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46"/>
  </p:notesMasterIdLst>
  <p:sldIdLst>
    <p:sldId id="267" r:id="rId2"/>
    <p:sldId id="268" r:id="rId3"/>
    <p:sldId id="288" r:id="rId4"/>
    <p:sldId id="289" r:id="rId5"/>
    <p:sldId id="297" r:id="rId6"/>
    <p:sldId id="291" r:id="rId7"/>
    <p:sldId id="296" r:id="rId8"/>
    <p:sldId id="298" r:id="rId9"/>
    <p:sldId id="300" r:id="rId10"/>
    <p:sldId id="301" r:id="rId11"/>
    <p:sldId id="302" r:id="rId12"/>
    <p:sldId id="304" r:id="rId13"/>
    <p:sldId id="316" r:id="rId14"/>
    <p:sldId id="299" r:id="rId15"/>
    <p:sldId id="272" r:id="rId16"/>
    <p:sldId id="305" r:id="rId17"/>
    <p:sldId id="306" r:id="rId18"/>
    <p:sldId id="307" r:id="rId19"/>
    <p:sldId id="308" r:id="rId20"/>
    <p:sldId id="309" r:id="rId21"/>
    <p:sldId id="310" r:id="rId22"/>
    <p:sldId id="315" r:id="rId23"/>
    <p:sldId id="314" r:id="rId24"/>
    <p:sldId id="313" r:id="rId25"/>
    <p:sldId id="270" r:id="rId26"/>
    <p:sldId id="271" r:id="rId27"/>
    <p:sldId id="293" r:id="rId28"/>
    <p:sldId id="294" r:id="rId29"/>
    <p:sldId id="261" r:id="rId30"/>
    <p:sldId id="295" r:id="rId31"/>
    <p:sldId id="262" r:id="rId32"/>
    <p:sldId id="263" r:id="rId33"/>
    <p:sldId id="258" r:id="rId34"/>
    <p:sldId id="264" r:id="rId35"/>
    <p:sldId id="265" r:id="rId36"/>
    <p:sldId id="266" r:id="rId37"/>
    <p:sldId id="279" r:id="rId38"/>
    <p:sldId id="280" r:id="rId39"/>
    <p:sldId id="281" r:id="rId40"/>
    <p:sldId id="282" r:id="rId41"/>
    <p:sldId id="283" r:id="rId42"/>
    <p:sldId id="284" r:id="rId43"/>
    <p:sldId id="285" r:id="rId44"/>
    <p:sldId id="28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4" autoAdjust="0"/>
    <p:restoredTop sz="76827" autoAdjust="0"/>
  </p:normalViewPr>
  <p:slideViewPr>
    <p:cSldViewPr snapToGrid="0" snapToObjects="1">
      <p:cViewPr varScale="1">
        <p:scale>
          <a:sx n="79" d="100"/>
          <a:sy n="79" d="100"/>
        </p:scale>
        <p:origin x="2552"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19CD8-BF58-004F-A3A1-C04A4DFE3110}" type="doc">
      <dgm:prSet loTypeId="urn:microsoft.com/office/officeart/2005/8/layout/default" loCatId="" qsTypeId="urn:microsoft.com/office/officeart/2005/8/quickstyle/simple4" qsCatId="simple" csTypeId="urn:microsoft.com/office/officeart/2005/8/colors/colorful4" csCatId="colorful" phldr="1"/>
      <dgm:spPr/>
      <dgm:t>
        <a:bodyPr/>
        <a:lstStyle/>
        <a:p>
          <a:endParaRPr lang="en-US"/>
        </a:p>
      </dgm:t>
    </dgm:pt>
    <dgm:pt modelId="{D265969A-2E36-164B-BF87-C671017BC1D7}">
      <dgm:prSet phldrT="[Text]"/>
      <dgm:spPr/>
      <dgm:t>
        <a:bodyPr/>
        <a:lstStyle/>
        <a:p>
          <a:pPr algn="ctr"/>
          <a:r>
            <a:rPr lang="en-US" dirty="0">
              <a:solidFill>
                <a:srgbClr val="000090"/>
              </a:solidFill>
            </a:rPr>
            <a:t>Middle Childhood</a:t>
          </a:r>
        </a:p>
      </dgm:t>
    </dgm:pt>
    <dgm:pt modelId="{AE341FB6-55E8-1844-A569-BAD6AA8D758F}" type="parTrans" cxnId="{E61866C6-0412-8144-90DC-43E2381ADCE6}">
      <dgm:prSet/>
      <dgm:spPr/>
      <dgm:t>
        <a:bodyPr/>
        <a:lstStyle/>
        <a:p>
          <a:endParaRPr lang="en-US"/>
        </a:p>
      </dgm:t>
    </dgm:pt>
    <dgm:pt modelId="{5A22D65C-0585-A44F-B479-F8C103D8714D}" type="sibTrans" cxnId="{E61866C6-0412-8144-90DC-43E2381ADCE6}">
      <dgm:prSet/>
      <dgm:spPr/>
      <dgm:t>
        <a:bodyPr/>
        <a:lstStyle/>
        <a:p>
          <a:endParaRPr lang="en-US"/>
        </a:p>
      </dgm:t>
    </dgm:pt>
    <dgm:pt modelId="{5B5F8FB6-4ED4-454E-A75D-151BEE053094}">
      <dgm:prSet phldrT="[Text]"/>
      <dgm:spPr/>
      <dgm:t>
        <a:bodyPr/>
        <a:lstStyle/>
        <a:p>
          <a:pPr algn="ctr"/>
          <a:r>
            <a:rPr lang="en-US" dirty="0">
              <a:solidFill>
                <a:srgbClr val="000090"/>
              </a:solidFill>
            </a:rPr>
            <a:t>Preadolescence</a:t>
          </a:r>
        </a:p>
      </dgm:t>
    </dgm:pt>
    <dgm:pt modelId="{14241541-3D24-324A-ACE8-469C3D5B9922}" type="parTrans" cxnId="{D1966780-291E-2B48-BB6E-F91540F9E3AB}">
      <dgm:prSet/>
      <dgm:spPr/>
      <dgm:t>
        <a:bodyPr/>
        <a:lstStyle/>
        <a:p>
          <a:endParaRPr lang="en-US"/>
        </a:p>
      </dgm:t>
    </dgm:pt>
    <dgm:pt modelId="{09BA3EA8-3604-EE4C-87C7-F96869DBA4C3}" type="sibTrans" cxnId="{D1966780-291E-2B48-BB6E-F91540F9E3AB}">
      <dgm:prSet/>
      <dgm:spPr/>
      <dgm:t>
        <a:bodyPr/>
        <a:lstStyle/>
        <a:p>
          <a:endParaRPr lang="en-US"/>
        </a:p>
      </dgm:t>
    </dgm:pt>
    <dgm:pt modelId="{DCBD1224-7793-9346-8959-46BF97F98E97}">
      <dgm:prSet phldrT="[Text]"/>
      <dgm:spPr/>
      <dgm:t>
        <a:bodyPr/>
        <a:lstStyle/>
        <a:p>
          <a:pPr algn="l"/>
          <a:r>
            <a:rPr lang="en-US" dirty="0">
              <a:solidFill>
                <a:srgbClr val="000090"/>
              </a:solidFill>
            </a:rPr>
            <a:t>5 </a:t>
          </a:r>
          <a:r>
            <a:rPr lang="mr-IN" dirty="0">
              <a:solidFill>
                <a:srgbClr val="000090"/>
              </a:solidFill>
            </a:rPr>
            <a:t>–</a:t>
          </a:r>
          <a:r>
            <a:rPr lang="en-US" dirty="0">
              <a:solidFill>
                <a:srgbClr val="000090"/>
              </a:solidFill>
            </a:rPr>
            <a:t> 10 </a:t>
          </a:r>
          <a:r>
            <a:rPr lang="en-US" dirty="0" err="1">
              <a:solidFill>
                <a:srgbClr val="000090"/>
              </a:solidFill>
            </a:rPr>
            <a:t>tahun</a:t>
          </a:r>
          <a:endParaRPr lang="en-US" dirty="0">
            <a:solidFill>
              <a:srgbClr val="000090"/>
            </a:solidFill>
          </a:endParaRPr>
        </a:p>
      </dgm:t>
    </dgm:pt>
    <dgm:pt modelId="{0F8EE09D-1320-B549-8318-47B21C5772F0}" type="parTrans" cxnId="{6B651FAE-81CA-934D-A67C-1627B1D20DB3}">
      <dgm:prSet/>
      <dgm:spPr/>
      <dgm:t>
        <a:bodyPr/>
        <a:lstStyle/>
        <a:p>
          <a:endParaRPr lang="en-US"/>
        </a:p>
      </dgm:t>
    </dgm:pt>
    <dgm:pt modelId="{7F51BEEA-E576-6147-9CCA-2310F30617AA}" type="sibTrans" cxnId="{6B651FAE-81CA-934D-A67C-1627B1D20DB3}">
      <dgm:prSet/>
      <dgm:spPr/>
      <dgm:t>
        <a:bodyPr/>
        <a:lstStyle/>
        <a:p>
          <a:endParaRPr lang="en-US"/>
        </a:p>
      </dgm:t>
    </dgm:pt>
    <dgm:pt modelId="{F1AFC56A-3DF1-2C42-AA04-34F3B8404D53}">
      <dgm:prSet phldrT="[Text]"/>
      <dgm:spPr/>
      <dgm:t>
        <a:bodyPr/>
        <a:lstStyle/>
        <a:p>
          <a:pPr algn="l"/>
          <a:r>
            <a:rPr lang="en-US">
              <a:solidFill>
                <a:srgbClr val="000090"/>
              </a:solidFill>
            </a:rPr>
            <a:t>Perempuan: 9 </a:t>
          </a:r>
          <a:r>
            <a:rPr lang="mr-IN">
              <a:solidFill>
                <a:srgbClr val="000090"/>
              </a:solidFill>
            </a:rPr>
            <a:t>–</a:t>
          </a:r>
          <a:r>
            <a:rPr lang="en-US">
              <a:solidFill>
                <a:srgbClr val="000090"/>
              </a:solidFill>
            </a:rPr>
            <a:t> 11 tahun </a:t>
          </a:r>
          <a:endParaRPr lang="en-US" dirty="0">
            <a:solidFill>
              <a:srgbClr val="000090"/>
            </a:solidFill>
          </a:endParaRPr>
        </a:p>
      </dgm:t>
    </dgm:pt>
    <dgm:pt modelId="{2B9F8EFE-6361-DD4A-8ADE-6F88C25AF85D}" type="parTrans" cxnId="{089478AA-1896-ED45-9E24-1469F2E2247D}">
      <dgm:prSet/>
      <dgm:spPr/>
      <dgm:t>
        <a:bodyPr/>
        <a:lstStyle/>
        <a:p>
          <a:endParaRPr lang="en-US"/>
        </a:p>
      </dgm:t>
    </dgm:pt>
    <dgm:pt modelId="{E07D8C42-DDA5-C34E-9610-ADF0B89887E9}" type="sibTrans" cxnId="{089478AA-1896-ED45-9E24-1469F2E2247D}">
      <dgm:prSet/>
      <dgm:spPr/>
      <dgm:t>
        <a:bodyPr/>
        <a:lstStyle/>
        <a:p>
          <a:endParaRPr lang="en-US"/>
        </a:p>
      </dgm:t>
    </dgm:pt>
    <dgm:pt modelId="{DCF3833B-A2A1-CE49-9039-5E7B8D2C0676}">
      <dgm:prSet phldrT="[Text]"/>
      <dgm:spPr/>
      <dgm:t>
        <a:bodyPr/>
        <a:lstStyle/>
        <a:p>
          <a:pPr algn="l"/>
          <a:r>
            <a:rPr lang="en-US" dirty="0" err="1">
              <a:solidFill>
                <a:srgbClr val="000090"/>
              </a:solidFill>
            </a:rPr>
            <a:t>Laki-laki</a:t>
          </a:r>
          <a:r>
            <a:rPr lang="en-US" dirty="0">
              <a:solidFill>
                <a:srgbClr val="000090"/>
              </a:solidFill>
            </a:rPr>
            <a:t>: 10 </a:t>
          </a:r>
          <a:r>
            <a:rPr lang="mr-IN" dirty="0">
              <a:solidFill>
                <a:srgbClr val="000090"/>
              </a:solidFill>
            </a:rPr>
            <a:t>–</a:t>
          </a:r>
          <a:r>
            <a:rPr lang="en-US" dirty="0">
              <a:solidFill>
                <a:srgbClr val="000090"/>
              </a:solidFill>
            </a:rPr>
            <a:t> 12 </a:t>
          </a:r>
          <a:r>
            <a:rPr lang="en-US" dirty="0" err="1">
              <a:solidFill>
                <a:srgbClr val="000090"/>
              </a:solidFill>
            </a:rPr>
            <a:t>tahun</a:t>
          </a:r>
          <a:r>
            <a:rPr lang="en-US" dirty="0">
              <a:solidFill>
                <a:srgbClr val="000090"/>
              </a:solidFill>
            </a:rPr>
            <a:t> </a:t>
          </a:r>
        </a:p>
      </dgm:t>
    </dgm:pt>
    <dgm:pt modelId="{EDC84E3B-2D85-DC4F-86E7-5F3250538F8F}" type="parTrans" cxnId="{85BA323A-9A2E-8745-85D8-7BC89DBB269D}">
      <dgm:prSet/>
      <dgm:spPr/>
      <dgm:t>
        <a:bodyPr/>
        <a:lstStyle/>
        <a:p>
          <a:endParaRPr lang="en-US"/>
        </a:p>
      </dgm:t>
    </dgm:pt>
    <dgm:pt modelId="{8382F193-A0C8-0149-8BE1-301C8A130233}" type="sibTrans" cxnId="{85BA323A-9A2E-8745-85D8-7BC89DBB269D}">
      <dgm:prSet/>
      <dgm:spPr/>
      <dgm:t>
        <a:bodyPr/>
        <a:lstStyle/>
        <a:p>
          <a:endParaRPr lang="en-US"/>
        </a:p>
      </dgm:t>
    </dgm:pt>
    <dgm:pt modelId="{6E5748A0-7473-8E4D-BE24-CE8E8023E677}" type="pres">
      <dgm:prSet presAssocID="{2DF19CD8-BF58-004F-A3A1-C04A4DFE3110}" presName="diagram" presStyleCnt="0">
        <dgm:presLayoutVars>
          <dgm:dir/>
          <dgm:resizeHandles val="exact"/>
        </dgm:presLayoutVars>
      </dgm:prSet>
      <dgm:spPr/>
    </dgm:pt>
    <dgm:pt modelId="{915B9759-2EC8-1442-9F83-FFDC2489EC22}" type="pres">
      <dgm:prSet presAssocID="{D265969A-2E36-164B-BF87-C671017BC1D7}" presName="node" presStyleLbl="node1" presStyleIdx="0" presStyleCnt="2">
        <dgm:presLayoutVars>
          <dgm:bulletEnabled val="1"/>
        </dgm:presLayoutVars>
      </dgm:prSet>
      <dgm:spPr/>
    </dgm:pt>
    <dgm:pt modelId="{E2D1300B-7888-4E40-BDAD-27A7225C3F2D}" type="pres">
      <dgm:prSet presAssocID="{5A22D65C-0585-A44F-B479-F8C103D8714D}" presName="sibTrans" presStyleCnt="0"/>
      <dgm:spPr/>
    </dgm:pt>
    <dgm:pt modelId="{6011D3F9-BB31-A44F-AC2D-D1DF47A37020}" type="pres">
      <dgm:prSet presAssocID="{5B5F8FB6-4ED4-454E-A75D-151BEE053094}" presName="node" presStyleLbl="node1" presStyleIdx="1" presStyleCnt="2">
        <dgm:presLayoutVars>
          <dgm:bulletEnabled val="1"/>
        </dgm:presLayoutVars>
      </dgm:prSet>
      <dgm:spPr/>
    </dgm:pt>
  </dgm:ptLst>
  <dgm:cxnLst>
    <dgm:cxn modelId="{31CE4E27-EA13-F840-8FA9-B658F74DFAA8}" type="presOf" srcId="{DCF3833B-A2A1-CE49-9039-5E7B8D2C0676}" destId="{6011D3F9-BB31-A44F-AC2D-D1DF47A37020}" srcOrd="0" destOrd="2" presId="urn:microsoft.com/office/officeart/2005/8/layout/default"/>
    <dgm:cxn modelId="{80B06933-4C67-4244-8836-FA5F600EB43B}" type="presOf" srcId="{DCBD1224-7793-9346-8959-46BF97F98E97}" destId="{915B9759-2EC8-1442-9F83-FFDC2489EC22}" srcOrd="0" destOrd="1" presId="urn:microsoft.com/office/officeart/2005/8/layout/default"/>
    <dgm:cxn modelId="{85BA323A-9A2E-8745-85D8-7BC89DBB269D}" srcId="{5B5F8FB6-4ED4-454E-A75D-151BEE053094}" destId="{DCF3833B-A2A1-CE49-9039-5E7B8D2C0676}" srcOrd="1" destOrd="0" parTransId="{EDC84E3B-2D85-DC4F-86E7-5F3250538F8F}" sibTransId="{8382F193-A0C8-0149-8BE1-301C8A130233}"/>
    <dgm:cxn modelId="{DC05E862-D8E0-7B49-985E-D885C5117182}" type="presOf" srcId="{2DF19CD8-BF58-004F-A3A1-C04A4DFE3110}" destId="{6E5748A0-7473-8E4D-BE24-CE8E8023E677}" srcOrd="0" destOrd="0" presId="urn:microsoft.com/office/officeart/2005/8/layout/default"/>
    <dgm:cxn modelId="{D1966780-291E-2B48-BB6E-F91540F9E3AB}" srcId="{2DF19CD8-BF58-004F-A3A1-C04A4DFE3110}" destId="{5B5F8FB6-4ED4-454E-A75D-151BEE053094}" srcOrd="1" destOrd="0" parTransId="{14241541-3D24-324A-ACE8-469C3D5B9922}" sibTransId="{09BA3EA8-3604-EE4C-87C7-F96869DBA4C3}"/>
    <dgm:cxn modelId="{E0ED8492-871F-634E-ABA9-764DB735BF5A}" type="presOf" srcId="{5B5F8FB6-4ED4-454E-A75D-151BEE053094}" destId="{6011D3F9-BB31-A44F-AC2D-D1DF47A37020}" srcOrd="0" destOrd="0" presId="urn:microsoft.com/office/officeart/2005/8/layout/default"/>
    <dgm:cxn modelId="{3F2521A5-4BB7-AA44-857E-50AF510CEBF9}" type="presOf" srcId="{F1AFC56A-3DF1-2C42-AA04-34F3B8404D53}" destId="{6011D3F9-BB31-A44F-AC2D-D1DF47A37020}" srcOrd="0" destOrd="1" presId="urn:microsoft.com/office/officeart/2005/8/layout/default"/>
    <dgm:cxn modelId="{089478AA-1896-ED45-9E24-1469F2E2247D}" srcId="{5B5F8FB6-4ED4-454E-A75D-151BEE053094}" destId="{F1AFC56A-3DF1-2C42-AA04-34F3B8404D53}" srcOrd="0" destOrd="0" parTransId="{2B9F8EFE-6361-DD4A-8ADE-6F88C25AF85D}" sibTransId="{E07D8C42-DDA5-C34E-9610-ADF0B89887E9}"/>
    <dgm:cxn modelId="{6B651FAE-81CA-934D-A67C-1627B1D20DB3}" srcId="{D265969A-2E36-164B-BF87-C671017BC1D7}" destId="{DCBD1224-7793-9346-8959-46BF97F98E97}" srcOrd="0" destOrd="0" parTransId="{0F8EE09D-1320-B549-8318-47B21C5772F0}" sibTransId="{7F51BEEA-E576-6147-9CCA-2310F30617AA}"/>
    <dgm:cxn modelId="{434DBFBE-6F9E-6045-B6CF-B7C11E41BEDD}" type="presOf" srcId="{D265969A-2E36-164B-BF87-C671017BC1D7}" destId="{915B9759-2EC8-1442-9F83-FFDC2489EC22}" srcOrd="0" destOrd="0" presId="urn:microsoft.com/office/officeart/2005/8/layout/default"/>
    <dgm:cxn modelId="{E61866C6-0412-8144-90DC-43E2381ADCE6}" srcId="{2DF19CD8-BF58-004F-A3A1-C04A4DFE3110}" destId="{D265969A-2E36-164B-BF87-C671017BC1D7}" srcOrd="0" destOrd="0" parTransId="{AE341FB6-55E8-1844-A569-BAD6AA8D758F}" sibTransId="{5A22D65C-0585-A44F-B479-F8C103D8714D}"/>
    <dgm:cxn modelId="{DE6AECD2-D697-6049-AFCF-E6BF18E9AFEA}" type="presParOf" srcId="{6E5748A0-7473-8E4D-BE24-CE8E8023E677}" destId="{915B9759-2EC8-1442-9F83-FFDC2489EC22}" srcOrd="0" destOrd="0" presId="urn:microsoft.com/office/officeart/2005/8/layout/default"/>
    <dgm:cxn modelId="{A4F28093-B73E-DB46-894C-19B00F84F45B}" type="presParOf" srcId="{6E5748A0-7473-8E4D-BE24-CE8E8023E677}" destId="{E2D1300B-7888-4E40-BDAD-27A7225C3F2D}" srcOrd="1" destOrd="0" presId="urn:microsoft.com/office/officeart/2005/8/layout/default"/>
    <dgm:cxn modelId="{98E3B538-0A83-2340-BD10-39439E5781D0}" type="presParOf" srcId="{6E5748A0-7473-8E4D-BE24-CE8E8023E677}" destId="{6011D3F9-BB31-A44F-AC2D-D1DF47A3702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6C5F84-5663-9F46-B23E-59FC3B490326}"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6024895-08D6-7D47-BAC9-8F480AF2BA1C}">
      <dgm:prSet phldrT="[Text]"/>
      <dgm:spPr/>
      <dgm:t>
        <a:bodyPr/>
        <a:lstStyle/>
        <a:p>
          <a:r>
            <a:rPr lang="en-US" dirty="0"/>
            <a:t>IMT</a:t>
          </a:r>
        </a:p>
      </dgm:t>
    </dgm:pt>
    <dgm:pt modelId="{E1994157-9B9C-894D-A363-64FB21B11FA8}" type="parTrans" cxnId="{304B9C37-EFA5-8F44-B2C5-156DEC6EFBD5}">
      <dgm:prSet/>
      <dgm:spPr/>
      <dgm:t>
        <a:bodyPr/>
        <a:lstStyle/>
        <a:p>
          <a:endParaRPr lang="en-US"/>
        </a:p>
      </dgm:t>
    </dgm:pt>
    <dgm:pt modelId="{A6B24C2E-F194-E644-AA00-263DB181D071}" type="sibTrans" cxnId="{304B9C37-EFA5-8F44-B2C5-156DEC6EFBD5}">
      <dgm:prSet/>
      <dgm:spPr/>
      <dgm:t>
        <a:bodyPr/>
        <a:lstStyle/>
        <a:p>
          <a:endParaRPr lang="en-US"/>
        </a:p>
      </dgm:t>
    </dgm:pt>
    <dgm:pt modelId="{6E1FD0E7-18B5-A541-A2D9-C4C17A708FF6}">
      <dgm:prSet phldrT="[Text]"/>
      <dgm:spPr/>
      <dgm:t>
        <a:bodyPr/>
        <a:lstStyle/>
        <a:p>
          <a:r>
            <a:rPr lang="en-US" dirty="0" err="1"/>
            <a:t>Untuk</a:t>
          </a:r>
          <a:r>
            <a:rPr lang="en-US" dirty="0"/>
            <a:t> </a:t>
          </a:r>
          <a:r>
            <a:rPr lang="en-US" dirty="0" err="1"/>
            <a:t>estimasi</a:t>
          </a:r>
          <a:r>
            <a:rPr lang="en-US" dirty="0"/>
            <a:t> </a:t>
          </a:r>
          <a:r>
            <a:rPr lang="en-US" dirty="0" err="1"/>
            <a:t>ukuran</a:t>
          </a:r>
          <a:r>
            <a:rPr lang="en-US" dirty="0"/>
            <a:t> </a:t>
          </a:r>
          <a:r>
            <a:rPr lang="en-US" dirty="0" err="1"/>
            <a:t>lemak</a:t>
          </a:r>
          <a:r>
            <a:rPr lang="en-US" dirty="0"/>
            <a:t> </a:t>
          </a:r>
          <a:r>
            <a:rPr lang="en-US" dirty="0" err="1"/>
            <a:t>subkutan</a:t>
          </a:r>
          <a:endParaRPr lang="en-US" dirty="0"/>
        </a:p>
      </dgm:t>
    </dgm:pt>
    <dgm:pt modelId="{B2199CBE-9224-3548-9409-6967F52288C4}" type="parTrans" cxnId="{FCB63BD2-C7D9-854C-92FC-1208B5455AED}">
      <dgm:prSet/>
      <dgm:spPr/>
      <dgm:t>
        <a:bodyPr/>
        <a:lstStyle/>
        <a:p>
          <a:endParaRPr lang="en-US"/>
        </a:p>
      </dgm:t>
    </dgm:pt>
    <dgm:pt modelId="{DBD0A36D-6FCB-1848-8111-E2F71C26FC08}" type="sibTrans" cxnId="{FCB63BD2-C7D9-854C-92FC-1208B5455AED}">
      <dgm:prSet/>
      <dgm:spPr/>
      <dgm:t>
        <a:bodyPr/>
        <a:lstStyle/>
        <a:p>
          <a:endParaRPr lang="en-US"/>
        </a:p>
      </dgm:t>
    </dgm:pt>
    <dgm:pt modelId="{CD47A0EF-F922-8049-85A2-13E7B21CFC4B}">
      <dgm:prSet phldrT="[Text]"/>
      <dgm:spPr/>
      <dgm:t>
        <a:bodyPr/>
        <a:lstStyle/>
        <a:p>
          <a:r>
            <a:rPr lang="en-US" dirty="0" err="1"/>
            <a:t>Dilakukan</a:t>
          </a:r>
          <a:r>
            <a:rPr lang="en-US" dirty="0"/>
            <a:t> </a:t>
          </a:r>
          <a:r>
            <a:rPr lang="en-US" dirty="0" err="1"/>
            <a:t>pengukuran</a:t>
          </a:r>
          <a:r>
            <a:rPr lang="en-US" dirty="0"/>
            <a:t> status </a:t>
          </a:r>
          <a:r>
            <a:rPr lang="en-US" dirty="0" err="1"/>
            <a:t>gizi</a:t>
          </a:r>
          <a:r>
            <a:rPr lang="en-US" dirty="0"/>
            <a:t> </a:t>
          </a:r>
          <a:r>
            <a:rPr lang="en-US" dirty="0" err="1"/>
            <a:t>dengan</a:t>
          </a:r>
          <a:r>
            <a:rPr lang="en-US" dirty="0"/>
            <a:t> </a:t>
          </a:r>
          <a:r>
            <a:rPr lang="en-US" dirty="0" err="1"/>
            <a:t>menggunakan</a:t>
          </a:r>
          <a:r>
            <a:rPr lang="en-US" dirty="0"/>
            <a:t> IMT </a:t>
          </a:r>
          <a:r>
            <a:rPr lang="en-US" dirty="0" err="1"/>
            <a:t>menurut</a:t>
          </a:r>
          <a:r>
            <a:rPr lang="en-US" dirty="0"/>
            <a:t> </a:t>
          </a:r>
          <a:r>
            <a:rPr lang="en-US" dirty="0" err="1"/>
            <a:t>umur</a:t>
          </a:r>
          <a:endParaRPr lang="en-US" dirty="0"/>
        </a:p>
      </dgm:t>
    </dgm:pt>
    <dgm:pt modelId="{B961C131-820E-2E49-8F2E-8F48F208F70D}" type="parTrans" cxnId="{502C5906-741C-884E-9A1A-27129151180D}">
      <dgm:prSet/>
      <dgm:spPr/>
      <dgm:t>
        <a:bodyPr/>
        <a:lstStyle/>
        <a:p>
          <a:endParaRPr lang="en-US"/>
        </a:p>
      </dgm:t>
    </dgm:pt>
    <dgm:pt modelId="{7372895D-8F82-3B40-97A6-D61AA480A67A}" type="sibTrans" cxnId="{502C5906-741C-884E-9A1A-27129151180D}">
      <dgm:prSet/>
      <dgm:spPr/>
      <dgm:t>
        <a:bodyPr/>
        <a:lstStyle/>
        <a:p>
          <a:endParaRPr lang="en-US"/>
        </a:p>
      </dgm:t>
    </dgm:pt>
    <dgm:pt modelId="{24761C7C-D3C6-EC46-862B-4AFCC6FF1F12}">
      <dgm:prSet phldrT="[Text]"/>
      <dgm:spPr/>
      <dgm:t>
        <a:bodyPr/>
        <a:lstStyle/>
        <a:p>
          <a:r>
            <a:rPr lang="en-US" dirty="0"/>
            <a:t>Skinfold</a:t>
          </a:r>
        </a:p>
      </dgm:t>
    </dgm:pt>
    <dgm:pt modelId="{DEAD86CC-94CB-094F-AF5D-D51B09466043}" type="parTrans" cxnId="{A92DFAB2-690F-8D4A-8356-57E707773BCB}">
      <dgm:prSet/>
      <dgm:spPr/>
      <dgm:t>
        <a:bodyPr/>
        <a:lstStyle/>
        <a:p>
          <a:endParaRPr lang="en-US"/>
        </a:p>
      </dgm:t>
    </dgm:pt>
    <dgm:pt modelId="{2857A8FB-C8D0-F243-A6E1-2BFE0D210C2E}" type="sibTrans" cxnId="{A92DFAB2-690F-8D4A-8356-57E707773BCB}">
      <dgm:prSet/>
      <dgm:spPr/>
      <dgm:t>
        <a:bodyPr/>
        <a:lstStyle/>
        <a:p>
          <a:endParaRPr lang="en-US"/>
        </a:p>
      </dgm:t>
    </dgm:pt>
    <dgm:pt modelId="{EA83EA15-AB9F-D046-95D8-89FCC734692E}">
      <dgm:prSet phldrT="[Text]"/>
      <dgm:spPr/>
      <dgm:t>
        <a:bodyPr/>
        <a:lstStyle/>
        <a:p>
          <a:r>
            <a:rPr lang="en-US" dirty="0" err="1"/>
            <a:t>Empat</a:t>
          </a:r>
          <a:r>
            <a:rPr lang="en-US" dirty="0"/>
            <a:t> </a:t>
          </a:r>
          <a:r>
            <a:rPr lang="en-US" dirty="0" err="1"/>
            <a:t>titik</a:t>
          </a:r>
          <a:r>
            <a:rPr lang="en-US" dirty="0"/>
            <a:t> </a:t>
          </a:r>
          <a:r>
            <a:rPr lang="en-US" dirty="0" err="1"/>
            <a:t>pengukuran</a:t>
          </a:r>
          <a:r>
            <a:rPr lang="en-US" dirty="0"/>
            <a:t>: </a:t>
          </a:r>
          <a:r>
            <a:rPr lang="en-US" i="1" dirty="0"/>
            <a:t>biceps, subscapular, </a:t>
          </a:r>
          <a:r>
            <a:rPr lang="en-US" i="1" dirty="0" err="1"/>
            <a:t>suprailiac</a:t>
          </a:r>
          <a:r>
            <a:rPr lang="en-US" i="1" dirty="0"/>
            <a:t>, </a:t>
          </a:r>
          <a:r>
            <a:rPr lang="en-US" i="1" dirty="0" err="1"/>
            <a:t>midaxillary</a:t>
          </a:r>
          <a:endParaRPr lang="en-US" i="1" dirty="0"/>
        </a:p>
      </dgm:t>
    </dgm:pt>
    <dgm:pt modelId="{2FF8151E-A6D2-D64E-A4B5-CFADAF0AF7A1}" type="parTrans" cxnId="{48BED5F1-4355-704F-A79D-4938C9203057}">
      <dgm:prSet/>
      <dgm:spPr/>
      <dgm:t>
        <a:bodyPr/>
        <a:lstStyle/>
        <a:p>
          <a:endParaRPr lang="en-US"/>
        </a:p>
      </dgm:t>
    </dgm:pt>
    <dgm:pt modelId="{253364BA-72FB-6044-BA14-AE688236A6C1}" type="sibTrans" cxnId="{48BED5F1-4355-704F-A79D-4938C9203057}">
      <dgm:prSet/>
      <dgm:spPr/>
      <dgm:t>
        <a:bodyPr/>
        <a:lstStyle/>
        <a:p>
          <a:endParaRPr lang="en-US"/>
        </a:p>
      </dgm:t>
    </dgm:pt>
    <dgm:pt modelId="{5EAA9A88-7A4D-3F44-897B-8139C2027C19}" type="pres">
      <dgm:prSet presAssocID="{616C5F84-5663-9F46-B23E-59FC3B490326}" presName="linear" presStyleCnt="0">
        <dgm:presLayoutVars>
          <dgm:dir/>
          <dgm:animLvl val="lvl"/>
          <dgm:resizeHandles val="exact"/>
        </dgm:presLayoutVars>
      </dgm:prSet>
      <dgm:spPr/>
    </dgm:pt>
    <dgm:pt modelId="{EFC00C47-34E6-7C48-8EDD-7F3F70AF756E}" type="pres">
      <dgm:prSet presAssocID="{D6024895-08D6-7D47-BAC9-8F480AF2BA1C}" presName="parentLin" presStyleCnt="0"/>
      <dgm:spPr/>
    </dgm:pt>
    <dgm:pt modelId="{FC00207B-B3AD-C94F-A8B3-B913A929E17B}" type="pres">
      <dgm:prSet presAssocID="{D6024895-08D6-7D47-BAC9-8F480AF2BA1C}" presName="parentLeftMargin" presStyleLbl="node1" presStyleIdx="0" presStyleCnt="2"/>
      <dgm:spPr/>
    </dgm:pt>
    <dgm:pt modelId="{2EA9C19C-68DB-5C4B-BBB7-90557729B710}" type="pres">
      <dgm:prSet presAssocID="{D6024895-08D6-7D47-BAC9-8F480AF2BA1C}" presName="parentText" presStyleLbl="node1" presStyleIdx="0" presStyleCnt="2">
        <dgm:presLayoutVars>
          <dgm:chMax val="0"/>
          <dgm:bulletEnabled val="1"/>
        </dgm:presLayoutVars>
      </dgm:prSet>
      <dgm:spPr/>
    </dgm:pt>
    <dgm:pt modelId="{901AE885-14E4-F140-AF02-27CFDE86F246}" type="pres">
      <dgm:prSet presAssocID="{D6024895-08D6-7D47-BAC9-8F480AF2BA1C}" presName="negativeSpace" presStyleCnt="0"/>
      <dgm:spPr/>
    </dgm:pt>
    <dgm:pt modelId="{0CC62DEE-5414-7B48-92C5-48E8D204C6E1}" type="pres">
      <dgm:prSet presAssocID="{D6024895-08D6-7D47-BAC9-8F480AF2BA1C}" presName="childText" presStyleLbl="conFgAcc1" presStyleIdx="0" presStyleCnt="2">
        <dgm:presLayoutVars>
          <dgm:bulletEnabled val="1"/>
        </dgm:presLayoutVars>
      </dgm:prSet>
      <dgm:spPr/>
    </dgm:pt>
    <dgm:pt modelId="{3DD7FECF-668A-7C42-87F3-67A76E49BFCE}" type="pres">
      <dgm:prSet presAssocID="{A6B24C2E-F194-E644-AA00-263DB181D071}" presName="spaceBetweenRectangles" presStyleCnt="0"/>
      <dgm:spPr/>
    </dgm:pt>
    <dgm:pt modelId="{C9CC96F8-5ED7-714F-9FAB-726BCD8F171B}" type="pres">
      <dgm:prSet presAssocID="{24761C7C-D3C6-EC46-862B-4AFCC6FF1F12}" presName="parentLin" presStyleCnt="0"/>
      <dgm:spPr/>
    </dgm:pt>
    <dgm:pt modelId="{4E15BA25-3A96-A24C-920D-833EA1AC7374}" type="pres">
      <dgm:prSet presAssocID="{24761C7C-D3C6-EC46-862B-4AFCC6FF1F12}" presName="parentLeftMargin" presStyleLbl="node1" presStyleIdx="0" presStyleCnt="2"/>
      <dgm:spPr/>
    </dgm:pt>
    <dgm:pt modelId="{32B43C7F-9770-6741-A89B-ABA1641A104C}" type="pres">
      <dgm:prSet presAssocID="{24761C7C-D3C6-EC46-862B-4AFCC6FF1F12}" presName="parentText" presStyleLbl="node1" presStyleIdx="1" presStyleCnt="2">
        <dgm:presLayoutVars>
          <dgm:chMax val="0"/>
          <dgm:bulletEnabled val="1"/>
        </dgm:presLayoutVars>
      </dgm:prSet>
      <dgm:spPr/>
    </dgm:pt>
    <dgm:pt modelId="{0BCD4C60-691B-FE43-AE52-EC8927176D11}" type="pres">
      <dgm:prSet presAssocID="{24761C7C-D3C6-EC46-862B-4AFCC6FF1F12}" presName="negativeSpace" presStyleCnt="0"/>
      <dgm:spPr/>
    </dgm:pt>
    <dgm:pt modelId="{C1479A98-FDD8-DE43-813F-8A43FEB64B81}" type="pres">
      <dgm:prSet presAssocID="{24761C7C-D3C6-EC46-862B-4AFCC6FF1F12}" presName="childText" presStyleLbl="conFgAcc1" presStyleIdx="1" presStyleCnt="2" custLinFactNeighborX="2051" custLinFactNeighborY="10108">
        <dgm:presLayoutVars>
          <dgm:bulletEnabled val="1"/>
        </dgm:presLayoutVars>
      </dgm:prSet>
      <dgm:spPr/>
    </dgm:pt>
  </dgm:ptLst>
  <dgm:cxnLst>
    <dgm:cxn modelId="{502C5906-741C-884E-9A1A-27129151180D}" srcId="{D6024895-08D6-7D47-BAC9-8F480AF2BA1C}" destId="{CD47A0EF-F922-8049-85A2-13E7B21CFC4B}" srcOrd="0" destOrd="0" parTransId="{B961C131-820E-2E49-8F2E-8F48F208F70D}" sibTransId="{7372895D-8F82-3B40-97A6-D61AA480A67A}"/>
    <dgm:cxn modelId="{304B9C37-EFA5-8F44-B2C5-156DEC6EFBD5}" srcId="{616C5F84-5663-9F46-B23E-59FC3B490326}" destId="{D6024895-08D6-7D47-BAC9-8F480AF2BA1C}" srcOrd="0" destOrd="0" parTransId="{E1994157-9B9C-894D-A363-64FB21B11FA8}" sibTransId="{A6B24C2E-F194-E644-AA00-263DB181D071}"/>
    <dgm:cxn modelId="{8E6FF137-DDA0-3741-BEE2-4723206385B6}" type="presOf" srcId="{6E1FD0E7-18B5-A541-A2D9-C4C17A708FF6}" destId="{C1479A98-FDD8-DE43-813F-8A43FEB64B81}" srcOrd="0" destOrd="0" presId="urn:microsoft.com/office/officeart/2005/8/layout/list1"/>
    <dgm:cxn modelId="{340CA56F-AB6B-CC46-B209-5B1FF4E9BC72}" type="presOf" srcId="{616C5F84-5663-9F46-B23E-59FC3B490326}" destId="{5EAA9A88-7A4D-3F44-897B-8139C2027C19}" srcOrd="0" destOrd="0" presId="urn:microsoft.com/office/officeart/2005/8/layout/list1"/>
    <dgm:cxn modelId="{A92DFAB2-690F-8D4A-8356-57E707773BCB}" srcId="{616C5F84-5663-9F46-B23E-59FC3B490326}" destId="{24761C7C-D3C6-EC46-862B-4AFCC6FF1F12}" srcOrd="1" destOrd="0" parTransId="{DEAD86CC-94CB-094F-AF5D-D51B09466043}" sibTransId="{2857A8FB-C8D0-F243-A6E1-2BFE0D210C2E}"/>
    <dgm:cxn modelId="{C85821B7-4B37-1442-A5CA-81A3A29DB4E4}" type="presOf" srcId="{D6024895-08D6-7D47-BAC9-8F480AF2BA1C}" destId="{FC00207B-B3AD-C94F-A8B3-B913A929E17B}" srcOrd="0" destOrd="0" presId="urn:microsoft.com/office/officeart/2005/8/layout/list1"/>
    <dgm:cxn modelId="{B80FE3C6-482E-B14F-B110-04C610503065}" type="presOf" srcId="{D6024895-08D6-7D47-BAC9-8F480AF2BA1C}" destId="{2EA9C19C-68DB-5C4B-BBB7-90557729B710}" srcOrd="1" destOrd="0" presId="urn:microsoft.com/office/officeart/2005/8/layout/list1"/>
    <dgm:cxn modelId="{FCB63BD2-C7D9-854C-92FC-1208B5455AED}" srcId="{24761C7C-D3C6-EC46-862B-4AFCC6FF1F12}" destId="{6E1FD0E7-18B5-A541-A2D9-C4C17A708FF6}" srcOrd="0" destOrd="0" parTransId="{B2199CBE-9224-3548-9409-6967F52288C4}" sibTransId="{DBD0A36D-6FCB-1848-8111-E2F71C26FC08}"/>
    <dgm:cxn modelId="{D477B1DE-9F63-8F47-9E20-6F92E16774BC}" type="presOf" srcId="{EA83EA15-AB9F-D046-95D8-89FCC734692E}" destId="{C1479A98-FDD8-DE43-813F-8A43FEB64B81}" srcOrd="0" destOrd="1" presId="urn:microsoft.com/office/officeart/2005/8/layout/list1"/>
    <dgm:cxn modelId="{01DF01E7-1307-3646-9221-C383251A9631}" type="presOf" srcId="{24761C7C-D3C6-EC46-862B-4AFCC6FF1F12}" destId="{4E15BA25-3A96-A24C-920D-833EA1AC7374}" srcOrd="0" destOrd="0" presId="urn:microsoft.com/office/officeart/2005/8/layout/list1"/>
    <dgm:cxn modelId="{AAACA9F0-9C7F-E947-9FE5-7C56EEFFB7D5}" type="presOf" srcId="{CD47A0EF-F922-8049-85A2-13E7B21CFC4B}" destId="{0CC62DEE-5414-7B48-92C5-48E8D204C6E1}" srcOrd="0" destOrd="0" presId="urn:microsoft.com/office/officeart/2005/8/layout/list1"/>
    <dgm:cxn modelId="{48BED5F1-4355-704F-A79D-4938C9203057}" srcId="{24761C7C-D3C6-EC46-862B-4AFCC6FF1F12}" destId="{EA83EA15-AB9F-D046-95D8-89FCC734692E}" srcOrd="1" destOrd="0" parTransId="{2FF8151E-A6D2-D64E-A4B5-CFADAF0AF7A1}" sibTransId="{253364BA-72FB-6044-BA14-AE688236A6C1}"/>
    <dgm:cxn modelId="{309ACFFF-85DF-1540-937A-ED198DCDB6E5}" type="presOf" srcId="{24761C7C-D3C6-EC46-862B-4AFCC6FF1F12}" destId="{32B43C7F-9770-6741-A89B-ABA1641A104C}" srcOrd="1" destOrd="0" presId="urn:microsoft.com/office/officeart/2005/8/layout/list1"/>
    <dgm:cxn modelId="{526BB0A6-5958-404C-8DA2-848E8FC94668}" type="presParOf" srcId="{5EAA9A88-7A4D-3F44-897B-8139C2027C19}" destId="{EFC00C47-34E6-7C48-8EDD-7F3F70AF756E}" srcOrd="0" destOrd="0" presId="urn:microsoft.com/office/officeart/2005/8/layout/list1"/>
    <dgm:cxn modelId="{8D7236F4-7DBA-6C46-AE03-D1BC94FEF5E8}" type="presParOf" srcId="{EFC00C47-34E6-7C48-8EDD-7F3F70AF756E}" destId="{FC00207B-B3AD-C94F-A8B3-B913A929E17B}" srcOrd="0" destOrd="0" presId="urn:microsoft.com/office/officeart/2005/8/layout/list1"/>
    <dgm:cxn modelId="{5D7A3A81-AA0D-CA40-B0B1-1A7F0DB285BE}" type="presParOf" srcId="{EFC00C47-34E6-7C48-8EDD-7F3F70AF756E}" destId="{2EA9C19C-68DB-5C4B-BBB7-90557729B710}" srcOrd="1" destOrd="0" presId="urn:microsoft.com/office/officeart/2005/8/layout/list1"/>
    <dgm:cxn modelId="{1437DC31-118E-2C45-825C-374B082576A2}" type="presParOf" srcId="{5EAA9A88-7A4D-3F44-897B-8139C2027C19}" destId="{901AE885-14E4-F140-AF02-27CFDE86F246}" srcOrd="1" destOrd="0" presId="urn:microsoft.com/office/officeart/2005/8/layout/list1"/>
    <dgm:cxn modelId="{A9AD5A16-A804-EB49-A636-3053A10F02B1}" type="presParOf" srcId="{5EAA9A88-7A4D-3F44-897B-8139C2027C19}" destId="{0CC62DEE-5414-7B48-92C5-48E8D204C6E1}" srcOrd="2" destOrd="0" presId="urn:microsoft.com/office/officeart/2005/8/layout/list1"/>
    <dgm:cxn modelId="{AB1C8E20-12FF-1C47-ABB3-2674090BCEEE}" type="presParOf" srcId="{5EAA9A88-7A4D-3F44-897B-8139C2027C19}" destId="{3DD7FECF-668A-7C42-87F3-67A76E49BFCE}" srcOrd="3" destOrd="0" presId="urn:microsoft.com/office/officeart/2005/8/layout/list1"/>
    <dgm:cxn modelId="{E46EC211-8DCE-8941-852A-A8FADE73B8CD}" type="presParOf" srcId="{5EAA9A88-7A4D-3F44-897B-8139C2027C19}" destId="{C9CC96F8-5ED7-714F-9FAB-726BCD8F171B}" srcOrd="4" destOrd="0" presId="urn:microsoft.com/office/officeart/2005/8/layout/list1"/>
    <dgm:cxn modelId="{DE533EC7-21A2-A242-A64A-64242ED16799}" type="presParOf" srcId="{C9CC96F8-5ED7-714F-9FAB-726BCD8F171B}" destId="{4E15BA25-3A96-A24C-920D-833EA1AC7374}" srcOrd="0" destOrd="0" presId="urn:microsoft.com/office/officeart/2005/8/layout/list1"/>
    <dgm:cxn modelId="{4DBB0678-9D32-594F-BC0A-41437B062826}" type="presParOf" srcId="{C9CC96F8-5ED7-714F-9FAB-726BCD8F171B}" destId="{32B43C7F-9770-6741-A89B-ABA1641A104C}" srcOrd="1" destOrd="0" presId="urn:microsoft.com/office/officeart/2005/8/layout/list1"/>
    <dgm:cxn modelId="{9F806843-759D-5E4E-A6D6-2FACD00D40CC}" type="presParOf" srcId="{5EAA9A88-7A4D-3F44-897B-8139C2027C19}" destId="{0BCD4C60-691B-FE43-AE52-EC8927176D11}" srcOrd="5" destOrd="0" presId="urn:microsoft.com/office/officeart/2005/8/layout/list1"/>
    <dgm:cxn modelId="{99F294E4-EA11-0943-BB01-4423BADBA010}" type="presParOf" srcId="{5EAA9A88-7A4D-3F44-897B-8139C2027C19}" destId="{C1479A98-FDD8-DE43-813F-8A43FEB64B8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6AE7C7-BB3B-3446-BB6A-D09DC4B52B10}" type="doc">
      <dgm:prSet loTypeId="urn:microsoft.com/office/officeart/2005/8/layout/vList2" loCatId="" qsTypeId="urn:microsoft.com/office/officeart/2005/8/quickstyle/simple4" qsCatId="simple" csTypeId="urn:microsoft.com/office/officeart/2005/8/colors/colorful4" csCatId="colorful" phldr="1"/>
      <dgm:spPr/>
      <dgm:t>
        <a:bodyPr/>
        <a:lstStyle/>
        <a:p>
          <a:endParaRPr lang="en-US"/>
        </a:p>
      </dgm:t>
    </dgm:pt>
    <dgm:pt modelId="{BBAE5735-818B-F94C-8419-7E356432C3BF}">
      <dgm:prSet phldrT="[Text]"/>
      <dgm:spPr/>
      <dgm:t>
        <a:bodyPr/>
        <a:lstStyle/>
        <a:p>
          <a:r>
            <a:rPr lang="en-US" dirty="0" err="1"/>
            <a:t>Faktor</a:t>
          </a:r>
          <a:r>
            <a:rPr lang="en-US" dirty="0"/>
            <a:t> internal</a:t>
          </a:r>
        </a:p>
      </dgm:t>
    </dgm:pt>
    <dgm:pt modelId="{3EE29676-20B3-8C4F-99B4-A50B1A2F7576}" type="parTrans" cxnId="{35806068-0FAA-824F-85CD-AF5DFBBFC236}">
      <dgm:prSet/>
      <dgm:spPr/>
      <dgm:t>
        <a:bodyPr/>
        <a:lstStyle/>
        <a:p>
          <a:endParaRPr lang="en-US"/>
        </a:p>
      </dgm:t>
    </dgm:pt>
    <dgm:pt modelId="{E13AC52A-74B6-264D-B811-C404B196EB05}" type="sibTrans" cxnId="{35806068-0FAA-824F-85CD-AF5DFBBFC236}">
      <dgm:prSet/>
      <dgm:spPr/>
      <dgm:t>
        <a:bodyPr/>
        <a:lstStyle/>
        <a:p>
          <a:endParaRPr lang="en-US"/>
        </a:p>
      </dgm:t>
    </dgm:pt>
    <dgm:pt modelId="{59FCD3D4-6768-4E44-942C-51F1CDB84AB3}">
      <dgm:prSet phldrT="[Text]"/>
      <dgm:spPr/>
      <dgm:t>
        <a:bodyPr/>
        <a:lstStyle/>
        <a:p>
          <a:r>
            <a:rPr lang="en-US" dirty="0" err="1"/>
            <a:t>Faktor</a:t>
          </a:r>
          <a:r>
            <a:rPr lang="en-US" dirty="0"/>
            <a:t> External</a:t>
          </a:r>
        </a:p>
      </dgm:t>
    </dgm:pt>
    <dgm:pt modelId="{FCF94CD7-ADC7-7E41-AD34-FEE948637802}" type="parTrans" cxnId="{F8BD7FC8-85C9-0D4B-99C3-8078AE8F27B8}">
      <dgm:prSet/>
      <dgm:spPr/>
      <dgm:t>
        <a:bodyPr/>
        <a:lstStyle/>
        <a:p>
          <a:endParaRPr lang="en-US"/>
        </a:p>
      </dgm:t>
    </dgm:pt>
    <dgm:pt modelId="{36AE971C-9187-8F44-9CB6-6B73E7E6E542}" type="sibTrans" cxnId="{F8BD7FC8-85C9-0D4B-99C3-8078AE8F27B8}">
      <dgm:prSet/>
      <dgm:spPr/>
      <dgm:t>
        <a:bodyPr/>
        <a:lstStyle/>
        <a:p>
          <a:endParaRPr lang="en-US"/>
        </a:p>
      </dgm:t>
    </dgm:pt>
    <dgm:pt modelId="{0FA96D25-BA17-3340-B9AF-F62BFC69A42A}">
      <dgm:prSet phldrT="[Text]"/>
      <dgm:spPr/>
      <dgm:t>
        <a:bodyPr/>
        <a:lstStyle/>
        <a:p>
          <a:r>
            <a:rPr lang="en-US" dirty="0" err="1"/>
            <a:t>Sosial</a:t>
          </a:r>
          <a:r>
            <a:rPr lang="en-US" dirty="0"/>
            <a:t> </a:t>
          </a:r>
          <a:r>
            <a:rPr lang="en-US" dirty="0" err="1"/>
            <a:t>ekonomi</a:t>
          </a:r>
          <a:r>
            <a:rPr lang="en-US" dirty="0"/>
            <a:t> </a:t>
          </a:r>
          <a:r>
            <a:rPr lang="en-US" dirty="0" err="1"/>
            <a:t>memengaruhi</a:t>
          </a:r>
          <a:r>
            <a:rPr lang="en-US" dirty="0"/>
            <a:t> </a:t>
          </a:r>
          <a:r>
            <a:rPr lang="en-US" dirty="0" err="1"/>
            <a:t>pola</a:t>
          </a:r>
          <a:r>
            <a:rPr lang="en-US" dirty="0"/>
            <a:t> </a:t>
          </a:r>
          <a:r>
            <a:rPr lang="en-US" dirty="0" err="1"/>
            <a:t>konsumsi</a:t>
          </a:r>
          <a:r>
            <a:rPr lang="en-US" dirty="0"/>
            <a:t> (</a:t>
          </a:r>
          <a:r>
            <a:rPr lang="en-US" dirty="0" err="1"/>
            <a:t>sosial</a:t>
          </a:r>
          <a:r>
            <a:rPr lang="en-US" dirty="0"/>
            <a:t> </a:t>
          </a:r>
          <a:r>
            <a:rPr lang="en-US" dirty="0" err="1"/>
            <a:t>ekonomi</a:t>
          </a:r>
          <a:r>
            <a:rPr lang="en-US" dirty="0"/>
            <a:t> </a:t>
          </a:r>
          <a:r>
            <a:rPr lang="en-US" dirty="0" err="1"/>
            <a:t>tinggi</a:t>
          </a:r>
          <a:r>
            <a:rPr lang="en-US" dirty="0"/>
            <a:t> </a:t>
          </a:r>
          <a:r>
            <a:rPr lang="en-US" dirty="0">
              <a:sym typeface="Wingdings"/>
            </a:rPr>
            <a:t> </a:t>
          </a:r>
          <a:r>
            <a:rPr lang="en-US" dirty="0" err="1">
              <a:sym typeface="Wingdings"/>
            </a:rPr>
            <a:t>konsumsi</a:t>
          </a:r>
          <a:r>
            <a:rPr lang="en-US" dirty="0">
              <a:sym typeface="Wingdings"/>
            </a:rPr>
            <a:t> </a:t>
          </a:r>
          <a:r>
            <a:rPr lang="en-US" dirty="0" err="1">
              <a:sym typeface="Wingdings"/>
            </a:rPr>
            <a:t>makanan</a:t>
          </a:r>
          <a:r>
            <a:rPr lang="en-US" dirty="0">
              <a:sym typeface="Wingdings"/>
            </a:rPr>
            <a:t> </a:t>
          </a:r>
          <a:r>
            <a:rPr lang="en-US" dirty="0" err="1">
              <a:sym typeface="Wingdings"/>
            </a:rPr>
            <a:t>kadar</a:t>
          </a:r>
          <a:r>
            <a:rPr lang="en-US" dirty="0">
              <a:sym typeface="Wingdings"/>
            </a:rPr>
            <a:t> </a:t>
          </a:r>
          <a:r>
            <a:rPr lang="en-US" dirty="0" err="1">
              <a:sym typeface="Wingdings"/>
            </a:rPr>
            <a:t>lemak</a:t>
          </a:r>
          <a:r>
            <a:rPr lang="en-US" dirty="0">
              <a:sym typeface="Wingdings"/>
            </a:rPr>
            <a:t> </a:t>
          </a:r>
          <a:r>
            <a:rPr lang="en-US" dirty="0" err="1">
              <a:sym typeface="Wingdings"/>
            </a:rPr>
            <a:t>tinggi</a:t>
          </a:r>
          <a:endParaRPr lang="en-US" dirty="0"/>
        </a:p>
      </dgm:t>
    </dgm:pt>
    <dgm:pt modelId="{6BA22E25-E9C5-4643-84D9-5603901EB0E8}" type="parTrans" cxnId="{07033A74-7402-C445-AD2A-11BBF4D25F35}">
      <dgm:prSet/>
      <dgm:spPr/>
      <dgm:t>
        <a:bodyPr/>
        <a:lstStyle/>
        <a:p>
          <a:endParaRPr lang="en-US"/>
        </a:p>
      </dgm:t>
    </dgm:pt>
    <dgm:pt modelId="{F2A64346-AC7D-DC42-983B-080326CB3849}" type="sibTrans" cxnId="{07033A74-7402-C445-AD2A-11BBF4D25F35}">
      <dgm:prSet/>
      <dgm:spPr/>
      <dgm:t>
        <a:bodyPr/>
        <a:lstStyle/>
        <a:p>
          <a:endParaRPr lang="en-US"/>
        </a:p>
      </dgm:t>
    </dgm:pt>
    <dgm:pt modelId="{E44A12B0-1D8A-8144-BCA6-3F51BFCB750E}">
      <dgm:prSet phldrT="[Text]"/>
      <dgm:spPr/>
      <dgm:t>
        <a:bodyPr/>
        <a:lstStyle/>
        <a:p>
          <a:r>
            <a:rPr lang="en-US" b="1" dirty="0" err="1"/>
            <a:t>Genetik</a:t>
          </a:r>
          <a:r>
            <a:rPr lang="en-US" b="1" dirty="0"/>
            <a:t> &amp; </a:t>
          </a:r>
          <a:r>
            <a:rPr lang="en-US" b="1" dirty="0" err="1"/>
            <a:t>hormon</a:t>
          </a:r>
          <a:endParaRPr lang="en-US" b="1" dirty="0"/>
        </a:p>
      </dgm:t>
    </dgm:pt>
    <dgm:pt modelId="{314E9050-5248-8F4D-8D41-12D37839197F}" type="parTrans" cxnId="{5DC96F8E-E206-B14E-A645-EF68810A5373}">
      <dgm:prSet/>
      <dgm:spPr/>
      <dgm:t>
        <a:bodyPr/>
        <a:lstStyle/>
        <a:p>
          <a:endParaRPr lang="en-US"/>
        </a:p>
      </dgm:t>
    </dgm:pt>
    <dgm:pt modelId="{687A5B3D-0C89-9E43-AB99-EEA9AD514914}" type="sibTrans" cxnId="{5DC96F8E-E206-B14E-A645-EF68810A5373}">
      <dgm:prSet/>
      <dgm:spPr/>
      <dgm:t>
        <a:bodyPr/>
        <a:lstStyle/>
        <a:p>
          <a:endParaRPr lang="en-US"/>
        </a:p>
      </dgm:t>
    </dgm:pt>
    <dgm:pt modelId="{39557376-5649-E841-90A3-ED56990B75A2}">
      <dgm:prSet phldrT="[Text]"/>
      <dgm:spPr/>
      <dgm:t>
        <a:bodyPr/>
        <a:lstStyle/>
        <a:p>
          <a:r>
            <a:rPr lang="en-US" dirty="0"/>
            <a:t>Androgen </a:t>
          </a:r>
          <a:r>
            <a:rPr lang="en-US" dirty="0" err="1"/>
            <a:t>memengaruhi</a:t>
          </a:r>
          <a:r>
            <a:rPr lang="en-US" dirty="0"/>
            <a:t> </a:t>
          </a:r>
          <a:r>
            <a:rPr lang="en-US" dirty="0" err="1"/>
            <a:t>pertumbuhan</a:t>
          </a:r>
          <a:r>
            <a:rPr lang="en-US" dirty="0"/>
            <a:t> &amp; </a:t>
          </a:r>
          <a:r>
            <a:rPr lang="en-US" dirty="0" err="1"/>
            <a:t>perkembangan</a:t>
          </a:r>
          <a:endParaRPr lang="en-US" dirty="0"/>
        </a:p>
      </dgm:t>
    </dgm:pt>
    <dgm:pt modelId="{2AA962FF-2D0E-734C-9463-2E94D37014AA}" type="parTrans" cxnId="{7F029481-12CC-E244-ADAC-6631229F4ED4}">
      <dgm:prSet/>
      <dgm:spPr/>
      <dgm:t>
        <a:bodyPr/>
        <a:lstStyle/>
        <a:p>
          <a:endParaRPr lang="en-US"/>
        </a:p>
      </dgm:t>
    </dgm:pt>
    <dgm:pt modelId="{76F9DE6F-D371-4C40-8C2C-F53F69EF2625}" type="sibTrans" cxnId="{7F029481-12CC-E244-ADAC-6631229F4ED4}">
      <dgm:prSet/>
      <dgm:spPr/>
      <dgm:t>
        <a:bodyPr/>
        <a:lstStyle/>
        <a:p>
          <a:endParaRPr lang="en-US"/>
        </a:p>
      </dgm:t>
    </dgm:pt>
    <dgm:pt modelId="{6A02BF3E-DD7D-A24F-BD0A-BCE0A08A3EE3}">
      <dgm:prSet phldrT="[Text]"/>
      <dgm:spPr/>
      <dgm:t>
        <a:bodyPr/>
        <a:lstStyle/>
        <a:p>
          <a:r>
            <a:rPr lang="en-US" dirty="0"/>
            <a:t>Estrogen &amp; </a:t>
          </a:r>
          <a:r>
            <a:rPr lang="en-US" dirty="0" err="1"/>
            <a:t>progesteron</a:t>
          </a:r>
          <a:r>
            <a:rPr lang="en-US" dirty="0"/>
            <a:t> </a:t>
          </a:r>
          <a:r>
            <a:rPr lang="en-US" dirty="0" err="1"/>
            <a:t>untuk</a:t>
          </a:r>
          <a:r>
            <a:rPr lang="en-US" dirty="0"/>
            <a:t> </a:t>
          </a:r>
          <a:r>
            <a:rPr lang="en-US" dirty="0" err="1"/>
            <a:t>meningkatkan</a:t>
          </a:r>
          <a:r>
            <a:rPr lang="en-US" dirty="0"/>
            <a:t> </a:t>
          </a:r>
          <a:r>
            <a:rPr lang="en-US" dirty="0" err="1"/>
            <a:t>penimbunan</a:t>
          </a:r>
          <a:r>
            <a:rPr lang="en-US" dirty="0"/>
            <a:t> </a:t>
          </a:r>
          <a:r>
            <a:rPr lang="en-US" dirty="0" err="1"/>
            <a:t>lemak</a:t>
          </a:r>
          <a:r>
            <a:rPr lang="en-US" dirty="0"/>
            <a:t> </a:t>
          </a:r>
          <a:r>
            <a:rPr lang="en-US" dirty="0" err="1"/>
            <a:t>secara</a:t>
          </a:r>
          <a:r>
            <a:rPr lang="en-US" dirty="0"/>
            <a:t> </a:t>
          </a:r>
          <a:r>
            <a:rPr lang="en-US" dirty="0" err="1"/>
            <a:t>proporsional</a:t>
          </a:r>
          <a:endParaRPr lang="en-US" dirty="0"/>
        </a:p>
      </dgm:t>
    </dgm:pt>
    <dgm:pt modelId="{AA96A36F-9053-3B47-93B2-666641EE43CA}" type="parTrans" cxnId="{2095340E-4970-8C4C-B012-D8ABC81E16A2}">
      <dgm:prSet/>
      <dgm:spPr/>
      <dgm:t>
        <a:bodyPr/>
        <a:lstStyle/>
        <a:p>
          <a:endParaRPr lang="en-US"/>
        </a:p>
      </dgm:t>
    </dgm:pt>
    <dgm:pt modelId="{A5EB693E-5292-564A-AC3D-C198870030FD}" type="sibTrans" cxnId="{2095340E-4970-8C4C-B012-D8ABC81E16A2}">
      <dgm:prSet/>
      <dgm:spPr/>
      <dgm:t>
        <a:bodyPr/>
        <a:lstStyle/>
        <a:p>
          <a:endParaRPr lang="en-US"/>
        </a:p>
      </dgm:t>
    </dgm:pt>
    <dgm:pt modelId="{03C0C3E0-A664-EE44-BF60-B81EFA4E924A}">
      <dgm:prSet phldrT="[Text]"/>
      <dgm:spPr/>
      <dgm:t>
        <a:bodyPr/>
        <a:lstStyle/>
        <a:p>
          <a:r>
            <a:rPr lang="id-ID" dirty="0">
              <a:sym typeface="Wingdings"/>
            </a:rPr>
            <a:t>U</a:t>
          </a:r>
          <a:r>
            <a:rPr lang="en-US" dirty="0" err="1">
              <a:sym typeface="Wingdings"/>
            </a:rPr>
            <a:t>sus</a:t>
          </a:r>
          <a:r>
            <a:rPr lang="en-US" dirty="0">
              <a:sym typeface="Wingdings"/>
            </a:rPr>
            <a:t> </a:t>
          </a:r>
          <a:r>
            <a:rPr lang="id-ID" dirty="0">
              <a:sym typeface="Wingdings"/>
            </a:rPr>
            <a:t>yang panjang pada individu obesitas, dapat dilakukan treatmen medis dgn memotong menjadi lebih pendek </a:t>
          </a:r>
          <a:r>
            <a:rPr lang="en-US" dirty="0">
              <a:sym typeface="Wingdings"/>
            </a:rPr>
            <a:t> </a:t>
          </a:r>
          <a:r>
            <a:rPr lang="id-ID" dirty="0">
              <a:sym typeface="Wingdings"/>
            </a:rPr>
            <a:t>sehingga absorpsinya lebih sedikit. </a:t>
          </a:r>
          <a:endParaRPr lang="en-US" dirty="0"/>
        </a:p>
      </dgm:t>
    </dgm:pt>
    <dgm:pt modelId="{F5118739-A860-5642-99AC-3A1420FB681B}" type="parTrans" cxnId="{3102AB98-9C14-9A4C-A05C-768F7F044D4B}">
      <dgm:prSet/>
      <dgm:spPr/>
      <dgm:t>
        <a:bodyPr/>
        <a:lstStyle/>
        <a:p>
          <a:endParaRPr lang="en-US"/>
        </a:p>
      </dgm:t>
    </dgm:pt>
    <dgm:pt modelId="{63647D73-FFC8-D947-B3DF-4017959EFDFF}" type="sibTrans" cxnId="{3102AB98-9C14-9A4C-A05C-768F7F044D4B}">
      <dgm:prSet/>
      <dgm:spPr/>
      <dgm:t>
        <a:bodyPr/>
        <a:lstStyle/>
        <a:p>
          <a:endParaRPr lang="en-US"/>
        </a:p>
      </dgm:t>
    </dgm:pt>
    <dgm:pt modelId="{03D72E61-3F7F-B545-9A34-EF003D26DFC0}">
      <dgm:prSet phldrT="[Text]"/>
      <dgm:spPr/>
      <dgm:t>
        <a:bodyPr/>
        <a:lstStyle/>
        <a:p>
          <a:r>
            <a:rPr lang="en-US" dirty="0" err="1"/>
            <a:t>Umur</a:t>
          </a:r>
          <a:r>
            <a:rPr lang="en-US" dirty="0"/>
            <a:t>, </a:t>
          </a:r>
          <a:r>
            <a:rPr lang="en-US" dirty="0" err="1"/>
            <a:t>lingkungan</a:t>
          </a:r>
          <a:r>
            <a:rPr lang="en-US" dirty="0"/>
            <a:t>, </a:t>
          </a:r>
          <a:r>
            <a:rPr lang="en-US" dirty="0" err="1"/>
            <a:t>kebiasaan</a:t>
          </a:r>
          <a:r>
            <a:rPr lang="en-US" dirty="0"/>
            <a:t> </a:t>
          </a:r>
          <a:r>
            <a:rPr lang="en-US" dirty="0" err="1"/>
            <a:t>makan</a:t>
          </a:r>
          <a:r>
            <a:rPr lang="en-US" dirty="0"/>
            <a:t>, </a:t>
          </a:r>
          <a:r>
            <a:rPr lang="en-US" dirty="0" err="1"/>
            <a:t>faktor</a:t>
          </a:r>
          <a:r>
            <a:rPr lang="en-US" dirty="0"/>
            <a:t> </a:t>
          </a:r>
          <a:r>
            <a:rPr lang="en-US" dirty="0" err="1"/>
            <a:t>neuropsikologik</a:t>
          </a:r>
          <a:r>
            <a:rPr lang="en-US" dirty="0"/>
            <a:t>, </a:t>
          </a:r>
          <a:r>
            <a:rPr lang="en-US" dirty="0" err="1"/>
            <a:t>aktivitas</a:t>
          </a:r>
          <a:r>
            <a:rPr lang="en-US" dirty="0"/>
            <a:t> </a:t>
          </a:r>
          <a:r>
            <a:rPr lang="en-US" dirty="0" err="1"/>
            <a:t>fisik</a:t>
          </a:r>
          <a:endParaRPr lang="en-US" dirty="0"/>
        </a:p>
      </dgm:t>
    </dgm:pt>
    <dgm:pt modelId="{CB7A7B27-D773-6B49-A819-5D77BCCC563C}" type="parTrans" cxnId="{A2A06411-FE23-F840-B1CF-CF17B6B935D8}">
      <dgm:prSet/>
      <dgm:spPr/>
      <dgm:t>
        <a:bodyPr/>
        <a:lstStyle/>
        <a:p>
          <a:endParaRPr lang="en-US"/>
        </a:p>
      </dgm:t>
    </dgm:pt>
    <dgm:pt modelId="{5CE96E40-A722-7344-A0F6-7C2749D3E5B8}" type="sibTrans" cxnId="{A2A06411-FE23-F840-B1CF-CF17B6B935D8}">
      <dgm:prSet/>
      <dgm:spPr/>
      <dgm:t>
        <a:bodyPr/>
        <a:lstStyle/>
        <a:p>
          <a:endParaRPr lang="en-US"/>
        </a:p>
      </dgm:t>
    </dgm:pt>
    <dgm:pt modelId="{42B04C45-8270-4CD1-B05B-47F6961EF522}">
      <dgm:prSet phldrT="[Text]"/>
      <dgm:spPr/>
      <dgm:t>
        <a:bodyPr/>
        <a:lstStyle/>
        <a:p>
          <a:r>
            <a:rPr lang="id-ID" dirty="0"/>
            <a:t>Ghrelin tidak bekerja sempurna shg keinginan makan  lebih besar</a:t>
          </a:r>
          <a:endParaRPr lang="en-US" dirty="0"/>
        </a:p>
      </dgm:t>
    </dgm:pt>
    <dgm:pt modelId="{645BC059-8E90-4950-8BC0-B81F1FEAC003}" type="parTrans" cxnId="{27581BCD-8A4B-4375-B07A-59D6C6279154}">
      <dgm:prSet/>
      <dgm:spPr/>
      <dgm:t>
        <a:bodyPr/>
        <a:lstStyle/>
        <a:p>
          <a:endParaRPr lang="id-ID"/>
        </a:p>
      </dgm:t>
    </dgm:pt>
    <dgm:pt modelId="{B4498CB6-2FD0-4513-9C87-B06825B3105F}" type="sibTrans" cxnId="{27581BCD-8A4B-4375-B07A-59D6C6279154}">
      <dgm:prSet/>
      <dgm:spPr/>
      <dgm:t>
        <a:bodyPr/>
        <a:lstStyle/>
        <a:p>
          <a:endParaRPr lang="id-ID"/>
        </a:p>
      </dgm:t>
    </dgm:pt>
    <dgm:pt modelId="{9053225A-FC9B-438D-98F1-43E3772B7777}">
      <dgm:prSet phldrT="[Text]"/>
      <dgm:spPr/>
      <dgm:t>
        <a:bodyPr/>
        <a:lstStyle/>
        <a:p>
          <a:r>
            <a:rPr lang="id-ID" dirty="0"/>
            <a:t>Leptin yang mengatur rasa kenyang tidak bekerja sempurna</a:t>
          </a:r>
          <a:endParaRPr lang="en-US" dirty="0"/>
        </a:p>
      </dgm:t>
    </dgm:pt>
    <dgm:pt modelId="{2946013C-65E9-4FE6-A609-175CC4920496}" type="parTrans" cxnId="{E9AB2071-0A3D-4B7A-B177-5E93E8942E50}">
      <dgm:prSet/>
      <dgm:spPr/>
      <dgm:t>
        <a:bodyPr/>
        <a:lstStyle/>
        <a:p>
          <a:endParaRPr lang="id-ID"/>
        </a:p>
      </dgm:t>
    </dgm:pt>
    <dgm:pt modelId="{A2B67EB4-1192-4127-BBC8-1DA3242073DB}" type="sibTrans" cxnId="{E9AB2071-0A3D-4B7A-B177-5E93E8942E50}">
      <dgm:prSet/>
      <dgm:spPr/>
      <dgm:t>
        <a:bodyPr/>
        <a:lstStyle/>
        <a:p>
          <a:endParaRPr lang="id-ID"/>
        </a:p>
      </dgm:t>
    </dgm:pt>
    <dgm:pt modelId="{69FE82B4-9B3D-4671-8ED2-4D57B45EFE81}">
      <dgm:prSet phldrT="[Text]"/>
      <dgm:spPr/>
      <dgm:t>
        <a:bodyPr/>
        <a:lstStyle/>
        <a:p>
          <a:r>
            <a:rPr lang="id-ID" dirty="0"/>
            <a:t>Tipe tubuh endomorph (tubuh bulat dan pendek) memiliki usus lebih panjang daripada tipe lain </a:t>
          </a:r>
          <a:endParaRPr lang="en-US" dirty="0"/>
        </a:p>
      </dgm:t>
    </dgm:pt>
    <dgm:pt modelId="{BE3CF173-D533-4785-B14A-0A139CE200CA}" type="parTrans" cxnId="{E61DB72F-6752-4561-B56D-6A54F748FE0D}">
      <dgm:prSet/>
      <dgm:spPr/>
      <dgm:t>
        <a:bodyPr/>
        <a:lstStyle/>
        <a:p>
          <a:endParaRPr lang="id-ID"/>
        </a:p>
      </dgm:t>
    </dgm:pt>
    <dgm:pt modelId="{20953957-85AA-4CCF-BEC3-DD4D5CC1F3D2}" type="sibTrans" cxnId="{E61DB72F-6752-4561-B56D-6A54F748FE0D}">
      <dgm:prSet/>
      <dgm:spPr/>
      <dgm:t>
        <a:bodyPr/>
        <a:lstStyle/>
        <a:p>
          <a:endParaRPr lang="id-ID"/>
        </a:p>
      </dgm:t>
    </dgm:pt>
    <dgm:pt modelId="{BB043719-8B54-4F1F-8D36-8D21CD8EF81E}">
      <dgm:prSet phldrT="[Text]"/>
      <dgm:spPr/>
      <dgm:t>
        <a:bodyPr/>
        <a:lstStyle/>
        <a:p>
          <a:r>
            <a:rPr lang="id-ID" dirty="0"/>
            <a:t>Jika kedua orang tua gemuk, risiko anak mengalami kegemukan sebesar 80%, jika salah satu orang tua gemuk maka risiko pada anak 40% dan jika orang tua tidak ada yang gemuk risiko pada anak 14%. </a:t>
          </a:r>
          <a:endParaRPr lang="en-US" dirty="0"/>
        </a:p>
      </dgm:t>
    </dgm:pt>
    <dgm:pt modelId="{91558B95-F73C-499A-9ADB-9604AB3CA780}" type="parTrans" cxnId="{F6136175-D050-4CE1-9909-B9A3F6793014}">
      <dgm:prSet/>
      <dgm:spPr/>
    </dgm:pt>
    <dgm:pt modelId="{650BF783-F53E-431C-A421-C9645B237CD0}" type="sibTrans" cxnId="{F6136175-D050-4CE1-9909-B9A3F6793014}">
      <dgm:prSet/>
      <dgm:spPr/>
    </dgm:pt>
    <dgm:pt modelId="{651C6A09-33F4-3649-B6DA-607A0A31C099}" type="pres">
      <dgm:prSet presAssocID="{F86AE7C7-BB3B-3446-BB6A-D09DC4B52B10}" presName="linear" presStyleCnt="0">
        <dgm:presLayoutVars>
          <dgm:animLvl val="lvl"/>
          <dgm:resizeHandles val="exact"/>
        </dgm:presLayoutVars>
      </dgm:prSet>
      <dgm:spPr/>
    </dgm:pt>
    <dgm:pt modelId="{C5A6E73E-B40B-ED45-9460-DAA1E37BC4E6}" type="pres">
      <dgm:prSet presAssocID="{BBAE5735-818B-F94C-8419-7E356432C3BF}" presName="parentText" presStyleLbl="node1" presStyleIdx="0" presStyleCnt="2">
        <dgm:presLayoutVars>
          <dgm:chMax val="0"/>
          <dgm:bulletEnabled val="1"/>
        </dgm:presLayoutVars>
      </dgm:prSet>
      <dgm:spPr/>
    </dgm:pt>
    <dgm:pt modelId="{D23B27D3-E7C7-EA4A-8042-091717FA1F8F}" type="pres">
      <dgm:prSet presAssocID="{BBAE5735-818B-F94C-8419-7E356432C3BF}" presName="childText" presStyleLbl="revTx" presStyleIdx="0" presStyleCnt="2">
        <dgm:presLayoutVars>
          <dgm:bulletEnabled val="1"/>
        </dgm:presLayoutVars>
      </dgm:prSet>
      <dgm:spPr/>
    </dgm:pt>
    <dgm:pt modelId="{CD30D2C0-B317-A34B-A3CD-860913FDFB0E}" type="pres">
      <dgm:prSet presAssocID="{59FCD3D4-6768-4E44-942C-51F1CDB84AB3}" presName="parentText" presStyleLbl="node1" presStyleIdx="1" presStyleCnt="2">
        <dgm:presLayoutVars>
          <dgm:chMax val="0"/>
          <dgm:bulletEnabled val="1"/>
        </dgm:presLayoutVars>
      </dgm:prSet>
      <dgm:spPr/>
    </dgm:pt>
    <dgm:pt modelId="{21902ABF-3DA2-7446-8175-5772AC3F9AE4}" type="pres">
      <dgm:prSet presAssocID="{59FCD3D4-6768-4E44-942C-51F1CDB84AB3}" presName="childText" presStyleLbl="revTx" presStyleIdx="1" presStyleCnt="2">
        <dgm:presLayoutVars>
          <dgm:bulletEnabled val="1"/>
        </dgm:presLayoutVars>
      </dgm:prSet>
      <dgm:spPr/>
    </dgm:pt>
  </dgm:ptLst>
  <dgm:cxnLst>
    <dgm:cxn modelId="{DB02B30B-BB5A-F444-A869-FCD79F533275}" type="presOf" srcId="{03D72E61-3F7F-B545-9A34-EF003D26DFC0}" destId="{21902ABF-3DA2-7446-8175-5772AC3F9AE4}" srcOrd="0" destOrd="1" presId="urn:microsoft.com/office/officeart/2005/8/layout/vList2"/>
    <dgm:cxn modelId="{2095340E-4970-8C4C-B012-D8ABC81E16A2}" srcId="{E44A12B0-1D8A-8144-BCA6-3F51BFCB750E}" destId="{6A02BF3E-DD7D-A24F-BD0A-BCE0A08A3EE3}" srcOrd="4" destOrd="0" parTransId="{AA96A36F-9053-3B47-93B2-666641EE43CA}" sibTransId="{A5EB693E-5292-564A-AC3D-C198870030FD}"/>
    <dgm:cxn modelId="{A2A06411-FE23-F840-B1CF-CF17B6B935D8}" srcId="{59FCD3D4-6768-4E44-942C-51F1CDB84AB3}" destId="{03D72E61-3F7F-B545-9A34-EF003D26DFC0}" srcOrd="1" destOrd="0" parTransId="{CB7A7B27-D773-6B49-A819-5D77BCCC563C}" sibTransId="{5CE96E40-A722-7344-A0F6-7C2749D3E5B8}"/>
    <dgm:cxn modelId="{E61DB72F-6752-4561-B56D-6A54F748FE0D}" srcId="{E44A12B0-1D8A-8144-BCA6-3F51BFCB750E}" destId="{69FE82B4-9B3D-4671-8ED2-4D57B45EFE81}" srcOrd="1" destOrd="0" parTransId="{BE3CF173-D533-4785-B14A-0A139CE200CA}" sibTransId="{20953957-85AA-4CCF-BEC3-DD4D5CC1F3D2}"/>
    <dgm:cxn modelId="{BDA17636-84A7-6846-A366-85AE481E255D}" type="presOf" srcId="{59FCD3D4-6768-4E44-942C-51F1CDB84AB3}" destId="{CD30D2C0-B317-A34B-A3CD-860913FDFB0E}" srcOrd="0" destOrd="0" presId="urn:microsoft.com/office/officeart/2005/8/layout/vList2"/>
    <dgm:cxn modelId="{60333E42-0842-6D45-8BBE-09742DC179E9}" type="presOf" srcId="{39557376-5649-E841-90A3-ED56990B75A2}" destId="{D23B27D3-E7C7-EA4A-8042-091717FA1F8F}" srcOrd="0" destOrd="4" presId="urn:microsoft.com/office/officeart/2005/8/layout/vList2"/>
    <dgm:cxn modelId="{24670D48-095D-F546-8667-81D8F920BDEB}" type="presOf" srcId="{6A02BF3E-DD7D-A24F-BD0A-BCE0A08A3EE3}" destId="{D23B27D3-E7C7-EA4A-8042-091717FA1F8F}" srcOrd="0" destOrd="5" presId="urn:microsoft.com/office/officeart/2005/8/layout/vList2"/>
    <dgm:cxn modelId="{35806068-0FAA-824F-85CD-AF5DFBBFC236}" srcId="{F86AE7C7-BB3B-3446-BB6A-D09DC4B52B10}" destId="{BBAE5735-818B-F94C-8419-7E356432C3BF}" srcOrd="0" destOrd="0" parTransId="{3EE29676-20B3-8C4F-99B4-A50B1A2F7576}" sibTransId="{E13AC52A-74B6-264D-B811-C404B196EB05}"/>
    <dgm:cxn modelId="{EFA4DB68-3EF9-44EE-8446-51C60EDA40CD}" type="presOf" srcId="{69FE82B4-9B3D-4671-8ED2-4D57B45EFE81}" destId="{D23B27D3-E7C7-EA4A-8042-091717FA1F8F}" srcOrd="0" destOrd="2" presId="urn:microsoft.com/office/officeart/2005/8/layout/vList2"/>
    <dgm:cxn modelId="{E9AB2071-0A3D-4B7A-B177-5E93E8942E50}" srcId="{E44A12B0-1D8A-8144-BCA6-3F51BFCB750E}" destId="{9053225A-FC9B-438D-98F1-43E3772B7777}" srcOrd="6" destOrd="0" parTransId="{2946013C-65E9-4FE6-A609-175CC4920496}" sibTransId="{A2B67EB4-1192-4127-BBC8-1DA3242073DB}"/>
    <dgm:cxn modelId="{07033A74-7402-C445-AD2A-11BBF4D25F35}" srcId="{59FCD3D4-6768-4E44-942C-51F1CDB84AB3}" destId="{0FA96D25-BA17-3340-B9AF-F62BFC69A42A}" srcOrd="0" destOrd="0" parTransId="{6BA22E25-E9C5-4643-84D9-5603901EB0E8}" sibTransId="{F2A64346-AC7D-DC42-983B-080326CB3849}"/>
    <dgm:cxn modelId="{F6136175-D050-4CE1-9909-B9A3F6793014}" srcId="{E44A12B0-1D8A-8144-BCA6-3F51BFCB750E}" destId="{BB043719-8B54-4F1F-8D36-8D21CD8EF81E}" srcOrd="0" destOrd="0" parTransId="{91558B95-F73C-499A-9ADB-9604AB3CA780}" sibTransId="{650BF783-F53E-431C-A421-C9645B237CD0}"/>
    <dgm:cxn modelId="{46AC8F77-ACD6-B743-BAF2-85E339EF76E3}" type="presOf" srcId="{0FA96D25-BA17-3340-B9AF-F62BFC69A42A}" destId="{21902ABF-3DA2-7446-8175-5772AC3F9AE4}" srcOrd="0" destOrd="0" presId="urn:microsoft.com/office/officeart/2005/8/layout/vList2"/>
    <dgm:cxn modelId="{C9CAAF7C-FB9F-435B-830B-14385C65F3A2}" type="presOf" srcId="{9053225A-FC9B-438D-98F1-43E3772B7777}" destId="{D23B27D3-E7C7-EA4A-8042-091717FA1F8F}" srcOrd="0" destOrd="7" presId="urn:microsoft.com/office/officeart/2005/8/layout/vList2"/>
    <dgm:cxn modelId="{BC981D7D-D0B0-46AA-ABAF-1644C182B561}" type="presOf" srcId="{42B04C45-8270-4CD1-B05B-47F6961EF522}" destId="{D23B27D3-E7C7-EA4A-8042-091717FA1F8F}" srcOrd="0" destOrd="6" presId="urn:microsoft.com/office/officeart/2005/8/layout/vList2"/>
    <dgm:cxn modelId="{7F029481-12CC-E244-ADAC-6631229F4ED4}" srcId="{E44A12B0-1D8A-8144-BCA6-3F51BFCB750E}" destId="{39557376-5649-E841-90A3-ED56990B75A2}" srcOrd="3" destOrd="0" parTransId="{2AA962FF-2D0E-734C-9463-2E94D37014AA}" sibTransId="{76F9DE6F-D371-4C40-8C2C-F53F69EF2625}"/>
    <dgm:cxn modelId="{5DC96F8E-E206-B14E-A645-EF68810A5373}" srcId="{BBAE5735-818B-F94C-8419-7E356432C3BF}" destId="{E44A12B0-1D8A-8144-BCA6-3F51BFCB750E}" srcOrd="0" destOrd="0" parTransId="{314E9050-5248-8F4D-8D41-12D37839197F}" sibTransId="{687A5B3D-0C89-9E43-AB99-EEA9AD514914}"/>
    <dgm:cxn modelId="{3102AB98-9C14-9A4C-A05C-768F7F044D4B}" srcId="{E44A12B0-1D8A-8144-BCA6-3F51BFCB750E}" destId="{03C0C3E0-A664-EE44-BF60-B81EFA4E924A}" srcOrd="2" destOrd="0" parTransId="{F5118739-A860-5642-99AC-3A1420FB681B}" sibTransId="{63647D73-FFC8-D947-B3DF-4017959EFDFF}"/>
    <dgm:cxn modelId="{B1BA0AA2-B86B-436C-BDB3-79C4A5EAEF95}" type="presOf" srcId="{BB043719-8B54-4F1F-8D36-8D21CD8EF81E}" destId="{D23B27D3-E7C7-EA4A-8042-091717FA1F8F}" srcOrd="0" destOrd="1" presId="urn:microsoft.com/office/officeart/2005/8/layout/vList2"/>
    <dgm:cxn modelId="{998A8EB2-84A5-E640-B77B-CDC0C97317C0}" type="presOf" srcId="{E44A12B0-1D8A-8144-BCA6-3F51BFCB750E}" destId="{D23B27D3-E7C7-EA4A-8042-091717FA1F8F}" srcOrd="0" destOrd="0" presId="urn:microsoft.com/office/officeart/2005/8/layout/vList2"/>
    <dgm:cxn modelId="{14B448C1-02C6-384C-83A8-0AE4E4543F45}" type="presOf" srcId="{03C0C3E0-A664-EE44-BF60-B81EFA4E924A}" destId="{D23B27D3-E7C7-EA4A-8042-091717FA1F8F}" srcOrd="0" destOrd="3" presId="urn:microsoft.com/office/officeart/2005/8/layout/vList2"/>
    <dgm:cxn modelId="{29BEC9C3-BE67-3849-861C-80D985D93DD1}" type="presOf" srcId="{F86AE7C7-BB3B-3446-BB6A-D09DC4B52B10}" destId="{651C6A09-33F4-3649-B6DA-607A0A31C099}" srcOrd="0" destOrd="0" presId="urn:microsoft.com/office/officeart/2005/8/layout/vList2"/>
    <dgm:cxn modelId="{BDE2A9C4-18EB-C74C-87EE-DBCB431D3B2D}" type="presOf" srcId="{BBAE5735-818B-F94C-8419-7E356432C3BF}" destId="{C5A6E73E-B40B-ED45-9460-DAA1E37BC4E6}" srcOrd="0" destOrd="0" presId="urn:microsoft.com/office/officeart/2005/8/layout/vList2"/>
    <dgm:cxn modelId="{F8BD7FC8-85C9-0D4B-99C3-8078AE8F27B8}" srcId="{F86AE7C7-BB3B-3446-BB6A-D09DC4B52B10}" destId="{59FCD3D4-6768-4E44-942C-51F1CDB84AB3}" srcOrd="1" destOrd="0" parTransId="{FCF94CD7-ADC7-7E41-AD34-FEE948637802}" sibTransId="{36AE971C-9187-8F44-9CB6-6B73E7E6E542}"/>
    <dgm:cxn modelId="{27581BCD-8A4B-4375-B07A-59D6C6279154}" srcId="{E44A12B0-1D8A-8144-BCA6-3F51BFCB750E}" destId="{42B04C45-8270-4CD1-B05B-47F6961EF522}" srcOrd="5" destOrd="0" parTransId="{645BC059-8E90-4950-8BC0-B81F1FEAC003}" sibTransId="{B4498CB6-2FD0-4513-9C87-B06825B3105F}"/>
    <dgm:cxn modelId="{86078DD4-6606-7A43-A0BB-2CB6E76D0BC8}" type="presParOf" srcId="{651C6A09-33F4-3649-B6DA-607A0A31C099}" destId="{C5A6E73E-B40B-ED45-9460-DAA1E37BC4E6}" srcOrd="0" destOrd="0" presId="urn:microsoft.com/office/officeart/2005/8/layout/vList2"/>
    <dgm:cxn modelId="{43F12973-613B-2E46-BF75-E53BF1AF283C}" type="presParOf" srcId="{651C6A09-33F4-3649-B6DA-607A0A31C099}" destId="{D23B27D3-E7C7-EA4A-8042-091717FA1F8F}" srcOrd="1" destOrd="0" presId="urn:microsoft.com/office/officeart/2005/8/layout/vList2"/>
    <dgm:cxn modelId="{085A8718-D38B-9A40-9305-D0815C1004D6}" type="presParOf" srcId="{651C6A09-33F4-3649-B6DA-607A0A31C099}" destId="{CD30D2C0-B317-A34B-A3CD-860913FDFB0E}" srcOrd="2" destOrd="0" presId="urn:microsoft.com/office/officeart/2005/8/layout/vList2"/>
    <dgm:cxn modelId="{7167A9DC-6282-DB43-ACD3-41206BEC3ECE}" type="presParOf" srcId="{651C6A09-33F4-3649-B6DA-607A0A31C099}" destId="{21902ABF-3DA2-7446-8175-5772AC3F9AE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F2C97-6715-A84D-85B3-579448698CCC}" type="doc">
      <dgm:prSet loTypeId="urn:microsoft.com/office/officeart/2005/8/layout/vList2" loCatId="" qsTypeId="urn:microsoft.com/office/officeart/2005/8/quickstyle/simple4" qsCatId="simple" csTypeId="urn:microsoft.com/office/officeart/2005/8/colors/colorful3" csCatId="colorful" phldr="1"/>
      <dgm:spPr/>
      <dgm:t>
        <a:bodyPr/>
        <a:lstStyle/>
        <a:p>
          <a:endParaRPr lang="en-US"/>
        </a:p>
      </dgm:t>
    </dgm:pt>
    <dgm:pt modelId="{04E56883-581B-E34D-B5C7-388C495D7755}">
      <dgm:prSet phldrT="[Text]"/>
      <dgm:spPr/>
      <dgm:t>
        <a:bodyPr/>
        <a:lstStyle/>
        <a:p>
          <a:r>
            <a:rPr lang="en-US" dirty="0" err="1">
              <a:solidFill>
                <a:srgbClr val="000000"/>
              </a:solidFill>
            </a:rPr>
            <a:t>Persen</a:t>
          </a:r>
          <a:r>
            <a:rPr lang="en-US" dirty="0">
              <a:solidFill>
                <a:srgbClr val="000000"/>
              </a:solidFill>
            </a:rPr>
            <a:t> </a:t>
          </a:r>
          <a:r>
            <a:rPr lang="en-US" dirty="0" err="1">
              <a:solidFill>
                <a:srgbClr val="000000"/>
              </a:solidFill>
            </a:rPr>
            <a:t>lemak</a:t>
          </a:r>
          <a:r>
            <a:rPr lang="en-US" dirty="0">
              <a:solidFill>
                <a:srgbClr val="000000"/>
              </a:solidFill>
            </a:rPr>
            <a:t> </a:t>
          </a:r>
          <a:r>
            <a:rPr lang="en-US" dirty="0" err="1">
              <a:solidFill>
                <a:srgbClr val="000000"/>
              </a:solidFill>
            </a:rPr>
            <a:t>tubuh</a:t>
          </a:r>
          <a:endParaRPr lang="en-US" dirty="0">
            <a:solidFill>
              <a:srgbClr val="000000"/>
            </a:solidFill>
          </a:endParaRPr>
        </a:p>
      </dgm:t>
    </dgm:pt>
    <dgm:pt modelId="{E95ED8CC-9B79-F64E-B705-9E05F96FA1D3}" type="parTrans" cxnId="{AEC1B296-9132-0E43-930C-2C6099C51D9E}">
      <dgm:prSet/>
      <dgm:spPr/>
      <dgm:t>
        <a:bodyPr/>
        <a:lstStyle/>
        <a:p>
          <a:endParaRPr lang="en-US"/>
        </a:p>
      </dgm:t>
    </dgm:pt>
    <dgm:pt modelId="{0669C141-45F7-4C4D-8C2E-15727F9F1DD5}" type="sibTrans" cxnId="{AEC1B296-9132-0E43-930C-2C6099C51D9E}">
      <dgm:prSet/>
      <dgm:spPr/>
      <dgm:t>
        <a:bodyPr/>
        <a:lstStyle/>
        <a:p>
          <a:endParaRPr lang="en-US"/>
        </a:p>
      </dgm:t>
    </dgm:pt>
    <dgm:pt modelId="{CC1E60AC-E3D9-0B48-AAA2-4646C1DFEA4E}">
      <dgm:prSet phldrT="[Text]"/>
      <dgm:spPr/>
      <dgm:t>
        <a:bodyPr/>
        <a:lstStyle/>
        <a:p>
          <a:r>
            <a:rPr lang="en-US" dirty="0" err="1">
              <a:solidFill>
                <a:srgbClr val="000000"/>
              </a:solidFill>
            </a:rPr>
            <a:t>Mencapai</a:t>
          </a:r>
          <a:r>
            <a:rPr lang="en-US" dirty="0">
              <a:solidFill>
                <a:srgbClr val="000000"/>
              </a:solidFill>
            </a:rPr>
            <a:t> minimal:</a:t>
          </a:r>
        </a:p>
      </dgm:t>
    </dgm:pt>
    <dgm:pt modelId="{89561CE8-6A57-094D-B766-D04A13C512BD}" type="parTrans" cxnId="{50240B8D-2355-2147-B2D3-FE4ADAAE4657}">
      <dgm:prSet/>
      <dgm:spPr/>
      <dgm:t>
        <a:bodyPr/>
        <a:lstStyle/>
        <a:p>
          <a:endParaRPr lang="en-US"/>
        </a:p>
      </dgm:t>
    </dgm:pt>
    <dgm:pt modelId="{61C50BEC-8365-6046-9C31-1BC8055DB12C}" type="sibTrans" cxnId="{50240B8D-2355-2147-B2D3-FE4ADAAE4657}">
      <dgm:prSet/>
      <dgm:spPr/>
      <dgm:t>
        <a:bodyPr/>
        <a:lstStyle/>
        <a:p>
          <a:endParaRPr lang="en-US"/>
        </a:p>
      </dgm:t>
    </dgm:pt>
    <dgm:pt modelId="{FA8ABCD2-4182-014A-B497-73F56F600E95}">
      <dgm:prSet phldrT="[Text]"/>
      <dgm:spPr/>
      <dgm:t>
        <a:bodyPr/>
        <a:lstStyle/>
        <a:p>
          <a:r>
            <a:rPr lang="en-US" dirty="0" err="1">
              <a:solidFill>
                <a:srgbClr val="000000"/>
              </a:solidFill>
            </a:rPr>
            <a:t>Peningkatan</a:t>
          </a:r>
          <a:r>
            <a:rPr lang="en-US" dirty="0">
              <a:solidFill>
                <a:srgbClr val="000000"/>
              </a:solidFill>
            </a:rPr>
            <a:t> </a:t>
          </a:r>
          <a:r>
            <a:rPr lang="en-US" dirty="0" err="1">
              <a:solidFill>
                <a:srgbClr val="000000"/>
              </a:solidFill>
            </a:rPr>
            <a:t>umumnya</a:t>
          </a:r>
          <a:r>
            <a:rPr lang="en-US" dirty="0">
              <a:solidFill>
                <a:srgbClr val="000000"/>
              </a:solidFill>
            </a:rPr>
            <a:t> </a:t>
          </a:r>
          <a:r>
            <a:rPr lang="en-US" dirty="0" err="1">
              <a:solidFill>
                <a:srgbClr val="000000"/>
              </a:solidFill>
            </a:rPr>
            <a:t>pada</a:t>
          </a:r>
          <a:r>
            <a:rPr lang="en-US" dirty="0">
              <a:solidFill>
                <a:srgbClr val="000000"/>
              </a:solidFill>
            </a:rPr>
            <a:t> </a:t>
          </a:r>
          <a:r>
            <a:rPr lang="en-US" dirty="0" err="1">
              <a:solidFill>
                <a:srgbClr val="000000"/>
              </a:solidFill>
            </a:rPr>
            <a:t>umur</a:t>
          </a:r>
          <a:r>
            <a:rPr lang="en-US" dirty="0">
              <a:solidFill>
                <a:srgbClr val="000000"/>
              </a:solidFill>
            </a:rPr>
            <a:t> 6.0 </a:t>
          </a:r>
          <a:r>
            <a:rPr lang="mr-IN" dirty="0">
              <a:solidFill>
                <a:srgbClr val="000000"/>
              </a:solidFill>
            </a:rPr>
            <a:t>–</a:t>
          </a:r>
          <a:r>
            <a:rPr lang="en-US" dirty="0">
              <a:solidFill>
                <a:srgbClr val="000000"/>
              </a:solidFill>
            </a:rPr>
            <a:t> 6.3 </a:t>
          </a:r>
          <a:r>
            <a:rPr lang="en-US" dirty="0" err="1">
              <a:solidFill>
                <a:srgbClr val="000000"/>
              </a:solidFill>
            </a:rPr>
            <a:t>tahun</a:t>
          </a:r>
          <a:r>
            <a:rPr lang="en-US" dirty="0">
              <a:solidFill>
                <a:srgbClr val="000000"/>
              </a:solidFill>
            </a:rPr>
            <a:t> (</a:t>
          </a:r>
          <a:r>
            <a:rPr lang="en-US" i="1" dirty="0">
              <a:solidFill>
                <a:srgbClr val="000000"/>
              </a:solidFill>
            </a:rPr>
            <a:t>adiposity rebound/BMI rebound</a:t>
          </a:r>
          <a:r>
            <a:rPr lang="en-US" i="0" dirty="0">
              <a:solidFill>
                <a:srgbClr val="000000"/>
              </a:solidFill>
            </a:rPr>
            <a:t>)</a:t>
          </a:r>
          <a:endParaRPr lang="en-US" dirty="0">
            <a:solidFill>
              <a:srgbClr val="000000"/>
            </a:solidFill>
          </a:endParaRPr>
        </a:p>
      </dgm:t>
    </dgm:pt>
    <dgm:pt modelId="{F4E2C4A5-ECC5-084A-AF49-D4C5D71972BB}" type="parTrans" cxnId="{90F52162-F059-F749-99F0-BF596334805B}">
      <dgm:prSet/>
      <dgm:spPr/>
      <dgm:t>
        <a:bodyPr/>
        <a:lstStyle/>
        <a:p>
          <a:endParaRPr lang="en-US"/>
        </a:p>
      </dgm:t>
    </dgm:pt>
    <dgm:pt modelId="{A7DF3F91-6564-B448-A75F-176ECA576B7E}" type="sibTrans" cxnId="{90F52162-F059-F749-99F0-BF596334805B}">
      <dgm:prSet/>
      <dgm:spPr/>
      <dgm:t>
        <a:bodyPr/>
        <a:lstStyle/>
        <a:p>
          <a:endParaRPr lang="en-US"/>
        </a:p>
      </dgm:t>
    </dgm:pt>
    <dgm:pt modelId="{DBAB633D-275D-B14E-BDE5-7D120AECC767}">
      <dgm:prSet phldrT="[Text]"/>
      <dgm:spPr/>
      <dgm:t>
        <a:bodyPr/>
        <a:lstStyle/>
        <a:p>
          <a:r>
            <a:rPr lang="en-US" dirty="0">
              <a:solidFill>
                <a:srgbClr val="000000"/>
              </a:solidFill>
            </a:rPr>
            <a:t>Lean Body Mass</a:t>
          </a:r>
        </a:p>
      </dgm:t>
    </dgm:pt>
    <dgm:pt modelId="{80A7BD24-E80C-164A-97F1-36D6A8E010EE}" type="parTrans" cxnId="{8D4DE853-EEC0-0443-A48F-B42D4E28633E}">
      <dgm:prSet/>
      <dgm:spPr/>
      <dgm:t>
        <a:bodyPr/>
        <a:lstStyle/>
        <a:p>
          <a:endParaRPr lang="en-US"/>
        </a:p>
      </dgm:t>
    </dgm:pt>
    <dgm:pt modelId="{056AFB80-458D-DB4E-91C4-CBB6B610077E}" type="sibTrans" cxnId="{8D4DE853-EEC0-0443-A48F-B42D4E28633E}">
      <dgm:prSet/>
      <dgm:spPr/>
      <dgm:t>
        <a:bodyPr/>
        <a:lstStyle/>
        <a:p>
          <a:endParaRPr lang="en-US"/>
        </a:p>
      </dgm:t>
    </dgm:pt>
    <dgm:pt modelId="{2F6A1FCD-BDCA-FE43-BC5E-029753136D3A}">
      <dgm:prSet phldrT="[Text]"/>
      <dgm:spPr/>
      <dgm:t>
        <a:bodyPr/>
        <a:lstStyle/>
        <a:p>
          <a:r>
            <a:rPr lang="en-US" dirty="0">
              <a:solidFill>
                <a:srgbClr val="000000"/>
              </a:solidFill>
            </a:rPr>
            <a:t>Middle childhood: </a:t>
          </a:r>
          <a:r>
            <a:rPr lang="id-ID" dirty="0">
              <a:solidFill>
                <a:srgbClr val="000000"/>
              </a:solidFill>
            </a:rPr>
            <a:t> </a:t>
          </a:r>
          <a:r>
            <a:rPr lang="en-US" dirty="0">
              <a:solidFill>
                <a:srgbClr val="000000"/>
              </a:solidFill>
            </a:rPr>
            <a:t>lean body mass/cm </a:t>
          </a:r>
          <a:r>
            <a:rPr lang="en-US" dirty="0" err="1">
              <a:solidFill>
                <a:srgbClr val="000000"/>
              </a:solidFill>
            </a:rPr>
            <a:t>anak</a:t>
          </a:r>
          <a:r>
            <a:rPr lang="en-US" dirty="0">
              <a:solidFill>
                <a:srgbClr val="000000"/>
              </a:solidFill>
            </a:rPr>
            <a:t> </a:t>
          </a:r>
          <a:r>
            <a:rPr lang="en-US" dirty="0" err="1">
              <a:solidFill>
                <a:srgbClr val="000000"/>
              </a:solidFill>
            </a:rPr>
            <a:t>laki-laki</a:t>
          </a:r>
          <a:r>
            <a:rPr lang="en-US" dirty="0">
              <a:solidFill>
                <a:srgbClr val="000000"/>
              </a:solidFill>
            </a:rPr>
            <a:t> &gt;&gt;</a:t>
          </a:r>
          <a:r>
            <a:rPr lang="en-US" dirty="0" err="1">
              <a:solidFill>
                <a:srgbClr val="000000"/>
              </a:solidFill>
            </a:rPr>
            <a:t>anak</a:t>
          </a:r>
          <a:r>
            <a:rPr lang="en-US" dirty="0">
              <a:solidFill>
                <a:srgbClr val="000000"/>
              </a:solidFill>
            </a:rPr>
            <a:t> </a:t>
          </a:r>
          <a:r>
            <a:rPr lang="en-US" dirty="0" err="1">
              <a:solidFill>
                <a:srgbClr val="000000"/>
              </a:solidFill>
            </a:rPr>
            <a:t>perempuan</a:t>
          </a:r>
          <a:endParaRPr lang="en-US" dirty="0">
            <a:solidFill>
              <a:srgbClr val="000000"/>
            </a:solidFill>
          </a:endParaRPr>
        </a:p>
      </dgm:t>
    </dgm:pt>
    <dgm:pt modelId="{18D8A709-27F5-0B4A-A99C-2C561B442AD1}" type="parTrans" cxnId="{2C0849D6-FCA3-6043-9648-0C9668A5F695}">
      <dgm:prSet/>
      <dgm:spPr/>
      <dgm:t>
        <a:bodyPr/>
        <a:lstStyle/>
        <a:p>
          <a:endParaRPr lang="en-US"/>
        </a:p>
      </dgm:t>
    </dgm:pt>
    <dgm:pt modelId="{48B442DD-D6BF-0B4D-8B33-B1D6C7AADD5C}" type="sibTrans" cxnId="{2C0849D6-FCA3-6043-9648-0C9668A5F695}">
      <dgm:prSet/>
      <dgm:spPr/>
      <dgm:t>
        <a:bodyPr/>
        <a:lstStyle/>
        <a:p>
          <a:endParaRPr lang="en-US"/>
        </a:p>
      </dgm:t>
    </dgm:pt>
    <dgm:pt modelId="{77D0836C-97E2-4DF9-BAD6-BB2D59B94587}">
      <dgm:prSet phldrT="[Text]"/>
      <dgm:spPr/>
      <dgm:t>
        <a:bodyPr/>
        <a:lstStyle/>
        <a:p>
          <a:r>
            <a:rPr lang="en-US" dirty="0">
              <a:solidFill>
                <a:srgbClr val="000000"/>
              </a:solidFill>
            </a:rPr>
            <a:t>16% </a:t>
          </a:r>
          <a:r>
            <a:rPr lang="en-US" dirty="0" err="1">
              <a:solidFill>
                <a:srgbClr val="000000"/>
              </a:solidFill>
            </a:rPr>
            <a:t>perempuan</a:t>
          </a:r>
          <a:endParaRPr lang="en-US" dirty="0">
            <a:solidFill>
              <a:srgbClr val="000000"/>
            </a:solidFill>
          </a:endParaRPr>
        </a:p>
      </dgm:t>
    </dgm:pt>
    <dgm:pt modelId="{420E8776-9AB0-4CEC-9081-B2BBB4769811}" type="parTrans" cxnId="{A95D1C90-EDDC-4B83-878C-9C8BD07E17F7}">
      <dgm:prSet/>
      <dgm:spPr/>
    </dgm:pt>
    <dgm:pt modelId="{1ED1BB84-353F-4C8E-BE1B-6A5DE755C076}" type="sibTrans" cxnId="{A95D1C90-EDDC-4B83-878C-9C8BD07E17F7}">
      <dgm:prSet/>
      <dgm:spPr/>
    </dgm:pt>
    <dgm:pt modelId="{D2AF82C6-27CA-4070-A0E1-5A686552F878}">
      <dgm:prSet phldrT="[Text]"/>
      <dgm:spPr/>
      <dgm:t>
        <a:bodyPr/>
        <a:lstStyle/>
        <a:p>
          <a:r>
            <a:rPr lang="en-US" dirty="0">
              <a:solidFill>
                <a:srgbClr val="000000"/>
              </a:solidFill>
            </a:rPr>
            <a:t>13% </a:t>
          </a:r>
          <a:r>
            <a:rPr lang="en-US" dirty="0" err="1">
              <a:solidFill>
                <a:srgbClr val="000000"/>
              </a:solidFill>
            </a:rPr>
            <a:t>laki-laki</a:t>
          </a:r>
          <a:endParaRPr lang="en-US" dirty="0">
            <a:solidFill>
              <a:srgbClr val="000000"/>
            </a:solidFill>
          </a:endParaRPr>
        </a:p>
      </dgm:t>
    </dgm:pt>
    <dgm:pt modelId="{4A6F4062-D588-4E7F-888E-D0B29D79CB7D}" type="parTrans" cxnId="{62A50C83-EFCF-45B7-8887-B1D5BE0AF41D}">
      <dgm:prSet/>
      <dgm:spPr/>
    </dgm:pt>
    <dgm:pt modelId="{1FB5397A-BA38-444A-8720-59212A870328}" type="sibTrans" cxnId="{62A50C83-EFCF-45B7-8887-B1D5BE0AF41D}">
      <dgm:prSet/>
      <dgm:spPr/>
    </dgm:pt>
    <dgm:pt modelId="{06C490B0-0390-486A-A9F8-A3973FDBFDF2}">
      <dgm:prSet phldrT="[Text]"/>
      <dgm:spPr/>
      <dgm:t>
        <a:bodyPr/>
        <a:lstStyle/>
        <a:p>
          <a:r>
            <a:rPr lang="en-US" dirty="0">
              <a:solidFill>
                <a:srgbClr val="000000"/>
              </a:solidFill>
              <a:sym typeface="Wingdings"/>
            </a:rPr>
            <a:t> </a:t>
          </a:r>
          <a:r>
            <a:rPr lang="en-US" dirty="0" err="1">
              <a:solidFill>
                <a:srgbClr val="000000"/>
              </a:solidFill>
              <a:sym typeface="Wingdings"/>
            </a:rPr>
            <a:t>meningkat</a:t>
          </a:r>
          <a:r>
            <a:rPr lang="en-US" dirty="0">
              <a:solidFill>
                <a:srgbClr val="000000"/>
              </a:solidFill>
              <a:sym typeface="Wingdings"/>
            </a:rPr>
            <a:t> </a:t>
          </a:r>
          <a:r>
            <a:rPr lang="en-US" dirty="0" err="1">
              <a:solidFill>
                <a:srgbClr val="000000"/>
              </a:solidFill>
              <a:sym typeface="Wingdings"/>
            </a:rPr>
            <a:t>dalam</a:t>
          </a:r>
          <a:r>
            <a:rPr lang="en-US" dirty="0">
              <a:solidFill>
                <a:srgbClr val="000000"/>
              </a:solidFill>
              <a:sym typeface="Wingdings"/>
            </a:rPr>
            <a:t> </a:t>
          </a:r>
          <a:r>
            <a:rPr lang="en-US" dirty="0" err="1">
              <a:solidFill>
                <a:srgbClr val="000000"/>
              </a:solidFill>
              <a:sym typeface="Wingdings"/>
            </a:rPr>
            <a:t>persiapan</a:t>
          </a:r>
          <a:r>
            <a:rPr lang="en-US" dirty="0">
              <a:solidFill>
                <a:srgbClr val="000000"/>
              </a:solidFill>
              <a:sym typeface="Wingdings"/>
            </a:rPr>
            <a:t> </a:t>
          </a:r>
          <a:r>
            <a:rPr lang="en-US" i="1" dirty="0">
              <a:solidFill>
                <a:srgbClr val="000000"/>
              </a:solidFill>
              <a:sym typeface="Wingdings"/>
            </a:rPr>
            <a:t>adolescent growth spurt</a:t>
          </a:r>
          <a:endParaRPr lang="en-US" dirty="0">
            <a:solidFill>
              <a:srgbClr val="000000"/>
            </a:solidFill>
          </a:endParaRPr>
        </a:p>
      </dgm:t>
    </dgm:pt>
    <dgm:pt modelId="{298522EF-1307-43B6-9E7F-66748161460C}" type="parTrans" cxnId="{046B3A2E-2D64-40E2-A340-3965F4140C83}">
      <dgm:prSet/>
      <dgm:spPr/>
    </dgm:pt>
    <dgm:pt modelId="{5CE5EB95-9BCC-4F79-9EB4-2EA36EA19CCA}" type="sibTrans" cxnId="{046B3A2E-2D64-40E2-A340-3965F4140C83}">
      <dgm:prSet/>
      <dgm:spPr/>
    </dgm:pt>
    <dgm:pt modelId="{55D07E8B-1EDD-574E-AA16-8A7BFB5FBA95}" type="pres">
      <dgm:prSet presAssocID="{E8EF2C97-6715-A84D-85B3-579448698CCC}" presName="linear" presStyleCnt="0">
        <dgm:presLayoutVars>
          <dgm:animLvl val="lvl"/>
          <dgm:resizeHandles val="exact"/>
        </dgm:presLayoutVars>
      </dgm:prSet>
      <dgm:spPr/>
    </dgm:pt>
    <dgm:pt modelId="{8C394540-4422-B341-B5BF-E7EC57EFEAD5}" type="pres">
      <dgm:prSet presAssocID="{04E56883-581B-E34D-B5C7-388C495D7755}" presName="parentText" presStyleLbl="node1" presStyleIdx="0" presStyleCnt="2">
        <dgm:presLayoutVars>
          <dgm:chMax val="0"/>
          <dgm:bulletEnabled val="1"/>
        </dgm:presLayoutVars>
      </dgm:prSet>
      <dgm:spPr/>
    </dgm:pt>
    <dgm:pt modelId="{4517E2AC-B621-8045-8580-B098FBD8A0D2}" type="pres">
      <dgm:prSet presAssocID="{04E56883-581B-E34D-B5C7-388C495D7755}" presName="childText" presStyleLbl="revTx" presStyleIdx="0" presStyleCnt="2">
        <dgm:presLayoutVars>
          <dgm:bulletEnabled val="1"/>
        </dgm:presLayoutVars>
      </dgm:prSet>
      <dgm:spPr/>
    </dgm:pt>
    <dgm:pt modelId="{DC2C6B63-5A7A-7B4B-9901-9AE6AD16B033}" type="pres">
      <dgm:prSet presAssocID="{DBAB633D-275D-B14E-BDE5-7D120AECC767}" presName="parentText" presStyleLbl="node1" presStyleIdx="1" presStyleCnt="2">
        <dgm:presLayoutVars>
          <dgm:chMax val="0"/>
          <dgm:bulletEnabled val="1"/>
        </dgm:presLayoutVars>
      </dgm:prSet>
      <dgm:spPr/>
    </dgm:pt>
    <dgm:pt modelId="{3B7E51F1-C07E-4C4B-A379-8C6940608415}" type="pres">
      <dgm:prSet presAssocID="{DBAB633D-275D-B14E-BDE5-7D120AECC767}" presName="childText" presStyleLbl="revTx" presStyleIdx="1" presStyleCnt="2">
        <dgm:presLayoutVars>
          <dgm:bulletEnabled val="1"/>
        </dgm:presLayoutVars>
      </dgm:prSet>
      <dgm:spPr/>
    </dgm:pt>
  </dgm:ptLst>
  <dgm:cxnLst>
    <dgm:cxn modelId="{B95F8907-9C53-43B9-8538-993DF4FCB266}" type="presOf" srcId="{77D0836C-97E2-4DF9-BAD6-BB2D59B94587}" destId="{4517E2AC-B621-8045-8580-B098FBD8A0D2}" srcOrd="0" destOrd="1" presId="urn:microsoft.com/office/officeart/2005/8/layout/vList2"/>
    <dgm:cxn modelId="{046B3A2E-2D64-40E2-A340-3965F4140C83}" srcId="{CC1E60AC-E3D9-0B48-AAA2-4646C1DFEA4E}" destId="{06C490B0-0390-486A-A9F8-A3973FDBFDF2}" srcOrd="2" destOrd="0" parTransId="{298522EF-1307-43B6-9E7F-66748161460C}" sibTransId="{5CE5EB95-9BCC-4F79-9EB4-2EA36EA19CCA}"/>
    <dgm:cxn modelId="{5611412E-A9D2-4E4C-9CCC-A388A9B741DC}" type="presOf" srcId="{FA8ABCD2-4182-014A-B497-73F56F600E95}" destId="{4517E2AC-B621-8045-8580-B098FBD8A0D2}" srcOrd="0" destOrd="4" presId="urn:microsoft.com/office/officeart/2005/8/layout/vList2"/>
    <dgm:cxn modelId="{8D4DE853-EEC0-0443-A48F-B42D4E28633E}" srcId="{E8EF2C97-6715-A84D-85B3-579448698CCC}" destId="{DBAB633D-275D-B14E-BDE5-7D120AECC767}" srcOrd="1" destOrd="0" parTransId="{80A7BD24-E80C-164A-97F1-36D6A8E010EE}" sibTransId="{056AFB80-458D-DB4E-91C4-CBB6B610077E}"/>
    <dgm:cxn modelId="{90F52162-F059-F749-99F0-BF596334805B}" srcId="{04E56883-581B-E34D-B5C7-388C495D7755}" destId="{FA8ABCD2-4182-014A-B497-73F56F600E95}" srcOrd="1" destOrd="0" parTransId="{F4E2C4A5-ECC5-084A-AF49-D4C5D71972BB}" sibTransId="{A7DF3F91-6564-B448-A75F-176ECA576B7E}"/>
    <dgm:cxn modelId="{1DD27678-1F82-45DD-990D-0E9F46E35A7A}" type="presOf" srcId="{E8EF2C97-6715-A84D-85B3-579448698CCC}" destId="{55D07E8B-1EDD-574E-AA16-8A7BFB5FBA95}" srcOrd="0" destOrd="0" presId="urn:microsoft.com/office/officeart/2005/8/layout/vList2"/>
    <dgm:cxn modelId="{62A50C83-EFCF-45B7-8887-B1D5BE0AF41D}" srcId="{CC1E60AC-E3D9-0B48-AAA2-4646C1DFEA4E}" destId="{D2AF82C6-27CA-4070-A0E1-5A686552F878}" srcOrd="1" destOrd="0" parTransId="{4A6F4062-D588-4E7F-888E-D0B29D79CB7D}" sibTransId="{1FB5397A-BA38-444A-8720-59212A870328}"/>
    <dgm:cxn modelId="{50240B8D-2355-2147-B2D3-FE4ADAAE4657}" srcId="{04E56883-581B-E34D-B5C7-388C495D7755}" destId="{CC1E60AC-E3D9-0B48-AAA2-4646C1DFEA4E}" srcOrd="0" destOrd="0" parTransId="{89561CE8-6A57-094D-B766-D04A13C512BD}" sibTransId="{61C50BEC-8365-6046-9C31-1BC8055DB12C}"/>
    <dgm:cxn modelId="{A95D1C90-EDDC-4B83-878C-9C8BD07E17F7}" srcId="{CC1E60AC-E3D9-0B48-AAA2-4646C1DFEA4E}" destId="{77D0836C-97E2-4DF9-BAD6-BB2D59B94587}" srcOrd="0" destOrd="0" parTransId="{420E8776-9AB0-4CEC-9081-B2BBB4769811}" sibTransId="{1ED1BB84-353F-4C8E-BE1B-6A5DE755C076}"/>
    <dgm:cxn modelId="{10AEF790-4882-45F1-AA06-A1BF840878D6}" type="presOf" srcId="{D2AF82C6-27CA-4070-A0E1-5A686552F878}" destId="{4517E2AC-B621-8045-8580-B098FBD8A0D2}" srcOrd="0" destOrd="2" presId="urn:microsoft.com/office/officeart/2005/8/layout/vList2"/>
    <dgm:cxn modelId="{AEC1B296-9132-0E43-930C-2C6099C51D9E}" srcId="{E8EF2C97-6715-A84D-85B3-579448698CCC}" destId="{04E56883-581B-E34D-B5C7-388C495D7755}" srcOrd="0" destOrd="0" parTransId="{E95ED8CC-9B79-F64E-B705-9E05F96FA1D3}" sibTransId="{0669C141-45F7-4C4D-8C2E-15727F9F1DD5}"/>
    <dgm:cxn modelId="{E3D8BEA0-510E-484F-B3B0-F9EE084656CE}" type="presOf" srcId="{04E56883-581B-E34D-B5C7-388C495D7755}" destId="{8C394540-4422-B341-B5BF-E7EC57EFEAD5}" srcOrd="0" destOrd="0" presId="urn:microsoft.com/office/officeart/2005/8/layout/vList2"/>
    <dgm:cxn modelId="{BE2933A5-D5E1-4C68-A641-5D1BD2F3B835}" type="presOf" srcId="{2F6A1FCD-BDCA-FE43-BC5E-029753136D3A}" destId="{3B7E51F1-C07E-4C4B-A379-8C6940608415}" srcOrd="0" destOrd="0" presId="urn:microsoft.com/office/officeart/2005/8/layout/vList2"/>
    <dgm:cxn modelId="{67C3B3BB-8307-4C5D-A87B-31FA34A7F884}" type="presOf" srcId="{CC1E60AC-E3D9-0B48-AAA2-4646C1DFEA4E}" destId="{4517E2AC-B621-8045-8580-B098FBD8A0D2}" srcOrd="0" destOrd="0" presId="urn:microsoft.com/office/officeart/2005/8/layout/vList2"/>
    <dgm:cxn modelId="{188CF2BD-7380-4568-99C6-929F10A8C1F3}" type="presOf" srcId="{06C490B0-0390-486A-A9F8-A3973FDBFDF2}" destId="{4517E2AC-B621-8045-8580-B098FBD8A0D2}" srcOrd="0" destOrd="3" presId="urn:microsoft.com/office/officeart/2005/8/layout/vList2"/>
    <dgm:cxn modelId="{85CA29D4-1051-4B97-80DF-2BBA18B6A4F7}" type="presOf" srcId="{DBAB633D-275D-B14E-BDE5-7D120AECC767}" destId="{DC2C6B63-5A7A-7B4B-9901-9AE6AD16B033}" srcOrd="0" destOrd="0" presId="urn:microsoft.com/office/officeart/2005/8/layout/vList2"/>
    <dgm:cxn modelId="{2C0849D6-FCA3-6043-9648-0C9668A5F695}" srcId="{DBAB633D-275D-B14E-BDE5-7D120AECC767}" destId="{2F6A1FCD-BDCA-FE43-BC5E-029753136D3A}" srcOrd="0" destOrd="0" parTransId="{18D8A709-27F5-0B4A-A99C-2C561B442AD1}" sibTransId="{48B442DD-D6BF-0B4D-8B33-B1D6C7AADD5C}"/>
    <dgm:cxn modelId="{42E09995-8993-4945-8E58-A6C3DD255003}" type="presParOf" srcId="{55D07E8B-1EDD-574E-AA16-8A7BFB5FBA95}" destId="{8C394540-4422-B341-B5BF-E7EC57EFEAD5}" srcOrd="0" destOrd="0" presId="urn:microsoft.com/office/officeart/2005/8/layout/vList2"/>
    <dgm:cxn modelId="{40DFDB27-79A8-4125-97CB-54517D29CE7C}" type="presParOf" srcId="{55D07E8B-1EDD-574E-AA16-8A7BFB5FBA95}" destId="{4517E2AC-B621-8045-8580-B098FBD8A0D2}" srcOrd="1" destOrd="0" presId="urn:microsoft.com/office/officeart/2005/8/layout/vList2"/>
    <dgm:cxn modelId="{6B968C33-633F-48E3-AB93-60C082EA06E8}" type="presParOf" srcId="{55D07E8B-1EDD-574E-AA16-8A7BFB5FBA95}" destId="{DC2C6B63-5A7A-7B4B-9901-9AE6AD16B033}" srcOrd="2" destOrd="0" presId="urn:microsoft.com/office/officeart/2005/8/layout/vList2"/>
    <dgm:cxn modelId="{7CB26000-68E6-4639-BE19-A873CD657369}" type="presParOf" srcId="{55D07E8B-1EDD-574E-AA16-8A7BFB5FBA95}" destId="{3B7E51F1-C07E-4C4B-A379-8C694060841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816E5B-CC48-3240-8F80-18DAD2074DD3}" type="doc">
      <dgm:prSet loTypeId="urn:microsoft.com/office/officeart/2005/8/layout/list1" loCatId="" qsTypeId="urn:microsoft.com/office/officeart/2005/8/quickstyle/simple4" qsCatId="simple" csTypeId="urn:microsoft.com/office/officeart/2005/8/colors/colorful4" csCatId="colorful" phldr="1"/>
      <dgm:spPr/>
      <dgm:t>
        <a:bodyPr/>
        <a:lstStyle/>
        <a:p>
          <a:endParaRPr lang="en-US"/>
        </a:p>
      </dgm:t>
    </dgm:pt>
    <dgm:pt modelId="{220DF9EE-EC94-7748-A48C-3BA62696C047}">
      <dgm:prSet phldrT="[Text]"/>
      <dgm:spPr/>
      <dgm:t>
        <a:bodyPr/>
        <a:lstStyle/>
        <a:p>
          <a:r>
            <a:rPr lang="en-US" dirty="0" err="1">
              <a:solidFill>
                <a:schemeClr val="tx1"/>
              </a:solidFill>
            </a:rPr>
            <a:t>Pertumbuhan</a:t>
          </a:r>
          <a:r>
            <a:rPr lang="en-US" dirty="0">
              <a:solidFill>
                <a:schemeClr val="tx1"/>
              </a:solidFill>
            </a:rPr>
            <a:t> rata-rata per </a:t>
          </a:r>
          <a:r>
            <a:rPr lang="en-US" dirty="0" err="1">
              <a:solidFill>
                <a:schemeClr val="tx1"/>
              </a:solidFill>
            </a:rPr>
            <a:t>tahun</a:t>
          </a:r>
          <a:endParaRPr lang="en-US" dirty="0">
            <a:solidFill>
              <a:schemeClr val="tx1"/>
            </a:solidFill>
          </a:endParaRPr>
        </a:p>
      </dgm:t>
    </dgm:pt>
    <dgm:pt modelId="{252E6320-005A-5246-AA80-37B7E73C12E3}" type="parTrans" cxnId="{8ECAE0AB-F722-F34B-8E4B-8286AE90DF42}">
      <dgm:prSet/>
      <dgm:spPr/>
      <dgm:t>
        <a:bodyPr/>
        <a:lstStyle/>
        <a:p>
          <a:endParaRPr lang="en-US"/>
        </a:p>
      </dgm:t>
    </dgm:pt>
    <dgm:pt modelId="{EE8798EA-9A3D-D54E-9293-5F62CDF6F8BF}" type="sibTrans" cxnId="{8ECAE0AB-F722-F34B-8E4B-8286AE90DF42}">
      <dgm:prSet/>
      <dgm:spPr/>
      <dgm:t>
        <a:bodyPr/>
        <a:lstStyle/>
        <a:p>
          <a:endParaRPr lang="en-US"/>
        </a:p>
      </dgm:t>
    </dgm:pt>
    <dgm:pt modelId="{305712DF-0B85-F048-8383-5B4604570B99}">
      <dgm:prSet phldrT="[Text]"/>
      <dgm:spPr/>
      <dgm:t>
        <a:bodyPr/>
        <a:lstStyle/>
        <a:p>
          <a:r>
            <a:rPr lang="en-US" dirty="0">
              <a:solidFill>
                <a:schemeClr val="tx1"/>
              </a:solidFill>
            </a:rPr>
            <a:t>BMI</a:t>
          </a:r>
        </a:p>
      </dgm:t>
    </dgm:pt>
    <dgm:pt modelId="{B8DBD246-3286-5E42-802F-0E7FFDEB14D1}" type="parTrans" cxnId="{86DA063F-1268-CC42-A713-5C46B1866DE1}">
      <dgm:prSet/>
      <dgm:spPr/>
      <dgm:t>
        <a:bodyPr/>
        <a:lstStyle/>
        <a:p>
          <a:endParaRPr lang="en-US"/>
        </a:p>
      </dgm:t>
    </dgm:pt>
    <dgm:pt modelId="{6C9F3E48-216D-7443-B967-840B56FD8D67}" type="sibTrans" cxnId="{86DA063F-1268-CC42-A713-5C46B1866DE1}">
      <dgm:prSet/>
      <dgm:spPr/>
      <dgm:t>
        <a:bodyPr/>
        <a:lstStyle/>
        <a:p>
          <a:endParaRPr lang="en-US"/>
        </a:p>
      </dgm:t>
    </dgm:pt>
    <dgm:pt modelId="{94E8DA5C-A498-9B43-BFBE-6C35C519BDEC}">
      <dgm:prSet phldrT="[Text]"/>
      <dgm:spPr/>
      <dgm:t>
        <a:bodyPr/>
        <a:lstStyle/>
        <a:p>
          <a:r>
            <a:rPr lang="en-US" dirty="0">
              <a:solidFill>
                <a:schemeClr val="tx1"/>
              </a:solidFill>
            </a:rPr>
            <a:t>BB: 3-5 kg</a:t>
          </a:r>
        </a:p>
      </dgm:t>
    </dgm:pt>
    <dgm:pt modelId="{B21F8623-40B0-E744-A6E9-8D4651E2EC44}" type="parTrans" cxnId="{1BC05B41-4D93-B342-B554-D4C5902A56FC}">
      <dgm:prSet/>
      <dgm:spPr/>
      <dgm:t>
        <a:bodyPr/>
        <a:lstStyle/>
        <a:p>
          <a:endParaRPr lang="en-US"/>
        </a:p>
      </dgm:t>
    </dgm:pt>
    <dgm:pt modelId="{8E6C9D47-520F-0040-822D-6A099A0DEC53}" type="sibTrans" cxnId="{1BC05B41-4D93-B342-B554-D4C5902A56FC}">
      <dgm:prSet/>
      <dgm:spPr/>
      <dgm:t>
        <a:bodyPr/>
        <a:lstStyle/>
        <a:p>
          <a:endParaRPr lang="en-US"/>
        </a:p>
      </dgm:t>
    </dgm:pt>
    <dgm:pt modelId="{E03B1124-3AD9-F744-8F06-B84457DD8B79}">
      <dgm:prSet phldrT="[Text]"/>
      <dgm:spPr/>
      <dgm:t>
        <a:bodyPr/>
        <a:lstStyle/>
        <a:p>
          <a:r>
            <a:rPr lang="en-US" dirty="0">
              <a:solidFill>
                <a:schemeClr val="tx1"/>
              </a:solidFill>
            </a:rPr>
            <a:t>TB: 6 cm</a:t>
          </a:r>
        </a:p>
      </dgm:t>
    </dgm:pt>
    <dgm:pt modelId="{A0CD9CD9-EC1B-BC4C-8E60-87D583014CF5}" type="parTrans" cxnId="{6CAC94CA-24B3-404F-BD54-999AE51473CF}">
      <dgm:prSet/>
      <dgm:spPr/>
      <dgm:t>
        <a:bodyPr/>
        <a:lstStyle/>
        <a:p>
          <a:endParaRPr lang="en-US"/>
        </a:p>
      </dgm:t>
    </dgm:pt>
    <dgm:pt modelId="{D88B63A6-14C0-5E48-92C9-CC80F29CDC1B}" type="sibTrans" cxnId="{6CAC94CA-24B3-404F-BD54-999AE51473CF}">
      <dgm:prSet/>
      <dgm:spPr/>
      <dgm:t>
        <a:bodyPr/>
        <a:lstStyle/>
        <a:p>
          <a:endParaRPr lang="en-US"/>
        </a:p>
      </dgm:t>
    </dgm:pt>
    <dgm:pt modelId="{97725958-4B18-2C44-A8DF-59A6B5B9D297}">
      <dgm:prSet phldrT="[Text]"/>
      <dgm:spPr/>
      <dgm:t>
        <a:bodyPr/>
        <a:lstStyle/>
        <a:p>
          <a:r>
            <a:rPr lang="en-US" dirty="0" err="1">
              <a:solidFill>
                <a:schemeClr val="tx1"/>
              </a:solidFill>
            </a:rPr>
            <a:t>Lonjakan</a:t>
          </a:r>
          <a:r>
            <a:rPr lang="en-US" dirty="0">
              <a:solidFill>
                <a:schemeClr val="tx1"/>
              </a:solidFill>
            </a:rPr>
            <a:t> </a:t>
          </a:r>
          <a:r>
            <a:rPr lang="en-US" dirty="0" err="1">
              <a:solidFill>
                <a:schemeClr val="tx1"/>
              </a:solidFill>
            </a:rPr>
            <a:t>pertumbuhan</a:t>
          </a:r>
          <a:r>
            <a:rPr lang="en-US" dirty="0">
              <a:solidFill>
                <a:schemeClr val="tx1"/>
              </a:solidFill>
            </a:rPr>
            <a:t> </a:t>
          </a:r>
          <a:r>
            <a:rPr lang="en-US" dirty="0" err="1">
              <a:solidFill>
                <a:schemeClr val="tx1"/>
              </a:solidFill>
            </a:rPr>
            <a:t>bersamaan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peningkatan</a:t>
          </a:r>
          <a:r>
            <a:rPr lang="en-US" dirty="0">
              <a:solidFill>
                <a:schemeClr val="tx1"/>
              </a:solidFill>
            </a:rPr>
            <a:t> </a:t>
          </a:r>
          <a:r>
            <a:rPr lang="en-US" dirty="0" err="1">
              <a:solidFill>
                <a:schemeClr val="tx1"/>
              </a:solidFill>
            </a:rPr>
            <a:t>nafsu</a:t>
          </a:r>
          <a:r>
            <a:rPr lang="en-US" dirty="0">
              <a:solidFill>
                <a:schemeClr val="tx1"/>
              </a:solidFill>
            </a:rPr>
            <a:t> </a:t>
          </a:r>
          <a:r>
            <a:rPr lang="en-US" dirty="0" err="1">
              <a:solidFill>
                <a:schemeClr val="tx1"/>
              </a:solidFill>
            </a:rPr>
            <a:t>makan</a:t>
          </a:r>
          <a:r>
            <a:rPr lang="en-US" dirty="0">
              <a:solidFill>
                <a:schemeClr val="tx1"/>
              </a:solidFill>
            </a:rPr>
            <a:t> &amp; </a:t>
          </a:r>
          <a:r>
            <a:rPr lang="en-US" dirty="0" err="1">
              <a:solidFill>
                <a:schemeClr val="tx1"/>
              </a:solidFill>
            </a:rPr>
            <a:t>asupan</a:t>
          </a:r>
          <a:r>
            <a:rPr lang="en-US" dirty="0">
              <a:solidFill>
                <a:schemeClr val="tx1"/>
              </a:solidFill>
            </a:rPr>
            <a:t> </a:t>
          </a:r>
          <a:r>
            <a:rPr lang="en-US" dirty="0" err="1">
              <a:solidFill>
                <a:schemeClr val="tx1"/>
              </a:solidFill>
            </a:rPr>
            <a:t>makanan</a:t>
          </a:r>
          <a:endParaRPr lang="en-US" dirty="0">
            <a:solidFill>
              <a:schemeClr val="tx1"/>
            </a:solidFill>
          </a:endParaRPr>
        </a:p>
      </dgm:t>
    </dgm:pt>
    <dgm:pt modelId="{A914727B-6674-6A49-A76D-43D76A2B62DD}" type="parTrans" cxnId="{712EFB77-A2A9-DE47-9CD8-92BE6E71EAFC}">
      <dgm:prSet/>
      <dgm:spPr/>
      <dgm:t>
        <a:bodyPr/>
        <a:lstStyle/>
        <a:p>
          <a:endParaRPr lang="en-US"/>
        </a:p>
      </dgm:t>
    </dgm:pt>
    <dgm:pt modelId="{A04524A4-C1A7-9144-8974-0B749706BD0E}" type="sibTrans" cxnId="{712EFB77-A2A9-DE47-9CD8-92BE6E71EAFC}">
      <dgm:prSet/>
      <dgm:spPr/>
      <dgm:t>
        <a:bodyPr/>
        <a:lstStyle/>
        <a:p>
          <a:endParaRPr lang="en-US"/>
        </a:p>
      </dgm:t>
    </dgm:pt>
    <dgm:pt modelId="{51A8E2EC-0B53-B74B-B3C6-0A7907B165E8}">
      <dgm:prSet phldrT="[Text]"/>
      <dgm:spPr/>
      <dgm:t>
        <a:bodyPr/>
        <a:lstStyle/>
        <a:p>
          <a:r>
            <a:rPr lang="en-US" dirty="0" err="1">
              <a:solidFill>
                <a:schemeClr val="tx1"/>
              </a:solidFill>
            </a:rPr>
            <a:t>Tidak</a:t>
          </a:r>
          <a:r>
            <a:rPr lang="en-US" dirty="0">
              <a:solidFill>
                <a:schemeClr val="tx1"/>
              </a:solidFill>
            </a:rPr>
            <a:t> </a:t>
          </a:r>
          <a:r>
            <a:rPr lang="en-US" dirty="0" err="1">
              <a:solidFill>
                <a:schemeClr val="tx1"/>
              </a:solidFill>
            </a:rPr>
            <a:t>konstan</a:t>
          </a:r>
          <a:r>
            <a:rPr lang="en-US" dirty="0">
              <a:solidFill>
                <a:schemeClr val="tx1"/>
              </a:solidFill>
            </a:rPr>
            <a:t> </a:t>
          </a:r>
          <a:r>
            <a:rPr lang="en-US" dirty="0" err="1">
              <a:solidFill>
                <a:schemeClr val="tx1"/>
              </a:solidFill>
            </a:rPr>
            <a:t>selama</a:t>
          </a:r>
          <a:r>
            <a:rPr lang="en-US" i="1" dirty="0">
              <a:solidFill>
                <a:schemeClr val="tx1"/>
              </a:solidFill>
            </a:rPr>
            <a:t> childhood </a:t>
          </a:r>
          <a:r>
            <a:rPr lang="en-US" dirty="0">
              <a:solidFill>
                <a:schemeClr val="tx1"/>
              </a:solidFill>
              <a:sym typeface="Wingdings"/>
            </a:rPr>
            <a:t> </a:t>
          </a:r>
          <a:r>
            <a:rPr lang="en-US" dirty="0" err="1">
              <a:solidFill>
                <a:schemeClr val="tx1"/>
              </a:solidFill>
              <a:sym typeface="Wingdings"/>
            </a:rPr>
            <a:t>karena</a:t>
          </a:r>
          <a:r>
            <a:rPr lang="en-US" dirty="0">
              <a:solidFill>
                <a:schemeClr val="tx1"/>
              </a:solidFill>
              <a:sym typeface="Wingdings"/>
            </a:rPr>
            <a:t> TB yang </a:t>
          </a:r>
          <a:r>
            <a:rPr lang="en-US" dirty="0" err="1">
              <a:solidFill>
                <a:schemeClr val="tx1"/>
              </a:solidFill>
              <a:sym typeface="Wingdings"/>
            </a:rPr>
            <a:t>bertambah</a:t>
          </a:r>
          <a:r>
            <a:rPr lang="en-US" dirty="0">
              <a:solidFill>
                <a:schemeClr val="tx1"/>
              </a:solidFill>
              <a:sym typeface="Wingdings"/>
            </a:rPr>
            <a:t> </a:t>
          </a:r>
          <a:r>
            <a:rPr lang="en-US" dirty="0" err="1">
              <a:solidFill>
                <a:schemeClr val="tx1"/>
              </a:solidFill>
              <a:sym typeface="Wingdings"/>
            </a:rPr>
            <a:t>adalah</a:t>
          </a:r>
          <a:r>
            <a:rPr lang="en-US" dirty="0">
              <a:solidFill>
                <a:schemeClr val="tx1"/>
              </a:solidFill>
              <a:sym typeface="Wingdings"/>
            </a:rPr>
            <a:t> </a:t>
          </a:r>
          <a:r>
            <a:rPr lang="en-US" dirty="0" err="1">
              <a:solidFill>
                <a:schemeClr val="tx1"/>
              </a:solidFill>
              <a:sym typeface="Wingdings"/>
            </a:rPr>
            <a:t>komponen</a:t>
          </a:r>
          <a:r>
            <a:rPr lang="en-US" dirty="0">
              <a:solidFill>
                <a:schemeClr val="tx1"/>
              </a:solidFill>
              <a:sym typeface="Wingdings"/>
            </a:rPr>
            <a:t> formula BMI</a:t>
          </a:r>
          <a:endParaRPr lang="en-US" dirty="0">
            <a:solidFill>
              <a:schemeClr val="tx1"/>
            </a:solidFill>
          </a:endParaRPr>
        </a:p>
      </dgm:t>
    </dgm:pt>
    <dgm:pt modelId="{74D1FA28-04EB-1442-8A4B-79E7EC550438}" type="parTrans" cxnId="{C0809ED2-569B-A74F-AA7D-BBED303ADF36}">
      <dgm:prSet/>
      <dgm:spPr/>
      <dgm:t>
        <a:bodyPr/>
        <a:lstStyle/>
        <a:p>
          <a:endParaRPr lang="en-US"/>
        </a:p>
      </dgm:t>
    </dgm:pt>
    <dgm:pt modelId="{20539DC0-B366-1D40-B257-E8D64BEE1874}" type="sibTrans" cxnId="{C0809ED2-569B-A74F-AA7D-BBED303ADF36}">
      <dgm:prSet/>
      <dgm:spPr/>
      <dgm:t>
        <a:bodyPr/>
        <a:lstStyle/>
        <a:p>
          <a:endParaRPr lang="en-US"/>
        </a:p>
      </dgm:t>
    </dgm:pt>
    <dgm:pt modelId="{9FA59BD2-6B6A-CA48-BE4C-9CBDB27CE4B3}">
      <dgm:prSet phldrT="[Text]"/>
      <dgm:spPr/>
      <dgm:t>
        <a:bodyPr/>
        <a:lstStyle/>
        <a:p>
          <a:r>
            <a:rPr lang="en-US" dirty="0" err="1">
              <a:solidFill>
                <a:schemeClr val="tx1"/>
              </a:solidFill>
            </a:rPr>
            <a:t>Lemak</a:t>
          </a:r>
          <a:r>
            <a:rPr lang="en-US" dirty="0">
              <a:solidFill>
                <a:schemeClr val="tx1"/>
              </a:solidFill>
            </a:rPr>
            <a:t> </a:t>
          </a:r>
          <a:r>
            <a:rPr lang="en-US" dirty="0" err="1">
              <a:solidFill>
                <a:schemeClr val="tx1"/>
              </a:solidFill>
            </a:rPr>
            <a:t>tubuh</a:t>
          </a:r>
          <a:endParaRPr lang="en-US" dirty="0">
            <a:solidFill>
              <a:schemeClr val="tx1"/>
            </a:solidFill>
          </a:endParaRPr>
        </a:p>
      </dgm:t>
    </dgm:pt>
    <dgm:pt modelId="{23F3D258-730F-CF49-8FEB-207619F20986}" type="parTrans" cxnId="{19FE91F3-CD59-3541-A3F4-7DAA96D2701C}">
      <dgm:prSet/>
      <dgm:spPr/>
      <dgm:t>
        <a:bodyPr/>
        <a:lstStyle/>
        <a:p>
          <a:endParaRPr lang="en-US"/>
        </a:p>
      </dgm:t>
    </dgm:pt>
    <dgm:pt modelId="{4958BC4A-CDB8-3E4C-8159-BD10FD3F4D15}" type="sibTrans" cxnId="{19FE91F3-CD59-3541-A3F4-7DAA96D2701C}">
      <dgm:prSet/>
      <dgm:spPr/>
      <dgm:t>
        <a:bodyPr/>
        <a:lstStyle/>
        <a:p>
          <a:endParaRPr lang="en-US"/>
        </a:p>
      </dgm:t>
    </dgm:pt>
    <dgm:pt modelId="{DED7DB16-3F79-9241-8128-077336543747}">
      <dgm:prSet phldrT="[Text]"/>
      <dgm:spPr/>
      <dgm:t>
        <a:bodyPr/>
        <a:lstStyle/>
        <a:p>
          <a:r>
            <a:rPr lang="en-US" dirty="0" err="1">
              <a:solidFill>
                <a:schemeClr val="tx1"/>
              </a:solidFill>
            </a:rPr>
            <a:t>Bertambahnya</a:t>
          </a:r>
          <a:r>
            <a:rPr lang="en-US" dirty="0">
              <a:solidFill>
                <a:schemeClr val="tx1"/>
              </a:solidFill>
            </a:rPr>
            <a:t> </a:t>
          </a:r>
          <a:r>
            <a:rPr lang="en-US" dirty="0" err="1">
              <a:solidFill>
                <a:schemeClr val="tx1"/>
              </a:solidFill>
            </a:rPr>
            <a:t>pada</a:t>
          </a:r>
          <a:r>
            <a:rPr lang="en-US" dirty="0">
              <a:solidFill>
                <a:schemeClr val="tx1"/>
              </a:solidFill>
            </a:rPr>
            <a:t> </a:t>
          </a:r>
          <a:r>
            <a:rPr lang="en-US" i="1" dirty="0">
              <a:solidFill>
                <a:schemeClr val="tx1"/>
              </a:solidFill>
            </a:rPr>
            <a:t>pre-adolescent </a:t>
          </a:r>
          <a:r>
            <a:rPr lang="en-US" dirty="0">
              <a:solidFill>
                <a:schemeClr val="tx1"/>
              </a:solidFill>
            </a:rPr>
            <a:t>(</a:t>
          </a:r>
          <a:r>
            <a:rPr lang="en-US" dirty="0" err="1">
              <a:solidFill>
                <a:schemeClr val="tx1"/>
              </a:solidFill>
            </a:rPr>
            <a:t>terutama</a:t>
          </a:r>
          <a:r>
            <a:rPr lang="en-US" dirty="0">
              <a:solidFill>
                <a:schemeClr val="tx1"/>
              </a:solidFill>
            </a:rPr>
            <a:t> </a:t>
          </a:r>
          <a:r>
            <a:rPr lang="en-US" dirty="0" err="1">
              <a:solidFill>
                <a:schemeClr val="tx1"/>
              </a:solidFill>
            </a:rPr>
            <a:t>perempuan</a:t>
          </a:r>
          <a:r>
            <a:rPr lang="en-US" dirty="0">
              <a:solidFill>
                <a:schemeClr val="tx1"/>
              </a:solidFill>
            </a:rPr>
            <a:t>) </a:t>
          </a:r>
          <a:r>
            <a:rPr lang="en-US" dirty="0">
              <a:solidFill>
                <a:schemeClr val="tx1"/>
              </a:solidFill>
              <a:sym typeface="Wingdings"/>
            </a:rPr>
            <a:t> </a:t>
          </a:r>
          <a:r>
            <a:rPr lang="en-US" dirty="0" err="1">
              <a:solidFill>
                <a:schemeClr val="tx1"/>
              </a:solidFill>
              <a:sym typeface="Wingdings"/>
            </a:rPr>
            <a:t>obesitas</a:t>
          </a:r>
          <a:endParaRPr lang="en-US" dirty="0">
            <a:solidFill>
              <a:schemeClr val="tx1"/>
            </a:solidFill>
          </a:endParaRPr>
        </a:p>
      </dgm:t>
    </dgm:pt>
    <dgm:pt modelId="{3CA6E492-27C6-DD4D-8966-CECEF24BC0A3}" type="parTrans" cxnId="{FBFA8DE3-005A-4148-9D18-0E59367A4B6C}">
      <dgm:prSet/>
      <dgm:spPr/>
      <dgm:t>
        <a:bodyPr/>
        <a:lstStyle/>
        <a:p>
          <a:endParaRPr lang="en-US"/>
        </a:p>
      </dgm:t>
    </dgm:pt>
    <dgm:pt modelId="{404E9010-2CEA-9440-AD56-238AC12E02E9}" type="sibTrans" cxnId="{FBFA8DE3-005A-4148-9D18-0E59367A4B6C}">
      <dgm:prSet/>
      <dgm:spPr/>
      <dgm:t>
        <a:bodyPr/>
        <a:lstStyle/>
        <a:p>
          <a:endParaRPr lang="en-US"/>
        </a:p>
      </dgm:t>
    </dgm:pt>
    <dgm:pt modelId="{DE1FDFD2-585C-AC46-BE80-9EE1C6731B20}" type="pres">
      <dgm:prSet presAssocID="{19816E5B-CC48-3240-8F80-18DAD2074DD3}" presName="linear" presStyleCnt="0">
        <dgm:presLayoutVars>
          <dgm:dir/>
          <dgm:animLvl val="lvl"/>
          <dgm:resizeHandles val="exact"/>
        </dgm:presLayoutVars>
      </dgm:prSet>
      <dgm:spPr/>
    </dgm:pt>
    <dgm:pt modelId="{2F14597E-8296-9C46-9547-0811A4DAC60C}" type="pres">
      <dgm:prSet presAssocID="{220DF9EE-EC94-7748-A48C-3BA62696C047}" presName="parentLin" presStyleCnt="0"/>
      <dgm:spPr/>
    </dgm:pt>
    <dgm:pt modelId="{A985A301-9381-0C48-A73D-A880E80D4813}" type="pres">
      <dgm:prSet presAssocID="{220DF9EE-EC94-7748-A48C-3BA62696C047}" presName="parentLeftMargin" presStyleLbl="node1" presStyleIdx="0" presStyleCnt="3"/>
      <dgm:spPr/>
    </dgm:pt>
    <dgm:pt modelId="{0F7CA270-8B04-344F-8CC4-BDBCB7597E68}" type="pres">
      <dgm:prSet presAssocID="{220DF9EE-EC94-7748-A48C-3BA62696C047}" presName="parentText" presStyleLbl="node1" presStyleIdx="0" presStyleCnt="3">
        <dgm:presLayoutVars>
          <dgm:chMax val="0"/>
          <dgm:bulletEnabled val="1"/>
        </dgm:presLayoutVars>
      </dgm:prSet>
      <dgm:spPr/>
    </dgm:pt>
    <dgm:pt modelId="{EF1DF99B-0346-C544-AA3A-EDDEBAC882B0}" type="pres">
      <dgm:prSet presAssocID="{220DF9EE-EC94-7748-A48C-3BA62696C047}" presName="negativeSpace" presStyleCnt="0"/>
      <dgm:spPr/>
    </dgm:pt>
    <dgm:pt modelId="{CB0BAE9A-A856-484E-B736-1A1D1F74A73C}" type="pres">
      <dgm:prSet presAssocID="{220DF9EE-EC94-7748-A48C-3BA62696C047}" presName="childText" presStyleLbl="conFgAcc1" presStyleIdx="0" presStyleCnt="3">
        <dgm:presLayoutVars>
          <dgm:bulletEnabled val="1"/>
        </dgm:presLayoutVars>
      </dgm:prSet>
      <dgm:spPr/>
    </dgm:pt>
    <dgm:pt modelId="{DD0A3587-CD95-CF4E-AA0F-61A03EEA45EE}" type="pres">
      <dgm:prSet presAssocID="{EE8798EA-9A3D-D54E-9293-5F62CDF6F8BF}" presName="spaceBetweenRectangles" presStyleCnt="0"/>
      <dgm:spPr/>
    </dgm:pt>
    <dgm:pt modelId="{F829D143-60D3-3B4D-AE35-F70A488E59FF}" type="pres">
      <dgm:prSet presAssocID="{305712DF-0B85-F048-8383-5B4604570B99}" presName="parentLin" presStyleCnt="0"/>
      <dgm:spPr/>
    </dgm:pt>
    <dgm:pt modelId="{73D37B40-F13D-1F47-911A-535F15AFCAE6}" type="pres">
      <dgm:prSet presAssocID="{305712DF-0B85-F048-8383-5B4604570B99}" presName="parentLeftMargin" presStyleLbl="node1" presStyleIdx="0" presStyleCnt="3"/>
      <dgm:spPr/>
    </dgm:pt>
    <dgm:pt modelId="{A8D170E7-BA04-254B-AC59-0251096DC63B}" type="pres">
      <dgm:prSet presAssocID="{305712DF-0B85-F048-8383-5B4604570B99}" presName="parentText" presStyleLbl="node1" presStyleIdx="1" presStyleCnt="3">
        <dgm:presLayoutVars>
          <dgm:chMax val="0"/>
          <dgm:bulletEnabled val="1"/>
        </dgm:presLayoutVars>
      </dgm:prSet>
      <dgm:spPr/>
    </dgm:pt>
    <dgm:pt modelId="{F3504605-7EE8-744D-959F-3DE58F3DEF57}" type="pres">
      <dgm:prSet presAssocID="{305712DF-0B85-F048-8383-5B4604570B99}" presName="negativeSpace" presStyleCnt="0"/>
      <dgm:spPr/>
    </dgm:pt>
    <dgm:pt modelId="{ECF8107D-5F0F-E349-9F79-52DF7D50FDB9}" type="pres">
      <dgm:prSet presAssocID="{305712DF-0B85-F048-8383-5B4604570B99}" presName="childText" presStyleLbl="conFgAcc1" presStyleIdx="1" presStyleCnt="3">
        <dgm:presLayoutVars>
          <dgm:bulletEnabled val="1"/>
        </dgm:presLayoutVars>
      </dgm:prSet>
      <dgm:spPr/>
    </dgm:pt>
    <dgm:pt modelId="{1E70666C-D56C-A549-A97F-919A12B6AC6D}" type="pres">
      <dgm:prSet presAssocID="{6C9F3E48-216D-7443-B967-840B56FD8D67}" presName="spaceBetweenRectangles" presStyleCnt="0"/>
      <dgm:spPr/>
    </dgm:pt>
    <dgm:pt modelId="{7E90750C-B1F7-DD43-BD7A-81E71F4CF58E}" type="pres">
      <dgm:prSet presAssocID="{9FA59BD2-6B6A-CA48-BE4C-9CBDB27CE4B3}" presName="parentLin" presStyleCnt="0"/>
      <dgm:spPr/>
    </dgm:pt>
    <dgm:pt modelId="{A4DF1ABC-C053-0744-BFF9-F1C64A373BA1}" type="pres">
      <dgm:prSet presAssocID="{9FA59BD2-6B6A-CA48-BE4C-9CBDB27CE4B3}" presName="parentLeftMargin" presStyleLbl="node1" presStyleIdx="1" presStyleCnt="3"/>
      <dgm:spPr/>
    </dgm:pt>
    <dgm:pt modelId="{FCE84404-ECB9-2D4B-A5F7-1B090D595E95}" type="pres">
      <dgm:prSet presAssocID="{9FA59BD2-6B6A-CA48-BE4C-9CBDB27CE4B3}" presName="parentText" presStyleLbl="node1" presStyleIdx="2" presStyleCnt="3">
        <dgm:presLayoutVars>
          <dgm:chMax val="0"/>
          <dgm:bulletEnabled val="1"/>
        </dgm:presLayoutVars>
      </dgm:prSet>
      <dgm:spPr/>
    </dgm:pt>
    <dgm:pt modelId="{1B31E61E-F522-274D-86A8-57CF0C2CB1D2}" type="pres">
      <dgm:prSet presAssocID="{9FA59BD2-6B6A-CA48-BE4C-9CBDB27CE4B3}" presName="negativeSpace" presStyleCnt="0"/>
      <dgm:spPr/>
    </dgm:pt>
    <dgm:pt modelId="{214DFF96-6C6C-604A-A24A-32DB5514526C}" type="pres">
      <dgm:prSet presAssocID="{9FA59BD2-6B6A-CA48-BE4C-9CBDB27CE4B3}" presName="childText" presStyleLbl="conFgAcc1" presStyleIdx="2" presStyleCnt="3">
        <dgm:presLayoutVars>
          <dgm:bulletEnabled val="1"/>
        </dgm:presLayoutVars>
      </dgm:prSet>
      <dgm:spPr/>
    </dgm:pt>
  </dgm:ptLst>
  <dgm:cxnLst>
    <dgm:cxn modelId="{DDD7D502-8BC0-654B-BF40-6761F4626CFF}" type="presOf" srcId="{220DF9EE-EC94-7748-A48C-3BA62696C047}" destId="{A985A301-9381-0C48-A73D-A880E80D4813}" srcOrd="0" destOrd="0" presId="urn:microsoft.com/office/officeart/2005/8/layout/list1"/>
    <dgm:cxn modelId="{4BA5E803-4342-A244-B51B-5E87C276113F}" type="presOf" srcId="{19816E5B-CC48-3240-8F80-18DAD2074DD3}" destId="{DE1FDFD2-585C-AC46-BE80-9EE1C6731B20}" srcOrd="0" destOrd="0" presId="urn:microsoft.com/office/officeart/2005/8/layout/list1"/>
    <dgm:cxn modelId="{D1029E23-1EA3-CE45-819C-9D8A05AF0B67}" type="presOf" srcId="{DED7DB16-3F79-9241-8128-077336543747}" destId="{214DFF96-6C6C-604A-A24A-32DB5514526C}" srcOrd="0" destOrd="0" presId="urn:microsoft.com/office/officeart/2005/8/layout/list1"/>
    <dgm:cxn modelId="{86DA063F-1268-CC42-A713-5C46B1866DE1}" srcId="{19816E5B-CC48-3240-8F80-18DAD2074DD3}" destId="{305712DF-0B85-F048-8383-5B4604570B99}" srcOrd="1" destOrd="0" parTransId="{B8DBD246-3286-5E42-802F-0E7FFDEB14D1}" sibTransId="{6C9F3E48-216D-7443-B967-840B56FD8D67}"/>
    <dgm:cxn modelId="{1BC05B41-4D93-B342-B554-D4C5902A56FC}" srcId="{220DF9EE-EC94-7748-A48C-3BA62696C047}" destId="{94E8DA5C-A498-9B43-BFBE-6C35C519BDEC}" srcOrd="0" destOrd="0" parTransId="{B21F8623-40B0-E744-A6E9-8D4651E2EC44}" sibTransId="{8E6C9D47-520F-0040-822D-6A099A0DEC53}"/>
    <dgm:cxn modelId="{07AF7452-A01C-7847-AEAB-2108D0F1FA73}" type="presOf" srcId="{9FA59BD2-6B6A-CA48-BE4C-9CBDB27CE4B3}" destId="{A4DF1ABC-C053-0744-BFF9-F1C64A373BA1}" srcOrd="0" destOrd="0" presId="urn:microsoft.com/office/officeart/2005/8/layout/list1"/>
    <dgm:cxn modelId="{75884866-5748-7846-A2A4-8461FDCDBD7A}" type="presOf" srcId="{220DF9EE-EC94-7748-A48C-3BA62696C047}" destId="{0F7CA270-8B04-344F-8CC4-BDBCB7597E68}" srcOrd="1" destOrd="0" presId="urn:microsoft.com/office/officeart/2005/8/layout/list1"/>
    <dgm:cxn modelId="{55C6B16C-61B5-8F4D-A675-EF6235AE58EA}" type="presOf" srcId="{94E8DA5C-A498-9B43-BFBE-6C35C519BDEC}" destId="{CB0BAE9A-A856-484E-B736-1A1D1F74A73C}" srcOrd="0" destOrd="0" presId="urn:microsoft.com/office/officeart/2005/8/layout/list1"/>
    <dgm:cxn modelId="{6379686D-F8E8-3B41-9A0A-AB5257E21A9F}" type="presOf" srcId="{305712DF-0B85-F048-8383-5B4604570B99}" destId="{73D37B40-F13D-1F47-911A-535F15AFCAE6}" srcOrd="0" destOrd="0" presId="urn:microsoft.com/office/officeart/2005/8/layout/list1"/>
    <dgm:cxn modelId="{712EFB77-A2A9-DE47-9CD8-92BE6E71EAFC}" srcId="{220DF9EE-EC94-7748-A48C-3BA62696C047}" destId="{97725958-4B18-2C44-A8DF-59A6B5B9D297}" srcOrd="2" destOrd="0" parTransId="{A914727B-6674-6A49-A76D-43D76A2B62DD}" sibTransId="{A04524A4-C1A7-9144-8974-0B749706BD0E}"/>
    <dgm:cxn modelId="{2D810680-AE91-C043-BFC0-2F56FD68FAB8}" type="presOf" srcId="{51A8E2EC-0B53-B74B-B3C6-0A7907B165E8}" destId="{ECF8107D-5F0F-E349-9F79-52DF7D50FDB9}" srcOrd="0" destOrd="0" presId="urn:microsoft.com/office/officeart/2005/8/layout/list1"/>
    <dgm:cxn modelId="{0F11B3A4-19A0-4447-AB16-C5E1F65C1F40}" type="presOf" srcId="{9FA59BD2-6B6A-CA48-BE4C-9CBDB27CE4B3}" destId="{FCE84404-ECB9-2D4B-A5F7-1B090D595E95}" srcOrd="1" destOrd="0" presId="urn:microsoft.com/office/officeart/2005/8/layout/list1"/>
    <dgm:cxn modelId="{8ECAE0AB-F722-F34B-8E4B-8286AE90DF42}" srcId="{19816E5B-CC48-3240-8F80-18DAD2074DD3}" destId="{220DF9EE-EC94-7748-A48C-3BA62696C047}" srcOrd="0" destOrd="0" parTransId="{252E6320-005A-5246-AA80-37B7E73C12E3}" sibTransId="{EE8798EA-9A3D-D54E-9293-5F62CDF6F8BF}"/>
    <dgm:cxn modelId="{6CAC94CA-24B3-404F-BD54-999AE51473CF}" srcId="{220DF9EE-EC94-7748-A48C-3BA62696C047}" destId="{E03B1124-3AD9-F744-8F06-B84457DD8B79}" srcOrd="1" destOrd="0" parTransId="{A0CD9CD9-EC1B-BC4C-8E60-87D583014CF5}" sibTransId="{D88B63A6-14C0-5E48-92C9-CC80F29CDC1B}"/>
    <dgm:cxn modelId="{C0809ED2-569B-A74F-AA7D-BBED303ADF36}" srcId="{305712DF-0B85-F048-8383-5B4604570B99}" destId="{51A8E2EC-0B53-B74B-B3C6-0A7907B165E8}" srcOrd="0" destOrd="0" parTransId="{74D1FA28-04EB-1442-8A4B-79E7EC550438}" sibTransId="{20539DC0-B366-1D40-B257-E8D64BEE1874}"/>
    <dgm:cxn modelId="{E05B41D3-033D-494A-909E-633ADA51DAAD}" type="presOf" srcId="{97725958-4B18-2C44-A8DF-59A6B5B9D297}" destId="{CB0BAE9A-A856-484E-B736-1A1D1F74A73C}" srcOrd="0" destOrd="2" presId="urn:microsoft.com/office/officeart/2005/8/layout/list1"/>
    <dgm:cxn modelId="{3D8480D5-AB2A-8540-AEB9-F917622A0377}" type="presOf" srcId="{305712DF-0B85-F048-8383-5B4604570B99}" destId="{A8D170E7-BA04-254B-AC59-0251096DC63B}" srcOrd="1" destOrd="0" presId="urn:microsoft.com/office/officeart/2005/8/layout/list1"/>
    <dgm:cxn modelId="{6556B6DC-A60B-2340-B9BF-2AE04EB6E2BC}" type="presOf" srcId="{E03B1124-3AD9-F744-8F06-B84457DD8B79}" destId="{CB0BAE9A-A856-484E-B736-1A1D1F74A73C}" srcOrd="0" destOrd="1" presId="urn:microsoft.com/office/officeart/2005/8/layout/list1"/>
    <dgm:cxn modelId="{FBFA8DE3-005A-4148-9D18-0E59367A4B6C}" srcId="{9FA59BD2-6B6A-CA48-BE4C-9CBDB27CE4B3}" destId="{DED7DB16-3F79-9241-8128-077336543747}" srcOrd="0" destOrd="0" parTransId="{3CA6E492-27C6-DD4D-8966-CECEF24BC0A3}" sibTransId="{404E9010-2CEA-9440-AD56-238AC12E02E9}"/>
    <dgm:cxn modelId="{19FE91F3-CD59-3541-A3F4-7DAA96D2701C}" srcId="{19816E5B-CC48-3240-8F80-18DAD2074DD3}" destId="{9FA59BD2-6B6A-CA48-BE4C-9CBDB27CE4B3}" srcOrd="2" destOrd="0" parTransId="{23F3D258-730F-CF49-8FEB-207619F20986}" sibTransId="{4958BC4A-CDB8-3E4C-8159-BD10FD3F4D15}"/>
    <dgm:cxn modelId="{72FF1C82-C515-4947-BE84-7D1AD72A48ED}" type="presParOf" srcId="{DE1FDFD2-585C-AC46-BE80-9EE1C6731B20}" destId="{2F14597E-8296-9C46-9547-0811A4DAC60C}" srcOrd="0" destOrd="0" presId="urn:microsoft.com/office/officeart/2005/8/layout/list1"/>
    <dgm:cxn modelId="{7817DF35-0E63-FB42-A150-D530A65D6CC9}" type="presParOf" srcId="{2F14597E-8296-9C46-9547-0811A4DAC60C}" destId="{A985A301-9381-0C48-A73D-A880E80D4813}" srcOrd="0" destOrd="0" presId="urn:microsoft.com/office/officeart/2005/8/layout/list1"/>
    <dgm:cxn modelId="{F32FB66D-9EE2-7247-A2C2-99FB3CFBD057}" type="presParOf" srcId="{2F14597E-8296-9C46-9547-0811A4DAC60C}" destId="{0F7CA270-8B04-344F-8CC4-BDBCB7597E68}" srcOrd="1" destOrd="0" presId="urn:microsoft.com/office/officeart/2005/8/layout/list1"/>
    <dgm:cxn modelId="{E1499A43-04FF-4746-858F-B2AF17A2F4A8}" type="presParOf" srcId="{DE1FDFD2-585C-AC46-BE80-9EE1C6731B20}" destId="{EF1DF99B-0346-C544-AA3A-EDDEBAC882B0}" srcOrd="1" destOrd="0" presId="urn:microsoft.com/office/officeart/2005/8/layout/list1"/>
    <dgm:cxn modelId="{7112C2FE-2DF4-7243-A28F-D08801EAEFB4}" type="presParOf" srcId="{DE1FDFD2-585C-AC46-BE80-9EE1C6731B20}" destId="{CB0BAE9A-A856-484E-B736-1A1D1F74A73C}" srcOrd="2" destOrd="0" presId="urn:microsoft.com/office/officeart/2005/8/layout/list1"/>
    <dgm:cxn modelId="{11208996-7F6B-DE4C-9A8B-ED857797EB81}" type="presParOf" srcId="{DE1FDFD2-585C-AC46-BE80-9EE1C6731B20}" destId="{DD0A3587-CD95-CF4E-AA0F-61A03EEA45EE}" srcOrd="3" destOrd="0" presId="urn:microsoft.com/office/officeart/2005/8/layout/list1"/>
    <dgm:cxn modelId="{1BB0F611-76C2-8B4E-A0BF-C56D73CC07A6}" type="presParOf" srcId="{DE1FDFD2-585C-AC46-BE80-9EE1C6731B20}" destId="{F829D143-60D3-3B4D-AE35-F70A488E59FF}" srcOrd="4" destOrd="0" presId="urn:microsoft.com/office/officeart/2005/8/layout/list1"/>
    <dgm:cxn modelId="{E86249A1-557B-4D4E-A99C-E0C90EFF488D}" type="presParOf" srcId="{F829D143-60D3-3B4D-AE35-F70A488E59FF}" destId="{73D37B40-F13D-1F47-911A-535F15AFCAE6}" srcOrd="0" destOrd="0" presId="urn:microsoft.com/office/officeart/2005/8/layout/list1"/>
    <dgm:cxn modelId="{1B9BED4F-DBF3-284C-A492-8D80CAFC91E0}" type="presParOf" srcId="{F829D143-60D3-3B4D-AE35-F70A488E59FF}" destId="{A8D170E7-BA04-254B-AC59-0251096DC63B}" srcOrd="1" destOrd="0" presId="urn:microsoft.com/office/officeart/2005/8/layout/list1"/>
    <dgm:cxn modelId="{EB05082A-C9D3-F540-A7A1-DCD928FD5C9A}" type="presParOf" srcId="{DE1FDFD2-585C-AC46-BE80-9EE1C6731B20}" destId="{F3504605-7EE8-744D-959F-3DE58F3DEF57}" srcOrd="5" destOrd="0" presId="urn:microsoft.com/office/officeart/2005/8/layout/list1"/>
    <dgm:cxn modelId="{7182522D-3294-894D-8153-B1A340F73C32}" type="presParOf" srcId="{DE1FDFD2-585C-AC46-BE80-9EE1C6731B20}" destId="{ECF8107D-5F0F-E349-9F79-52DF7D50FDB9}" srcOrd="6" destOrd="0" presId="urn:microsoft.com/office/officeart/2005/8/layout/list1"/>
    <dgm:cxn modelId="{A6862A0D-ACF0-FD46-ACF5-F60ECBC04BA9}" type="presParOf" srcId="{DE1FDFD2-585C-AC46-BE80-9EE1C6731B20}" destId="{1E70666C-D56C-A549-A97F-919A12B6AC6D}" srcOrd="7" destOrd="0" presId="urn:microsoft.com/office/officeart/2005/8/layout/list1"/>
    <dgm:cxn modelId="{332A3310-41E5-1C45-9A86-FBB107D1DEED}" type="presParOf" srcId="{DE1FDFD2-585C-AC46-BE80-9EE1C6731B20}" destId="{7E90750C-B1F7-DD43-BD7A-81E71F4CF58E}" srcOrd="8" destOrd="0" presId="urn:microsoft.com/office/officeart/2005/8/layout/list1"/>
    <dgm:cxn modelId="{74F0746A-3C8D-2249-90A5-18C195BE2EC9}" type="presParOf" srcId="{7E90750C-B1F7-DD43-BD7A-81E71F4CF58E}" destId="{A4DF1ABC-C053-0744-BFF9-F1C64A373BA1}" srcOrd="0" destOrd="0" presId="urn:microsoft.com/office/officeart/2005/8/layout/list1"/>
    <dgm:cxn modelId="{DB33868A-53CC-1D45-BE78-A5ABD589090D}" type="presParOf" srcId="{7E90750C-B1F7-DD43-BD7A-81E71F4CF58E}" destId="{FCE84404-ECB9-2D4B-A5F7-1B090D595E95}" srcOrd="1" destOrd="0" presId="urn:microsoft.com/office/officeart/2005/8/layout/list1"/>
    <dgm:cxn modelId="{C5AEBC24-198B-564F-8A9D-AC43D63C95D3}" type="presParOf" srcId="{DE1FDFD2-585C-AC46-BE80-9EE1C6731B20}" destId="{1B31E61E-F522-274D-86A8-57CF0C2CB1D2}" srcOrd="9" destOrd="0" presId="urn:microsoft.com/office/officeart/2005/8/layout/list1"/>
    <dgm:cxn modelId="{213D0F74-179A-DD4D-ABCF-3AF41C538E25}" type="presParOf" srcId="{DE1FDFD2-585C-AC46-BE80-9EE1C6731B20}" destId="{214DFF96-6C6C-604A-A24A-32DB5514526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48F4CB-4B30-9943-B2F0-267AA5EA6935}" type="doc">
      <dgm:prSet loTypeId="urn:microsoft.com/office/officeart/2005/8/layout/list1" loCatId="" qsTypeId="urn:microsoft.com/office/officeart/2005/8/quickstyle/simple4" qsCatId="simple" csTypeId="urn:microsoft.com/office/officeart/2005/8/colors/colorful4" csCatId="colorful" phldr="1"/>
      <dgm:spPr/>
      <dgm:t>
        <a:bodyPr/>
        <a:lstStyle/>
        <a:p>
          <a:endParaRPr lang="en-US"/>
        </a:p>
      </dgm:t>
    </dgm:pt>
    <dgm:pt modelId="{2B969309-98DA-154C-AAEC-D1478466981D}">
      <dgm:prSet phldrT="[Text]"/>
      <dgm:spPr/>
      <dgm:t>
        <a:bodyPr/>
        <a:lstStyle/>
        <a:p>
          <a:r>
            <a:rPr lang="en-US" dirty="0" err="1">
              <a:solidFill>
                <a:srgbClr val="000000"/>
              </a:solidFill>
            </a:rPr>
            <a:t>Perkembangan</a:t>
          </a:r>
          <a:r>
            <a:rPr lang="en-US" dirty="0">
              <a:solidFill>
                <a:srgbClr val="000000"/>
              </a:solidFill>
            </a:rPr>
            <a:t> </a:t>
          </a:r>
          <a:r>
            <a:rPr lang="en-US" dirty="0" err="1">
              <a:solidFill>
                <a:srgbClr val="000000"/>
              </a:solidFill>
            </a:rPr>
            <a:t>Fisiologik</a:t>
          </a:r>
          <a:endParaRPr lang="en-US" dirty="0">
            <a:solidFill>
              <a:srgbClr val="000000"/>
            </a:solidFill>
          </a:endParaRPr>
        </a:p>
      </dgm:t>
    </dgm:pt>
    <dgm:pt modelId="{6FBAC41D-27E2-4343-A5ED-56CC4BE745D5}" type="parTrans" cxnId="{04A790E3-D7FA-2B49-9DD0-5786F06CFE31}">
      <dgm:prSet/>
      <dgm:spPr/>
      <dgm:t>
        <a:bodyPr/>
        <a:lstStyle/>
        <a:p>
          <a:endParaRPr lang="en-US"/>
        </a:p>
      </dgm:t>
    </dgm:pt>
    <dgm:pt modelId="{BBAF7EA4-DC02-D24A-AEF2-7E0B66B13CFD}" type="sibTrans" cxnId="{04A790E3-D7FA-2B49-9DD0-5786F06CFE31}">
      <dgm:prSet/>
      <dgm:spPr/>
      <dgm:t>
        <a:bodyPr/>
        <a:lstStyle/>
        <a:p>
          <a:endParaRPr lang="en-US"/>
        </a:p>
      </dgm:t>
    </dgm:pt>
    <dgm:pt modelId="{2F06A268-D9E4-F74F-8F89-1B65D53429CD}">
      <dgm:prSet phldrT="[Text]"/>
      <dgm:spPr/>
      <dgm:t>
        <a:bodyPr/>
        <a:lstStyle/>
        <a:p>
          <a:r>
            <a:rPr lang="en-US" i="1" dirty="0">
              <a:solidFill>
                <a:srgbClr val="000000"/>
              </a:solidFill>
            </a:rPr>
            <a:t>Middle childhood</a:t>
          </a:r>
          <a:r>
            <a:rPr lang="en-US" dirty="0">
              <a:solidFill>
                <a:srgbClr val="000000"/>
              </a:solidFill>
            </a:rPr>
            <a:t>: </a:t>
          </a:r>
          <a:r>
            <a:rPr lang="en-US" dirty="0" err="1">
              <a:solidFill>
                <a:srgbClr val="000000"/>
              </a:solidFill>
            </a:rPr>
            <a:t>kekuatan</a:t>
          </a:r>
          <a:r>
            <a:rPr lang="en-US" dirty="0">
              <a:solidFill>
                <a:srgbClr val="000000"/>
              </a:solidFill>
            </a:rPr>
            <a:t> </a:t>
          </a:r>
          <a:r>
            <a:rPr lang="en-US" dirty="0" err="1">
              <a:solidFill>
                <a:srgbClr val="000000"/>
              </a:solidFill>
            </a:rPr>
            <a:t>otot</a:t>
          </a:r>
          <a:r>
            <a:rPr lang="en-US" dirty="0">
              <a:solidFill>
                <a:srgbClr val="000000"/>
              </a:solidFill>
            </a:rPr>
            <a:t>, </a:t>
          </a:r>
          <a:r>
            <a:rPr lang="en-US" dirty="0" err="1">
              <a:solidFill>
                <a:srgbClr val="000000"/>
              </a:solidFill>
            </a:rPr>
            <a:t>koordinasi</a:t>
          </a:r>
          <a:r>
            <a:rPr lang="en-US" dirty="0">
              <a:solidFill>
                <a:srgbClr val="000000"/>
              </a:solidFill>
            </a:rPr>
            <a:t> </a:t>
          </a:r>
          <a:r>
            <a:rPr lang="en-US" dirty="0" err="1">
              <a:solidFill>
                <a:srgbClr val="000000"/>
              </a:solidFill>
            </a:rPr>
            <a:t>motorik</a:t>
          </a:r>
          <a:r>
            <a:rPr lang="en-US" dirty="0">
              <a:solidFill>
                <a:srgbClr val="000000"/>
              </a:solidFill>
            </a:rPr>
            <a:t> </a:t>
          </a:r>
          <a:r>
            <a:rPr lang="en-US" dirty="0" err="1">
              <a:solidFill>
                <a:srgbClr val="000000"/>
              </a:solidFill>
            </a:rPr>
            <a:t>dan</a:t>
          </a:r>
          <a:r>
            <a:rPr lang="en-US" dirty="0">
              <a:solidFill>
                <a:srgbClr val="000000"/>
              </a:solidFill>
            </a:rPr>
            <a:t> stamina </a:t>
          </a:r>
          <a:r>
            <a:rPr lang="en-US" dirty="0" err="1">
              <a:solidFill>
                <a:srgbClr val="000000"/>
              </a:solidFill>
            </a:rPr>
            <a:t>meningkat</a:t>
          </a:r>
          <a:r>
            <a:rPr lang="en-US" dirty="0">
              <a:solidFill>
                <a:srgbClr val="000000"/>
              </a:solidFill>
            </a:rPr>
            <a:t> </a:t>
          </a:r>
          <a:r>
            <a:rPr lang="en-US" dirty="0" err="1">
              <a:solidFill>
                <a:srgbClr val="000000"/>
              </a:solidFill>
            </a:rPr>
            <a:t>progresif</a:t>
          </a:r>
          <a:endParaRPr lang="en-US" dirty="0">
            <a:solidFill>
              <a:srgbClr val="000000"/>
            </a:solidFill>
          </a:endParaRPr>
        </a:p>
      </dgm:t>
    </dgm:pt>
    <dgm:pt modelId="{BC6BBADF-9CA7-444B-B5A6-42D38E9F5AAA}" type="parTrans" cxnId="{A1B65DAC-C440-AB43-9619-399C5E4DFF09}">
      <dgm:prSet/>
      <dgm:spPr/>
      <dgm:t>
        <a:bodyPr/>
        <a:lstStyle/>
        <a:p>
          <a:endParaRPr lang="en-US"/>
        </a:p>
      </dgm:t>
    </dgm:pt>
    <dgm:pt modelId="{89B1309D-96C6-5C42-9D78-428C365A386C}" type="sibTrans" cxnId="{A1B65DAC-C440-AB43-9619-399C5E4DFF09}">
      <dgm:prSet/>
      <dgm:spPr/>
      <dgm:t>
        <a:bodyPr/>
        <a:lstStyle/>
        <a:p>
          <a:endParaRPr lang="en-US"/>
        </a:p>
      </dgm:t>
    </dgm:pt>
    <dgm:pt modelId="{2DF307E6-95BE-1740-89FF-1244188B6BFA}">
      <dgm:prSet phldrT="[Text]"/>
      <dgm:spPr/>
      <dgm:t>
        <a:bodyPr/>
        <a:lstStyle/>
        <a:p>
          <a:r>
            <a:rPr lang="en-US" dirty="0" err="1">
              <a:solidFill>
                <a:srgbClr val="000000"/>
              </a:solidFill>
            </a:rPr>
            <a:t>Perkembangan</a:t>
          </a:r>
          <a:r>
            <a:rPr lang="en-US" dirty="0">
              <a:solidFill>
                <a:srgbClr val="000000"/>
              </a:solidFill>
            </a:rPr>
            <a:t> </a:t>
          </a:r>
          <a:r>
            <a:rPr lang="en-US" dirty="0" err="1">
              <a:solidFill>
                <a:srgbClr val="000000"/>
              </a:solidFill>
            </a:rPr>
            <a:t>Kognitif</a:t>
          </a:r>
          <a:endParaRPr lang="en-US" dirty="0">
            <a:solidFill>
              <a:srgbClr val="000000"/>
            </a:solidFill>
          </a:endParaRPr>
        </a:p>
      </dgm:t>
    </dgm:pt>
    <dgm:pt modelId="{63AC0B6F-10AD-CF44-A288-3681A9E762D6}" type="parTrans" cxnId="{FDE40D8F-5634-0849-8A1B-15A9A4847FF2}">
      <dgm:prSet/>
      <dgm:spPr/>
      <dgm:t>
        <a:bodyPr/>
        <a:lstStyle/>
        <a:p>
          <a:endParaRPr lang="en-US"/>
        </a:p>
      </dgm:t>
    </dgm:pt>
    <dgm:pt modelId="{692051ED-BDC8-D64B-A836-6802F29A31BF}" type="sibTrans" cxnId="{FDE40D8F-5634-0849-8A1B-15A9A4847FF2}">
      <dgm:prSet/>
      <dgm:spPr/>
      <dgm:t>
        <a:bodyPr/>
        <a:lstStyle/>
        <a:p>
          <a:endParaRPr lang="en-US"/>
        </a:p>
      </dgm:t>
    </dgm:pt>
    <dgm:pt modelId="{C8223DC4-B392-3545-AAEC-B8DACA6DCA28}">
      <dgm:prSet phldrT="[Text]"/>
      <dgm:spPr/>
      <dgm:t>
        <a:bodyPr/>
        <a:lstStyle/>
        <a:p>
          <a:r>
            <a:rPr lang="en-US" dirty="0" err="1">
              <a:solidFill>
                <a:srgbClr val="000000"/>
              </a:solidFill>
            </a:rPr>
            <a:t>Kemampuan</a:t>
          </a:r>
          <a:r>
            <a:rPr lang="en-US" dirty="0">
              <a:solidFill>
                <a:srgbClr val="000000"/>
              </a:solidFill>
            </a:rPr>
            <a:t> </a:t>
          </a:r>
          <a:r>
            <a:rPr lang="en-US" dirty="0" err="1">
              <a:solidFill>
                <a:srgbClr val="000000"/>
              </a:solidFill>
            </a:rPr>
            <a:t>tertinggi</a:t>
          </a:r>
          <a:r>
            <a:rPr lang="en-US" dirty="0">
              <a:solidFill>
                <a:srgbClr val="000000"/>
              </a:solidFill>
            </a:rPr>
            <a:t> </a:t>
          </a:r>
          <a:r>
            <a:rPr lang="en-US" dirty="0" err="1">
              <a:solidFill>
                <a:srgbClr val="000000"/>
              </a:solidFill>
            </a:rPr>
            <a:t>dicapai</a:t>
          </a:r>
          <a:r>
            <a:rPr lang="en-US" dirty="0">
              <a:solidFill>
                <a:srgbClr val="000000"/>
              </a:solidFill>
            </a:rPr>
            <a:t> </a:t>
          </a:r>
          <a:r>
            <a:rPr lang="en-US" dirty="0" err="1">
              <a:solidFill>
                <a:srgbClr val="000000"/>
              </a:solidFill>
            </a:rPr>
            <a:t>oleh</a:t>
          </a:r>
          <a:r>
            <a:rPr lang="en-US" dirty="0">
              <a:solidFill>
                <a:srgbClr val="000000"/>
              </a:solidFill>
            </a:rPr>
            <a:t> </a:t>
          </a:r>
          <a:r>
            <a:rPr lang="en-US" dirty="0" err="1">
              <a:solidFill>
                <a:srgbClr val="000000"/>
              </a:solidFill>
            </a:rPr>
            <a:t>anak</a:t>
          </a:r>
          <a:r>
            <a:rPr lang="en-US" dirty="0">
              <a:solidFill>
                <a:srgbClr val="000000"/>
              </a:solidFill>
            </a:rPr>
            <a:t> </a:t>
          </a:r>
          <a:r>
            <a:rPr lang="en-US" dirty="0" err="1">
              <a:solidFill>
                <a:srgbClr val="000000"/>
              </a:solidFill>
            </a:rPr>
            <a:t>pada</a:t>
          </a:r>
          <a:r>
            <a:rPr lang="en-US" dirty="0">
              <a:solidFill>
                <a:srgbClr val="000000"/>
              </a:solidFill>
            </a:rPr>
            <a:t> </a:t>
          </a:r>
          <a:r>
            <a:rPr lang="en-US" dirty="0" err="1">
              <a:solidFill>
                <a:srgbClr val="000000"/>
              </a:solidFill>
            </a:rPr>
            <a:t>usia</a:t>
          </a:r>
          <a:r>
            <a:rPr lang="en-US" dirty="0">
              <a:solidFill>
                <a:srgbClr val="000000"/>
              </a:solidFill>
            </a:rPr>
            <a:t> </a:t>
          </a:r>
          <a:r>
            <a:rPr lang="en-US" i="1" dirty="0">
              <a:solidFill>
                <a:srgbClr val="000000"/>
              </a:solidFill>
            </a:rPr>
            <a:t>middle childhood: self efficacy</a:t>
          </a:r>
          <a:r>
            <a:rPr lang="en-US" i="0" dirty="0">
              <a:solidFill>
                <a:srgbClr val="000000"/>
              </a:solidFill>
            </a:rPr>
            <a:t>, </a:t>
          </a:r>
          <a:r>
            <a:rPr lang="en-US" i="0" dirty="0" err="1">
              <a:solidFill>
                <a:srgbClr val="000000"/>
              </a:solidFill>
            </a:rPr>
            <a:t>pengetahuan</a:t>
          </a:r>
          <a:r>
            <a:rPr lang="en-US" i="0" dirty="0">
              <a:solidFill>
                <a:srgbClr val="000000"/>
              </a:solidFill>
            </a:rPr>
            <a:t> </a:t>
          </a:r>
          <a:r>
            <a:rPr lang="en-US" i="0" dirty="0" err="1">
              <a:solidFill>
                <a:srgbClr val="000000"/>
              </a:solidFill>
            </a:rPr>
            <a:t>apa</a:t>
          </a:r>
          <a:r>
            <a:rPr lang="en-US" i="0" dirty="0">
              <a:solidFill>
                <a:srgbClr val="000000"/>
              </a:solidFill>
            </a:rPr>
            <a:t> yang </a:t>
          </a:r>
          <a:r>
            <a:rPr lang="en-US" i="0" dirty="0" err="1">
              <a:solidFill>
                <a:srgbClr val="000000"/>
              </a:solidFill>
            </a:rPr>
            <a:t>harus</a:t>
          </a:r>
          <a:r>
            <a:rPr lang="en-US" i="0" dirty="0">
              <a:solidFill>
                <a:srgbClr val="000000"/>
              </a:solidFill>
            </a:rPr>
            <a:t> </a:t>
          </a:r>
          <a:r>
            <a:rPr lang="en-US" i="0" dirty="0" err="1">
              <a:solidFill>
                <a:srgbClr val="000000"/>
              </a:solidFill>
            </a:rPr>
            <a:t>dilakukan</a:t>
          </a:r>
          <a:r>
            <a:rPr lang="en-US" i="0" dirty="0">
              <a:solidFill>
                <a:srgbClr val="000000"/>
              </a:solidFill>
            </a:rPr>
            <a:t> &amp; </a:t>
          </a:r>
          <a:r>
            <a:rPr lang="en-US" i="0" dirty="0" err="1">
              <a:solidFill>
                <a:srgbClr val="000000"/>
              </a:solidFill>
            </a:rPr>
            <a:t>kemampuan</a:t>
          </a:r>
          <a:r>
            <a:rPr lang="en-US" i="0" dirty="0">
              <a:solidFill>
                <a:srgbClr val="000000"/>
              </a:solidFill>
            </a:rPr>
            <a:t> </a:t>
          </a:r>
          <a:r>
            <a:rPr lang="en-US" i="0" dirty="0" err="1">
              <a:solidFill>
                <a:srgbClr val="000000"/>
              </a:solidFill>
            </a:rPr>
            <a:t>untuk</a:t>
          </a:r>
          <a:r>
            <a:rPr lang="en-US" i="0" dirty="0">
              <a:solidFill>
                <a:srgbClr val="000000"/>
              </a:solidFill>
            </a:rPr>
            <a:t> </a:t>
          </a:r>
          <a:r>
            <a:rPr lang="en-US" i="0" dirty="0" err="1">
              <a:solidFill>
                <a:srgbClr val="000000"/>
              </a:solidFill>
            </a:rPr>
            <a:t>melakukan</a:t>
          </a:r>
          <a:r>
            <a:rPr lang="en-US" i="0" dirty="0">
              <a:solidFill>
                <a:srgbClr val="000000"/>
              </a:solidFill>
            </a:rPr>
            <a:t> </a:t>
          </a:r>
          <a:r>
            <a:rPr lang="en-US" i="0" dirty="0" err="1">
              <a:solidFill>
                <a:srgbClr val="000000"/>
              </a:solidFill>
            </a:rPr>
            <a:t>itu</a:t>
          </a:r>
          <a:endParaRPr lang="en-US" dirty="0">
            <a:solidFill>
              <a:srgbClr val="000000"/>
            </a:solidFill>
          </a:endParaRPr>
        </a:p>
      </dgm:t>
    </dgm:pt>
    <dgm:pt modelId="{9F0B8D2A-3F71-3B4D-B9CC-3CE284C2B11D}" type="parTrans" cxnId="{3BCC1D5D-BBC6-2A40-A863-339D82B8B15F}">
      <dgm:prSet/>
      <dgm:spPr/>
      <dgm:t>
        <a:bodyPr/>
        <a:lstStyle/>
        <a:p>
          <a:endParaRPr lang="en-US"/>
        </a:p>
      </dgm:t>
    </dgm:pt>
    <dgm:pt modelId="{9777A307-732E-8848-8AF1-6E8EDB107825}" type="sibTrans" cxnId="{3BCC1D5D-BBC6-2A40-A863-339D82B8B15F}">
      <dgm:prSet/>
      <dgm:spPr/>
      <dgm:t>
        <a:bodyPr/>
        <a:lstStyle/>
        <a:p>
          <a:endParaRPr lang="en-US"/>
        </a:p>
      </dgm:t>
    </dgm:pt>
    <dgm:pt modelId="{D38A0B3B-69CF-1B4A-8707-088C899AD4C4}">
      <dgm:prSet phldrT="[Text]"/>
      <dgm:spPr/>
      <dgm:t>
        <a:bodyPr/>
        <a:lstStyle/>
        <a:p>
          <a:r>
            <a:rPr lang="en-US" dirty="0" err="1">
              <a:solidFill>
                <a:srgbClr val="000000"/>
              </a:solidFill>
            </a:rPr>
            <a:t>Pindah</a:t>
          </a:r>
          <a:r>
            <a:rPr lang="en-US" dirty="0">
              <a:solidFill>
                <a:srgbClr val="000000"/>
              </a:solidFill>
            </a:rPr>
            <a:t> </a:t>
          </a:r>
          <a:r>
            <a:rPr lang="en-US" dirty="0" err="1">
              <a:solidFill>
                <a:srgbClr val="000000"/>
              </a:solidFill>
            </a:rPr>
            <a:t>dari</a:t>
          </a:r>
          <a:r>
            <a:rPr lang="en-US" dirty="0">
              <a:solidFill>
                <a:srgbClr val="000000"/>
              </a:solidFill>
            </a:rPr>
            <a:t> </a:t>
          </a:r>
          <a:r>
            <a:rPr lang="en-US" dirty="0" err="1">
              <a:solidFill>
                <a:srgbClr val="000000"/>
              </a:solidFill>
            </a:rPr>
            <a:t>periode</a:t>
          </a:r>
          <a:r>
            <a:rPr lang="en-US" dirty="0">
              <a:solidFill>
                <a:srgbClr val="000000"/>
              </a:solidFill>
            </a:rPr>
            <a:t> pre-</a:t>
          </a:r>
          <a:r>
            <a:rPr lang="en-US" dirty="0" err="1">
              <a:solidFill>
                <a:srgbClr val="000000"/>
              </a:solidFill>
            </a:rPr>
            <a:t>operasional</a:t>
          </a:r>
          <a:r>
            <a:rPr lang="en-US" dirty="0">
              <a:solidFill>
                <a:srgbClr val="000000"/>
              </a:solidFill>
            </a:rPr>
            <a:t> </a:t>
          </a:r>
          <a:r>
            <a:rPr lang="en-US" dirty="0" err="1">
              <a:solidFill>
                <a:srgbClr val="000000"/>
              </a:solidFill>
            </a:rPr>
            <a:t>ke</a:t>
          </a:r>
          <a:r>
            <a:rPr lang="en-US" dirty="0">
              <a:solidFill>
                <a:srgbClr val="000000"/>
              </a:solidFill>
            </a:rPr>
            <a:t> “</a:t>
          </a:r>
          <a:r>
            <a:rPr lang="en-US" i="1" dirty="0">
              <a:solidFill>
                <a:srgbClr val="000000"/>
              </a:solidFill>
            </a:rPr>
            <a:t>concrete operations</a:t>
          </a:r>
          <a:r>
            <a:rPr lang="en-US" dirty="0">
              <a:solidFill>
                <a:srgbClr val="000000"/>
              </a:solidFill>
            </a:rPr>
            <a:t>”</a:t>
          </a:r>
        </a:p>
      </dgm:t>
    </dgm:pt>
    <dgm:pt modelId="{8F9867C0-E4EE-8044-B620-1C0845F88AC9}" type="parTrans" cxnId="{B74351F1-A065-A94E-BAC0-94AD773117E6}">
      <dgm:prSet/>
      <dgm:spPr/>
      <dgm:t>
        <a:bodyPr/>
        <a:lstStyle/>
        <a:p>
          <a:endParaRPr lang="en-US"/>
        </a:p>
      </dgm:t>
    </dgm:pt>
    <dgm:pt modelId="{0C940460-5713-9246-A674-2A5D733F500F}" type="sibTrans" cxnId="{B74351F1-A065-A94E-BAC0-94AD773117E6}">
      <dgm:prSet/>
      <dgm:spPr/>
      <dgm:t>
        <a:bodyPr/>
        <a:lstStyle/>
        <a:p>
          <a:endParaRPr lang="en-US"/>
        </a:p>
      </dgm:t>
    </dgm:pt>
    <dgm:pt modelId="{1F2F968A-9E4F-9543-A6F2-990E361CAA1B}">
      <dgm:prSet phldrT="[Text]"/>
      <dgm:spPr/>
      <dgm:t>
        <a:bodyPr/>
        <a:lstStyle/>
        <a:p>
          <a:r>
            <a:rPr lang="en-US" i="1" dirty="0">
              <a:solidFill>
                <a:srgbClr val="000000"/>
              </a:solidFill>
            </a:rPr>
            <a:t>A sense of self </a:t>
          </a:r>
          <a:r>
            <a:rPr lang="en-US" dirty="0" err="1">
              <a:solidFill>
                <a:srgbClr val="000000"/>
              </a:solidFill>
            </a:rPr>
            <a:t>berkembang</a:t>
          </a:r>
          <a:r>
            <a:rPr lang="en-US" dirty="0">
              <a:solidFill>
                <a:srgbClr val="000000"/>
              </a:solidFill>
            </a:rPr>
            <a:t> </a:t>
          </a:r>
          <a:r>
            <a:rPr lang="en-US" dirty="0">
              <a:solidFill>
                <a:srgbClr val="000000"/>
              </a:solidFill>
              <a:sym typeface="Wingdings"/>
            </a:rPr>
            <a:t> </a:t>
          </a:r>
          <a:r>
            <a:rPr lang="en-US" dirty="0" err="1">
              <a:solidFill>
                <a:srgbClr val="000000"/>
              </a:solidFill>
              <a:sym typeface="Wingdings"/>
            </a:rPr>
            <a:t>mandiri</a:t>
          </a:r>
          <a:r>
            <a:rPr lang="en-US" dirty="0">
              <a:solidFill>
                <a:srgbClr val="000000"/>
              </a:solidFill>
              <a:sym typeface="Wingdings"/>
            </a:rPr>
            <a:t> &amp; </a:t>
          </a:r>
          <a:r>
            <a:rPr lang="en-US" dirty="0" err="1">
              <a:solidFill>
                <a:srgbClr val="000000"/>
              </a:solidFill>
              <a:sym typeface="Wingdings"/>
            </a:rPr>
            <a:t>belajar</a:t>
          </a:r>
          <a:r>
            <a:rPr lang="en-US" dirty="0">
              <a:solidFill>
                <a:srgbClr val="000000"/>
              </a:solidFill>
              <a:sym typeface="Wingdings"/>
            </a:rPr>
            <a:t> </a:t>
          </a:r>
          <a:r>
            <a:rPr lang="en-US" dirty="0" err="1">
              <a:solidFill>
                <a:srgbClr val="000000"/>
              </a:solidFill>
              <a:sym typeface="Wingdings"/>
            </a:rPr>
            <a:t>perannya</a:t>
          </a:r>
          <a:r>
            <a:rPr lang="en-US" dirty="0">
              <a:solidFill>
                <a:srgbClr val="000000"/>
              </a:solidFill>
              <a:sym typeface="Wingdings"/>
            </a:rPr>
            <a:t> </a:t>
          </a:r>
          <a:r>
            <a:rPr lang="en-US" dirty="0" err="1">
              <a:solidFill>
                <a:srgbClr val="000000"/>
              </a:solidFill>
              <a:sym typeface="Wingdings"/>
            </a:rPr>
            <a:t>dalam</a:t>
          </a:r>
          <a:r>
            <a:rPr lang="en-US" dirty="0">
              <a:solidFill>
                <a:srgbClr val="000000"/>
              </a:solidFill>
              <a:sym typeface="Wingdings"/>
            </a:rPr>
            <a:t> </a:t>
          </a:r>
          <a:r>
            <a:rPr lang="en-US" dirty="0" err="1">
              <a:solidFill>
                <a:srgbClr val="000000"/>
              </a:solidFill>
              <a:sym typeface="Wingdings"/>
            </a:rPr>
            <a:t>keluarga</a:t>
          </a:r>
          <a:r>
            <a:rPr lang="en-US" dirty="0">
              <a:solidFill>
                <a:srgbClr val="000000"/>
              </a:solidFill>
              <a:sym typeface="Wingdings"/>
            </a:rPr>
            <a:t> &amp; </a:t>
          </a:r>
          <a:r>
            <a:rPr lang="en-US" dirty="0" err="1">
              <a:solidFill>
                <a:srgbClr val="000000"/>
              </a:solidFill>
              <a:sym typeface="Wingdings"/>
            </a:rPr>
            <a:t>komunitas</a:t>
          </a:r>
          <a:endParaRPr lang="en-US" dirty="0">
            <a:solidFill>
              <a:srgbClr val="000000"/>
            </a:solidFill>
          </a:endParaRPr>
        </a:p>
      </dgm:t>
    </dgm:pt>
    <dgm:pt modelId="{D8413DB5-A564-BF4B-A246-F1653608D5F9}" type="parTrans" cxnId="{11353D37-ADBC-4F49-8987-480D45C80F99}">
      <dgm:prSet/>
      <dgm:spPr/>
      <dgm:t>
        <a:bodyPr/>
        <a:lstStyle/>
        <a:p>
          <a:endParaRPr lang="en-US"/>
        </a:p>
      </dgm:t>
    </dgm:pt>
    <dgm:pt modelId="{8C531603-1EE1-A54E-9C59-AAD98FFEE2BA}" type="sibTrans" cxnId="{11353D37-ADBC-4F49-8987-480D45C80F99}">
      <dgm:prSet/>
      <dgm:spPr/>
      <dgm:t>
        <a:bodyPr/>
        <a:lstStyle/>
        <a:p>
          <a:endParaRPr lang="en-US"/>
        </a:p>
      </dgm:t>
    </dgm:pt>
    <dgm:pt modelId="{53C61868-194D-704B-BB15-C327D92B9904}">
      <dgm:prSet phldrT="[Text]"/>
      <dgm:spPr/>
      <dgm:t>
        <a:bodyPr/>
        <a:lstStyle/>
        <a:p>
          <a:r>
            <a:rPr lang="en-US" dirty="0" err="1">
              <a:solidFill>
                <a:srgbClr val="000000"/>
              </a:solidFill>
            </a:rPr>
            <a:t>Perkembangan</a:t>
          </a:r>
          <a:r>
            <a:rPr lang="en-US" dirty="0">
              <a:solidFill>
                <a:srgbClr val="000000"/>
              </a:solidFill>
            </a:rPr>
            <a:t> </a:t>
          </a:r>
          <a:r>
            <a:rPr lang="en-US" dirty="0" err="1">
              <a:solidFill>
                <a:srgbClr val="000000"/>
              </a:solidFill>
            </a:rPr>
            <a:t>keterampilan</a:t>
          </a:r>
          <a:r>
            <a:rPr lang="en-US" dirty="0">
              <a:solidFill>
                <a:srgbClr val="000000"/>
              </a:solidFill>
            </a:rPr>
            <a:t> </a:t>
          </a:r>
          <a:r>
            <a:rPr lang="en-US" dirty="0" err="1">
              <a:solidFill>
                <a:srgbClr val="000000"/>
              </a:solidFill>
            </a:rPr>
            <a:t>makan</a:t>
          </a:r>
          <a:r>
            <a:rPr lang="en-US" dirty="0">
              <a:solidFill>
                <a:srgbClr val="000000"/>
              </a:solidFill>
            </a:rPr>
            <a:t> </a:t>
          </a:r>
          <a:r>
            <a:rPr lang="en-US" dirty="0" err="1">
              <a:solidFill>
                <a:srgbClr val="000000"/>
              </a:solidFill>
            </a:rPr>
            <a:t>dan</a:t>
          </a:r>
          <a:r>
            <a:rPr lang="en-US" dirty="0">
              <a:solidFill>
                <a:srgbClr val="000000"/>
              </a:solidFill>
            </a:rPr>
            <a:t> </a:t>
          </a:r>
          <a:r>
            <a:rPr lang="en-US" dirty="0" err="1">
              <a:solidFill>
                <a:srgbClr val="000000"/>
              </a:solidFill>
            </a:rPr>
            <a:t>perilaku</a:t>
          </a:r>
          <a:r>
            <a:rPr lang="en-US" dirty="0">
              <a:solidFill>
                <a:srgbClr val="000000"/>
              </a:solidFill>
            </a:rPr>
            <a:t> </a:t>
          </a:r>
          <a:r>
            <a:rPr lang="en-US" dirty="0" err="1">
              <a:solidFill>
                <a:srgbClr val="000000"/>
              </a:solidFill>
            </a:rPr>
            <a:t>makan</a:t>
          </a:r>
          <a:r>
            <a:rPr lang="en-US" dirty="0">
              <a:solidFill>
                <a:srgbClr val="000000"/>
              </a:solidFill>
            </a:rPr>
            <a:t>: </a:t>
          </a:r>
          <a:r>
            <a:rPr lang="en-US" dirty="0" err="1">
              <a:solidFill>
                <a:srgbClr val="000000"/>
              </a:solidFill>
            </a:rPr>
            <a:t>berkembangnya</a:t>
          </a:r>
          <a:r>
            <a:rPr lang="en-US" dirty="0">
              <a:solidFill>
                <a:srgbClr val="000000"/>
              </a:solidFill>
            </a:rPr>
            <a:t> </a:t>
          </a:r>
          <a:r>
            <a:rPr lang="en-US" dirty="0" err="1">
              <a:solidFill>
                <a:srgbClr val="000000"/>
              </a:solidFill>
            </a:rPr>
            <a:t>koordinasi</a:t>
          </a:r>
          <a:r>
            <a:rPr lang="en-US" dirty="0">
              <a:solidFill>
                <a:srgbClr val="000000"/>
              </a:solidFill>
            </a:rPr>
            <a:t> </a:t>
          </a:r>
          <a:r>
            <a:rPr lang="en-US" dirty="0" err="1">
              <a:solidFill>
                <a:srgbClr val="000000"/>
              </a:solidFill>
            </a:rPr>
            <a:t>motorik</a:t>
          </a:r>
          <a:r>
            <a:rPr lang="en-US" dirty="0">
              <a:solidFill>
                <a:srgbClr val="000000"/>
              </a:solidFill>
            </a:rPr>
            <a:t> </a:t>
          </a:r>
          <a:r>
            <a:rPr lang="en-US" dirty="0">
              <a:solidFill>
                <a:srgbClr val="000000"/>
              </a:solidFill>
              <a:sym typeface="Wingdings"/>
            </a:rPr>
            <a:t> </a:t>
          </a:r>
          <a:r>
            <a:rPr lang="en-US" dirty="0" err="1">
              <a:solidFill>
                <a:srgbClr val="000000"/>
              </a:solidFill>
              <a:sym typeface="Wingdings"/>
            </a:rPr>
            <a:t>meningkat</a:t>
          </a:r>
          <a:r>
            <a:rPr lang="en-US" dirty="0">
              <a:solidFill>
                <a:srgbClr val="000000"/>
              </a:solidFill>
              <a:sym typeface="Wingdings"/>
            </a:rPr>
            <a:t> </a:t>
          </a:r>
          <a:r>
            <a:rPr lang="en-US" dirty="0" err="1">
              <a:solidFill>
                <a:srgbClr val="000000"/>
              </a:solidFill>
              <a:sym typeface="Wingdings"/>
            </a:rPr>
            <a:t>keterampilan</a:t>
          </a:r>
          <a:r>
            <a:rPr lang="en-US" dirty="0">
              <a:solidFill>
                <a:srgbClr val="000000"/>
              </a:solidFill>
              <a:sym typeface="Wingdings"/>
            </a:rPr>
            <a:t> </a:t>
          </a:r>
          <a:r>
            <a:rPr lang="en-US" dirty="0" err="1">
              <a:solidFill>
                <a:srgbClr val="000000"/>
              </a:solidFill>
              <a:sym typeface="Wingdings"/>
            </a:rPr>
            <a:t>makannya</a:t>
          </a:r>
          <a:endParaRPr lang="en-US" dirty="0">
            <a:solidFill>
              <a:srgbClr val="000000"/>
            </a:solidFill>
          </a:endParaRPr>
        </a:p>
      </dgm:t>
    </dgm:pt>
    <dgm:pt modelId="{86E6130C-33DB-D64F-8E41-BBBC894E5DB3}" type="parTrans" cxnId="{03E71813-2A8D-5A48-8FA4-5BBCF09EBD12}">
      <dgm:prSet/>
      <dgm:spPr/>
      <dgm:t>
        <a:bodyPr/>
        <a:lstStyle/>
        <a:p>
          <a:endParaRPr lang="en-US"/>
        </a:p>
      </dgm:t>
    </dgm:pt>
    <dgm:pt modelId="{EBC3BFFD-BA1F-C449-83E4-4498B43F15AA}" type="sibTrans" cxnId="{03E71813-2A8D-5A48-8FA4-5BBCF09EBD12}">
      <dgm:prSet/>
      <dgm:spPr/>
      <dgm:t>
        <a:bodyPr/>
        <a:lstStyle/>
        <a:p>
          <a:endParaRPr lang="en-US"/>
        </a:p>
      </dgm:t>
    </dgm:pt>
    <dgm:pt modelId="{D672001A-28DB-AE47-B4E2-EA972B7B06F3}" type="pres">
      <dgm:prSet presAssocID="{2C48F4CB-4B30-9943-B2F0-267AA5EA6935}" presName="linear" presStyleCnt="0">
        <dgm:presLayoutVars>
          <dgm:dir/>
          <dgm:animLvl val="lvl"/>
          <dgm:resizeHandles val="exact"/>
        </dgm:presLayoutVars>
      </dgm:prSet>
      <dgm:spPr/>
    </dgm:pt>
    <dgm:pt modelId="{AE22577B-66E9-2E46-B37A-A939FF8FE888}" type="pres">
      <dgm:prSet presAssocID="{2B969309-98DA-154C-AAEC-D1478466981D}" presName="parentLin" presStyleCnt="0"/>
      <dgm:spPr/>
    </dgm:pt>
    <dgm:pt modelId="{99C10956-EBE8-E74D-A352-0232649E2603}" type="pres">
      <dgm:prSet presAssocID="{2B969309-98DA-154C-AAEC-D1478466981D}" presName="parentLeftMargin" presStyleLbl="node1" presStyleIdx="0" presStyleCnt="2"/>
      <dgm:spPr/>
    </dgm:pt>
    <dgm:pt modelId="{F4079C5C-1C37-7044-AC97-9E47E70879D5}" type="pres">
      <dgm:prSet presAssocID="{2B969309-98DA-154C-AAEC-D1478466981D}" presName="parentText" presStyleLbl="node1" presStyleIdx="0" presStyleCnt="2">
        <dgm:presLayoutVars>
          <dgm:chMax val="0"/>
          <dgm:bulletEnabled val="1"/>
        </dgm:presLayoutVars>
      </dgm:prSet>
      <dgm:spPr/>
    </dgm:pt>
    <dgm:pt modelId="{661D82E6-DE71-7540-8736-A2825BDC65FE}" type="pres">
      <dgm:prSet presAssocID="{2B969309-98DA-154C-AAEC-D1478466981D}" presName="negativeSpace" presStyleCnt="0"/>
      <dgm:spPr/>
    </dgm:pt>
    <dgm:pt modelId="{1497173A-A603-A64F-8396-7629FDF0B7ED}" type="pres">
      <dgm:prSet presAssocID="{2B969309-98DA-154C-AAEC-D1478466981D}" presName="childText" presStyleLbl="conFgAcc1" presStyleIdx="0" presStyleCnt="2">
        <dgm:presLayoutVars>
          <dgm:bulletEnabled val="1"/>
        </dgm:presLayoutVars>
      </dgm:prSet>
      <dgm:spPr/>
    </dgm:pt>
    <dgm:pt modelId="{536DEA6C-A294-B84E-9124-34AF8E3A93A8}" type="pres">
      <dgm:prSet presAssocID="{BBAF7EA4-DC02-D24A-AEF2-7E0B66B13CFD}" presName="spaceBetweenRectangles" presStyleCnt="0"/>
      <dgm:spPr/>
    </dgm:pt>
    <dgm:pt modelId="{D0C6A9D0-9CAB-484A-902B-62579FB7889A}" type="pres">
      <dgm:prSet presAssocID="{2DF307E6-95BE-1740-89FF-1244188B6BFA}" presName="parentLin" presStyleCnt="0"/>
      <dgm:spPr/>
    </dgm:pt>
    <dgm:pt modelId="{019E6B32-B8BA-E249-A0B9-2000BD90CDA6}" type="pres">
      <dgm:prSet presAssocID="{2DF307E6-95BE-1740-89FF-1244188B6BFA}" presName="parentLeftMargin" presStyleLbl="node1" presStyleIdx="0" presStyleCnt="2"/>
      <dgm:spPr/>
    </dgm:pt>
    <dgm:pt modelId="{3ECD4611-3CE0-7449-AA90-DF1E2AFAF5C9}" type="pres">
      <dgm:prSet presAssocID="{2DF307E6-95BE-1740-89FF-1244188B6BFA}" presName="parentText" presStyleLbl="node1" presStyleIdx="1" presStyleCnt="2">
        <dgm:presLayoutVars>
          <dgm:chMax val="0"/>
          <dgm:bulletEnabled val="1"/>
        </dgm:presLayoutVars>
      </dgm:prSet>
      <dgm:spPr/>
    </dgm:pt>
    <dgm:pt modelId="{B0782A06-207E-D04C-A3E9-23F8B8A27561}" type="pres">
      <dgm:prSet presAssocID="{2DF307E6-95BE-1740-89FF-1244188B6BFA}" presName="negativeSpace" presStyleCnt="0"/>
      <dgm:spPr/>
    </dgm:pt>
    <dgm:pt modelId="{AA5B5852-9B15-A545-9EF5-AEB900730ABF}" type="pres">
      <dgm:prSet presAssocID="{2DF307E6-95BE-1740-89FF-1244188B6BFA}" presName="childText" presStyleLbl="conFgAcc1" presStyleIdx="1" presStyleCnt="2" custScaleY="115076">
        <dgm:presLayoutVars>
          <dgm:bulletEnabled val="1"/>
        </dgm:presLayoutVars>
      </dgm:prSet>
      <dgm:spPr/>
    </dgm:pt>
  </dgm:ptLst>
  <dgm:cxnLst>
    <dgm:cxn modelId="{0F80C90E-E157-4168-B46A-CC50071D5076}" type="presOf" srcId="{D38A0B3B-69CF-1B4A-8707-088C899AD4C4}" destId="{AA5B5852-9B15-A545-9EF5-AEB900730ABF}" srcOrd="0" destOrd="1" presId="urn:microsoft.com/office/officeart/2005/8/layout/list1"/>
    <dgm:cxn modelId="{03E71813-2A8D-5A48-8FA4-5BBCF09EBD12}" srcId="{2DF307E6-95BE-1740-89FF-1244188B6BFA}" destId="{53C61868-194D-704B-BB15-C327D92B9904}" srcOrd="3" destOrd="0" parTransId="{86E6130C-33DB-D64F-8E41-BBBC894E5DB3}" sibTransId="{EBC3BFFD-BA1F-C449-83E4-4498B43F15AA}"/>
    <dgm:cxn modelId="{2ACBF932-B671-47CA-96DD-1039296BC79D}" type="presOf" srcId="{2B969309-98DA-154C-AAEC-D1478466981D}" destId="{F4079C5C-1C37-7044-AC97-9E47E70879D5}" srcOrd="1" destOrd="0" presId="urn:microsoft.com/office/officeart/2005/8/layout/list1"/>
    <dgm:cxn modelId="{11353D37-ADBC-4F49-8987-480D45C80F99}" srcId="{2DF307E6-95BE-1740-89FF-1244188B6BFA}" destId="{1F2F968A-9E4F-9543-A6F2-990E361CAA1B}" srcOrd="2" destOrd="0" parTransId="{D8413DB5-A564-BF4B-A246-F1653608D5F9}" sibTransId="{8C531603-1EE1-A54E-9C59-AAD98FFEE2BA}"/>
    <dgm:cxn modelId="{522C9550-9044-467C-B743-6F00960A1A4E}" type="presOf" srcId="{2DF307E6-95BE-1740-89FF-1244188B6BFA}" destId="{3ECD4611-3CE0-7449-AA90-DF1E2AFAF5C9}" srcOrd="1" destOrd="0" presId="urn:microsoft.com/office/officeart/2005/8/layout/list1"/>
    <dgm:cxn modelId="{3BCC1D5D-BBC6-2A40-A863-339D82B8B15F}" srcId="{2DF307E6-95BE-1740-89FF-1244188B6BFA}" destId="{C8223DC4-B392-3545-AAEC-B8DACA6DCA28}" srcOrd="0" destOrd="0" parTransId="{9F0B8D2A-3F71-3B4D-B9CC-3CE284C2B11D}" sibTransId="{9777A307-732E-8848-8AF1-6E8EDB107825}"/>
    <dgm:cxn modelId="{9DA38A64-F2DF-439B-BDC3-6EE87122AAE5}" type="presOf" srcId="{2F06A268-D9E4-F74F-8F89-1B65D53429CD}" destId="{1497173A-A603-A64F-8396-7629FDF0B7ED}" srcOrd="0" destOrd="0" presId="urn:microsoft.com/office/officeart/2005/8/layout/list1"/>
    <dgm:cxn modelId="{246E996C-2F6B-455A-83BB-F0FC59DA6E4E}" type="presOf" srcId="{2DF307E6-95BE-1740-89FF-1244188B6BFA}" destId="{019E6B32-B8BA-E249-A0B9-2000BD90CDA6}" srcOrd="0" destOrd="0" presId="urn:microsoft.com/office/officeart/2005/8/layout/list1"/>
    <dgm:cxn modelId="{8BDADE77-9D85-4CBC-98B2-AFDF85155BE6}" type="presOf" srcId="{53C61868-194D-704B-BB15-C327D92B9904}" destId="{AA5B5852-9B15-A545-9EF5-AEB900730ABF}" srcOrd="0" destOrd="3" presId="urn:microsoft.com/office/officeart/2005/8/layout/list1"/>
    <dgm:cxn modelId="{FDE40D8F-5634-0849-8A1B-15A9A4847FF2}" srcId="{2C48F4CB-4B30-9943-B2F0-267AA5EA6935}" destId="{2DF307E6-95BE-1740-89FF-1244188B6BFA}" srcOrd="1" destOrd="0" parTransId="{63AC0B6F-10AD-CF44-A288-3681A9E762D6}" sibTransId="{692051ED-BDC8-D64B-A836-6802F29A31BF}"/>
    <dgm:cxn modelId="{686AEE94-4B09-4E5A-9D16-D2BB401A6D41}" type="presOf" srcId="{1F2F968A-9E4F-9543-A6F2-990E361CAA1B}" destId="{AA5B5852-9B15-A545-9EF5-AEB900730ABF}" srcOrd="0" destOrd="2" presId="urn:microsoft.com/office/officeart/2005/8/layout/list1"/>
    <dgm:cxn modelId="{A1B65DAC-C440-AB43-9619-399C5E4DFF09}" srcId="{2B969309-98DA-154C-AAEC-D1478466981D}" destId="{2F06A268-D9E4-F74F-8F89-1B65D53429CD}" srcOrd="0" destOrd="0" parTransId="{BC6BBADF-9CA7-444B-B5A6-42D38E9F5AAA}" sibTransId="{89B1309D-96C6-5C42-9D78-428C365A386C}"/>
    <dgm:cxn modelId="{FDCBBAB0-88C8-44C7-9316-284BEB783BD2}" type="presOf" srcId="{2C48F4CB-4B30-9943-B2F0-267AA5EA6935}" destId="{D672001A-28DB-AE47-B4E2-EA972B7B06F3}" srcOrd="0" destOrd="0" presId="urn:microsoft.com/office/officeart/2005/8/layout/list1"/>
    <dgm:cxn modelId="{5F4323C3-196B-4649-A57E-0FF1DF692BF0}" type="presOf" srcId="{2B969309-98DA-154C-AAEC-D1478466981D}" destId="{99C10956-EBE8-E74D-A352-0232649E2603}" srcOrd="0" destOrd="0" presId="urn:microsoft.com/office/officeart/2005/8/layout/list1"/>
    <dgm:cxn modelId="{04A790E3-D7FA-2B49-9DD0-5786F06CFE31}" srcId="{2C48F4CB-4B30-9943-B2F0-267AA5EA6935}" destId="{2B969309-98DA-154C-AAEC-D1478466981D}" srcOrd="0" destOrd="0" parTransId="{6FBAC41D-27E2-4343-A5ED-56CC4BE745D5}" sibTransId="{BBAF7EA4-DC02-D24A-AEF2-7E0B66B13CFD}"/>
    <dgm:cxn modelId="{B74351F1-A065-A94E-BAC0-94AD773117E6}" srcId="{2DF307E6-95BE-1740-89FF-1244188B6BFA}" destId="{D38A0B3B-69CF-1B4A-8707-088C899AD4C4}" srcOrd="1" destOrd="0" parTransId="{8F9867C0-E4EE-8044-B620-1C0845F88AC9}" sibTransId="{0C940460-5713-9246-A674-2A5D733F500F}"/>
    <dgm:cxn modelId="{62468BF3-487B-4F9A-8E9E-DEFD9204EF50}" type="presOf" srcId="{C8223DC4-B392-3545-AAEC-B8DACA6DCA28}" destId="{AA5B5852-9B15-A545-9EF5-AEB900730ABF}" srcOrd="0" destOrd="0" presId="urn:microsoft.com/office/officeart/2005/8/layout/list1"/>
    <dgm:cxn modelId="{6B410F92-DFB0-4917-B3A9-D6B3EAD321AE}" type="presParOf" srcId="{D672001A-28DB-AE47-B4E2-EA972B7B06F3}" destId="{AE22577B-66E9-2E46-B37A-A939FF8FE888}" srcOrd="0" destOrd="0" presId="urn:microsoft.com/office/officeart/2005/8/layout/list1"/>
    <dgm:cxn modelId="{49DAE8A7-1FCD-4E4C-B8E3-B5161F9194E3}" type="presParOf" srcId="{AE22577B-66E9-2E46-B37A-A939FF8FE888}" destId="{99C10956-EBE8-E74D-A352-0232649E2603}" srcOrd="0" destOrd="0" presId="urn:microsoft.com/office/officeart/2005/8/layout/list1"/>
    <dgm:cxn modelId="{262EECD0-66DF-4C18-96A1-8B30D33B62B2}" type="presParOf" srcId="{AE22577B-66E9-2E46-B37A-A939FF8FE888}" destId="{F4079C5C-1C37-7044-AC97-9E47E70879D5}" srcOrd="1" destOrd="0" presId="urn:microsoft.com/office/officeart/2005/8/layout/list1"/>
    <dgm:cxn modelId="{DB59F46C-9B9A-4208-A7DB-5E1458F5539E}" type="presParOf" srcId="{D672001A-28DB-AE47-B4E2-EA972B7B06F3}" destId="{661D82E6-DE71-7540-8736-A2825BDC65FE}" srcOrd="1" destOrd="0" presId="urn:microsoft.com/office/officeart/2005/8/layout/list1"/>
    <dgm:cxn modelId="{DB7CE1B0-AB5E-4EBB-AE62-B713A66DE17D}" type="presParOf" srcId="{D672001A-28DB-AE47-B4E2-EA972B7B06F3}" destId="{1497173A-A603-A64F-8396-7629FDF0B7ED}" srcOrd="2" destOrd="0" presId="urn:microsoft.com/office/officeart/2005/8/layout/list1"/>
    <dgm:cxn modelId="{BDC31CF3-6BE5-4242-8735-AC31989AA36C}" type="presParOf" srcId="{D672001A-28DB-AE47-B4E2-EA972B7B06F3}" destId="{536DEA6C-A294-B84E-9124-34AF8E3A93A8}" srcOrd="3" destOrd="0" presId="urn:microsoft.com/office/officeart/2005/8/layout/list1"/>
    <dgm:cxn modelId="{2EC95A5B-3E39-45D9-9307-C98387787858}" type="presParOf" srcId="{D672001A-28DB-AE47-B4E2-EA972B7B06F3}" destId="{D0C6A9D0-9CAB-484A-902B-62579FB7889A}" srcOrd="4" destOrd="0" presId="urn:microsoft.com/office/officeart/2005/8/layout/list1"/>
    <dgm:cxn modelId="{223A1EC9-A45C-4EC8-B1FA-52B3DFD05F4B}" type="presParOf" srcId="{D0C6A9D0-9CAB-484A-902B-62579FB7889A}" destId="{019E6B32-B8BA-E249-A0B9-2000BD90CDA6}" srcOrd="0" destOrd="0" presId="urn:microsoft.com/office/officeart/2005/8/layout/list1"/>
    <dgm:cxn modelId="{EC854058-8D25-4343-B239-3C4CDE303369}" type="presParOf" srcId="{D0C6A9D0-9CAB-484A-902B-62579FB7889A}" destId="{3ECD4611-3CE0-7449-AA90-DF1E2AFAF5C9}" srcOrd="1" destOrd="0" presId="urn:microsoft.com/office/officeart/2005/8/layout/list1"/>
    <dgm:cxn modelId="{3DF29A71-42A8-4DFA-8D82-1059595AAC83}" type="presParOf" srcId="{D672001A-28DB-AE47-B4E2-EA972B7B06F3}" destId="{B0782A06-207E-D04C-A3E9-23F8B8A27561}" srcOrd="5" destOrd="0" presId="urn:microsoft.com/office/officeart/2005/8/layout/list1"/>
    <dgm:cxn modelId="{9D0864B9-A097-45F4-9496-8F5A573CF044}" type="presParOf" srcId="{D672001A-28DB-AE47-B4E2-EA972B7B06F3}" destId="{AA5B5852-9B15-A545-9EF5-AEB900730AB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5401B9-2E9A-B54C-AA16-BA40F34D7060}" type="doc">
      <dgm:prSet loTypeId="urn:microsoft.com/office/officeart/2005/8/layout/list1" loCatId="" qsTypeId="urn:microsoft.com/office/officeart/2005/8/quickstyle/simple4" qsCatId="simple" csTypeId="urn:microsoft.com/office/officeart/2005/8/colors/colorful4" csCatId="colorful" phldr="1"/>
      <dgm:spPr/>
      <dgm:t>
        <a:bodyPr/>
        <a:lstStyle/>
        <a:p>
          <a:endParaRPr lang="en-US"/>
        </a:p>
      </dgm:t>
    </dgm:pt>
    <dgm:pt modelId="{EC9BA0F9-E8E6-4A4A-BB22-622F575E4072}">
      <dgm:prSet phldrT="[Text]"/>
      <dgm:spPr/>
      <dgm:t>
        <a:bodyPr/>
        <a:lstStyle/>
        <a:p>
          <a:r>
            <a:rPr lang="en-US" dirty="0" err="1">
              <a:solidFill>
                <a:srgbClr val="000000"/>
              </a:solidFill>
            </a:rPr>
            <a:t>Neuroendokrin</a:t>
          </a:r>
          <a:endParaRPr lang="en-US" dirty="0">
            <a:solidFill>
              <a:srgbClr val="000000"/>
            </a:solidFill>
          </a:endParaRPr>
        </a:p>
      </dgm:t>
    </dgm:pt>
    <dgm:pt modelId="{8E1FF1FF-4809-F245-97D4-E0595B4BCEFA}" type="parTrans" cxnId="{C2E4AD24-7F4A-5147-AA3E-2E5563F540FE}">
      <dgm:prSet/>
      <dgm:spPr/>
      <dgm:t>
        <a:bodyPr/>
        <a:lstStyle/>
        <a:p>
          <a:endParaRPr lang="en-US"/>
        </a:p>
      </dgm:t>
    </dgm:pt>
    <dgm:pt modelId="{7054E0CB-4CD0-A945-AFA0-722F408640C2}" type="sibTrans" cxnId="{C2E4AD24-7F4A-5147-AA3E-2E5563F540FE}">
      <dgm:prSet/>
      <dgm:spPr/>
      <dgm:t>
        <a:bodyPr/>
        <a:lstStyle/>
        <a:p>
          <a:endParaRPr lang="en-US"/>
        </a:p>
      </dgm:t>
    </dgm:pt>
    <dgm:pt modelId="{3ED46814-FA24-FA44-B687-029CC48BA82D}">
      <dgm:prSet phldrT="[Text]"/>
      <dgm:spPr/>
      <dgm:t>
        <a:bodyPr/>
        <a:lstStyle/>
        <a:p>
          <a:r>
            <a:rPr lang="en-US" dirty="0" err="1">
              <a:solidFill>
                <a:srgbClr val="000000"/>
              </a:solidFill>
            </a:rPr>
            <a:t>Genetik</a:t>
          </a:r>
          <a:endParaRPr lang="en-US" dirty="0">
            <a:solidFill>
              <a:srgbClr val="000000"/>
            </a:solidFill>
          </a:endParaRPr>
        </a:p>
      </dgm:t>
    </dgm:pt>
    <dgm:pt modelId="{D44B6239-CB91-5D43-B026-63A52CDAD567}" type="parTrans" cxnId="{8E95BC48-CFCF-9246-B743-7F596DE87D98}">
      <dgm:prSet/>
      <dgm:spPr/>
      <dgm:t>
        <a:bodyPr/>
        <a:lstStyle/>
        <a:p>
          <a:endParaRPr lang="en-US"/>
        </a:p>
      </dgm:t>
    </dgm:pt>
    <dgm:pt modelId="{2BFE76BA-9075-3747-871D-6A0F646FCCBD}" type="sibTrans" cxnId="{8E95BC48-CFCF-9246-B743-7F596DE87D98}">
      <dgm:prSet/>
      <dgm:spPr/>
      <dgm:t>
        <a:bodyPr/>
        <a:lstStyle/>
        <a:p>
          <a:endParaRPr lang="en-US"/>
        </a:p>
      </dgm:t>
    </dgm:pt>
    <dgm:pt modelId="{77C047D0-B5A3-3B47-81A9-BB42A280AB5B}">
      <dgm:prSet phldrT="[Text]"/>
      <dgm:spPr/>
      <dgm:t>
        <a:bodyPr/>
        <a:lstStyle/>
        <a:p>
          <a:r>
            <a:rPr lang="en-US" dirty="0" err="1">
              <a:solidFill>
                <a:srgbClr val="000000"/>
              </a:solidFill>
            </a:rPr>
            <a:t>Etnik</a:t>
          </a:r>
          <a:r>
            <a:rPr lang="en-US" dirty="0">
              <a:solidFill>
                <a:srgbClr val="000000"/>
              </a:solidFill>
            </a:rPr>
            <a:t>/</a:t>
          </a:r>
          <a:r>
            <a:rPr lang="en-US" dirty="0" err="1">
              <a:solidFill>
                <a:srgbClr val="000000"/>
              </a:solidFill>
            </a:rPr>
            <a:t>rasial</a:t>
          </a:r>
          <a:endParaRPr lang="en-US" dirty="0">
            <a:solidFill>
              <a:srgbClr val="000000"/>
            </a:solidFill>
          </a:endParaRPr>
        </a:p>
      </dgm:t>
    </dgm:pt>
    <dgm:pt modelId="{21A76D0A-039A-0743-97DD-650E3A3975EB}" type="parTrans" cxnId="{4ED28DE1-D3A6-EB4B-98DE-C53ACB8C03F1}">
      <dgm:prSet/>
      <dgm:spPr/>
      <dgm:t>
        <a:bodyPr/>
        <a:lstStyle/>
        <a:p>
          <a:endParaRPr lang="en-US"/>
        </a:p>
      </dgm:t>
    </dgm:pt>
    <dgm:pt modelId="{591F9CD6-CAE5-0A40-8735-34B3B967E351}" type="sibTrans" cxnId="{4ED28DE1-D3A6-EB4B-98DE-C53ACB8C03F1}">
      <dgm:prSet/>
      <dgm:spPr/>
      <dgm:t>
        <a:bodyPr/>
        <a:lstStyle/>
        <a:p>
          <a:endParaRPr lang="en-US"/>
        </a:p>
      </dgm:t>
    </dgm:pt>
    <dgm:pt modelId="{C2D36EB5-5C1D-9449-A27C-15F55FC49D0A}">
      <dgm:prSet phldrT="[Text]"/>
      <dgm:spPr/>
      <dgm:t>
        <a:bodyPr/>
        <a:lstStyle/>
        <a:p>
          <a:r>
            <a:rPr lang="en-US" dirty="0">
              <a:solidFill>
                <a:srgbClr val="000000"/>
              </a:solidFill>
            </a:rPr>
            <a:t>Onset of puberty </a:t>
          </a:r>
          <a:r>
            <a:rPr lang="en-US" dirty="0" err="1">
              <a:solidFill>
                <a:srgbClr val="000000"/>
              </a:solidFill>
            </a:rPr>
            <a:t>terjadi</a:t>
          </a:r>
          <a:r>
            <a:rPr lang="en-US" dirty="0">
              <a:solidFill>
                <a:srgbClr val="000000"/>
              </a:solidFill>
            </a:rPr>
            <a:t> </a:t>
          </a:r>
          <a:r>
            <a:rPr lang="en-US" dirty="0" err="1">
              <a:solidFill>
                <a:srgbClr val="000000"/>
              </a:solidFill>
            </a:rPr>
            <a:t>setelah</a:t>
          </a:r>
          <a:r>
            <a:rPr lang="en-US" dirty="0">
              <a:solidFill>
                <a:srgbClr val="000000"/>
              </a:solidFill>
            </a:rPr>
            <a:t> </a:t>
          </a:r>
          <a:r>
            <a:rPr lang="en-US" dirty="0" err="1">
              <a:solidFill>
                <a:srgbClr val="000000"/>
              </a:solidFill>
            </a:rPr>
            <a:t>reaktivasi</a:t>
          </a:r>
          <a:r>
            <a:rPr lang="en-US" dirty="0">
              <a:solidFill>
                <a:srgbClr val="000000"/>
              </a:solidFill>
            </a:rPr>
            <a:t> </a:t>
          </a:r>
          <a:r>
            <a:rPr lang="en-US" dirty="0" err="1">
              <a:solidFill>
                <a:srgbClr val="000000"/>
              </a:solidFill>
            </a:rPr>
            <a:t>GnRH</a:t>
          </a:r>
          <a:endParaRPr lang="en-US" dirty="0">
            <a:solidFill>
              <a:srgbClr val="000000"/>
            </a:solidFill>
          </a:endParaRPr>
        </a:p>
      </dgm:t>
    </dgm:pt>
    <dgm:pt modelId="{821DF59D-E1A3-924A-92D2-3ABA0AE2F190}" type="parTrans" cxnId="{866939E3-B1B0-5542-B846-4F96B6F61AAE}">
      <dgm:prSet/>
      <dgm:spPr/>
      <dgm:t>
        <a:bodyPr/>
        <a:lstStyle/>
        <a:p>
          <a:endParaRPr lang="en-US"/>
        </a:p>
      </dgm:t>
    </dgm:pt>
    <dgm:pt modelId="{55A4E606-738A-1E4D-8536-73F60765401D}" type="sibTrans" cxnId="{866939E3-B1B0-5542-B846-4F96B6F61AAE}">
      <dgm:prSet/>
      <dgm:spPr/>
      <dgm:t>
        <a:bodyPr/>
        <a:lstStyle/>
        <a:p>
          <a:endParaRPr lang="en-US"/>
        </a:p>
      </dgm:t>
    </dgm:pt>
    <dgm:pt modelId="{A3214990-FF20-8842-B95C-A981C1BB70D6}">
      <dgm:prSet phldrT="[Text]"/>
      <dgm:spPr/>
      <dgm:t>
        <a:bodyPr/>
        <a:lstStyle/>
        <a:p>
          <a:r>
            <a:rPr lang="en-US" dirty="0" err="1">
              <a:solidFill>
                <a:srgbClr val="000000"/>
              </a:solidFill>
            </a:rPr>
            <a:t>Belum</a:t>
          </a:r>
          <a:r>
            <a:rPr lang="en-US" dirty="0">
              <a:solidFill>
                <a:srgbClr val="000000"/>
              </a:solidFill>
            </a:rPr>
            <a:t> </a:t>
          </a:r>
          <a:r>
            <a:rPr lang="en-US" dirty="0" err="1">
              <a:solidFill>
                <a:srgbClr val="000000"/>
              </a:solidFill>
            </a:rPr>
            <a:t>diketahui</a:t>
          </a:r>
          <a:r>
            <a:rPr lang="en-US" dirty="0">
              <a:solidFill>
                <a:srgbClr val="000000"/>
              </a:solidFill>
            </a:rPr>
            <a:t> </a:t>
          </a:r>
          <a:r>
            <a:rPr lang="en-US" dirty="0" err="1">
              <a:solidFill>
                <a:srgbClr val="000000"/>
              </a:solidFill>
            </a:rPr>
            <a:t>dengan</a:t>
          </a:r>
          <a:r>
            <a:rPr lang="en-US" dirty="0">
              <a:solidFill>
                <a:srgbClr val="000000"/>
              </a:solidFill>
            </a:rPr>
            <a:t> </a:t>
          </a:r>
          <a:r>
            <a:rPr lang="en-US" dirty="0" err="1">
              <a:solidFill>
                <a:srgbClr val="000000"/>
              </a:solidFill>
            </a:rPr>
            <a:t>pasti</a:t>
          </a:r>
          <a:endParaRPr lang="en-US" dirty="0">
            <a:solidFill>
              <a:srgbClr val="000000"/>
            </a:solidFill>
          </a:endParaRPr>
        </a:p>
      </dgm:t>
    </dgm:pt>
    <dgm:pt modelId="{0F37F1E3-8A66-0B45-B81A-A5C0A5124460}" type="parTrans" cxnId="{3817625B-5583-2040-A4F0-88410850B15F}">
      <dgm:prSet/>
      <dgm:spPr/>
      <dgm:t>
        <a:bodyPr/>
        <a:lstStyle/>
        <a:p>
          <a:endParaRPr lang="en-US"/>
        </a:p>
      </dgm:t>
    </dgm:pt>
    <dgm:pt modelId="{1B47B754-168E-0E4F-BFBF-9DF1937E2595}" type="sibTrans" cxnId="{3817625B-5583-2040-A4F0-88410850B15F}">
      <dgm:prSet/>
      <dgm:spPr/>
      <dgm:t>
        <a:bodyPr/>
        <a:lstStyle/>
        <a:p>
          <a:endParaRPr lang="en-US"/>
        </a:p>
      </dgm:t>
    </dgm:pt>
    <dgm:pt modelId="{57DA7A83-144E-5946-81EE-BD9CA14E9039}">
      <dgm:prSet phldrT="[Text]"/>
      <dgm:spPr/>
      <dgm:t>
        <a:bodyPr/>
        <a:lstStyle/>
        <a:p>
          <a:r>
            <a:rPr lang="en-US" dirty="0" err="1">
              <a:solidFill>
                <a:srgbClr val="000000"/>
              </a:solidFill>
            </a:rPr>
            <a:t>Perkembangan</a:t>
          </a:r>
          <a:r>
            <a:rPr lang="en-US" dirty="0">
              <a:solidFill>
                <a:srgbClr val="000000"/>
              </a:solidFill>
            </a:rPr>
            <a:t> </a:t>
          </a:r>
          <a:r>
            <a:rPr lang="en-US" dirty="0" err="1">
              <a:solidFill>
                <a:srgbClr val="000000"/>
              </a:solidFill>
            </a:rPr>
            <a:t>payudara</a:t>
          </a:r>
          <a:r>
            <a:rPr lang="en-US" dirty="0">
              <a:solidFill>
                <a:srgbClr val="000000"/>
              </a:solidFill>
            </a:rPr>
            <a:t> pubic hair, </a:t>
          </a:r>
          <a:r>
            <a:rPr lang="en-US" dirty="0" err="1">
              <a:solidFill>
                <a:srgbClr val="000000"/>
              </a:solidFill>
            </a:rPr>
            <a:t>dan</a:t>
          </a:r>
          <a:r>
            <a:rPr lang="en-US" dirty="0">
              <a:solidFill>
                <a:srgbClr val="000000"/>
              </a:solidFill>
            </a:rPr>
            <a:t> menarche </a:t>
          </a:r>
          <a:r>
            <a:rPr lang="en-US" dirty="0" err="1">
              <a:solidFill>
                <a:srgbClr val="000000"/>
              </a:solidFill>
            </a:rPr>
            <a:t>perempuan</a:t>
          </a:r>
          <a:r>
            <a:rPr lang="en-US" dirty="0">
              <a:solidFill>
                <a:srgbClr val="000000"/>
              </a:solidFill>
            </a:rPr>
            <a:t> </a:t>
          </a:r>
          <a:r>
            <a:rPr lang="en-US" dirty="0" err="1">
              <a:solidFill>
                <a:srgbClr val="000000"/>
              </a:solidFill>
            </a:rPr>
            <a:t>kulit</a:t>
          </a:r>
          <a:r>
            <a:rPr lang="en-US" dirty="0">
              <a:solidFill>
                <a:srgbClr val="000000"/>
              </a:solidFill>
            </a:rPr>
            <a:t> </a:t>
          </a:r>
          <a:r>
            <a:rPr lang="en-US" dirty="0" err="1">
              <a:solidFill>
                <a:srgbClr val="000000"/>
              </a:solidFill>
            </a:rPr>
            <a:t>hitam</a:t>
          </a:r>
          <a:r>
            <a:rPr lang="en-US" dirty="0">
              <a:solidFill>
                <a:srgbClr val="000000"/>
              </a:solidFill>
            </a:rPr>
            <a:t> di USA </a:t>
          </a:r>
          <a:r>
            <a:rPr lang="en-US" dirty="0" err="1">
              <a:solidFill>
                <a:srgbClr val="000000"/>
              </a:solidFill>
            </a:rPr>
            <a:t>kulit</a:t>
          </a:r>
          <a:r>
            <a:rPr lang="en-US" dirty="0">
              <a:solidFill>
                <a:srgbClr val="000000"/>
              </a:solidFill>
            </a:rPr>
            <a:t> </a:t>
          </a:r>
          <a:r>
            <a:rPr lang="en-US" dirty="0" err="1">
              <a:solidFill>
                <a:srgbClr val="000000"/>
              </a:solidFill>
            </a:rPr>
            <a:t>putih</a:t>
          </a:r>
          <a:r>
            <a:rPr lang="en-US" dirty="0">
              <a:solidFill>
                <a:srgbClr val="000000"/>
              </a:solidFill>
            </a:rPr>
            <a:t> </a:t>
          </a:r>
          <a:r>
            <a:rPr lang="en-US" dirty="0" err="1">
              <a:solidFill>
                <a:srgbClr val="000000"/>
              </a:solidFill>
            </a:rPr>
            <a:t>kurang</a:t>
          </a:r>
          <a:r>
            <a:rPr lang="en-US" dirty="0">
              <a:solidFill>
                <a:srgbClr val="000000"/>
              </a:solidFill>
            </a:rPr>
            <a:t> </a:t>
          </a:r>
          <a:r>
            <a:rPr lang="en-US" dirty="0" err="1">
              <a:solidFill>
                <a:srgbClr val="000000"/>
              </a:solidFill>
            </a:rPr>
            <a:t>lebih</a:t>
          </a:r>
          <a:r>
            <a:rPr lang="en-US" dirty="0">
              <a:solidFill>
                <a:srgbClr val="000000"/>
              </a:solidFill>
            </a:rPr>
            <a:t> 3 </a:t>
          </a:r>
          <a:r>
            <a:rPr lang="en-US" dirty="0" err="1">
              <a:solidFill>
                <a:srgbClr val="000000"/>
              </a:solidFill>
            </a:rPr>
            <a:t>bulan</a:t>
          </a:r>
          <a:r>
            <a:rPr lang="en-US" dirty="0">
              <a:solidFill>
                <a:srgbClr val="000000"/>
              </a:solidFill>
            </a:rPr>
            <a:t> </a:t>
          </a:r>
          <a:r>
            <a:rPr lang="en-US" dirty="0" err="1">
              <a:solidFill>
                <a:srgbClr val="000000"/>
              </a:solidFill>
            </a:rPr>
            <a:t>lebih</a:t>
          </a:r>
          <a:r>
            <a:rPr lang="en-US" dirty="0">
              <a:solidFill>
                <a:srgbClr val="000000"/>
              </a:solidFill>
            </a:rPr>
            <a:t> </a:t>
          </a:r>
          <a:r>
            <a:rPr lang="en-US" dirty="0" err="1">
              <a:solidFill>
                <a:srgbClr val="000000"/>
              </a:solidFill>
            </a:rPr>
            <a:t>cepat</a:t>
          </a:r>
          <a:r>
            <a:rPr lang="en-US" dirty="0">
              <a:solidFill>
                <a:srgbClr val="000000"/>
              </a:solidFill>
            </a:rPr>
            <a:t> </a:t>
          </a:r>
          <a:r>
            <a:rPr lang="en-US" dirty="0" err="1">
              <a:solidFill>
                <a:srgbClr val="000000"/>
              </a:solidFill>
            </a:rPr>
            <a:t>daripada</a:t>
          </a:r>
          <a:r>
            <a:rPr lang="en-US" dirty="0">
              <a:solidFill>
                <a:srgbClr val="000000"/>
              </a:solidFill>
            </a:rPr>
            <a:t> </a:t>
          </a:r>
          <a:r>
            <a:rPr lang="en-US" dirty="0" err="1">
              <a:solidFill>
                <a:srgbClr val="000000"/>
              </a:solidFill>
            </a:rPr>
            <a:t>perempuan</a:t>
          </a:r>
          <a:r>
            <a:rPr lang="en-US" dirty="0">
              <a:solidFill>
                <a:srgbClr val="000000"/>
              </a:solidFill>
            </a:rPr>
            <a:t> </a:t>
          </a:r>
          <a:r>
            <a:rPr lang="en-US" dirty="0" err="1">
              <a:solidFill>
                <a:srgbClr val="000000"/>
              </a:solidFill>
            </a:rPr>
            <a:t>kulit</a:t>
          </a:r>
          <a:r>
            <a:rPr lang="en-US" dirty="0">
              <a:solidFill>
                <a:srgbClr val="000000"/>
              </a:solidFill>
            </a:rPr>
            <a:t> </a:t>
          </a:r>
          <a:r>
            <a:rPr lang="en-US" dirty="0" err="1">
              <a:solidFill>
                <a:srgbClr val="000000"/>
              </a:solidFill>
            </a:rPr>
            <a:t>putih</a:t>
          </a:r>
          <a:endParaRPr lang="en-US" dirty="0">
            <a:solidFill>
              <a:srgbClr val="000000"/>
            </a:solidFill>
          </a:endParaRPr>
        </a:p>
      </dgm:t>
    </dgm:pt>
    <dgm:pt modelId="{8DCEB5FD-1274-B947-AD92-341E68463B12}" type="parTrans" cxnId="{A7C577E2-BA63-2E4A-9295-B28E7A2421E8}">
      <dgm:prSet/>
      <dgm:spPr/>
      <dgm:t>
        <a:bodyPr/>
        <a:lstStyle/>
        <a:p>
          <a:endParaRPr lang="en-US"/>
        </a:p>
      </dgm:t>
    </dgm:pt>
    <dgm:pt modelId="{4DD9AF3B-CDF5-C14C-A715-0E47CA0ED211}" type="sibTrans" cxnId="{A7C577E2-BA63-2E4A-9295-B28E7A2421E8}">
      <dgm:prSet/>
      <dgm:spPr/>
      <dgm:t>
        <a:bodyPr/>
        <a:lstStyle/>
        <a:p>
          <a:endParaRPr lang="en-US"/>
        </a:p>
      </dgm:t>
    </dgm:pt>
    <dgm:pt modelId="{E8C3E7AA-674F-2F44-BAA3-6560F7F2E0F1}" type="pres">
      <dgm:prSet presAssocID="{A95401B9-2E9A-B54C-AA16-BA40F34D7060}" presName="linear" presStyleCnt="0">
        <dgm:presLayoutVars>
          <dgm:dir/>
          <dgm:animLvl val="lvl"/>
          <dgm:resizeHandles val="exact"/>
        </dgm:presLayoutVars>
      </dgm:prSet>
      <dgm:spPr/>
    </dgm:pt>
    <dgm:pt modelId="{845D4725-22D5-5B4C-A2C6-1020779EFA2C}" type="pres">
      <dgm:prSet presAssocID="{EC9BA0F9-E8E6-4A4A-BB22-622F575E4072}" presName="parentLin" presStyleCnt="0"/>
      <dgm:spPr/>
    </dgm:pt>
    <dgm:pt modelId="{4DC06106-18F5-314F-8FBE-1858C3D733C4}" type="pres">
      <dgm:prSet presAssocID="{EC9BA0F9-E8E6-4A4A-BB22-622F575E4072}" presName="parentLeftMargin" presStyleLbl="node1" presStyleIdx="0" presStyleCnt="3"/>
      <dgm:spPr/>
    </dgm:pt>
    <dgm:pt modelId="{8D109776-370B-144F-AB6D-81FA80D9E796}" type="pres">
      <dgm:prSet presAssocID="{EC9BA0F9-E8E6-4A4A-BB22-622F575E4072}" presName="parentText" presStyleLbl="node1" presStyleIdx="0" presStyleCnt="3">
        <dgm:presLayoutVars>
          <dgm:chMax val="0"/>
          <dgm:bulletEnabled val="1"/>
        </dgm:presLayoutVars>
      </dgm:prSet>
      <dgm:spPr/>
    </dgm:pt>
    <dgm:pt modelId="{D6EA3FA3-1C28-E247-A44D-1F88049F3E55}" type="pres">
      <dgm:prSet presAssocID="{EC9BA0F9-E8E6-4A4A-BB22-622F575E4072}" presName="negativeSpace" presStyleCnt="0"/>
      <dgm:spPr/>
    </dgm:pt>
    <dgm:pt modelId="{92B001DF-9CA4-194A-9732-87B8F35E6716}" type="pres">
      <dgm:prSet presAssocID="{EC9BA0F9-E8E6-4A4A-BB22-622F575E4072}" presName="childText" presStyleLbl="conFgAcc1" presStyleIdx="0" presStyleCnt="3">
        <dgm:presLayoutVars>
          <dgm:bulletEnabled val="1"/>
        </dgm:presLayoutVars>
      </dgm:prSet>
      <dgm:spPr/>
    </dgm:pt>
    <dgm:pt modelId="{4C5DFF84-0BC8-6549-BC94-FD4B2C5E7E51}" type="pres">
      <dgm:prSet presAssocID="{7054E0CB-4CD0-A945-AFA0-722F408640C2}" presName="spaceBetweenRectangles" presStyleCnt="0"/>
      <dgm:spPr/>
    </dgm:pt>
    <dgm:pt modelId="{FB6EE890-DFE0-7643-958E-9A7FC4494C9C}" type="pres">
      <dgm:prSet presAssocID="{3ED46814-FA24-FA44-B687-029CC48BA82D}" presName="parentLin" presStyleCnt="0"/>
      <dgm:spPr/>
    </dgm:pt>
    <dgm:pt modelId="{64988E8D-0234-804A-8731-A48B6D5D7642}" type="pres">
      <dgm:prSet presAssocID="{3ED46814-FA24-FA44-B687-029CC48BA82D}" presName="parentLeftMargin" presStyleLbl="node1" presStyleIdx="0" presStyleCnt="3"/>
      <dgm:spPr/>
    </dgm:pt>
    <dgm:pt modelId="{3EC3B828-C056-5049-9477-705C03F49F69}" type="pres">
      <dgm:prSet presAssocID="{3ED46814-FA24-FA44-B687-029CC48BA82D}" presName="parentText" presStyleLbl="node1" presStyleIdx="1" presStyleCnt="3">
        <dgm:presLayoutVars>
          <dgm:chMax val="0"/>
          <dgm:bulletEnabled val="1"/>
        </dgm:presLayoutVars>
      </dgm:prSet>
      <dgm:spPr/>
    </dgm:pt>
    <dgm:pt modelId="{4D47E071-5921-7B40-96D9-5F346F0756A7}" type="pres">
      <dgm:prSet presAssocID="{3ED46814-FA24-FA44-B687-029CC48BA82D}" presName="negativeSpace" presStyleCnt="0"/>
      <dgm:spPr/>
    </dgm:pt>
    <dgm:pt modelId="{A806302A-B5AE-F846-9103-4B878237058F}" type="pres">
      <dgm:prSet presAssocID="{3ED46814-FA24-FA44-B687-029CC48BA82D}" presName="childText" presStyleLbl="conFgAcc1" presStyleIdx="1" presStyleCnt="3">
        <dgm:presLayoutVars>
          <dgm:bulletEnabled val="1"/>
        </dgm:presLayoutVars>
      </dgm:prSet>
      <dgm:spPr/>
    </dgm:pt>
    <dgm:pt modelId="{D22F578F-C58E-E541-8D37-1095B9A6CABE}" type="pres">
      <dgm:prSet presAssocID="{2BFE76BA-9075-3747-871D-6A0F646FCCBD}" presName="spaceBetweenRectangles" presStyleCnt="0"/>
      <dgm:spPr/>
    </dgm:pt>
    <dgm:pt modelId="{8A736F13-6DFE-E149-AF4F-E8A8647A8849}" type="pres">
      <dgm:prSet presAssocID="{77C047D0-B5A3-3B47-81A9-BB42A280AB5B}" presName="parentLin" presStyleCnt="0"/>
      <dgm:spPr/>
    </dgm:pt>
    <dgm:pt modelId="{487651C4-C1DA-F141-90F6-6565992C3CB8}" type="pres">
      <dgm:prSet presAssocID="{77C047D0-B5A3-3B47-81A9-BB42A280AB5B}" presName="parentLeftMargin" presStyleLbl="node1" presStyleIdx="1" presStyleCnt="3"/>
      <dgm:spPr/>
    </dgm:pt>
    <dgm:pt modelId="{CB13B95B-E82F-9649-8E5A-94CB754BF5CA}" type="pres">
      <dgm:prSet presAssocID="{77C047D0-B5A3-3B47-81A9-BB42A280AB5B}" presName="parentText" presStyleLbl="node1" presStyleIdx="2" presStyleCnt="3">
        <dgm:presLayoutVars>
          <dgm:chMax val="0"/>
          <dgm:bulletEnabled val="1"/>
        </dgm:presLayoutVars>
      </dgm:prSet>
      <dgm:spPr/>
    </dgm:pt>
    <dgm:pt modelId="{447C6368-D1A9-DA45-8A11-6CF39FFB3569}" type="pres">
      <dgm:prSet presAssocID="{77C047D0-B5A3-3B47-81A9-BB42A280AB5B}" presName="negativeSpace" presStyleCnt="0"/>
      <dgm:spPr/>
    </dgm:pt>
    <dgm:pt modelId="{095349F5-E29A-0C44-8AE2-7C607FDA8300}" type="pres">
      <dgm:prSet presAssocID="{77C047D0-B5A3-3B47-81A9-BB42A280AB5B}" presName="childText" presStyleLbl="conFgAcc1" presStyleIdx="2" presStyleCnt="3">
        <dgm:presLayoutVars>
          <dgm:bulletEnabled val="1"/>
        </dgm:presLayoutVars>
      </dgm:prSet>
      <dgm:spPr/>
    </dgm:pt>
  </dgm:ptLst>
  <dgm:cxnLst>
    <dgm:cxn modelId="{C2E4AD24-7F4A-5147-AA3E-2E5563F540FE}" srcId="{A95401B9-2E9A-B54C-AA16-BA40F34D7060}" destId="{EC9BA0F9-E8E6-4A4A-BB22-622F575E4072}" srcOrd="0" destOrd="0" parTransId="{8E1FF1FF-4809-F245-97D4-E0595B4BCEFA}" sibTransId="{7054E0CB-4CD0-A945-AFA0-722F408640C2}"/>
    <dgm:cxn modelId="{6369AD2E-C5C0-42B2-9D6A-95A0C605CB37}" type="presOf" srcId="{77C047D0-B5A3-3B47-81A9-BB42A280AB5B}" destId="{CB13B95B-E82F-9649-8E5A-94CB754BF5CA}" srcOrd="1" destOrd="0" presId="urn:microsoft.com/office/officeart/2005/8/layout/list1"/>
    <dgm:cxn modelId="{D2062D3A-F38D-462C-B12C-B33E7116A433}" type="presOf" srcId="{A3214990-FF20-8842-B95C-A981C1BB70D6}" destId="{A806302A-B5AE-F846-9103-4B878237058F}" srcOrd="0" destOrd="0" presId="urn:microsoft.com/office/officeart/2005/8/layout/list1"/>
    <dgm:cxn modelId="{8E95BC48-CFCF-9246-B743-7F596DE87D98}" srcId="{A95401B9-2E9A-B54C-AA16-BA40F34D7060}" destId="{3ED46814-FA24-FA44-B687-029CC48BA82D}" srcOrd="1" destOrd="0" parTransId="{D44B6239-CB91-5D43-B026-63A52CDAD567}" sibTransId="{2BFE76BA-9075-3747-871D-6A0F646FCCBD}"/>
    <dgm:cxn modelId="{3817625B-5583-2040-A4F0-88410850B15F}" srcId="{3ED46814-FA24-FA44-B687-029CC48BA82D}" destId="{A3214990-FF20-8842-B95C-A981C1BB70D6}" srcOrd="0" destOrd="0" parTransId="{0F37F1E3-8A66-0B45-B81A-A5C0A5124460}" sibTransId="{1B47B754-168E-0E4F-BFBF-9DF1937E2595}"/>
    <dgm:cxn modelId="{8632F165-3BC5-4210-885C-F021F1278347}" type="presOf" srcId="{57DA7A83-144E-5946-81EE-BD9CA14E9039}" destId="{095349F5-E29A-0C44-8AE2-7C607FDA8300}" srcOrd="0" destOrd="0" presId="urn:microsoft.com/office/officeart/2005/8/layout/list1"/>
    <dgm:cxn modelId="{4DC8CD69-1BC9-4EA8-9FCC-FF93B4C28C45}" type="presOf" srcId="{C2D36EB5-5C1D-9449-A27C-15F55FC49D0A}" destId="{92B001DF-9CA4-194A-9732-87B8F35E6716}" srcOrd="0" destOrd="0" presId="urn:microsoft.com/office/officeart/2005/8/layout/list1"/>
    <dgm:cxn modelId="{2836846C-BC03-489B-BAB7-10ACD8A003CD}" type="presOf" srcId="{3ED46814-FA24-FA44-B687-029CC48BA82D}" destId="{3EC3B828-C056-5049-9477-705C03F49F69}" srcOrd="1" destOrd="0" presId="urn:microsoft.com/office/officeart/2005/8/layout/list1"/>
    <dgm:cxn modelId="{9E9BC27F-ED35-44AD-8601-3B5EEE0EAC7F}" type="presOf" srcId="{77C047D0-B5A3-3B47-81A9-BB42A280AB5B}" destId="{487651C4-C1DA-F141-90F6-6565992C3CB8}" srcOrd="0" destOrd="0" presId="urn:microsoft.com/office/officeart/2005/8/layout/list1"/>
    <dgm:cxn modelId="{78DE5A8D-06E1-415C-88C9-C01EBE48DB4C}" type="presOf" srcId="{A95401B9-2E9A-B54C-AA16-BA40F34D7060}" destId="{E8C3E7AA-674F-2F44-BAA3-6560F7F2E0F1}" srcOrd="0" destOrd="0" presId="urn:microsoft.com/office/officeart/2005/8/layout/list1"/>
    <dgm:cxn modelId="{478231A7-3A6A-4AEE-9923-E057C9AE02FB}" type="presOf" srcId="{EC9BA0F9-E8E6-4A4A-BB22-622F575E4072}" destId="{8D109776-370B-144F-AB6D-81FA80D9E796}" srcOrd="1" destOrd="0" presId="urn:microsoft.com/office/officeart/2005/8/layout/list1"/>
    <dgm:cxn modelId="{D55D1FA8-FD56-4DC9-BC80-6D81B126D296}" type="presOf" srcId="{3ED46814-FA24-FA44-B687-029CC48BA82D}" destId="{64988E8D-0234-804A-8731-A48B6D5D7642}" srcOrd="0" destOrd="0" presId="urn:microsoft.com/office/officeart/2005/8/layout/list1"/>
    <dgm:cxn modelId="{4DA138AD-0672-470F-ADF8-9D428DDCBD87}" type="presOf" srcId="{EC9BA0F9-E8E6-4A4A-BB22-622F575E4072}" destId="{4DC06106-18F5-314F-8FBE-1858C3D733C4}" srcOrd="0" destOrd="0" presId="urn:microsoft.com/office/officeart/2005/8/layout/list1"/>
    <dgm:cxn modelId="{4ED28DE1-D3A6-EB4B-98DE-C53ACB8C03F1}" srcId="{A95401B9-2E9A-B54C-AA16-BA40F34D7060}" destId="{77C047D0-B5A3-3B47-81A9-BB42A280AB5B}" srcOrd="2" destOrd="0" parTransId="{21A76D0A-039A-0743-97DD-650E3A3975EB}" sibTransId="{591F9CD6-CAE5-0A40-8735-34B3B967E351}"/>
    <dgm:cxn modelId="{A7C577E2-BA63-2E4A-9295-B28E7A2421E8}" srcId="{77C047D0-B5A3-3B47-81A9-BB42A280AB5B}" destId="{57DA7A83-144E-5946-81EE-BD9CA14E9039}" srcOrd="0" destOrd="0" parTransId="{8DCEB5FD-1274-B947-AD92-341E68463B12}" sibTransId="{4DD9AF3B-CDF5-C14C-A715-0E47CA0ED211}"/>
    <dgm:cxn modelId="{866939E3-B1B0-5542-B846-4F96B6F61AAE}" srcId="{EC9BA0F9-E8E6-4A4A-BB22-622F575E4072}" destId="{C2D36EB5-5C1D-9449-A27C-15F55FC49D0A}" srcOrd="0" destOrd="0" parTransId="{821DF59D-E1A3-924A-92D2-3ABA0AE2F190}" sibTransId="{55A4E606-738A-1E4D-8536-73F60765401D}"/>
    <dgm:cxn modelId="{1AF184DD-329C-4726-9677-313B08D9AA9F}" type="presParOf" srcId="{E8C3E7AA-674F-2F44-BAA3-6560F7F2E0F1}" destId="{845D4725-22D5-5B4C-A2C6-1020779EFA2C}" srcOrd="0" destOrd="0" presId="urn:microsoft.com/office/officeart/2005/8/layout/list1"/>
    <dgm:cxn modelId="{B619E29C-D64E-4EFA-87F2-E4766609B519}" type="presParOf" srcId="{845D4725-22D5-5B4C-A2C6-1020779EFA2C}" destId="{4DC06106-18F5-314F-8FBE-1858C3D733C4}" srcOrd="0" destOrd="0" presId="urn:microsoft.com/office/officeart/2005/8/layout/list1"/>
    <dgm:cxn modelId="{9497EC9C-0F49-4172-A0CB-608732DFA19B}" type="presParOf" srcId="{845D4725-22D5-5B4C-A2C6-1020779EFA2C}" destId="{8D109776-370B-144F-AB6D-81FA80D9E796}" srcOrd="1" destOrd="0" presId="urn:microsoft.com/office/officeart/2005/8/layout/list1"/>
    <dgm:cxn modelId="{0BBC8F7E-9916-4450-ADDF-C0C276CFF392}" type="presParOf" srcId="{E8C3E7AA-674F-2F44-BAA3-6560F7F2E0F1}" destId="{D6EA3FA3-1C28-E247-A44D-1F88049F3E55}" srcOrd="1" destOrd="0" presId="urn:microsoft.com/office/officeart/2005/8/layout/list1"/>
    <dgm:cxn modelId="{439DC343-EF38-4AC1-9241-0BD2DED55222}" type="presParOf" srcId="{E8C3E7AA-674F-2F44-BAA3-6560F7F2E0F1}" destId="{92B001DF-9CA4-194A-9732-87B8F35E6716}" srcOrd="2" destOrd="0" presId="urn:microsoft.com/office/officeart/2005/8/layout/list1"/>
    <dgm:cxn modelId="{51502669-FE95-484E-AF08-6792CA47AAFC}" type="presParOf" srcId="{E8C3E7AA-674F-2F44-BAA3-6560F7F2E0F1}" destId="{4C5DFF84-0BC8-6549-BC94-FD4B2C5E7E51}" srcOrd="3" destOrd="0" presId="urn:microsoft.com/office/officeart/2005/8/layout/list1"/>
    <dgm:cxn modelId="{4895B155-31C2-417D-83C5-29F037B43BA0}" type="presParOf" srcId="{E8C3E7AA-674F-2F44-BAA3-6560F7F2E0F1}" destId="{FB6EE890-DFE0-7643-958E-9A7FC4494C9C}" srcOrd="4" destOrd="0" presId="urn:microsoft.com/office/officeart/2005/8/layout/list1"/>
    <dgm:cxn modelId="{7BF4504C-1EE9-4D67-9E01-427CAC6D11D7}" type="presParOf" srcId="{FB6EE890-DFE0-7643-958E-9A7FC4494C9C}" destId="{64988E8D-0234-804A-8731-A48B6D5D7642}" srcOrd="0" destOrd="0" presId="urn:microsoft.com/office/officeart/2005/8/layout/list1"/>
    <dgm:cxn modelId="{33A86814-057F-42A1-AC9F-6C6D4C118C6C}" type="presParOf" srcId="{FB6EE890-DFE0-7643-958E-9A7FC4494C9C}" destId="{3EC3B828-C056-5049-9477-705C03F49F69}" srcOrd="1" destOrd="0" presId="urn:microsoft.com/office/officeart/2005/8/layout/list1"/>
    <dgm:cxn modelId="{FA8519B7-C659-4D7B-BA0C-CBBA5463373D}" type="presParOf" srcId="{E8C3E7AA-674F-2F44-BAA3-6560F7F2E0F1}" destId="{4D47E071-5921-7B40-96D9-5F346F0756A7}" srcOrd="5" destOrd="0" presId="urn:microsoft.com/office/officeart/2005/8/layout/list1"/>
    <dgm:cxn modelId="{253A41E8-1D1D-4B2C-A54D-4BBAFCCE8A69}" type="presParOf" srcId="{E8C3E7AA-674F-2F44-BAA3-6560F7F2E0F1}" destId="{A806302A-B5AE-F846-9103-4B878237058F}" srcOrd="6" destOrd="0" presId="urn:microsoft.com/office/officeart/2005/8/layout/list1"/>
    <dgm:cxn modelId="{FB12E4CF-A8B9-4980-B8AE-7BD6DF4E7EED}" type="presParOf" srcId="{E8C3E7AA-674F-2F44-BAA3-6560F7F2E0F1}" destId="{D22F578F-C58E-E541-8D37-1095B9A6CABE}" srcOrd="7" destOrd="0" presId="urn:microsoft.com/office/officeart/2005/8/layout/list1"/>
    <dgm:cxn modelId="{E4B25F10-3700-4F56-B5E7-A089922A99E0}" type="presParOf" srcId="{E8C3E7AA-674F-2F44-BAA3-6560F7F2E0F1}" destId="{8A736F13-6DFE-E149-AF4F-E8A8647A8849}" srcOrd="8" destOrd="0" presId="urn:microsoft.com/office/officeart/2005/8/layout/list1"/>
    <dgm:cxn modelId="{DC67A74C-8E8C-4538-B16D-21F0C76E5120}" type="presParOf" srcId="{8A736F13-6DFE-E149-AF4F-E8A8647A8849}" destId="{487651C4-C1DA-F141-90F6-6565992C3CB8}" srcOrd="0" destOrd="0" presId="urn:microsoft.com/office/officeart/2005/8/layout/list1"/>
    <dgm:cxn modelId="{EA0AA9A4-A97F-42D6-AB7E-B538CBCD6D30}" type="presParOf" srcId="{8A736F13-6DFE-E149-AF4F-E8A8647A8849}" destId="{CB13B95B-E82F-9649-8E5A-94CB754BF5CA}" srcOrd="1" destOrd="0" presId="urn:microsoft.com/office/officeart/2005/8/layout/list1"/>
    <dgm:cxn modelId="{CF8AEB38-1445-4FCD-81F6-A43BF04857B7}" type="presParOf" srcId="{E8C3E7AA-674F-2F44-BAA3-6560F7F2E0F1}" destId="{447C6368-D1A9-DA45-8A11-6CF39FFB3569}" srcOrd="9" destOrd="0" presId="urn:microsoft.com/office/officeart/2005/8/layout/list1"/>
    <dgm:cxn modelId="{7D58A18A-6811-4060-93CA-457EEAB2B3B0}" type="presParOf" srcId="{E8C3E7AA-674F-2F44-BAA3-6560F7F2E0F1}" destId="{095349F5-E29A-0C44-8AE2-7C607FDA830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5401B9-2E9A-B54C-AA16-BA40F34D7060}" type="doc">
      <dgm:prSet loTypeId="urn:microsoft.com/office/officeart/2005/8/layout/list1" loCatId="" qsTypeId="urn:microsoft.com/office/officeart/2005/8/quickstyle/simple4" qsCatId="simple" csTypeId="urn:microsoft.com/office/officeart/2005/8/colors/colorful4" csCatId="colorful" phldr="1"/>
      <dgm:spPr/>
      <dgm:t>
        <a:bodyPr/>
        <a:lstStyle/>
        <a:p>
          <a:endParaRPr lang="en-US"/>
        </a:p>
      </dgm:t>
    </dgm:pt>
    <dgm:pt modelId="{EC9BA0F9-E8E6-4A4A-BB22-622F575E4072}">
      <dgm:prSet phldrT="[Text]"/>
      <dgm:spPr/>
      <dgm:t>
        <a:bodyPr/>
        <a:lstStyle/>
        <a:p>
          <a:r>
            <a:rPr lang="en-US" dirty="0" err="1">
              <a:solidFill>
                <a:srgbClr val="000000"/>
              </a:solidFill>
            </a:rPr>
            <a:t>Lemak</a:t>
          </a:r>
          <a:r>
            <a:rPr lang="en-US" dirty="0">
              <a:solidFill>
                <a:srgbClr val="000000"/>
              </a:solidFill>
            </a:rPr>
            <a:t> </a:t>
          </a:r>
          <a:r>
            <a:rPr lang="en-US" dirty="0" err="1">
              <a:solidFill>
                <a:srgbClr val="000000"/>
              </a:solidFill>
            </a:rPr>
            <a:t>tubuh</a:t>
          </a:r>
          <a:endParaRPr lang="en-US" dirty="0">
            <a:solidFill>
              <a:srgbClr val="000000"/>
            </a:solidFill>
          </a:endParaRPr>
        </a:p>
      </dgm:t>
    </dgm:pt>
    <dgm:pt modelId="{8E1FF1FF-4809-F245-97D4-E0595B4BCEFA}" type="parTrans" cxnId="{C2E4AD24-7F4A-5147-AA3E-2E5563F540FE}">
      <dgm:prSet/>
      <dgm:spPr/>
      <dgm:t>
        <a:bodyPr/>
        <a:lstStyle/>
        <a:p>
          <a:endParaRPr lang="en-US"/>
        </a:p>
      </dgm:t>
    </dgm:pt>
    <dgm:pt modelId="{7054E0CB-4CD0-A945-AFA0-722F408640C2}" type="sibTrans" cxnId="{C2E4AD24-7F4A-5147-AA3E-2E5563F540FE}">
      <dgm:prSet/>
      <dgm:spPr/>
      <dgm:t>
        <a:bodyPr/>
        <a:lstStyle/>
        <a:p>
          <a:endParaRPr lang="en-US"/>
        </a:p>
      </dgm:t>
    </dgm:pt>
    <dgm:pt modelId="{A97A5ABF-D9E7-A949-B897-CEC19A944849}">
      <dgm:prSet phldrT="[Text]"/>
      <dgm:spPr/>
      <dgm:t>
        <a:bodyPr/>
        <a:lstStyle/>
        <a:p>
          <a:r>
            <a:rPr lang="en-US" dirty="0" err="1">
              <a:solidFill>
                <a:srgbClr val="000000"/>
              </a:solidFill>
            </a:rPr>
            <a:t>Semakin</a:t>
          </a:r>
          <a:r>
            <a:rPr lang="en-US" dirty="0">
              <a:solidFill>
                <a:srgbClr val="000000"/>
              </a:solidFill>
            </a:rPr>
            <a:t> </a:t>
          </a:r>
          <a:r>
            <a:rPr lang="en-US" dirty="0" err="1">
              <a:solidFill>
                <a:srgbClr val="000000"/>
              </a:solidFill>
            </a:rPr>
            <a:t>tinggi</a:t>
          </a:r>
          <a:r>
            <a:rPr lang="en-US" dirty="0">
              <a:solidFill>
                <a:srgbClr val="000000"/>
              </a:solidFill>
            </a:rPr>
            <a:t> % </a:t>
          </a:r>
          <a:r>
            <a:rPr lang="en-US" dirty="0" err="1">
              <a:solidFill>
                <a:srgbClr val="000000"/>
              </a:solidFill>
            </a:rPr>
            <a:t>lemak</a:t>
          </a:r>
          <a:r>
            <a:rPr lang="en-US" dirty="0">
              <a:solidFill>
                <a:srgbClr val="000000"/>
              </a:solidFill>
            </a:rPr>
            <a:t> </a:t>
          </a:r>
          <a:r>
            <a:rPr lang="en-US" dirty="0" err="1">
              <a:solidFill>
                <a:srgbClr val="000000"/>
              </a:solidFill>
            </a:rPr>
            <a:t>tubuh</a:t>
          </a:r>
          <a:r>
            <a:rPr lang="en-US" dirty="0">
              <a:solidFill>
                <a:srgbClr val="000000"/>
              </a:solidFill>
            </a:rPr>
            <a:t>, </a:t>
          </a:r>
          <a:r>
            <a:rPr lang="en-US" dirty="0" err="1">
              <a:solidFill>
                <a:srgbClr val="000000"/>
              </a:solidFill>
            </a:rPr>
            <a:t>semakin</a:t>
          </a:r>
          <a:r>
            <a:rPr lang="en-US" dirty="0">
              <a:solidFill>
                <a:srgbClr val="000000"/>
              </a:solidFill>
            </a:rPr>
            <a:t> </a:t>
          </a:r>
          <a:r>
            <a:rPr lang="en-US" dirty="0" err="1">
              <a:solidFill>
                <a:srgbClr val="000000"/>
              </a:solidFill>
            </a:rPr>
            <a:t>cepat</a:t>
          </a:r>
          <a:r>
            <a:rPr lang="en-US" dirty="0">
              <a:solidFill>
                <a:srgbClr val="000000"/>
              </a:solidFill>
            </a:rPr>
            <a:t> </a:t>
          </a:r>
          <a:r>
            <a:rPr lang="en-US" dirty="0" err="1">
              <a:solidFill>
                <a:srgbClr val="000000"/>
              </a:solidFill>
            </a:rPr>
            <a:t>anak</a:t>
          </a:r>
          <a:r>
            <a:rPr lang="en-US" dirty="0">
              <a:solidFill>
                <a:srgbClr val="000000"/>
              </a:solidFill>
            </a:rPr>
            <a:t> </a:t>
          </a:r>
          <a:r>
            <a:rPr lang="en-US" dirty="0" err="1">
              <a:solidFill>
                <a:srgbClr val="000000"/>
              </a:solidFill>
            </a:rPr>
            <a:t>mengalami</a:t>
          </a:r>
          <a:r>
            <a:rPr lang="en-US" dirty="0">
              <a:solidFill>
                <a:srgbClr val="000000"/>
              </a:solidFill>
            </a:rPr>
            <a:t> </a:t>
          </a:r>
          <a:r>
            <a:rPr lang="en-US" i="1" dirty="0">
              <a:solidFill>
                <a:srgbClr val="000000"/>
              </a:solidFill>
            </a:rPr>
            <a:t>menarche</a:t>
          </a:r>
        </a:p>
      </dgm:t>
    </dgm:pt>
    <dgm:pt modelId="{D0C4BEDB-669B-6B41-85E2-6DA496388572}" type="parTrans" cxnId="{8C917EBA-2617-A84F-BE00-764C90E5D900}">
      <dgm:prSet/>
      <dgm:spPr/>
      <dgm:t>
        <a:bodyPr/>
        <a:lstStyle/>
        <a:p>
          <a:endParaRPr lang="en-US"/>
        </a:p>
      </dgm:t>
    </dgm:pt>
    <dgm:pt modelId="{F4BF237C-61FF-FD4E-8E87-B3A713DE6C6B}" type="sibTrans" cxnId="{8C917EBA-2617-A84F-BE00-764C90E5D900}">
      <dgm:prSet/>
      <dgm:spPr/>
      <dgm:t>
        <a:bodyPr/>
        <a:lstStyle/>
        <a:p>
          <a:endParaRPr lang="en-US"/>
        </a:p>
      </dgm:t>
    </dgm:pt>
    <dgm:pt modelId="{9165E5BD-1A1E-F54B-89C4-305CAF039FB7}">
      <dgm:prSet phldrT="[Text]"/>
      <dgm:spPr/>
      <dgm:t>
        <a:bodyPr/>
        <a:lstStyle/>
        <a:p>
          <a:r>
            <a:rPr lang="en-US" i="0" dirty="0" err="1">
              <a:solidFill>
                <a:srgbClr val="000000"/>
              </a:solidFill>
            </a:rPr>
            <a:t>Ukuran</a:t>
          </a:r>
          <a:r>
            <a:rPr lang="en-US" i="0" dirty="0">
              <a:solidFill>
                <a:srgbClr val="000000"/>
              </a:solidFill>
            </a:rPr>
            <a:t> </a:t>
          </a:r>
          <a:r>
            <a:rPr lang="en-US" i="0" dirty="0" err="1">
              <a:solidFill>
                <a:srgbClr val="000000"/>
              </a:solidFill>
            </a:rPr>
            <a:t>tubuh</a:t>
          </a:r>
          <a:endParaRPr lang="en-US" i="0" dirty="0">
            <a:solidFill>
              <a:srgbClr val="000000"/>
            </a:solidFill>
          </a:endParaRPr>
        </a:p>
      </dgm:t>
    </dgm:pt>
    <dgm:pt modelId="{B02E0B81-17C1-E441-ACCA-B685A21E539B}" type="parTrans" cxnId="{A97FE9DC-5424-1C4F-9E9B-2C5859087736}">
      <dgm:prSet/>
      <dgm:spPr/>
      <dgm:t>
        <a:bodyPr/>
        <a:lstStyle/>
        <a:p>
          <a:endParaRPr lang="en-US"/>
        </a:p>
      </dgm:t>
    </dgm:pt>
    <dgm:pt modelId="{5D1D7D86-2FE3-8345-953C-6902F24A4C9F}" type="sibTrans" cxnId="{A97FE9DC-5424-1C4F-9E9B-2C5859087736}">
      <dgm:prSet/>
      <dgm:spPr/>
      <dgm:t>
        <a:bodyPr/>
        <a:lstStyle/>
        <a:p>
          <a:endParaRPr lang="en-US"/>
        </a:p>
      </dgm:t>
    </dgm:pt>
    <dgm:pt modelId="{9E73342D-D5C9-704F-903A-D87D3518F201}">
      <dgm:prSet phldrT="[Text]"/>
      <dgm:spPr/>
      <dgm:t>
        <a:bodyPr/>
        <a:lstStyle/>
        <a:p>
          <a:r>
            <a:rPr lang="en-US" i="0" dirty="0">
              <a:solidFill>
                <a:srgbClr val="000000"/>
              </a:solidFill>
            </a:rPr>
            <a:t>IMT, TB, BB </a:t>
          </a:r>
          <a:r>
            <a:rPr lang="en-US" i="0" dirty="0" err="1">
              <a:solidFill>
                <a:srgbClr val="000000"/>
              </a:solidFill>
            </a:rPr>
            <a:t>berkorelasi</a:t>
          </a:r>
          <a:r>
            <a:rPr lang="en-US" i="0" dirty="0">
              <a:solidFill>
                <a:srgbClr val="000000"/>
              </a:solidFill>
            </a:rPr>
            <a:t> </a:t>
          </a:r>
          <a:r>
            <a:rPr lang="en-US" i="0" dirty="0" err="1">
              <a:solidFill>
                <a:srgbClr val="000000"/>
              </a:solidFill>
            </a:rPr>
            <a:t>positif</a:t>
          </a:r>
          <a:r>
            <a:rPr lang="en-US" i="0" dirty="0">
              <a:solidFill>
                <a:srgbClr val="000000"/>
              </a:solidFill>
            </a:rPr>
            <a:t> </a:t>
          </a:r>
          <a:r>
            <a:rPr lang="en-US" i="0" dirty="0" err="1">
              <a:solidFill>
                <a:srgbClr val="000000"/>
              </a:solidFill>
            </a:rPr>
            <a:t>dengan</a:t>
          </a:r>
          <a:r>
            <a:rPr lang="en-US" i="0" dirty="0">
              <a:solidFill>
                <a:srgbClr val="000000"/>
              </a:solidFill>
            </a:rPr>
            <a:t> </a:t>
          </a:r>
          <a:r>
            <a:rPr lang="en-US" i="0" dirty="0" err="1">
              <a:solidFill>
                <a:srgbClr val="000000"/>
              </a:solidFill>
            </a:rPr>
            <a:t>usia</a:t>
          </a:r>
          <a:r>
            <a:rPr lang="en-US" i="0" dirty="0">
              <a:solidFill>
                <a:srgbClr val="000000"/>
              </a:solidFill>
            </a:rPr>
            <a:t> </a:t>
          </a:r>
          <a:r>
            <a:rPr lang="en-US" i="0" dirty="0" err="1">
              <a:solidFill>
                <a:srgbClr val="000000"/>
              </a:solidFill>
            </a:rPr>
            <a:t>terjadinya</a:t>
          </a:r>
          <a:r>
            <a:rPr lang="en-US" i="0" dirty="0">
              <a:solidFill>
                <a:srgbClr val="000000"/>
              </a:solidFill>
            </a:rPr>
            <a:t> menarche.</a:t>
          </a:r>
        </a:p>
      </dgm:t>
    </dgm:pt>
    <dgm:pt modelId="{806DA682-E99F-7540-8930-2A1C159D2C6D}" type="parTrans" cxnId="{9B37F242-D543-0345-89DE-B3350283874A}">
      <dgm:prSet/>
      <dgm:spPr/>
      <dgm:t>
        <a:bodyPr/>
        <a:lstStyle/>
        <a:p>
          <a:endParaRPr lang="en-US"/>
        </a:p>
      </dgm:t>
    </dgm:pt>
    <dgm:pt modelId="{E8DBEC32-9AEC-C74C-B6A9-417049C5702F}" type="sibTrans" cxnId="{9B37F242-D543-0345-89DE-B3350283874A}">
      <dgm:prSet/>
      <dgm:spPr/>
      <dgm:t>
        <a:bodyPr/>
        <a:lstStyle/>
        <a:p>
          <a:endParaRPr lang="en-US"/>
        </a:p>
      </dgm:t>
    </dgm:pt>
    <dgm:pt modelId="{50E8C5AD-8B28-CC40-9AE3-39DDAF453E64}">
      <dgm:prSet phldrT="[Text]"/>
      <dgm:spPr/>
      <dgm:t>
        <a:bodyPr/>
        <a:lstStyle/>
        <a:p>
          <a:r>
            <a:rPr lang="en-US" i="0" dirty="0" err="1">
              <a:solidFill>
                <a:srgbClr val="000000"/>
              </a:solidFill>
            </a:rPr>
            <a:t>Asupan</a:t>
          </a:r>
          <a:r>
            <a:rPr lang="en-US" i="0" dirty="0">
              <a:solidFill>
                <a:srgbClr val="000000"/>
              </a:solidFill>
            </a:rPr>
            <a:t> </a:t>
          </a:r>
          <a:r>
            <a:rPr lang="en-US" i="0" dirty="0" err="1">
              <a:solidFill>
                <a:srgbClr val="000000"/>
              </a:solidFill>
            </a:rPr>
            <a:t>gizi</a:t>
          </a:r>
          <a:endParaRPr lang="en-US" i="0" dirty="0">
            <a:solidFill>
              <a:srgbClr val="000000"/>
            </a:solidFill>
          </a:endParaRPr>
        </a:p>
      </dgm:t>
    </dgm:pt>
    <dgm:pt modelId="{83C1AF74-9C6E-0149-A890-BDC8A4839429}" type="parTrans" cxnId="{8C5C1A56-4864-BD48-8D20-757DAD31D95C}">
      <dgm:prSet/>
      <dgm:spPr/>
      <dgm:t>
        <a:bodyPr/>
        <a:lstStyle/>
        <a:p>
          <a:endParaRPr lang="en-US"/>
        </a:p>
      </dgm:t>
    </dgm:pt>
    <dgm:pt modelId="{17BFA6E3-2F41-7B46-8E48-AE0C35F1C779}" type="sibTrans" cxnId="{8C5C1A56-4864-BD48-8D20-757DAD31D95C}">
      <dgm:prSet/>
      <dgm:spPr/>
      <dgm:t>
        <a:bodyPr/>
        <a:lstStyle/>
        <a:p>
          <a:endParaRPr lang="en-US"/>
        </a:p>
      </dgm:t>
    </dgm:pt>
    <dgm:pt modelId="{752BB727-2E99-F34C-BBED-0C7260B994DE}">
      <dgm:prSet phldrT="[Text]"/>
      <dgm:spPr/>
      <dgm:t>
        <a:bodyPr/>
        <a:lstStyle/>
        <a:p>
          <a:r>
            <a:rPr lang="en-US" i="0" dirty="0" err="1">
              <a:solidFill>
                <a:srgbClr val="000000"/>
              </a:solidFill>
            </a:rPr>
            <a:t>Peningkatan</a:t>
          </a:r>
          <a:r>
            <a:rPr lang="en-US" i="0" dirty="0">
              <a:solidFill>
                <a:srgbClr val="000000"/>
              </a:solidFill>
            </a:rPr>
            <a:t> </a:t>
          </a:r>
          <a:r>
            <a:rPr lang="en-US" i="0" dirty="0" err="1">
              <a:solidFill>
                <a:srgbClr val="000000"/>
              </a:solidFill>
            </a:rPr>
            <a:t>jenis</a:t>
          </a:r>
          <a:r>
            <a:rPr lang="en-US" i="0" dirty="0">
              <a:solidFill>
                <a:srgbClr val="000000"/>
              </a:solidFill>
            </a:rPr>
            <a:t> </a:t>
          </a:r>
          <a:r>
            <a:rPr lang="en-US" i="0" dirty="0" err="1">
              <a:solidFill>
                <a:srgbClr val="000000"/>
              </a:solidFill>
            </a:rPr>
            <a:t>makanan</a:t>
          </a:r>
          <a:r>
            <a:rPr lang="en-US" i="0" dirty="0">
              <a:solidFill>
                <a:srgbClr val="000000"/>
              </a:solidFill>
            </a:rPr>
            <a:t> &amp; </a:t>
          </a:r>
          <a:r>
            <a:rPr lang="en-US" i="0" dirty="0" err="1">
              <a:solidFill>
                <a:srgbClr val="000000"/>
              </a:solidFill>
            </a:rPr>
            <a:t>asupan</a:t>
          </a:r>
          <a:r>
            <a:rPr lang="en-US" i="0" dirty="0">
              <a:solidFill>
                <a:srgbClr val="000000"/>
              </a:solidFill>
            </a:rPr>
            <a:t> </a:t>
          </a:r>
          <a:r>
            <a:rPr lang="en-US" i="0" dirty="0" err="1">
              <a:solidFill>
                <a:srgbClr val="000000"/>
              </a:solidFill>
            </a:rPr>
            <a:t>berlebih</a:t>
          </a:r>
          <a:r>
            <a:rPr lang="en-US" i="0" dirty="0">
              <a:solidFill>
                <a:srgbClr val="000000"/>
              </a:solidFill>
            </a:rPr>
            <a:t> </a:t>
          </a:r>
          <a:r>
            <a:rPr lang="en-US" i="0" dirty="0" err="1">
              <a:solidFill>
                <a:srgbClr val="000000"/>
              </a:solidFill>
            </a:rPr>
            <a:t>berasosiasi</a:t>
          </a:r>
          <a:r>
            <a:rPr lang="en-US" i="0" dirty="0">
              <a:solidFill>
                <a:srgbClr val="000000"/>
              </a:solidFill>
            </a:rPr>
            <a:t> </a:t>
          </a:r>
          <a:r>
            <a:rPr lang="en-US" i="0" dirty="0" err="1">
              <a:solidFill>
                <a:srgbClr val="000000"/>
              </a:solidFill>
            </a:rPr>
            <a:t>dengan</a:t>
          </a:r>
          <a:r>
            <a:rPr lang="en-US" i="0" dirty="0">
              <a:solidFill>
                <a:srgbClr val="000000"/>
              </a:solidFill>
            </a:rPr>
            <a:t> </a:t>
          </a:r>
          <a:r>
            <a:rPr lang="en-US" i="0" dirty="0" err="1">
              <a:solidFill>
                <a:srgbClr val="000000"/>
              </a:solidFill>
            </a:rPr>
            <a:t>usia</a:t>
          </a:r>
          <a:r>
            <a:rPr lang="en-US" i="0" dirty="0">
              <a:solidFill>
                <a:srgbClr val="000000"/>
              </a:solidFill>
            </a:rPr>
            <a:t> </a:t>
          </a:r>
          <a:r>
            <a:rPr lang="en-US" i="0" dirty="0" err="1">
              <a:solidFill>
                <a:srgbClr val="000000"/>
              </a:solidFill>
            </a:rPr>
            <a:t>terjadinya</a:t>
          </a:r>
          <a:r>
            <a:rPr lang="en-US" i="0" dirty="0">
              <a:solidFill>
                <a:srgbClr val="000000"/>
              </a:solidFill>
            </a:rPr>
            <a:t> </a:t>
          </a:r>
          <a:r>
            <a:rPr lang="en-US" i="1" dirty="0">
              <a:solidFill>
                <a:srgbClr val="000000"/>
              </a:solidFill>
            </a:rPr>
            <a:t>menarche</a:t>
          </a:r>
          <a:r>
            <a:rPr lang="en-US" i="0" dirty="0">
              <a:solidFill>
                <a:srgbClr val="000000"/>
              </a:solidFill>
            </a:rPr>
            <a:t>.</a:t>
          </a:r>
        </a:p>
      </dgm:t>
    </dgm:pt>
    <dgm:pt modelId="{6A2DC9C9-A926-8D4B-82C5-79FF8D87D5E6}" type="parTrans" cxnId="{1B1A1198-B426-3147-9875-2218F888C616}">
      <dgm:prSet/>
      <dgm:spPr/>
      <dgm:t>
        <a:bodyPr/>
        <a:lstStyle/>
        <a:p>
          <a:endParaRPr lang="en-US"/>
        </a:p>
      </dgm:t>
    </dgm:pt>
    <dgm:pt modelId="{9AECE46C-F73B-5541-908C-021B266F9D0D}" type="sibTrans" cxnId="{1B1A1198-B426-3147-9875-2218F888C616}">
      <dgm:prSet/>
      <dgm:spPr/>
      <dgm:t>
        <a:bodyPr/>
        <a:lstStyle/>
        <a:p>
          <a:endParaRPr lang="en-US"/>
        </a:p>
      </dgm:t>
    </dgm:pt>
    <dgm:pt modelId="{DAE2EF02-2484-FD46-BAA7-2ECB319986D1}">
      <dgm:prSet phldrT="[Text]"/>
      <dgm:spPr/>
      <dgm:t>
        <a:bodyPr/>
        <a:lstStyle/>
        <a:p>
          <a:r>
            <a:rPr lang="en-US" i="0" dirty="0" err="1">
              <a:solidFill>
                <a:srgbClr val="000000"/>
              </a:solidFill>
            </a:rPr>
            <a:t>Aktivitas</a:t>
          </a:r>
          <a:r>
            <a:rPr lang="en-US" i="0" dirty="0">
              <a:solidFill>
                <a:srgbClr val="000000"/>
              </a:solidFill>
            </a:rPr>
            <a:t> </a:t>
          </a:r>
          <a:r>
            <a:rPr lang="en-US" i="0" dirty="0" err="1">
              <a:solidFill>
                <a:srgbClr val="000000"/>
              </a:solidFill>
            </a:rPr>
            <a:t>Fisik</a:t>
          </a:r>
          <a:endParaRPr lang="en-US" i="0" dirty="0">
            <a:solidFill>
              <a:srgbClr val="000000"/>
            </a:solidFill>
          </a:endParaRPr>
        </a:p>
      </dgm:t>
    </dgm:pt>
    <dgm:pt modelId="{721DA92D-01C9-BD4B-B5DC-8B47EBD9AF1A}" type="parTrans" cxnId="{0A5757F5-7151-A449-9A38-36A3CE5259E7}">
      <dgm:prSet/>
      <dgm:spPr/>
      <dgm:t>
        <a:bodyPr/>
        <a:lstStyle/>
        <a:p>
          <a:endParaRPr lang="en-US"/>
        </a:p>
      </dgm:t>
    </dgm:pt>
    <dgm:pt modelId="{EB761BD1-9238-844B-AC2F-FF6A87EC429C}" type="sibTrans" cxnId="{0A5757F5-7151-A449-9A38-36A3CE5259E7}">
      <dgm:prSet/>
      <dgm:spPr/>
      <dgm:t>
        <a:bodyPr/>
        <a:lstStyle/>
        <a:p>
          <a:endParaRPr lang="en-US"/>
        </a:p>
      </dgm:t>
    </dgm:pt>
    <dgm:pt modelId="{6BC6FDB0-F723-9F40-994E-B824E9CE0210}">
      <dgm:prSet phldrT="[Text]"/>
      <dgm:spPr/>
      <dgm:t>
        <a:bodyPr/>
        <a:lstStyle/>
        <a:p>
          <a:r>
            <a:rPr lang="en-US" i="0" dirty="0" err="1">
              <a:solidFill>
                <a:srgbClr val="000000"/>
              </a:solidFill>
            </a:rPr>
            <a:t>Penelitian</a:t>
          </a:r>
          <a:r>
            <a:rPr lang="en-US" i="0" dirty="0">
              <a:solidFill>
                <a:srgbClr val="000000"/>
              </a:solidFill>
            </a:rPr>
            <a:t> di Columbia Univ. : </a:t>
          </a:r>
          <a:r>
            <a:rPr lang="en-US" i="0" dirty="0" err="1">
              <a:solidFill>
                <a:srgbClr val="000000"/>
              </a:solidFill>
            </a:rPr>
            <a:t>latihan</a:t>
          </a:r>
          <a:r>
            <a:rPr lang="en-US" i="0" dirty="0">
              <a:solidFill>
                <a:srgbClr val="000000"/>
              </a:solidFill>
            </a:rPr>
            <a:t> </a:t>
          </a:r>
          <a:r>
            <a:rPr lang="en-US" i="0" dirty="0" err="1">
              <a:solidFill>
                <a:srgbClr val="000000"/>
              </a:solidFill>
            </a:rPr>
            <a:t>fisik</a:t>
          </a:r>
          <a:r>
            <a:rPr lang="en-US" i="0" dirty="0">
              <a:solidFill>
                <a:srgbClr val="000000"/>
              </a:solidFill>
            </a:rPr>
            <a:t> </a:t>
          </a:r>
          <a:r>
            <a:rPr lang="en-US" i="0" dirty="0" err="1">
              <a:solidFill>
                <a:srgbClr val="000000"/>
              </a:solidFill>
            </a:rPr>
            <a:t>selama</a:t>
          </a:r>
          <a:r>
            <a:rPr lang="en-US" i="0" dirty="0">
              <a:solidFill>
                <a:srgbClr val="000000"/>
              </a:solidFill>
            </a:rPr>
            <a:t> min. 2 jam </a:t>
          </a:r>
          <a:r>
            <a:rPr lang="en-US" i="0" dirty="0" err="1">
              <a:solidFill>
                <a:srgbClr val="000000"/>
              </a:solidFill>
            </a:rPr>
            <a:t>pada</a:t>
          </a:r>
          <a:r>
            <a:rPr lang="en-US" i="0" dirty="0">
              <a:solidFill>
                <a:srgbClr val="000000"/>
              </a:solidFill>
            </a:rPr>
            <a:t> </a:t>
          </a:r>
          <a:r>
            <a:rPr lang="en-US" i="0" dirty="0" err="1">
              <a:solidFill>
                <a:srgbClr val="000000"/>
              </a:solidFill>
            </a:rPr>
            <a:t>perempuan</a:t>
          </a:r>
          <a:r>
            <a:rPr lang="en-US" i="0" dirty="0">
              <a:solidFill>
                <a:srgbClr val="000000"/>
              </a:solidFill>
            </a:rPr>
            <a:t> yang </a:t>
          </a:r>
          <a:r>
            <a:rPr lang="en-US" i="0" dirty="0" err="1">
              <a:solidFill>
                <a:srgbClr val="000000"/>
              </a:solidFill>
            </a:rPr>
            <a:t>seharusnya</a:t>
          </a:r>
          <a:r>
            <a:rPr lang="en-US" i="0" dirty="0">
              <a:solidFill>
                <a:srgbClr val="000000"/>
              </a:solidFill>
            </a:rPr>
            <a:t> </a:t>
          </a:r>
          <a:r>
            <a:rPr lang="en-US" i="0" dirty="0" err="1">
              <a:solidFill>
                <a:srgbClr val="000000"/>
              </a:solidFill>
            </a:rPr>
            <a:t>berusia</a:t>
          </a:r>
          <a:r>
            <a:rPr lang="en-US" i="0" dirty="0">
              <a:solidFill>
                <a:srgbClr val="000000"/>
              </a:solidFill>
            </a:rPr>
            <a:t> menarche, </a:t>
          </a:r>
          <a:r>
            <a:rPr lang="en-US" i="0" dirty="0" err="1">
              <a:solidFill>
                <a:srgbClr val="000000"/>
              </a:solidFill>
            </a:rPr>
            <a:t>berasosiasi</a:t>
          </a:r>
          <a:r>
            <a:rPr lang="en-US" i="0" dirty="0">
              <a:solidFill>
                <a:srgbClr val="000000"/>
              </a:solidFill>
            </a:rPr>
            <a:t> </a:t>
          </a:r>
          <a:r>
            <a:rPr lang="en-US" i="0" dirty="0" err="1">
              <a:solidFill>
                <a:srgbClr val="000000"/>
              </a:solidFill>
            </a:rPr>
            <a:t>dengan</a:t>
          </a:r>
          <a:r>
            <a:rPr lang="en-US" i="0" dirty="0">
              <a:solidFill>
                <a:srgbClr val="000000"/>
              </a:solidFill>
            </a:rPr>
            <a:t> </a:t>
          </a:r>
          <a:r>
            <a:rPr lang="en-US" i="0" dirty="0" err="1">
              <a:solidFill>
                <a:srgbClr val="000000"/>
              </a:solidFill>
            </a:rPr>
            <a:t>keterlambatan</a:t>
          </a:r>
          <a:r>
            <a:rPr lang="en-US" i="0" dirty="0">
              <a:solidFill>
                <a:srgbClr val="000000"/>
              </a:solidFill>
            </a:rPr>
            <a:t> </a:t>
          </a:r>
          <a:r>
            <a:rPr lang="en-US" i="1" dirty="0">
              <a:solidFill>
                <a:srgbClr val="000000"/>
              </a:solidFill>
            </a:rPr>
            <a:t>menarche</a:t>
          </a:r>
        </a:p>
      </dgm:t>
    </dgm:pt>
    <dgm:pt modelId="{2B9876B1-7137-D74A-9100-E93DB474828A}" type="parTrans" cxnId="{AFC751DF-68F2-604B-ABBE-DC8091C031B7}">
      <dgm:prSet/>
      <dgm:spPr/>
      <dgm:t>
        <a:bodyPr/>
        <a:lstStyle/>
        <a:p>
          <a:endParaRPr lang="en-US"/>
        </a:p>
      </dgm:t>
    </dgm:pt>
    <dgm:pt modelId="{F8982279-C3A2-C94C-837A-616783CFDAF1}" type="sibTrans" cxnId="{AFC751DF-68F2-604B-ABBE-DC8091C031B7}">
      <dgm:prSet/>
      <dgm:spPr/>
      <dgm:t>
        <a:bodyPr/>
        <a:lstStyle/>
        <a:p>
          <a:endParaRPr lang="en-US"/>
        </a:p>
      </dgm:t>
    </dgm:pt>
    <dgm:pt modelId="{80CD6305-038F-CB40-A0F3-17B8468AE0D5}">
      <dgm:prSet phldrT="[Text]"/>
      <dgm:spPr/>
      <dgm:t>
        <a:bodyPr/>
        <a:lstStyle/>
        <a:p>
          <a:r>
            <a:rPr lang="en-US" i="1" dirty="0" err="1">
              <a:solidFill>
                <a:srgbClr val="000000"/>
              </a:solidFill>
            </a:rPr>
            <a:t>Lingkungan</a:t>
          </a:r>
          <a:endParaRPr lang="en-US" i="1" dirty="0">
            <a:solidFill>
              <a:srgbClr val="000000"/>
            </a:solidFill>
          </a:endParaRPr>
        </a:p>
      </dgm:t>
    </dgm:pt>
    <dgm:pt modelId="{B3A66F8B-D254-B142-94EB-8818AEF06965}" type="parTrans" cxnId="{EC6C8EEA-C3FC-3447-BB7E-69305F4C1FD4}">
      <dgm:prSet/>
      <dgm:spPr/>
      <dgm:t>
        <a:bodyPr/>
        <a:lstStyle/>
        <a:p>
          <a:endParaRPr lang="en-US"/>
        </a:p>
      </dgm:t>
    </dgm:pt>
    <dgm:pt modelId="{C7E70C47-2E62-9941-9619-D17E62B5595F}" type="sibTrans" cxnId="{EC6C8EEA-C3FC-3447-BB7E-69305F4C1FD4}">
      <dgm:prSet/>
      <dgm:spPr/>
      <dgm:t>
        <a:bodyPr/>
        <a:lstStyle/>
        <a:p>
          <a:endParaRPr lang="en-US"/>
        </a:p>
      </dgm:t>
    </dgm:pt>
    <dgm:pt modelId="{403F2D0A-041B-A84C-A9DC-18DFC2AE89BC}">
      <dgm:prSet phldrT="[Text]"/>
      <dgm:spPr/>
      <dgm:t>
        <a:bodyPr/>
        <a:lstStyle/>
        <a:p>
          <a:r>
            <a:rPr lang="en-US" i="0" dirty="0" err="1">
              <a:solidFill>
                <a:srgbClr val="000000"/>
              </a:solidFill>
            </a:rPr>
            <a:t>Sosioekonomi</a:t>
          </a:r>
          <a:r>
            <a:rPr lang="en-US" i="0" dirty="0">
              <a:solidFill>
                <a:srgbClr val="000000"/>
              </a:solidFill>
            </a:rPr>
            <a:t> &amp; </a:t>
          </a:r>
          <a:r>
            <a:rPr lang="en-US" i="0" dirty="0" err="1">
              <a:solidFill>
                <a:srgbClr val="000000"/>
              </a:solidFill>
            </a:rPr>
            <a:t>pendidikan</a:t>
          </a:r>
          <a:r>
            <a:rPr lang="en-US" i="0" dirty="0">
              <a:solidFill>
                <a:srgbClr val="000000"/>
              </a:solidFill>
            </a:rPr>
            <a:t> </a:t>
          </a:r>
          <a:r>
            <a:rPr lang="en-US" i="0" dirty="0" err="1">
              <a:solidFill>
                <a:srgbClr val="000000"/>
              </a:solidFill>
            </a:rPr>
            <a:t>berkorelasi</a:t>
          </a:r>
          <a:r>
            <a:rPr lang="en-US" i="0" dirty="0">
              <a:solidFill>
                <a:srgbClr val="000000"/>
              </a:solidFill>
            </a:rPr>
            <a:t> </a:t>
          </a:r>
          <a:r>
            <a:rPr lang="en-US" i="0" dirty="0" err="1">
              <a:solidFill>
                <a:srgbClr val="000000"/>
              </a:solidFill>
            </a:rPr>
            <a:t>positif</a:t>
          </a:r>
          <a:r>
            <a:rPr lang="en-US" i="0" dirty="0">
              <a:solidFill>
                <a:srgbClr val="000000"/>
              </a:solidFill>
            </a:rPr>
            <a:t> </a:t>
          </a:r>
          <a:r>
            <a:rPr lang="en-US" i="0" dirty="0" err="1">
              <a:solidFill>
                <a:srgbClr val="000000"/>
              </a:solidFill>
            </a:rPr>
            <a:t>dengan</a:t>
          </a:r>
          <a:r>
            <a:rPr lang="en-US" i="0" dirty="0">
              <a:solidFill>
                <a:srgbClr val="000000"/>
              </a:solidFill>
            </a:rPr>
            <a:t> </a:t>
          </a:r>
          <a:r>
            <a:rPr lang="en-US" i="0" dirty="0" err="1">
              <a:solidFill>
                <a:srgbClr val="000000"/>
              </a:solidFill>
            </a:rPr>
            <a:t>cepatnya</a:t>
          </a:r>
          <a:r>
            <a:rPr lang="en-US" i="0" dirty="0">
              <a:solidFill>
                <a:srgbClr val="000000"/>
              </a:solidFill>
            </a:rPr>
            <a:t> </a:t>
          </a:r>
          <a:r>
            <a:rPr lang="en-US" i="0" dirty="0" err="1">
              <a:solidFill>
                <a:srgbClr val="000000"/>
              </a:solidFill>
            </a:rPr>
            <a:t>pubertas</a:t>
          </a:r>
          <a:r>
            <a:rPr lang="en-US" i="0" dirty="0">
              <a:solidFill>
                <a:srgbClr val="000000"/>
              </a:solidFill>
            </a:rPr>
            <a:t>. </a:t>
          </a:r>
          <a:r>
            <a:rPr lang="en-US" i="0" dirty="0" err="1">
              <a:solidFill>
                <a:srgbClr val="000000"/>
              </a:solidFill>
            </a:rPr>
            <a:t>Perempuan</a:t>
          </a:r>
          <a:r>
            <a:rPr lang="en-US" i="0" dirty="0">
              <a:solidFill>
                <a:srgbClr val="000000"/>
              </a:solidFill>
            </a:rPr>
            <a:t> yang </a:t>
          </a:r>
          <a:r>
            <a:rPr lang="en-US" i="0" dirty="0" err="1">
              <a:solidFill>
                <a:srgbClr val="000000"/>
              </a:solidFill>
            </a:rPr>
            <a:t>tinggal</a:t>
          </a:r>
          <a:r>
            <a:rPr lang="en-US" i="0" dirty="0">
              <a:solidFill>
                <a:srgbClr val="000000"/>
              </a:solidFill>
            </a:rPr>
            <a:t> di </a:t>
          </a:r>
          <a:r>
            <a:rPr lang="en-US" i="0" dirty="0" err="1">
              <a:solidFill>
                <a:srgbClr val="000000"/>
              </a:solidFill>
            </a:rPr>
            <a:t>daerah</a:t>
          </a:r>
          <a:r>
            <a:rPr lang="en-US" i="0" dirty="0">
              <a:solidFill>
                <a:srgbClr val="000000"/>
              </a:solidFill>
            </a:rPr>
            <a:t> urban, </a:t>
          </a:r>
          <a:r>
            <a:rPr lang="en-US" i="0" dirty="0" err="1">
              <a:solidFill>
                <a:srgbClr val="000000"/>
              </a:solidFill>
            </a:rPr>
            <a:t>lebih</a:t>
          </a:r>
          <a:r>
            <a:rPr lang="en-US" i="0" dirty="0">
              <a:solidFill>
                <a:srgbClr val="000000"/>
              </a:solidFill>
            </a:rPr>
            <a:t> </a:t>
          </a:r>
          <a:r>
            <a:rPr lang="en-US" i="0" dirty="0" err="1">
              <a:solidFill>
                <a:srgbClr val="000000"/>
              </a:solidFill>
            </a:rPr>
            <a:t>cepat</a:t>
          </a:r>
          <a:r>
            <a:rPr lang="en-US" i="0" dirty="0">
              <a:solidFill>
                <a:srgbClr val="000000"/>
              </a:solidFill>
            </a:rPr>
            <a:t> </a:t>
          </a:r>
          <a:r>
            <a:rPr lang="en-US" i="1" dirty="0">
              <a:solidFill>
                <a:srgbClr val="000000"/>
              </a:solidFill>
            </a:rPr>
            <a:t>menarche</a:t>
          </a:r>
          <a:r>
            <a:rPr lang="en-US" i="0" dirty="0">
              <a:solidFill>
                <a:srgbClr val="000000"/>
              </a:solidFill>
            </a:rPr>
            <a:t>. </a:t>
          </a:r>
        </a:p>
      </dgm:t>
    </dgm:pt>
    <dgm:pt modelId="{E372F20A-B415-1247-9496-5A9B4AAB0E50}" type="parTrans" cxnId="{B740B942-DD4E-BB40-B8AA-FA34638F32BB}">
      <dgm:prSet/>
      <dgm:spPr/>
      <dgm:t>
        <a:bodyPr/>
        <a:lstStyle/>
        <a:p>
          <a:endParaRPr lang="en-US"/>
        </a:p>
      </dgm:t>
    </dgm:pt>
    <dgm:pt modelId="{ECE277AB-E569-6147-9973-AB7F3E679F83}" type="sibTrans" cxnId="{B740B942-DD4E-BB40-B8AA-FA34638F32BB}">
      <dgm:prSet/>
      <dgm:spPr/>
      <dgm:t>
        <a:bodyPr/>
        <a:lstStyle/>
        <a:p>
          <a:endParaRPr lang="en-US"/>
        </a:p>
      </dgm:t>
    </dgm:pt>
    <dgm:pt modelId="{E8C3E7AA-674F-2F44-BAA3-6560F7F2E0F1}" type="pres">
      <dgm:prSet presAssocID="{A95401B9-2E9A-B54C-AA16-BA40F34D7060}" presName="linear" presStyleCnt="0">
        <dgm:presLayoutVars>
          <dgm:dir/>
          <dgm:animLvl val="lvl"/>
          <dgm:resizeHandles val="exact"/>
        </dgm:presLayoutVars>
      </dgm:prSet>
      <dgm:spPr/>
    </dgm:pt>
    <dgm:pt modelId="{845D4725-22D5-5B4C-A2C6-1020779EFA2C}" type="pres">
      <dgm:prSet presAssocID="{EC9BA0F9-E8E6-4A4A-BB22-622F575E4072}" presName="parentLin" presStyleCnt="0"/>
      <dgm:spPr/>
    </dgm:pt>
    <dgm:pt modelId="{4DC06106-18F5-314F-8FBE-1858C3D733C4}" type="pres">
      <dgm:prSet presAssocID="{EC9BA0F9-E8E6-4A4A-BB22-622F575E4072}" presName="parentLeftMargin" presStyleLbl="node1" presStyleIdx="0" presStyleCnt="5"/>
      <dgm:spPr/>
    </dgm:pt>
    <dgm:pt modelId="{8D109776-370B-144F-AB6D-81FA80D9E796}" type="pres">
      <dgm:prSet presAssocID="{EC9BA0F9-E8E6-4A4A-BB22-622F575E4072}" presName="parentText" presStyleLbl="node1" presStyleIdx="0" presStyleCnt="5">
        <dgm:presLayoutVars>
          <dgm:chMax val="0"/>
          <dgm:bulletEnabled val="1"/>
        </dgm:presLayoutVars>
      </dgm:prSet>
      <dgm:spPr/>
    </dgm:pt>
    <dgm:pt modelId="{D6EA3FA3-1C28-E247-A44D-1F88049F3E55}" type="pres">
      <dgm:prSet presAssocID="{EC9BA0F9-E8E6-4A4A-BB22-622F575E4072}" presName="negativeSpace" presStyleCnt="0"/>
      <dgm:spPr/>
    </dgm:pt>
    <dgm:pt modelId="{92B001DF-9CA4-194A-9732-87B8F35E6716}" type="pres">
      <dgm:prSet presAssocID="{EC9BA0F9-E8E6-4A4A-BB22-622F575E4072}" presName="childText" presStyleLbl="conFgAcc1" presStyleIdx="0" presStyleCnt="5">
        <dgm:presLayoutVars>
          <dgm:bulletEnabled val="1"/>
        </dgm:presLayoutVars>
      </dgm:prSet>
      <dgm:spPr/>
    </dgm:pt>
    <dgm:pt modelId="{4C5DFF84-0BC8-6549-BC94-FD4B2C5E7E51}" type="pres">
      <dgm:prSet presAssocID="{7054E0CB-4CD0-A945-AFA0-722F408640C2}" presName="spaceBetweenRectangles" presStyleCnt="0"/>
      <dgm:spPr/>
    </dgm:pt>
    <dgm:pt modelId="{F6B6251A-AE46-984D-A777-7A7C7E23C31D}" type="pres">
      <dgm:prSet presAssocID="{9165E5BD-1A1E-F54B-89C4-305CAF039FB7}" presName="parentLin" presStyleCnt="0"/>
      <dgm:spPr/>
    </dgm:pt>
    <dgm:pt modelId="{B08AA172-06C6-DE4B-9CF7-531C288D9A21}" type="pres">
      <dgm:prSet presAssocID="{9165E5BD-1A1E-F54B-89C4-305CAF039FB7}" presName="parentLeftMargin" presStyleLbl="node1" presStyleIdx="0" presStyleCnt="5"/>
      <dgm:spPr/>
    </dgm:pt>
    <dgm:pt modelId="{45B79567-FB55-C743-8503-ADD9CA42398F}" type="pres">
      <dgm:prSet presAssocID="{9165E5BD-1A1E-F54B-89C4-305CAF039FB7}" presName="parentText" presStyleLbl="node1" presStyleIdx="1" presStyleCnt="5">
        <dgm:presLayoutVars>
          <dgm:chMax val="0"/>
          <dgm:bulletEnabled val="1"/>
        </dgm:presLayoutVars>
      </dgm:prSet>
      <dgm:spPr/>
    </dgm:pt>
    <dgm:pt modelId="{F66D6B02-1018-7A4B-A527-DA25FDA7DD77}" type="pres">
      <dgm:prSet presAssocID="{9165E5BD-1A1E-F54B-89C4-305CAF039FB7}" presName="negativeSpace" presStyleCnt="0"/>
      <dgm:spPr/>
    </dgm:pt>
    <dgm:pt modelId="{53E4D5B2-B1AF-CE41-A53D-F9FFABE9F280}" type="pres">
      <dgm:prSet presAssocID="{9165E5BD-1A1E-F54B-89C4-305CAF039FB7}" presName="childText" presStyleLbl="conFgAcc1" presStyleIdx="1" presStyleCnt="5">
        <dgm:presLayoutVars>
          <dgm:bulletEnabled val="1"/>
        </dgm:presLayoutVars>
      </dgm:prSet>
      <dgm:spPr/>
    </dgm:pt>
    <dgm:pt modelId="{2ED81B9F-6A43-4E49-B307-55FC9D6F5291}" type="pres">
      <dgm:prSet presAssocID="{5D1D7D86-2FE3-8345-953C-6902F24A4C9F}" presName="spaceBetweenRectangles" presStyleCnt="0"/>
      <dgm:spPr/>
    </dgm:pt>
    <dgm:pt modelId="{4149C56A-5984-D045-87F7-066DEA2D71F1}" type="pres">
      <dgm:prSet presAssocID="{50E8C5AD-8B28-CC40-9AE3-39DDAF453E64}" presName="parentLin" presStyleCnt="0"/>
      <dgm:spPr/>
    </dgm:pt>
    <dgm:pt modelId="{E8C0AC86-B585-F741-B0E6-4022DD317FFD}" type="pres">
      <dgm:prSet presAssocID="{50E8C5AD-8B28-CC40-9AE3-39DDAF453E64}" presName="parentLeftMargin" presStyleLbl="node1" presStyleIdx="1" presStyleCnt="5"/>
      <dgm:spPr/>
    </dgm:pt>
    <dgm:pt modelId="{1A6ADE0E-28B2-ED40-979D-AC4FA8151B8A}" type="pres">
      <dgm:prSet presAssocID="{50E8C5AD-8B28-CC40-9AE3-39DDAF453E64}" presName="parentText" presStyleLbl="node1" presStyleIdx="2" presStyleCnt="5">
        <dgm:presLayoutVars>
          <dgm:chMax val="0"/>
          <dgm:bulletEnabled val="1"/>
        </dgm:presLayoutVars>
      </dgm:prSet>
      <dgm:spPr/>
    </dgm:pt>
    <dgm:pt modelId="{2CE8D5BB-16E4-9E46-A43D-40DF7A1E1DBA}" type="pres">
      <dgm:prSet presAssocID="{50E8C5AD-8B28-CC40-9AE3-39DDAF453E64}" presName="negativeSpace" presStyleCnt="0"/>
      <dgm:spPr/>
    </dgm:pt>
    <dgm:pt modelId="{4E2529AA-EAC4-1E4B-BE00-D11034B3AA98}" type="pres">
      <dgm:prSet presAssocID="{50E8C5AD-8B28-CC40-9AE3-39DDAF453E64}" presName="childText" presStyleLbl="conFgAcc1" presStyleIdx="2" presStyleCnt="5">
        <dgm:presLayoutVars>
          <dgm:bulletEnabled val="1"/>
        </dgm:presLayoutVars>
      </dgm:prSet>
      <dgm:spPr/>
    </dgm:pt>
    <dgm:pt modelId="{01805A1E-D408-994C-A06D-EA697F71D036}" type="pres">
      <dgm:prSet presAssocID="{17BFA6E3-2F41-7B46-8E48-AE0C35F1C779}" presName="spaceBetweenRectangles" presStyleCnt="0"/>
      <dgm:spPr/>
    </dgm:pt>
    <dgm:pt modelId="{4038333E-FCF6-C549-8DEA-D3B5ACB85604}" type="pres">
      <dgm:prSet presAssocID="{DAE2EF02-2484-FD46-BAA7-2ECB319986D1}" presName="parentLin" presStyleCnt="0"/>
      <dgm:spPr/>
    </dgm:pt>
    <dgm:pt modelId="{6BAA610E-C945-5742-B060-EA4F21294E5F}" type="pres">
      <dgm:prSet presAssocID="{DAE2EF02-2484-FD46-BAA7-2ECB319986D1}" presName="parentLeftMargin" presStyleLbl="node1" presStyleIdx="2" presStyleCnt="5"/>
      <dgm:spPr/>
    </dgm:pt>
    <dgm:pt modelId="{08E9D981-6FCB-E646-9322-8F6DA53247DA}" type="pres">
      <dgm:prSet presAssocID="{DAE2EF02-2484-FD46-BAA7-2ECB319986D1}" presName="parentText" presStyleLbl="node1" presStyleIdx="3" presStyleCnt="5">
        <dgm:presLayoutVars>
          <dgm:chMax val="0"/>
          <dgm:bulletEnabled val="1"/>
        </dgm:presLayoutVars>
      </dgm:prSet>
      <dgm:spPr/>
    </dgm:pt>
    <dgm:pt modelId="{2D1D0826-EF96-9B4A-9964-296A5BB65D81}" type="pres">
      <dgm:prSet presAssocID="{DAE2EF02-2484-FD46-BAA7-2ECB319986D1}" presName="negativeSpace" presStyleCnt="0"/>
      <dgm:spPr/>
    </dgm:pt>
    <dgm:pt modelId="{45BCDDB7-CB43-134A-89AB-84F7285931C6}" type="pres">
      <dgm:prSet presAssocID="{DAE2EF02-2484-FD46-BAA7-2ECB319986D1}" presName="childText" presStyleLbl="conFgAcc1" presStyleIdx="3" presStyleCnt="5">
        <dgm:presLayoutVars>
          <dgm:bulletEnabled val="1"/>
        </dgm:presLayoutVars>
      </dgm:prSet>
      <dgm:spPr/>
    </dgm:pt>
    <dgm:pt modelId="{A2BA3DC6-E328-9541-AA32-4045631E7238}" type="pres">
      <dgm:prSet presAssocID="{EB761BD1-9238-844B-AC2F-FF6A87EC429C}" presName="spaceBetweenRectangles" presStyleCnt="0"/>
      <dgm:spPr/>
    </dgm:pt>
    <dgm:pt modelId="{657864C5-3A5C-BA4D-8DEE-6CE772D4E0B3}" type="pres">
      <dgm:prSet presAssocID="{80CD6305-038F-CB40-A0F3-17B8468AE0D5}" presName="parentLin" presStyleCnt="0"/>
      <dgm:spPr/>
    </dgm:pt>
    <dgm:pt modelId="{B972B351-EC44-A244-9287-E7100A68B5D0}" type="pres">
      <dgm:prSet presAssocID="{80CD6305-038F-CB40-A0F3-17B8468AE0D5}" presName="parentLeftMargin" presStyleLbl="node1" presStyleIdx="3" presStyleCnt="5"/>
      <dgm:spPr/>
    </dgm:pt>
    <dgm:pt modelId="{7ED54662-9C8A-1642-A00E-8D1D77ECBC7A}" type="pres">
      <dgm:prSet presAssocID="{80CD6305-038F-CB40-A0F3-17B8468AE0D5}" presName="parentText" presStyleLbl="node1" presStyleIdx="4" presStyleCnt="5">
        <dgm:presLayoutVars>
          <dgm:chMax val="0"/>
          <dgm:bulletEnabled val="1"/>
        </dgm:presLayoutVars>
      </dgm:prSet>
      <dgm:spPr/>
    </dgm:pt>
    <dgm:pt modelId="{AD5CEBA9-8FB7-0741-B303-477EB38AF7A6}" type="pres">
      <dgm:prSet presAssocID="{80CD6305-038F-CB40-A0F3-17B8468AE0D5}" presName="negativeSpace" presStyleCnt="0"/>
      <dgm:spPr/>
    </dgm:pt>
    <dgm:pt modelId="{229F3CF6-1EE3-7444-9225-87692AFE9C88}" type="pres">
      <dgm:prSet presAssocID="{80CD6305-038F-CB40-A0F3-17B8468AE0D5}" presName="childText" presStyleLbl="conFgAcc1" presStyleIdx="4" presStyleCnt="5">
        <dgm:presLayoutVars>
          <dgm:bulletEnabled val="1"/>
        </dgm:presLayoutVars>
      </dgm:prSet>
      <dgm:spPr/>
    </dgm:pt>
  </dgm:ptLst>
  <dgm:cxnLst>
    <dgm:cxn modelId="{8F236A0C-96E3-41E3-A1D5-BE6DC1D048D7}" type="presOf" srcId="{80CD6305-038F-CB40-A0F3-17B8468AE0D5}" destId="{7ED54662-9C8A-1642-A00E-8D1D77ECBC7A}" srcOrd="1" destOrd="0" presId="urn:microsoft.com/office/officeart/2005/8/layout/list1"/>
    <dgm:cxn modelId="{41002E0D-567F-47F6-A9F4-3B9468D521C7}" type="presOf" srcId="{EC9BA0F9-E8E6-4A4A-BB22-622F575E4072}" destId="{4DC06106-18F5-314F-8FBE-1858C3D733C4}" srcOrd="0" destOrd="0" presId="urn:microsoft.com/office/officeart/2005/8/layout/list1"/>
    <dgm:cxn modelId="{6550B016-5863-4D83-9517-501A4FBDCDA5}" type="presOf" srcId="{9165E5BD-1A1E-F54B-89C4-305CAF039FB7}" destId="{45B79567-FB55-C743-8503-ADD9CA42398F}" srcOrd="1" destOrd="0" presId="urn:microsoft.com/office/officeart/2005/8/layout/list1"/>
    <dgm:cxn modelId="{C2E4AD24-7F4A-5147-AA3E-2E5563F540FE}" srcId="{A95401B9-2E9A-B54C-AA16-BA40F34D7060}" destId="{EC9BA0F9-E8E6-4A4A-BB22-622F575E4072}" srcOrd="0" destOrd="0" parTransId="{8E1FF1FF-4809-F245-97D4-E0595B4BCEFA}" sibTransId="{7054E0CB-4CD0-A945-AFA0-722F408640C2}"/>
    <dgm:cxn modelId="{B740B942-DD4E-BB40-B8AA-FA34638F32BB}" srcId="{80CD6305-038F-CB40-A0F3-17B8468AE0D5}" destId="{403F2D0A-041B-A84C-A9DC-18DFC2AE89BC}" srcOrd="0" destOrd="0" parTransId="{E372F20A-B415-1247-9496-5A9B4AAB0E50}" sibTransId="{ECE277AB-E569-6147-9973-AB7F3E679F83}"/>
    <dgm:cxn modelId="{9B37F242-D543-0345-89DE-B3350283874A}" srcId="{9165E5BD-1A1E-F54B-89C4-305CAF039FB7}" destId="{9E73342D-D5C9-704F-903A-D87D3518F201}" srcOrd="0" destOrd="0" parTransId="{806DA682-E99F-7540-8930-2A1C159D2C6D}" sibTransId="{E8DBEC32-9AEC-C74C-B6A9-417049C5702F}"/>
    <dgm:cxn modelId="{AAB5A952-B4B6-4524-9030-E474FFFB0FA5}" type="presOf" srcId="{9165E5BD-1A1E-F54B-89C4-305CAF039FB7}" destId="{B08AA172-06C6-DE4B-9CF7-531C288D9A21}" srcOrd="0" destOrd="0" presId="urn:microsoft.com/office/officeart/2005/8/layout/list1"/>
    <dgm:cxn modelId="{8C5C1A56-4864-BD48-8D20-757DAD31D95C}" srcId="{A95401B9-2E9A-B54C-AA16-BA40F34D7060}" destId="{50E8C5AD-8B28-CC40-9AE3-39DDAF453E64}" srcOrd="2" destOrd="0" parTransId="{83C1AF74-9C6E-0149-A890-BDC8A4839429}" sibTransId="{17BFA6E3-2F41-7B46-8E48-AE0C35F1C779}"/>
    <dgm:cxn modelId="{21EC4E5F-CF85-46D2-A898-1BD3C1C1C033}" type="presOf" srcId="{A95401B9-2E9A-B54C-AA16-BA40F34D7060}" destId="{E8C3E7AA-674F-2F44-BAA3-6560F7F2E0F1}" srcOrd="0" destOrd="0" presId="urn:microsoft.com/office/officeart/2005/8/layout/list1"/>
    <dgm:cxn modelId="{36730875-3437-495D-B37E-83EA8D9D40E1}" type="presOf" srcId="{A97A5ABF-D9E7-A949-B897-CEC19A944849}" destId="{92B001DF-9CA4-194A-9732-87B8F35E6716}" srcOrd="0" destOrd="0" presId="urn:microsoft.com/office/officeart/2005/8/layout/list1"/>
    <dgm:cxn modelId="{4118A98F-18A3-4F4A-ACAE-F5021DA948CB}" type="presOf" srcId="{752BB727-2E99-F34C-BBED-0C7260B994DE}" destId="{4E2529AA-EAC4-1E4B-BE00-D11034B3AA98}" srcOrd="0" destOrd="0" presId="urn:microsoft.com/office/officeart/2005/8/layout/list1"/>
    <dgm:cxn modelId="{1B1A1198-B426-3147-9875-2218F888C616}" srcId="{50E8C5AD-8B28-CC40-9AE3-39DDAF453E64}" destId="{752BB727-2E99-F34C-BBED-0C7260B994DE}" srcOrd="0" destOrd="0" parTransId="{6A2DC9C9-A926-8D4B-82C5-79FF8D87D5E6}" sibTransId="{9AECE46C-F73B-5541-908C-021B266F9D0D}"/>
    <dgm:cxn modelId="{578973B0-5E14-44AF-9E3F-0C8138D6FFD9}" type="presOf" srcId="{50E8C5AD-8B28-CC40-9AE3-39DDAF453E64}" destId="{E8C0AC86-B585-F741-B0E6-4022DD317FFD}" srcOrd="0" destOrd="0" presId="urn:microsoft.com/office/officeart/2005/8/layout/list1"/>
    <dgm:cxn modelId="{ED78E9B0-EE5C-4FEC-9F75-D21F96BC90AC}" type="presOf" srcId="{EC9BA0F9-E8E6-4A4A-BB22-622F575E4072}" destId="{8D109776-370B-144F-AB6D-81FA80D9E796}" srcOrd="1" destOrd="0" presId="urn:microsoft.com/office/officeart/2005/8/layout/list1"/>
    <dgm:cxn modelId="{E54666BA-5949-4206-B941-767DE845BF77}" type="presOf" srcId="{DAE2EF02-2484-FD46-BAA7-2ECB319986D1}" destId="{6BAA610E-C945-5742-B060-EA4F21294E5F}" srcOrd="0" destOrd="0" presId="urn:microsoft.com/office/officeart/2005/8/layout/list1"/>
    <dgm:cxn modelId="{8C917EBA-2617-A84F-BE00-764C90E5D900}" srcId="{EC9BA0F9-E8E6-4A4A-BB22-622F575E4072}" destId="{A97A5ABF-D9E7-A949-B897-CEC19A944849}" srcOrd="0" destOrd="0" parTransId="{D0C4BEDB-669B-6B41-85E2-6DA496388572}" sibTransId="{F4BF237C-61FF-FD4E-8E87-B3A713DE6C6B}"/>
    <dgm:cxn modelId="{A97FE9DC-5424-1C4F-9E9B-2C5859087736}" srcId="{A95401B9-2E9A-B54C-AA16-BA40F34D7060}" destId="{9165E5BD-1A1E-F54B-89C4-305CAF039FB7}" srcOrd="1" destOrd="0" parTransId="{B02E0B81-17C1-E441-ACCA-B685A21E539B}" sibTransId="{5D1D7D86-2FE3-8345-953C-6902F24A4C9F}"/>
    <dgm:cxn modelId="{AFC751DF-68F2-604B-ABBE-DC8091C031B7}" srcId="{DAE2EF02-2484-FD46-BAA7-2ECB319986D1}" destId="{6BC6FDB0-F723-9F40-994E-B824E9CE0210}" srcOrd="0" destOrd="0" parTransId="{2B9876B1-7137-D74A-9100-E93DB474828A}" sibTransId="{F8982279-C3A2-C94C-837A-616783CFDAF1}"/>
    <dgm:cxn modelId="{EC6C8EEA-C3FC-3447-BB7E-69305F4C1FD4}" srcId="{A95401B9-2E9A-B54C-AA16-BA40F34D7060}" destId="{80CD6305-038F-CB40-A0F3-17B8468AE0D5}" srcOrd="4" destOrd="0" parTransId="{B3A66F8B-D254-B142-94EB-8818AEF06965}" sibTransId="{C7E70C47-2E62-9941-9619-D17E62B5595F}"/>
    <dgm:cxn modelId="{84C19DEE-3F0A-42B7-B678-A6FBE56EE398}" type="presOf" srcId="{6BC6FDB0-F723-9F40-994E-B824E9CE0210}" destId="{45BCDDB7-CB43-134A-89AB-84F7285931C6}" srcOrd="0" destOrd="0" presId="urn:microsoft.com/office/officeart/2005/8/layout/list1"/>
    <dgm:cxn modelId="{F92109F1-B9A9-4B01-9E64-CF06485620D7}" type="presOf" srcId="{80CD6305-038F-CB40-A0F3-17B8468AE0D5}" destId="{B972B351-EC44-A244-9287-E7100A68B5D0}" srcOrd="0" destOrd="0" presId="urn:microsoft.com/office/officeart/2005/8/layout/list1"/>
    <dgm:cxn modelId="{B263DCF1-A59E-485E-8231-86A56834AE63}" type="presOf" srcId="{9E73342D-D5C9-704F-903A-D87D3518F201}" destId="{53E4D5B2-B1AF-CE41-A53D-F9FFABE9F280}" srcOrd="0" destOrd="0" presId="urn:microsoft.com/office/officeart/2005/8/layout/list1"/>
    <dgm:cxn modelId="{C19634F2-71D7-4E35-B189-5EF60AFB3525}" type="presOf" srcId="{DAE2EF02-2484-FD46-BAA7-2ECB319986D1}" destId="{08E9D981-6FCB-E646-9322-8F6DA53247DA}" srcOrd="1" destOrd="0" presId="urn:microsoft.com/office/officeart/2005/8/layout/list1"/>
    <dgm:cxn modelId="{0A5757F5-7151-A449-9A38-36A3CE5259E7}" srcId="{A95401B9-2E9A-B54C-AA16-BA40F34D7060}" destId="{DAE2EF02-2484-FD46-BAA7-2ECB319986D1}" srcOrd="3" destOrd="0" parTransId="{721DA92D-01C9-BD4B-B5DC-8B47EBD9AF1A}" sibTransId="{EB761BD1-9238-844B-AC2F-FF6A87EC429C}"/>
    <dgm:cxn modelId="{1393DCF5-7B80-48CF-80F7-1FA1E0EB640F}" type="presOf" srcId="{50E8C5AD-8B28-CC40-9AE3-39DDAF453E64}" destId="{1A6ADE0E-28B2-ED40-979D-AC4FA8151B8A}" srcOrd="1" destOrd="0" presId="urn:microsoft.com/office/officeart/2005/8/layout/list1"/>
    <dgm:cxn modelId="{E376CBF7-44F3-40A1-B9EA-3B688ADC8E57}" type="presOf" srcId="{403F2D0A-041B-A84C-A9DC-18DFC2AE89BC}" destId="{229F3CF6-1EE3-7444-9225-87692AFE9C88}" srcOrd="0" destOrd="0" presId="urn:microsoft.com/office/officeart/2005/8/layout/list1"/>
    <dgm:cxn modelId="{726923C2-7638-4CE5-8BC9-654A2312C43C}" type="presParOf" srcId="{E8C3E7AA-674F-2F44-BAA3-6560F7F2E0F1}" destId="{845D4725-22D5-5B4C-A2C6-1020779EFA2C}" srcOrd="0" destOrd="0" presId="urn:microsoft.com/office/officeart/2005/8/layout/list1"/>
    <dgm:cxn modelId="{6F859DB7-9051-4F71-8EE7-0C037E8D2ACB}" type="presParOf" srcId="{845D4725-22D5-5B4C-A2C6-1020779EFA2C}" destId="{4DC06106-18F5-314F-8FBE-1858C3D733C4}" srcOrd="0" destOrd="0" presId="urn:microsoft.com/office/officeart/2005/8/layout/list1"/>
    <dgm:cxn modelId="{0F03A713-1B44-47D1-8CC3-3B93B7967DCC}" type="presParOf" srcId="{845D4725-22D5-5B4C-A2C6-1020779EFA2C}" destId="{8D109776-370B-144F-AB6D-81FA80D9E796}" srcOrd="1" destOrd="0" presId="urn:microsoft.com/office/officeart/2005/8/layout/list1"/>
    <dgm:cxn modelId="{5C03E4A7-4911-48B4-930C-95D89DB14742}" type="presParOf" srcId="{E8C3E7AA-674F-2F44-BAA3-6560F7F2E0F1}" destId="{D6EA3FA3-1C28-E247-A44D-1F88049F3E55}" srcOrd="1" destOrd="0" presId="urn:microsoft.com/office/officeart/2005/8/layout/list1"/>
    <dgm:cxn modelId="{CF4DDB2F-E2DB-4D25-A7C3-6AB7B2A62ED0}" type="presParOf" srcId="{E8C3E7AA-674F-2F44-BAA3-6560F7F2E0F1}" destId="{92B001DF-9CA4-194A-9732-87B8F35E6716}" srcOrd="2" destOrd="0" presId="urn:microsoft.com/office/officeart/2005/8/layout/list1"/>
    <dgm:cxn modelId="{1C28464C-AAF7-46B6-98E5-CAE5C1305C39}" type="presParOf" srcId="{E8C3E7AA-674F-2F44-BAA3-6560F7F2E0F1}" destId="{4C5DFF84-0BC8-6549-BC94-FD4B2C5E7E51}" srcOrd="3" destOrd="0" presId="urn:microsoft.com/office/officeart/2005/8/layout/list1"/>
    <dgm:cxn modelId="{F21292FE-987D-421A-8769-1EC2E3359830}" type="presParOf" srcId="{E8C3E7AA-674F-2F44-BAA3-6560F7F2E0F1}" destId="{F6B6251A-AE46-984D-A777-7A7C7E23C31D}" srcOrd="4" destOrd="0" presId="urn:microsoft.com/office/officeart/2005/8/layout/list1"/>
    <dgm:cxn modelId="{F45A7611-FBFC-4424-9F8F-86B6281E5E06}" type="presParOf" srcId="{F6B6251A-AE46-984D-A777-7A7C7E23C31D}" destId="{B08AA172-06C6-DE4B-9CF7-531C288D9A21}" srcOrd="0" destOrd="0" presId="urn:microsoft.com/office/officeart/2005/8/layout/list1"/>
    <dgm:cxn modelId="{D3CA835F-99BC-4320-A745-6F8906E0012C}" type="presParOf" srcId="{F6B6251A-AE46-984D-A777-7A7C7E23C31D}" destId="{45B79567-FB55-C743-8503-ADD9CA42398F}" srcOrd="1" destOrd="0" presId="urn:microsoft.com/office/officeart/2005/8/layout/list1"/>
    <dgm:cxn modelId="{C6EE75FF-B697-40B3-95BC-9BBD38D7B549}" type="presParOf" srcId="{E8C3E7AA-674F-2F44-BAA3-6560F7F2E0F1}" destId="{F66D6B02-1018-7A4B-A527-DA25FDA7DD77}" srcOrd="5" destOrd="0" presId="urn:microsoft.com/office/officeart/2005/8/layout/list1"/>
    <dgm:cxn modelId="{9181DBAB-9FA2-4169-98DC-E746C16BC1E9}" type="presParOf" srcId="{E8C3E7AA-674F-2F44-BAA3-6560F7F2E0F1}" destId="{53E4D5B2-B1AF-CE41-A53D-F9FFABE9F280}" srcOrd="6" destOrd="0" presId="urn:microsoft.com/office/officeart/2005/8/layout/list1"/>
    <dgm:cxn modelId="{F0827003-B0D3-404D-8C50-FF92FF2CD9D6}" type="presParOf" srcId="{E8C3E7AA-674F-2F44-BAA3-6560F7F2E0F1}" destId="{2ED81B9F-6A43-4E49-B307-55FC9D6F5291}" srcOrd="7" destOrd="0" presId="urn:microsoft.com/office/officeart/2005/8/layout/list1"/>
    <dgm:cxn modelId="{36614156-271F-48B7-A2BB-B75F6A3BAB97}" type="presParOf" srcId="{E8C3E7AA-674F-2F44-BAA3-6560F7F2E0F1}" destId="{4149C56A-5984-D045-87F7-066DEA2D71F1}" srcOrd="8" destOrd="0" presId="urn:microsoft.com/office/officeart/2005/8/layout/list1"/>
    <dgm:cxn modelId="{F2C25F50-ABB7-49A0-8600-3B57926E9756}" type="presParOf" srcId="{4149C56A-5984-D045-87F7-066DEA2D71F1}" destId="{E8C0AC86-B585-F741-B0E6-4022DD317FFD}" srcOrd="0" destOrd="0" presId="urn:microsoft.com/office/officeart/2005/8/layout/list1"/>
    <dgm:cxn modelId="{0CBCD7EA-7BE6-44BA-9632-EDCD57DAE3B6}" type="presParOf" srcId="{4149C56A-5984-D045-87F7-066DEA2D71F1}" destId="{1A6ADE0E-28B2-ED40-979D-AC4FA8151B8A}" srcOrd="1" destOrd="0" presId="urn:microsoft.com/office/officeart/2005/8/layout/list1"/>
    <dgm:cxn modelId="{9B8B49AD-5598-450A-80F2-8B2EFEEB03DA}" type="presParOf" srcId="{E8C3E7AA-674F-2F44-BAA3-6560F7F2E0F1}" destId="{2CE8D5BB-16E4-9E46-A43D-40DF7A1E1DBA}" srcOrd="9" destOrd="0" presId="urn:microsoft.com/office/officeart/2005/8/layout/list1"/>
    <dgm:cxn modelId="{84C1A079-6FC9-423B-8B06-022FCDAE0BA9}" type="presParOf" srcId="{E8C3E7AA-674F-2F44-BAA3-6560F7F2E0F1}" destId="{4E2529AA-EAC4-1E4B-BE00-D11034B3AA98}" srcOrd="10" destOrd="0" presId="urn:microsoft.com/office/officeart/2005/8/layout/list1"/>
    <dgm:cxn modelId="{E14BF95C-9D1A-4AD1-AC47-7FBF87BE52DA}" type="presParOf" srcId="{E8C3E7AA-674F-2F44-BAA3-6560F7F2E0F1}" destId="{01805A1E-D408-994C-A06D-EA697F71D036}" srcOrd="11" destOrd="0" presId="urn:microsoft.com/office/officeart/2005/8/layout/list1"/>
    <dgm:cxn modelId="{2C50BB96-F004-4187-B8DA-22EABE172A8A}" type="presParOf" srcId="{E8C3E7AA-674F-2F44-BAA3-6560F7F2E0F1}" destId="{4038333E-FCF6-C549-8DEA-D3B5ACB85604}" srcOrd="12" destOrd="0" presId="urn:microsoft.com/office/officeart/2005/8/layout/list1"/>
    <dgm:cxn modelId="{5579A65E-BFB4-407E-A160-5B26B6BE59F9}" type="presParOf" srcId="{4038333E-FCF6-C549-8DEA-D3B5ACB85604}" destId="{6BAA610E-C945-5742-B060-EA4F21294E5F}" srcOrd="0" destOrd="0" presId="urn:microsoft.com/office/officeart/2005/8/layout/list1"/>
    <dgm:cxn modelId="{35322297-5AC1-4477-9AB3-06FE673002E2}" type="presParOf" srcId="{4038333E-FCF6-C549-8DEA-D3B5ACB85604}" destId="{08E9D981-6FCB-E646-9322-8F6DA53247DA}" srcOrd="1" destOrd="0" presId="urn:microsoft.com/office/officeart/2005/8/layout/list1"/>
    <dgm:cxn modelId="{CF6AC4D6-FECC-4975-9A52-C469F3F77EFD}" type="presParOf" srcId="{E8C3E7AA-674F-2F44-BAA3-6560F7F2E0F1}" destId="{2D1D0826-EF96-9B4A-9964-296A5BB65D81}" srcOrd="13" destOrd="0" presId="urn:microsoft.com/office/officeart/2005/8/layout/list1"/>
    <dgm:cxn modelId="{CED6ECB9-F1E1-468A-8D06-9223832ACF48}" type="presParOf" srcId="{E8C3E7AA-674F-2F44-BAA3-6560F7F2E0F1}" destId="{45BCDDB7-CB43-134A-89AB-84F7285931C6}" srcOrd="14" destOrd="0" presId="urn:microsoft.com/office/officeart/2005/8/layout/list1"/>
    <dgm:cxn modelId="{F8665EB5-DD55-4881-8FDE-02A8DD135F81}" type="presParOf" srcId="{E8C3E7AA-674F-2F44-BAA3-6560F7F2E0F1}" destId="{A2BA3DC6-E328-9541-AA32-4045631E7238}" srcOrd="15" destOrd="0" presId="urn:microsoft.com/office/officeart/2005/8/layout/list1"/>
    <dgm:cxn modelId="{8F1B98AA-2D8B-464E-B98C-47EDCFC1FC85}" type="presParOf" srcId="{E8C3E7AA-674F-2F44-BAA3-6560F7F2E0F1}" destId="{657864C5-3A5C-BA4D-8DEE-6CE772D4E0B3}" srcOrd="16" destOrd="0" presId="urn:microsoft.com/office/officeart/2005/8/layout/list1"/>
    <dgm:cxn modelId="{DFCB75B3-2885-4CA1-BCE6-485DAD066484}" type="presParOf" srcId="{657864C5-3A5C-BA4D-8DEE-6CE772D4E0B3}" destId="{B972B351-EC44-A244-9287-E7100A68B5D0}" srcOrd="0" destOrd="0" presId="urn:microsoft.com/office/officeart/2005/8/layout/list1"/>
    <dgm:cxn modelId="{869EDB14-79C2-436E-ACC9-0A9BAC39EE5A}" type="presParOf" srcId="{657864C5-3A5C-BA4D-8DEE-6CE772D4E0B3}" destId="{7ED54662-9C8A-1642-A00E-8D1D77ECBC7A}" srcOrd="1" destOrd="0" presId="urn:microsoft.com/office/officeart/2005/8/layout/list1"/>
    <dgm:cxn modelId="{DD4B0FAF-42BB-4F6E-8177-5E5095F336B6}" type="presParOf" srcId="{E8C3E7AA-674F-2F44-BAA3-6560F7F2E0F1}" destId="{AD5CEBA9-8FB7-0741-B303-477EB38AF7A6}" srcOrd="17" destOrd="0" presId="urn:microsoft.com/office/officeart/2005/8/layout/list1"/>
    <dgm:cxn modelId="{7F3FD9BB-0F39-4A11-9119-FA8C2A58A7FA}" type="presParOf" srcId="{E8C3E7AA-674F-2F44-BAA3-6560F7F2E0F1}" destId="{229F3CF6-1EE3-7444-9225-87692AFE9C8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E3BE30-3BCB-4AC7-B627-E4966D298154}" type="doc">
      <dgm:prSet loTypeId="urn:microsoft.com/office/officeart/2005/8/layout/hierarchy2" loCatId="hierarchy" qsTypeId="urn:microsoft.com/office/officeart/2005/8/quickstyle/simple1" qsCatId="simple" csTypeId="urn:microsoft.com/office/officeart/2005/8/colors/colorful1#2" csCatId="colorful" phldr="1"/>
      <dgm:spPr/>
      <dgm:t>
        <a:bodyPr/>
        <a:lstStyle/>
        <a:p>
          <a:endParaRPr lang="id-ID"/>
        </a:p>
      </dgm:t>
    </dgm:pt>
    <dgm:pt modelId="{6D9637F6-A341-4A18-B6FA-B3189077A3B6}">
      <dgm:prSet phldrT="[Text]"/>
      <dgm:spPr/>
      <dgm:t>
        <a:bodyPr/>
        <a:lstStyle/>
        <a:p>
          <a:r>
            <a:rPr lang="id-ID" dirty="0"/>
            <a:t>Usia menarche</a:t>
          </a:r>
        </a:p>
      </dgm:t>
    </dgm:pt>
    <dgm:pt modelId="{A2546719-D722-49C3-9B7E-0EF303360AC2}" type="parTrans" cxnId="{0AFA1827-A82B-4F94-916F-7ACF20F122EC}">
      <dgm:prSet/>
      <dgm:spPr/>
      <dgm:t>
        <a:bodyPr/>
        <a:lstStyle/>
        <a:p>
          <a:endParaRPr lang="id-ID"/>
        </a:p>
      </dgm:t>
    </dgm:pt>
    <dgm:pt modelId="{7D3631AE-81DF-4B1B-9281-75E719C781D2}" type="sibTrans" cxnId="{0AFA1827-A82B-4F94-916F-7ACF20F122EC}">
      <dgm:prSet/>
      <dgm:spPr/>
      <dgm:t>
        <a:bodyPr/>
        <a:lstStyle/>
        <a:p>
          <a:endParaRPr lang="id-ID"/>
        </a:p>
      </dgm:t>
    </dgm:pt>
    <dgm:pt modelId="{F91D3C29-9016-4F14-9600-83233B00C149}">
      <dgm:prSet phldrT="[Text]"/>
      <dgm:spPr>
        <a:solidFill>
          <a:srgbClr val="00B050"/>
        </a:solidFill>
      </dgm:spPr>
      <dgm:t>
        <a:bodyPr/>
        <a:lstStyle/>
        <a:p>
          <a:r>
            <a:rPr lang="id-ID" dirty="0"/>
            <a:t>Faktor intrinsik</a:t>
          </a:r>
        </a:p>
      </dgm:t>
    </dgm:pt>
    <dgm:pt modelId="{A288B78E-1E99-442E-BB31-08793BC1FBD2}" type="parTrans" cxnId="{22B834A7-B47B-4430-B01C-416EEFCE577B}">
      <dgm:prSet/>
      <dgm:spPr/>
      <dgm:t>
        <a:bodyPr/>
        <a:lstStyle/>
        <a:p>
          <a:endParaRPr lang="id-ID"/>
        </a:p>
      </dgm:t>
    </dgm:pt>
    <dgm:pt modelId="{24508075-7285-48D4-9FB7-DC8B88D6A23B}" type="sibTrans" cxnId="{22B834A7-B47B-4430-B01C-416EEFCE577B}">
      <dgm:prSet/>
      <dgm:spPr/>
      <dgm:t>
        <a:bodyPr/>
        <a:lstStyle/>
        <a:p>
          <a:endParaRPr lang="id-ID"/>
        </a:p>
      </dgm:t>
    </dgm:pt>
    <dgm:pt modelId="{3551985F-9DB6-4DB0-B5DC-8CE6C60AB4F2}">
      <dgm:prSet phldrT="[Text]"/>
      <dgm:spPr>
        <a:solidFill>
          <a:srgbClr val="FF0000"/>
        </a:solidFill>
      </dgm:spPr>
      <dgm:t>
        <a:bodyPr/>
        <a:lstStyle/>
        <a:p>
          <a:r>
            <a:rPr lang="id-ID" dirty="0"/>
            <a:t>Faktor esktrinsik</a:t>
          </a:r>
        </a:p>
      </dgm:t>
    </dgm:pt>
    <dgm:pt modelId="{0697F016-6659-42FB-9F7E-EA7CC3677ACF}" type="parTrans" cxnId="{1406B0FC-4100-406B-AAA4-091D6425AD57}">
      <dgm:prSet/>
      <dgm:spPr/>
      <dgm:t>
        <a:bodyPr/>
        <a:lstStyle/>
        <a:p>
          <a:endParaRPr lang="id-ID"/>
        </a:p>
      </dgm:t>
    </dgm:pt>
    <dgm:pt modelId="{29D34F49-49E9-483A-BB61-9663849432B0}" type="sibTrans" cxnId="{1406B0FC-4100-406B-AAA4-091D6425AD57}">
      <dgm:prSet/>
      <dgm:spPr/>
      <dgm:t>
        <a:bodyPr/>
        <a:lstStyle/>
        <a:p>
          <a:endParaRPr lang="id-ID"/>
        </a:p>
      </dgm:t>
    </dgm:pt>
    <dgm:pt modelId="{E12D1757-39B7-4696-920A-6FF154F40694}">
      <dgm:prSet phldrT="[Text]"/>
      <dgm:spPr>
        <a:solidFill>
          <a:srgbClr val="92D050"/>
        </a:solidFill>
      </dgm:spPr>
      <dgm:t>
        <a:bodyPr/>
        <a:lstStyle/>
        <a:p>
          <a:r>
            <a:rPr lang="id-ID" dirty="0"/>
            <a:t>Genetik</a:t>
          </a:r>
        </a:p>
      </dgm:t>
    </dgm:pt>
    <dgm:pt modelId="{5261FB16-7A30-4D43-B538-1E61845A56CD}" type="parTrans" cxnId="{CF5F495E-75DA-42D9-AA05-2430305CE2A7}">
      <dgm:prSet/>
      <dgm:spPr/>
      <dgm:t>
        <a:bodyPr/>
        <a:lstStyle/>
        <a:p>
          <a:endParaRPr lang="id-ID"/>
        </a:p>
      </dgm:t>
    </dgm:pt>
    <dgm:pt modelId="{6E2EA545-AFE9-473C-89FE-7206215410F9}" type="sibTrans" cxnId="{CF5F495E-75DA-42D9-AA05-2430305CE2A7}">
      <dgm:prSet/>
      <dgm:spPr/>
      <dgm:t>
        <a:bodyPr/>
        <a:lstStyle/>
        <a:p>
          <a:endParaRPr lang="id-ID"/>
        </a:p>
      </dgm:t>
    </dgm:pt>
    <dgm:pt modelId="{C0C009CC-9ED1-4D89-9E1D-8F4D9785CBEF}">
      <dgm:prSet phldrT="[Text]"/>
      <dgm:spPr>
        <a:solidFill>
          <a:srgbClr val="92D050"/>
        </a:solidFill>
      </dgm:spPr>
      <dgm:t>
        <a:bodyPr/>
        <a:lstStyle/>
        <a:p>
          <a:r>
            <a:rPr lang="id-ID" dirty="0"/>
            <a:t>Hormonal</a:t>
          </a:r>
        </a:p>
      </dgm:t>
    </dgm:pt>
    <dgm:pt modelId="{4E6784A3-8F65-4915-B998-D91BD85C4C30}" type="parTrans" cxnId="{9E3CB91F-327A-45B0-91DE-86FE3DDC23BC}">
      <dgm:prSet/>
      <dgm:spPr/>
      <dgm:t>
        <a:bodyPr/>
        <a:lstStyle/>
        <a:p>
          <a:endParaRPr lang="id-ID"/>
        </a:p>
      </dgm:t>
    </dgm:pt>
    <dgm:pt modelId="{67C156D9-4421-49E4-830A-157EB04AE48E}" type="sibTrans" cxnId="{9E3CB91F-327A-45B0-91DE-86FE3DDC23BC}">
      <dgm:prSet/>
      <dgm:spPr/>
      <dgm:t>
        <a:bodyPr/>
        <a:lstStyle/>
        <a:p>
          <a:endParaRPr lang="id-ID"/>
        </a:p>
      </dgm:t>
    </dgm:pt>
    <dgm:pt modelId="{EAA27353-DABC-41CE-9C6E-942F4D841B53}">
      <dgm:prSet phldrT="[Text]"/>
      <dgm:spPr>
        <a:solidFill>
          <a:srgbClr val="FFC000"/>
        </a:solidFill>
      </dgm:spPr>
      <dgm:t>
        <a:bodyPr/>
        <a:lstStyle/>
        <a:p>
          <a:r>
            <a:rPr lang="id-ID" b="0" dirty="0">
              <a:solidFill>
                <a:schemeClr val="tx1"/>
              </a:solidFill>
            </a:rPr>
            <a:t>Gizi</a:t>
          </a:r>
        </a:p>
      </dgm:t>
    </dgm:pt>
    <dgm:pt modelId="{D5F6DFD9-79F0-48B7-846B-E437AAD9CCA1}" type="parTrans" cxnId="{9DDE6568-C1CA-45C9-89FF-D575C22F58A6}">
      <dgm:prSet/>
      <dgm:spPr/>
      <dgm:t>
        <a:bodyPr/>
        <a:lstStyle/>
        <a:p>
          <a:endParaRPr lang="id-ID"/>
        </a:p>
      </dgm:t>
    </dgm:pt>
    <dgm:pt modelId="{257D4157-80E6-41EC-AD15-2602C5B591E8}" type="sibTrans" cxnId="{9DDE6568-C1CA-45C9-89FF-D575C22F58A6}">
      <dgm:prSet/>
      <dgm:spPr/>
      <dgm:t>
        <a:bodyPr/>
        <a:lstStyle/>
        <a:p>
          <a:endParaRPr lang="id-ID"/>
        </a:p>
      </dgm:t>
    </dgm:pt>
    <dgm:pt modelId="{D42475D1-ACA5-4680-9781-5B10CF1F6BF3}">
      <dgm:prSet phldrT="[Text]"/>
      <dgm:spPr>
        <a:solidFill>
          <a:srgbClr val="FFC000"/>
        </a:solidFill>
      </dgm:spPr>
      <dgm:t>
        <a:bodyPr/>
        <a:lstStyle/>
        <a:p>
          <a:r>
            <a:rPr lang="id-ID" b="0" dirty="0">
              <a:solidFill>
                <a:schemeClr val="tx1"/>
              </a:solidFill>
            </a:rPr>
            <a:t>Infeksi</a:t>
          </a:r>
        </a:p>
      </dgm:t>
    </dgm:pt>
    <dgm:pt modelId="{8F97C343-9B7F-468B-B221-556A44B1C821}" type="parTrans" cxnId="{5ABAF919-AD3E-438E-AD1E-B0BCE2866597}">
      <dgm:prSet/>
      <dgm:spPr/>
      <dgm:t>
        <a:bodyPr/>
        <a:lstStyle/>
        <a:p>
          <a:endParaRPr lang="id-ID"/>
        </a:p>
      </dgm:t>
    </dgm:pt>
    <dgm:pt modelId="{5D646C9A-E4E3-4D76-B001-5FF4EF3DED5B}" type="sibTrans" cxnId="{5ABAF919-AD3E-438E-AD1E-B0BCE2866597}">
      <dgm:prSet/>
      <dgm:spPr/>
      <dgm:t>
        <a:bodyPr/>
        <a:lstStyle/>
        <a:p>
          <a:endParaRPr lang="id-ID"/>
        </a:p>
      </dgm:t>
    </dgm:pt>
    <dgm:pt modelId="{4FA77C7B-3F69-41FF-A7E0-4677F8B3179C}">
      <dgm:prSet phldrT="[Text]"/>
      <dgm:spPr>
        <a:solidFill>
          <a:srgbClr val="FFC000"/>
        </a:solidFill>
      </dgm:spPr>
      <dgm:t>
        <a:bodyPr/>
        <a:lstStyle/>
        <a:p>
          <a:r>
            <a:rPr lang="id-ID" b="0" dirty="0">
              <a:solidFill>
                <a:schemeClr val="tx1"/>
              </a:solidFill>
            </a:rPr>
            <a:t>Higiene</a:t>
          </a:r>
        </a:p>
      </dgm:t>
    </dgm:pt>
    <dgm:pt modelId="{63AD17E6-E9D7-478D-A64C-D4155DB2BD6C}" type="parTrans" cxnId="{52D01ADE-C8C3-4916-A343-D628B1FAEFEC}">
      <dgm:prSet/>
      <dgm:spPr/>
      <dgm:t>
        <a:bodyPr/>
        <a:lstStyle/>
        <a:p>
          <a:endParaRPr lang="id-ID"/>
        </a:p>
      </dgm:t>
    </dgm:pt>
    <dgm:pt modelId="{C790F860-DE26-40AE-9C76-716CF99A479D}" type="sibTrans" cxnId="{52D01ADE-C8C3-4916-A343-D628B1FAEFEC}">
      <dgm:prSet/>
      <dgm:spPr/>
      <dgm:t>
        <a:bodyPr/>
        <a:lstStyle/>
        <a:p>
          <a:endParaRPr lang="id-ID"/>
        </a:p>
      </dgm:t>
    </dgm:pt>
    <dgm:pt modelId="{EB86FA2B-BE18-4AA6-8033-1BB07D6905B0}">
      <dgm:prSet phldrT="[Text]"/>
      <dgm:spPr>
        <a:solidFill>
          <a:srgbClr val="FFC000"/>
        </a:solidFill>
      </dgm:spPr>
      <dgm:t>
        <a:bodyPr/>
        <a:lstStyle/>
        <a:p>
          <a:r>
            <a:rPr lang="id-ID" b="0" dirty="0">
              <a:solidFill>
                <a:schemeClr val="tx1"/>
              </a:solidFill>
            </a:rPr>
            <a:t>Energetika</a:t>
          </a:r>
        </a:p>
      </dgm:t>
    </dgm:pt>
    <dgm:pt modelId="{C340A9B9-C26B-4F42-B3B3-F97D55577AAC}" type="parTrans" cxnId="{3B03D8AC-E0E2-4C61-BBF3-C9F21D3CFC2A}">
      <dgm:prSet/>
      <dgm:spPr/>
      <dgm:t>
        <a:bodyPr/>
        <a:lstStyle/>
        <a:p>
          <a:endParaRPr lang="id-ID"/>
        </a:p>
      </dgm:t>
    </dgm:pt>
    <dgm:pt modelId="{E1485394-28AC-4AEF-A711-2614E62C174C}" type="sibTrans" cxnId="{3B03D8AC-E0E2-4C61-BBF3-C9F21D3CFC2A}">
      <dgm:prSet/>
      <dgm:spPr/>
      <dgm:t>
        <a:bodyPr/>
        <a:lstStyle/>
        <a:p>
          <a:endParaRPr lang="id-ID"/>
        </a:p>
      </dgm:t>
    </dgm:pt>
    <dgm:pt modelId="{9F7B0A25-760D-404C-AFE9-78B38BCC9315}" type="pres">
      <dgm:prSet presAssocID="{9CE3BE30-3BCB-4AC7-B627-E4966D298154}" presName="diagram" presStyleCnt="0">
        <dgm:presLayoutVars>
          <dgm:chPref val="1"/>
          <dgm:dir/>
          <dgm:animOne val="branch"/>
          <dgm:animLvl val="lvl"/>
          <dgm:resizeHandles val="exact"/>
        </dgm:presLayoutVars>
      </dgm:prSet>
      <dgm:spPr/>
    </dgm:pt>
    <dgm:pt modelId="{79D3F240-F8C9-418A-AB8C-A1A9AED427FD}" type="pres">
      <dgm:prSet presAssocID="{6D9637F6-A341-4A18-B6FA-B3189077A3B6}" presName="root1" presStyleCnt="0"/>
      <dgm:spPr/>
    </dgm:pt>
    <dgm:pt modelId="{5430CF73-7599-431B-81D8-7738E360DD32}" type="pres">
      <dgm:prSet presAssocID="{6D9637F6-A341-4A18-B6FA-B3189077A3B6}" presName="LevelOneTextNode" presStyleLbl="node0" presStyleIdx="0" presStyleCnt="1">
        <dgm:presLayoutVars>
          <dgm:chPref val="3"/>
        </dgm:presLayoutVars>
      </dgm:prSet>
      <dgm:spPr/>
    </dgm:pt>
    <dgm:pt modelId="{439A301D-43D4-476B-B4DE-AC8584E57763}" type="pres">
      <dgm:prSet presAssocID="{6D9637F6-A341-4A18-B6FA-B3189077A3B6}" presName="level2hierChild" presStyleCnt="0"/>
      <dgm:spPr/>
    </dgm:pt>
    <dgm:pt modelId="{99C1D507-2CB1-42C9-B2F0-86847BCE99C8}" type="pres">
      <dgm:prSet presAssocID="{A288B78E-1E99-442E-BB31-08793BC1FBD2}" presName="conn2-1" presStyleLbl="parChTrans1D2" presStyleIdx="0" presStyleCnt="2"/>
      <dgm:spPr/>
    </dgm:pt>
    <dgm:pt modelId="{3E8990A0-3F0B-4BA1-9013-B0C8358239B8}" type="pres">
      <dgm:prSet presAssocID="{A288B78E-1E99-442E-BB31-08793BC1FBD2}" presName="connTx" presStyleLbl="parChTrans1D2" presStyleIdx="0" presStyleCnt="2"/>
      <dgm:spPr/>
    </dgm:pt>
    <dgm:pt modelId="{C014E73B-3E36-49CC-93F0-0F8B818BA77A}" type="pres">
      <dgm:prSet presAssocID="{F91D3C29-9016-4F14-9600-83233B00C149}" presName="root2" presStyleCnt="0"/>
      <dgm:spPr/>
    </dgm:pt>
    <dgm:pt modelId="{730A4EAA-BE5C-460C-BE6D-1DD307AF6E45}" type="pres">
      <dgm:prSet presAssocID="{F91D3C29-9016-4F14-9600-83233B00C149}" presName="LevelTwoTextNode" presStyleLbl="node2" presStyleIdx="0" presStyleCnt="2">
        <dgm:presLayoutVars>
          <dgm:chPref val="3"/>
        </dgm:presLayoutVars>
      </dgm:prSet>
      <dgm:spPr/>
    </dgm:pt>
    <dgm:pt modelId="{1313981D-B2EB-4096-9D94-74986A110D7B}" type="pres">
      <dgm:prSet presAssocID="{F91D3C29-9016-4F14-9600-83233B00C149}" presName="level3hierChild" presStyleCnt="0"/>
      <dgm:spPr/>
    </dgm:pt>
    <dgm:pt modelId="{29797519-DA4B-492B-8DB9-321D753AB8E6}" type="pres">
      <dgm:prSet presAssocID="{5261FB16-7A30-4D43-B538-1E61845A56CD}" presName="conn2-1" presStyleLbl="parChTrans1D3" presStyleIdx="0" presStyleCnt="6"/>
      <dgm:spPr/>
    </dgm:pt>
    <dgm:pt modelId="{A11F7572-9370-49A0-8895-D2499B36F951}" type="pres">
      <dgm:prSet presAssocID="{5261FB16-7A30-4D43-B538-1E61845A56CD}" presName="connTx" presStyleLbl="parChTrans1D3" presStyleIdx="0" presStyleCnt="6"/>
      <dgm:spPr/>
    </dgm:pt>
    <dgm:pt modelId="{4FAB717D-6BC7-415E-8276-BC4E8C073FD9}" type="pres">
      <dgm:prSet presAssocID="{E12D1757-39B7-4696-920A-6FF154F40694}" presName="root2" presStyleCnt="0"/>
      <dgm:spPr/>
    </dgm:pt>
    <dgm:pt modelId="{1685735A-7235-4CB8-BA79-4C120208965C}" type="pres">
      <dgm:prSet presAssocID="{E12D1757-39B7-4696-920A-6FF154F40694}" presName="LevelTwoTextNode" presStyleLbl="node3" presStyleIdx="0" presStyleCnt="6">
        <dgm:presLayoutVars>
          <dgm:chPref val="3"/>
        </dgm:presLayoutVars>
      </dgm:prSet>
      <dgm:spPr/>
    </dgm:pt>
    <dgm:pt modelId="{00E1A28D-9C5F-4637-BDA9-0B9B4C7D29CF}" type="pres">
      <dgm:prSet presAssocID="{E12D1757-39B7-4696-920A-6FF154F40694}" presName="level3hierChild" presStyleCnt="0"/>
      <dgm:spPr/>
    </dgm:pt>
    <dgm:pt modelId="{07D0DF64-D6D0-4009-AAB2-91ED15B3B333}" type="pres">
      <dgm:prSet presAssocID="{4E6784A3-8F65-4915-B998-D91BD85C4C30}" presName="conn2-1" presStyleLbl="parChTrans1D3" presStyleIdx="1" presStyleCnt="6"/>
      <dgm:spPr/>
    </dgm:pt>
    <dgm:pt modelId="{3D805CA5-2059-4CF9-A58A-E72555A74D36}" type="pres">
      <dgm:prSet presAssocID="{4E6784A3-8F65-4915-B998-D91BD85C4C30}" presName="connTx" presStyleLbl="parChTrans1D3" presStyleIdx="1" presStyleCnt="6"/>
      <dgm:spPr/>
    </dgm:pt>
    <dgm:pt modelId="{E2067F63-28F0-437E-AAAE-507540EEBF61}" type="pres">
      <dgm:prSet presAssocID="{C0C009CC-9ED1-4D89-9E1D-8F4D9785CBEF}" presName="root2" presStyleCnt="0"/>
      <dgm:spPr/>
    </dgm:pt>
    <dgm:pt modelId="{5CEBC259-71C8-429E-AEDE-16AF09435C6B}" type="pres">
      <dgm:prSet presAssocID="{C0C009CC-9ED1-4D89-9E1D-8F4D9785CBEF}" presName="LevelTwoTextNode" presStyleLbl="node3" presStyleIdx="1" presStyleCnt="6">
        <dgm:presLayoutVars>
          <dgm:chPref val="3"/>
        </dgm:presLayoutVars>
      </dgm:prSet>
      <dgm:spPr/>
    </dgm:pt>
    <dgm:pt modelId="{C4C79EC8-1A1E-4358-A859-388970879609}" type="pres">
      <dgm:prSet presAssocID="{C0C009CC-9ED1-4D89-9E1D-8F4D9785CBEF}" presName="level3hierChild" presStyleCnt="0"/>
      <dgm:spPr/>
    </dgm:pt>
    <dgm:pt modelId="{8F4A1365-4173-4CAA-BD89-3DE8B67AEF24}" type="pres">
      <dgm:prSet presAssocID="{0697F016-6659-42FB-9F7E-EA7CC3677ACF}" presName="conn2-1" presStyleLbl="parChTrans1D2" presStyleIdx="1" presStyleCnt="2"/>
      <dgm:spPr/>
    </dgm:pt>
    <dgm:pt modelId="{BDAC9ED5-EAFD-4551-9E59-8961A796099A}" type="pres">
      <dgm:prSet presAssocID="{0697F016-6659-42FB-9F7E-EA7CC3677ACF}" presName="connTx" presStyleLbl="parChTrans1D2" presStyleIdx="1" presStyleCnt="2"/>
      <dgm:spPr/>
    </dgm:pt>
    <dgm:pt modelId="{07F0B7E8-CDA9-491C-B5B9-8C5248FFA2F5}" type="pres">
      <dgm:prSet presAssocID="{3551985F-9DB6-4DB0-B5DC-8CE6C60AB4F2}" presName="root2" presStyleCnt="0"/>
      <dgm:spPr/>
    </dgm:pt>
    <dgm:pt modelId="{FF17A130-5BE3-4550-90A0-C090FD9B742B}" type="pres">
      <dgm:prSet presAssocID="{3551985F-9DB6-4DB0-B5DC-8CE6C60AB4F2}" presName="LevelTwoTextNode" presStyleLbl="node2" presStyleIdx="1" presStyleCnt="2">
        <dgm:presLayoutVars>
          <dgm:chPref val="3"/>
        </dgm:presLayoutVars>
      </dgm:prSet>
      <dgm:spPr/>
    </dgm:pt>
    <dgm:pt modelId="{C16D9A6F-BC82-4722-A737-FF9D501A4B74}" type="pres">
      <dgm:prSet presAssocID="{3551985F-9DB6-4DB0-B5DC-8CE6C60AB4F2}" presName="level3hierChild" presStyleCnt="0"/>
      <dgm:spPr/>
    </dgm:pt>
    <dgm:pt modelId="{5BE6B89F-EB0B-4B9C-B688-FA03FEFB96BE}" type="pres">
      <dgm:prSet presAssocID="{D5F6DFD9-79F0-48B7-846B-E437AAD9CCA1}" presName="conn2-1" presStyleLbl="parChTrans1D3" presStyleIdx="2" presStyleCnt="6"/>
      <dgm:spPr/>
    </dgm:pt>
    <dgm:pt modelId="{EB5A7896-72D7-43D4-956E-4131C10241E5}" type="pres">
      <dgm:prSet presAssocID="{D5F6DFD9-79F0-48B7-846B-E437AAD9CCA1}" presName="connTx" presStyleLbl="parChTrans1D3" presStyleIdx="2" presStyleCnt="6"/>
      <dgm:spPr/>
    </dgm:pt>
    <dgm:pt modelId="{BD243F5F-C57F-4693-BFF2-9BF257A8D5FC}" type="pres">
      <dgm:prSet presAssocID="{EAA27353-DABC-41CE-9C6E-942F4D841B53}" presName="root2" presStyleCnt="0"/>
      <dgm:spPr/>
    </dgm:pt>
    <dgm:pt modelId="{5D4EA922-FB2A-4F39-A091-6B0C26FD75AA}" type="pres">
      <dgm:prSet presAssocID="{EAA27353-DABC-41CE-9C6E-942F4D841B53}" presName="LevelTwoTextNode" presStyleLbl="node3" presStyleIdx="2" presStyleCnt="6">
        <dgm:presLayoutVars>
          <dgm:chPref val="3"/>
        </dgm:presLayoutVars>
      </dgm:prSet>
      <dgm:spPr/>
    </dgm:pt>
    <dgm:pt modelId="{69AD3A88-1539-4585-A4FE-3E1D8A6D24D5}" type="pres">
      <dgm:prSet presAssocID="{EAA27353-DABC-41CE-9C6E-942F4D841B53}" presName="level3hierChild" presStyleCnt="0"/>
      <dgm:spPr/>
    </dgm:pt>
    <dgm:pt modelId="{6888E1AA-86DF-4518-8989-CA3F51D70812}" type="pres">
      <dgm:prSet presAssocID="{8F97C343-9B7F-468B-B221-556A44B1C821}" presName="conn2-1" presStyleLbl="parChTrans1D3" presStyleIdx="3" presStyleCnt="6"/>
      <dgm:spPr/>
    </dgm:pt>
    <dgm:pt modelId="{22A8A077-C322-4B10-A74A-CAD3BBA7E66B}" type="pres">
      <dgm:prSet presAssocID="{8F97C343-9B7F-468B-B221-556A44B1C821}" presName="connTx" presStyleLbl="parChTrans1D3" presStyleIdx="3" presStyleCnt="6"/>
      <dgm:spPr/>
    </dgm:pt>
    <dgm:pt modelId="{2542C0A7-2EA3-4372-A1D3-BD885AD85BC5}" type="pres">
      <dgm:prSet presAssocID="{D42475D1-ACA5-4680-9781-5B10CF1F6BF3}" presName="root2" presStyleCnt="0"/>
      <dgm:spPr/>
    </dgm:pt>
    <dgm:pt modelId="{4FEB7E71-A7E7-4D22-AA3D-A59E98588B9C}" type="pres">
      <dgm:prSet presAssocID="{D42475D1-ACA5-4680-9781-5B10CF1F6BF3}" presName="LevelTwoTextNode" presStyleLbl="node3" presStyleIdx="3" presStyleCnt="6">
        <dgm:presLayoutVars>
          <dgm:chPref val="3"/>
        </dgm:presLayoutVars>
      </dgm:prSet>
      <dgm:spPr/>
    </dgm:pt>
    <dgm:pt modelId="{7F36C3E5-19E7-48CF-9637-E34786FAC5D4}" type="pres">
      <dgm:prSet presAssocID="{D42475D1-ACA5-4680-9781-5B10CF1F6BF3}" presName="level3hierChild" presStyleCnt="0"/>
      <dgm:spPr/>
    </dgm:pt>
    <dgm:pt modelId="{AB6AE80F-FEA3-44E3-8448-3BDCE37DCB9E}" type="pres">
      <dgm:prSet presAssocID="{63AD17E6-E9D7-478D-A64C-D4155DB2BD6C}" presName="conn2-1" presStyleLbl="parChTrans1D3" presStyleIdx="4" presStyleCnt="6"/>
      <dgm:spPr/>
    </dgm:pt>
    <dgm:pt modelId="{ED255519-E49E-4257-B071-B877AC4B3DBC}" type="pres">
      <dgm:prSet presAssocID="{63AD17E6-E9D7-478D-A64C-D4155DB2BD6C}" presName="connTx" presStyleLbl="parChTrans1D3" presStyleIdx="4" presStyleCnt="6"/>
      <dgm:spPr/>
    </dgm:pt>
    <dgm:pt modelId="{037674F2-3EB7-4E26-BA69-A15629EDE22A}" type="pres">
      <dgm:prSet presAssocID="{4FA77C7B-3F69-41FF-A7E0-4677F8B3179C}" presName="root2" presStyleCnt="0"/>
      <dgm:spPr/>
    </dgm:pt>
    <dgm:pt modelId="{9EDC0B15-B126-4F6A-A8AF-0F3313ED25CF}" type="pres">
      <dgm:prSet presAssocID="{4FA77C7B-3F69-41FF-A7E0-4677F8B3179C}" presName="LevelTwoTextNode" presStyleLbl="node3" presStyleIdx="4" presStyleCnt="6">
        <dgm:presLayoutVars>
          <dgm:chPref val="3"/>
        </dgm:presLayoutVars>
      </dgm:prSet>
      <dgm:spPr/>
    </dgm:pt>
    <dgm:pt modelId="{EDBB7041-BCAD-438B-B407-F078EE9F893A}" type="pres">
      <dgm:prSet presAssocID="{4FA77C7B-3F69-41FF-A7E0-4677F8B3179C}" presName="level3hierChild" presStyleCnt="0"/>
      <dgm:spPr/>
    </dgm:pt>
    <dgm:pt modelId="{91B89192-1710-414E-9BBB-A21A2685A752}" type="pres">
      <dgm:prSet presAssocID="{C340A9B9-C26B-4F42-B3B3-F97D55577AAC}" presName="conn2-1" presStyleLbl="parChTrans1D3" presStyleIdx="5" presStyleCnt="6"/>
      <dgm:spPr/>
    </dgm:pt>
    <dgm:pt modelId="{4E3706B4-AFCA-45C8-8C8E-C29712CCF048}" type="pres">
      <dgm:prSet presAssocID="{C340A9B9-C26B-4F42-B3B3-F97D55577AAC}" presName="connTx" presStyleLbl="parChTrans1D3" presStyleIdx="5" presStyleCnt="6"/>
      <dgm:spPr/>
    </dgm:pt>
    <dgm:pt modelId="{D3D6C76C-2FA6-40A2-BA3C-098CECF06409}" type="pres">
      <dgm:prSet presAssocID="{EB86FA2B-BE18-4AA6-8033-1BB07D6905B0}" presName="root2" presStyleCnt="0"/>
      <dgm:spPr/>
    </dgm:pt>
    <dgm:pt modelId="{F99EAC3B-469C-482A-A243-4BCE6C4A1D38}" type="pres">
      <dgm:prSet presAssocID="{EB86FA2B-BE18-4AA6-8033-1BB07D6905B0}" presName="LevelTwoTextNode" presStyleLbl="node3" presStyleIdx="5" presStyleCnt="6">
        <dgm:presLayoutVars>
          <dgm:chPref val="3"/>
        </dgm:presLayoutVars>
      </dgm:prSet>
      <dgm:spPr/>
    </dgm:pt>
    <dgm:pt modelId="{320DFB10-1D85-42E5-9B26-885C630F8772}" type="pres">
      <dgm:prSet presAssocID="{EB86FA2B-BE18-4AA6-8033-1BB07D6905B0}" presName="level3hierChild" presStyleCnt="0"/>
      <dgm:spPr/>
    </dgm:pt>
  </dgm:ptLst>
  <dgm:cxnLst>
    <dgm:cxn modelId="{F18CFB04-3DA1-F54E-A5DA-B99FBC6D9F7E}" type="presOf" srcId="{4FA77C7B-3F69-41FF-A7E0-4677F8B3179C}" destId="{9EDC0B15-B126-4F6A-A8AF-0F3313ED25CF}" srcOrd="0" destOrd="0" presId="urn:microsoft.com/office/officeart/2005/8/layout/hierarchy2"/>
    <dgm:cxn modelId="{B3C82F18-3FD5-334E-B054-BE3DBB3F6484}" type="presOf" srcId="{8F97C343-9B7F-468B-B221-556A44B1C821}" destId="{6888E1AA-86DF-4518-8989-CA3F51D70812}" srcOrd="0" destOrd="0" presId="urn:microsoft.com/office/officeart/2005/8/layout/hierarchy2"/>
    <dgm:cxn modelId="{5ABAF919-AD3E-438E-AD1E-B0BCE2866597}" srcId="{3551985F-9DB6-4DB0-B5DC-8CE6C60AB4F2}" destId="{D42475D1-ACA5-4680-9781-5B10CF1F6BF3}" srcOrd="1" destOrd="0" parTransId="{8F97C343-9B7F-468B-B221-556A44B1C821}" sibTransId="{5D646C9A-E4E3-4D76-B001-5FF4EF3DED5B}"/>
    <dgm:cxn modelId="{9E1ADE1A-36F8-5743-B8FB-A3C47D2225DC}" type="presOf" srcId="{C0C009CC-9ED1-4D89-9E1D-8F4D9785CBEF}" destId="{5CEBC259-71C8-429E-AEDE-16AF09435C6B}" srcOrd="0" destOrd="0" presId="urn:microsoft.com/office/officeart/2005/8/layout/hierarchy2"/>
    <dgm:cxn modelId="{9E3CB91F-327A-45B0-91DE-86FE3DDC23BC}" srcId="{F91D3C29-9016-4F14-9600-83233B00C149}" destId="{C0C009CC-9ED1-4D89-9E1D-8F4D9785CBEF}" srcOrd="1" destOrd="0" parTransId="{4E6784A3-8F65-4915-B998-D91BD85C4C30}" sibTransId="{67C156D9-4421-49E4-830A-157EB04AE48E}"/>
    <dgm:cxn modelId="{0AFA1827-A82B-4F94-916F-7ACF20F122EC}" srcId="{9CE3BE30-3BCB-4AC7-B627-E4966D298154}" destId="{6D9637F6-A341-4A18-B6FA-B3189077A3B6}" srcOrd="0" destOrd="0" parTransId="{A2546719-D722-49C3-9B7E-0EF303360AC2}" sibTransId="{7D3631AE-81DF-4B1B-9281-75E719C781D2}"/>
    <dgm:cxn modelId="{08665934-CAC6-E740-A0F6-FB06DE1C4045}" type="presOf" srcId="{6D9637F6-A341-4A18-B6FA-B3189077A3B6}" destId="{5430CF73-7599-431B-81D8-7738E360DD32}" srcOrd="0" destOrd="0" presId="urn:microsoft.com/office/officeart/2005/8/layout/hierarchy2"/>
    <dgm:cxn modelId="{70727A3B-E099-A94F-AEEE-A63D131DF6F6}" type="presOf" srcId="{C340A9B9-C26B-4F42-B3B3-F97D55577AAC}" destId="{4E3706B4-AFCA-45C8-8C8E-C29712CCF048}" srcOrd="1" destOrd="0" presId="urn:microsoft.com/office/officeart/2005/8/layout/hierarchy2"/>
    <dgm:cxn modelId="{DE1C6D40-7A40-EC46-9422-8A33E77E680B}" type="presOf" srcId="{63AD17E6-E9D7-478D-A64C-D4155DB2BD6C}" destId="{AB6AE80F-FEA3-44E3-8448-3BDCE37DCB9E}" srcOrd="0" destOrd="0" presId="urn:microsoft.com/office/officeart/2005/8/layout/hierarchy2"/>
    <dgm:cxn modelId="{6123EE40-305D-FD47-A2B0-7999E74FF7F3}" type="presOf" srcId="{EAA27353-DABC-41CE-9C6E-942F4D841B53}" destId="{5D4EA922-FB2A-4F39-A091-6B0C26FD75AA}" srcOrd="0" destOrd="0" presId="urn:microsoft.com/office/officeart/2005/8/layout/hierarchy2"/>
    <dgm:cxn modelId="{8164814D-EFD8-0D4E-B134-AF5FBB448707}" type="presOf" srcId="{4E6784A3-8F65-4915-B998-D91BD85C4C30}" destId="{07D0DF64-D6D0-4009-AAB2-91ED15B3B333}" srcOrd="0" destOrd="0" presId="urn:microsoft.com/office/officeart/2005/8/layout/hierarchy2"/>
    <dgm:cxn modelId="{02B57C58-B552-7F4E-ACEF-FBD23CFCAE0E}" type="presOf" srcId="{0697F016-6659-42FB-9F7E-EA7CC3677ACF}" destId="{8F4A1365-4173-4CAA-BD89-3DE8B67AEF24}" srcOrd="0" destOrd="0" presId="urn:microsoft.com/office/officeart/2005/8/layout/hierarchy2"/>
    <dgm:cxn modelId="{C96B1B5E-01FC-C548-AC3E-1BECDDD137D5}" type="presOf" srcId="{F91D3C29-9016-4F14-9600-83233B00C149}" destId="{730A4EAA-BE5C-460C-BE6D-1DD307AF6E45}" srcOrd="0" destOrd="0" presId="urn:microsoft.com/office/officeart/2005/8/layout/hierarchy2"/>
    <dgm:cxn modelId="{CF5F495E-75DA-42D9-AA05-2430305CE2A7}" srcId="{F91D3C29-9016-4F14-9600-83233B00C149}" destId="{E12D1757-39B7-4696-920A-6FF154F40694}" srcOrd="0" destOrd="0" parTransId="{5261FB16-7A30-4D43-B538-1E61845A56CD}" sibTransId="{6E2EA545-AFE9-473C-89FE-7206215410F9}"/>
    <dgm:cxn modelId="{0253AD64-C2EB-9C4E-9E80-F79D6055F054}" type="presOf" srcId="{8F97C343-9B7F-468B-B221-556A44B1C821}" destId="{22A8A077-C322-4B10-A74A-CAD3BBA7E66B}" srcOrd="1" destOrd="0" presId="urn:microsoft.com/office/officeart/2005/8/layout/hierarchy2"/>
    <dgm:cxn modelId="{9DDE6568-C1CA-45C9-89FF-D575C22F58A6}" srcId="{3551985F-9DB6-4DB0-B5DC-8CE6C60AB4F2}" destId="{EAA27353-DABC-41CE-9C6E-942F4D841B53}" srcOrd="0" destOrd="0" parTransId="{D5F6DFD9-79F0-48B7-846B-E437AAD9CCA1}" sibTransId="{257D4157-80E6-41EC-AD15-2602C5B591E8}"/>
    <dgm:cxn modelId="{8D69E472-FFBF-B945-87E1-732F4901E7E3}" type="presOf" srcId="{5261FB16-7A30-4D43-B538-1E61845A56CD}" destId="{A11F7572-9370-49A0-8895-D2499B36F951}" srcOrd="1" destOrd="0" presId="urn:microsoft.com/office/officeart/2005/8/layout/hierarchy2"/>
    <dgm:cxn modelId="{41138F82-3D0B-CD41-A32A-CF86A7682537}" type="presOf" srcId="{D5F6DFD9-79F0-48B7-846B-E437AAD9CCA1}" destId="{5BE6B89F-EB0B-4B9C-B688-FA03FEFB96BE}" srcOrd="0" destOrd="0" presId="urn:microsoft.com/office/officeart/2005/8/layout/hierarchy2"/>
    <dgm:cxn modelId="{166FF083-4D9E-7D4D-8F60-5900A50E4407}" type="presOf" srcId="{A288B78E-1E99-442E-BB31-08793BC1FBD2}" destId="{3E8990A0-3F0B-4BA1-9013-B0C8358239B8}" srcOrd="1" destOrd="0" presId="urn:microsoft.com/office/officeart/2005/8/layout/hierarchy2"/>
    <dgm:cxn modelId="{FFFE9A92-1ABB-904D-9965-95CC09474D02}" type="presOf" srcId="{D5F6DFD9-79F0-48B7-846B-E437AAD9CCA1}" destId="{EB5A7896-72D7-43D4-956E-4131C10241E5}" srcOrd="1" destOrd="0" presId="urn:microsoft.com/office/officeart/2005/8/layout/hierarchy2"/>
    <dgm:cxn modelId="{797E7398-F452-B441-AF45-E5A3C56C8875}" type="presOf" srcId="{9CE3BE30-3BCB-4AC7-B627-E4966D298154}" destId="{9F7B0A25-760D-404C-AFE9-78B38BCC9315}" srcOrd="0" destOrd="0" presId="urn:microsoft.com/office/officeart/2005/8/layout/hierarchy2"/>
    <dgm:cxn modelId="{D6E6799B-A175-2649-82A5-354B6E9D3368}" type="presOf" srcId="{0697F016-6659-42FB-9F7E-EA7CC3677ACF}" destId="{BDAC9ED5-EAFD-4551-9E59-8961A796099A}" srcOrd="1" destOrd="0" presId="urn:microsoft.com/office/officeart/2005/8/layout/hierarchy2"/>
    <dgm:cxn modelId="{25EF85A0-C871-9546-9501-CD35EF774B6D}" type="presOf" srcId="{63AD17E6-E9D7-478D-A64C-D4155DB2BD6C}" destId="{ED255519-E49E-4257-B071-B877AC4B3DBC}" srcOrd="1" destOrd="0" presId="urn:microsoft.com/office/officeart/2005/8/layout/hierarchy2"/>
    <dgm:cxn modelId="{78866FA2-6E10-CD44-853A-0348208AD60E}" type="presOf" srcId="{5261FB16-7A30-4D43-B538-1E61845A56CD}" destId="{29797519-DA4B-492B-8DB9-321D753AB8E6}" srcOrd="0" destOrd="0" presId="urn:microsoft.com/office/officeart/2005/8/layout/hierarchy2"/>
    <dgm:cxn modelId="{E6C99BA4-C8D3-2942-BF24-21D4BF49592D}" type="presOf" srcId="{C340A9B9-C26B-4F42-B3B3-F97D55577AAC}" destId="{91B89192-1710-414E-9BBB-A21A2685A752}" srcOrd="0" destOrd="0" presId="urn:microsoft.com/office/officeart/2005/8/layout/hierarchy2"/>
    <dgm:cxn modelId="{22B834A7-B47B-4430-B01C-416EEFCE577B}" srcId="{6D9637F6-A341-4A18-B6FA-B3189077A3B6}" destId="{F91D3C29-9016-4F14-9600-83233B00C149}" srcOrd="0" destOrd="0" parTransId="{A288B78E-1E99-442E-BB31-08793BC1FBD2}" sibTransId="{24508075-7285-48D4-9FB7-DC8B88D6A23B}"/>
    <dgm:cxn modelId="{3B03D8AC-E0E2-4C61-BBF3-C9F21D3CFC2A}" srcId="{3551985F-9DB6-4DB0-B5DC-8CE6C60AB4F2}" destId="{EB86FA2B-BE18-4AA6-8033-1BB07D6905B0}" srcOrd="3" destOrd="0" parTransId="{C340A9B9-C26B-4F42-B3B3-F97D55577AAC}" sibTransId="{E1485394-28AC-4AEF-A711-2614E62C174C}"/>
    <dgm:cxn modelId="{5CD0ECD0-A4A0-5740-8980-3A068E4087BA}" type="presOf" srcId="{4E6784A3-8F65-4915-B998-D91BD85C4C30}" destId="{3D805CA5-2059-4CF9-A58A-E72555A74D36}" srcOrd="1" destOrd="0" presId="urn:microsoft.com/office/officeart/2005/8/layout/hierarchy2"/>
    <dgm:cxn modelId="{286A5AD3-D232-9A40-AC90-5F3EBE25892D}" type="presOf" srcId="{A288B78E-1E99-442E-BB31-08793BC1FBD2}" destId="{99C1D507-2CB1-42C9-B2F0-86847BCE99C8}" srcOrd="0" destOrd="0" presId="urn:microsoft.com/office/officeart/2005/8/layout/hierarchy2"/>
    <dgm:cxn modelId="{ADF567DA-5ADF-334D-AFF5-23D6870DCC90}" type="presOf" srcId="{D42475D1-ACA5-4680-9781-5B10CF1F6BF3}" destId="{4FEB7E71-A7E7-4D22-AA3D-A59E98588B9C}" srcOrd="0" destOrd="0" presId="urn:microsoft.com/office/officeart/2005/8/layout/hierarchy2"/>
    <dgm:cxn modelId="{1B9ABDDB-BDE0-4E43-A172-A535CE66FCD5}" type="presOf" srcId="{3551985F-9DB6-4DB0-B5DC-8CE6C60AB4F2}" destId="{FF17A130-5BE3-4550-90A0-C090FD9B742B}" srcOrd="0" destOrd="0" presId="urn:microsoft.com/office/officeart/2005/8/layout/hierarchy2"/>
    <dgm:cxn modelId="{52D01ADE-C8C3-4916-A343-D628B1FAEFEC}" srcId="{3551985F-9DB6-4DB0-B5DC-8CE6C60AB4F2}" destId="{4FA77C7B-3F69-41FF-A7E0-4677F8B3179C}" srcOrd="2" destOrd="0" parTransId="{63AD17E6-E9D7-478D-A64C-D4155DB2BD6C}" sibTransId="{C790F860-DE26-40AE-9C76-716CF99A479D}"/>
    <dgm:cxn modelId="{652DABEE-A8F6-354C-A873-54A83396ABD1}" type="presOf" srcId="{E12D1757-39B7-4696-920A-6FF154F40694}" destId="{1685735A-7235-4CB8-BA79-4C120208965C}" srcOrd="0" destOrd="0" presId="urn:microsoft.com/office/officeart/2005/8/layout/hierarchy2"/>
    <dgm:cxn modelId="{1406B0FC-4100-406B-AAA4-091D6425AD57}" srcId="{6D9637F6-A341-4A18-B6FA-B3189077A3B6}" destId="{3551985F-9DB6-4DB0-B5DC-8CE6C60AB4F2}" srcOrd="1" destOrd="0" parTransId="{0697F016-6659-42FB-9F7E-EA7CC3677ACF}" sibTransId="{29D34F49-49E9-483A-BB61-9663849432B0}"/>
    <dgm:cxn modelId="{91AA56FE-54F0-0443-8A8A-2C977A7F8255}" type="presOf" srcId="{EB86FA2B-BE18-4AA6-8033-1BB07D6905B0}" destId="{F99EAC3B-469C-482A-A243-4BCE6C4A1D38}" srcOrd="0" destOrd="0" presId="urn:microsoft.com/office/officeart/2005/8/layout/hierarchy2"/>
    <dgm:cxn modelId="{478AF7EC-1A95-6E44-BFD8-3D15B2BE577B}" type="presParOf" srcId="{9F7B0A25-760D-404C-AFE9-78B38BCC9315}" destId="{79D3F240-F8C9-418A-AB8C-A1A9AED427FD}" srcOrd="0" destOrd="0" presId="urn:microsoft.com/office/officeart/2005/8/layout/hierarchy2"/>
    <dgm:cxn modelId="{98D3712B-C21F-4A47-ABA2-834290D663C2}" type="presParOf" srcId="{79D3F240-F8C9-418A-AB8C-A1A9AED427FD}" destId="{5430CF73-7599-431B-81D8-7738E360DD32}" srcOrd="0" destOrd="0" presId="urn:microsoft.com/office/officeart/2005/8/layout/hierarchy2"/>
    <dgm:cxn modelId="{EA16B63B-43B3-6E45-AFF2-9D313E84ECAF}" type="presParOf" srcId="{79D3F240-F8C9-418A-AB8C-A1A9AED427FD}" destId="{439A301D-43D4-476B-B4DE-AC8584E57763}" srcOrd="1" destOrd="0" presId="urn:microsoft.com/office/officeart/2005/8/layout/hierarchy2"/>
    <dgm:cxn modelId="{64CB3F01-DD58-164E-85A1-582330E2CC70}" type="presParOf" srcId="{439A301D-43D4-476B-B4DE-AC8584E57763}" destId="{99C1D507-2CB1-42C9-B2F0-86847BCE99C8}" srcOrd="0" destOrd="0" presId="urn:microsoft.com/office/officeart/2005/8/layout/hierarchy2"/>
    <dgm:cxn modelId="{CE61EFA3-27D2-1846-AF32-CCFE39922184}" type="presParOf" srcId="{99C1D507-2CB1-42C9-B2F0-86847BCE99C8}" destId="{3E8990A0-3F0B-4BA1-9013-B0C8358239B8}" srcOrd="0" destOrd="0" presId="urn:microsoft.com/office/officeart/2005/8/layout/hierarchy2"/>
    <dgm:cxn modelId="{24556F92-CCFF-1141-874F-1DD3DCF2B074}" type="presParOf" srcId="{439A301D-43D4-476B-B4DE-AC8584E57763}" destId="{C014E73B-3E36-49CC-93F0-0F8B818BA77A}" srcOrd="1" destOrd="0" presId="urn:microsoft.com/office/officeart/2005/8/layout/hierarchy2"/>
    <dgm:cxn modelId="{69337A79-8667-5847-935F-6CA3D3938CAF}" type="presParOf" srcId="{C014E73B-3E36-49CC-93F0-0F8B818BA77A}" destId="{730A4EAA-BE5C-460C-BE6D-1DD307AF6E45}" srcOrd="0" destOrd="0" presId="urn:microsoft.com/office/officeart/2005/8/layout/hierarchy2"/>
    <dgm:cxn modelId="{8A496C25-1701-0640-B16C-508AC5C2EA8E}" type="presParOf" srcId="{C014E73B-3E36-49CC-93F0-0F8B818BA77A}" destId="{1313981D-B2EB-4096-9D94-74986A110D7B}" srcOrd="1" destOrd="0" presId="urn:microsoft.com/office/officeart/2005/8/layout/hierarchy2"/>
    <dgm:cxn modelId="{9E2FDB2A-54B7-584E-BB56-CC860FDA3F5C}" type="presParOf" srcId="{1313981D-B2EB-4096-9D94-74986A110D7B}" destId="{29797519-DA4B-492B-8DB9-321D753AB8E6}" srcOrd="0" destOrd="0" presId="urn:microsoft.com/office/officeart/2005/8/layout/hierarchy2"/>
    <dgm:cxn modelId="{F4E5BC88-BF28-8A44-BCB3-0A1FCE7E321B}" type="presParOf" srcId="{29797519-DA4B-492B-8DB9-321D753AB8E6}" destId="{A11F7572-9370-49A0-8895-D2499B36F951}" srcOrd="0" destOrd="0" presId="urn:microsoft.com/office/officeart/2005/8/layout/hierarchy2"/>
    <dgm:cxn modelId="{C5F18BE5-8BFE-3B47-9E1F-0F930ABCC944}" type="presParOf" srcId="{1313981D-B2EB-4096-9D94-74986A110D7B}" destId="{4FAB717D-6BC7-415E-8276-BC4E8C073FD9}" srcOrd="1" destOrd="0" presId="urn:microsoft.com/office/officeart/2005/8/layout/hierarchy2"/>
    <dgm:cxn modelId="{C1DC5047-0871-9943-A377-3EF0995CA325}" type="presParOf" srcId="{4FAB717D-6BC7-415E-8276-BC4E8C073FD9}" destId="{1685735A-7235-4CB8-BA79-4C120208965C}" srcOrd="0" destOrd="0" presId="urn:microsoft.com/office/officeart/2005/8/layout/hierarchy2"/>
    <dgm:cxn modelId="{3F0A5BC3-BCB7-804C-B8EB-C60FB78F9AC3}" type="presParOf" srcId="{4FAB717D-6BC7-415E-8276-BC4E8C073FD9}" destId="{00E1A28D-9C5F-4637-BDA9-0B9B4C7D29CF}" srcOrd="1" destOrd="0" presId="urn:microsoft.com/office/officeart/2005/8/layout/hierarchy2"/>
    <dgm:cxn modelId="{67425E3D-66A3-5E40-9756-B220A268E9D0}" type="presParOf" srcId="{1313981D-B2EB-4096-9D94-74986A110D7B}" destId="{07D0DF64-D6D0-4009-AAB2-91ED15B3B333}" srcOrd="2" destOrd="0" presId="urn:microsoft.com/office/officeart/2005/8/layout/hierarchy2"/>
    <dgm:cxn modelId="{EC181455-D78F-864F-A9EE-D5C53D530A29}" type="presParOf" srcId="{07D0DF64-D6D0-4009-AAB2-91ED15B3B333}" destId="{3D805CA5-2059-4CF9-A58A-E72555A74D36}" srcOrd="0" destOrd="0" presId="urn:microsoft.com/office/officeart/2005/8/layout/hierarchy2"/>
    <dgm:cxn modelId="{F387B11A-6E9C-CE47-98C1-86722D67EBE7}" type="presParOf" srcId="{1313981D-B2EB-4096-9D94-74986A110D7B}" destId="{E2067F63-28F0-437E-AAAE-507540EEBF61}" srcOrd="3" destOrd="0" presId="urn:microsoft.com/office/officeart/2005/8/layout/hierarchy2"/>
    <dgm:cxn modelId="{523FCC11-0C0C-CA4F-8BE9-1D5344A46021}" type="presParOf" srcId="{E2067F63-28F0-437E-AAAE-507540EEBF61}" destId="{5CEBC259-71C8-429E-AEDE-16AF09435C6B}" srcOrd="0" destOrd="0" presId="urn:microsoft.com/office/officeart/2005/8/layout/hierarchy2"/>
    <dgm:cxn modelId="{B7EC2074-11DC-F546-B52B-12F830342681}" type="presParOf" srcId="{E2067F63-28F0-437E-AAAE-507540EEBF61}" destId="{C4C79EC8-1A1E-4358-A859-388970879609}" srcOrd="1" destOrd="0" presId="urn:microsoft.com/office/officeart/2005/8/layout/hierarchy2"/>
    <dgm:cxn modelId="{C3CCDFEF-8F1E-0344-9B8C-9BACD95C19F4}" type="presParOf" srcId="{439A301D-43D4-476B-B4DE-AC8584E57763}" destId="{8F4A1365-4173-4CAA-BD89-3DE8B67AEF24}" srcOrd="2" destOrd="0" presId="urn:microsoft.com/office/officeart/2005/8/layout/hierarchy2"/>
    <dgm:cxn modelId="{32514E86-4334-9643-9629-893B16C58E2E}" type="presParOf" srcId="{8F4A1365-4173-4CAA-BD89-3DE8B67AEF24}" destId="{BDAC9ED5-EAFD-4551-9E59-8961A796099A}" srcOrd="0" destOrd="0" presId="urn:microsoft.com/office/officeart/2005/8/layout/hierarchy2"/>
    <dgm:cxn modelId="{D9FEECF6-1816-2143-81A7-136AC8336207}" type="presParOf" srcId="{439A301D-43D4-476B-B4DE-AC8584E57763}" destId="{07F0B7E8-CDA9-491C-B5B9-8C5248FFA2F5}" srcOrd="3" destOrd="0" presId="urn:microsoft.com/office/officeart/2005/8/layout/hierarchy2"/>
    <dgm:cxn modelId="{0AB17990-3E35-FB40-A149-1D718FC27C9C}" type="presParOf" srcId="{07F0B7E8-CDA9-491C-B5B9-8C5248FFA2F5}" destId="{FF17A130-5BE3-4550-90A0-C090FD9B742B}" srcOrd="0" destOrd="0" presId="urn:microsoft.com/office/officeart/2005/8/layout/hierarchy2"/>
    <dgm:cxn modelId="{C6C502FA-5900-D04B-BD7A-0D319ECB6B45}" type="presParOf" srcId="{07F0B7E8-CDA9-491C-B5B9-8C5248FFA2F5}" destId="{C16D9A6F-BC82-4722-A737-FF9D501A4B74}" srcOrd="1" destOrd="0" presId="urn:microsoft.com/office/officeart/2005/8/layout/hierarchy2"/>
    <dgm:cxn modelId="{4F9A8971-8E26-C64D-A37E-597EEF5801A0}" type="presParOf" srcId="{C16D9A6F-BC82-4722-A737-FF9D501A4B74}" destId="{5BE6B89F-EB0B-4B9C-B688-FA03FEFB96BE}" srcOrd="0" destOrd="0" presId="urn:microsoft.com/office/officeart/2005/8/layout/hierarchy2"/>
    <dgm:cxn modelId="{C2C86511-2A94-DC4A-8428-28356A260F56}" type="presParOf" srcId="{5BE6B89F-EB0B-4B9C-B688-FA03FEFB96BE}" destId="{EB5A7896-72D7-43D4-956E-4131C10241E5}" srcOrd="0" destOrd="0" presId="urn:microsoft.com/office/officeart/2005/8/layout/hierarchy2"/>
    <dgm:cxn modelId="{E76C34DB-FABD-D540-9648-BFDBE53BEE6B}" type="presParOf" srcId="{C16D9A6F-BC82-4722-A737-FF9D501A4B74}" destId="{BD243F5F-C57F-4693-BFF2-9BF257A8D5FC}" srcOrd="1" destOrd="0" presId="urn:microsoft.com/office/officeart/2005/8/layout/hierarchy2"/>
    <dgm:cxn modelId="{F75C7170-4A21-814B-A102-86DAD9F11735}" type="presParOf" srcId="{BD243F5F-C57F-4693-BFF2-9BF257A8D5FC}" destId="{5D4EA922-FB2A-4F39-A091-6B0C26FD75AA}" srcOrd="0" destOrd="0" presId="urn:microsoft.com/office/officeart/2005/8/layout/hierarchy2"/>
    <dgm:cxn modelId="{74E942B5-2454-E243-9D38-F92D2CF67F32}" type="presParOf" srcId="{BD243F5F-C57F-4693-BFF2-9BF257A8D5FC}" destId="{69AD3A88-1539-4585-A4FE-3E1D8A6D24D5}" srcOrd="1" destOrd="0" presId="urn:microsoft.com/office/officeart/2005/8/layout/hierarchy2"/>
    <dgm:cxn modelId="{901C3892-A44A-9143-BC2B-ECEB1D3559ED}" type="presParOf" srcId="{C16D9A6F-BC82-4722-A737-FF9D501A4B74}" destId="{6888E1AA-86DF-4518-8989-CA3F51D70812}" srcOrd="2" destOrd="0" presId="urn:microsoft.com/office/officeart/2005/8/layout/hierarchy2"/>
    <dgm:cxn modelId="{23BFD5DC-4D1E-4246-9302-A9E724469B15}" type="presParOf" srcId="{6888E1AA-86DF-4518-8989-CA3F51D70812}" destId="{22A8A077-C322-4B10-A74A-CAD3BBA7E66B}" srcOrd="0" destOrd="0" presId="urn:microsoft.com/office/officeart/2005/8/layout/hierarchy2"/>
    <dgm:cxn modelId="{140FE069-B435-D848-98FE-13D8C8942C03}" type="presParOf" srcId="{C16D9A6F-BC82-4722-A737-FF9D501A4B74}" destId="{2542C0A7-2EA3-4372-A1D3-BD885AD85BC5}" srcOrd="3" destOrd="0" presId="urn:microsoft.com/office/officeart/2005/8/layout/hierarchy2"/>
    <dgm:cxn modelId="{F7392408-8499-9047-9DB6-5B22223A0EC4}" type="presParOf" srcId="{2542C0A7-2EA3-4372-A1D3-BD885AD85BC5}" destId="{4FEB7E71-A7E7-4D22-AA3D-A59E98588B9C}" srcOrd="0" destOrd="0" presId="urn:microsoft.com/office/officeart/2005/8/layout/hierarchy2"/>
    <dgm:cxn modelId="{078ABE6B-B544-284F-B38D-CAACADAA3DF1}" type="presParOf" srcId="{2542C0A7-2EA3-4372-A1D3-BD885AD85BC5}" destId="{7F36C3E5-19E7-48CF-9637-E34786FAC5D4}" srcOrd="1" destOrd="0" presId="urn:microsoft.com/office/officeart/2005/8/layout/hierarchy2"/>
    <dgm:cxn modelId="{3039EED9-0ACF-BF44-AA02-8FE09148B8B5}" type="presParOf" srcId="{C16D9A6F-BC82-4722-A737-FF9D501A4B74}" destId="{AB6AE80F-FEA3-44E3-8448-3BDCE37DCB9E}" srcOrd="4" destOrd="0" presId="urn:microsoft.com/office/officeart/2005/8/layout/hierarchy2"/>
    <dgm:cxn modelId="{9DB70CF8-E260-0F4D-877A-AFC8FF7765B1}" type="presParOf" srcId="{AB6AE80F-FEA3-44E3-8448-3BDCE37DCB9E}" destId="{ED255519-E49E-4257-B071-B877AC4B3DBC}" srcOrd="0" destOrd="0" presId="urn:microsoft.com/office/officeart/2005/8/layout/hierarchy2"/>
    <dgm:cxn modelId="{D4EC1703-760A-BE42-892D-7A77111B5CAC}" type="presParOf" srcId="{C16D9A6F-BC82-4722-A737-FF9D501A4B74}" destId="{037674F2-3EB7-4E26-BA69-A15629EDE22A}" srcOrd="5" destOrd="0" presId="urn:microsoft.com/office/officeart/2005/8/layout/hierarchy2"/>
    <dgm:cxn modelId="{65435569-BCD0-8145-8857-736DEFBF9CE5}" type="presParOf" srcId="{037674F2-3EB7-4E26-BA69-A15629EDE22A}" destId="{9EDC0B15-B126-4F6A-A8AF-0F3313ED25CF}" srcOrd="0" destOrd="0" presId="urn:microsoft.com/office/officeart/2005/8/layout/hierarchy2"/>
    <dgm:cxn modelId="{2D0265CD-EA84-F54E-A493-927535E57787}" type="presParOf" srcId="{037674F2-3EB7-4E26-BA69-A15629EDE22A}" destId="{EDBB7041-BCAD-438B-B407-F078EE9F893A}" srcOrd="1" destOrd="0" presId="urn:microsoft.com/office/officeart/2005/8/layout/hierarchy2"/>
    <dgm:cxn modelId="{FBFF01B3-DB00-A141-A764-B9E134139187}" type="presParOf" srcId="{C16D9A6F-BC82-4722-A737-FF9D501A4B74}" destId="{91B89192-1710-414E-9BBB-A21A2685A752}" srcOrd="6" destOrd="0" presId="urn:microsoft.com/office/officeart/2005/8/layout/hierarchy2"/>
    <dgm:cxn modelId="{D4CF6A54-37F7-6C48-87C6-F2792E645156}" type="presParOf" srcId="{91B89192-1710-414E-9BBB-A21A2685A752}" destId="{4E3706B4-AFCA-45C8-8C8E-C29712CCF048}" srcOrd="0" destOrd="0" presId="urn:microsoft.com/office/officeart/2005/8/layout/hierarchy2"/>
    <dgm:cxn modelId="{93C3FF94-01B0-7743-94BE-7F106A61C9C6}" type="presParOf" srcId="{C16D9A6F-BC82-4722-A737-FF9D501A4B74}" destId="{D3D6C76C-2FA6-40A2-BA3C-098CECF06409}" srcOrd="7" destOrd="0" presId="urn:microsoft.com/office/officeart/2005/8/layout/hierarchy2"/>
    <dgm:cxn modelId="{C2B3042C-F083-E84A-82FA-7A6FAF6F48E9}" type="presParOf" srcId="{D3D6C76C-2FA6-40A2-BA3C-098CECF06409}" destId="{F99EAC3B-469C-482A-A243-4BCE6C4A1D38}" srcOrd="0" destOrd="0" presId="urn:microsoft.com/office/officeart/2005/8/layout/hierarchy2"/>
    <dgm:cxn modelId="{5A2D3893-4534-1242-A2A3-1B6AD6343636}" type="presParOf" srcId="{D3D6C76C-2FA6-40A2-BA3C-098CECF06409}" destId="{320DFB10-1D85-42E5-9B26-885C630F877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C04F52-B149-6A4B-A6B4-420A79D3F769}" type="doc">
      <dgm:prSet loTypeId="urn:microsoft.com/office/officeart/2005/8/layout/list1" loCatId="" qsTypeId="urn:microsoft.com/office/officeart/2005/8/quickstyle/3D2" qsCatId="3D" csTypeId="urn:microsoft.com/office/officeart/2005/8/colors/accent4_4" csCatId="accent4" phldr="1"/>
      <dgm:spPr/>
      <dgm:t>
        <a:bodyPr/>
        <a:lstStyle/>
        <a:p>
          <a:endParaRPr lang="en-US"/>
        </a:p>
      </dgm:t>
    </dgm:pt>
    <dgm:pt modelId="{E6A0D42C-A984-9448-A14B-73D7AD47D8C1}">
      <dgm:prSet phldrT="[Text]"/>
      <dgm:spPr/>
      <dgm:t>
        <a:bodyPr/>
        <a:lstStyle/>
        <a:p>
          <a:r>
            <a:rPr lang="en-US" dirty="0" err="1">
              <a:solidFill>
                <a:srgbClr val="000000"/>
              </a:solidFill>
            </a:rPr>
            <a:t>Energi</a:t>
          </a:r>
          <a:endParaRPr lang="en-US" dirty="0">
            <a:solidFill>
              <a:srgbClr val="000000"/>
            </a:solidFill>
          </a:endParaRPr>
        </a:p>
      </dgm:t>
    </dgm:pt>
    <dgm:pt modelId="{9FC3FAC7-9A86-184B-A0EA-54310ADA2911}" type="parTrans" cxnId="{EB579003-D5E2-B74E-88D4-8EC2A076BD9E}">
      <dgm:prSet/>
      <dgm:spPr/>
      <dgm:t>
        <a:bodyPr/>
        <a:lstStyle/>
        <a:p>
          <a:endParaRPr lang="en-US"/>
        </a:p>
      </dgm:t>
    </dgm:pt>
    <dgm:pt modelId="{3A8F1CC5-D2A9-9743-A8A0-0A673E15F328}" type="sibTrans" cxnId="{EB579003-D5E2-B74E-88D4-8EC2A076BD9E}">
      <dgm:prSet/>
      <dgm:spPr/>
      <dgm:t>
        <a:bodyPr/>
        <a:lstStyle/>
        <a:p>
          <a:endParaRPr lang="en-US"/>
        </a:p>
      </dgm:t>
    </dgm:pt>
    <dgm:pt modelId="{4EE0DE25-3DCC-8C45-8D8F-C1D622CFFD23}">
      <dgm:prSet phldrT="[Text]"/>
      <dgm:spPr/>
      <dgm:t>
        <a:bodyPr/>
        <a:lstStyle/>
        <a:p>
          <a:r>
            <a:rPr lang="en-US" dirty="0">
              <a:solidFill>
                <a:srgbClr val="000000"/>
              </a:solidFill>
            </a:rPr>
            <a:t>Protein</a:t>
          </a:r>
        </a:p>
      </dgm:t>
    </dgm:pt>
    <dgm:pt modelId="{6916BEBE-82F5-A74A-B645-8F07CAD357E1}" type="parTrans" cxnId="{1CAE210C-8504-C844-9D74-416F206D8193}">
      <dgm:prSet/>
      <dgm:spPr/>
      <dgm:t>
        <a:bodyPr/>
        <a:lstStyle/>
        <a:p>
          <a:endParaRPr lang="en-US"/>
        </a:p>
      </dgm:t>
    </dgm:pt>
    <dgm:pt modelId="{8133AFC9-A900-FB4E-8E22-2BD5A31C8EE8}" type="sibTrans" cxnId="{1CAE210C-8504-C844-9D74-416F206D8193}">
      <dgm:prSet/>
      <dgm:spPr/>
      <dgm:t>
        <a:bodyPr/>
        <a:lstStyle/>
        <a:p>
          <a:endParaRPr lang="en-US"/>
        </a:p>
      </dgm:t>
    </dgm:pt>
    <dgm:pt modelId="{5E799E59-00F5-CC4C-802A-5CA46410F821}">
      <dgm:prSet phldrT="[Text]"/>
      <dgm:spPr/>
      <dgm:t>
        <a:bodyPr/>
        <a:lstStyle/>
        <a:p>
          <a:r>
            <a:rPr lang="en-US" dirty="0" err="1">
              <a:solidFill>
                <a:srgbClr val="000000"/>
              </a:solidFill>
            </a:rPr>
            <a:t>Tergantung</a:t>
          </a:r>
          <a:r>
            <a:rPr lang="en-US" dirty="0">
              <a:solidFill>
                <a:srgbClr val="000000"/>
              </a:solidFill>
            </a:rPr>
            <a:t> </a:t>
          </a:r>
          <a:r>
            <a:rPr lang="en-US" dirty="0" err="1">
              <a:solidFill>
                <a:srgbClr val="000000"/>
              </a:solidFill>
            </a:rPr>
            <a:t>aktivitas</a:t>
          </a:r>
          <a:r>
            <a:rPr lang="en-US" dirty="0">
              <a:solidFill>
                <a:srgbClr val="000000"/>
              </a:solidFill>
            </a:rPr>
            <a:t> </a:t>
          </a:r>
          <a:r>
            <a:rPr lang="en-US" dirty="0" err="1">
              <a:solidFill>
                <a:srgbClr val="000000"/>
              </a:solidFill>
            </a:rPr>
            <a:t>anak</a:t>
          </a:r>
          <a:r>
            <a:rPr lang="en-US" dirty="0">
              <a:solidFill>
                <a:srgbClr val="000000"/>
              </a:solidFill>
            </a:rPr>
            <a:t> &amp; </a:t>
          </a:r>
          <a:r>
            <a:rPr lang="en-US" dirty="0" err="1">
              <a:solidFill>
                <a:srgbClr val="000000"/>
              </a:solidFill>
            </a:rPr>
            <a:t>ukuran</a:t>
          </a:r>
          <a:r>
            <a:rPr lang="en-US" dirty="0">
              <a:solidFill>
                <a:srgbClr val="000000"/>
              </a:solidFill>
            </a:rPr>
            <a:t> </a:t>
          </a:r>
          <a:r>
            <a:rPr lang="en-US" dirty="0" err="1">
              <a:solidFill>
                <a:srgbClr val="000000"/>
              </a:solidFill>
            </a:rPr>
            <a:t>tubuh</a:t>
          </a:r>
          <a:endParaRPr lang="en-US" dirty="0">
            <a:solidFill>
              <a:srgbClr val="000000"/>
            </a:solidFill>
          </a:endParaRPr>
        </a:p>
      </dgm:t>
    </dgm:pt>
    <dgm:pt modelId="{AFEAC571-0017-3644-956F-70CA9E1849CA}" type="parTrans" cxnId="{87047A03-815B-664B-965F-1CE59DE67CD5}">
      <dgm:prSet/>
      <dgm:spPr/>
      <dgm:t>
        <a:bodyPr/>
        <a:lstStyle/>
        <a:p>
          <a:endParaRPr lang="en-US"/>
        </a:p>
      </dgm:t>
    </dgm:pt>
    <dgm:pt modelId="{D1FD6E9C-31C7-FD4C-84DB-1291D9ED0B50}" type="sibTrans" cxnId="{87047A03-815B-664B-965F-1CE59DE67CD5}">
      <dgm:prSet/>
      <dgm:spPr/>
      <dgm:t>
        <a:bodyPr/>
        <a:lstStyle/>
        <a:p>
          <a:endParaRPr lang="en-US"/>
        </a:p>
      </dgm:t>
    </dgm:pt>
    <dgm:pt modelId="{2A8E4BBF-CCCF-0745-B01F-34EAB1F8869C}">
      <dgm:prSet phldrT="[Text]"/>
      <dgm:spPr/>
      <dgm:t>
        <a:bodyPr/>
        <a:lstStyle/>
        <a:p>
          <a:r>
            <a:rPr lang="en-US" i="1" dirty="0">
              <a:solidFill>
                <a:srgbClr val="000000"/>
              </a:solidFill>
            </a:rPr>
            <a:t>Energy allowance</a:t>
          </a:r>
          <a:r>
            <a:rPr lang="en-US" i="0" dirty="0">
              <a:solidFill>
                <a:srgbClr val="000000"/>
              </a:solidFill>
            </a:rPr>
            <a:t> </a:t>
          </a:r>
          <a:r>
            <a:rPr lang="en-US" i="0" dirty="0" err="1">
              <a:solidFill>
                <a:srgbClr val="000000"/>
              </a:solidFill>
            </a:rPr>
            <a:t>berdasarkan</a:t>
          </a:r>
          <a:r>
            <a:rPr lang="en-US" i="0" dirty="0">
              <a:solidFill>
                <a:srgbClr val="000000"/>
              </a:solidFill>
            </a:rPr>
            <a:t> </a:t>
          </a:r>
          <a:r>
            <a:rPr lang="en-US" i="0" dirty="0" err="1">
              <a:solidFill>
                <a:srgbClr val="000000"/>
              </a:solidFill>
            </a:rPr>
            <a:t>berat</a:t>
          </a:r>
          <a:r>
            <a:rPr lang="en-US" i="0" dirty="0">
              <a:solidFill>
                <a:srgbClr val="000000"/>
              </a:solidFill>
            </a:rPr>
            <a:t> </a:t>
          </a:r>
          <a:r>
            <a:rPr lang="en-US" i="0" dirty="0" err="1">
              <a:solidFill>
                <a:srgbClr val="000000"/>
              </a:solidFill>
            </a:rPr>
            <a:t>badan</a:t>
          </a:r>
          <a:r>
            <a:rPr lang="en-US" i="0" dirty="0">
              <a:solidFill>
                <a:srgbClr val="000000"/>
              </a:solidFill>
            </a:rPr>
            <a:t>: </a:t>
          </a:r>
          <a:r>
            <a:rPr lang="en-US" i="0" dirty="0" err="1">
              <a:solidFill>
                <a:srgbClr val="000000"/>
              </a:solidFill>
            </a:rPr>
            <a:t>anak</a:t>
          </a:r>
          <a:r>
            <a:rPr lang="en-US" i="0" dirty="0">
              <a:solidFill>
                <a:srgbClr val="000000"/>
              </a:solidFill>
            </a:rPr>
            <a:t> </a:t>
          </a:r>
          <a:r>
            <a:rPr lang="en-US" i="0" dirty="0" err="1">
              <a:solidFill>
                <a:srgbClr val="000000"/>
              </a:solidFill>
            </a:rPr>
            <a:t>umur</a:t>
          </a:r>
          <a:r>
            <a:rPr lang="en-US" i="0" dirty="0">
              <a:solidFill>
                <a:srgbClr val="000000"/>
              </a:solidFill>
            </a:rPr>
            <a:t> </a:t>
          </a:r>
          <a:r>
            <a:rPr lang="en-US" i="0" dirty="0" err="1">
              <a:solidFill>
                <a:srgbClr val="000000"/>
              </a:solidFill>
            </a:rPr>
            <a:t>sekolah</a:t>
          </a:r>
          <a:r>
            <a:rPr lang="en-US" i="0" dirty="0">
              <a:solidFill>
                <a:srgbClr val="000000"/>
              </a:solidFill>
            </a:rPr>
            <a:t> &lt;&lt; </a:t>
          </a:r>
          <a:r>
            <a:rPr lang="en-US" i="0" dirty="0" err="1">
              <a:solidFill>
                <a:srgbClr val="000000"/>
              </a:solidFill>
            </a:rPr>
            <a:t>anak</a:t>
          </a:r>
          <a:r>
            <a:rPr lang="en-US" i="0" dirty="0">
              <a:solidFill>
                <a:srgbClr val="000000"/>
              </a:solidFill>
            </a:rPr>
            <a:t> </a:t>
          </a:r>
          <a:r>
            <a:rPr lang="en-US" i="0" dirty="0" err="1">
              <a:solidFill>
                <a:srgbClr val="000000"/>
              </a:solidFill>
            </a:rPr>
            <a:t>umur</a:t>
          </a:r>
          <a:r>
            <a:rPr lang="en-US" i="0" dirty="0">
              <a:solidFill>
                <a:srgbClr val="000000"/>
              </a:solidFill>
            </a:rPr>
            <a:t> </a:t>
          </a:r>
          <a:r>
            <a:rPr lang="en-US" i="0" dirty="0" err="1">
              <a:solidFill>
                <a:srgbClr val="000000"/>
              </a:solidFill>
            </a:rPr>
            <a:t>pra-sekolah</a:t>
          </a:r>
          <a:endParaRPr lang="en-US" i="1" dirty="0">
            <a:solidFill>
              <a:srgbClr val="000000"/>
            </a:solidFill>
          </a:endParaRPr>
        </a:p>
      </dgm:t>
    </dgm:pt>
    <dgm:pt modelId="{396EA1E2-EFB9-9549-8196-C25DBC753BDA}" type="parTrans" cxnId="{8975B757-6C48-8245-A701-ACDF950DB6E6}">
      <dgm:prSet/>
      <dgm:spPr/>
      <dgm:t>
        <a:bodyPr/>
        <a:lstStyle/>
        <a:p>
          <a:endParaRPr lang="en-US"/>
        </a:p>
      </dgm:t>
    </dgm:pt>
    <dgm:pt modelId="{B30F369A-E8BA-6D49-8B7E-1E3296029F6E}" type="sibTrans" cxnId="{8975B757-6C48-8245-A701-ACDF950DB6E6}">
      <dgm:prSet/>
      <dgm:spPr/>
      <dgm:t>
        <a:bodyPr/>
        <a:lstStyle/>
        <a:p>
          <a:endParaRPr lang="en-US"/>
        </a:p>
      </dgm:t>
    </dgm:pt>
    <dgm:pt modelId="{5255194C-72E2-8741-A11D-F06BA5AF238F}">
      <dgm:prSet phldrT="[Text]"/>
      <dgm:spPr/>
      <dgm:t>
        <a:bodyPr/>
        <a:lstStyle/>
        <a:p>
          <a:r>
            <a:rPr lang="en-US" dirty="0">
              <a:solidFill>
                <a:srgbClr val="000000"/>
              </a:solidFill>
            </a:rPr>
            <a:t>0,95 gr/kg BB per </a:t>
          </a:r>
          <a:r>
            <a:rPr lang="en-US" dirty="0" err="1">
              <a:solidFill>
                <a:srgbClr val="000000"/>
              </a:solidFill>
            </a:rPr>
            <a:t>hari</a:t>
          </a:r>
          <a:r>
            <a:rPr lang="en-US" dirty="0">
              <a:solidFill>
                <a:srgbClr val="000000"/>
              </a:solidFill>
            </a:rPr>
            <a:t> </a:t>
          </a:r>
          <a:r>
            <a:rPr lang="en-US" dirty="0" err="1">
              <a:solidFill>
                <a:srgbClr val="000000"/>
              </a:solidFill>
            </a:rPr>
            <a:t>untuk</a:t>
          </a:r>
          <a:r>
            <a:rPr lang="en-US" dirty="0">
              <a:solidFill>
                <a:srgbClr val="000000"/>
              </a:solidFill>
            </a:rPr>
            <a:t> </a:t>
          </a:r>
          <a:r>
            <a:rPr lang="en-US" dirty="0" err="1">
              <a:solidFill>
                <a:srgbClr val="000000"/>
              </a:solidFill>
            </a:rPr>
            <a:t>anak</a:t>
          </a:r>
          <a:r>
            <a:rPr lang="en-US" dirty="0">
              <a:solidFill>
                <a:srgbClr val="000000"/>
              </a:solidFill>
            </a:rPr>
            <a:t> </a:t>
          </a:r>
          <a:r>
            <a:rPr lang="en-US" dirty="0" err="1">
              <a:solidFill>
                <a:srgbClr val="000000"/>
              </a:solidFill>
            </a:rPr>
            <a:t>umur</a:t>
          </a:r>
          <a:r>
            <a:rPr lang="en-US" dirty="0">
              <a:solidFill>
                <a:srgbClr val="000000"/>
              </a:solidFill>
            </a:rPr>
            <a:t> 4-13 </a:t>
          </a:r>
          <a:r>
            <a:rPr lang="en-US" dirty="0" err="1">
              <a:solidFill>
                <a:srgbClr val="000000"/>
              </a:solidFill>
            </a:rPr>
            <a:t>tahun</a:t>
          </a:r>
          <a:r>
            <a:rPr lang="en-US" dirty="0">
              <a:solidFill>
                <a:srgbClr val="000000"/>
              </a:solidFill>
            </a:rPr>
            <a:t> (</a:t>
          </a:r>
          <a:r>
            <a:rPr lang="en-US" dirty="0" err="1">
              <a:solidFill>
                <a:srgbClr val="000000"/>
              </a:solidFill>
            </a:rPr>
            <a:t>laki-laki</a:t>
          </a:r>
          <a:r>
            <a:rPr lang="en-US" dirty="0">
              <a:solidFill>
                <a:srgbClr val="000000"/>
              </a:solidFill>
            </a:rPr>
            <a:t> &amp; </a:t>
          </a:r>
          <a:r>
            <a:rPr lang="en-US" dirty="0" err="1">
              <a:solidFill>
                <a:srgbClr val="000000"/>
              </a:solidFill>
            </a:rPr>
            <a:t>perempuan</a:t>
          </a:r>
          <a:r>
            <a:rPr lang="en-US" dirty="0">
              <a:solidFill>
                <a:srgbClr val="000000"/>
              </a:solidFill>
            </a:rPr>
            <a:t>)</a:t>
          </a:r>
        </a:p>
      </dgm:t>
    </dgm:pt>
    <dgm:pt modelId="{078673D4-5646-A847-8EC3-7FB73C20938A}" type="parTrans" cxnId="{D3D748E3-C1A9-6142-9E78-2A207777CAEA}">
      <dgm:prSet/>
      <dgm:spPr/>
      <dgm:t>
        <a:bodyPr/>
        <a:lstStyle/>
        <a:p>
          <a:endParaRPr lang="en-US"/>
        </a:p>
      </dgm:t>
    </dgm:pt>
    <dgm:pt modelId="{39787285-A27F-7C42-955D-F15758EEC366}" type="sibTrans" cxnId="{D3D748E3-C1A9-6142-9E78-2A207777CAEA}">
      <dgm:prSet/>
      <dgm:spPr/>
      <dgm:t>
        <a:bodyPr/>
        <a:lstStyle/>
        <a:p>
          <a:endParaRPr lang="en-US"/>
        </a:p>
      </dgm:t>
    </dgm:pt>
    <dgm:pt modelId="{14246D59-C24E-5C44-9459-00D68DA030F7}">
      <dgm:prSet phldrT="[Text]"/>
      <dgm:spPr/>
      <dgm:t>
        <a:bodyPr/>
        <a:lstStyle/>
        <a:p>
          <a:r>
            <a:rPr lang="en-US" dirty="0">
              <a:solidFill>
                <a:srgbClr val="000000"/>
              </a:solidFill>
            </a:rPr>
            <a:t>Vitamin &amp; Mineral</a:t>
          </a:r>
        </a:p>
      </dgm:t>
    </dgm:pt>
    <dgm:pt modelId="{9C97992E-2ECB-7944-A084-2B6AFF410186}" type="parTrans" cxnId="{A878F10D-FF38-4C42-85DD-10E32CD07E07}">
      <dgm:prSet/>
      <dgm:spPr/>
      <dgm:t>
        <a:bodyPr/>
        <a:lstStyle/>
        <a:p>
          <a:endParaRPr lang="en-US"/>
        </a:p>
      </dgm:t>
    </dgm:pt>
    <dgm:pt modelId="{002D7CB6-B29B-2F42-A957-BF65C63A6D3F}" type="sibTrans" cxnId="{A878F10D-FF38-4C42-85DD-10E32CD07E07}">
      <dgm:prSet/>
      <dgm:spPr/>
      <dgm:t>
        <a:bodyPr/>
        <a:lstStyle/>
        <a:p>
          <a:endParaRPr lang="en-US"/>
        </a:p>
      </dgm:t>
    </dgm:pt>
    <dgm:pt modelId="{CFD95A02-0FF0-664C-98AE-F6043E42952A}">
      <dgm:prSet phldrT="[Text]"/>
      <dgm:spPr/>
      <dgm:t>
        <a:bodyPr/>
        <a:lstStyle/>
        <a:p>
          <a:r>
            <a:rPr lang="en-US" dirty="0" err="1">
              <a:solidFill>
                <a:srgbClr val="000000"/>
              </a:solidFill>
            </a:rPr>
            <a:t>Pada</a:t>
          </a:r>
          <a:r>
            <a:rPr lang="en-US" dirty="0">
              <a:solidFill>
                <a:srgbClr val="000000"/>
              </a:solidFill>
            </a:rPr>
            <a:t> </a:t>
          </a:r>
          <a:r>
            <a:rPr lang="en-US" dirty="0" err="1">
              <a:solidFill>
                <a:srgbClr val="000000"/>
              </a:solidFill>
            </a:rPr>
            <a:t>umumnya</a:t>
          </a:r>
          <a:r>
            <a:rPr lang="en-US" dirty="0">
              <a:solidFill>
                <a:srgbClr val="000000"/>
              </a:solidFill>
            </a:rPr>
            <a:t> </a:t>
          </a:r>
          <a:r>
            <a:rPr lang="en-US" dirty="0" err="1">
              <a:solidFill>
                <a:srgbClr val="000000"/>
              </a:solidFill>
            </a:rPr>
            <a:t>telah</a:t>
          </a:r>
          <a:r>
            <a:rPr lang="en-US" dirty="0">
              <a:solidFill>
                <a:srgbClr val="000000"/>
              </a:solidFill>
            </a:rPr>
            <a:t> </a:t>
          </a:r>
          <a:r>
            <a:rPr lang="en-US" dirty="0" err="1">
              <a:solidFill>
                <a:srgbClr val="000000"/>
              </a:solidFill>
            </a:rPr>
            <a:t>tercukupi</a:t>
          </a:r>
          <a:r>
            <a:rPr lang="en-US" dirty="0">
              <a:solidFill>
                <a:srgbClr val="000000"/>
              </a:solidFill>
            </a:rPr>
            <a:t>, </a:t>
          </a:r>
          <a:r>
            <a:rPr lang="en-US" dirty="0" err="1">
              <a:solidFill>
                <a:srgbClr val="000000"/>
              </a:solidFill>
            </a:rPr>
            <a:t>namun</a:t>
          </a:r>
          <a:r>
            <a:rPr lang="en-US" dirty="0">
              <a:solidFill>
                <a:srgbClr val="000000"/>
              </a:solidFill>
            </a:rPr>
            <a:t> </a:t>
          </a:r>
          <a:r>
            <a:rPr lang="en-US" dirty="0" err="1">
              <a:solidFill>
                <a:srgbClr val="000000"/>
              </a:solidFill>
            </a:rPr>
            <a:t>beberapa</a:t>
          </a:r>
          <a:r>
            <a:rPr lang="en-US" dirty="0">
              <a:solidFill>
                <a:srgbClr val="000000"/>
              </a:solidFill>
            </a:rPr>
            <a:t> mineral </a:t>
          </a:r>
          <a:r>
            <a:rPr lang="en-US" dirty="0" err="1">
              <a:solidFill>
                <a:srgbClr val="000000"/>
              </a:solidFill>
            </a:rPr>
            <a:t>masih</a:t>
          </a:r>
          <a:r>
            <a:rPr lang="en-US" dirty="0">
              <a:solidFill>
                <a:srgbClr val="000000"/>
              </a:solidFill>
            </a:rPr>
            <a:t> </a:t>
          </a:r>
          <a:r>
            <a:rPr lang="en-US" dirty="0" err="1">
              <a:solidFill>
                <a:srgbClr val="000000"/>
              </a:solidFill>
            </a:rPr>
            <a:t>kurang</a:t>
          </a:r>
          <a:r>
            <a:rPr lang="en-US" dirty="0">
              <a:solidFill>
                <a:srgbClr val="000000"/>
              </a:solidFill>
            </a:rPr>
            <a:t> (Zn, Fe, </a:t>
          </a:r>
          <a:r>
            <a:rPr lang="en-US" dirty="0" err="1"/>
            <a:t>Ca</a:t>
          </a:r>
          <a:r>
            <a:rPr lang="en-US" dirty="0"/>
            <a:t>)</a:t>
          </a:r>
        </a:p>
      </dgm:t>
    </dgm:pt>
    <dgm:pt modelId="{53F60FA4-E5C5-2744-874A-5D0E71F77023}" type="parTrans" cxnId="{C99A0C81-D9BA-E943-BCD7-C6F6DC0F1219}">
      <dgm:prSet/>
      <dgm:spPr/>
      <dgm:t>
        <a:bodyPr/>
        <a:lstStyle/>
        <a:p>
          <a:endParaRPr lang="en-US"/>
        </a:p>
      </dgm:t>
    </dgm:pt>
    <dgm:pt modelId="{430D74D1-E082-1846-B076-0DA9573B06AE}" type="sibTrans" cxnId="{C99A0C81-D9BA-E943-BCD7-C6F6DC0F1219}">
      <dgm:prSet/>
      <dgm:spPr/>
      <dgm:t>
        <a:bodyPr/>
        <a:lstStyle/>
        <a:p>
          <a:endParaRPr lang="en-US"/>
        </a:p>
      </dgm:t>
    </dgm:pt>
    <dgm:pt modelId="{19BF9C4C-2B4B-4247-B25E-8100460DC073}" type="pres">
      <dgm:prSet presAssocID="{92C04F52-B149-6A4B-A6B4-420A79D3F769}" presName="linear" presStyleCnt="0">
        <dgm:presLayoutVars>
          <dgm:dir/>
          <dgm:animLvl val="lvl"/>
          <dgm:resizeHandles val="exact"/>
        </dgm:presLayoutVars>
      </dgm:prSet>
      <dgm:spPr/>
    </dgm:pt>
    <dgm:pt modelId="{8CE0ED71-6D36-1C49-B6A0-95CA46C40E31}" type="pres">
      <dgm:prSet presAssocID="{E6A0D42C-A984-9448-A14B-73D7AD47D8C1}" presName="parentLin" presStyleCnt="0"/>
      <dgm:spPr/>
    </dgm:pt>
    <dgm:pt modelId="{367E8A0F-A8C0-A043-8027-D5734A2BE6A3}" type="pres">
      <dgm:prSet presAssocID="{E6A0D42C-A984-9448-A14B-73D7AD47D8C1}" presName="parentLeftMargin" presStyleLbl="node1" presStyleIdx="0" presStyleCnt="3"/>
      <dgm:spPr/>
    </dgm:pt>
    <dgm:pt modelId="{C1873F13-CDF9-794A-8AF7-9C968A3448EB}" type="pres">
      <dgm:prSet presAssocID="{E6A0D42C-A984-9448-A14B-73D7AD47D8C1}" presName="parentText" presStyleLbl="node1" presStyleIdx="0" presStyleCnt="3">
        <dgm:presLayoutVars>
          <dgm:chMax val="0"/>
          <dgm:bulletEnabled val="1"/>
        </dgm:presLayoutVars>
      </dgm:prSet>
      <dgm:spPr/>
    </dgm:pt>
    <dgm:pt modelId="{308C4A8F-30BE-8D4E-A1D1-3AEA01E3B7BF}" type="pres">
      <dgm:prSet presAssocID="{E6A0D42C-A984-9448-A14B-73D7AD47D8C1}" presName="negativeSpace" presStyleCnt="0"/>
      <dgm:spPr/>
    </dgm:pt>
    <dgm:pt modelId="{4BEA627B-F339-B645-B8A2-EFA381B826F3}" type="pres">
      <dgm:prSet presAssocID="{E6A0D42C-A984-9448-A14B-73D7AD47D8C1}" presName="childText" presStyleLbl="conFgAcc1" presStyleIdx="0" presStyleCnt="3">
        <dgm:presLayoutVars>
          <dgm:bulletEnabled val="1"/>
        </dgm:presLayoutVars>
      </dgm:prSet>
      <dgm:spPr/>
    </dgm:pt>
    <dgm:pt modelId="{9E5BD063-0764-F544-AC65-3813D8291F04}" type="pres">
      <dgm:prSet presAssocID="{3A8F1CC5-D2A9-9743-A8A0-0A673E15F328}" presName="spaceBetweenRectangles" presStyleCnt="0"/>
      <dgm:spPr/>
    </dgm:pt>
    <dgm:pt modelId="{11027FD0-E238-7A49-B426-8E39EAF0AF8F}" type="pres">
      <dgm:prSet presAssocID="{4EE0DE25-3DCC-8C45-8D8F-C1D622CFFD23}" presName="parentLin" presStyleCnt="0"/>
      <dgm:spPr/>
    </dgm:pt>
    <dgm:pt modelId="{3409A4FF-7717-CF48-9279-3754868578ED}" type="pres">
      <dgm:prSet presAssocID="{4EE0DE25-3DCC-8C45-8D8F-C1D622CFFD23}" presName="parentLeftMargin" presStyleLbl="node1" presStyleIdx="0" presStyleCnt="3"/>
      <dgm:spPr/>
    </dgm:pt>
    <dgm:pt modelId="{D332DDA0-A510-0A48-8559-85EE77345C6D}" type="pres">
      <dgm:prSet presAssocID="{4EE0DE25-3DCC-8C45-8D8F-C1D622CFFD23}" presName="parentText" presStyleLbl="node1" presStyleIdx="1" presStyleCnt="3">
        <dgm:presLayoutVars>
          <dgm:chMax val="0"/>
          <dgm:bulletEnabled val="1"/>
        </dgm:presLayoutVars>
      </dgm:prSet>
      <dgm:spPr/>
    </dgm:pt>
    <dgm:pt modelId="{5ABF8E6F-55D3-014D-9FE8-E030613504B1}" type="pres">
      <dgm:prSet presAssocID="{4EE0DE25-3DCC-8C45-8D8F-C1D622CFFD23}" presName="negativeSpace" presStyleCnt="0"/>
      <dgm:spPr/>
    </dgm:pt>
    <dgm:pt modelId="{F148794D-E019-6448-A232-6B712DA54E7A}" type="pres">
      <dgm:prSet presAssocID="{4EE0DE25-3DCC-8C45-8D8F-C1D622CFFD23}" presName="childText" presStyleLbl="conFgAcc1" presStyleIdx="1" presStyleCnt="3">
        <dgm:presLayoutVars>
          <dgm:bulletEnabled val="1"/>
        </dgm:presLayoutVars>
      </dgm:prSet>
      <dgm:spPr/>
    </dgm:pt>
    <dgm:pt modelId="{50D0B177-EDFC-734F-ACDD-47AB6369011F}" type="pres">
      <dgm:prSet presAssocID="{8133AFC9-A900-FB4E-8E22-2BD5A31C8EE8}" presName="spaceBetweenRectangles" presStyleCnt="0"/>
      <dgm:spPr/>
    </dgm:pt>
    <dgm:pt modelId="{9CB22A45-DC18-B94A-B0E1-53C90A97696E}" type="pres">
      <dgm:prSet presAssocID="{14246D59-C24E-5C44-9459-00D68DA030F7}" presName="parentLin" presStyleCnt="0"/>
      <dgm:spPr/>
    </dgm:pt>
    <dgm:pt modelId="{7F1BC3C4-3BFC-9B4A-983A-C7645C1FFF3D}" type="pres">
      <dgm:prSet presAssocID="{14246D59-C24E-5C44-9459-00D68DA030F7}" presName="parentLeftMargin" presStyleLbl="node1" presStyleIdx="1" presStyleCnt="3"/>
      <dgm:spPr/>
    </dgm:pt>
    <dgm:pt modelId="{344CAF25-4535-984D-936F-4A34C0D904D6}" type="pres">
      <dgm:prSet presAssocID="{14246D59-C24E-5C44-9459-00D68DA030F7}" presName="parentText" presStyleLbl="node1" presStyleIdx="2" presStyleCnt="3">
        <dgm:presLayoutVars>
          <dgm:chMax val="0"/>
          <dgm:bulletEnabled val="1"/>
        </dgm:presLayoutVars>
      </dgm:prSet>
      <dgm:spPr/>
    </dgm:pt>
    <dgm:pt modelId="{6C9DC0A7-155F-D349-BCC8-83233D18DA77}" type="pres">
      <dgm:prSet presAssocID="{14246D59-C24E-5C44-9459-00D68DA030F7}" presName="negativeSpace" presStyleCnt="0"/>
      <dgm:spPr/>
    </dgm:pt>
    <dgm:pt modelId="{8347DFA5-7EE2-6344-BCAF-A5037DFE1E70}" type="pres">
      <dgm:prSet presAssocID="{14246D59-C24E-5C44-9459-00D68DA030F7}" presName="childText" presStyleLbl="conFgAcc1" presStyleIdx="2" presStyleCnt="3">
        <dgm:presLayoutVars>
          <dgm:bulletEnabled val="1"/>
        </dgm:presLayoutVars>
      </dgm:prSet>
      <dgm:spPr/>
    </dgm:pt>
  </dgm:ptLst>
  <dgm:cxnLst>
    <dgm:cxn modelId="{87047A03-815B-664B-965F-1CE59DE67CD5}" srcId="{E6A0D42C-A984-9448-A14B-73D7AD47D8C1}" destId="{5E799E59-00F5-CC4C-802A-5CA46410F821}" srcOrd="0" destOrd="0" parTransId="{AFEAC571-0017-3644-956F-70CA9E1849CA}" sibTransId="{D1FD6E9C-31C7-FD4C-84DB-1291D9ED0B50}"/>
    <dgm:cxn modelId="{EB579003-D5E2-B74E-88D4-8EC2A076BD9E}" srcId="{92C04F52-B149-6A4B-A6B4-420A79D3F769}" destId="{E6A0D42C-A984-9448-A14B-73D7AD47D8C1}" srcOrd="0" destOrd="0" parTransId="{9FC3FAC7-9A86-184B-A0EA-54310ADA2911}" sibTransId="{3A8F1CC5-D2A9-9743-A8A0-0A673E15F328}"/>
    <dgm:cxn modelId="{A2C22105-CDD9-A244-B058-D635FD0D4D07}" type="presOf" srcId="{CFD95A02-0FF0-664C-98AE-F6043E42952A}" destId="{8347DFA5-7EE2-6344-BCAF-A5037DFE1E70}" srcOrd="0" destOrd="0" presId="urn:microsoft.com/office/officeart/2005/8/layout/list1"/>
    <dgm:cxn modelId="{1CAE210C-8504-C844-9D74-416F206D8193}" srcId="{92C04F52-B149-6A4B-A6B4-420A79D3F769}" destId="{4EE0DE25-3DCC-8C45-8D8F-C1D622CFFD23}" srcOrd="1" destOrd="0" parTransId="{6916BEBE-82F5-A74A-B645-8F07CAD357E1}" sibTransId="{8133AFC9-A900-FB4E-8E22-2BD5A31C8EE8}"/>
    <dgm:cxn modelId="{A878F10D-FF38-4C42-85DD-10E32CD07E07}" srcId="{92C04F52-B149-6A4B-A6B4-420A79D3F769}" destId="{14246D59-C24E-5C44-9459-00D68DA030F7}" srcOrd="2" destOrd="0" parTransId="{9C97992E-2ECB-7944-A084-2B6AFF410186}" sibTransId="{002D7CB6-B29B-2F42-A957-BF65C63A6D3F}"/>
    <dgm:cxn modelId="{C6F5F733-66B8-7B4C-AE95-30C1B7F8D1F5}" type="presOf" srcId="{5255194C-72E2-8741-A11D-F06BA5AF238F}" destId="{F148794D-E019-6448-A232-6B712DA54E7A}" srcOrd="0" destOrd="0" presId="urn:microsoft.com/office/officeart/2005/8/layout/list1"/>
    <dgm:cxn modelId="{76A44F39-128A-1347-9804-BD1D2338C870}" type="presOf" srcId="{E6A0D42C-A984-9448-A14B-73D7AD47D8C1}" destId="{367E8A0F-A8C0-A043-8027-D5734A2BE6A3}" srcOrd="0" destOrd="0" presId="urn:microsoft.com/office/officeart/2005/8/layout/list1"/>
    <dgm:cxn modelId="{8975B757-6C48-8245-A701-ACDF950DB6E6}" srcId="{E6A0D42C-A984-9448-A14B-73D7AD47D8C1}" destId="{2A8E4BBF-CCCF-0745-B01F-34EAB1F8869C}" srcOrd="1" destOrd="0" parTransId="{396EA1E2-EFB9-9549-8196-C25DBC753BDA}" sibTransId="{B30F369A-E8BA-6D49-8B7E-1E3296029F6E}"/>
    <dgm:cxn modelId="{0DA36776-E346-0E4E-9891-AFF14386D1F3}" type="presOf" srcId="{92C04F52-B149-6A4B-A6B4-420A79D3F769}" destId="{19BF9C4C-2B4B-4247-B25E-8100460DC073}" srcOrd="0" destOrd="0" presId="urn:microsoft.com/office/officeart/2005/8/layout/list1"/>
    <dgm:cxn modelId="{A1A4737B-186F-F54E-8B0E-FBB70C9EF811}" type="presOf" srcId="{14246D59-C24E-5C44-9459-00D68DA030F7}" destId="{344CAF25-4535-984D-936F-4A34C0D904D6}" srcOrd="1" destOrd="0" presId="urn:microsoft.com/office/officeart/2005/8/layout/list1"/>
    <dgm:cxn modelId="{C99A0C81-D9BA-E943-BCD7-C6F6DC0F1219}" srcId="{14246D59-C24E-5C44-9459-00D68DA030F7}" destId="{CFD95A02-0FF0-664C-98AE-F6043E42952A}" srcOrd="0" destOrd="0" parTransId="{53F60FA4-E5C5-2744-874A-5D0E71F77023}" sibTransId="{430D74D1-E082-1846-B076-0DA9573B06AE}"/>
    <dgm:cxn modelId="{A49F9895-73B1-B149-BAD7-EB20B31FD6E9}" type="presOf" srcId="{4EE0DE25-3DCC-8C45-8D8F-C1D622CFFD23}" destId="{D332DDA0-A510-0A48-8559-85EE77345C6D}" srcOrd="1" destOrd="0" presId="urn:microsoft.com/office/officeart/2005/8/layout/list1"/>
    <dgm:cxn modelId="{BB23279A-A40C-0948-AB90-3F7AA7352F07}" type="presOf" srcId="{14246D59-C24E-5C44-9459-00D68DA030F7}" destId="{7F1BC3C4-3BFC-9B4A-983A-C7645C1FFF3D}" srcOrd="0" destOrd="0" presId="urn:microsoft.com/office/officeart/2005/8/layout/list1"/>
    <dgm:cxn modelId="{FB3400A9-CA45-7441-8E9E-8D11CA8848F6}" type="presOf" srcId="{E6A0D42C-A984-9448-A14B-73D7AD47D8C1}" destId="{C1873F13-CDF9-794A-8AF7-9C968A3448EB}" srcOrd="1" destOrd="0" presId="urn:microsoft.com/office/officeart/2005/8/layout/list1"/>
    <dgm:cxn modelId="{E6BE2FB5-D8E6-7840-9308-B85C690A7B1D}" type="presOf" srcId="{2A8E4BBF-CCCF-0745-B01F-34EAB1F8869C}" destId="{4BEA627B-F339-B645-B8A2-EFA381B826F3}" srcOrd="0" destOrd="1" presId="urn:microsoft.com/office/officeart/2005/8/layout/list1"/>
    <dgm:cxn modelId="{5AAC30D1-D63B-654E-8EDD-9FAB27490367}" type="presOf" srcId="{4EE0DE25-3DCC-8C45-8D8F-C1D622CFFD23}" destId="{3409A4FF-7717-CF48-9279-3754868578ED}" srcOrd="0" destOrd="0" presId="urn:microsoft.com/office/officeart/2005/8/layout/list1"/>
    <dgm:cxn modelId="{D3D748E3-C1A9-6142-9E78-2A207777CAEA}" srcId="{4EE0DE25-3DCC-8C45-8D8F-C1D622CFFD23}" destId="{5255194C-72E2-8741-A11D-F06BA5AF238F}" srcOrd="0" destOrd="0" parTransId="{078673D4-5646-A847-8EC3-7FB73C20938A}" sibTransId="{39787285-A27F-7C42-955D-F15758EEC366}"/>
    <dgm:cxn modelId="{887ADCEA-4A80-1C4F-A6E3-B0E8811DAC96}" type="presOf" srcId="{5E799E59-00F5-CC4C-802A-5CA46410F821}" destId="{4BEA627B-F339-B645-B8A2-EFA381B826F3}" srcOrd="0" destOrd="0" presId="urn:microsoft.com/office/officeart/2005/8/layout/list1"/>
    <dgm:cxn modelId="{AAD413BB-8417-644B-856E-0437634B0FE1}" type="presParOf" srcId="{19BF9C4C-2B4B-4247-B25E-8100460DC073}" destId="{8CE0ED71-6D36-1C49-B6A0-95CA46C40E31}" srcOrd="0" destOrd="0" presId="urn:microsoft.com/office/officeart/2005/8/layout/list1"/>
    <dgm:cxn modelId="{E146C707-B853-3249-BB6C-C1A4C996075C}" type="presParOf" srcId="{8CE0ED71-6D36-1C49-B6A0-95CA46C40E31}" destId="{367E8A0F-A8C0-A043-8027-D5734A2BE6A3}" srcOrd="0" destOrd="0" presId="urn:microsoft.com/office/officeart/2005/8/layout/list1"/>
    <dgm:cxn modelId="{E55EB59E-5F77-2C4F-80AC-5EBB2F248947}" type="presParOf" srcId="{8CE0ED71-6D36-1C49-B6A0-95CA46C40E31}" destId="{C1873F13-CDF9-794A-8AF7-9C968A3448EB}" srcOrd="1" destOrd="0" presId="urn:microsoft.com/office/officeart/2005/8/layout/list1"/>
    <dgm:cxn modelId="{945A6994-B679-4B47-826F-2064903897CC}" type="presParOf" srcId="{19BF9C4C-2B4B-4247-B25E-8100460DC073}" destId="{308C4A8F-30BE-8D4E-A1D1-3AEA01E3B7BF}" srcOrd="1" destOrd="0" presId="urn:microsoft.com/office/officeart/2005/8/layout/list1"/>
    <dgm:cxn modelId="{C3BB7692-C343-2F4B-84C2-4D7673797A61}" type="presParOf" srcId="{19BF9C4C-2B4B-4247-B25E-8100460DC073}" destId="{4BEA627B-F339-B645-B8A2-EFA381B826F3}" srcOrd="2" destOrd="0" presId="urn:microsoft.com/office/officeart/2005/8/layout/list1"/>
    <dgm:cxn modelId="{B938F77C-31A8-CE4F-9E16-6DB8ED2376F1}" type="presParOf" srcId="{19BF9C4C-2B4B-4247-B25E-8100460DC073}" destId="{9E5BD063-0764-F544-AC65-3813D8291F04}" srcOrd="3" destOrd="0" presId="urn:microsoft.com/office/officeart/2005/8/layout/list1"/>
    <dgm:cxn modelId="{EA4F9BD4-3F8F-EF46-9A2A-AC133CC4FDD7}" type="presParOf" srcId="{19BF9C4C-2B4B-4247-B25E-8100460DC073}" destId="{11027FD0-E238-7A49-B426-8E39EAF0AF8F}" srcOrd="4" destOrd="0" presId="urn:microsoft.com/office/officeart/2005/8/layout/list1"/>
    <dgm:cxn modelId="{731CEEFB-5189-7345-9134-4055627F58D2}" type="presParOf" srcId="{11027FD0-E238-7A49-B426-8E39EAF0AF8F}" destId="{3409A4FF-7717-CF48-9279-3754868578ED}" srcOrd="0" destOrd="0" presId="urn:microsoft.com/office/officeart/2005/8/layout/list1"/>
    <dgm:cxn modelId="{CCD7AB96-1823-FC4E-8420-17314C115FD1}" type="presParOf" srcId="{11027FD0-E238-7A49-B426-8E39EAF0AF8F}" destId="{D332DDA0-A510-0A48-8559-85EE77345C6D}" srcOrd="1" destOrd="0" presId="urn:microsoft.com/office/officeart/2005/8/layout/list1"/>
    <dgm:cxn modelId="{65883A5D-2B03-094D-A8FE-41A7DED2AB9E}" type="presParOf" srcId="{19BF9C4C-2B4B-4247-B25E-8100460DC073}" destId="{5ABF8E6F-55D3-014D-9FE8-E030613504B1}" srcOrd="5" destOrd="0" presId="urn:microsoft.com/office/officeart/2005/8/layout/list1"/>
    <dgm:cxn modelId="{85BB9D23-5F0A-A942-822B-6A75DC964EA0}" type="presParOf" srcId="{19BF9C4C-2B4B-4247-B25E-8100460DC073}" destId="{F148794D-E019-6448-A232-6B712DA54E7A}" srcOrd="6" destOrd="0" presId="urn:microsoft.com/office/officeart/2005/8/layout/list1"/>
    <dgm:cxn modelId="{CEA97BD5-03D1-C245-8F6B-401C35033510}" type="presParOf" srcId="{19BF9C4C-2B4B-4247-B25E-8100460DC073}" destId="{50D0B177-EDFC-734F-ACDD-47AB6369011F}" srcOrd="7" destOrd="0" presId="urn:microsoft.com/office/officeart/2005/8/layout/list1"/>
    <dgm:cxn modelId="{E990ADAC-3F37-A045-9591-AE9A65DD2896}" type="presParOf" srcId="{19BF9C4C-2B4B-4247-B25E-8100460DC073}" destId="{9CB22A45-DC18-B94A-B0E1-53C90A97696E}" srcOrd="8" destOrd="0" presId="urn:microsoft.com/office/officeart/2005/8/layout/list1"/>
    <dgm:cxn modelId="{F81295AF-F4F0-F642-AED4-0DA0FA86697F}" type="presParOf" srcId="{9CB22A45-DC18-B94A-B0E1-53C90A97696E}" destId="{7F1BC3C4-3BFC-9B4A-983A-C7645C1FFF3D}" srcOrd="0" destOrd="0" presId="urn:microsoft.com/office/officeart/2005/8/layout/list1"/>
    <dgm:cxn modelId="{2F62B2C0-6BC6-0548-BC29-B0395A862763}" type="presParOf" srcId="{9CB22A45-DC18-B94A-B0E1-53C90A97696E}" destId="{344CAF25-4535-984D-936F-4A34C0D904D6}" srcOrd="1" destOrd="0" presId="urn:microsoft.com/office/officeart/2005/8/layout/list1"/>
    <dgm:cxn modelId="{F7C41C27-5DDA-394F-A62D-DE77D4904E07}" type="presParOf" srcId="{19BF9C4C-2B4B-4247-B25E-8100460DC073}" destId="{6C9DC0A7-155F-D349-BCC8-83233D18DA77}" srcOrd="9" destOrd="0" presId="urn:microsoft.com/office/officeart/2005/8/layout/list1"/>
    <dgm:cxn modelId="{A2B478A5-1F06-1F42-9C98-F9DB5F08FA82}" type="presParOf" srcId="{19BF9C4C-2B4B-4247-B25E-8100460DC073}" destId="{8347DFA5-7EE2-6344-BCAF-A5037DFE1E7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13AED6-387C-F244-8729-8938B542AF9C}"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B7B08DB0-E25D-A241-910F-B63E9EFB6AE3}">
      <dgm:prSet phldrT="[Text]"/>
      <dgm:spPr/>
      <dgm:t>
        <a:bodyPr/>
        <a:lstStyle/>
        <a:p>
          <a:r>
            <a:rPr lang="en-US" dirty="0" err="1"/>
            <a:t>Berat</a:t>
          </a:r>
          <a:r>
            <a:rPr lang="en-US" dirty="0"/>
            <a:t> </a:t>
          </a:r>
          <a:r>
            <a:rPr lang="en-US" dirty="0" err="1"/>
            <a:t>Badan</a:t>
          </a:r>
          <a:endParaRPr lang="en-US" dirty="0"/>
        </a:p>
      </dgm:t>
    </dgm:pt>
    <dgm:pt modelId="{6C25C068-183F-4E41-9DFC-5796A99D2267}" type="parTrans" cxnId="{C4C3D4DE-A6AC-A345-BFB3-5D95C3C99605}">
      <dgm:prSet/>
      <dgm:spPr/>
      <dgm:t>
        <a:bodyPr/>
        <a:lstStyle/>
        <a:p>
          <a:endParaRPr lang="en-US"/>
        </a:p>
      </dgm:t>
    </dgm:pt>
    <dgm:pt modelId="{09875DBB-44D7-C34E-9C17-C2A828D9BE78}" type="sibTrans" cxnId="{C4C3D4DE-A6AC-A345-BFB3-5D95C3C99605}">
      <dgm:prSet/>
      <dgm:spPr/>
      <dgm:t>
        <a:bodyPr/>
        <a:lstStyle/>
        <a:p>
          <a:endParaRPr lang="en-US"/>
        </a:p>
      </dgm:t>
    </dgm:pt>
    <dgm:pt modelId="{F17EBCFF-B14A-A64E-AA8B-43AE50AD5CBE}">
      <dgm:prSet phldrT="[Text]"/>
      <dgm:spPr/>
      <dgm:t>
        <a:bodyPr/>
        <a:lstStyle/>
        <a:p>
          <a:r>
            <a:rPr lang="en-US" dirty="0" err="1"/>
            <a:t>Tinggi</a:t>
          </a:r>
          <a:r>
            <a:rPr lang="en-US" dirty="0"/>
            <a:t> </a:t>
          </a:r>
          <a:r>
            <a:rPr lang="en-US" dirty="0" err="1"/>
            <a:t>Badan</a:t>
          </a:r>
          <a:endParaRPr lang="en-US" dirty="0"/>
        </a:p>
      </dgm:t>
    </dgm:pt>
    <dgm:pt modelId="{034814CB-F99A-E94E-B743-420F7AE24068}" type="parTrans" cxnId="{A8C7802A-5587-CA47-8E14-F150BBB88AE0}">
      <dgm:prSet/>
      <dgm:spPr/>
      <dgm:t>
        <a:bodyPr/>
        <a:lstStyle/>
        <a:p>
          <a:endParaRPr lang="en-US"/>
        </a:p>
      </dgm:t>
    </dgm:pt>
    <dgm:pt modelId="{5307BAC9-2C57-7949-AD62-99FB49D7264A}" type="sibTrans" cxnId="{A8C7802A-5587-CA47-8E14-F150BBB88AE0}">
      <dgm:prSet/>
      <dgm:spPr/>
      <dgm:t>
        <a:bodyPr/>
        <a:lstStyle/>
        <a:p>
          <a:endParaRPr lang="en-US"/>
        </a:p>
      </dgm:t>
    </dgm:pt>
    <dgm:pt modelId="{5A0B21F5-E3F4-2A42-A711-545CCC9D294A}">
      <dgm:prSet phldrT="[Text]"/>
      <dgm:spPr/>
      <dgm:t>
        <a:bodyPr/>
        <a:lstStyle/>
        <a:p>
          <a:r>
            <a:rPr lang="en-US" dirty="0" err="1"/>
            <a:t>Timbangan</a:t>
          </a:r>
          <a:r>
            <a:rPr lang="en-US" dirty="0"/>
            <a:t> </a:t>
          </a:r>
          <a:r>
            <a:rPr lang="en-US" dirty="0" err="1"/>
            <a:t>dikalibrasi</a:t>
          </a:r>
          <a:r>
            <a:rPr lang="en-US" dirty="0"/>
            <a:t>, </a:t>
          </a:r>
          <a:r>
            <a:rPr lang="en-US" dirty="0" err="1"/>
            <a:t>diletakkan</a:t>
          </a:r>
          <a:r>
            <a:rPr lang="en-US" dirty="0"/>
            <a:t> di </a:t>
          </a:r>
          <a:r>
            <a:rPr lang="en-US" dirty="0" err="1"/>
            <a:t>atas</a:t>
          </a:r>
          <a:r>
            <a:rPr lang="en-US" dirty="0"/>
            <a:t> </a:t>
          </a:r>
          <a:r>
            <a:rPr lang="en-US" dirty="0" err="1"/>
            <a:t>tempat</a:t>
          </a:r>
          <a:r>
            <a:rPr lang="en-US" dirty="0"/>
            <a:t> </a:t>
          </a:r>
          <a:r>
            <a:rPr lang="en-US" dirty="0" err="1"/>
            <a:t>datar</a:t>
          </a:r>
          <a:r>
            <a:rPr lang="en-US" dirty="0"/>
            <a:t> &amp; </a:t>
          </a:r>
          <a:r>
            <a:rPr lang="en-US" dirty="0" err="1"/>
            <a:t>keras</a:t>
          </a:r>
          <a:r>
            <a:rPr lang="en-US" dirty="0"/>
            <a:t> </a:t>
          </a:r>
          <a:r>
            <a:rPr lang="en-US" dirty="0">
              <a:sym typeface="Wingdings"/>
            </a:rPr>
            <a:t> </a:t>
          </a:r>
          <a:r>
            <a:rPr lang="en-US" dirty="0" err="1">
              <a:sym typeface="Wingdings"/>
            </a:rPr>
            <a:t>timbangan</a:t>
          </a:r>
          <a:r>
            <a:rPr lang="en-US" dirty="0">
              <a:sym typeface="Wingdings"/>
            </a:rPr>
            <a:t> </a:t>
          </a:r>
          <a:r>
            <a:rPr lang="en-US" dirty="0" err="1">
              <a:sym typeface="Wingdings"/>
            </a:rPr>
            <a:t>menunjukkan</a:t>
          </a:r>
          <a:r>
            <a:rPr lang="en-US" dirty="0">
              <a:sym typeface="Wingdings"/>
            </a:rPr>
            <a:t> </a:t>
          </a:r>
          <a:r>
            <a:rPr lang="en-US" dirty="0" err="1">
              <a:sym typeface="Wingdings"/>
            </a:rPr>
            <a:t>angka</a:t>
          </a:r>
          <a:r>
            <a:rPr lang="en-US" dirty="0">
              <a:sym typeface="Wingdings"/>
            </a:rPr>
            <a:t> </a:t>
          </a:r>
          <a:r>
            <a:rPr lang="en-US" dirty="0" err="1">
              <a:sym typeface="Wingdings"/>
            </a:rPr>
            <a:t>nol</a:t>
          </a:r>
          <a:r>
            <a:rPr lang="en-US" dirty="0">
              <a:sym typeface="Wingdings"/>
            </a:rPr>
            <a:t>  orang yang </a:t>
          </a:r>
          <a:r>
            <a:rPr lang="en-US" dirty="0" err="1">
              <a:sym typeface="Wingdings"/>
            </a:rPr>
            <a:t>diukur</a:t>
          </a:r>
          <a:r>
            <a:rPr lang="en-US" dirty="0">
              <a:sym typeface="Wingdings"/>
            </a:rPr>
            <a:t> </a:t>
          </a:r>
          <a:r>
            <a:rPr lang="en-US" dirty="0" err="1">
              <a:sym typeface="Wingdings"/>
            </a:rPr>
            <a:t>berdiri</a:t>
          </a:r>
          <a:r>
            <a:rPr lang="en-US" dirty="0">
              <a:sym typeface="Wingdings"/>
            </a:rPr>
            <a:t> </a:t>
          </a:r>
          <a:r>
            <a:rPr lang="en-US" dirty="0" err="1">
              <a:sym typeface="Wingdings"/>
            </a:rPr>
            <a:t>tegak</a:t>
          </a:r>
          <a:r>
            <a:rPr lang="en-US" dirty="0">
              <a:sym typeface="Wingdings"/>
            </a:rPr>
            <a:t> di </a:t>
          </a:r>
          <a:r>
            <a:rPr lang="en-US" dirty="0" err="1">
              <a:sym typeface="Wingdings"/>
            </a:rPr>
            <a:t>tengah</a:t>
          </a:r>
          <a:r>
            <a:rPr lang="en-US" dirty="0">
              <a:sym typeface="Wingdings"/>
            </a:rPr>
            <a:t> </a:t>
          </a:r>
          <a:r>
            <a:rPr lang="en-US" dirty="0" err="1">
              <a:sym typeface="Wingdings"/>
            </a:rPr>
            <a:t>rileks</a:t>
          </a:r>
          <a:r>
            <a:rPr lang="en-US" dirty="0">
              <a:sym typeface="Wingdings"/>
            </a:rPr>
            <a:t> </a:t>
          </a:r>
          <a:r>
            <a:rPr lang="en-US" dirty="0" err="1">
              <a:sym typeface="Wingdings"/>
            </a:rPr>
            <a:t>tegak</a:t>
          </a:r>
          <a:r>
            <a:rPr lang="en-US" dirty="0">
              <a:sym typeface="Wingdings"/>
            </a:rPr>
            <a:t>  </a:t>
          </a:r>
          <a:r>
            <a:rPr lang="en-US" dirty="0" err="1">
              <a:sym typeface="Wingdings"/>
            </a:rPr>
            <a:t>pencatatan</a:t>
          </a:r>
          <a:r>
            <a:rPr lang="en-US" dirty="0">
              <a:sym typeface="Wingdings"/>
            </a:rPr>
            <a:t> </a:t>
          </a:r>
          <a:r>
            <a:rPr lang="en-US" dirty="0" err="1">
              <a:sym typeface="Wingdings"/>
            </a:rPr>
            <a:t>waktu</a:t>
          </a:r>
          <a:r>
            <a:rPr lang="en-US" dirty="0">
              <a:sym typeface="Wingdings"/>
            </a:rPr>
            <a:t> </a:t>
          </a:r>
          <a:r>
            <a:rPr lang="en-US" dirty="0" err="1">
              <a:sym typeface="Wingdings"/>
            </a:rPr>
            <a:t>pengukuran</a:t>
          </a:r>
          <a:r>
            <a:rPr lang="en-US" dirty="0">
              <a:sym typeface="Wingdings"/>
            </a:rPr>
            <a:t> (</a:t>
          </a:r>
          <a:r>
            <a:rPr lang="en-US" i="1" dirty="0">
              <a:sym typeface="Wingdings"/>
            </a:rPr>
            <a:t>diurnal variations</a:t>
          </a:r>
          <a:r>
            <a:rPr lang="en-US" dirty="0">
              <a:sym typeface="Wingdings"/>
            </a:rPr>
            <a:t>)  </a:t>
          </a:r>
          <a:r>
            <a:rPr lang="en-US" dirty="0" err="1">
              <a:sym typeface="Wingdings"/>
            </a:rPr>
            <a:t>catat</a:t>
          </a:r>
          <a:r>
            <a:rPr lang="en-US" dirty="0">
              <a:sym typeface="Wingdings"/>
            </a:rPr>
            <a:t> </a:t>
          </a:r>
          <a:r>
            <a:rPr lang="en-US" dirty="0" err="1">
              <a:sym typeface="Wingdings"/>
            </a:rPr>
            <a:t>hingga</a:t>
          </a:r>
          <a:r>
            <a:rPr lang="en-US" dirty="0">
              <a:sym typeface="Wingdings"/>
            </a:rPr>
            <a:t> 0,1 kg </a:t>
          </a:r>
          <a:r>
            <a:rPr lang="en-US" dirty="0" err="1">
              <a:sym typeface="Wingdings"/>
            </a:rPr>
            <a:t>terdekat</a:t>
          </a:r>
          <a:endParaRPr lang="en-US" dirty="0"/>
        </a:p>
      </dgm:t>
    </dgm:pt>
    <dgm:pt modelId="{9A4B7AEA-45C9-2E49-9D96-63AA19132163}" type="parTrans" cxnId="{DF528D89-386B-A040-80F3-CCC489207056}">
      <dgm:prSet/>
      <dgm:spPr/>
    </dgm:pt>
    <dgm:pt modelId="{08B5A428-B758-6848-9746-2965EB044953}" type="sibTrans" cxnId="{DF528D89-386B-A040-80F3-CCC489207056}">
      <dgm:prSet/>
      <dgm:spPr/>
    </dgm:pt>
    <dgm:pt modelId="{3F6DBAB7-F78F-E744-88ED-BF6E6ED0B4EB}">
      <dgm:prSet phldrT="[Text]"/>
      <dgm:spPr/>
      <dgm:t>
        <a:bodyPr/>
        <a:lstStyle/>
        <a:p>
          <a:r>
            <a:rPr lang="en-US" dirty="0" err="1"/>
            <a:t>Stadiometer</a:t>
          </a:r>
          <a:r>
            <a:rPr lang="en-US" dirty="0"/>
            <a:t>/</a:t>
          </a:r>
          <a:r>
            <a:rPr lang="en-US" dirty="0" err="1"/>
            <a:t>microtoise</a:t>
          </a:r>
          <a:endParaRPr lang="en-US" dirty="0"/>
        </a:p>
      </dgm:t>
    </dgm:pt>
    <dgm:pt modelId="{406EFF56-EF4E-294C-A84F-B9CA9B1F1F0F}" type="parTrans" cxnId="{E135A90A-09A5-BB49-8CFE-037C9D5AE554}">
      <dgm:prSet/>
      <dgm:spPr/>
    </dgm:pt>
    <dgm:pt modelId="{4D8F8845-CE99-5D4B-A6CE-01938890760C}" type="sibTrans" cxnId="{E135A90A-09A5-BB49-8CFE-037C9D5AE554}">
      <dgm:prSet/>
      <dgm:spPr/>
    </dgm:pt>
    <dgm:pt modelId="{811F808F-D68F-0049-AB33-7DBE5326320A}" type="pres">
      <dgm:prSet presAssocID="{3613AED6-387C-F244-8729-8938B542AF9C}" presName="linear" presStyleCnt="0">
        <dgm:presLayoutVars>
          <dgm:dir/>
          <dgm:animLvl val="lvl"/>
          <dgm:resizeHandles val="exact"/>
        </dgm:presLayoutVars>
      </dgm:prSet>
      <dgm:spPr/>
    </dgm:pt>
    <dgm:pt modelId="{65ECB12A-786D-B04C-8704-4A9296EC23F6}" type="pres">
      <dgm:prSet presAssocID="{B7B08DB0-E25D-A241-910F-B63E9EFB6AE3}" presName="parentLin" presStyleCnt="0"/>
      <dgm:spPr/>
    </dgm:pt>
    <dgm:pt modelId="{394A8DFA-D98A-B543-985C-C8290C494512}" type="pres">
      <dgm:prSet presAssocID="{B7B08DB0-E25D-A241-910F-B63E9EFB6AE3}" presName="parentLeftMargin" presStyleLbl="node1" presStyleIdx="0" presStyleCnt="2"/>
      <dgm:spPr/>
    </dgm:pt>
    <dgm:pt modelId="{3824D41F-12A7-ED47-989F-812000C8C331}" type="pres">
      <dgm:prSet presAssocID="{B7B08DB0-E25D-A241-910F-B63E9EFB6AE3}" presName="parentText" presStyleLbl="node1" presStyleIdx="0" presStyleCnt="2">
        <dgm:presLayoutVars>
          <dgm:chMax val="0"/>
          <dgm:bulletEnabled val="1"/>
        </dgm:presLayoutVars>
      </dgm:prSet>
      <dgm:spPr/>
    </dgm:pt>
    <dgm:pt modelId="{D11CDA21-1682-B349-81B1-8F7901929EF2}" type="pres">
      <dgm:prSet presAssocID="{B7B08DB0-E25D-A241-910F-B63E9EFB6AE3}" presName="negativeSpace" presStyleCnt="0"/>
      <dgm:spPr/>
    </dgm:pt>
    <dgm:pt modelId="{BF9C51A4-6B2F-5544-83DE-F9D00048D7AF}" type="pres">
      <dgm:prSet presAssocID="{B7B08DB0-E25D-A241-910F-B63E9EFB6AE3}" presName="childText" presStyleLbl="conFgAcc1" presStyleIdx="0" presStyleCnt="2">
        <dgm:presLayoutVars>
          <dgm:bulletEnabled val="1"/>
        </dgm:presLayoutVars>
      </dgm:prSet>
      <dgm:spPr/>
    </dgm:pt>
    <dgm:pt modelId="{4ABE50A4-8A2A-7942-B45A-FC321023DF4B}" type="pres">
      <dgm:prSet presAssocID="{09875DBB-44D7-C34E-9C17-C2A828D9BE78}" presName="spaceBetweenRectangles" presStyleCnt="0"/>
      <dgm:spPr/>
    </dgm:pt>
    <dgm:pt modelId="{C5476757-04EC-454C-85C3-674B29D6B65A}" type="pres">
      <dgm:prSet presAssocID="{F17EBCFF-B14A-A64E-AA8B-43AE50AD5CBE}" presName="parentLin" presStyleCnt="0"/>
      <dgm:spPr/>
    </dgm:pt>
    <dgm:pt modelId="{9AD8E83A-B68F-0B4A-AEC1-4926568222C8}" type="pres">
      <dgm:prSet presAssocID="{F17EBCFF-B14A-A64E-AA8B-43AE50AD5CBE}" presName="parentLeftMargin" presStyleLbl="node1" presStyleIdx="0" presStyleCnt="2"/>
      <dgm:spPr/>
    </dgm:pt>
    <dgm:pt modelId="{1A6B17B4-D84C-7144-B415-D151BAA91FFA}" type="pres">
      <dgm:prSet presAssocID="{F17EBCFF-B14A-A64E-AA8B-43AE50AD5CBE}" presName="parentText" presStyleLbl="node1" presStyleIdx="1" presStyleCnt="2">
        <dgm:presLayoutVars>
          <dgm:chMax val="0"/>
          <dgm:bulletEnabled val="1"/>
        </dgm:presLayoutVars>
      </dgm:prSet>
      <dgm:spPr/>
    </dgm:pt>
    <dgm:pt modelId="{EA3ED573-2849-3B4B-8C19-ADEE973EED1A}" type="pres">
      <dgm:prSet presAssocID="{F17EBCFF-B14A-A64E-AA8B-43AE50AD5CBE}" presName="negativeSpace" presStyleCnt="0"/>
      <dgm:spPr/>
    </dgm:pt>
    <dgm:pt modelId="{FC4D1997-8AF2-154D-B69D-E9FD82EBAE26}" type="pres">
      <dgm:prSet presAssocID="{F17EBCFF-B14A-A64E-AA8B-43AE50AD5CBE}" presName="childText" presStyleLbl="conFgAcc1" presStyleIdx="1" presStyleCnt="2">
        <dgm:presLayoutVars>
          <dgm:bulletEnabled val="1"/>
        </dgm:presLayoutVars>
      </dgm:prSet>
      <dgm:spPr/>
    </dgm:pt>
  </dgm:ptLst>
  <dgm:cxnLst>
    <dgm:cxn modelId="{E135A90A-09A5-BB49-8CFE-037C9D5AE554}" srcId="{F17EBCFF-B14A-A64E-AA8B-43AE50AD5CBE}" destId="{3F6DBAB7-F78F-E744-88ED-BF6E6ED0B4EB}" srcOrd="0" destOrd="0" parTransId="{406EFF56-EF4E-294C-A84F-B9CA9B1F1F0F}" sibTransId="{4D8F8845-CE99-5D4B-A6CE-01938890760C}"/>
    <dgm:cxn modelId="{A8C7802A-5587-CA47-8E14-F150BBB88AE0}" srcId="{3613AED6-387C-F244-8729-8938B542AF9C}" destId="{F17EBCFF-B14A-A64E-AA8B-43AE50AD5CBE}" srcOrd="1" destOrd="0" parTransId="{034814CB-F99A-E94E-B743-420F7AE24068}" sibTransId="{5307BAC9-2C57-7949-AD62-99FB49D7264A}"/>
    <dgm:cxn modelId="{8958C338-4EE1-2348-9F4C-2F7A216C5DEE}" type="presOf" srcId="{3613AED6-387C-F244-8729-8938B542AF9C}" destId="{811F808F-D68F-0049-AB33-7DBE5326320A}" srcOrd="0" destOrd="0" presId="urn:microsoft.com/office/officeart/2005/8/layout/list1"/>
    <dgm:cxn modelId="{4C3CAA60-505D-A843-9E12-41A3FA5264D8}" type="presOf" srcId="{5A0B21F5-E3F4-2A42-A711-545CCC9D294A}" destId="{BF9C51A4-6B2F-5544-83DE-F9D00048D7AF}" srcOrd="0" destOrd="0" presId="urn:microsoft.com/office/officeart/2005/8/layout/list1"/>
    <dgm:cxn modelId="{DF528D89-386B-A040-80F3-CCC489207056}" srcId="{B7B08DB0-E25D-A241-910F-B63E9EFB6AE3}" destId="{5A0B21F5-E3F4-2A42-A711-545CCC9D294A}" srcOrd="0" destOrd="0" parTransId="{9A4B7AEA-45C9-2E49-9D96-63AA19132163}" sibTransId="{08B5A428-B758-6848-9746-2965EB044953}"/>
    <dgm:cxn modelId="{8D86AF9D-8F7C-864A-A368-BA7E560824E6}" type="presOf" srcId="{3F6DBAB7-F78F-E744-88ED-BF6E6ED0B4EB}" destId="{FC4D1997-8AF2-154D-B69D-E9FD82EBAE26}" srcOrd="0" destOrd="0" presId="urn:microsoft.com/office/officeart/2005/8/layout/list1"/>
    <dgm:cxn modelId="{4C00EF9E-70C4-6341-AD11-2D2DDF4A3FC7}" type="presOf" srcId="{B7B08DB0-E25D-A241-910F-B63E9EFB6AE3}" destId="{394A8DFA-D98A-B543-985C-C8290C494512}" srcOrd="0" destOrd="0" presId="urn:microsoft.com/office/officeart/2005/8/layout/list1"/>
    <dgm:cxn modelId="{FE3B16C7-29F0-9B40-BFB5-EA74BABB06EC}" type="presOf" srcId="{F17EBCFF-B14A-A64E-AA8B-43AE50AD5CBE}" destId="{9AD8E83A-B68F-0B4A-AEC1-4926568222C8}" srcOrd="0" destOrd="0" presId="urn:microsoft.com/office/officeart/2005/8/layout/list1"/>
    <dgm:cxn modelId="{C4C3D4DE-A6AC-A345-BFB3-5D95C3C99605}" srcId="{3613AED6-387C-F244-8729-8938B542AF9C}" destId="{B7B08DB0-E25D-A241-910F-B63E9EFB6AE3}" srcOrd="0" destOrd="0" parTransId="{6C25C068-183F-4E41-9DFC-5796A99D2267}" sibTransId="{09875DBB-44D7-C34E-9C17-C2A828D9BE78}"/>
    <dgm:cxn modelId="{B2A49CEC-B656-3242-9DF8-2B37962787B0}" type="presOf" srcId="{F17EBCFF-B14A-A64E-AA8B-43AE50AD5CBE}" destId="{1A6B17B4-D84C-7144-B415-D151BAA91FFA}" srcOrd="1" destOrd="0" presId="urn:microsoft.com/office/officeart/2005/8/layout/list1"/>
    <dgm:cxn modelId="{D73E5CF7-C596-7349-9ACF-33ADB2BCAA9D}" type="presOf" srcId="{B7B08DB0-E25D-A241-910F-B63E9EFB6AE3}" destId="{3824D41F-12A7-ED47-989F-812000C8C331}" srcOrd="1" destOrd="0" presId="urn:microsoft.com/office/officeart/2005/8/layout/list1"/>
    <dgm:cxn modelId="{8DA45212-0212-8943-8DBE-685A7B6D34AD}" type="presParOf" srcId="{811F808F-D68F-0049-AB33-7DBE5326320A}" destId="{65ECB12A-786D-B04C-8704-4A9296EC23F6}" srcOrd="0" destOrd="0" presId="urn:microsoft.com/office/officeart/2005/8/layout/list1"/>
    <dgm:cxn modelId="{D02B59BE-3829-1C47-97C0-1AA2C4FAE728}" type="presParOf" srcId="{65ECB12A-786D-B04C-8704-4A9296EC23F6}" destId="{394A8DFA-D98A-B543-985C-C8290C494512}" srcOrd="0" destOrd="0" presId="urn:microsoft.com/office/officeart/2005/8/layout/list1"/>
    <dgm:cxn modelId="{137CF4CD-7356-2147-A3DC-FB77E2C2C58B}" type="presParOf" srcId="{65ECB12A-786D-B04C-8704-4A9296EC23F6}" destId="{3824D41F-12A7-ED47-989F-812000C8C331}" srcOrd="1" destOrd="0" presId="urn:microsoft.com/office/officeart/2005/8/layout/list1"/>
    <dgm:cxn modelId="{E73609A8-5D59-DB42-A2FE-406E4A3DAF94}" type="presParOf" srcId="{811F808F-D68F-0049-AB33-7DBE5326320A}" destId="{D11CDA21-1682-B349-81B1-8F7901929EF2}" srcOrd="1" destOrd="0" presId="urn:microsoft.com/office/officeart/2005/8/layout/list1"/>
    <dgm:cxn modelId="{BA88DB86-FEE3-ED4A-B027-C227E4DD6F5D}" type="presParOf" srcId="{811F808F-D68F-0049-AB33-7DBE5326320A}" destId="{BF9C51A4-6B2F-5544-83DE-F9D00048D7AF}" srcOrd="2" destOrd="0" presId="urn:microsoft.com/office/officeart/2005/8/layout/list1"/>
    <dgm:cxn modelId="{789DD814-F78D-6D42-B229-852C310BC90E}" type="presParOf" srcId="{811F808F-D68F-0049-AB33-7DBE5326320A}" destId="{4ABE50A4-8A2A-7942-B45A-FC321023DF4B}" srcOrd="3" destOrd="0" presId="urn:microsoft.com/office/officeart/2005/8/layout/list1"/>
    <dgm:cxn modelId="{C90CECCB-1B77-8740-B31D-6148FECF4171}" type="presParOf" srcId="{811F808F-D68F-0049-AB33-7DBE5326320A}" destId="{C5476757-04EC-454C-85C3-674B29D6B65A}" srcOrd="4" destOrd="0" presId="urn:microsoft.com/office/officeart/2005/8/layout/list1"/>
    <dgm:cxn modelId="{570CE02A-BEFE-DD48-9BB2-37E12F41F8BA}" type="presParOf" srcId="{C5476757-04EC-454C-85C3-674B29D6B65A}" destId="{9AD8E83A-B68F-0B4A-AEC1-4926568222C8}" srcOrd="0" destOrd="0" presId="urn:microsoft.com/office/officeart/2005/8/layout/list1"/>
    <dgm:cxn modelId="{AAC7DFD0-5EEE-0E4C-A5EE-CBAA85E324BD}" type="presParOf" srcId="{C5476757-04EC-454C-85C3-674B29D6B65A}" destId="{1A6B17B4-D84C-7144-B415-D151BAA91FFA}" srcOrd="1" destOrd="0" presId="urn:microsoft.com/office/officeart/2005/8/layout/list1"/>
    <dgm:cxn modelId="{B7386F9A-AD0D-7A42-81D9-02CA27ED3C07}" type="presParOf" srcId="{811F808F-D68F-0049-AB33-7DBE5326320A}" destId="{EA3ED573-2849-3B4B-8C19-ADEE973EED1A}" srcOrd="5" destOrd="0" presId="urn:microsoft.com/office/officeart/2005/8/layout/list1"/>
    <dgm:cxn modelId="{55CACCE8-9854-D340-8620-B5B0146B0080}" type="presParOf" srcId="{811F808F-D68F-0049-AB33-7DBE5326320A}" destId="{FC4D1997-8AF2-154D-B69D-E9FD82EBAE2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B9759-2EC8-1442-9F83-FFDC2489EC22}">
      <dsp:nvSpPr>
        <dsp:cNvPr id="0" name=""/>
        <dsp:cNvSpPr/>
      </dsp:nvSpPr>
      <dsp:spPr>
        <a:xfrm>
          <a:off x="915" y="1077765"/>
          <a:ext cx="3570247" cy="2142148"/>
        </a:xfrm>
        <a:prstGeom prst="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dirty="0">
              <a:solidFill>
                <a:srgbClr val="000090"/>
              </a:solidFill>
            </a:rPr>
            <a:t>Middle Childhood</a:t>
          </a:r>
        </a:p>
        <a:p>
          <a:pPr marL="228600" lvl="1" indent="-228600" algn="l" defTabSz="1155700">
            <a:lnSpc>
              <a:spcPct val="90000"/>
            </a:lnSpc>
            <a:spcBef>
              <a:spcPct val="0"/>
            </a:spcBef>
            <a:spcAft>
              <a:spcPct val="15000"/>
            </a:spcAft>
            <a:buChar char="•"/>
          </a:pPr>
          <a:r>
            <a:rPr lang="en-US" sz="2600" kern="1200" dirty="0">
              <a:solidFill>
                <a:srgbClr val="000090"/>
              </a:solidFill>
            </a:rPr>
            <a:t>5 </a:t>
          </a:r>
          <a:r>
            <a:rPr lang="mr-IN" sz="2600" kern="1200" dirty="0">
              <a:solidFill>
                <a:srgbClr val="000090"/>
              </a:solidFill>
            </a:rPr>
            <a:t>–</a:t>
          </a:r>
          <a:r>
            <a:rPr lang="en-US" sz="2600" kern="1200" dirty="0">
              <a:solidFill>
                <a:srgbClr val="000090"/>
              </a:solidFill>
            </a:rPr>
            <a:t> 10 </a:t>
          </a:r>
          <a:r>
            <a:rPr lang="en-US" sz="2600" kern="1200" dirty="0" err="1">
              <a:solidFill>
                <a:srgbClr val="000090"/>
              </a:solidFill>
            </a:rPr>
            <a:t>tahun</a:t>
          </a:r>
          <a:endParaRPr lang="en-US" sz="2600" kern="1200" dirty="0">
            <a:solidFill>
              <a:srgbClr val="000090"/>
            </a:solidFill>
          </a:endParaRPr>
        </a:p>
      </dsp:txBody>
      <dsp:txXfrm>
        <a:off x="915" y="1077765"/>
        <a:ext cx="3570247" cy="2142148"/>
      </dsp:txXfrm>
    </dsp:sp>
    <dsp:sp modelId="{6011D3F9-BB31-A44F-AC2D-D1DF47A37020}">
      <dsp:nvSpPr>
        <dsp:cNvPr id="0" name=""/>
        <dsp:cNvSpPr/>
      </dsp:nvSpPr>
      <dsp:spPr>
        <a:xfrm>
          <a:off x="3928187" y="1077765"/>
          <a:ext cx="3570247" cy="2142148"/>
        </a:xfrm>
        <a:prstGeom prst="rect">
          <a:avLst/>
        </a:prstGeom>
        <a:gradFill rotWithShape="0">
          <a:gsLst>
            <a:gs pos="0">
              <a:schemeClr val="accent4">
                <a:hueOff val="-3210336"/>
                <a:satOff val="39690"/>
                <a:lumOff val="-12939"/>
                <a:alphaOff val="0"/>
                <a:tint val="92000"/>
                <a:satMod val="170000"/>
              </a:schemeClr>
            </a:gs>
            <a:gs pos="15000">
              <a:schemeClr val="accent4">
                <a:hueOff val="-3210336"/>
                <a:satOff val="39690"/>
                <a:lumOff val="-12939"/>
                <a:alphaOff val="0"/>
                <a:tint val="92000"/>
                <a:shade val="99000"/>
                <a:satMod val="170000"/>
              </a:schemeClr>
            </a:gs>
            <a:gs pos="62000">
              <a:schemeClr val="accent4">
                <a:hueOff val="-3210336"/>
                <a:satOff val="39690"/>
                <a:lumOff val="-12939"/>
                <a:alphaOff val="0"/>
                <a:tint val="96000"/>
                <a:shade val="80000"/>
                <a:satMod val="170000"/>
              </a:schemeClr>
            </a:gs>
            <a:gs pos="97000">
              <a:schemeClr val="accent4">
                <a:hueOff val="-3210336"/>
                <a:satOff val="39690"/>
                <a:lumOff val="-12939"/>
                <a:alphaOff val="0"/>
                <a:tint val="98000"/>
                <a:shade val="63000"/>
                <a:satMod val="170000"/>
              </a:schemeClr>
            </a:gs>
            <a:gs pos="100000">
              <a:schemeClr val="accent4">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3210336"/>
              <a:satOff val="39690"/>
              <a:lumOff val="-12939"/>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dirty="0">
              <a:solidFill>
                <a:srgbClr val="000090"/>
              </a:solidFill>
            </a:rPr>
            <a:t>Preadolescence</a:t>
          </a:r>
        </a:p>
        <a:p>
          <a:pPr marL="228600" lvl="1" indent="-228600" algn="l" defTabSz="1155700">
            <a:lnSpc>
              <a:spcPct val="90000"/>
            </a:lnSpc>
            <a:spcBef>
              <a:spcPct val="0"/>
            </a:spcBef>
            <a:spcAft>
              <a:spcPct val="15000"/>
            </a:spcAft>
            <a:buChar char="•"/>
          </a:pPr>
          <a:r>
            <a:rPr lang="en-US" sz="2600" kern="1200">
              <a:solidFill>
                <a:srgbClr val="000090"/>
              </a:solidFill>
            </a:rPr>
            <a:t>Perempuan: 9 </a:t>
          </a:r>
          <a:r>
            <a:rPr lang="mr-IN" sz="2600" kern="1200">
              <a:solidFill>
                <a:srgbClr val="000090"/>
              </a:solidFill>
            </a:rPr>
            <a:t>–</a:t>
          </a:r>
          <a:r>
            <a:rPr lang="en-US" sz="2600" kern="1200">
              <a:solidFill>
                <a:srgbClr val="000090"/>
              </a:solidFill>
            </a:rPr>
            <a:t> 11 tahun </a:t>
          </a:r>
          <a:endParaRPr lang="en-US" sz="2600" kern="1200" dirty="0">
            <a:solidFill>
              <a:srgbClr val="000090"/>
            </a:solidFill>
          </a:endParaRPr>
        </a:p>
        <a:p>
          <a:pPr marL="228600" lvl="1" indent="-228600" algn="l" defTabSz="1155700">
            <a:lnSpc>
              <a:spcPct val="90000"/>
            </a:lnSpc>
            <a:spcBef>
              <a:spcPct val="0"/>
            </a:spcBef>
            <a:spcAft>
              <a:spcPct val="15000"/>
            </a:spcAft>
            <a:buChar char="•"/>
          </a:pPr>
          <a:r>
            <a:rPr lang="en-US" sz="2600" kern="1200" dirty="0" err="1">
              <a:solidFill>
                <a:srgbClr val="000090"/>
              </a:solidFill>
            </a:rPr>
            <a:t>Laki-laki</a:t>
          </a:r>
          <a:r>
            <a:rPr lang="en-US" sz="2600" kern="1200" dirty="0">
              <a:solidFill>
                <a:srgbClr val="000090"/>
              </a:solidFill>
            </a:rPr>
            <a:t>: 10 </a:t>
          </a:r>
          <a:r>
            <a:rPr lang="mr-IN" sz="2600" kern="1200" dirty="0">
              <a:solidFill>
                <a:srgbClr val="000090"/>
              </a:solidFill>
            </a:rPr>
            <a:t>–</a:t>
          </a:r>
          <a:r>
            <a:rPr lang="en-US" sz="2600" kern="1200" dirty="0">
              <a:solidFill>
                <a:srgbClr val="000090"/>
              </a:solidFill>
            </a:rPr>
            <a:t> 12 </a:t>
          </a:r>
          <a:r>
            <a:rPr lang="en-US" sz="2600" kern="1200" dirty="0" err="1">
              <a:solidFill>
                <a:srgbClr val="000090"/>
              </a:solidFill>
            </a:rPr>
            <a:t>tahun</a:t>
          </a:r>
          <a:r>
            <a:rPr lang="en-US" sz="2600" kern="1200" dirty="0">
              <a:solidFill>
                <a:srgbClr val="000090"/>
              </a:solidFill>
            </a:rPr>
            <a:t> </a:t>
          </a:r>
        </a:p>
      </dsp:txBody>
      <dsp:txXfrm>
        <a:off x="3928187" y="1077765"/>
        <a:ext cx="3570247" cy="21421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62DEE-5414-7B48-92C5-48E8D204C6E1}">
      <dsp:nvSpPr>
        <dsp:cNvPr id="0" name=""/>
        <dsp:cNvSpPr/>
      </dsp:nvSpPr>
      <dsp:spPr>
        <a:xfrm>
          <a:off x="0" y="494999"/>
          <a:ext cx="7499350" cy="15986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2033" tIns="604012" rIns="582033"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err="1"/>
            <a:t>Dilakukan</a:t>
          </a:r>
          <a:r>
            <a:rPr lang="en-US" sz="2900" kern="1200" dirty="0"/>
            <a:t> </a:t>
          </a:r>
          <a:r>
            <a:rPr lang="en-US" sz="2900" kern="1200" dirty="0" err="1"/>
            <a:t>pengukuran</a:t>
          </a:r>
          <a:r>
            <a:rPr lang="en-US" sz="2900" kern="1200" dirty="0"/>
            <a:t> status </a:t>
          </a:r>
          <a:r>
            <a:rPr lang="en-US" sz="2900" kern="1200" dirty="0" err="1"/>
            <a:t>gizi</a:t>
          </a:r>
          <a:r>
            <a:rPr lang="en-US" sz="2900" kern="1200" dirty="0"/>
            <a:t> </a:t>
          </a:r>
          <a:r>
            <a:rPr lang="en-US" sz="2900" kern="1200" dirty="0" err="1"/>
            <a:t>dengan</a:t>
          </a:r>
          <a:r>
            <a:rPr lang="en-US" sz="2900" kern="1200" dirty="0"/>
            <a:t> </a:t>
          </a:r>
          <a:r>
            <a:rPr lang="en-US" sz="2900" kern="1200" dirty="0" err="1"/>
            <a:t>menggunakan</a:t>
          </a:r>
          <a:r>
            <a:rPr lang="en-US" sz="2900" kern="1200" dirty="0"/>
            <a:t> IMT </a:t>
          </a:r>
          <a:r>
            <a:rPr lang="en-US" sz="2900" kern="1200" dirty="0" err="1"/>
            <a:t>menurut</a:t>
          </a:r>
          <a:r>
            <a:rPr lang="en-US" sz="2900" kern="1200" dirty="0"/>
            <a:t> </a:t>
          </a:r>
          <a:r>
            <a:rPr lang="en-US" sz="2900" kern="1200" dirty="0" err="1"/>
            <a:t>umur</a:t>
          </a:r>
          <a:endParaRPr lang="en-US" sz="2900" kern="1200" dirty="0"/>
        </a:p>
      </dsp:txBody>
      <dsp:txXfrm>
        <a:off x="0" y="494999"/>
        <a:ext cx="7499350" cy="1598625"/>
      </dsp:txXfrm>
    </dsp:sp>
    <dsp:sp modelId="{2EA9C19C-68DB-5C4B-BBB7-90557729B710}">
      <dsp:nvSpPr>
        <dsp:cNvPr id="0" name=""/>
        <dsp:cNvSpPr/>
      </dsp:nvSpPr>
      <dsp:spPr>
        <a:xfrm>
          <a:off x="374967" y="66959"/>
          <a:ext cx="5249545" cy="85608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420" tIns="0" rIns="198420" bIns="0" numCol="1" spcCol="1270" anchor="ctr" anchorCtr="0">
          <a:noAutofit/>
        </a:bodyPr>
        <a:lstStyle/>
        <a:p>
          <a:pPr marL="0" lvl="0" indent="0" algn="l" defTabSz="1289050">
            <a:lnSpc>
              <a:spcPct val="90000"/>
            </a:lnSpc>
            <a:spcBef>
              <a:spcPct val="0"/>
            </a:spcBef>
            <a:spcAft>
              <a:spcPct val="35000"/>
            </a:spcAft>
            <a:buNone/>
          </a:pPr>
          <a:r>
            <a:rPr lang="en-US" sz="2900" kern="1200" dirty="0"/>
            <a:t>IMT</a:t>
          </a:r>
        </a:p>
      </dsp:txBody>
      <dsp:txXfrm>
        <a:off x="416757" y="108749"/>
        <a:ext cx="5165965" cy="772500"/>
      </dsp:txXfrm>
    </dsp:sp>
    <dsp:sp modelId="{C1479A98-FDD8-DE43-813F-8A43FEB64B81}">
      <dsp:nvSpPr>
        <dsp:cNvPr id="0" name=""/>
        <dsp:cNvSpPr/>
      </dsp:nvSpPr>
      <dsp:spPr>
        <a:xfrm>
          <a:off x="0" y="2721531"/>
          <a:ext cx="7499350" cy="20553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2033" tIns="604012" rIns="582033"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err="1"/>
            <a:t>Untuk</a:t>
          </a:r>
          <a:r>
            <a:rPr lang="en-US" sz="2900" kern="1200" dirty="0"/>
            <a:t> </a:t>
          </a:r>
          <a:r>
            <a:rPr lang="en-US" sz="2900" kern="1200" dirty="0" err="1"/>
            <a:t>estimasi</a:t>
          </a:r>
          <a:r>
            <a:rPr lang="en-US" sz="2900" kern="1200" dirty="0"/>
            <a:t> </a:t>
          </a:r>
          <a:r>
            <a:rPr lang="en-US" sz="2900" kern="1200" dirty="0" err="1"/>
            <a:t>ukuran</a:t>
          </a:r>
          <a:r>
            <a:rPr lang="en-US" sz="2900" kern="1200" dirty="0"/>
            <a:t> </a:t>
          </a:r>
          <a:r>
            <a:rPr lang="en-US" sz="2900" kern="1200" dirty="0" err="1"/>
            <a:t>lemak</a:t>
          </a:r>
          <a:r>
            <a:rPr lang="en-US" sz="2900" kern="1200" dirty="0"/>
            <a:t> </a:t>
          </a:r>
          <a:r>
            <a:rPr lang="en-US" sz="2900" kern="1200" dirty="0" err="1"/>
            <a:t>subkutan</a:t>
          </a:r>
          <a:endParaRPr lang="en-US" sz="2900" kern="1200" dirty="0"/>
        </a:p>
        <a:p>
          <a:pPr marL="285750" lvl="1" indent="-285750" algn="l" defTabSz="1289050">
            <a:lnSpc>
              <a:spcPct val="90000"/>
            </a:lnSpc>
            <a:spcBef>
              <a:spcPct val="0"/>
            </a:spcBef>
            <a:spcAft>
              <a:spcPct val="15000"/>
            </a:spcAft>
            <a:buChar char="•"/>
          </a:pPr>
          <a:r>
            <a:rPr lang="en-US" sz="2900" kern="1200" dirty="0" err="1"/>
            <a:t>Empat</a:t>
          </a:r>
          <a:r>
            <a:rPr lang="en-US" sz="2900" kern="1200" dirty="0"/>
            <a:t> </a:t>
          </a:r>
          <a:r>
            <a:rPr lang="en-US" sz="2900" kern="1200" dirty="0" err="1"/>
            <a:t>titik</a:t>
          </a:r>
          <a:r>
            <a:rPr lang="en-US" sz="2900" kern="1200" dirty="0"/>
            <a:t> </a:t>
          </a:r>
          <a:r>
            <a:rPr lang="en-US" sz="2900" kern="1200" dirty="0" err="1"/>
            <a:t>pengukuran</a:t>
          </a:r>
          <a:r>
            <a:rPr lang="en-US" sz="2900" kern="1200" dirty="0"/>
            <a:t>: </a:t>
          </a:r>
          <a:r>
            <a:rPr lang="en-US" sz="2900" i="1" kern="1200" dirty="0"/>
            <a:t>biceps, subscapular, </a:t>
          </a:r>
          <a:r>
            <a:rPr lang="en-US" sz="2900" i="1" kern="1200" dirty="0" err="1"/>
            <a:t>suprailiac</a:t>
          </a:r>
          <a:r>
            <a:rPr lang="en-US" sz="2900" i="1" kern="1200" dirty="0"/>
            <a:t>, </a:t>
          </a:r>
          <a:r>
            <a:rPr lang="en-US" sz="2900" i="1" kern="1200" dirty="0" err="1"/>
            <a:t>midaxillary</a:t>
          </a:r>
          <a:endParaRPr lang="en-US" sz="2900" i="1" kern="1200" dirty="0"/>
        </a:p>
      </dsp:txBody>
      <dsp:txXfrm>
        <a:off x="0" y="2721531"/>
        <a:ext cx="7499350" cy="2055375"/>
      </dsp:txXfrm>
    </dsp:sp>
    <dsp:sp modelId="{32B43C7F-9770-6741-A89B-ABA1641A104C}">
      <dsp:nvSpPr>
        <dsp:cNvPr id="0" name=""/>
        <dsp:cNvSpPr/>
      </dsp:nvSpPr>
      <dsp:spPr>
        <a:xfrm>
          <a:off x="374967" y="2250224"/>
          <a:ext cx="5249545" cy="85608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420" tIns="0" rIns="198420" bIns="0" numCol="1" spcCol="1270" anchor="ctr" anchorCtr="0">
          <a:noAutofit/>
        </a:bodyPr>
        <a:lstStyle/>
        <a:p>
          <a:pPr marL="0" lvl="0" indent="0" algn="l" defTabSz="1289050">
            <a:lnSpc>
              <a:spcPct val="90000"/>
            </a:lnSpc>
            <a:spcBef>
              <a:spcPct val="0"/>
            </a:spcBef>
            <a:spcAft>
              <a:spcPct val="35000"/>
            </a:spcAft>
            <a:buNone/>
          </a:pPr>
          <a:r>
            <a:rPr lang="en-US" sz="2900" kern="1200" dirty="0"/>
            <a:t>Skinfold</a:t>
          </a:r>
        </a:p>
      </dsp:txBody>
      <dsp:txXfrm>
        <a:off x="416757" y="2292014"/>
        <a:ext cx="5165965" cy="7725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6E73E-B40B-ED45-9460-DAA1E37BC4E6}">
      <dsp:nvSpPr>
        <dsp:cNvPr id="0" name=""/>
        <dsp:cNvSpPr/>
      </dsp:nvSpPr>
      <dsp:spPr>
        <a:xfrm>
          <a:off x="0" y="175958"/>
          <a:ext cx="8577010" cy="514800"/>
        </a:xfrm>
        <a:prstGeom prst="round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Faktor</a:t>
          </a:r>
          <a:r>
            <a:rPr lang="en-US" sz="2200" kern="1200" dirty="0"/>
            <a:t> internal</a:t>
          </a:r>
        </a:p>
      </dsp:txBody>
      <dsp:txXfrm>
        <a:off x="25130" y="201088"/>
        <a:ext cx="8526750" cy="464540"/>
      </dsp:txXfrm>
    </dsp:sp>
    <dsp:sp modelId="{D23B27D3-E7C7-EA4A-8042-091717FA1F8F}">
      <dsp:nvSpPr>
        <dsp:cNvPr id="0" name=""/>
        <dsp:cNvSpPr/>
      </dsp:nvSpPr>
      <dsp:spPr>
        <a:xfrm>
          <a:off x="0" y="690758"/>
          <a:ext cx="8577010" cy="318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2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err="1"/>
            <a:t>Genetik</a:t>
          </a:r>
          <a:r>
            <a:rPr lang="en-US" sz="1700" b="1" kern="1200" dirty="0"/>
            <a:t> &amp; </a:t>
          </a:r>
          <a:r>
            <a:rPr lang="en-US" sz="1700" b="1" kern="1200" dirty="0" err="1"/>
            <a:t>hormon</a:t>
          </a:r>
          <a:endParaRPr lang="en-US" sz="1700" b="1" kern="1200" dirty="0"/>
        </a:p>
        <a:p>
          <a:pPr marL="342900" lvl="2" indent="-171450" algn="l" defTabSz="755650">
            <a:lnSpc>
              <a:spcPct val="90000"/>
            </a:lnSpc>
            <a:spcBef>
              <a:spcPct val="0"/>
            </a:spcBef>
            <a:spcAft>
              <a:spcPct val="20000"/>
            </a:spcAft>
            <a:buChar char="•"/>
          </a:pPr>
          <a:r>
            <a:rPr lang="id-ID" sz="1700" kern="1200" dirty="0"/>
            <a:t>Jika kedua orang tua gemuk, risiko anak mengalami kegemukan sebesar 80%, jika salah satu orang tua gemuk maka risiko pada anak 40% dan jika orang tua tidak ada yang gemuk risiko pada anak 14%. </a:t>
          </a:r>
          <a:endParaRPr lang="en-US" sz="1700" kern="1200" dirty="0"/>
        </a:p>
        <a:p>
          <a:pPr marL="342900" lvl="2" indent="-171450" algn="l" defTabSz="755650">
            <a:lnSpc>
              <a:spcPct val="90000"/>
            </a:lnSpc>
            <a:spcBef>
              <a:spcPct val="0"/>
            </a:spcBef>
            <a:spcAft>
              <a:spcPct val="20000"/>
            </a:spcAft>
            <a:buChar char="•"/>
          </a:pPr>
          <a:r>
            <a:rPr lang="id-ID" sz="1700" kern="1200" dirty="0"/>
            <a:t>Tipe tubuh endomorph (tubuh bulat dan pendek) memiliki usus lebih panjang daripada tipe lain </a:t>
          </a:r>
          <a:endParaRPr lang="en-US" sz="1700" kern="1200" dirty="0"/>
        </a:p>
        <a:p>
          <a:pPr marL="342900" lvl="2" indent="-171450" algn="l" defTabSz="755650">
            <a:lnSpc>
              <a:spcPct val="90000"/>
            </a:lnSpc>
            <a:spcBef>
              <a:spcPct val="0"/>
            </a:spcBef>
            <a:spcAft>
              <a:spcPct val="20000"/>
            </a:spcAft>
            <a:buChar char="•"/>
          </a:pPr>
          <a:r>
            <a:rPr lang="id-ID" sz="1700" kern="1200" dirty="0">
              <a:sym typeface="Wingdings"/>
            </a:rPr>
            <a:t>U</a:t>
          </a:r>
          <a:r>
            <a:rPr lang="en-US" sz="1700" kern="1200" dirty="0" err="1">
              <a:sym typeface="Wingdings"/>
            </a:rPr>
            <a:t>sus</a:t>
          </a:r>
          <a:r>
            <a:rPr lang="en-US" sz="1700" kern="1200" dirty="0">
              <a:sym typeface="Wingdings"/>
            </a:rPr>
            <a:t> </a:t>
          </a:r>
          <a:r>
            <a:rPr lang="id-ID" sz="1700" kern="1200" dirty="0">
              <a:sym typeface="Wingdings"/>
            </a:rPr>
            <a:t>yang panjang pada individu obesitas, dapat dilakukan treatmen medis dgn memotong menjadi lebih pendek </a:t>
          </a:r>
          <a:r>
            <a:rPr lang="en-US" sz="1700" kern="1200" dirty="0">
              <a:sym typeface="Wingdings"/>
            </a:rPr>
            <a:t> </a:t>
          </a:r>
          <a:r>
            <a:rPr lang="id-ID" sz="1700" kern="1200" dirty="0">
              <a:sym typeface="Wingdings"/>
            </a:rPr>
            <a:t>sehingga absorpsinya lebih sedikit. </a:t>
          </a:r>
          <a:endParaRPr lang="en-US" sz="1700" kern="1200" dirty="0"/>
        </a:p>
        <a:p>
          <a:pPr marL="342900" lvl="2" indent="-171450" algn="l" defTabSz="755650">
            <a:lnSpc>
              <a:spcPct val="90000"/>
            </a:lnSpc>
            <a:spcBef>
              <a:spcPct val="0"/>
            </a:spcBef>
            <a:spcAft>
              <a:spcPct val="20000"/>
            </a:spcAft>
            <a:buChar char="•"/>
          </a:pPr>
          <a:r>
            <a:rPr lang="en-US" sz="1700" kern="1200" dirty="0"/>
            <a:t>Androgen </a:t>
          </a:r>
          <a:r>
            <a:rPr lang="en-US" sz="1700" kern="1200" dirty="0" err="1"/>
            <a:t>memengaruhi</a:t>
          </a:r>
          <a:r>
            <a:rPr lang="en-US" sz="1700" kern="1200" dirty="0"/>
            <a:t> </a:t>
          </a:r>
          <a:r>
            <a:rPr lang="en-US" sz="1700" kern="1200" dirty="0" err="1"/>
            <a:t>pertumbuhan</a:t>
          </a:r>
          <a:r>
            <a:rPr lang="en-US" sz="1700" kern="1200" dirty="0"/>
            <a:t> &amp; </a:t>
          </a:r>
          <a:r>
            <a:rPr lang="en-US" sz="1700" kern="1200" dirty="0" err="1"/>
            <a:t>perkembangan</a:t>
          </a:r>
          <a:endParaRPr lang="en-US" sz="1700" kern="1200" dirty="0"/>
        </a:p>
        <a:p>
          <a:pPr marL="342900" lvl="2" indent="-171450" algn="l" defTabSz="755650">
            <a:lnSpc>
              <a:spcPct val="90000"/>
            </a:lnSpc>
            <a:spcBef>
              <a:spcPct val="0"/>
            </a:spcBef>
            <a:spcAft>
              <a:spcPct val="20000"/>
            </a:spcAft>
            <a:buChar char="•"/>
          </a:pPr>
          <a:r>
            <a:rPr lang="en-US" sz="1700" kern="1200" dirty="0"/>
            <a:t>Estrogen &amp; </a:t>
          </a:r>
          <a:r>
            <a:rPr lang="en-US" sz="1700" kern="1200" dirty="0" err="1"/>
            <a:t>progesteron</a:t>
          </a:r>
          <a:r>
            <a:rPr lang="en-US" sz="1700" kern="1200" dirty="0"/>
            <a:t> </a:t>
          </a:r>
          <a:r>
            <a:rPr lang="en-US" sz="1700" kern="1200" dirty="0" err="1"/>
            <a:t>untuk</a:t>
          </a:r>
          <a:r>
            <a:rPr lang="en-US" sz="1700" kern="1200" dirty="0"/>
            <a:t> </a:t>
          </a:r>
          <a:r>
            <a:rPr lang="en-US" sz="1700" kern="1200" dirty="0" err="1"/>
            <a:t>meningkatkan</a:t>
          </a:r>
          <a:r>
            <a:rPr lang="en-US" sz="1700" kern="1200" dirty="0"/>
            <a:t> </a:t>
          </a:r>
          <a:r>
            <a:rPr lang="en-US" sz="1700" kern="1200" dirty="0" err="1"/>
            <a:t>penimbunan</a:t>
          </a:r>
          <a:r>
            <a:rPr lang="en-US" sz="1700" kern="1200" dirty="0"/>
            <a:t> </a:t>
          </a:r>
          <a:r>
            <a:rPr lang="en-US" sz="1700" kern="1200" dirty="0" err="1"/>
            <a:t>lemak</a:t>
          </a:r>
          <a:r>
            <a:rPr lang="en-US" sz="1700" kern="1200" dirty="0"/>
            <a:t> </a:t>
          </a:r>
          <a:r>
            <a:rPr lang="en-US" sz="1700" kern="1200" dirty="0" err="1"/>
            <a:t>secara</a:t>
          </a:r>
          <a:r>
            <a:rPr lang="en-US" sz="1700" kern="1200" dirty="0"/>
            <a:t> </a:t>
          </a:r>
          <a:r>
            <a:rPr lang="en-US" sz="1700" kern="1200" dirty="0" err="1"/>
            <a:t>proporsional</a:t>
          </a:r>
          <a:endParaRPr lang="en-US" sz="1700" kern="1200" dirty="0"/>
        </a:p>
        <a:p>
          <a:pPr marL="342900" lvl="2" indent="-171450" algn="l" defTabSz="755650">
            <a:lnSpc>
              <a:spcPct val="90000"/>
            </a:lnSpc>
            <a:spcBef>
              <a:spcPct val="0"/>
            </a:spcBef>
            <a:spcAft>
              <a:spcPct val="20000"/>
            </a:spcAft>
            <a:buChar char="•"/>
          </a:pPr>
          <a:r>
            <a:rPr lang="id-ID" sz="1700" kern="1200" dirty="0"/>
            <a:t>Ghrelin tidak bekerja sempurna shg keinginan makan  lebih besar</a:t>
          </a:r>
          <a:endParaRPr lang="en-US" sz="1700" kern="1200" dirty="0"/>
        </a:p>
        <a:p>
          <a:pPr marL="342900" lvl="2" indent="-171450" algn="l" defTabSz="755650">
            <a:lnSpc>
              <a:spcPct val="90000"/>
            </a:lnSpc>
            <a:spcBef>
              <a:spcPct val="0"/>
            </a:spcBef>
            <a:spcAft>
              <a:spcPct val="20000"/>
            </a:spcAft>
            <a:buChar char="•"/>
          </a:pPr>
          <a:r>
            <a:rPr lang="id-ID" sz="1700" kern="1200" dirty="0"/>
            <a:t>Leptin yang mengatur rasa kenyang tidak bekerja sempurna</a:t>
          </a:r>
          <a:endParaRPr lang="en-US" sz="1700" kern="1200" dirty="0"/>
        </a:p>
      </dsp:txBody>
      <dsp:txXfrm>
        <a:off x="0" y="690758"/>
        <a:ext cx="8577010" cy="3187800"/>
      </dsp:txXfrm>
    </dsp:sp>
    <dsp:sp modelId="{CD30D2C0-B317-A34B-A3CD-860913FDFB0E}">
      <dsp:nvSpPr>
        <dsp:cNvPr id="0" name=""/>
        <dsp:cNvSpPr/>
      </dsp:nvSpPr>
      <dsp:spPr>
        <a:xfrm>
          <a:off x="0" y="3878558"/>
          <a:ext cx="8577010" cy="514800"/>
        </a:xfrm>
        <a:prstGeom prst="roundRect">
          <a:avLst/>
        </a:prstGeom>
        <a:gradFill rotWithShape="0">
          <a:gsLst>
            <a:gs pos="0">
              <a:schemeClr val="accent4">
                <a:hueOff val="-3210336"/>
                <a:satOff val="39690"/>
                <a:lumOff val="-12939"/>
                <a:alphaOff val="0"/>
                <a:tint val="92000"/>
                <a:satMod val="170000"/>
              </a:schemeClr>
            </a:gs>
            <a:gs pos="15000">
              <a:schemeClr val="accent4">
                <a:hueOff val="-3210336"/>
                <a:satOff val="39690"/>
                <a:lumOff val="-12939"/>
                <a:alphaOff val="0"/>
                <a:tint val="92000"/>
                <a:shade val="99000"/>
                <a:satMod val="170000"/>
              </a:schemeClr>
            </a:gs>
            <a:gs pos="62000">
              <a:schemeClr val="accent4">
                <a:hueOff val="-3210336"/>
                <a:satOff val="39690"/>
                <a:lumOff val="-12939"/>
                <a:alphaOff val="0"/>
                <a:tint val="96000"/>
                <a:shade val="80000"/>
                <a:satMod val="170000"/>
              </a:schemeClr>
            </a:gs>
            <a:gs pos="97000">
              <a:schemeClr val="accent4">
                <a:hueOff val="-3210336"/>
                <a:satOff val="39690"/>
                <a:lumOff val="-12939"/>
                <a:alphaOff val="0"/>
                <a:tint val="98000"/>
                <a:shade val="63000"/>
                <a:satMod val="170000"/>
              </a:schemeClr>
            </a:gs>
            <a:gs pos="100000">
              <a:schemeClr val="accent4">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3210336"/>
              <a:satOff val="39690"/>
              <a:lumOff val="-12939"/>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Faktor</a:t>
          </a:r>
          <a:r>
            <a:rPr lang="en-US" sz="2200" kern="1200" dirty="0"/>
            <a:t> External</a:t>
          </a:r>
        </a:p>
      </dsp:txBody>
      <dsp:txXfrm>
        <a:off x="25130" y="3903688"/>
        <a:ext cx="8526750" cy="464540"/>
      </dsp:txXfrm>
    </dsp:sp>
    <dsp:sp modelId="{21902ABF-3DA2-7446-8175-5772AC3F9AE4}">
      <dsp:nvSpPr>
        <dsp:cNvPr id="0" name=""/>
        <dsp:cNvSpPr/>
      </dsp:nvSpPr>
      <dsp:spPr>
        <a:xfrm>
          <a:off x="0" y="4393358"/>
          <a:ext cx="8577010"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2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err="1"/>
            <a:t>Sosial</a:t>
          </a:r>
          <a:r>
            <a:rPr lang="en-US" sz="1700" kern="1200" dirty="0"/>
            <a:t> </a:t>
          </a:r>
          <a:r>
            <a:rPr lang="en-US" sz="1700" kern="1200" dirty="0" err="1"/>
            <a:t>ekonomi</a:t>
          </a:r>
          <a:r>
            <a:rPr lang="en-US" sz="1700" kern="1200" dirty="0"/>
            <a:t> </a:t>
          </a:r>
          <a:r>
            <a:rPr lang="en-US" sz="1700" kern="1200" dirty="0" err="1"/>
            <a:t>memengaruhi</a:t>
          </a:r>
          <a:r>
            <a:rPr lang="en-US" sz="1700" kern="1200" dirty="0"/>
            <a:t> </a:t>
          </a:r>
          <a:r>
            <a:rPr lang="en-US" sz="1700" kern="1200" dirty="0" err="1"/>
            <a:t>pola</a:t>
          </a:r>
          <a:r>
            <a:rPr lang="en-US" sz="1700" kern="1200" dirty="0"/>
            <a:t> </a:t>
          </a:r>
          <a:r>
            <a:rPr lang="en-US" sz="1700" kern="1200" dirty="0" err="1"/>
            <a:t>konsumsi</a:t>
          </a:r>
          <a:r>
            <a:rPr lang="en-US" sz="1700" kern="1200" dirty="0"/>
            <a:t> (</a:t>
          </a:r>
          <a:r>
            <a:rPr lang="en-US" sz="1700" kern="1200" dirty="0" err="1"/>
            <a:t>sosial</a:t>
          </a:r>
          <a:r>
            <a:rPr lang="en-US" sz="1700" kern="1200" dirty="0"/>
            <a:t> </a:t>
          </a:r>
          <a:r>
            <a:rPr lang="en-US" sz="1700" kern="1200" dirty="0" err="1"/>
            <a:t>ekonomi</a:t>
          </a:r>
          <a:r>
            <a:rPr lang="en-US" sz="1700" kern="1200" dirty="0"/>
            <a:t> </a:t>
          </a:r>
          <a:r>
            <a:rPr lang="en-US" sz="1700" kern="1200" dirty="0" err="1"/>
            <a:t>tinggi</a:t>
          </a:r>
          <a:r>
            <a:rPr lang="en-US" sz="1700" kern="1200" dirty="0"/>
            <a:t> </a:t>
          </a:r>
          <a:r>
            <a:rPr lang="en-US" sz="1700" kern="1200" dirty="0">
              <a:sym typeface="Wingdings"/>
            </a:rPr>
            <a:t> </a:t>
          </a:r>
          <a:r>
            <a:rPr lang="en-US" sz="1700" kern="1200" dirty="0" err="1">
              <a:sym typeface="Wingdings"/>
            </a:rPr>
            <a:t>konsumsi</a:t>
          </a:r>
          <a:r>
            <a:rPr lang="en-US" sz="1700" kern="1200" dirty="0">
              <a:sym typeface="Wingdings"/>
            </a:rPr>
            <a:t> </a:t>
          </a:r>
          <a:r>
            <a:rPr lang="en-US" sz="1700" kern="1200" dirty="0" err="1">
              <a:sym typeface="Wingdings"/>
            </a:rPr>
            <a:t>makanan</a:t>
          </a:r>
          <a:r>
            <a:rPr lang="en-US" sz="1700" kern="1200" dirty="0">
              <a:sym typeface="Wingdings"/>
            </a:rPr>
            <a:t> </a:t>
          </a:r>
          <a:r>
            <a:rPr lang="en-US" sz="1700" kern="1200" dirty="0" err="1">
              <a:sym typeface="Wingdings"/>
            </a:rPr>
            <a:t>kadar</a:t>
          </a:r>
          <a:r>
            <a:rPr lang="en-US" sz="1700" kern="1200" dirty="0">
              <a:sym typeface="Wingdings"/>
            </a:rPr>
            <a:t> </a:t>
          </a:r>
          <a:r>
            <a:rPr lang="en-US" sz="1700" kern="1200" dirty="0" err="1">
              <a:sym typeface="Wingdings"/>
            </a:rPr>
            <a:t>lemak</a:t>
          </a:r>
          <a:r>
            <a:rPr lang="en-US" sz="1700" kern="1200" dirty="0">
              <a:sym typeface="Wingdings"/>
            </a:rPr>
            <a:t> </a:t>
          </a:r>
          <a:r>
            <a:rPr lang="en-US" sz="1700" kern="1200" dirty="0" err="1">
              <a:sym typeface="Wingdings"/>
            </a:rPr>
            <a:t>tinggi</a:t>
          </a:r>
          <a:endParaRPr lang="en-US" sz="1700" kern="1200" dirty="0"/>
        </a:p>
        <a:p>
          <a:pPr marL="171450" lvl="1" indent="-171450" algn="l" defTabSz="755650">
            <a:lnSpc>
              <a:spcPct val="90000"/>
            </a:lnSpc>
            <a:spcBef>
              <a:spcPct val="0"/>
            </a:spcBef>
            <a:spcAft>
              <a:spcPct val="20000"/>
            </a:spcAft>
            <a:buChar char="•"/>
          </a:pPr>
          <a:r>
            <a:rPr lang="en-US" sz="1700" kern="1200" dirty="0" err="1"/>
            <a:t>Umur</a:t>
          </a:r>
          <a:r>
            <a:rPr lang="en-US" sz="1700" kern="1200" dirty="0"/>
            <a:t>, </a:t>
          </a:r>
          <a:r>
            <a:rPr lang="en-US" sz="1700" kern="1200" dirty="0" err="1"/>
            <a:t>lingkungan</a:t>
          </a:r>
          <a:r>
            <a:rPr lang="en-US" sz="1700" kern="1200" dirty="0"/>
            <a:t>, </a:t>
          </a:r>
          <a:r>
            <a:rPr lang="en-US" sz="1700" kern="1200" dirty="0" err="1"/>
            <a:t>kebiasaan</a:t>
          </a:r>
          <a:r>
            <a:rPr lang="en-US" sz="1700" kern="1200" dirty="0"/>
            <a:t> </a:t>
          </a:r>
          <a:r>
            <a:rPr lang="en-US" sz="1700" kern="1200" dirty="0" err="1"/>
            <a:t>makan</a:t>
          </a:r>
          <a:r>
            <a:rPr lang="en-US" sz="1700" kern="1200" dirty="0"/>
            <a:t>, </a:t>
          </a:r>
          <a:r>
            <a:rPr lang="en-US" sz="1700" kern="1200" dirty="0" err="1"/>
            <a:t>faktor</a:t>
          </a:r>
          <a:r>
            <a:rPr lang="en-US" sz="1700" kern="1200" dirty="0"/>
            <a:t> </a:t>
          </a:r>
          <a:r>
            <a:rPr lang="en-US" sz="1700" kern="1200" dirty="0" err="1"/>
            <a:t>neuropsikologik</a:t>
          </a:r>
          <a:r>
            <a:rPr lang="en-US" sz="1700" kern="1200" dirty="0"/>
            <a:t>, </a:t>
          </a:r>
          <a:r>
            <a:rPr lang="en-US" sz="1700" kern="1200" dirty="0" err="1"/>
            <a:t>aktivitas</a:t>
          </a:r>
          <a:r>
            <a:rPr lang="en-US" sz="1700" kern="1200" dirty="0"/>
            <a:t> </a:t>
          </a:r>
          <a:r>
            <a:rPr lang="en-US" sz="1700" kern="1200" dirty="0" err="1"/>
            <a:t>fisik</a:t>
          </a:r>
          <a:endParaRPr lang="en-US" sz="1700" kern="1200" dirty="0"/>
        </a:p>
      </dsp:txBody>
      <dsp:txXfrm>
        <a:off x="0" y="4393358"/>
        <a:ext cx="8577010" cy="796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94540-4422-B341-B5BF-E7EC57EFEAD5}">
      <dsp:nvSpPr>
        <dsp:cNvPr id="0" name=""/>
        <dsp:cNvSpPr/>
      </dsp:nvSpPr>
      <dsp:spPr>
        <a:xfrm>
          <a:off x="0" y="52712"/>
          <a:ext cx="8042276" cy="748800"/>
        </a:xfrm>
        <a:prstGeom prst="round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solidFill>
                <a:srgbClr val="000000"/>
              </a:solidFill>
            </a:rPr>
            <a:t>Persen</a:t>
          </a:r>
          <a:r>
            <a:rPr lang="en-US" sz="3200" kern="1200" dirty="0">
              <a:solidFill>
                <a:srgbClr val="000000"/>
              </a:solidFill>
            </a:rPr>
            <a:t> </a:t>
          </a:r>
          <a:r>
            <a:rPr lang="en-US" sz="3200" kern="1200" dirty="0" err="1">
              <a:solidFill>
                <a:srgbClr val="000000"/>
              </a:solidFill>
            </a:rPr>
            <a:t>lemak</a:t>
          </a:r>
          <a:r>
            <a:rPr lang="en-US" sz="3200" kern="1200" dirty="0">
              <a:solidFill>
                <a:srgbClr val="000000"/>
              </a:solidFill>
            </a:rPr>
            <a:t> </a:t>
          </a:r>
          <a:r>
            <a:rPr lang="en-US" sz="3200" kern="1200" dirty="0" err="1">
              <a:solidFill>
                <a:srgbClr val="000000"/>
              </a:solidFill>
            </a:rPr>
            <a:t>tubuh</a:t>
          </a:r>
          <a:endParaRPr lang="en-US" sz="3200" kern="1200" dirty="0">
            <a:solidFill>
              <a:srgbClr val="000000"/>
            </a:solidFill>
          </a:endParaRPr>
        </a:p>
      </dsp:txBody>
      <dsp:txXfrm>
        <a:off x="36553" y="89265"/>
        <a:ext cx="7969170" cy="675694"/>
      </dsp:txXfrm>
    </dsp:sp>
    <dsp:sp modelId="{4517E2AC-B621-8045-8580-B098FBD8A0D2}">
      <dsp:nvSpPr>
        <dsp:cNvPr id="0" name=""/>
        <dsp:cNvSpPr/>
      </dsp:nvSpPr>
      <dsp:spPr>
        <a:xfrm>
          <a:off x="0" y="801512"/>
          <a:ext cx="8042276" cy="23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34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err="1">
              <a:solidFill>
                <a:srgbClr val="000000"/>
              </a:solidFill>
            </a:rPr>
            <a:t>Mencapai</a:t>
          </a:r>
          <a:r>
            <a:rPr lang="en-US" sz="2500" kern="1200" dirty="0">
              <a:solidFill>
                <a:srgbClr val="000000"/>
              </a:solidFill>
            </a:rPr>
            <a:t> minimal:</a:t>
          </a:r>
        </a:p>
        <a:p>
          <a:pPr marL="457200" lvl="2" indent="-228600" algn="l" defTabSz="1111250">
            <a:lnSpc>
              <a:spcPct val="90000"/>
            </a:lnSpc>
            <a:spcBef>
              <a:spcPct val="0"/>
            </a:spcBef>
            <a:spcAft>
              <a:spcPct val="20000"/>
            </a:spcAft>
            <a:buChar char="•"/>
          </a:pPr>
          <a:r>
            <a:rPr lang="en-US" sz="2500" kern="1200" dirty="0">
              <a:solidFill>
                <a:srgbClr val="000000"/>
              </a:solidFill>
            </a:rPr>
            <a:t>16% </a:t>
          </a:r>
          <a:r>
            <a:rPr lang="en-US" sz="2500" kern="1200" dirty="0" err="1">
              <a:solidFill>
                <a:srgbClr val="000000"/>
              </a:solidFill>
            </a:rPr>
            <a:t>perempuan</a:t>
          </a:r>
          <a:endParaRPr lang="en-US" sz="2500" kern="1200" dirty="0">
            <a:solidFill>
              <a:srgbClr val="000000"/>
            </a:solidFill>
          </a:endParaRPr>
        </a:p>
        <a:p>
          <a:pPr marL="457200" lvl="2" indent="-228600" algn="l" defTabSz="1111250">
            <a:lnSpc>
              <a:spcPct val="90000"/>
            </a:lnSpc>
            <a:spcBef>
              <a:spcPct val="0"/>
            </a:spcBef>
            <a:spcAft>
              <a:spcPct val="20000"/>
            </a:spcAft>
            <a:buChar char="•"/>
          </a:pPr>
          <a:r>
            <a:rPr lang="en-US" sz="2500" kern="1200" dirty="0">
              <a:solidFill>
                <a:srgbClr val="000000"/>
              </a:solidFill>
            </a:rPr>
            <a:t>13% </a:t>
          </a:r>
          <a:r>
            <a:rPr lang="en-US" sz="2500" kern="1200" dirty="0" err="1">
              <a:solidFill>
                <a:srgbClr val="000000"/>
              </a:solidFill>
            </a:rPr>
            <a:t>laki-laki</a:t>
          </a:r>
          <a:endParaRPr lang="en-US" sz="2500" kern="1200" dirty="0">
            <a:solidFill>
              <a:srgbClr val="000000"/>
            </a:solidFill>
          </a:endParaRPr>
        </a:p>
        <a:p>
          <a:pPr marL="457200" lvl="2" indent="-228600" algn="l" defTabSz="1111250">
            <a:lnSpc>
              <a:spcPct val="90000"/>
            </a:lnSpc>
            <a:spcBef>
              <a:spcPct val="0"/>
            </a:spcBef>
            <a:spcAft>
              <a:spcPct val="20000"/>
            </a:spcAft>
            <a:buChar char="•"/>
          </a:pPr>
          <a:r>
            <a:rPr lang="en-US" sz="2500" kern="1200" dirty="0">
              <a:solidFill>
                <a:srgbClr val="000000"/>
              </a:solidFill>
              <a:sym typeface="Wingdings"/>
            </a:rPr>
            <a:t> </a:t>
          </a:r>
          <a:r>
            <a:rPr lang="en-US" sz="2500" kern="1200" dirty="0" err="1">
              <a:solidFill>
                <a:srgbClr val="000000"/>
              </a:solidFill>
              <a:sym typeface="Wingdings"/>
            </a:rPr>
            <a:t>meningkat</a:t>
          </a:r>
          <a:r>
            <a:rPr lang="en-US" sz="2500" kern="1200" dirty="0">
              <a:solidFill>
                <a:srgbClr val="000000"/>
              </a:solidFill>
              <a:sym typeface="Wingdings"/>
            </a:rPr>
            <a:t> </a:t>
          </a:r>
          <a:r>
            <a:rPr lang="en-US" sz="2500" kern="1200" dirty="0" err="1">
              <a:solidFill>
                <a:srgbClr val="000000"/>
              </a:solidFill>
              <a:sym typeface="Wingdings"/>
            </a:rPr>
            <a:t>dalam</a:t>
          </a:r>
          <a:r>
            <a:rPr lang="en-US" sz="2500" kern="1200" dirty="0">
              <a:solidFill>
                <a:srgbClr val="000000"/>
              </a:solidFill>
              <a:sym typeface="Wingdings"/>
            </a:rPr>
            <a:t> </a:t>
          </a:r>
          <a:r>
            <a:rPr lang="en-US" sz="2500" kern="1200" dirty="0" err="1">
              <a:solidFill>
                <a:srgbClr val="000000"/>
              </a:solidFill>
              <a:sym typeface="Wingdings"/>
            </a:rPr>
            <a:t>persiapan</a:t>
          </a:r>
          <a:r>
            <a:rPr lang="en-US" sz="2500" kern="1200" dirty="0">
              <a:solidFill>
                <a:srgbClr val="000000"/>
              </a:solidFill>
              <a:sym typeface="Wingdings"/>
            </a:rPr>
            <a:t> </a:t>
          </a:r>
          <a:r>
            <a:rPr lang="en-US" sz="2500" i="1" kern="1200" dirty="0">
              <a:solidFill>
                <a:srgbClr val="000000"/>
              </a:solidFill>
              <a:sym typeface="Wingdings"/>
            </a:rPr>
            <a:t>adolescent growth spurt</a:t>
          </a:r>
          <a:endParaRPr lang="en-US" sz="2500" kern="1200" dirty="0">
            <a:solidFill>
              <a:srgbClr val="000000"/>
            </a:solidFill>
          </a:endParaRPr>
        </a:p>
        <a:p>
          <a:pPr marL="228600" lvl="1" indent="-228600" algn="l" defTabSz="1111250">
            <a:lnSpc>
              <a:spcPct val="90000"/>
            </a:lnSpc>
            <a:spcBef>
              <a:spcPct val="0"/>
            </a:spcBef>
            <a:spcAft>
              <a:spcPct val="20000"/>
            </a:spcAft>
            <a:buChar char="•"/>
          </a:pPr>
          <a:r>
            <a:rPr lang="en-US" sz="2500" kern="1200" dirty="0" err="1">
              <a:solidFill>
                <a:srgbClr val="000000"/>
              </a:solidFill>
            </a:rPr>
            <a:t>Peningkatan</a:t>
          </a:r>
          <a:r>
            <a:rPr lang="en-US" sz="2500" kern="1200" dirty="0">
              <a:solidFill>
                <a:srgbClr val="000000"/>
              </a:solidFill>
            </a:rPr>
            <a:t> </a:t>
          </a:r>
          <a:r>
            <a:rPr lang="en-US" sz="2500" kern="1200" dirty="0" err="1">
              <a:solidFill>
                <a:srgbClr val="000000"/>
              </a:solidFill>
            </a:rPr>
            <a:t>umumnya</a:t>
          </a:r>
          <a:r>
            <a:rPr lang="en-US" sz="2500" kern="1200" dirty="0">
              <a:solidFill>
                <a:srgbClr val="000000"/>
              </a:solidFill>
            </a:rPr>
            <a:t> </a:t>
          </a:r>
          <a:r>
            <a:rPr lang="en-US" sz="2500" kern="1200" dirty="0" err="1">
              <a:solidFill>
                <a:srgbClr val="000000"/>
              </a:solidFill>
            </a:rPr>
            <a:t>pada</a:t>
          </a:r>
          <a:r>
            <a:rPr lang="en-US" sz="2500" kern="1200" dirty="0">
              <a:solidFill>
                <a:srgbClr val="000000"/>
              </a:solidFill>
            </a:rPr>
            <a:t> </a:t>
          </a:r>
          <a:r>
            <a:rPr lang="en-US" sz="2500" kern="1200" dirty="0" err="1">
              <a:solidFill>
                <a:srgbClr val="000000"/>
              </a:solidFill>
            </a:rPr>
            <a:t>umur</a:t>
          </a:r>
          <a:r>
            <a:rPr lang="en-US" sz="2500" kern="1200" dirty="0">
              <a:solidFill>
                <a:srgbClr val="000000"/>
              </a:solidFill>
            </a:rPr>
            <a:t> 6.0 </a:t>
          </a:r>
          <a:r>
            <a:rPr lang="mr-IN" sz="2500" kern="1200" dirty="0">
              <a:solidFill>
                <a:srgbClr val="000000"/>
              </a:solidFill>
            </a:rPr>
            <a:t>–</a:t>
          </a:r>
          <a:r>
            <a:rPr lang="en-US" sz="2500" kern="1200" dirty="0">
              <a:solidFill>
                <a:srgbClr val="000000"/>
              </a:solidFill>
            </a:rPr>
            <a:t> 6.3 </a:t>
          </a:r>
          <a:r>
            <a:rPr lang="en-US" sz="2500" kern="1200" dirty="0" err="1">
              <a:solidFill>
                <a:srgbClr val="000000"/>
              </a:solidFill>
            </a:rPr>
            <a:t>tahun</a:t>
          </a:r>
          <a:r>
            <a:rPr lang="en-US" sz="2500" kern="1200" dirty="0">
              <a:solidFill>
                <a:srgbClr val="000000"/>
              </a:solidFill>
            </a:rPr>
            <a:t> (</a:t>
          </a:r>
          <a:r>
            <a:rPr lang="en-US" sz="2500" i="1" kern="1200" dirty="0">
              <a:solidFill>
                <a:srgbClr val="000000"/>
              </a:solidFill>
            </a:rPr>
            <a:t>adiposity rebound/BMI rebound</a:t>
          </a:r>
          <a:r>
            <a:rPr lang="en-US" sz="2500" i="0" kern="1200" dirty="0">
              <a:solidFill>
                <a:srgbClr val="000000"/>
              </a:solidFill>
            </a:rPr>
            <a:t>)</a:t>
          </a:r>
          <a:endParaRPr lang="en-US" sz="2500" kern="1200" dirty="0">
            <a:solidFill>
              <a:srgbClr val="000000"/>
            </a:solidFill>
          </a:endParaRPr>
        </a:p>
      </dsp:txBody>
      <dsp:txXfrm>
        <a:off x="0" y="801512"/>
        <a:ext cx="8042276" cy="2384640"/>
      </dsp:txXfrm>
    </dsp:sp>
    <dsp:sp modelId="{DC2C6B63-5A7A-7B4B-9901-9AE6AD16B033}">
      <dsp:nvSpPr>
        <dsp:cNvPr id="0" name=""/>
        <dsp:cNvSpPr/>
      </dsp:nvSpPr>
      <dsp:spPr>
        <a:xfrm>
          <a:off x="0" y="3186153"/>
          <a:ext cx="8042276" cy="748800"/>
        </a:xfrm>
        <a:prstGeom prst="roundRect">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16826440"/>
              <a:satOff val="-8652"/>
              <a:lumOff val="-3725"/>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000000"/>
              </a:solidFill>
            </a:rPr>
            <a:t>Lean Body Mass</a:t>
          </a:r>
        </a:p>
      </dsp:txBody>
      <dsp:txXfrm>
        <a:off x="36553" y="3222706"/>
        <a:ext cx="7969170" cy="675694"/>
      </dsp:txXfrm>
    </dsp:sp>
    <dsp:sp modelId="{3B7E51F1-C07E-4C4B-A379-8C6940608415}">
      <dsp:nvSpPr>
        <dsp:cNvPr id="0" name=""/>
        <dsp:cNvSpPr/>
      </dsp:nvSpPr>
      <dsp:spPr>
        <a:xfrm>
          <a:off x="0" y="3934953"/>
          <a:ext cx="8042276"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34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solidFill>
                <a:srgbClr val="000000"/>
              </a:solidFill>
            </a:rPr>
            <a:t>Middle childhood: </a:t>
          </a:r>
          <a:r>
            <a:rPr lang="id-ID" sz="2500" kern="1200" dirty="0">
              <a:solidFill>
                <a:srgbClr val="000000"/>
              </a:solidFill>
            </a:rPr>
            <a:t> </a:t>
          </a:r>
          <a:r>
            <a:rPr lang="en-US" sz="2500" kern="1200" dirty="0">
              <a:solidFill>
                <a:srgbClr val="000000"/>
              </a:solidFill>
            </a:rPr>
            <a:t>lean body mass/cm </a:t>
          </a:r>
          <a:r>
            <a:rPr lang="en-US" sz="2500" kern="1200" dirty="0" err="1">
              <a:solidFill>
                <a:srgbClr val="000000"/>
              </a:solidFill>
            </a:rPr>
            <a:t>anak</a:t>
          </a:r>
          <a:r>
            <a:rPr lang="en-US" sz="2500" kern="1200" dirty="0">
              <a:solidFill>
                <a:srgbClr val="000000"/>
              </a:solidFill>
            </a:rPr>
            <a:t> </a:t>
          </a:r>
          <a:r>
            <a:rPr lang="en-US" sz="2500" kern="1200" dirty="0" err="1">
              <a:solidFill>
                <a:srgbClr val="000000"/>
              </a:solidFill>
            </a:rPr>
            <a:t>laki-laki</a:t>
          </a:r>
          <a:r>
            <a:rPr lang="en-US" sz="2500" kern="1200" dirty="0">
              <a:solidFill>
                <a:srgbClr val="000000"/>
              </a:solidFill>
            </a:rPr>
            <a:t> &gt;&gt;</a:t>
          </a:r>
          <a:r>
            <a:rPr lang="en-US" sz="2500" kern="1200" dirty="0" err="1">
              <a:solidFill>
                <a:srgbClr val="000000"/>
              </a:solidFill>
            </a:rPr>
            <a:t>anak</a:t>
          </a:r>
          <a:r>
            <a:rPr lang="en-US" sz="2500" kern="1200" dirty="0">
              <a:solidFill>
                <a:srgbClr val="000000"/>
              </a:solidFill>
            </a:rPr>
            <a:t> </a:t>
          </a:r>
          <a:r>
            <a:rPr lang="en-US" sz="2500" kern="1200" dirty="0" err="1">
              <a:solidFill>
                <a:srgbClr val="000000"/>
              </a:solidFill>
            </a:rPr>
            <a:t>perempuan</a:t>
          </a:r>
          <a:endParaRPr lang="en-US" sz="2500" kern="1200" dirty="0">
            <a:solidFill>
              <a:srgbClr val="000000"/>
            </a:solidFill>
          </a:endParaRPr>
        </a:p>
      </dsp:txBody>
      <dsp:txXfrm>
        <a:off x="0" y="3934953"/>
        <a:ext cx="8042276" cy="745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BAE9A-A856-484E-B736-1A1D1F74A73C}">
      <dsp:nvSpPr>
        <dsp:cNvPr id="0" name=""/>
        <dsp:cNvSpPr/>
      </dsp:nvSpPr>
      <dsp:spPr>
        <a:xfrm>
          <a:off x="0" y="466823"/>
          <a:ext cx="8288113" cy="164587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3250" tIns="395732" rIns="6432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rPr>
            <a:t>BB: 3-5 kg</a:t>
          </a:r>
        </a:p>
        <a:p>
          <a:pPr marL="171450" lvl="1" indent="-171450" algn="l" defTabSz="844550">
            <a:lnSpc>
              <a:spcPct val="90000"/>
            </a:lnSpc>
            <a:spcBef>
              <a:spcPct val="0"/>
            </a:spcBef>
            <a:spcAft>
              <a:spcPct val="15000"/>
            </a:spcAft>
            <a:buChar char="•"/>
          </a:pPr>
          <a:r>
            <a:rPr lang="en-US" sz="1900" kern="1200" dirty="0">
              <a:solidFill>
                <a:schemeClr val="tx1"/>
              </a:solidFill>
            </a:rPr>
            <a:t>TB: 6 cm</a:t>
          </a:r>
        </a:p>
        <a:p>
          <a:pPr marL="171450" lvl="1" indent="-171450" algn="l" defTabSz="844550">
            <a:lnSpc>
              <a:spcPct val="90000"/>
            </a:lnSpc>
            <a:spcBef>
              <a:spcPct val="0"/>
            </a:spcBef>
            <a:spcAft>
              <a:spcPct val="15000"/>
            </a:spcAft>
            <a:buChar char="•"/>
          </a:pPr>
          <a:r>
            <a:rPr lang="en-US" sz="1900" kern="1200" dirty="0" err="1">
              <a:solidFill>
                <a:schemeClr val="tx1"/>
              </a:solidFill>
            </a:rPr>
            <a:t>Lonjakan</a:t>
          </a:r>
          <a:r>
            <a:rPr lang="en-US" sz="1900" kern="1200" dirty="0">
              <a:solidFill>
                <a:schemeClr val="tx1"/>
              </a:solidFill>
            </a:rPr>
            <a:t> </a:t>
          </a:r>
          <a:r>
            <a:rPr lang="en-US" sz="1900" kern="1200" dirty="0" err="1">
              <a:solidFill>
                <a:schemeClr val="tx1"/>
              </a:solidFill>
            </a:rPr>
            <a:t>pertumbuhan</a:t>
          </a:r>
          <a:r>
            <a:rPr lang="en-US" sz="1900" kern="1200" dirty="0">
              <a:solidFill>
                <a:schemeClr val="tx1"/>
              </a:solidFill>
            </a:rPr>
            <a:t> </a:t>
          </a:r>
          <a:r>
            <a:rPr lang="en-US" sz="1900" kern="1200" dirty="0" err="1">
              <a:solidFill>
                <a:schemeClr val="tx1"/>
              </a:solidFill>
            </a:rPr>
            <a:t>bersamaan</a:t>
          </a:r>
          <a:r>
            <a:rPr lang="en-US" sz="1900" kern="1200" dirty="0">
              <a:solidFill>
                <a:schemeClr val="tx1"/>
              </a:solidFill>
            </a:rPr>
            <a:t> </a:t>
          </a:r>
          <a:r>
            <a:rPr lang="en-US" sz="1900" kern="1200" dirty="0" err="1">
              <a:solidFill>
                <a:schemeClr val="tx1"/>
              </a:solidFill>
            </a:rPr>
            <a:t>dengan</a:t>
          </a:r>
          <a:r>
            <a:rPr lang="en-US" sz="1900" kern="1200" dirty="0">
              <a:solidFill>
                <a:schemeClr val="tx1"/>
              </a:solidFill>
            </a:rPr>
            <a:t> </a:t>
          </a:r>
          <a:r>
            <a:rPr lang="en-US" sz="1900" kern="1200" dirty="0" err="1">
              <a:solidFill>
                <a:schemeClr val="tx1"/>
              </a:solidFill>
            </a:rPr>
            <a:t>peningkatan</a:t>
          </a:r>
          <a:r>
            <a:rPr lang="en-US" sz="1900" kern="1200" dirty="0">
              <a:solidFill>
                <a:schemeClr val="tx1"/>
              </a:solidFill>
            </a:rPr>
            <a:t> </a:t>
          </a:r>
          <a:r>
            <a:rPr lang="en-US" sz="1900" kern="1200" dirty="0" err="1">
              <a:solidFill>
                <a:schemeClr val="tx1"/>
              </a:solidFill>
            </a:rPr>
            <a:t>nafsu</a:t>
          </a:r>
          <a:r>
            <a:rPr lang="en-US" sz="1900" kern="1200" dirty="0">
              <a:solidFill>
                <a:schemeClr val="tx1"/>
              </a:solidFill>
            </a:rPr>
            <a:t> </a:t>
          </a:r>
          <a:r>
            <a:rPr lang="en-US" sz="1900" kern="1200" dirty="0" err="1">
              <a:solidFill>
                <a:schemeClr val="tx1"/>
              </a:solidFill>
            </a:rPr>
            <a:t>makan</a:t>
          </a:r>
          <a:r>
            <a:rPr lang="en-US" sz="1900" kern="1200" dirty="0">
              <a:solidFill>
                <a:schemeClr val="tx1"/>
              </a:solidFill>
            </a:rPr>
            <a:t> &amp; </a:t>
          </a:r>
          <a:r>
            <a:rPr lang="en-US" sz="1900" kern="1200" dirty="0" err="1">
              <a:solidFill>
                <a:schemeClr val="tx1"/>
              </a:solidFill>
            </a:rPr>
            <a:t>asupan</a:t>
          </a:r>
          <a:r>
            <a:rPr lang="en-US" sz="1900" kern="1200" dirty="0">
              <a:solidFill>
                <a:schemeClr val="tx1"/>
              </a:solidFill>
            </a:rPr>
            <a:t> </a:t>
          </a:r>
          <a:r>
            <a:rPr lang="en-US" sz="1900" kern="1200" dirty="0" err="1">
              <a:solidFill>
                <a:schemeClr val="tx1"/>
              </a:solidFill>
            </a:rPr>
            <a:t>makanan</a:t>
          </a:r>
          <a:endParaRPr lang="en-US" sz="1900" kern="1200" dirty="0">
            <a:solidFill>
              <a:schemeClr val="tx1"/>
            </a:solidFill>
          </a:endParaRPr>
        </a:p>
      </dsp:txBody>
      <dsp:txXfrm>
        <a:off x="0" y="466823"/>
        <a:ext cx="8288113" cy="1645875"/>
      </dsp:txXfrm>
    </dsp:sp>
    <dsp:sp modelId="{0F7CA270-8B04-344F-8CC4-BDBCB7597E68}">
      <dsp:nvSpPr>
        <dsp:cNvPr id="0" name=""/>
        <dsp:cNvSpPr/>
      </dsp:nvSpPr>
      <dsp:spPr>
        <a:xfrm>
          <a:off x="414405" y="186383"/>
          <a:ext cx="5801679" cy="560880"/>
        </a:xfrm>
        <a:prstGeom prst="round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9290" tIns="0" rIns="219290" bIns="0"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tx1"/>
              </a:solidFill>
            </a:rPr>
            <a:t>Pertumbuhan</a:t>
          </a:r>
          <a:r>
            <a:rPr lang="en-US" sz="1900" kern="1200" dirty="0">
              <a:solidFill>
                <a:schemeClr val="tx1"/>
              </a:solidFill>
            </a:rPr>
            <a:t> rata-rata per </a:t>
          </a:r>
          <a:r>
            <a:rPr lang="en-US" sz="1900" kern="1200" dirty="0" err="1">
              <a:solidFill>
                <a:schemeClr val="tx1"/>
              </a:solidFill>
            </a:rPr>
            <a:t>tahun</a:t>
          </a:r>
          <a:endParaRPr lang="en-US" sz="1900" kern="1200" dirty="0">
            <a:solidFill>
              <a:schemeClr val="tx1"/>
            </a:solidFill>
          </a:endParaRPr>
        </a:p>
      </dsp:txBody>
      <dsp:txXfrm>
        <a:off x="441785" y="213763"/>
        <a:ext cx="5746919" cy="506120"/>
      </dsp:txXfrm>
    </dsp:sp>
    <dsp:sp modelId="{ECF8107D-5F0F-E349-9F79-52DF7D50FDB9}">
      <dsp:nvSpPr>
        <dsp:cNvPr id="0" name=""/>
        <dsp:cNvSpPr/>
      </dsp:nvSpPr>
      <dsp:spPr>
        <a:xfrm>
          <a:off x="0" y="2495738"/>
          <a:ext cx="8288113" cy="1047375"/>
        </a:xfrm>
        <a:prstGeom prst="rect">
          <a:avLst/>
        </a:prstGeom>
        <a:solidFill>
          <a:schemeClr val="lt1">
            <a:alpha val="90000"/>
            <a:hueOff val="0"/>
            <a:satOff val="0"/>
            <a:lumOff val="0"/>
            <a:alphaOff val="0"/>
          </a:schemeClr>
        </a:solidFill>
        <a:ln w="9525" cap="flat" cmpd="sng" algn="ctr">
          <a:solidFill>
            <a:schemeClr val="accent4">
              <a:hueOff val="-1605168"/>
              <a:satOff val="19845"/>
              <a:lumOff val="-64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3250" tIns="395732" rIns="6432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err="1">
              <a:solidFill>
                <a:schemeClr val="tx1"/>
              </a:solidFill>
            </a:rPr>
            <a:t>Tidak</a:t>
          </a:r>
          <a:r>
            <a:rPr lang="en-US" sz="1900" kern="1200" dirty="0">
              <a:solidFill>
                <a:schemeClr val="tx1"/>
              </a:solidFill>
            </a:rPr>
            <a:t> </a:t>
          </a:r>
          <a:r>
            <a:rPr lang="en-US" sz="1900" kern="1200" dirty="0" err="1">
              <a:solidFill>
                <a:schemeClr val="tx1"/>
              </a:solidFill>
            </a:rPr>
            <a:t>konstan</a:t>
          </a:r>
          <a:r>
            <a:rPr lang="en-US" sz="1900" kern="1200" dirty="0">
              <a:solidFill>
                <a:schemeClr val="tx1"/>
              </a:solidFill>
            </a:rPr>
            <a:t> </a:t>
          </a:r>
          <a:r>
            <a:rPr lang="en-US" sz="1900" kern="1200" dirty="0" err="1">
              <a:solidFill>
                <a:schemeClr val="tx1"/>
              </a:solidFill>
            </a:rPr>
            <a:t>selama</a:t>
          </a:r>
          <a:r>
            <a:rPr lang="en-US" sz="1900" i="1" kern="1200" dirty="0">
              <a:solidFill>
                <a:schemeClr val="tx1"/>
              </a:solidFill>
            </a:rPr>
            <a:t> childhood </a:t>
          </a:r>
          <a:r>
            <a:rPr lang="en-US" sz="1900" kern="1200" dirty="0">
              <a:solidFill>
                <a:schemeClr val="tx1"/>
              </a:solidFill>
              <a:sym typeface="Wingdings"/>
            </a:rPr>
            <a:t> </a:t>
          </a:r>
          <a:r>
            <a:rPr lang="en-US" sz="1900" kern="1200" dirty="0" err="1">
              <a:solidFill>
                <a:schemeClr val="tx1"/>
              </a:solidFill>
              <a:sym typeface="Wingdings"/>
            </a:rPr>
            <a:t>karena</a:t>
          </a:r>
          <a:r>
            <a:rPr lang="en-US" sz="1900" kern="1200" dirty="0">
              <a:solidFill>
                <a:schemeClr val="tx1"/>
              </a:solidFill>
              <a:sym typeface="Wingdings"/>
            </a:rPr>
            <a:t> TB yang </a:t>
          </a:r>
          <a:r>
            <a:rPr lang="en-US" sz="1900" kern="1200" dirty="0" err="1">
              <a:solidFill>
                <a:schemeClr val="tx1"/>
              </a:solidFill>
              <a:sym typeface="Wingdings"/>
            </a:rPr>
            <a:t>bertambah</a:t>
          </a:r>
          <a:r>
            <a:rPr lang="en-US" sz="1900" kern="1200" dirty="0">
              <a:solidFill>
                <a:schemeClr val="tx1"/>
              </a:solidFill>
              <a:sym typeface="Wingdings"/>
            </a:rPr>
            <a:t> </a:t>
          </a:r>
          <a:r>
            <a:rPr lang="en-US" sz="1900" kern="1200" dirty="0" err="1">
              <a:solidFill>
                <a:schemeClr val="tx1"/>
              </a:solidFill>
              <a:sym typeface="Wingdings"/>
            </a:rPr>
            <a:t>adalah</a:t>
          </a:r>
          <a:r>
            <a:rPr lang="en-US" sz="1900" kern="1200" dirty="0">
              <a:solidFill>
                <a:schemeClr val="tx1"/>
              </a:solidFill>
              <a:sym typeface="Wingdings"/>
            </a:rPr>
            <a:t> </a:t>
          </a:r>
          <a:r>
            <a:rPr lang="en-US" sz="1900" kern="1200" dirty="0" err="1">
              <a:solidFill>
                <a:schemeClr val="tx1"/>
              </a:solidFill>
              <a:sym typeface="Wingdings"/>
            </a:rPr>
            <a:t>komponen</a:t>
          </a:r>
          <a:r>
            <a:rPr lang="en-US" sz="1900" kern="1200" dirty="0">
              <a:solidFill>
                <a:schemeClr val="tx1"/>
              </a:solidFill>
              <a:sym typeface="Wingdings"/>
            </a:rPr>
            <a:t> formula BMI</a:t>
          </a:r>
          <a:endParaRPr lang="en-US" sz="1900" kern="1200" dirty="0">
            <a:solidFill>
              <a:schemeClr val="tx1"/>
            </a:solidFill>
          </a:endParaRPr>
        </a:p>
      </dsp:txBody>
      <dsp:txXfrm>
        <a:off x="0" y="2495738"/>
        <a:ext cx="8288113" cy="1047375"/>
      </dsp:txXfrm>
    </dsp:sp>
    <dsp:sp modelId="{A8D170E7-BA04-254B-AC59-0251096DC63B}">
      <dsp:nvSpPr>
        <dsp:cNvPr id="0" name=""/>
        <dsp:cNvSpPr/>
      </dsp:nvSpPr>
      <dsp:spPr>
        <a:xfrm>
          <a:off x="414405" y="2215298"/>
          <a:ext cx="5801679" cy="560880"/>
        </a:xfrm>
        <a:prstGeom prst="roundRect">
          <a:avLst/>
        </a:prstGeom>
        <a:gradFill rotWithShape="0">
          <a:gsLst>
            <a:gs pos="0">
              <a:schemeClr val="accent4">
                <a:hueOff val="-1605168"/>
                <a:satOff val="19845"/>
                <a:lumOff val="-6470"/>
                <a:alphaOff val="0"/>
                <a:tint val="92000"/>
                <a:satMod val="170000"/>
              </a:schemeClr>
            </a:gs>
            <a:gs pos="15000">
              <a:schemeClr val="accent4">
                <a:hueOff val="-1605168"/>
                <a:satOff val="19845"/>
                <a:lumOff val="-6470"/>
                <a:alphaOff val="0"/>
                <a:tint val="92000"/>
                <a:shade val="99000"/>
                <a:satMod val="170000"/>
              </a:schemeClr>
            </a:gs>
            <a:gs pos="62000">
              <a:schemeClr val="accent4">
                <a:hueOff val="-1605168"/>
                <a:satOff val="19845"/>
                <a:lumOff val="-6470"/>
                <a:alphaOff val="0"/>
                <a:tint val="96000"/>
                <a:shade val="80000"/>
                <a:satMod val="170000"/>
              </a:schemeClr>
            </a:gs>
            <a:gs pos="97000">
              <a:schemeClr val="accent4">
                <a:hueOff val="-1605168"/>
                <a:satOff val="19845"/>
                <a:lumOff val="-6470"/>
                <a:alphaOff val="0"/>
                <a:tint val="98000"/>
                <a:shade val="63000"/>
                <a:satMod val="170000"/>
              </a:schemeClr>
            </a:gs>
            <a:gs pos="100000">
              <a:schemeClr val="accent4">
                <a:hueOff val="-1605168"/>
                <a:satOff val="19845"/>
                <a:lumOff val="-647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1605168"/>
              <a:satOff val="19845"/>
              <a:lumOff val="-647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9290" tIns="0" rIns="219290"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BMI</a:t>
          </a:r>
        </a:p>
      </dsp:txBody>
      <dsp:txXfrm>
        <a:off x="441785" y="2242678"/>
        <a:ext cx="5746919" cy="506120"/>
      </dsp:txXfrm>
    </dsp:sp>
    <dsp:sp modelId="{214DFF96-6C6C-604A-A24A-32DB5514526C}">
      <dsp:nvSpPr>
        <dsp:cNvPr id="0" name=""/>
        <dsp:cNvSpPr/>
      </dsp:nvSpPr>
      <dsp:spPr>
        <a:xfrm>
          <a:off x="0" y="3926153"/>
          <a:ext cx="8288113" cy="793012"/>
        </a:xfrm>
        <a:prstGeom prst="rect">
          <a:avLst/>
        </a:prstGeom>
        <a:solidFill>
          <a:schemeClr val="lt1">
            <a:alpha val="90000"/>
            <a:hueOff val="0"/>
            <a:satOff val="0"/>
            <a:lumOff val="0"/>
            <a:alphaOff val="0"/>
          </a:schemeClr>
        </a:solidFill>
        <a:ln w="9525" cap="flat" cmpd="sng" algn="ctr">
          <a:solidFill>
            <a:schemeClr val="accent4">
              <a:hueOff val="-3210336"/>
              <a:satOff val="39690"/>
              <a:lumOff val="-12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3250" tIns="395732" rIns="6432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err="1">
              <a:solidFill>
                <a:schemeClr val="tx1"/>
              </a:solidFill>
            </a:rPr>
            <a:t>Bertambahnya</a:t>
          </a:r>
          <a:r>
            <a:rPr lang="en-US" sz="1900" kern="1200" dirty="0">
              <a:solidFill>
                <a:schemeClr val="tx1"/>
              </a:solidFill>
            </a:rPr>
            <a:t> </a:t>
          </a:r>
          <a:r>
            <a:rPr lang="en-US" sz="1900" kern="1200" dirty="0" err="1">
              <a:solidFill>
                <a:schemeClr val="tx1"/>
              </a:solidFill>
            </a:rPr>
            <a:t>pada</a:t>
          </a:r>
          <a:r>
            <a:rPr lang="en-US" sz="1900" kern="1200" dirty="0">
              <a:solidFill>
                <a:schemeClr val="tx1"/>
              </a:solidFill>
            </a:rPr>
            <a:t> </a:t>
          </a:r>
          <a:r>
            <a:rPr lang="en-US" sz="1900" i="1" kern="1200" dirty="0">
              <a:solidFill>
                <a:schemeClr val="tx1"/>
              </a:solidFill>
            </a:rPr>
            <a:t>pre-adolescent </a:t>
          </a:r>
          <a:r>
            <a:rPr lang="en-US" sz="1900" kern="1200" dirty="0">
              <a:solidFill>
                <a:schemeClr val="tx1"/>
              </a:solidFill>
            </a:rPr>
            <a:t>(</a:t>
          </a:r>
          <a:r>
            <a:rPr lang="en-US" sz="1900" kern="1200" dirty="0" err="1">
              <a:solidFill>
                <a:schemeClr val="tx1"/>
              </a:solidFill>
            </a:rPr>
            <a:t>terutama</a:t>
          </a:r>
          <a:r>
            <a:rPr lang="en-US" sz="1900" kern="1200" dirty="0">
              <a:solidFill>
                <a:schemeClr val="tx1"/>
              </a:solidFill>
            </a:rPr>
            <a:t> </a:t>
          </a:r>
          <a:r>
            <a:rPr lang="en-US" sz="1900" kern="1200" dirty="0" err="1">
              <a:solidFill>
                <a:schemeClr val="tx1"/>
              </a:solidFill>
            </a:rPr>
            <a:t>perempuan</a:t>
          </a:r>
          <a:r>
            <a:rPr lang="en-US" sz="1900" kern="1200" dirty="0">
              <a:solidFill>
                <a:schemeClr val="tx1"/>
              </a:solidFill>
            </a:rPr>
            <a:t>) </a:t>
          </a:r>
          <a:r>
            <a:rPr lang="en-US" sz="1900" kern="1200" dirty="0">
              <a:solidFill>
                <a:schemeClr val="tx1"/>
              </a:solidFill>
              <a:sym typeface="Wingdings"/>
            </a:rPr>
            <a:t> </a:t>
          </a:r>
          <a:r>
            <a:rPr lang="en-US" sz="1900" kern="1200" dirty="0" err="1">
              <a:solidFill>
                <a:schemeClr val="tx1"/>
              </a:solidFill>
              <a:sym typeface="Wingdings"/>
            </a:rPr>
            <a:t>obesitas</a:t>
          </a:r>
          <a:endParaRPr lang="en-US" sz="1900" kern="1200" dirty="0">
            <a:solidFill>
              <a:schemeClr val="tx1"/>
            </a:solidFill>
          </a:endParaRPr>
        </a:p>
      </dsp:txBody>
      <dsp:txXfrm>
        <a:off x="0" y="3926153"/>
        <a:ext cx="8288113" cy="793012"/>
      </dsp:txXfrm>
    </dsp:sp>
    <dsp:sp modelId="{FCE84404-ECB9-2D4B-A5F7-1B090D595E95}">
      <dsp:nvSpPr>
        <dsp:cNvPr id="0" name=""/>
        <dsp:cNvSpPr/>
      </dsp:nvSpPr>
      <dsp:spPr>
        <a:xfrm>
          <a:off x="414405" y="3645713"/>
          <a:ext cx="5801679" cy="560880"/>
        </a:xfrm>
        <a:prstGeom prst="roundRect">
          <a:avLst/>
        </a:prstGeom>
        <a:gradFill rotWithShape="0">
          <a:gsLst>
            <a:gs pos="0">
              <a:schemeClr val="accent4">
                <a:hueOff val="-3210336"/>
                <a:satOff val="39690"/>
                <a:lumOff val="-12939"/>
                <a:alphaOff val="0"/>
                <a:tint val="92000"/>
                <a:satMod val="170000"/>
              </a:schemeClr>
            </a:gs>
            <a:gs pos="15000">
              <a:schemeClr val="accent4">
                <a:hueOff val="-3210336"/>
                <a:satOff val="39690"/>
                <a:lumOff val="-12939"/>
                <a:alphaOff val="0"/>
                <a:tint val="92000"/>
                <a:shade val="99000"/>
                <a:satMod val="170000"/>
              </a:schemeClr>
            </a:gs>
            <a:gs pos="62000">
              <a:schemeClr val="accent4">
                <a:hueOff val="-3210336"/>
                <a:satOff val="39690"/>
                <a:lumOff val="-12939"/>
                <a:alphaOff val="0"/>
                <a:tint val="96000"/>
                <a:shade val="80000"/>
                <a:satMod val="170000"/>
              </a:schemeClr>
            </a:gs>
            <a:gs pos="97000">
              <a:schemeClr val="accent4">
                <a:hueOff val="-3210336"/>
                <a:satOff val="39690"/>
                <a:lumOff val="-12939"/>
                <a:alphaOff val="0"/>
                <a:tint val="98000"/>
                <a:shade val="63000"/>
                <a:satMod val="170000"/>
              </a:schemeClr>
            </a:gs>
            <a:gs pos="100000">
              <a:schemeClr val="accent4">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3210336"/>
              <a:satOff val="39690"/>
              <a:lumOff val="-12939"/>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9290" tIns="0" rIns="219290" bIns="0"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tx1"/>
              </a:solidFill>
            </a:rPr>
            <a:t>Lemak</a:t>
          </a:r>
          <a:r>
            <a:rPr lang="en-US" sz="1900" kern="1200" dirty="0">
              <a:solidFill>
                <a:schemeClr val="tx1"/>
              </a:solidFill>
            </a:rPr>
            <a:t> </a:t>
          </a:r>
          <a:r>
            <a:rPr lang="en-US" sz="1900" kern="1200" dirty="0" err="1">
              <a:solidFill>
                <a:schemeClr val="tx1"/>
              </a:solidFill>
            </a:rPr>
            <a:t>tubuh</a:t>
          </a:r>
          <a:endParaRPr lang="en-US" sz="1900" kern="1200" dirty="0">
            <a:solidFill>
              <a:schemeClr val="tx1"/>
            </a:solidFill>
          </a:endParaRPr>
        </a:p>
      </dsp:txBody>
      <dsp:txXfrm>
        <a:off x="441785" y="3673093"/>
        <a:ext cx="5746919"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7173A-A603-A64F-8396-7629FDF0B7ED}">
      <dsp:nvSpPr>
        <dsp:cNvPr id="0" name=""/>
        <dsp:cNvSpPr/>
      </dsp:nvSpPr>
      <dsp:spPr>
        <a:xfrm>
          <a:off x="0" y="364276"/>
          <a:ext cx="8402477" cy="104737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2126" tIns="395732" rIns="652126" bIns="135128" numCol="1" spcCol="1270" anchor="t" anchorCtr="0">
          <a:noAutofit/>
        </a:bodyPr>
        <a:lstStyle/>
        <a:p>
          <a:pPr marL="171450" lvl="1" indent="-171450" algn="l" defTabSz="844550">
            <a:lnSpc>
              <a:spcPct val="90000"/>
            </a:lnSpc>
            <a:spcBef>
              <a:spcPct val="0"/>
            </a:spcBef>
            <a:spcAft>
              <a:spcPct val="15000"/>
            </a:spcAft>
            <a:buChar char="•"/>
          </a:pPr>
          <a:r>
            <a:rPr lang="en-US" sz="1900" i="1" kern="1200" dirty="0">
              <a:solidFill>
                <a:srgbClr val="000000"/>
              </a:solidFill>
            </a:rPr>
            <a:t>Middle childhood</a:t>
          </a:r>
          <a:r>
            <a:rPr lang="en-US" sz="1900" kern="1200" dirty="0">
              <a:solidFill>
                <a:srgbClr val="000000"/>
              </a:solidFill>
            </a:rPr>
            <a:t>: </a:t>
          </a:r>
          <a:r>
            <a:rPr lang="en-US" sz="1900" kern="1200" dirty="0" err="1">
              <a:solidFill>
                <a:srgbClr val="000000"/>
              </a:solidFill>
            </a:rPr>
            <a:t>kekuatan</a:t>
          </a:r>
          <a:r>
            <a:rPr lang="en-US" sz="1900" kern="1200" dirty="0">
              <a:solidFill>
                <a:srgbClr val="000000"/>
              </a:solidFill>
            </a:rPr>
            <a:t> </a:t>
          </a:r>
          <a:r>
            <a:rPr lang="en-US" sz="1900" kern="1200" dirty="0" err="1">
              <a:solidFill>
                <a:srgbClr val="000000"/>
              </a:solidFill>
            </a:rPr>
            <a:t>otot</a:t>
          </a:r>
          <a:r>
            <a:rPr lang="en-US" sz="1900" kern="1200" dirty="0">
              <a:solidFill>
                <a:srgbClr val="000000"/>
              </a:solidFill>
            </a:rPr>
            <a:t>, </a:t>
          </a:r>
          <a:r>
            <a:rPr lang="en-US" sz="1900" kern="1200" dirty="0" err="1">
              <a:solidFill>
                <a:srgbClr val="000000"/>
              </a:solidFill>
            </a:rPr>
            <a:t>koordinasi</a:t>
          </a:r>
          <a:r>
            <a:rPr lang="en-US" sz="1900" kern="1200" dirty="0">
              <a:solidFill>
                <a:srgbClr val="000000"/>
              </a:solidFill>
            </a:rPr>
            <a:t> </a:t>
          </a:r>
          <a:r>
            <a:rPr lang="en-US" sz="1900" kern="1200" dirty="0" err="1">
              <a:solidFill>
                <a:srgbClr val="000000"/>
              </a:solidFill>
            </a:rPr>
            <a:t>motorik</a:t>
          </a:r>
          <a:r>
            <a:rPr lang="en-US" sz="1900" kern="1200" dirty="0">
              <a:solidFill>
                <a:srgbClr val="000000"/>
              </a:solidFill>
            </a:rPr>
            <a:t> </a:t>
          </a:r>
          <a:r>
            <a:rPr lang="en-US" sz="1900" kern="1200" dirty="0" err="1">
              <a:solidFill>
                <a:srgbClr val="000000"/>
              </a:solidFill>
            </a:rPr>
            <a:t>dan</a:t>
          </a:r>
          <a:r>
            <a:rPr lang="en-US" sz="1900" kern="1200" dirty="0">
              <a:solidFill>
                <a:srgbClr val="000000"/>
              </a:solidFill>
            </a:rPr>
            <a:t> stamina </a:t>
          </a:r>
          <a:r>
            <a:rPr lang="en-US" sz="1900" kern="1200" dirty="0" err="1">
              <a:solidFill>
                <a:srgbClr val="000000"/>
              </a:solidFill>
            </a:rPr>
            <a:t>meningkat</a:t>
          </a:r>
          <a:r>
            <a:rPr lang="en-US" sz="1900" kern="1200" dirty="0">
              <a:solidFill>
                <a:srgbClr val="000000"/>
              </a:solidFill>
            </a:rPr>
            <a:t> </a:t>
          </a:r>
          <a:r>
            <a:rPr lang="en-US" sz="1900" kern="1200" dirty="0" err="1">
              <a:solidFill>
                <a:srgbClr val="000000"/>
              </a:solidFill>
            </a:rPr>
            <a:t>progresif</a:t>
          </a:r>
          <a:endParaRPr lang="en-US" sz="1900" kern="1200" dirty="0">
            <a:solidFill>
              <a:srgbClr val="000000"/>
            </a:solidFill>
          </a:endParaRPr>
        </a:p>
      </dsp:txBody>
      <dsp:txXfrm>
        <a:off x="0" y="364276"/>
        <a:ext cx="8402477" cy="1047375"/>
      </dsp:txXfrm>
    </dsp:sp>
    <dsp:sp modelId="{F4079C5C-1C37-7044-AC97-9E47E70879D5}">
      <dsp:nvSpPr>
        <dsp:cNvPr id="0" name=""/>
        <dsp:cNvSpPr/>
      </dsp:nvSpPr>
      <dsp:spPr>
        <a:xfrm>
          <a:off x="420123" y="83836"/>
          <a:ext cx="5881733" cy="560880"/>
        </a:xfrm>
        <a:prstGeom prst="round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2316" tIns="0" rIns="222316" bIns="0"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rgbClr val="000000"/>
              </a:solidFill>
            </a:rPr>
            <a:t>Perkembangan</a:t>
          </a:r>
          <a:r>
            <a:rPr lang="en-US" sz="1900" kern="1200" dirty="0">
              <a:solidFill>
                <a:srgbClr val="000000"/>
              </a:solidFill>
            </a:rPr>
            <a:t> </a:t>
          </a:r>
          <a:r>
            <a:rPr lang="en-US" sz="1900" kern="1200" dirty="0" err="1">
              <a:solidFill>
                <a:srgbClr val="000000"/>
              </a:solidFill>
            </a:rPr>
            <a:t>Fisiologik</a:t>
          </a:r>
          <a:endParaRPr lang="en-US" sz="1900" kern="1200" dirty="0">
            <a:solidFill>
              <a:srgbClr val="000000"/>
            </a:solidFill>
          </a:endParaRPr>
        </a:p>
      </dsp:txBody>
      <dsp:txXfrm>
        <a:off x="447503" y="111216"/>
        <a:ext cx="5826973" cy="506120"/>
      </dsp:txXfrm>
    </dsp:sp>
    <dsp:sp modelId="{AA5B5852-9B15-A545-9EF5-AEB900730ABF}">
      <dsp:nvSpPr>
        <dsp:cNvPr id="0" name=""/>
        <dsp:cNvSpPr/>
      </dsp:nvSpPr>
      <dsp:spPr>
        <a:xfrm>
          <a:off x="0" y="1794691"/>
          <a:ext cx="8402477" cy="3374776"/>
        </a:xfrm>
        <a:prstGeom prst="rect">
          <a:avLst/>
        </a:prstGeom>
        <a:solidFill>
          <a:schemeClr val="lt1">
            <a:alpha val="90000"/>
            <a:hueOff val="0"/>
            <a:satOff val="0"/>
            <a:lumOff val="0"/>
            <a:alphaOff val="0"/>
          </a:schemeClr>
        </a:solidFill>
        <a:ln w="9525" cap="flat" cmpd="sng" algn="ctr">
          <a:solidFill>
            <a:schemeClr val="accent4">
              <a:hueOff val="-3210336"/>
              <a:satOff val="39690"/>
              <a:lumOff val="-12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2126" tIns="395732" rIns="65212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err="1">
              <a:solidFill>
                <a:srgbClr val="000000"/>
              </a:solidFill>
            </a:rPr>
            <a:t>Kemampuan</a:t>
          </a:r>
          <a:r>
            <a:rPr lang="en-US" sz="1900" kern="1200" dirty="0">
              <a:solidFill>
                <a:srgbClr val="000000"/>
              </a:solidFill>
            </a:rPr>
            <a:t> </a:t>
          </a:r>
          <a:r>
            <a:rPr lang="en-US" sz="1900" kern="1200" dirty="0" err="1">
              <a:solidFill>
                <a:srgbClr val="000000"/>
              </a:solidFill>
            </a:rPr>
            <a:t>tertinggi</a:t>
          </a:r>
          <a:r>
            <a:rPr lang="en-US" sz="1900" kern="1200" dirty="0">
              <a:solidFill>
                <a:srgbClr val="000000"/>
              </a:solidFill>
            </a:rPr>
            <a:t> </a:t>
          </a:r>
          <a:r>
            <a:rPr lang="en-US" sz="1900" kern="1200" dirty="0" err="1">
              <a:solidFill>
                <a:srgbClr val="000000"/>
              </a:solidFill>
            </a:rPr>
            <a:t>dicapai</a:t>
          </a:r>
          <a:r>
            <a:rPr lang="en-US" sz="1900" kern="1200" dirty="0">
              <a:solidFill>
                <a:srgbClr val="000000"/>
              </a:solidFill>
            </a:rPr>
            <a:t> </a:t>
          </a:r>
          <a:r>
            <a:rPr lang="en-US" sz="1900" kern="1200" dirty="0" err="1">
              <a:solidFill>
                <a:srgbClr val="000000"/>
              </a:solidFill>
            </a:rPr>
            <a:t>oleh</a:t>
          </a:r>
          <a:r>
            <a:rPr lang="en-US" sz="1900" kern="1200" dirty="0">
              <a:solidFill>
                <a:srgbClr val="000000"/>
              </a:solidFill>
            </a:rPr>
            <a:t> </a:t>
          </a:r>
          <a:r>
            <a:rPr lang="en-US" sz="1900" kern="1200" dirty="0" err="1">
              <a:solidFill>
                <a:srgbClr val="000000"/>
              </a:solidFill>
            </a:rPr>
            <a:t>anak</a:t>
          </a:r>
          <a:r>
            <a:rPr lang="en-US" sz="1900" kern="1200" dirty="0">
              <a:solidFill>
                <a:srgbClr val="000000"/>
              </a:solidFill>
            </a:rPr>
            <a:t> </a:t>
          </a:r>
          <a:r>
            <a:rPr lang="en-US" sz="1900" kern="1200" dirty="0" err="1">
              <a:solidFill>
                <a:srgbClr val="000000"/>
              </a:solidFill>
            </a:rPr>
            <a:t>pada</a:t>
          </a:r>
          <a:r>
            <a:rPr lang="en-US" sz="1900" kern="1200" dirty="0">
              <a:solidFill>
                <a:srgbClr val="000000"/>
              </a:solidFill>
            </a:rPr>
            <a:t> </a:t>
          </a:r>
          <a:r>
            <a:rPr lang="en-US" sz="1900" kern="1200" dirty="0" err="1">
              <a:solidFill>
                <a:srgbClr val="000000"/>
              </a:solidFill>
            </a:rPr>
            <a:t>usia</a:t>
          </a:r>
          <a:r>
            <a:rPr lang="en-US" sz="1900" kern="1200" dirty="0">
              <a:solidFill>
                <a:srgbClr val="000000"/>
              </a:solidFill>
            </a:rPr>
            <a:t> </a:t>
          </a:r>
          <a:r>
            <a:rPr lang="en-US" sz="1900" i="1" kern="1200" dirty="0">
              <a:solidFill>
                <a:srgbClr val="000000"/>
              </a:solidFill>
            </a:rPr>
            <a:t>middle childhood: self efficacy</a:t>
          </a:r>
          <a:r>
            <a:rPr lang="en-US" sz="1900" i="0" kern="1200" dirty="0">
              <a:solidFill>
                <a:srgbClr val="000000"/>
              </a:solidFill>
            </a:rPr>
            <a:t>, </a:t>
          </a:r>
          <a:r>
            <a:rPr lang="en-US" sz="1900" i="0" kern="1200" dirty="0" err="1">
              <a:solidFill>
                <a:srgbClr val="000000"/>
              </a:solidFill>
            </a:rPr>
            <a:t>pengetahuan</a:t>
          </a:r>
          <a:r>
            <a:rPr lang="en-US" sz="1900" i="0" kern="1200" dirty="0">
              <a:solidFill>
                <a:srgbClr val="000000"/>
              </a:solidFill>
            </a:rPr>
            <a:t> </a:t>
          </a:r>
          <a:r>
            <a:rPr lang="en-US" sz="1900" i="0" kern="1200" dirty="0" err="1">
              <a:solidFill>
                <a:srgbClr val="000000"/>
              </a:solidFill>
            </a:rPr>
            <a:t>apa</a:t>
          </a:r>
          <a:r>
            <a:rPr lang="en-US" sz="1900" i="0" kern="1200" dirty="0">
              <a:solidFill>
                <a:srgbClr val="000000"/>
              </a:solidFill>
            </a:rPr>
            <a:t> yang </a:t>
          </a:r>
          <a:r>
            <a:rPr lang="en-US" sz="1900" i="0" kern="1200" dirty="0" err="1">
              <a:solidFill>
                <a:srgbClr val="000000"/>
              </a:solidFill>
            </a:rPr>
            <a:t>harus</a:t>
          </a:r>
          <a:r>
            <a:rPr lang="en-US" sz="1900" i="0" kern="1200" dirty="0">
              <a:solidFill>
                <a:srgbClr val="000000"/>
              </a:solidFill>
            </a:rPr>
            <a:t> </a:t>
          </a:r>
          <a:r>
            <a:rPr lang="en-US" sz="1900" i="0" kern="1200" dirty="0" err="1">
              <a:solidFill>
                <a:srgbClr val="000000"/>
              </a:solidFill>
            </a:rPr>
            <a:t>dilakukan</a:t>
          </a:r>
          <a:r>
            <a:rPr lang="en-US" sz="1900" i="0" kern="1200" dirty="0">
              <a:solidFill>
                <a:srgbClr val="000000"/>
              </a:solidFill>
            </a:rPr>
            <a:t> &amp; </a:t>
          </a:r>
          <a:r>
            <a:rPr lang="en-US" sz="1900" i="0" kern="1200" dirty="0" err="1">
              <a:solidFill>
                <a:srgbClr val="000000"/>
              </a:solidFill>
            </a:rPr>
            <a:t>kemampuan</a:t>
          </a:r>
          <a:r>
            <a:rPr lang="en-US" sz="1900" i="0" kern="1200" dirty="0">
              <a:solidFill>
                <a:srgbClr val="000000"/>
              </a:solidFill>
            </a:rPr>
            <a:t> </a:t>
          </a:r>
          <a:r>
            <a:rPr lang="en-US" sz="1900" i="0" kern="1200" dirty="0" err="1">
              <a:solidFill>
                <a:srgbClr val="000000"/>
              </a:solidFill>
            </a:rPr>
            <a:t>untuk</a:t>
          </a:r>
          <a:r>
            <a:rPr lang="en-US" sz="1900" i="0" kern="1200" dirty="0">
              <a:solidFill>
                <a:srgbClr val="000000"/>
              </a:solidFill>
            </a:rPr>
            <a:t> </a:t>
          </a:r>
          <a:r>
            <a:rPr lang="en-US" sz="1900" i="0" kern="1200" dirty="0" err="1">
              <a:solidFill>
                <a:srgbClr val="000000"/>
              </a:solidFill>
            </a:rPr>
            <a:t>melakukan</a:t>
          </a:r>
          <a:r>
            <a:rPr lang="en-US" sz="1900" i="0" kern="1200" dirty="0">
              <a:solidFill>
                <a:srgbClr val="000000"/>
              </a:solidFill>
            </a:rPr>
            <a:t> </a:t>
          </a:r>
          <a:r>
            <a:rPr lang="en-US" sz="1900" i="0" kern="1200" dirty="0" err="1">
              <a:solidFill>
                <a:srgbClr val="000000"/>
              </a:solidFill>
            </a:rPr>
            <a:t>itu</a:t>
          </a:r>
          <a:endParaRPr lang="en-US" sz="1900" kern="1200" dirty="0">
            <a:solidFill>
              <a:srgbClr val="000000"/>
            </a:solidFill>
          </a:endParaRPr>
        </a:p>
        <a:p>
          <a:pPr marL="171450" lvl="1" indent="-171450" algn="l" defTabSz="844550">
            <a:lnSpc>
              <a:spcPct val="90000"/>
            </a:lnSpc>
            <a:spcBef>
              <a:spcPct val="0"/>
            </a:spcBef>
            <a:spcAft>
              <a:spcPct val="15000"/>
            </a:spcAft>
            <a:buChar char="•"/>
          </a:pPr>
          <a:r>
            <a:rPr lang="en-US" sz="1900" kern="1200" dirty="0" err="1">
              <a:solidFill>
                <a:srgbClr val="000000"/>
              </a:solidFill>
            </a:rPr>
            <a:t>Pindah</a:t>
          </a:r>
          <a:r>
            <a:rPr lang="en-US" sz="1900" kern="1200" dirty="0">
              <a:solidFill>
                <a:srgbClr val="000000"/>
              </a:solidFill>
            </a:rPr>
            <a:t> </a:t>
          </a:r>
          <a:r>
            <a:rPr lang="en-US" sz="1900" kern="1200" dirty="0" err="1">
              <a:solidFill>
                <a:srgbClr val="000000"/>
              </a:solidFill>
            </a:rPr>
            <a:t>dari</a:t>
          </a:r>
          <a:r>
            <a:rPr lang="en-US" sz="1900" kern="1200" dirty="0">
              <a:solidFill>
                <a:srgbClr val="000000"/>
              </a:solidFill>
            </a:rPr>
            <a:t> </a:t>
          </a:r>
          <a:r>
            <a:rPr lang="en-US" sz="1900" kern="1200" dirty="0" err="1">
              <a:solidFill>
                <a:srgbClr val="000000"/>
              </a:solidFill>
            </a:rPr>
            <a:t>periode</a:t>
          </a:r>
          <a:r>
            <a:rPr lang="en-US" sz="1900" kern="1200" dirty="0">
              <a:solidFill>
                <a:srgbClr val="000000"/>
              </a:solidFill>
            </a:rPr>
            <a:t> pre-</a:t>
          </a:r>
          <a:r>
            <a:rPr lang="en-US" sz="1900" kern="1200" dirty="0" err="1">
              <a:solidFill>
                <a:srgbClr val="000000"/>
              </a:solidFill>
            </a:rPr>
            <a:t>operasional</a:t>
          </a:r>
          <a:r>
            <a:rPr lang="en-US" sz="1900" kern="1200" dirty="0">
              <a:solidFill>
                <a:srgbClr val="000000"/>
              </a:solidFill>
            </a:rPr>
            <a:t> </a:t>
          </a:r>
          <a:r>
            <a:rPr lang="en-US" sz="1900" kern="1200" dirty="0" err="1">
              <a:solidFill>
                <a:srgbClr val="000000"/>
              </a:solidFill>
            </a:rPr>
            <a:t>ke</a:t>
          </a:r>
          <a:r>
            <a:rPr lang="en-US" sz="1900" kern="1200" dirty="0">
              <a:solidFill>
                <a:srgbClr val="000000"/>
              </a:solidFill>
            </a:rPr>
            <a:t> “</a:t>
          </a:r>
          <a:r>
            <a:rPr lang="en-US" sz="1900" i="1" kern="1200" dirty="0">
              <a:solidFill>
                <a:srgbClr val="000000"/>
              </a:solidFill>
            </a:rPr>
            <a:t>concrete operations</a:t>
          </a:r>
          <a:r>
            <a:rPr lang="en-US" sz="1900" kern="1200" dirty="0">
              <a:solidFill>
                <a:srgbClr val="000000"/>
              </a:solidFill>
            </a:rPr>
            <a:t>”</a:t>
          </a:r>
        </a:p>
        <a:p>
          <a:pPr marL="171450" lvl="1" indent="-171450" algn="l" defTabSz="844550">
            <a:lnSpc>
              <a:spcPct val="90000"/>
            </a:lnSpc>
            <a:spcBef>
              <a:spcPct val="0"/>
            </a:spcBef>
            <a:spcAft>
              <a:spcPct val="15000"/>
            </a:spcAft>
            <a:buChar char="•"/>
          </a:pPr>
          <a:r>
            <a:rPr lang="en-US" sz="1900" i="1" kern="1200" dirty="0">
              <a:solidFill>
                <a:srgbClr val="000000"/>
              </a:solidFill>
            </a:rPr>
            <a:t>A sense of self </a:t>
          </a:r>
          <a:r>
            <a:rPr lang="en-US" sz="1900" kern="1200" dirty="0" err="1">
              <a:solidFill>
                <a:srgbClr val="000000"/>
              </a:solidFill>
            </a:rPr>
            <a:t>berkembang</a:t>
          </a:r>
          <a:r>
            <a:rPr lang="en-US" sz="1900" kern="1200" dirty="0">
              <a:solidFill>
                <a:srgbClr val="000000"/>
              </a:solidFill>
            </a:rPr>
            <a:t> </a:t>
          </a:r>
          <a:r>
            <a:rPr lang="en-US" sz="1900" kern="1200" dirty="0">
              <a:solidFill>
                <a:srgbClr val="000000"/>
              </a:solidFill>
              <a:sym typeface="Wingdings"/>
            </a:rPr>
            <a:t> </a:t>
          </a:r>
          <a:r>
            <a:rPr lang="en-US" sz="1900" kern="1200" dirty="0" err="1">
              <a:solidFill>
                <a:srgbClr val="000000"/>
              </a:solidFill>
              <a:sym typeface="Wingdings"/>
            </a:rPr>
            <a:t>mandiri</a:t>
          </a:r>
          <a:r>
            <a:rPr lang="en-US" sz="1900" kern="1200" dirty="0">
              <a:solidFill>
                <a:srgbClr val="000000"/>
              </a:solidFill>
              <a:sym typeface="Wingdings"/>
            </a:rPr>
            <a:t> &amp; </a:t>
          </a:r>
          <a:r>
            <a:rPr lang="en-US" sz="1900" kern="1200" dirty="0" err="1">
              <a:solidFill>
                <a:srgbClr val="000000"/>
              </a:solidFill>
              <a:sym typeface="Wingdings"/>
            </a:rPr>
            <a:t>belajar</a:t>
          </a:r>
          <a:r>
            <a:rPr lang="en-US" sz="1900" kern="1200" dirty="0">
              <a:solidFill>
                <a:srgbClr val="000000"/>
              </a:solidFill>
              <a:sym typeface="Wingdings"/>
            </a:rPr>
            <a:t> </a:t>
          </a:r>
          <a:r>
            <a:rPr lang="en-US" sz="1900" kern="1200" dirty="0" err="1">
              <a:solidFill>
                <a:srgbClr val="000000"/>
              </a:solidFill>
              <a:sym typeface="Wingdings"/>
            </a:rPr>
            <a:t>perannya</a:t>
          </a:r>
          <a:r>
            <a:rPr lang="en-US" sz="1900" kern="1200" dirty="0">
              <a:solidFill>
                <a:srgbClr val="000000"/>
              </a:solidFill>
              <a:sym typeface="Wingdings"/>
            </a:rPr>
            <a:t> </a:t>
          </a:r>
          <a:r>
            <a:rPr lang="en-US" sz="1900" kern="1200" dirty="0" err="1">
              <a:solidFill>
                <a:srgbClr val="000000"/>
              </a:solidFill>
              <a:sym typeface="Wingdings"/>
            </a:rPr>
            <a:t>dalam</a:t>
          </a:r>
          <a:r>
            <a:rPr lang="en-US" sz="1900" kern="1200" dirty="0">
              <a:solidFill>
                <a:srgbClr val="000000"/>
              </a:solidFill>
              <a:sym typeface="Wingdings"/>
            </a:rPr>
            <a:t> </a:t>
          </a:r>
          <a:r>
            <a:rPr lang="en-US" sz="1900" kern="1200" dirty="0" err="1">
              <a:solidFill>
                <a:srgbClr val="000000"/>
              </a:solidFill>
              <a:sym typeface="Wingdings"/>
            </a:rPr>
            <a:t>keluarga</a:t>
          </a:r>
          <a:r>
            <a:rPr lang="en-US" sz="1900" kern="1200" dirty="0">
              <a:solidFill>
                <a:srgbClr val="000000"/>
              </a:solidFill>
              <a:sym typeface="Wingdings"/>
            </a:rPr>
            <a:t> &amp; </a:t>
          </a:r>
          <a:r>
            <a:rPr lang="en-US" sz="1900" kern="1200" dirty="0" err="1">
              <a:solidFill>
                <a:srgbClr val="000000"/>
              </a:solidFill>
              <a:sym typeface="Wingdings"/>
            </a:rPr>
            <a:t>komunitas</a:t>
          </a:r>
          <a:endParaRPr lang="en-US" sz="1900" kern="1200" dirty="0">
            <a:solidFill>
              <a:srgbClr val="000000"/>
            </a:solidFill>
          </a:endParaRPr>
        </a:p>
        <a:p>
          <a:pPr marL="171450" lvl="1" indent="-171450" algn="l" defTabSz="844550">
            <a:lnSpc>
              <a:spcPct val="90000"/>
            </a:lnSpc>
            <a:spcBef>
              <a:spcPct val="0"/>
            </a:spcBef>
            <a:spcAft>
              <a:spcPct val="15000"/>
            </a:spcAft>
            <a:buChar char="•"/>
          </a:pPr>
          <a:r>
            <a:rPr lang="en-US" sz="1900" kern="1200" dirty="0" err="1">
              <a:solidFill>
                <a:srgbClr val="000000"/>
              </a:solidFill>
            </a:rPr>
            <a:t>Perkembangan</a:t>
          </a:r>
          <a:r>
            <a:rPr lang="en-US" sz="1900" kern="1200" dirty="0">
              <a:solidFill>
                <a:srgbClr val="000000"/>
              </a:solidFill>
            </a:rPr>
            <a:t> </a:t>
          </a:r>
          <a:r>
            <a:rPr lang="en-US" sz="1900" kern="1200" dirty="0" err="1">
              <a:solidFill>
                <a:srgbClr val="000000"/>
              </a:solidFill>
            </a:rPr>
            <a:t>keterampilan</a:t>
          </a:r>
          <a:r>
            <a:rPr lang="en-US" sz="1900" kern="1200" dirty="0">
              <a:solidFill>
                <a:srgbClr val="000000"/>
              </a:solidFill>
            </a:rPr>
            <a:t> </a:t>
          </a:r>
          <a:r>
            <a:rPr lang="en-US" sz="1900" kern="1200" dirty="0" err="1">
              <a:solidFill>
                <a:srgbClr val="000000"/>
              </a:solidFill>
            </a:rPr>
            <a:t>makan</a:t>
          </a:r>
          <a:r>
            <a:rPr lang="en-US" sz="1900" kern="1200" dirty="0">
              <a:solidFill>
                <a:srgbClr val="000000"/>
              </a:solidFill>
            </a:rPr>
            <a:t> </a:t>
          </a:r>
          <a:r>
            <a:rPr lang="en-US" sz="1900" kern="1200" dirty="0" err="1">
              <a:solidFill>
                <a:srgbClr val="000000"/>
              </a:solidFill>
            </a:rPr>
            <a:t>dan</a:t>
          </a:r>
          <a:r>
            <a:rPr lang="en-US" sz="1900" kern="1200" dirty="0">
              <a:solidFill>
                <a:srgbClr val="000000"/>
              </a:solidFill>
            </a:rPr>
            <a:t> </a:t>
          </a:r>
          <a:r>
            <a:rPr lang="en-US" sz="1900" kern="1200" dirty="0" err="1">
              <a:solidFill>
                <a:srgbClr val="000000"/>
              </a:solidFill>
            </a:rPr>
            <a:t>perilaku</a:t>
          </a:r>
          <a:r>
            <a:rPr lang="en-US" sz="1900" kern="1200" dirty="0">
              <a:solidFill>
                <a:srgbClr val="000000"/>
              </a:solidFill>
            </a:rPr>
            <a:t> </a:t>
          </a:r>
          <a:r>
            <a:rPr lang="en-US" sz="1900" kern="1200" dirty="0" err="1">
              <a:solidFill>
                <a:srgbClr val="000000"/>
              </a:solidFill>
            </a:rPr>
            <a:t>makan</a:t>
          </a:r>
          <a:r>
            <a:rPr lang="en-US" sz="1900" kern="1200" dirty="0">
              <a:solidFill>
                <a:srgbClr val="000000"/>
              </a:solidFill>
            </a:rPr>
            <a:t>: </a:t>
          </a:r>
          <a:r>
            <a:rPr lang="en-US" sz="1900" kern="1200" dirty="0" err="1">
              <a:solidFill>
                <a:srgbClr val="000000"/>
              </a:solidFill>
            </a:rPr>
            <a:t>berkembangnya</a:t>
          </a:r>
          <a:r>
            <a:rPr lang="en-US" sz="1900" kern="1200" dirty="0">
              <a:solidFill>
                <a:srgbClr val="000000"/>
              </a:solidFill>
            </a:rPr>
            <a:t> </a:t>
          </a:r>
          <a:r>
            <a:rPr lang="en-US" sz="1900" kern="1200" dirty="0" err="1">
              <a:solidFill>
                <a:srgbClr val="000000"/>
              </a:solidFill>
            </a:rPr>
            <a:t>koordinasi</a:t>
          </a:r>
          <a:r>
            <a:rPr lang="en-US" sz="1900" kern="1200" dirty="0">
              <a:solidFill>
                <a:srgbClr val="000000"/>
              </a:solidFill>
            </a:rPr>
            <a:t> </a:t>
          </a:r>
          <a:r>
            <a:rPr lang="en-US" sz="1900" kern="1200" dirty="0" err="1">
              <a:solidFill>
                <a:srgbClr val="000000"/>
              </a:solidFill>
            </a:rPr>
            <a:t>motorik</a:t>
          </a:r>
          <a:r>
            <a:rPr lang="en-US" sz="1900" kern="1200" dirty="0">
              <a:solidFill>
                <a:srgbClr val="000000"/>
              </a:solidFill>
            </a:rPr>
            <a:t> </a:t>
          </a:r>
          <a:r>
            <a:rPr lang="en-US" sz="1900" kern="1200" dirty="0">
              <a:solidFill>
                <a:srgbClr val="000000"/>
              </a:solidFill>
              <a:sym typeface="Wingdings"/>
            </a:rPr>
            <a:t> </a:t>
          </a:r>
          <a:r>
            <a:rPr lang="en-US" sz="1900" kern="1200" dirty="0" err="1">
              <a:solidFill>
                <a:srgbClr val="000000"/>
              </a:solidFill>
              <a:sym typeface="Wingdings"/>
            </a:rPr>
            <a:t>meningkat</a:t>
          </a:r>
          <a:r>
            <a:rPr lang="en-US" sz="1900" kern="1200" dirty="0">
              <a:solidFill>
                <a:srgbClr val="000000"/>
              </a:solidFill>
              <a:sym typeface="Wingdings"/>
            </a:rPr>
            <a:t> </a:t>
          </a:r>
          <a:r>
            <a:rPr lang="en-US" sz="1900" kern="1200" dirty="0" err="1">
              <a:solidFill>
                <a:srgbClr val="000000"/>
              </a:solidFill>
              <a:sym typeface="Wingdings"/>
            </a:rPr>
            <a:t>keterampilan</a:t>
          </a:r>
          <a:r>
            <a:rPr lang="en-US" sz="1900" kern="1200" dirty="0">
              <a:solidFill>
                <a:srgbClr val="000000"/>
              </a:solidFill>
              <a:sym typeface="Wingdings"/>
            </a:rPr>
            <a:t> </a:t>
          </a:r>
          <a:r>
            <a:rPr lang="en-US" sz="1900" kern="1200" dirty="0" err="1">
              <a:solidFill>
                <a:srgbClr val="000000"/>
              </a:solidFill>
              <a:sym typeface="Wingdings"/>
            </a:rPr>
            <a:t>makannya</a:t>
          </a:r>
          <a:endParaRPr lang="en-US" sz="1900" kern="1200" dirty="0">
            <a:solidFill>
              <a:srgbClr val="000000"/>
            </a:solidFill>
          </a:endParaRPr>
        </a:p>
      </dsp:txBody>
      <dsp:txXfrm>
        <a:off x="0" y="1794691"/>
        <a:ext cx="8402477" cy="3374776"/>
      </dsp:txXfrm>
    </dsp:sp>
    <dsp:sp modelId="{3ECD4611-3CE0-7449-AA90-DF1E2AFAF5C9}">
      <dsp:nvSpPr>
        <dsp:cNvPr id="0" name=""/>
        <dsp:cNvSpPr/>
      </dsp:nvSpPr>
      <dsp:spPr>
        <a:xfrm>
          <a:off x="420123" y="1514251"/>
          <a:ext cx="5881733" cy="560880"/>
        </a:xfrm>
        <a:prstGeom prst="roundRect">
          <a:avLst/>
        </a:prstGeom>
        <a:gradFill rotWithShape="0">
          <a:gsLst>
            <a:gs pos="0">
              <a:schemeClr val="accent4">
                <a:hueOff val="-3210336"/>
                <a:satOff val="39690"/>
                <a:lumOff val="-12939"/>
                <a:alphaOff val="0"/>
                <a:tint val="92000"/>
                <a:satMod val="170000"/>
              </a:schemeClr>
            </a:gs>
            <a:gs pos="15000">
              <a:schemeClr val="accent4">
                <a:hueOff val="-3210336"/>
                <a:satOff val="39690"/>
                <a:lumOff val="-12939"/>
                <a:alphaOff val="0"/>
                <a:tint val="92000"/>
                <a:shade val="99000"/>
                <a:satMod val="170000"/>
              </a:schemeClr>
            </a:gs>
            <a:gs pos="62000">
              <a:schemeClr val="accent4">
                <a:hueOff val="-3210336"/>
                <a:satOff val="39690"/>
                <a:lumOff val="-12939"/>
                <a:alphaOff val="0"/>
                <a:tint val="96000"/>
                <a:shade val="80000"/>
                <a:satMod val="170000"/>
              </a:schemeClr>
            </a:gs>
            <a:gs pos="97000">
              <a:schemeClr val="accent4">
                <a:hueOff val="-3210336"/>
                <a:satOff val="39690"/>
                <a:lumOff val="-12939"/>
                <a:alphaOff val="0"/>
                <a:tint val="98000"/>
                <a:shade val="63000"/>
                <a:satMod val="170000"/>
              </a:schemeClr>
            </a:gs>
            <a:gs pos="100000">
              <a:schemeClr val="accent4">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3210336"/>
              <a:satOff val="39690"/>
              <a:lumOff val="-12939"/>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2316" tIns="0" rIns="222316" bIns="0"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rgbClr val="000000"/>
              </a:solidFill>
            </a:rPr>
            <a:t>Perkembangan</a:t>
          </a:r>
          <a:r>
            <a:rPr lang="en-US" sz="1900" kern="1200" dirty="0">
              <a:solidFill>
                <a:srgbClr val="000000"/>
              </a:solidFill>
            </a:rPr>
            <a:t> </a:t>
          </a:r>
          <a:r>
            <a:rPr lang="en-US" sz="1900" kern="1200" dirty="0" err="1">
              <a:solidFill>
                <a:srgbClr val="000000"/>
              </a:solidFill>
            </a:rPr>
            <a:t>Kognitif</a:t>
          </a:r>
          <a:endParaRPr lang="en-US" sz="1900" kern="1200" dirty="0">
            <a:solidFill>
              <a:srgbClr val="000000"/>
            </a:solidFill>
          </a:endParaRPr>
        </a:p>
      </dsp:txBody>
      <dsp:txXfrm>
        <a:off x="447503" y="1541631"/>
        <a:ext cx="5826973"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001DF-9CA4-194A-9732-87B8F35E6716}">
      <dsp:nvSpPr>
        <dsp:cNvPr id="0" name=""/>
        <dsp:cNvSpPr/>
      </dsp:nvSpPr>
      <dsp:spPr>
        <a:xfrm>
          <a:off x="0" y="425018"/>
          <a:ext cx="8659481" cy="959962"/>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072" tIns="479044" rIns="672072"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rgbClr val="000000"/>
              </a:solidFill>
            </a:rPr>
            <a:t>Onset of puberty </a:t>
          </a:r>
          <a:r>
            <a:rPr lang="en-US" sz="2300" kern="1200" dirty="0" err="1">
              <a:solidFill>
                <a:srgbClr val="000000"/>
              </a:solidFill>
            </a:rPr>
            <a:t>terjadi</a:t>
          </a:r>
          <a:r>
            <a:rPr lang="en-US" sz="2300" kern="1200" dirty="0">
              <a:solidFill>
                <a:srgbClr val="000000"/>
              </a:solidFill>
            </a:rPr>
            <a:t> </a:t>
          </a:r>
          <a:r>
            <a:rPr lang="en-US" sz="2300" kern="1200" dirty="0" err="1">
              <a:solidFill>
                <a:srgbClr val="000000"/>
              </a:solidFill>
            </a:rPr>
            <a:t>setelah</a:t>
          </a:r>
          <a:r>
            <a:rPr lang="en-US" sz="2300" kern="1200" dirty="0">
              <a:solidFill>
                <a:srgbClr val="000000"/>
              </a:solidFill>
            </a:rPr>
            <a:t> </a:t>
          </a:r>
          <a:r>
            <a:rPr lang="en-US" sz="2300" kern="1200" dirty="0" err="1">
              <a:solidFill>
                <a:srgbClr val="000000"/>
              </a:solidFill>
            </a:rPr>
            <a:t>reaktivasi</a:t>
          </a:r>
          <a:r>
            <a:rPr lang="en-US" sz="2300" kern="1200" dirty="0">
              <a:solidFill>
                <a:srgbClr val="000000"/>
              </a:solidFill>
            </a:rPr>
            <a:t> </a:t>
          </a:r>
          <a:r>
            <a:rPr lang="en-US" sz="2300" kern="1200" dirty="0" err="1">
              <a:solidFill>
                <a:srgbClr val="000000"/>
              </a:solidFill>
            </a:rPr>
            <a:t>GnRH</a:t>
          </a:r>
          <a:endParaRPr lang="en-US" sz="2300" kern="1200" dirty="0">
            <a:solidFill>
              <a:srgbClr val="000000"/>
            </a:solidFill>
          </a:endParaRPr>
        </a:p>
      </dsp:txBody>
      <dsp:txXfrm>
        <a:off x="0" y="425018"/>
        <a:ext cx="8659481" cy="959962"/>
      </dsp:txXfrm>
    </dsp:sp>
    <dsp:sp modelId="{8D109776-370B-144F-AB6D-81FA80D9E796}">
      <dsp:nvSpPr>
        <dsp:cNvPr id="0" name=""/>
        <dsp:cNvSpPr/>
      </dsp:nvSpPr>
      <dsp:spPr>
        <a:xfrm>
          <a:off x="432974" y="85538"/>
          <a:ext cx="6061636" cy="678960"/>
        </a:xfrm>
        <a:prstGeom prst="round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9115" tIns="0" rIns="229115" bIns="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rgbClr val="000000"/>
              </a:solidFill>
            </a:rPr>
            <a:t>Neuroendokrin</a:t>
          </a:r>
          <a:endParaRPr lang="en-US" sz="2300" kern="1200" dirty="0">
            <a:solidFill>
              <a:srgbClr val="000000"/>
            </a:solidFill>
          </a:endParaRPr>
        </a:p>
      </dsp:txBody>
      <dsp:txXfrm>
        <a:off x="466118" y="118682"/>
        <a:ext cx="5995348" cy="612672"/>
      </dsp:txXfrm>
    </dsp:sp>
    <dsp:sp modelId="{A806302A-B5AE-F846-9103-4B878237058F}">
      <dsp:nvSpPr>
        <dsp:cNvPr id="0" name=""/>
        <dsp:cNvSpPr/>
      </dsp:nvSpPr>
      <dsp:spPr>
        <a:xfrm>
          <a:off x="0" y="1848661"/>
          <a:ext cx="8659481" cy="959962"/>
        </a:xfrm>
        <a:prstGeom prst="rect">
          <a:avLst/>
        </a:prstGeom>
        <a:solidFill>
          <a:schemeClr val="lt1">
            <a:alpha val="90000"/>
            <a:hueOff val="0"/>
            <a:satOff val="0"/>
            <a:lumOff val="0"/>
            <a:alphaOff val="0"/>
          </a:schemeClr>
        </a:solidFill>
        <a:ln w="9525" cap="flat" cmpd="sng" algn="ctr">
          <a:solidFill>
            <a:schemeClr val="accent4">
              <a:hueOff val="-1605168"/>
              <a:satOff val="19845"/>
              <a:lumOff val="-64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072" tIns="479044" rIns="672072"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err="1">
              <a:solidFill>
                <a:srgbClr val="000000"/>
              </a:solidFill>
            </a:rPr>
            <a:t>Belum</a:t>
          </a:r>
          <a:r>
            <a:rPr lang="en-US" sz="2300" kern="1200" dirty="0">
              <a:solidFill>
                <a:srgbClr val="000000"/>
              </a:solidFill>
            </a:rPr>
            <a:t> </a:t>
          </a:r>
          <a:r>
            <a:rPr lang="en-US" sz="2300" kern="1200" dirty="0" err="1">
              <a:solidFill>
                <a:srgbClr val="000000"/>
              </a:solidFill>
            </a:rPr>
            <a:t>diketahui</a:t>
          </a:r>
          <a:r>
            <a:rPr lang="en-US" sz="2300" kern="1200" dirty="0">
              <a:solidFill>
                <a:srgbClr val="000000"/>
              </a:solidFill>
            </a:rPr>
            <a:t> </a:t>
          </a:r>
          <a:r>
            <a:rPr lang="en-US" sz="2300" kern="1200" dirty="0" err="1">
              <a:solidFill>
                <a:srgbClr val="000000"/>
              </a:solidFill>
            </a:rPr>
            <a:t>dengan</a:t>
          </a:r>
          <a:r>
            <a:rPr lang="en-US" sz="2300" kern="1200" dirty="0">
              <a:solidFill>
                <a:srgbClr val="000000"/>
              </a:solidFill>
            </a:rPr>
            <a:t> </a:t>
          </a:r>
          <a:r>
            <a:rPr lang="en-US" sz="2300" kern="1200" dirty="0" err="1">
              <a:solidFill>
                <a:srgbClr val="000000"/>
              </a:solidFill>
            </a:rPr>
            <a:t>pasti</a:t>
          </a:r>
          <a:endParaRPr lang="en-US" sz="2300" kern="1200" dirty="0">
            <a:solidFill>
              <a:srgbClr val="000000"/>
            </a:solidFill>
          </a:endParaRPr>
        </a:p>
      </dsp:txBody>
      <dsp:txXfrm>
        <a:off x="0" y="1848661"/>
        <a:ext cx="8659481" cy="959962"/>
      </dsp:txXfrm>
    </dsp:sp>
    <dsp:sp modelId="{3EC3B828-C056-5049-9477-705C03F49F69}">
      <dsp:nvSpPr>
        <dsp:cNvPr id="0" name=""/>
        <dsp:cNvSpPr/>
      </dsp:nvSpPr>
      <dsp:spPr>
        <a:xfrm>
          <a:off x="432974" y="1509181"/>
          <a:ext cx="6061636" cy="678960"/>
        </a:xfrm>
        <a:prstGeom prst="roundRect">
          <a:avLst/>
        </a:prstGeom>
        <a:gradFill rotWithShape="0">
          <a:gsLst>
            <a:gs pos="0">
              <a:schemeClr val="accent4">
                <a:hueOff val="-1605168"/>
                <a:satOff val="19845"/>
                <a:lumOff val="-6470"/>
                <a:alphaOff val="0"/>
                <a:tint val="92000"/>
                <a:satMod val="170000"/>
              </a:schemeClr>
            </a:gs>
            <a:gs pos="15000">
              <a:schemeClr val="accent4">
                <a:hueOff val="-1605168"/>
                <a:satOff val="19845"/>
                <a:lumOff val="-6470"/>
                <a:alphaOff val="0"/>
                <a:tint val="92000"/>
                <a:shade val="99000"/>
                <a:satMod val="170000"/>
              </a:schemeClr>
            </a:gs>
            <a:gs pos="62000">
              <a:schemeClr val="accent4">
                <a:hueOff val="-1605168"/>
                <a:satOff val="19845"/>
                <a:lumOff val="-6470"/>
                <a:alphaOff val="0"/>
                <a:tint val="96000"/>
                <a:shade val="80000"/>
                <a:satMod val="170000"/>
              </a:schemeClr>
            </a:gs>
            <a:gs pos="97000">
              <a:schemeClr val="accent4">
                <a:hueOff val="-1605168"/>
                <a:satOff val="19845"/>
                <a:lumOff val="-6470"/>
                <a:alphaOff val="0"/>
                <a:tint val="98000"/>
                <a:shade val="63000"/>
                <a:satMod val="170000"/>
              </a:schemeClr>
            </a:gs>
            <a:gs pos="100000">
              <a:schemeClr val="accent4">
                <a:hueOff val="-1605168"/>
                <a:satOff val="19845"/>
                <a:lumOff val="-647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1605168"/>
              <a:satOff val="19845"/>
              <a:lumOff val="-647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9115" tIns="0" rIns="229115" bIns="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rgbClr val="000000"/>
              </a:solidFill>
            </a:rPr>
            <a:t>Genetik</a:t>
          </a:r>
          <a:endParaRPr lang="en-US" sz="2300" kern="1200" dirty="0">
            <a:solidFill>
              <a:srgbClr val="000000"/>
            </a:solidFill>
          </a:endParaRPr>
        </a:p>
      </dsp:txBody>
      <dsp:txXfrm>
        <a:off x="466118" y="1542325"/>
        <a:ext cx="5995348" cy="612672"/>
      </dsp:txXfrm>
    </dsp:sp>
    <dsp:sp modelId="{095349F5-E29A-0C44-8AE2-7C607FDA8300}">
      <dsp:nvSpPr>
        <dsp:cNvPr id="0" name=""/>
        <dsp:cNvSpPr/>
      </dsp:nvSpPr>
      <dsp:spPr>
        <a:xfrm>
          <a:off x="0" y="3272304"/>
          <a:ext cx="8659481" cy="1557674"/>
        </a:xfrm>
        <a:prstGeom prst="rect">
          <a:avLst/>
        </a:prstGeom>
        <a:solidFill>
          <a:schemeClr val="lt1">
            <a:alpha val="90000"/>
            <a:hueOff val="0"/>
            <a:satOff val="0"/>
            <a:lumOff val="0"/>
            <a:alphaOff val="0"/>
          </a:schemeClr>
        </a:solidFill>
        <a:ln w="9525" cap="flat" cmpd="sng" algn="ctr">
          <a:solidFill>
            <a:schemeClr val="accent4">
              <a:hueOff val="-3210336"/>
              <a:satOff val="39690"/>
              <a:lumOff val="-12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072" tIns="479044" rIns="672072"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err="1">
              <a:solidFill>
                <a:srgbClr val="000000"/>
              </a:solidFill>
            </a:rPr>
            <a:t>Perkembangan</a:t>
          </a:r>
          <a:r>
            <a:rPr lang="en-US" sz="2300" kern="1200" dirty="0">
              <a:solidFill>
                <a:srgbClr val="000000"/>
              </a:solidFill>
            </a:rPr>
            <a:t> </a:t>
          </a:r>
          <a:r>
            <a:rPr lang="en-US" sz="2300" kern="1200" dirty="0" err="1">
              <a:solidFill>
                <a:srgbClr val="000000"/>
              </a:solidFill>
            </a:rPr>
            <a:t>payudara</a:t>
          </a:r>
          <a:r>
            <a:rPr lang="en-US" sz="2300" kern="1200" dirty="0">
              <a:solidFill>
                <a:srgbClr val="000000"/>
              </a:solidFill>
            </a:rPr>
            <a:t> pubic hair, </a:t>
          </a:r>
          <a:r>
            <a:rPr lang="en-US" sz="2300" kern="1200" dirty="0" err="1">
              <a:solidFill>
                <a:srgbClr val="000000"/>
              </a:solidFill>
            </a:rPr>
            <a:t>dan</a:t>
          </a:r>
          <a:r>
            <a:rPr lang="en-US" sz="2300" kern="1200" dirty="0">
              <a:solidFill>
                <a:srgbClr val="000000"/>
              </a:solidFill>
            </a:rPr>
            <a:t> menarche </a:t>
          </a:r>
          <a:r>
            <a:rPr lang="en-US" sz="2300" kern="1200" dirty="0" err="1">
              <a:solidFill>
                <a:srgbClr val="000000"/>
              </a:solidFill>
            </a:rPr>
            <a:t>perempuan</a:t>
          </a:r>
          <a:r>
            <a:rPr lang="en-US" sz="2300" kern="1200" dirty="0">
              <a:solidFill>
                <a:srgbClr val="000000"/>
              </a:solidFill>
            </a:rPr>
            <a:t> </a:t>
          </a:r>
          <a:r>
            <a:rPr lang="en-US" sz="2300" kern="1200" dirty="0" err="1">
              <a:solidFill>
                <a:srgbClr val="000000"/>
              </a:solidFill>
            </a:rPr>
            <a:t>kulit</a:t>
          </a:r>
          <a:r>
            <a:rPr lang="en-US" sz="2300" kern="1200" dirty="0">
              <a:solidFill>
                <a:srgbClr val="000000"/>
              </a:solidFill>
            </a:rPr>
            <a:t> </a:t>
          </a:r>
          <a:r>
            <a:rPr lang="en-US" sz="2300" kern="1200" dirty="0" err="1">
              <a:solidFill>
                <a:srgbClr val="000000"/>
              </a:solidFill>
            </a:rPr>
            <a:t>hitam</a:t>
          </a:r>
          <a:r>
            <a:rPr lang="en-US" sz="2300" kern="1200" dirty="0">
              <a:solidFill>
                <a:srgbClr val="000000"/>
              </a:solidFill>
            </a:rPr>
            <a:t> di USA </a:t>
          </a:r>
          <a:r>
            <a:rPr lang="en-US" sz="2300" kern="1200" dirty="0" err="1">
              <a:solidFill>
                <a:srgbClr val="000000"/>
              </a:solidFill>
            </a:rPr>
            <a:t>kulit</a:t>
          </a:r>
          <a:r>
            <a:rPr lang="en-US" sz="2300" kern="1200" dirty="0">
              <a:solidFill>
                <a:srgbClr val="000000"/>
              </a:solidFill>
            </a:rPr>
            <a:t> </a:t>
          </a:r>
          <a:r>
            <a:rPr lang="en-US" sz="2300" kern="1200" dirty="0" err="1">
              <a:solidFill>
                <a:srgbClr val="000000"/>
              </a:solidFill>
            </a:rPr>
            <a:t>putih</a:t>
          </a:r>
          <a:r>
            <a:rPr lang="en-US" sz="2300" kern="1200" dirty="0">
              <a:solidFill>
                <a:srgbClr val="000000"/>
              </a:solidFill>
            </a:rPr>
            <a:t> </a:t>
          </a:r>
          <a:r>
            <a:rPr lang="en-US" sz="2300" kern="1200" dirty="0" err="1">
              <a:solidFill>
                <a:srgbClr val="000000"/>
              </a:solidFill>
            </a:rPr>
            <a:t>kurang</a:t>
          </a:r>
          <a:r>
            <a:rPr lang="en-US" sz="2300" kern="1200" dirty="0">
              <a:solidFill>
                <a:srgbClr val="000000"/>
              </a:solidFill>
            </a:rPr>
            <a:t> </a:t>
          </a:r>
          <a:r>
            <a:rPr lang="en-US" sz="2300" kern="1200" dirty="0" err="1">
              <a:solidFill>
                <a:srgbClr val="000000"/>
              </a:solidFill>
            </a:rPr>
            <a:t>lebih</a:t>
          </a:r>
          <a:r>
            <a:rPr lang="en-US" sz="2300" kern="1200" dirty="0">
              <a:solidFill>
                <a:srgbClr val="000000"/>
              </a:solidFill>
            </a:rPr>
            <a:t> 3 </a:t>
          </a:r>
          <a:r>
            <a:rPr lang="en-US" sz="2300" kern="1200" dirty="0" err="1">
              <a:solidFill>
                <a:srgbClr val="000000"/>
              </a:solidFill>
            </a:rPr>
            <a:t>bulan</a:t>
          </a:r>
          <a:r>
            <a:rPr lang="en-US" sz="2300" kern="1200" dirty="0">
              <a:solidFill>
                <a:srgbClr val="000000"/>
              </a:solidFill>
            </a:rPr>
            <a:t> </a:t>
          </a:r>
          <a:r>
            <a:rPr lang="en-US" sz="2300" kern="1200" dirty="0" err="1">
              <a:solidFill>
                <a:srgbClr val="000000"/>
              </a:solidFill>
            </a:rPr>
            <a:t>lebih</a:t>
          </a:r>
          <a:r>
            <a:rPr lang="en-US" sz="2300" kern="1200" dirty="0">
              <a:solidFill>
                <a:srgbClr val="000000"/>
              </a:solidFill>
            </a:rPr>
            <a:t> </a:t>
          </a:r>
          <a:r>
            <a:rPr lang="en-US" sz="2300" kern="1200" dirty="0" err="1">
              <a:solidFill>
                <a:srgbClr val="000000"/>
              </a:solidFill>
            </a:rPr>
            <a:t>cepat</a:t>
          </a:r>
          <a:r>
            <a:rPr lang="en-US" sz="2300" kern="1200" dirty="0">
              <a:solidFill>
                <a:srgbClr val="000000"/>
              </a:solidFill>
            </a:rPr>
            <a:t> </a:t>
          </a:r>
          <a:r>
            <a:rPr lang="en-US" sz="2300" kern="1200" dirty="0" err="1">
              <a:solidFill>
                <a:srgbClr val="000000"/>
              </a:solidFill>
            </a:rPr>
            <a:t>daripada</a:t>
          </a:r>
          <a:r>
            <a:rPr lang="en-US" sz="2300" kern="1200" dirty="0">
              <a:solidFill>
                <a:srgbClr val="000000"/>
              </a:solidFill>
            </a:rPr>
            <a:t> </a:t>
          </a:r>
          <a:r>
            <a:rPr lang="en-US" sz="2300" kern="1200" dirty="0" err="1">
              <a:solidFill>
                <a:srgbClr val="000000"/>
              </a:solidFill>
            </a:rPr>
            <a:t>perempuan</a:t>
          </a:r>
          <a:r>
            <a:rPr lang="en-US" sz="2300" kern="1200" dirty="0">
              <a:solidFill>
                <a:srgbClr val="000000"/>
              </a:solidFill>
            </a:rPr>
            <a:t> </a:t>
          </a:r>
          <a:r>
            <a:rPr lang="en-US" sz="2300" kern="1200" dirty="0" err="1">
              <a:solidFill>
                <a:srgbClr val="000000"/>
              </a:solidFill>
            </a:rPr>
            <a:t>kulit</a:t>
          </a:r>
          <a:r>
            <a:rPr lang="en-US" sz="2300" kern="1200" dirty="0">
              <a:solidFill>
                <a:srgbClr val="000000"/>
              </a:solidFill>
            </a:rPr>
            <a:t> </a:t>
          </a:r>
          <a:r>
            <a:rPr lang="en-US" sz="2300" kern="1200" dirty="0" err="1">
              <a:solidFill>
                <a:srgbClr val="000000"/>
              </a:solidFill>
            </a:rPr>
            <a:t>putih</a:t>
          </a:r>
          <a:endParaRPr lang="en-US" sz="2300" kern="1200" dirty="0">
            <a:solidFill>
              <a:srgbClr val="000000"/>
            </a:solidFill>
          </a:endParaRPr>
        </a:p>
      </dsp:txBody>
      <dsp:txXfrm>
        <a:off x="0" y="3272304"/>
        <a:ext cx="8659481" cy="1557674"/>
      </dsp:txXfrm>
    </dsp:sp>
    <dsp:sp modelId="{CB13B95B-E82F-9649-8E5A-94CB754BF5CA}">
      <dsp:nvSpPr>
        <dsp:cNvPr id="0" name=""/>
        <dsp:cNvSpPr/>
      </dsp:nvSpPr>
      <dsp:spPr>
        <a:xfrm>
          <a:off x="432974" y="2932824"/>
          <a:ext cx="6061636" cy="678960"/>
        </a:xfrm>
        <a:prstGeom prst="roundRect">
          <a:avLst/>
        </a:prstGeom>
        <a:gradFill rotWithShape="0">
          <a:gsLst>
            <a:gs pos="0">
              <a:schemeClr val="accent4">
                <a:hueOff val="-3210336"/>
                <a:satOff val="39690"/>
                <a:lumOff val="-12939"/>
                <a:alphaOff val="0"/>
                <a:tint val="92000"/>
                <a:satMod val="170000"/>
              </a:schemeClr>
            </a:gs>
            <a:gs pos="15000">
              <a:schemeClr val="accent4">
                <a:hueOff val="-3210336"/>
                <a:satOff val="39690"/>
                <a:lumOff val="-12939"/>
                <a:alphaOff val="0"/>
                <a:tint val="92000"/>
                <a:shade val="99000"/>
                <a:satMod val="170000"/>
              </a:schemeClr>
            </a:gs>
            <a:gs pos="62000">
              <a:schemeClr val="accent4">
                <a:hueOff val="-3210336"/>
                <a:satOff val="39690"/>
                <a:lumOff val="-12939"/>
                <a:alphaOff val="0"/>
                <a:tint val="96000"/>
                <a:shade val="80000"/>
                <a:satMod val="170000"/>
              </a:schemeClr>
            </a:gs>
            <a:gs pos="97000">
              <a:schemeClr val="accent4">
                <a:hueOff val="-3210336"/>
                <a:satOff val="39690"/>
                <a:lumOff val="-12939"/>
                <a:alphaOff val="0"/>
                <a:tint val="98000"/>
                <a:shade val="63000"/>
                <a:satMod val="170000"/>
              </a:schemeClr>
            </a:gs>
            <a:gs pos="100000">
              <a:schemeClr val="accent4">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3210336"/>
              <a:satOff val="39690"/>
              <a:lumOff val="-12939"/>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9115" tIns="0" rIns="229115" bIns="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rgbClr val="000000"/>
              </a:solidFill>
            </a:rPr>
            <a:t>Etnik</a:t>
          </a:r>
          <a:r>
            <a:rPr lang="en-US" sz="2300" kern="1200" dirty="0">
              <a:solidFill>
                <a:srgbClr val="000000"/>
              </a:solidFill>
            </a:rPr>
            <a:t>/</a:t>
          </a:r>
          <a:r>
            <a:rPr lang="en-US" sz="2300" kern="1200" dirty="0" err="1">
              <a:solidFill>
                <a:srgbClr val="000000"/>
              </a:solidFill>
            </a:rPr>
            <a:t>rasial</a:t>
          </a:r>
          <a:endParaRPr lang="en-US" sz="2300" kern="1200" dirty="0">
            <a:solidFill>
              <a:srgbClr val="000000"/>
            </a:solidFill>
          </a:endParaRPr>
        </a:p>
      </dsp:txBody>
      <dsp:txXfrm>
        <a:off x="466118" y="2965968"/>
        <a:ext cx="5995348"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001DF-9CA4-194A-9732-87B8F35E6716}">
      <dsp:nvSpPr>
        <dsp:cNvPr id="0" name=""/>
        <dsp:cNvSpPr/>
      </dsp:nvSpPr>
      <dsp:spPr>
        <a:xfrm>
          <a:off x="0" y="285735"/>
          <a:ext cx="8659481" cy="709537"/>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072" tIns="354076" rIns="67207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err="1">
              <a:solidFill>
                <a:srgbClr val="000000"/>
              </a:solidFill>
            </a:rPr>
            <a:t>Semakin</a:t>
          </a:r>
          <a:r>
            <a:rPr lang="en-US" sz="1700" kern="1200" dirty="0">
              <a:solidFill>
                <a:srgbClr val="000000"/>
              </a:solidFill>
            </a:rPr>
            <a:t> </a:t>
          </a:r>
          <a:r>
            <a:rPr lang="en-US" sz="1700" kern="1200" dirty="0" err="1">
              <a:solidFill>
                <a:srgbClr val="000000"/>
              </a:solidFill>
            </a:rPr>
            <a:t>tinggi</a:t>
          </a:r>
          <a:r>
            <a:rPr lang="en-US" sz="1700" kern="1200" dirty="0">
              <a:solidFill>
                <a:srgbClr val="000000"/>
              </a:solidFill>
            </a:rPr>
            <a:t> % </a:t>
          </a:r>
          <a:r>
            <a:rPr lang="en-US" sz="1700" kern="1200" dirty="0" err="1">
              <a:solidFill>
                <a:srgbClr val="000000"/>
              </a:solidFill>
            </a:rPr>
            <a:t>lemak</a:t>
          </a:r>
          <a:r>
            <a:rPr lang="en-US" sz="1700" kern="1200" dirty="0">
              <a:solidFill>
                <a:srgbClr val="000000"/>
              </a:solidFill>
            </a:rPr>
            <a:t> </a:t>
          </a:r>
          <a:r>
            <a:rPr lang="en-US" sz="1700" kern="1200" dirty="0" err="1">
              <a:solidFill>
                <a:srgbClr val="000000"/>
              </a:solidFill>
            </a:rPr>
            <a:t>tubuh</a:t>
          </a:r>
          <a:r>
            <a:rPr lang="en-US" sz="1700" kern="1200" dirty="0">
              <a:solidFill>
                <a:srgbClr val="000000"/>
              </a:solidFill>
            </a:rPr>
            <a:t>, </a:t>
          </a:r>
          <a:r>
            <a:rPr lang="en-US" sz="1700" kern="1200" dirty="0" err="1">
              <a:solidFill>
                <a:srgbClr val="000000"/>
              </a:solidFill>
            </a:rPr>
            <a:t>semakin</a:t>
          </a:r>
          <a:r>
            <a:rPr lang="en-US" sz="1700" kern="1200" dirty="0">
              <a:solidFill>
                <a:srgbClr val="000000"/>
              </a:solidFill>
            </a:rPr>
            <a:t> </a:t>
          </a:r>
          <a:r>
            <a:rPr lang="en-US" sz="1700" kern="1200" dirty="0" err="1">
              <a:solidFill>
                <a:srgbClr val="000000"/>
              </a:solidFill>
            </a:rPr>
            <a:t>cepat</a:t>
          </a:r>
          <a:r>
            <a:rPr lang="en-US" sz="1700" kern="1200" dirty="0">
              <a:solidFill>
                <a:srgbClr val="000000"/>
              </a:solidFill>
            </a:rPr>
            <a:t> </a:t>
          </a:r>
          <a:r>
            <a:rPr lang="en-US" sz="1700" kern="1200" dirty="0" err="1">
              <a:solidFill>
                <a:srgbClr val="000000"/>
              </a:solidFill>
            </a:rPr>
            <a:t>anak</a:t>
          </a:r>
          <a:r>
            <a:rPr lang="en-US" sz="1700" kern="1200" dirty="0">
              <a:solidFill>
                <a:srgbClr val="000000"/>
              </a:solidFill>
            </a:rPr>
            <a:t> </a:t>
          </a:r>
          <a:r>
            <a:rPr lang="en-US" sz="1700" kern="1200" dirty="0" err="1">
              <a:solidFill>
                <a:srgbClr val="000000"/>
              </a:solidFill>
            </a:rPr>
            <a:t>mengalami</a:t>
          </a:r>
          <a:r>
            <a:rPr lang="en-US" sz="1700" kern="1200" dirty="0">
              <a:solidFill>
                <a:srgbClr val="000000"/>
              </a:solidFill>
            </a:rPr>
            <a:t> </a:t>
          </a:r>
          <a:r>
            <a:rPr lang="en-US" sz="1700" i="1" kern="1200" dirty="0">
              <a:solidFill>
                <a:srgbClr val="000000"/>
              </a:solidFill>
            </a:rPr>
            <a:t>menarche</a:t>
          </a:r>
        </a:p>
      </dsp:txBody>
      <dsp:txXfrm>
        <a:off x="0" y="285735"/>
        <a:ext cx="8659481" cy="709537"/>
      </dsp:txXfrm>
    </dsp:sp>
    <dsp:sp modelId="{8D109776-370B-144F-AB6D-81FA80D9E796}">
      <dsp:nvSpPr>
        <dsp:cNvPr id="0" name=""/>
        <dsp:cNvSpPr/>
      </dsp:nvSpPr>
      <dsp:spPr>
        <a:xfrm>
          <a:off x="432974" y="34815"/>
          <a:ext cx="6061636" cy="501840"/>
        </a:xfrm>
        <a:prstGeom prst="round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9115" tIns="0" rIns="229115" bIns="0" numCol="1" spcCol="1270" anchor="ctr" anchorCtr="0">
          <a:noAutofit/>
        </a:bodyPr>
        <a:lstStyle/>
        <a:p>
          <a:pPr marL="0" lvl="0" indent="0" algn="l" defTabSz="755650">
            <a:lnSpc>
              <a:spcPct val="90000"/>
            </a:lnSpc>
            <a:spcBef>
              <a:spcPct val="0"/>
            </a:spcBef>
            <a:spcAft>
              <a:spcPct val="35000"/>
            </a:spcAft>
            <a:buNone/>
          </a:pPr>
          <a:r>
            <a:rPr lang="en-US" sz="1700" kern="1200" dirty="0" err="1">
              <a:solidFill>
                <a:srgbClr val="000000"/>
              </a:solidFill>
            </a:rPr>
            <a:t>Lemak</a:t>
          </a:r>
          <a:r>
            <a:rPr lang="en-US" sz="1700" kern="1200" dirty="0">
              <a:solidFill>
                <a:srgbClr val="000000"/>
              </a:solidFill>
            </a:rPr>
            <a:t> </a:t>
          </a:r>
          <a:r>
            <a:rPr lang="en-US" sz="1700" kern="1200" dirty="0" err="1">
              <a:solidFill>
                <a:srgbClr val="000000"/>
              </a:solidFill>
            </a:rPr>
            <a:t>tubuh</a:t>
          </a:r>
          <a:endParaRPr lang="en-US" sz="1700" kern="1200" dirty="0">
            <a:solidFill>
              <a:srgbClr val="000000"/>
            </a:solidFill>
          </a:endParaRPr>
        </a:p>
      </dsp:txBody>
      <dsp:txXfrm>
        <a:off x="457472" y="59313"/>
        <a:ext cx="6012640" cy="452844"/>
      </dsp:txXfrm>
    </dsp:sp>
    <dsp:sp modelId="{53E4D5B2-B1AF-CE41-A53D-F9FFABE9F280}">
      <dsp:nvSpPr>
        <dsp:cNvPr id="0" name=""/>
        <dsp:cNvSpPr/>
      </dsp:nvSpPr>
      <dsp:spPr>
        <a:xfrm>
          <a:off x="0" y="1337993"/>
          <a:ext cx="8659481" cy="709537"/>
        </a:xfrm>
        <a:prstGeom prst="rect">
          <a:avLst/>
        </a:prstGeom>
        <a:solidFill>
          <a:schemeClr val="lt1">
            <a:alpha val="90000"/>
            <a:hueOff val="0"/>
            <a:satOff val="0"/>
            <a:lumOff val="0"/>
            <a:alphaOff val="0"/>
          </a:schemeClr>
        </a:solidFill>
        <a:ln w="9525" cap="flat" cmpd="sng" algn="ctr">
          <a:solidFill>
            <a:schemeClr val="accent4">
              <a:hueOff val="-802584"/>
              <a:satOff val="9922"/>
              <a:lumOff val="-3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072" tIns="354076" rIns="672072" bIns="120904" numCol="1" spcCol="1270" anchor="t" anchorCtr="0">
          <a:noAutofit/>
        </a:bodyPr>
        <a:lstStyle/>
        <a:p>
          <a:pPr marL="171450" lvl="1" indent="-171450" algn="l" defTabSz="755650">
            <a:lnSpc>
              <a:spcPct val="90000"/>
            </a:lnSpc>
            <a:spcBef>
              <a:spcPct val="0"/>
            </a:spcBef>
            <a:spcAft>
              <a:spcPct val="15000"/>
            </a:spcAft>
            <a:buChar char="•"/>
          </a:pPr>
          <a:r>
            <a:rPr lang="en-US" sz="1700" i="0" kern="1200" dirty="0">
              <a:solidFill>
                <a:srgbClr val="000000"/>
              </a:solidFill>
            </a:rPr>
            <a:t>IMT, TB, BB </a:t>
          </a:r>
          <a:r>
            <a:rPr lang="en-US" sz="1700" i="0" kern="1200" dirty="0" err="1">
              <a:solidFill>
                <a:srgbClr val="000000"/>
              </a:solidFill>
            </a:rPr>
            <a:t>berkorelasi</a:t>
          </a:r>
          <a:r>
            <a:rPr lang="en-US" sz="1700" i="0" kern="1200" dirty="0">
              <a:solidFill>
                <a:srgbClr val="000000"/>
              </a:solidFill>
            </a:rPr>
            <a:t> </a:t>
          </a:r>
          <a:r>
            <a:rPr lang="en-US" sz="1700" i="0" kern="1200" dirty="0" err="1">
              <a:solidFill>
                <a:srgbClr val="000000"/>
              </a:solidFill>
            </a:rPr>
            <a:t>positif</a:t>
          </a:r>
          <a:r>
            <a:rPr lang="en-US" sz="1700" i="0" kern="1200" dirty="0">
              <a:solidFill>
                <a:srgbClr val="000000"/>
              </a:solidFill>
            </a:rPr>
            <a:t> </a:t>
          </a:r>
          <a:r>
            <a:rPr lang="en-US" sz="1700" i="0" kern="1200" dirty="0" err="1">
              <a:solidFill>
                <a:srgbClr val="000000"/>
              </a:solidFill>
            </a:rPr>
            <a:t>dengan</a:t>
          </a:r>
          <a:r>
            <a:rPr lang="en-US" sz="1700" i="0" kern="1200" dirty="0">
              <a:solidFill>
                <a:srgbClr val="000000"/>
              </a:solidFill>
            </a:rPr>
            <a:t> </a:t>
          </a:r>
          <a:r>
            <a:rPr lang="en-US" sz="1700" i="0" kern="1200" dirty="0" err="1">
              <a:solidFill>
                <a:srgbClr val="000000"/>
              </a:solidFill>
            </a:rPr>
            <a:t>usia</a:t>
          </a:r>
          <a:r>
            <a:rPr lang="en-US" sz="1700" i="0" kern="1200" dirty="0">
              <a:solidFill>
                <a:srgbClr val="000000"/>
              </a:solidFill>
            </a:rPr>
            <a:t> </a:t>
          </a:r>
          <a:r>
            <a:rPr lang="en-US" sz="1700" i="0" kern="1200" dirty="0" err="1">
              <a:solidFill>
                <a:srgbClr val="000000"/>
              </a:solidFill>
            </a:rPr>
            <a:t>terjadinya</a:t>
          </a:r>
          <a:r>
            <a:rPr lang="en-US" sz="1700" i="0" kern="1200" dirty="0">
              <a:solidFill>
                <a:srgbClr val="000000"/>
              </a:solidFill>
            </a:rPr>
            <a:t> menarche.</a:t>
          </a:r>
        </a:p>
      </dsp:txBody>
      <dsp:txXfrm>
        <a:off x="0" y="1337993"/>
        <a:ext cx="8659481" cy="709537"/>
      </dsp:txXfrm>
    </dsp:sp>
    <dsp:sp modelId="{45B79567-FB55-C743-8503-ADD9CA42398F}">
      <dsp:nvSpPr>
        <dsp:cNvPr id="0" name=""/>
        <dsp:cNvSpPr/>
      </dsp:nvSpPr>
      <dsp:spPr>
        <a:xfrm>
          <a:off x="432974" y="1087073"/>
          <a:ext cx="6061636" cy="501840"/>
        </a:xfrm>
        <a:prstGeom prst="roundRect">
          <a:avLst/>
        </a:prstGeom>
        <a:gradFill rotWithShape="0">
          <a:gsLst>
            <a:gs pos="0">
              <a:schemeClr val="accent4">
                <a:hueOff val="-802584"/>
                <a:satOff val="9922"/>
                <a:lumOff val="-3235"/>
                <a:alphaOff val="0"/>
                <a:tint val="92000"/>
                <a:satMod val="170000"/>
              </a:schemeClr>
            </a:gs>
            <a:gs pos="15000">
              <a:schemeClr val="accent4">
                <a:hueOff val="-802584"/>
                <a:satOff val="9922"/>
                <a:lumOff val="-3235"/>
                <a:alphaOff val="0"/>
                <a:tint val="92000"/>
                <a:shade val="99000"/>
                <a:satMod val="170000"/>
              </a:schemeClr>
            </a:gs>
            <a:gs pos="62000">
              <a:schemeClr val="accent4">
                <a:hueOff val="-802584"/>
                <a:satOff val="9922"/>
                <a:lumOff val="-3235"/>
                <a:alphaOff val="0"/>
                <a:tint val="96000"/>
                <a:shade val="80000"/>
                <a:satMod val="170000"/>
              </a:schemeClr>
            </a:gs>
            <a:gs pos="97000">
              <a:schemeClr val="accent4">
                <a:hueOff val="-802584"/>
                <a:satOff val="9922"/>
                <a:lumOff val="-3235"/>
                <a:alphaOff val="0"/>
                <a:tint val="98000"/>
                <a:shade val="63000"/>
                <a:satMod val="170000"/>
              </a:schemeClr>
            </a:gs>
            <a:gs pos="100000">
              <a:schemeClr val="accent4">
                <a:hueOff val="-802584"/>
                <a:satOff val="9922"/>
                <a:lumOff val="-323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802584"/>
              <a:satOff val="9922"/>
              <a:lumOff val="-3235"/>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9115" tIns="0" rIns="229115" bIns="0" numCol="1" spcCol="1270" anchor="ctr" anchorCtr="0">
          <a:noAutofit/>
        </a:bodyPr>
        <a:lstStyle/>
        <a:p>
          <a:pPr marL="0" lvl="0" indent="0" algn="l" defTabSz="755650">
            <a:lnSpc>
              <a:spcPct val="90000"/>
            </a:lnSpc>
            <a:spcBef>
              <a:spcPct val="0"/>
            </a:spcBef>
            <a:spcAft>
              <a:spcPct val="35000"/>
            </a:spcAft>
            <a:buNone/>
          </a:pPr>
          <a:r>
            <a:rPr lang="en-US" sz="1700" i="0" kern="1200" dirty="0" err="1">
              <a:solidFill>
                <a:srgbClr val="000000"/>
              </a:solidFill>
            </a:rPr>
            <a:t>Ukuran</a:t>
          </a:r>
          <a:r>
            <a:rPr lang="en-US" sz="1700" i="0" kern="1200" dirty="0">
              <a:solidFill>
                <a:srgbClr val="000000"/>
              </a:solidFill>
            </a:rPr>
            <a:t> </a:t>
          </a:r>
          <a:r>
            <a:rPr lang="en-US" sz="1700" i="0" kern="1200" dirty="0" err="1">
              <a:solidFill>
                <a:srgbClr val="000000"/>
              </a:solidFill>
            </a:rPr>
            <a:t>tubuh</a:t>
          </a:r>
          <a:endParaRPr lang="en-US" sz="1700" i="0" kern="1200" dirty="0">
            <a:solidFill>
              <a:srgbClr val="000000"/>
            </a:solidFill>
          </a:endParaRPr>
        </a:p>
      </dsp:txBody>
      <dsp:txXfrm>
        <a:off x="457472" y="1111571"/>
        <a:ext cx="6012640" cy="452844"/>
      </dsp:txXfrm>
    </dsp:sp>
    <dsp:sp modelId="{4E2529AA-EAC4-1E4B-BE00-D11034B3AA98}">
      <dsp:nvSpPr>
        <dsp:cNvPr id="0" name=""/>
        <dsp:cNvSpPr/>
      </dsp:nvSpPr>
      <dsp:spPr>
        <a:xfrm>
          <a:off x="0" y="2390250"/>
          <a:ext cx="8659481" cy="937125"/>
        </a:xfrm>
        <a:prstGeom prst="rect">
          <a:avLst/>
        </a:prstGeom>
        <a:solidFill>
          <a:schemeClr val="lt1">
            <a:alpha val="90000"/>
            <a:hueOff val="0"/>
            <a:satOff val="0"/>
            <a:lumOff val="0"/>
            <a:alphaOff val="0"/>
          </a:schemeClr>
        </a:solidFill>
        <a:ln w="9525" cap="flat" cmpd="sng" algn="ctr">
          <a:solidFill>
            <a:schemeClr val="accent4">
              <a:hueOff val="-1605168"/>
              <a:satOff val="19845"/>
              <a:lumOff val="-64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072" tIns="354076" rIns="672072" bIns="120904" numCol="1" spcCol="1270" anchor="t" anchorCtr="0">
          <a:noAutofit/>
        </a:bodyPr>
        <a:lstStyle/>
        <a:p>
          <a:pPr marL="171450" lvl="1" indent="-171450" algn="l" defTabSz="755650">
            <a:lnSpc>
              <a:spcPct val="90000"/>
            </a:lnSpc>
            <a:spcBef>
              <a:spcPct val="0"/>
            </a:spcBef>
            <a:spcAft>
              <a:spcPct val="15000"/>
            </a:spcAft>
            <a:buChar char="•"/>
          </a:pPr>
          <a:r>
            <a:rPr lang="en-US" sz="1700" i="0" kern="1200" dirty="0" err="1">
              <a:solidFill>
                <a:srgbClr val="000000"/>
              </a:solidFill>
            </a:rPr>
            <a:t>Peningkatan</a:t>
          </a:r>
          <a:r>
            <a:rPr lang="en-US" sz="1700" i="0" kern="1200" dirty="0">
              <a:solidFill>
                <a:srgbClr val="000000"/>
              </a:solidFill>
            </a:rPr>
            <a:t> </a:t>
          </a:r>
          <a:r>
            <a:rPr lang="en-US" sz="1700" i="0" kern="1200" dirty="0" err="1">
              <a:solidFill>
                <a:srgbClr val="000000"/>
              </a:solidFill>
            </a:rPr>
            <a:t>jenis</a:t>
          </a:r>
          <a:r>
            <a:rPr lang="en-US" sz="1700" i="0" kern="1200" dirty="0">
              <a:solidFill>
                <a:srgbClr val="000000"/>
              </a:solidFill>
            </a:rPr>
            <a:t> </a:t>
          </a:r>
          <a:r>
            <a:rPr lang="en-US" sz="1700" i="0" kern="1200" dirty="0" err="1">
              <a:solidFill>
                <a:srgbClr val="000000"/>
              </a:solidFill>
            </a:rPr>
            <a:t>makanan</a:t>
          </a:r>
          <a:r>
            <a:rPr lang="en-US" sz="1700" i="0" kern="1200" dirty="0">
              <a:solidFill>
                <a:srgbClr val="000000"/>
              </a:solidFill>
            </a:rPr>
            <a:t> &amp; </a:t>
          </a:r>
          <a:r>
            <a:rPr lang="en-US" sz="1700" i="0" kern="1200" dirty="0" err="1">
              <a:solidFill>
                <a:srgbClr val="000000"/>
              </a:solidFill>
            </a:rPr>
            <a:t>asupan</a:t>
          </a:r>
          <a:r>
            <a:rPr lang="en-US" sz="1700" i="0" kern="1200" dirty="0">
              <a:solidFill>
                <a:srgbClr val="000000"/>
              </a:solidFill>
            </a:rPr>
            <a:t> </a:t>
          </a:r>
          <a:r>
            <a:rPr lang="en-US" sz="1700" i="0" kern="1200" dirty="0" err="1">
              <a:solidFill>
                <a:srgbClr val="000000"/>
              </a:solidFill>
            </a:rPr>
            <a:t>berlebih</a:t>
          </a:r>
          <a:r>
            <a:rPr lang="en-US" sz="1700" i="0" kern="1200" dirty="0">
              <a:solidFill>
                <a:srgbClr val="000000"/>
              </a:solidFill>
            </a:rPr>
            <a:t> </a:t>
          </a:r>
          <a:r>
            <a:rPr lang="en-US" sz="1700" i="0" kern="1200" dirty="0" err="1">
              <a:solidFill>
                <a:srgbClr val="000000"/>
              </a:solidFill>
            </a:rPr>
            <a:t>berasosiasi</a:t>
          </a:r>
          <a:r>
            <a:rPr lang="en-US" sz="1700" i="0" kern="1200" dirty="0">
              <a:solidFill>
                <a:srgbClr val="000000"/>
              </a:solidFill>
            </a:rPr>
            <a:t> </a:t>
          </a:r>
          <a:r>
            <a:rPr lang="en-US" sz="1700" i="0" kern="1200" dirty="0" err="1">
              <a:solidFill>
                <a:srgbClr val="000000"/>
              </a:solidFill>
            </a:rPr>
            <a:t>dengan</a:t>
          </a:r>
          <a:r>
            <a:rPr lang="en-US" sz="1700" i="0" kern="1200" dirty="0">
              <a:solidFill>
                <a:srgbClr val="000000"/>
              </a:solidFill>
            </a:rPr>
            <a:t> </a:t>
          </a:r>
          <a:r>
            <a:rPr lang="en-US" sz="1700" i="0" kern="1200" dirty="0" err="1">
              <a:solidFill>
                <a:srgbClr val="000000"/>
              </a:solidFill>
            </a:rPr>
            <a:t>usia</a:t>
          </a:r>
          <a:r>
            <a:rPr lang="en-US" sz="1700" i="0" kern="1200" dirty="0">
              <a:solidFill>
                <a:srgbClr val="000000"/>
              </a:solidFill>
            </a:rPr>
            <a:t> </a:t>
          </a:r>
          <a:r>
            <a:rPr lang="en-US" sz="1700" i="0" kern="1200" dirty="0" err="1">
              <a:solidFill>
                <a:srgbClr val="000000"/>
              </a:solidFill>
            </a:rPr>
            <a:t>terjadinya</a:t>
          </a:r>
          <a:r>
            <a:rPr lang="en-US" sz="1700" i="0" kern="1200" dirty="0">
              <a:solidFill>
                <a:srgbClr val="000000"/>
              </a:solidFill>
            </a:rPr>
            <a:t> </a:t>
          </a:r>
          <a:r>
            <a:rPr lang="en-US" sz="1700" i="1" kern="1200" dirty="0">
              <a:solidFill>
                <a:srgbClr val="000000"/>
              </a:solidFill>
            </a:rPr>
            <a:t>menarche</a:t>
          </a:r>
          <a:r>
            <a:rPr lang="en-US" sz="1700" i="0" kern="1200" dirty="0">
              <a:solidFill>
                <a:srgbClr val="000000"/>
              </a:solidFill>
            </a:rPr>
            <a:t>.</a:t>
          </a:r>
        </a:p>
      </dsp:txBody>
      <dsp:txXfrm>
        <a:off x="0" y="2390250"/>
        <a:ext cx="8659481" cy="937125"/>
      </dsp:txXfrm>
    </dsp:sp>
    <dsp:sp modelId="{1A6ADE0E-28B2-ED40-979D-AC4FA8151B8A}">
      <dsp:nvSpPr>
        <dsp:cNvPr id="0" name=""/>
        <dsp:cNvSpPr/>
      </dsp:nvSpPr>
      <dsp:spPr>
        <a:xfrm>
          <a:off x="432974" y="2139330"/>
          <a:ext cx="6061636" cy="501840"/>
        </a:xfrm>
        <a:prstGeom prst="roundRect">
          <a:avLst/>
        </a:prstGeom>
        <a:gradFill rotWithShape="0">
          <a:gsLst>
            <a:gs pos="0">
              <a:schemeClr val="accent4">
                <a:hueOff val="-1605168"/>
                <a:satOff val="19845"/>
                <a:lumOff val="-6470"/>
                <a:alphaOff val="0"/>
                <a:tint val="92000"/>
                <a:satMod val="170000"/>
              </a:schemeClr>
            </a:gs>
            <a:gs pos="15000">
              <a:schemeClr val="accent4">
                <a:hueOff val="-1605168"/>
                <a:satOff val="19845"/>
                <a:lumOff val="-6470"/>
                <a:alphaOff val="0"/>
                <a:tint val="92000"/>
                <a:shade val="99000"/>
                <a:satMod val="170000"/>
              </a:schemeClr>
            </a:gs>
            <a:gs pos="62000">
              <a:schemeClr val="accent4">
                <a:hueOff val="-1605168"/>
                <a:satOff val="19845"/>
                <a:lumOff val="-6470"/>
                <a:alphaOff val="0"/>
                <a:tint val="96000"/>
                <a:shade val="80000"/>
                <a:satMod val="170000"/>
              </a:schemeClr>
            </a:gs>
            <a:gs pos="97000">
              <a:schemeClr val="accent4">
                <a:hueOff val="-1605168"/>
                <a:satOff val="19845"/>
                <a:lumOff val="-6470"/>
                <a:alphaOff val="0"/>
                <a:tint val="98000"/>
                <a:shade val="63000"/>
                <a:satMod val="170000"/>
              </a:schemeClr>
            </a:gs>
            <a:gs pos="100000">
              <a:schemeClr val="accent4">
                <a:hueOff val="-1605168"/>
                <a:satOff val="19845"/>
                <a:lumOff val="-647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1605168"/>
              <a:satOff val="19845"/>
              <a:lumOff val="-647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9115" tIns="0" rIns="229115" bIns="0" numCol="1" spcCol="1270" anchor="ctr" anchorCtr="0">
          <a:noAutofit/>
        </a:bodyPr>
        <a:lstStyle/>
        <a:p>
          <a:pPr marL="0" lvl="0" indent="0" algn="l" defTabSz="755650">
            <a:lnSpc>
              <a:spcPct val="90000"/>
            </a:lnSpc>
            <a:spcBef>
              <a:spcPct val="0"/>
            </a:spcBef>
            <a:spcAft>
              <a:spcPct val="35000"/>
            </a:spcAft>
            <a:buNone/>
          </a:pPr>
          <a:r>
            <a:rPr lang="en-US" sz="1700" i="0" kern="1200" dirty="0" err="1">
              <a:solidFill>
                <a:srgbClr val="000000"/>
              </a:solidFill>
            </a:rPr>
            <a:t>Asupan</a:t>
          </a:r>
          <a:r>
            <a:rPr lang="en-US" sz="1700" i="0" kern="1200" dirty="0">
              <a:solidFill>
                <a:srgbClr val="000000"/>
              </a:solidFill>
            </a:rPr>
            <a:t> </a:t>
          </a:r>
          <a:r>
            <a:rPr lang="en-US" sz="1700" i="0" kern="1200" dirty="0" err="1">
              <a:solidFill>
                <a:srgbClr val="000000"/>
              </a:solidFill>
            </a:rPr>
            <a:t>gizi</a:t>
          </a:r>
          <a:endParaRPr lang="en-US" sz="1700" i="0" kern="1200" dirty="0">
            <a:solidFill>
              <a:srgbClr val="000000"/>
            </a:solidFill>
          </a:endParaRPr>
        </a:p>
      </dsp:txBody>
      <dsp:txXfrm>
        <a:off x="457472" y="2163828"/>
        <a:ext cx="6012640" cy="452844"/>
      </dsp:txXfrm>
    </dsp:sp>
    <dsp:sp modelId="{45BCDDB7-CB43-134A-89AB-84F7285931C6}">
      <dsp:nvSpPr>
        <dsp:cNvPr id="0" name=""/>
        <dsp:cNvSpPr/>
      </dsp:nvSpPr>
      <dsp:spPr>
        <a:xfrm>
          <a:off x="0" y="3670095"/>
          <a:ext cx="8659481" cy="937125"/>
        </a:xfrm>
        <a:prstGeom prst="rect">
          <a:avLst/>
        </a:prstGeom>
        <a:solidFill>
          <a:schemeClr val="lt1">
            <a:alpha val="90000"/>
            <a:hueOff val="0"/>
            <a:satOff val="0"/>
            <a:lumOff val="0"/>
            <a:alphaOff val="0"/>
          </a:schemeClr>
        </a:solidFill>
        <a:ln w="9525" cap="flat" cmpd="sng" algn="ctr">
          <a:solidFill>
            <a:schemeClr val="accent4">
              <a:hueOff val="-2407752"/>
              <a:satOff val="29768"/>
              <a:lumOff val="-97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072" tIns="354076" rIns="672072" bIns="120904" numCol="1" spcCol="1270" anchor="t" anchorCtr="0">
          <a:noAutofit/>
        </a:bodyPr>
        <a:lstStyle/>
        <a:p>
          <a:pPr marL="171450" lvl="1" indent="-171450" algn="l" defTabSz="755650">
            <a:lnSpc>
              <a:spcPct val="90000"/>
            </a:lnSpc>
            <a:spcBef>
              <a:spcPct val="0"/>
            </a:spcBef>
            <a:spcAft>
              <a:spcPct val="15000"/>
            </a:spcAft>
            <a:buChar char="•"/>
          </a:pPr>
          <a:r>
            <a:rPr lang="en-US" sz="1700" i="0" kern="1200" dirty="0" err="1">
              <a:solidFill>
                <a:srgbClr val="000000"/>
              </a:solidFill>
            </a:rPr>
            <a:t>Penelitian</a:t>
          </a:r>
          <a:r>
            <a:rPr lang="en-US" sz="1700" i="0" kern="1200" dirty="0">
              <a:solidFill>
                <a:srgbClr val="000000"/>
              </a:solidFill>
            </a:rPr>
            <a:t> di Columbia Univ. : </a:t>
          </a:r>
          <a:r>
            <a:rPr lang="en-US" sz="1700" i="0" kern="1200" dirty="0" err="1">
              <a:solidFill>
                <a:srgbClr val="000000"/>
              </a:solidFill>
            </a:rPr>
            <a:t>latihan</a:t>
          </a:r>
          <a:r>
            <a:rPr lang="en-US" sz="1700" i="0" kern="1200" dirty="0">
              <a:solidFill>
                <a:srgbClr val="000000"/>
              </a:solidFill>
            </a:rPr>
            <a:t> </a:t>
          </a:r>
          <a:r>
            <a:rPr lang="en-US" sz="1700" i="0" kern="1200" dirty="0" err="1">
              <a:solidFill>
                <a:srgbClr val="000000"/>
              </a:solidFill>
            </a:rPr>
            <a:t>fisik</a:t>
          </a:r>
          <a:r>
            <a:rPr lang="en-US" sz="1700" i="0" kern="1200" dirty="0">
              <a:solidFill>
                <a:srgbClr val="000000"/>
              </a:solidFill>
            </a:rPr>
            <a:t> </a:t>
          </a:r>
          <a:r>
            <a:rPr lang="en-US" sz="1700" i="0" kern="1200" dirty="0" err="1">
              <a:solidFill>
                <a:srgbClr val="000000"/>
              </a:solidFill>
            </a:rPr>
            <a:t>selama</a:t>
          </a:r>
          <a:r>
            <a:rPr lang="en-US" sz="1700" i="0" kern="1200" dirty="0">
              <a:solidFill>
                <a:srgbClr val="000000"/>
              </a:solidFill>
            </a:rPr>
            <a:t> min. 2 jam </a:t>
          </a:r>
          <a:r>
            <a:rPr lang="en-US" sz="1700" i="0" kern="1200" dirty="0" err="1">
              <a:solidFill>
                <a:srgbClr val="000000"/>
              </a:solidFill>
            </a:rPr>
            <a:t>pada</a:t>
          </a:r>
          <a:r>
            <a:rPr lang="en-US" sz="1700" i="0" kern="1200" dirty="0">
              <a:solidFill>
                <a:srgbClr val="000000"/>
              </a:solidFill>
            </a:rPr>
            <a:t> </a:t>
          </a:r>
          <a:r>
            <a:rPr lang="en-US" sz="1700" i="0" kern="1200" dirty="0" err="1">
              <a:solidFill>
                <a:srgbClr val="000000"/>
              </a:solidFill>
            </a:rPr>
            <a:t>perempuan</a:t>
          </a:r>
          <a:r>
            <a:rPr lang="en-US" sz="1700" i="0" kern="1200" dirty="0">
              <a:solidFill>
                <a:srgbClr val="000000"/>
              </a:solidFill>
            </a:rPr>
            <a:t> yang </a:t>
          </a:r>
          <a:r>
            <a:rPr lang="en-US" sz="1700" i="0" kern="1200" dirty="0" err="1">
              <a:solidFill>
                <a:srgbClr val="000000"/>
              </a:solidFill>
            </a:rPr>
            <a:t>seharusnya</a:t>
          </a:r>
          <a:r>
            <a:rPr lang="en-US" sz="1700" i="0" kern="1200" dirty="0">
              <a:solidFill>
                <a:srgbClr val="000000"/>
              </a:solidFill>
            </a:rPr>
            <a:t> </a:t>
          </a:r>
          <a:r>
            <a:rPr lang="en-US" sz="1700" i="0" kern="1200" dirty="0" err="1">
              <a:solidFill>
                <a:srgbClr val="000000"/>
              </a:solidFill>
            </a:rPr>
            <a:t>berusia</a:t>
          </a:r>
          <a:r>
            <a:rPr lang="en-US" sz="1700" i="0" kern="1200" dirty="0">
              <a:solidFill>
                <a:srgbClr val="000000"/>
              </a:solidFill>
            </a:rPr>
            <a:t> menarche, </a:t>
          </a:r>
          <a:r>
            <a:rPr lang="en-US" sz="1700" i="0" kern="1200" dirty="0" err="1">
              <a:solidFill>
                <a:srgbClr val="000000"/>
              </a:solidFill>
            </a:rPr>
            <a:t>berasosiasi</a:t>
          </a:r>
          <a:r>
            <a:rPr lang="en-US" sz="1700" i="0" kern="1200" dirty="0">
              <a:solidFill>
                <a:srgbClr val="000000"/>
              </a:solidFill>
            </a:rPr>
            <a:t> </a:t>
          </a:r>
          <a:r>
            <a:rPr lang="en-US" sz="1700" i="0" kern="1200" dirty="0" err="1">
              <a:solidFill>
                <a:srgbClr val="000000"/>
              </a:solidFill>
            </a:rPr>
            <a:t>dengan</a:t>
          </a:r>
          <a:r>
            <a:rPr lang="en-US" sz="1700" i="0" kern="1200" dirty="0">
              <a:solidFill>
                <a:srgbClr val="000000"/>
              </a:solidFill>
            </a:rPr>
            <a:t> </a:t>
          </a:r>
          <a:r>
            <a:rPr lang="en-US" sz="1700" i="0" kern="1200" dirty="0" err="1">
              <a:solidFill>
                <a:srgbClr val="000000"/>
              </a:solidFill>
            </a:rPr>
            <a:t>keterlambatan</a:t>
          </a:r>
          <a:r>
            <a:rPr lang="en-US" sz="1700" i="0" kern="1200" dirty="0">
              <a:solidFill>
                <a:srgbClr val="000000"/>
              </a:solidFill>
            </a:rPr>
            <a:t> </a:t>
          </a:r>
          <a:r>
            <a:rPr lang="en-US" sz="1700" i="1" kern="1200" dirty="0">
              <a:solidFill>
                <a:srgbClr val="000000"/>
              </a:solidFill>
            </a:rPr>
            <a:t>menarche</a:t>
          </a:r>
        </a:p>
      </dsp:txBody>
      <dsp:txXfrm>
        <a:off x="0" y="3670095"/>
        <a:ext cx="8659481" cy="937125"/>
      </dsp:txXfrm>
    </dsp:sp>
    <dsp:sp modelId="{08E9D981-6FCB-E646-9322-8F6DA53247DA}">
      <dsp:nvSpPr>
        <dsp:cNvPr id="0" name=""/>
        <dsp:cNvSpPr/>
      </dsp:nvSpPr>
      <dsp:spPr>
        <a:xfrm>
          <a:off x="432974" y="3419175"/>
          <a:ext cx="6061636" cy="501840"/>
        </a:xfrm>
        <a:prstGeom prst="roundRect">
          <a:avLst/>
        </a:prstGeom>
        <a:gradFill rotWithShape="0">
          <a:gsLst>
            <a:gs pos="0">
              <a:schemeClr val="accent4">
                <a:hueOff val="-2407752"/>
                <a:satOff val="29768"/>
                <a:lumOff val="-9704"/>
                <a:alphaOff val="0"/>
                <a:tint val="92000"/>
                <a:satMod val="170000"/>
              </a:schemeClr>
            </a:gs>
            <a:gs pos="15000">
              <a:schemeClr val="accent4">
                <a:hueOff val="-2407752"/>
                <a:satOff val="29768"/>
                <a:lumOff val="-9704"/>
                <a:alphaOff val="0"/>
                <a:tint val="92000"/>
                <a:shade val="99000"/>
                <a:satMod val="170000"/>
              </a:schemeClr>
            </a:gs>
            <a:gs pos="62000">
              <a:schemeClr val="accent4">
                <a:hueOff val="-2407752"/>
                <a:satOff val="29768"/>
                <a:lumOff val="-9704"/>
                <a:alphaOff val="0"/>
                <a:tint val="96000"/>
                <a:shade val="80000"/>
                <a:satMod val="170000"/>
              </a:schemeClr>
            </a:gs>
            <a:gs pos="97000">
              <a:schemeClr val="accent4">
                <a:hueOff val="-2407752"/>
                <a:satOff val="29768"/>
                <a:lumOff val="-9704"/>
                <a:alphaOff val="0"/>
                <a:tint val="98000"/>
                <a:shade val="63000"/>
                <a:satMod val="170000"/>
              </a:schemeClr>
            </a:gs>
            <a:gs pos="100000">
              <a:schemeClr val="accent4">
                <a:hueOff val="-2407752"/>
                <a:satOff val="29768"/>
                <a:lumOff val="-970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2407752"/>
              <a:satOff val="29768"/>
              <a:lumOff val="-9704"/>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9115" tIns="0" rIns="229115" bIns="0" numCol="1" spcCol="1270" anchor="ctr" anchorCtr="0">
          <a:noAutofit/>
        </a:bodyPr>
        <a:lstStyle/>
        <a:p>
          <a:pPr marL="0" lvl="0" indent="0" algn="l" defTabSz="755650">
            <a:lnSpc>
              <a:spcPct val="90000"/>
            </a:lnSpc>
            <a:spcBef>
              <a:spcPct val="0"/>
            </a:spcBef>
            <a:spcAft>
              <a:spcPct val="35000"/>
            </a:spcAft>
            <a:buNone/>
          </a:pPr>
          <a:r>
            <a:rPr lang="en-US" sz="1700" i="0" kern="1200" dirty="0" err="1">
              <a:solidFill>
                <a:srgbClr val="000000"/>
              </a:solidFill>
            </a:rPr>
            <a:t>Aktivitas</a:t>
          </a:r>
          <a:r>
            <a:rPr lang="en-US" sz="1700" i="0" kern="1200" dirty="0">
              <a:solidFill>
                <a:srgbClr val="000000"/>
              </a:solidFill>
            </a:rPr>
            <a:t> </a:t>
          </a:r>
          <a:r>
            <a:rPr lang="en-US" sz="1700" i="0" kern="1200" dirty="0" err="1">
              <a:solidFill>
                <a:srgbClr val="000000"/>
              </a:solidFill>
            </a:rPr>
            <a:t>Fisik</a:t>
          </a:r>
          <a:endParaRPr lang="en-US" sz="1700" i="0" kern="1200" dirty="0">
            <a:solidFill>
              <a:srgbClr val="000000"/>
            </a:solidFill>
          </a:endParaRPr>
        </a:p>
      </dsp:txBody>
      <dsp:txXfrm>
        <a:off x="457472" y="3443673"/>
        <a:ext cx="6012640" cy="452844"/>
      </dsp:txXfrm>
    </dsp:sp>
    <dsp:sp modelId="{229F3CF6-1EE3-7444-9225-87692AFE9C88}">
      <dsp:nvSpPr>
        <dsp:cNvPr id="0" name=""/>
        <dsp:cNvSpPr/>
      </dsp:nvSpPr>
      <dsp:spPr>
        <a:xfrm>
          <a:off x="0" y="4949940"/>
          <a:ext cx="8659481" cy="937125"/>
        </a:xfrm>
        <a:prstGeom prst="rect">
          <a:avLst/>
        </a:prstGeom>
        <a:solidFill>
          <a:schemeClr val="lt1">
            <a:alpha val="90000"/>
            <a:hueOff val="0"/>
            <a:satOff val="0"/>
            <a:lumOff val="0"/>
            <a:alphaOff val="0"/>
          </a:schemeClr>
        </a:solidFill>
        <a:ln w="9525" cap="flat" cmpd="sng" algn="ctr">
          <a:solidFill>
            <a:schemeClr val="accent4">
              <a:hueOff val="-3210336"/>
              <a:satOff val="39690"/>
              <a:lumOff val="-12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072" tIns="354076" rIns="672072" bIns="120904" numCol="1" spcCol="1270" anchor="t" anchorCtr="0">
          <a:noAutofit/>
        </a:bodyPr>
        <a:lstStyle/>
        <a:p>
          <a:pPr marL="171450" lvl="1" indent="-171450" algn="l" defTabSz="755650">
            <a:lnSpc>
              <a:spcPct val="90000"/>
            </a:lnSpc>
            <a:spcBef>
              <a:spcPct val="0"/>
            </a:spcBef>
            <a:spcAft>
              <a:spcPct val="15000"/>
            </a:spcAft>
            <a:buChar char="•"/>
          </a:pPr>
          <a:r>
            <a:rPr lang="en-US" sz="1700" i="0" kern="1200" dirty="0" err="1">
              <a:solidFill>
                <a:srgbClr val="000000"/>
              </a:solidFill>
            </a:rPr>
            <a:t>Sosioekonomi</a:t>
          </a:r>
          <a:r>
            <a:rPr lang="en-US" sz="1700" i="0" kern="1200" dirty="0">
              <a:solidFill>
                <a:srgbClr val="000000"/>
              </a:solidFill>
            </a:rPr>
            <a:t> &amp; </a:t>
          </a:r>
          <a:r>
            <a:rPr lang="en-US" sz="1700" i="0" kern="1200" dirty="0" err="1">
              <a:solidFill>
                <a:srgbClr val="000000"/>
              </a:solidFill>
            </a:rPr>
            <a:t>pendidikan</a:t>
          </a:r>
          <a:r>
            <a:rPr lang="en-US" sz="1700" i="0" kern="1200" dirty="0">
              <a:solidFill>
                <a:srgbClr val="000000"/>
              </a:solidFill>
            </a:rPr>
            <a:t> </a:t>
          </a:r>
          <a:r>
            <a:rPr lang="en-US" sz="1700" i="0" kern="1200" dirty="0" err="1">
              <a:solidFill>
                <a:srgbClr val="000000"/>
              </a:solidFill>
            </a:rPr>
            <a:t>berkorelasi</a:t>
          </a:r>
          <a:r>
            <a:rPr lang="en-US" sz="1700" i="0" kern="1200" dirty="0">
              <a:solidFill>
                <a:srgbClr val="000000"/>
              </a:solidFill>
            </a:rPr>
            <a:t> </a:t>
          </a:r>
          <a:r>
            <a:rPr lang="en-US" sz="1700" i="0" kern="1200" dirty="0" err="1">
              <a:solidFill>
                <a:srgbClr val="000000"/>
              </a:solidFill>
            </a:rPr>
            <a:t>positif</a:t>
          </a:r>
          <a:r>
            <a:rPr lang="en-US" sz="1700" i="0" kern="1200" dirty="0">
              <a:solidFill>
                <a:srgbClr val="000000"/>
              </a:solidFill>
            </a:rPr>
            <a:t> </a:t>
          </a:r>
          <a:r>
            <a:rPr lang="en-US" sz="1700" i="0" kern="1200" dirty="0" err="1">
              <a:solidFill>
                <a:srgbClr val="000000"/>
              </a:solidFill>
            </a:rPr>
            <a:t>dengan</a:t>
          </a:r>
          <a:r>
            <a:rPr lang="en-US" sz="1700" i="0" kern="1200" dirty="0">
              <a:solidFill>
                <a:srgbClr val="000000"/>
              </a:solidFill>
            </a:rPr>
            <a:t> </a:t>
          </a:r>
          <a:r>
            <a:rPr lang="en-US" sz="1700" i="0" kern="1200" dirty="0" err="1">
              <a:solidFill>
                <a:srgbClr val="000000"/>
              </a:solidFill>
            </a:rPr>
            <a:t>cepatnya</a:t>
          </a:r>
          <a:r>
            <a:rPr lang="en-US" sz="1700" i="0" kern="1200" dirty="0">
              <a:solidFill>
                <a:srgbClr val="000000"/>
              </a:solidFill>
            </a:rPr>
            <a:t> </a:t>
          </a:r>
          <a:r>
            <a:rPr lang="en-US" sz="1700" i="0" kern="1200" dirty="0" err="1">
              <a:solidFill>
                <a:srgbClr val="000000"/>
              </a:solidFill>
            </a:rPr>
            <a:t>pubertas</a:t>
          </a:r>
          <a:r>
            <a:rPr lang="en-US" sz="1700" i="0" kern="1200" dirty="0">
              <a:solidFill>
                <a:srgbClr val="000000"/>
              </a:solidFill>
            </a:rPr>
            <a:t>. </a:t>
          </a:r>
          <a:r>
            <a:rPr lang="en-US" sz="1700" i="0" kern="1200" dirty="0" err="1">
              <a:solidFill>
                <a:srgbClr val="000000"/>
              </a:solidFill>
            </a:rPr>
            <a:t>Perempuan</a:t>
          </a:r>
          <a:r>
            <a:rPr lang="en-US" sz="1700" i="0" kern="1200" dirty="0">
              <a:solidFill>
                <a:srgbClr val="000000"/>
              </a:solidFill>
            </a:rPr>
            <a:t> yang </a:t>
          </a:r>
          <a:r>
            <a:rPr lang="en-US" sz="1700" i="0" kern="1200" dirty="0" err="1">
              <a:solidFill>
                <a:srgbClr val="000000"/>
              </a:solidFill>
            </a:rPr>
            <a:t>tinggal</a:t>
          </a:r>
          <a:r>
            <a:rPr lang="en-US" sz="1700" i="0" kern="1200" dirty="0">
              <a:solidFill>
                <a:srgbClr val="000000"/>
              </a:solidFill>
            </a:rPr>
            <a:t> di </a:t>
          </a:r>
          <a:r>
            <a:rPr lang="en-US" sz="1700" i="0" kern="1200" dirty="0" err="1">
              <a:solidFill>
                <a:srgbClr val="000000"/>
              </a:solidFill>
            </a:rPr>
            <a:t>daerah</a:t>
          </a:r>
          <a:r>
            <a:rPr lang="en-US" sz="1700" i="0" kern="1200" dirty="0">
              <a:solidFill>
                <a:srgbClr val="000000"/>
              </a:solidFill>
            </a:rPr>
            <a:t> urban, </a:t>
          </a:r>
          <a:r>
            <a:rPr lang="en-US" sz="1700" i="0" kern="1200" dirty="0" err="1">
              <a:solidFill>
                <a:srgbClr val="000000"/>
              </a:solidFill>
            </a:rPr>
            <a:t>lebih</a:t>
          </a:r>
          <a:r>
            <a:rPr lang="en-US" sz="1700" i="0" kern="1200" dirty="0">
              <a:solidFill>
                <a:srgbClr val="000000"/>
              </a:solidFill>
            </a:rPr>
            <a:t> </a:t>
          </a:r>
          <a:r>
            <a:rPr lang="en-US" sz="1700" i="0" kern="1200" dirty="0" err="1">
              <a:solidFill>
                <a:srgbClr val="000000"/>
              </a:solidFill>
            </a:rPr>
            <a:t>cepat</a:t>
          </a:r>
          <a:r>
            <a:rPr lang="en-US" sz="1700" i="0" kern="1200" dirty="0">
              <a:solidFill>
                <a:srgbClr val="000000"/>
              </a:solidFill>
            </a:rPr>
            <a:t> </a:t>
          </a:r>
          <a:r>
            <a:rPr lang="en-US" sz="1700" i="1" kern="1200" dirty="0">
              <a:solidFill>
                <a:srgbClr val="000000"/>
              </a:solidFill>
            </a:rPr>
            <a:t>menarche</a:t>
          </a:r>
          <a:r>
            <a:rPr lang="en-US" sz="1700" i="0" kern="1200" dirty="0">
              <a:solidFill>
                <a:srgbClr val="000000"/>
              </a:solidFill>
            </a:rPr>
            <a:t>. </a:t>
          </a:r>
        </a:p>
      </dsp:txBody>
      <dsp:txXfrm>
        <a:off x="0" y="4949940"/>
        <a:ext cx="8659481" cy="937125"/>
      </dsp:txXfrm>
    </dsp:sp>
    <dsp:sp modelId="{7ED54662-9C8A-1642-A00E-8D1D77ECBC7A}">
      <dsp:nvSpPr>
        <dsp:cNvPr id="0" name=""/>
        <dsp:cNvSpPr/>
      </dsp:nvSpPr>
      <dsp:spPr>
        <a:xfrm>
          <a:off x="432974" y="4699020"/>
          <a:ext cx="6061636" cy="501840"/>
        </a:xfrm>
        <a:prstGeom prst="roundRect">
          <a:avLst/>
        </a:prstGeom>
        <a:gradFill rotWithShape="0">
          <a:gsLst>
            <a:gs pos="0">
              <a:schemeClr val="accent4">
                <a:hueOff val="-3210336"/>
                <a:satOff val="39690"/>
                <a:lumOff val="-12939"/>
                <a:alphaOff val="0"/>
                <a:tint val="92000"/>
                <a:satMod val="170000"/>
              </a:schemeClr>
            </a:gs>
            <a:gs pos="15000">
              <a:schemeClr val="accent4">
                <a:hueOff val="-3210336"/>
                <a:satOff val="39690"/>
                <a:lumOff val="-12939"/>
                <a:alphaOff val="0"/>
                <a:tint val="92000"/>
                <a:shade val="99000"/>
                <a:satMod val="170000"/>
              </a:schemeClr>
            </a:gs>
            <a:gs pos="62000">
              <a:schemeClr val="accent4">
                <a:hueOff val="-3210336"/>
                <a:satOff val="39690"/>
                <a:lumOff val="-12939"/>
                <a:alphaOff val="0"/>
                <a:tint val="96000"/>
                <a:shade val="80000"/>
                <a:satMod val="170000"/>
              </a:schemeClr>
            </a:gs>
            <a:gs pos="97000">
              <a:schemeClr val="accent4">
                <a:hueOff val="-3210336"/>
                <a:satOff val="39690"/>
                <a:lumOff val="-12939"/>
                <a:alphaOff val="0"/>
                <a:tint val="98000"/>
                <a:shade val="63000"/>
                <a:satMod val="170000"/>
              </a:schemeClr>
            </a:gs>
            <a:gs pos="100000">
              <a:schemeClr val="accent4">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hueOff val="-3210336"/>
              <a:satOff val="39690"/>
              <a:lumOff val="-12939"/>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9115" tIns="0" rIns="229115" bIns="0" numCol="1" spcCol="1270" anchor="ctr" anchorCtr="0">
          <a:noAutofit/>
        </a:bodyPr>
        <a:lstStyle/>
        <a:p>
          <a:pPr marL="0" lvl="0" indent="0" algn="l" defTabSz="755650">
            <a:lnSpc>
              <a:spcPct val="90000"/>
            </a:lnSpc>
            <a:spcBef>
              <a:spcPct val="0"/>
            </a:spcBef>
            <a:spcAft>
              <a:spcPct val="35000"/>
            </a:spcAft>
            <a:buNone/>
          </a:pPr>
          <a:r>
            <a:rPr lang="en-US" sz="1700" i="1" kern="1200" dirty="0" err="1">
              <a:solidFill>
                <a:srgbClr val="000000"/>
              </a:solidFill>
            </a:rPr>
            <a:t>Lingkungan</a:t>
          </a:r>
          <a:endParaRPr lang="en-US" sz="1700" i="1" kern="1200" dirty="0">
            <a:solidFill>
              <a:srgbClr val="000000"/>
            </a:solidFill>
          </a:endParaRPr>
        </a:p>
      </dsp:txBody>
      <dsp:txXfrm>
        <a:off x="457472" y="4723518"/>
        <a:ext cx="6012640"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0CF73-7599-431B-81D8-7738E360DD32}">
      <dsp:nvSpPr>
        <dsp:cNvPr id="0" name=""/>
        <dsp:cNvSpPr/>
      </dsp:nvSpPr>
      <dsp:spPr>
        <a:xfrm>
          <a:off x="1038061" y="1865910"/>
          <a:ext cx="1619336" cy="8096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d-ID" sz="2700" kern="1200" dirty="0"/>
            <a:t>Usia menarche</a:t>
          </a:r>
        </a:p>
      </dsp:txBody>
      <dsp:txXfrm>
        <a:off x="1061775" y="1889624"/>
        <a:ext cx="1571908" cy="762240"/>
      </dsp:txXfrm>
    </dsp:sp>
    <dsp:sp modelId="{99C1D507-2CB1-42C9-B2F0-86847BCE99C8}">
      <dsp:nvSpPr>
        <dsp:cNvPr id="0" name=""/>
        <dsp:cNvSpPr/>
      </dsp:nvSpPr>
      <dsp:spPr>
        <a:xfrm rot="17692822">
          <a:off x="2211480" y="1559090"/>
          <a:ext cx="1539567" cy="26630"/>
        </a:xfrm>
        <a:custGeom>
          <a:avLst/>
          <a:gdLst/>
          <a:ahLst/>
          <a:cxnLst/>
          <a:rect l="0" t="0" r="0" b="0"/>
          <a:pathLst>
            <a:path>
              <a:moveTo>
                <a:pt x="0" y="13315"/>
              </a:moveTo>
              <a:lnTo>
                <a:pt x="1539567"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2942775" y="1533916"/>
        <a:ext cx="76978" cy="76978"/>
      </dsp:txXfrm>
    </dsp:sp>
    <dsp:sp modelId="{730A4EAA-BE5C-460C-BE6D-1DD307AF6E45}">
      <dsp:nvSpPr>
        <dsp:cNvPr id="0" name=""/>
        <dsp:cNvSpPr/>
      </dsp:nvSpPr>
      <dsp:spPr>
        <a:xfrm>
          <a:off x="3305131" y="469233"/>
          <a:ext cx="1619336" cy="80966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d-ID" sz="2700" kern="1200" dirty="0"/>
            <a:t>Faktor intrinsik</a:t>
          </a:r>
        </a:p>
      </dsp:txBody>
      <dsp:txXfrm>
        <a:off x="3328845" y="492947"/>
        <a:ext cx="1571908" cy="762240"/>
      </dsp:txXfrm>
    </dsp:sp>
    <dsp:sp modelId="{29797519-DA4B-492B-8DB9-321D753AB8E6}">
      <dsp:nvSpPr>
        <dsp:cNvPr id="0" name=""/>
        <dsp:cNvSpPr/>
      </dsp:nvSpPr>
      <dsp:spPr>
        <a:xfrm rot="19457599">
          <a:off x="4849491" y="627972"/>
          <a:ext cx="797687" cy="26630"/>
        </a:xfrm>
        <a:custGeom>
          <a:avLst/>
          <a:gdLst/>
          <a:ahLst/>
          <a:cxnLst/>
          <a:rect l="0" t="0" r="0" b="0"/>
          <a:pathLst>
            <a:path>
              <a:moveTo>
                <a:pt x="0" y="13315"/>
              </a:moveTo>
              <a:lnTo>
                <a:pt x="797687" y="13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228393" y="621345"/>
        <a:ext cx="39884" cy="39884"/>
      </dsp:txXfrm>
    </dsp:sp>
    <dsp:sp modelId="{1685735A-7235-4CB8-BA79-4C120208965C}">
      <dsp:nvSpPr>
        <dsp:cNvPr id="0" name=""/>
        <dsp:cNvSpPr/>
      </dsp:nvSpPr>
      <dsp:spPr>
        <a:xfrm>
          <a:off x="5572202" y="3674"/>
          <a:ext cx="1619336" cy="80966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d-ID" sz="2700" kern="1200" dirty="0"/>
            <a:t>Genetik</a:t>
          </a:r>
        </a:p>
      </dsp:txBody>
      <dsp:txXfrm>
        <a:off x="5595916" y="27388"/>
        <a:ext cx="1571908" cy="762240"/>
      </dsp:txXfrm>
    </dsp:sp>
    <dsp:sp modelId="{07D0DF64-D6D0-4009-AAB2-91ED15B3B333}">
      <dsp:nvSpPr>
        <dsp:cNvPr id="0" name=""/>
        <dsp:cNvSpPr/>
      </dsp:nvSpPr>
      <dsp:spPr>
        <a:xfrm rot="2142401">
          <a:off x="4849491" y="1093531"/>
          <a:ext cx="797687" cy="26630"/>
        </a:xfrm>
        <a:custGeom>
          <a:avLst/>
          <a:gdLst/>
          <a:ahLst/>
          <a:cxnLst/>
          <a:rect l="0" t="0" r="0" b="0"/>
          <a:pathLst>
            <a:path>
              <a:moveTo>
                <a:pt x="0" y="13315"/>
              </a:moveTo>
              <a:lnTo>
                <a:pt x="797687" y="13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228393" y="1086904"/>
        <a:ext cx="39884" cy="39884"/>
      </dsp:txXfrm>
    </dsp:sp>
    <dsp:sp modelId="{5CEBC259-71C8-429E-AEDE-16AF09435C6B}">
      <dsp:nvSpPr>
        <dsp:cNvPr id="0" name=""/>
        <dsp:cNvSpPr/>
      </dsp:nvSpPr>
      <dsp:spPr>
        <a:xfrm>
          <a:off x="5572202" y="934792"/>
          <a:ext cx="1619336" cy="80966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d-ID" sz="2700" kern="1200" dirty="0"/>
            <a:t>Hormonal</a:t>
          </a:r>
        </a:p>
      </dsp:txBody>
      <dsp:txXfrm>
        <a:off x="5595916" y="958506"/>
        <a:ext cx="1571908" cy="762240"/>
      </dsp:txXfrm>
    </dsp:sp>
    <dsp:sp modelId="{8F4A1365-4173-4CAA-BD89-3DE8B67AEF24}">
      <dsp:nvSpPr>
        <dsp:cNvPr id="0" name=""/>
        <dsp:cNvSpPr/>
      </dsp:nvSpPr>
      <dsp:spPr>
        <a:xfrm rot="3907178">
          <a:off x="2211480" y="2955768"/>
          <a:ext cx="1539567" cy="26630"/>
        </a:xfrm>
        <a:custGeom>
          <a:avLst/>
          <a:gdLst/>
          <a:ahLst/>
          <a:cxnLst/>
          <a:rect l="0" t="0" r="0" b="0"/>
          <a:pathLst>
            <a:path>
              <a:moveTo>
                <a:pt x="0" y="13315"/>
              </a:moveTo>
              <a:lnTo>
                <a:pt x="1539567"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2942775" y="2930594"/>
        <a:ext cx="76978" cy="76978"/>
      </dsp:txXfrm>
    </dsp:sp>
    <dsp:sp modelId="{FF17A130-5BE3-4550-90A0-C090FD9B742B}">
      <dsp:nvSpPr>
        <dsp:cNvPr id="0" name=""/>
        <dsp:cNvSpPr/>
      </dsp:nvSpPr>
      <dsp:spPr>
        <a:xfrm>
          <a:off x="3305131" y="3262588"/>
          <a:ext cx="1619336" cy="80966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d-ID" sz="2700" kern="1200" dirty="0"/>
            <a:t>Faktor esktrinsik</a:t>
          </a:r>
        </a:p>
      </dsp:txBody>
      <dsp:txXfrm>
        <a:off x="3328845" y="3286302"/>
        <a:ext cx="1571908" cy="762240"/>
      </dsp:txXfrm>
    </dsp:sp>
    <dsp:sp modelId="{5BE6B89F-EB0B-4B9C-B688-FA03FEFB96BE}">
      <dsp:nvSpPr>
        <dsp:cNvPr id="0" name=""/>
        <dsp:cNvSpPr/>
      </dsp:nvSpPr>
      <dsp:spPr>
        <a:xfrm rot="17692822">
          <a:off x="4478551" y="2955768"/>
          <a:ext cx="1539567" cy="26630"/>
        </a:xfrm>
        <a:custGeom>
          <a:avLst/>
          <a:gdLst/>
          <a:ahLst/>
          <a:cxnLst/>
          <a:rect l="0" t="0" r="0" b="0"/>
          <a:pathLst>
            <a:path>
              <a:moveTo>
                <a:pt x="0" y="13315"/>
              </a:moveTo>
              <a:lnTo>
                <a:pt x="1539567" y="13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209846" y="2930594"/>
        <a:ext cx="76978" cy="76978"/>
      </dsp:txXfrm>
    </dsp:sp>
    <dsp:sp modelId="{5D4EA922-FB2A-4F39-A091-6B0C26FD75AA}">
      <dsp:nvSpPr>
        <dsp:cNvPr id="0" name=""/>
        <dsp:cNvSpPr/>
      </dsp:nvSpPr>
      <dsp:spPr>
        <a:xfrm>
          <a:off x="5572202" y="1865910"/>
          <a:ext cx="1619336" cy="80966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d-ID" sz="2700" b="0" kern="1200" dirty="0">
              <a:solidFill>
                <a:schemeClr val="tx1"/>
              </a:solidFill>
            </a:rPr>
            <a:t>Gizi</a:t>
          </a:r>
        </a:p>
      </dsp:txBody>
      <dsp:txXfrm>
        <a:off x="5595916" y="1889624"/>
        <a:ext cx="1571908" cy="762240"/>
      </dsp:txXfrm>
    </dsp:sp>
    <dsp:sp modelId="{6888E1AA-86DF-4518-8989-CA3F51D70812}">
      <dsp:nvSpPr>
        <dsp:cNvPr id="0" name=""/>
        <dsp:cNvSpPr/>
      </dsp:nvSpPr>
      <dsp:spPr>
        <a:xfrm rot="19457599">
          <a:off x="4849491" y="3421327"/>
          <a:ext cx="797687" cy="26630"/>
        </a:xfrm>
        <a:custGeom>
          <a:avLst/>
          <a:gdLst/>
          <a:ahLst/>
          <a:cxnLst/>
          <a:rect l="0" t="0" r="0" b="0"/>
          <a:pathLst>
            <a:path>
              <a:moveTo>
                <a:pt x="0" y="13315"/>
              </a:moveTo>
              <a:lnTo>
                <a:pt x="797687" y="13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228393" y="3414700"/>
        <a:ext cx="39884" cy="39884"/>
      </dsp:txXfrm>
    </dsp:sp>
    <dsp:sp modelId="{4FEB7E71-A7E7-4D22-AA3D-A59E98588B9C}">
      <dsp:nvSpPr>
        <dsp:cNvPr id="0" name=""/>
        <dsp:cNvSpPr/>
      </dsp:nvSpPr>
      <dsp:spPr>
        <a:xfrm>
          <a:off x="5572202" y="2797029"/>
          <a:ext cx="1619336" cy="80966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d-ID" sz="2700" b="0" kern="1200" dirty="0">
              <a:solidFill>
                <a:schemeClr val="tx1"/>
              </a:solidFill>
            </a:rPr>
            <a:t>Infeksi</a:t>
          </a:r>
        </a:p>
      </dsp:txBody>
      <dsp:txXfrm>
        <a:off x="5595916" y="2820743"/>
        <a:ext cx="1571908" cy="762240"/>
      </dsp:txXfrm>
    </dsp:sp>
    <dsp:sp modelId="{AB6AE80F-FEA3-44E3-8448-3BDCE37DCB9E}">
      <dsp:nvSpPr>
        <dsp:cNvPr id="0" name=""/>
        <dsp:cNvSpPr/>
      </dsp:nvSpPr>
      <dsp:spPr>
        <a:xfrm rot="2142401">
          <a:off x="4849491" y="3886886"/>
          <a:ext cx="797687" cy="26630"/>
        </a:xfrm>
        <a:custGeom>
          <a:avLst/>
          <a:gdLst/>
          <a:ahLst/>
          <a:cxnLst/>
          <a:rect l="0" t="0" r="0" b="0"/>
          <a:pathLst>
            <a:path>
              <a:moveTo>
                <a:pt x="0" y="13315"/>
              </a:moveTo>
              <a:lnTo>
                <a:pt x="797687" y="13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228393" y="3880259"/>
        <a:ext cx="39884" cy="39884"/>
      </dsp:txXfrm>
    </dsp:sp>
    <dsp:sp modelId="{9EDC0B15-B126-4F6A-A8AF-0F3313ED25CF}">
      <dsp:nvSpPr>
        <dsp:cNvPr id="0" name=""/>
        <dsp:cNvSpPr/>
      </dsp:nvSpPr>
      <dsp:spPr>
        <a:xfrm>
          <a:off x="5572202" y="3728147"/>
          <a:ext cx="1619336" cy="80966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d-ID" sz="2700" b="0" kern="1200" dirty="0">
              <a:solidFill>
                <a:schemeClr val="tx1"/>
              </a:solidFill>
            </a:rPr>
            <a:t>Higiene</a:t>
          </a:r>
        </a:p>
      </dsp:txBody>
      <dsp:txXfrm>
        <a:off x="5595916" y="3751861"/>
        <a:ext cx="1571908" cy="762240"/>
      </dsp:txXfrm>
    </dsp:sp>
    <dsp:sp modelId="{91B89192-1710-414E-9BBB-A21A2685A752}">
      <dsp:nvSpPr>
        <dsp:cNvPr id="0" name=""/>
        <dsp:cNvSpPr/>
      </dsp:nvSpPr>
      <dsp:spPr>
        <a:xfrm rot="3907178">
          <a:off x="4478551" y="4352445"/>
          <a:ext cx="1539567" cy="26630"/>
        </a:xfrm>
        <a:custGeom>
          <a:avLst/>
          <a:gdLst/>
          <a:ahLst/>
          <a:cxnLst/>
          <a:rect l="0" t="0" r="0" b="0"/>
          <a:pathLst>
            <a:path>
              <a:moveTo>
                <a:pt x="0" y="13315"/>
              </a:moveTo>
              <a:lnTo>
                <a:pt x="1539567" y="13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209846" y="4327271"/>
        <a:ext cx="76978" cy="76978"/>
      </dsp:txXfrm>
    </dsp:sp>
    <dsp:sp modelId="{F99EAC3B-469C-482A-A243-4BCE6C4A1D38}">
      <dsp:nvSpPr>
        <dsp:cNvPr id="0" name=""/>
        <dsp:cNvSpPr/>
      </dsp:nvSpPr>
      <dsp:spPr>
        <a:xfrm>
          <a:off x="5572202" y="4659265"/>
          <a:ext cx="1619336" cy="80966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d-ID" sz="2700" b="0" kern="1200" dirty="0">
              <a:solidFill>
                <a:schemeClr val="tx1"/>
              </a:solidFill>
            </a:rPr>
            <a:t>Energetika</a:t>
          </a:r>
        </a:p>
      </dsp:txBody>
      <dsp:txXfrm>
        <a:off x="5595916" y="4682979"/>
        <a:ext cx="1571908" cy="762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A627B-F339-B645-B8A2-EFA381B826F3}">
      <dsp:nvSpPr>
        <dsp:cNvPr id="0" name=""/>
        <dsp:cNvSpPr/>
      </dsp:nvSpPr>
      <dsp:spPr>
        <a:xfrm>
          <a:off x="0" y="407404"/>
          <a:ext cx="8577010" cy="1417500"/>
        </a:xfrm>
        <a:prstGeom prst="rect">
          <a:avLst/>
        </a:prstGeom>
        <a:solidFill>
          <a:schemeClr val="lt1">
            <a:alpha val="90000"/>
            <a:hueOff val="0"/>
            <a:satOff val="0"/>
            <a:lumOff val="0"/>
            <a:alphaOff val="0"/>
          </a:schemeClr>
        </a:solidFill>
        <a:ln w="9525" cap="flat" cmpd="sng" algn="ctr">
          <a:solidFill>
            <a:schemeClr val="accent4">
              <a:shade val="50000"/>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5671" tIns="416560" rIns="66567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solidFill>
                <a:srgbClr val="000000"/>
              </a:solidFill>
            </a:rPr>
            <a:t>Tergantung</a:t>
          </a:r>
          <a:r>
            <a:rPr lang="en-US" sz="2000" kern="1200" dirty="0">
              <a:solidFill>
                <a:srgbClr val="000000"/>
              </a:solidFill>
            </a:rPr>
            <a:t> </a:t>
          </a:r>
          <a:r>
            <a:rPr lang="en-US" sz="2000" kern="1200" dirty="0" err="1">
              <a:solidFill>
                <a:srgbClr val="000000"/>
              </a:solidFill>
            </a:rPr>
            <a:t>aktivitas</a:t>
          </a:r>
          <a:r>
            <a:rPr lang="en-US" sz="2000" kern="1200" dirty="0">
              <a:solidFill>
                <a:srgbClr val="000000"/>
              </a:solidFill>
            </a:rPr>
            <a:t> </a:t>
          </a:r>
          <a:r>
            <a:rPr lang="en-US" sz="2000" kern="1200" dirty="0" err="1">
              <a:solidFill>
                <a:srgbClr val="000000"/>
              </a:solidFill>
            </a:rPr>
            <a:t>anak</a:t>
          </a:r>
          <a:r>
            <a:rPr lang="en-US" sz="2000" kern="1200" dirty="0">
              <a:solidFill>
                <a:srgbClr val="000000"/>
              </a:solidFill>
            </a:rPr>
            <a:t> &amp; </a:t>
          </a:r>
          <a:r>
            <a:rPr lang="en-US" sz="2000" kern="1200" dirty="0" err="1">
              <a:solidFill>
                <a:srgbClr val="000000"/>
              </a:solidFill>
            </a:rPr>
            <a:t>ukuran</a:t>
          </a:r>
          <a:r>
            <a:rPr lang="en-US" sz="2000" kern="1200" dirty="0">
              <a:solidFill>
                <a:srgbClr val="000000"/>
              </a:solidFill>
            </a:rPr>
            <a:t> </a:t>
          </a:r>
          <a:r>
            <a:rPr lang="en-US" sz="2000" kern="1200" dirty="0" err="1">
              <a:solidFill>
                <a:srgbClr val="000000"/>
              </a:solidFill>
            </a:rPr>
            <a:t>tubuh</a:t>
          </a:r>
          <a:endParaRPr lang="en-US" sz="2000" kern="1200" dirty="0">
            <a:solidFill>
              <a:srgbClr val="000000"/>
            </a:solidFill>
          </a:endParaRPr>
        </a:p>
        <a:p>
          <a:pPr marL="228600" lvl="1" indent="-228600" algn="l" defTabSz="889000">
            <a:lnSpc>
              <a:spcPct val="90000"/>
            </a:lnSpc>
            <a:spcBef>
              <a:spcPct val="0"/>
            </a:spcBef>
            <a:spcAft>
              <a:spcPct val="15000"/>
            </a:spcAft>
            <a:buChar char="•"/>
          </a:pPr>
          <a:r>
            <a:rPr lang="en-US" sz="2000" i="1" kern="1200" dirty="0">
              <a:solidFill>
                <a:srgbClr val="000000"/>
              </a:solidFill>
            </a:rPr>
            <a:t>Energy allowance</a:t>
          </a:r>
          <a:r>
            <a:rPr lang="en-US" sz="2000" i="0" kern="1200" dirty="0">
              <a:solidFill>
                <a:srgbClr val="000000"/>
              </a:solidFill>
            </a:rPr>
            <a:t> </a:t>
          </a:r>
          <a:r>
            <a:rPr lang="en-US" sz="2000" i="0" kern="1200" dirty="0" err="1">
              <a:solidFill>
                <a:srgbClr val="000000"/>
              </a:solidFill>
            </a:rPr>
            <a:t>berdasarkan</a:t>
          </a:r>
          <a:r>
            <a:rPr lang="en-US" sz="2000" i="0" kern="1200" dirty="0">
              <a:solidFill>
                <a:srgbClr val="000000"/>
              </a:solidFill>
            </a:rPr>
            <a:t> </a:t>
          </a:r>
          <a:r>
            <a:rPr lang="en-US" sz="2000" i="0" kern="1200" dirty="0" err="1">
              <a:solidFill>
                <a:srgbClr val="000000"/>
              </a:solidFill>
            </a:rPr>
            <a:t>berat</a:t>
          </a:r>
          <a:r>
            <a:rPr lang="en-US" sz="2000" i="0" kern="1200" dirty="0">
              <a:solidFill>
                <a:srgbClr val="000000"/>
              </a:solidFill>
            </a:rPr>
            <a:t> </a:t>
          </a:r>
          <a:r>
            <a:rPr lang="en-US" sz="2000" i="0" kern="1200" dirty="0" err="1">
              <a:solidFill>
                <a:srgbClr val="000000"/>
              </a:solidFill>
            </a:rPr>
            <a:t>badan</a:t>
          </a:r>
          <a:r>
            <a:rPr lang="en-US" sz="2000" i="0" kern="1200" dirty="0">
              <a:solidFill>
                <a:srgbClr val="000000"/>
              </a:solidFill>
            </a:rPr>
            <a:t>: </a:t>
          </a:r>
          <a:r>
            <a:rPr lang="en-US" sz="2000" i="0" kern="1200" dirty="0" err="1">
              <a:solidFill>
                <a:srgbClr val="000000"/>
              </a:solidFill>
            </a:rPr>
            <a:t>anak</a:t>
          </a:r>
          <a:r>
            <a:rPr lang="en-US" sz="2000" i="0" kern="1200" dirty="0">
              <a:solidFill>
                <a:srgbClr val="000000"/>
              </a:solidFill>
            </a:rPr>
            <a:t> </a:t>
          </a:r>
          <a:r>
            <a:rPr lang="en-US" sz="2000" i="0" kern="1200" dirty="0" err="1">
              <a:solidFill>
                <a:srgbClr val="000000"/>
              </a:solidFill>
            </a:rPr>
            <a:t>umur</a:t>
          </a:r>
          <a:r>
            <a:rPr lang="en-US" sz="2000" i="0" kern="1200" dirty="0">
              <a:solidFill>
                <a:srgbClr val="000000"/>
              </a:solidFill>
            </a:rPr>
            <a:t> </a:t>
          </a:r>
          <a:r>
            <a:rPr lang="en-US" sz="2000" i="0" kern="1200" dirty="0" err="1">
              <a:solidFill>
                <a:srgbClr val="000000"/>
              </a:solidFill>
            </a:rPr>
            <a:t>sekolah</a:t>
          </a:r>
          <a:r>
            <a:rPr lang="en-US" sz="2000" i="0" kern="1200" dirty="0">
              <a:solidFill>
                <a:srgbClr val="000000"/>
              </a:solidFill>
            </a:rPr>
            <a:t> &lt;&lt; </a:t>
          </a:r>
          <a:r>
            <a:rPr lang="en-US" sz="2000" i="0" kern="1200" dirty="0" err="1">
              <a:solidFill>
                <a:srgbClr val="000000"/>
              </a:solidFill>
            </a:rPr>
            <a:t>anak</a:t>
          </a:r>
          <a:r>
            <a:rPr lang="en-US" sz="2000" i="0" kern="1200" dirty="0">
              <a:solidFill>
                <a:srgbClr val="000000"/>
              </a:solidFill>
            </a:rPr>
            <a:t> </a:t>
          </a:r>
          <a:r>
            <a:rPr lang="en-US" sz="2000" i="0" kern="1200" dirty="0" err="1">
              <a:solidFill>
                <a:srgbClr val="000000"/>
              </a:solidFill>
            </a:rPr>
            <a:t>umur</a:t>
          </a:r>
          <a:r>
            <a:rPr lang="en-US" sz="2000" i="0" kern="1200" dirty="0">
              <a:solidFill>
                <a:srgbClr val="000000"/>
              </a:solidFill>
            </a:rPr>
            <a:t> </a:t>
          </a:r>
          <a:r>
            <a:rPr lang="en-US" sz="2000" i="0" kern="1200" dirty="0" err="1">
              <a:solidFill>
                <a:srgbClr val="000000"/>
              </a:solidFill>
            </a:rPr>
            <a:t>pra-sekolah</a:t>
          </a:r>
          <a:endParaRPr lang="en-US" sz="2000" i="1" kern="1200" dirty="0">
            <a:solidFill>
              <a:srgbClr val="000000"/>
            </a:solidFill>
          </a:endParaRPr>
        </a:p>
      </dsp:txBody>
      <dsp:txXfrm>
        <a:off x="0" y="407404"/>
        <a:ext cx="8577010" cy="1417500"/>
      </dsp:txXfrm>
    </dsp:sp>
    <dsp:sp modelId="{C1873F13-CDF9-794A-8AF7-9C968A3448EB}">
      <dsp:nvSpPr>
        <dsp:cNvPr id="0" name=""/>
        <dsp:cNvSpPr/>
      </dsp:nvSpPr>
      <dsp:spPr>
        <a:xfrm>
          <a:off x="428850" y="112204"/>
          <a:ext cx="6003907" cy="590400"/>
        </a:xfrm>
        <a:prstGeom prst="roundRect">
          <a:avLst/>
        </a:prstGeom>
        <a:gradFill rotWithShape="0">
          <a:gsLst>
            <a:gs pos="0">
              <a:schemeClr val="accent4">
                <a:shade val="50000"/>
                <a:hueOff val="0"/>
                <a:satOff val="0"/>
                <a:lumOff val="0"/>
                <a:alphaOff val="0"/>
                <a:tint val="92000"/>
                <a:satMod val="170000"/>
              </a:schemeClr>
            </a:gs>
            <a:gs pos="15000">
              <a:schemeClr val="accent4">
                <a:shade val="50000"/>
                <a:hueOff val="0"/>
                <a:satOff val="0"/>
                <a:lumOff val="0"/>
                <a:alphaOff val="0"/>
                <a:tint val="92000"/>
                <a:shade val="99000"/>
                <a:satMod val="170000"/>
              </a:schemeClr>
            </a:gs>
            <a:gs pos="62000">
              <a:schemeClr val="accent4">
                <a:shade val="50000"/>
                <a:hueOff val="0"/>
                <a:satOff val="0"/>
                <a:lumOff val="0"/>
                <a:alphaOff val="0"/>
                <a:tint val="96000"/>
                <a:shade val="80000"/>
                <a:satMod val="170000"/>
              </a:schemeClr>
            </a:gs>
            <a:gs pos="97000">
              <a:schemeClr val="accent4">
                <a:shade val="50000"/>
                <a:hueOff val="0"/>
                <a:satOff val="0"/>
                <a:lumOff val="0"/>
                <a:alphaOff val="0"/>
                <a:tint val="98000"/>
                <a:shade val="63000"/>
                <a:satMod val="170000"/>
              </a:schemeClr>
            </a:gs>
            <a:gs pos="100000">
              <a:schemeClr val="accent4">
                <a:shade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6933" tIns="0" rIns="226933" bIns="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rgbClr val="000000"/>
              </a:solidFill>
            </a:rPr>
            <a:t>Energi</a:t>
          </a:r>
          <a:endParaRPr lang="en-US" sz="2000" kern="1200" dirty="0">
            <a:solidFill>
              <a:srgbClr val="000000"/>
            </a:solidFill>
          </a:endParaRPr>
        </a:p>
      </dsp:txBody>
      <dsp:txXfrm>
        <a:off x="457671" y="141025"/>
        <a:ext cx="5946265" cy="532758"/>
      </dsp:txXfrm>
    </dsp:sp>
    <dsp:sp modelId="{F148794D-E019-6448-A232-6B712DA54E7A}">
      <dsp:nvSpPr>
        <dsp:cNvPr id="0" name=""/>
        <dsp:cNvSpPr/>
      </dsp:nvSpPr>
      <dsp:spPr>
        <a:xfrm>
          <a:off x="0" y="2228104"/>
          <a:ext cx="8577010" cy="1102500"/>
        </a:xfrm>
        <a:prstGeom prst="rect">
          <a:avLst/>
        </a:prstGeom>
        <a:solidFill>
          <a:schemeClr val="lt1">
            <a:alpha val="90000"/>
            <a:hueOff val="0"/>
            <a:satOff val="0"/>
            <a:lumOff val="0"/>
            <a:alphaOff val="0"/>
          </a:schemeClr>
        </a:solidFill>
        <a:ln w="9525" cap="flat" cmpd="sng" algn="ctr">
          <a:solidFill>
            <a:schemeClr val="accent4">
              <a:shade val="50000"/>
              <a:hueOff val="285727"/>
              <a:satOff val="-18953"/>
              <a:lumOff val="31027"/>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5671" tIns="416560" rIns="66567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00000"/>
              </a:solidFill>
            </a:rPr>
            <a:t>0,95 gr/kg BB per </a:t>
          </a:r>
          <a:r>
            <a:rPr lang="en-US" sz="2000" kern="1200" dirty="0" err="1">
              <a:solidFill>
                <a:srgbClr val="000000"/>
              </a:solidFill>
            </a:rPr>
            <a:t>hari</a:t>
          </a:r>
          <a:r>
            <a:rPr lang="en-US" sz="2000" kern="1200" dirty="0">
              <a:solidFill>
                <a:srgbClr val="000000"/>
              </a:solidFill>
            </a:rPr>
            <a:t> </a:t>
          </a:r>
          <a:r>
            <a:rPr lang="en-US" sz="2000" kern="1200" dirty="0" err="1">
              <a:solidFill>
                <a:srgbClr val="000000"/>
              </a:solidFill>
            </a:rPr>
            <a:t>untuk</a:t>
          </a:r>
          <a:r>
            <a:rPr lang="en-US" sz="2000" kern="1200" dirty="0">
              <a:solidFill>
                <a:srgbClr val="000000"/>
              </a:solidFill>
            </a:rPr>
            <a:t> </a:t>
          </a:r>
          <a:r>
            <a:rPr lang="en-US" sz="2000" kern="1200" dirty="0" err="1">
              <a:solidFill>
                <a:srgbClr val="000000"/>
              </a:solidFill>
            </a:rPr>
            <a:t>anak</a:t>
          </a:r>
          <a:r>
            <a:rPr lang="en-US" sz="2000" kern="1200" dirty="0">
              <a:solidFill>
                <a:srgbClr val="000000"/>
              </a:solidFill>
            </a:rPr>
            <a:t> </a:t>
          </a:r>
          <a:r>
            <a:rPr lang="en-US" sz="2000" kern="1200" dirty="0" err="1">
              <a:solidFill>
                <a:srgbClr val="000000"/>
              </a:solidFill>
            </a:rPr>
            <a:t>umur</a:t>
          </a:r>
          <a:r>
            <a:rPr lang="en-US" sz="2000" kern="1200" dirty="0">
              <a:solidFill>
                <a:srgbClr val="000000"/>
              </a:solidFill>
            </a:rPr>
            <a:t> 4-13 </a:t>
          </a:r>
          <a:r>
            <a:rPr lang="en-US" sz="2000" kern="1200" dirty="0" err="1">
              <a:solidFill>
                <a:srgbClr val="000000"/>
              </a:solidFill>
            </a:rPr>
            <a:t>tahun</a:t>
          </a:r>
          <a:r>
            <a:rPr lang="en-US" sz="2000" kern="1200" dirty="0">
              <a:solidFill>
                <a:srgbClr val="000000"/>
              </a:solidFill>
            </a:rPr>
            <a:t> (</a:t>
          </a:r>
          <a:r>
            <a:rPr lang="en-US" sz="2000" kern="1200" dirty="0" err="1">
              <a:solidFill>
                <a:srgbClr val="000000"/>
              </a:solidFill>
            </a:rPr>
            <a:t>laki-laki</a:t>
          </a:r>
          <a:r>
            <a:rPr lang="en-US" sz="2000" kern="1200" dirty="0">
              <a:solidFill>
                <a:srgbClr val="000000"/>
              </a:solidFill>
            </a:rPr>
            <a:t> &amp; </a:t>
          </a:r>
          <a:r>
            <a:rPr lang="en-US" sz="2000" kern="1200" dirty="0" err="1">
              <a:solidFill>
                <a:srgbClr val="000000"/>
              </a:solidFill>
            </a:rPr>
            <a:t>perempuan</a:t>
          </a:r>
          <a:r>
            <a:rPr lang="en-US" sz="2000" kern="1200" dirty="0">
              <a:solidFill>
                <a:srgbClr val="000000"/>
              </a:solidFill>
            </a:rPr>
            <a:t>)</a:t>
          </a:r>
        </a:p>
      </dsp:txBody>
      <dsp:txXfrm>
        <a:off x="0" y="2228104"/>
        <a:ext cx="8577010" cy="1102500"/>
      </dsp:txXfrm>
    </dsp:sp>
    <dsp:sp modelId="{D332DDA0-A510-0A48-8559-85EE77345C6D}">
      <dsp:nvSpPr>
        <dsp:cNvPr id="0" name=""/>
        <dsp:cNvSpPr/>
      </dsp:nvSpPr>
      <dsp:spPr>
        <a:xfrm>
          <a:off x="428850" y="1932904"/>
          <a:ext cx="6003907" cy="590400"/>
        </a:xfrm>
        <a:prstGeom prst="roundRect">
          <a:avLst/>
        </a:prstGeom>
        <a:gradFill rotWithShape="0">
          <a:gsLst>
            <a:gs pos="0">
              <a:schemeClr val="accent4">
                <a:shade val="50000"/>
                <a:hueOff val="285727"/>
                <a:satOff val="-18953"/>
                <a:lumOff val="31027"/>
                <a:alphaOff val="0"/>
                <a:tint val="92000"/>
                <a:satMod val="170000"/>
              </a:schemeClr>
            </a:gs>
            <a:gs pos="15000">
              <a:schemeClr val="accent4">
                <a:shade val="50000"/>
                <a:hueOff val="285727"/>
                <a:satOff val="-18953"/>
                <a:lumOff val="31027"/>
                <a:alphaOff val="0"/>
                <a:tint val="92000"/>
                <a:shade val="99000"/>
                <a:satMod val="170000"/>
              </a:schemeClr>
            </a:gs>
            <a:gs pos="62000">
              <a:schemeClr val="accent4">
                <a:shade val="50000"/>
                <a:hueOff val="285727"/>
                <a:satOff val="-18953"/>
                <a:lumOff val="31027"/>
                <a:alphaOff val="0"/>
                <a:tint val="96000"/>
                <a:shade val="80000"/>
                <a:satMod val="170000"/>
              </a:schemeClr>
            </a:gs>
            <a:gs pos="97000">
              <a:schemeClr val="accent4">
                <a:shade val="50000"/>
                <a:hueOff val="285727"/>
                <a:satOff val="-18953"/>
                <a:lumOff val="31027"/>
                <a:alphaOff val="0"/>
                <a:tint val="98000"/>
                <a:shade val="63000"/>
                <a:satMod val="170000"/>
              </a:schemeClr>
            </a:gs>
            <a:gs pos="100000">
              <a:schemeClr val="accent4">
                <a:shade val="50000"/>
                <a:hueOff val="285727"/>
                <a:satOff val="-18953"/>
                <a:lumOff val="31027"/>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6933" tIns="0" rIns="226933"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0000"/>
              </a:solidFill>
            </a:rPr>
            <a:t>Protein</a:t>
          </a:r>
        </a:p>
      </dsp:txBody>
      <dsp:txXfrm>
        <a:off x="457671" y="1961725"/>
        <a:ext cx="5946265" cy="532758"/>
      </dsp:txXfrm>
    </dsp:sp>
    <dsp:sp modelId="{8347DFA5-7EE2-6344-BCAF-A5037DFE1E70}">
      <dsp:nvSpPr>
        <dsp:cNvPr id="0" name=""/>
        <dsp:cNvSpPr/>
      </dsp:nvSpPr>
      <dsp:spPr>
        <a:xfrm>
          <a:off x="0" y="3733804"/>
          <a:ext cx="8577010" cy="1102500"/>
        </a:xfrm>
        <a:prstGeom prst="rect">
          <a:avLst/>
        </a:prstGeom>
        <a:solidFill>
          <a:schemeClr val="lt1">
            <a:alpha val="90000"/>
            <a:hueOff val="0"/>
            <a:satOff val="0"/>
            <a:lumOff val="0"/>
            <a:alphaOff val="0"/>
          </a:schemeClr>
        </a:solidFill>
        <a:ln w="9525" cap="flat" cmpd="sng" algn="ctr">
          <a:solidFill>
            <a:schemeClr val="accent4">
              <a:shade val="50000"/>
              <a:hueOff val="285727"/>
              <a:satOff val="-18953"/>
              <a:lumOff val="31027"/>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5671" tIns="416560" rIns="66567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solidFill>
                <a:srgbClr val="000000"/>
              </a:solidFill>
            </a:rPr>
            <a:t>Pada</a:t>
          </a:r>
          <a:r>
            <a:rPr lang="en-US" sz="2000" kern="1200" dirty="0">
              <a:solidFill>
                <a:srgbClr val="000000"/>
              </a:solidFill>
            </a:rPr>
            <a:t> </a:t>
          </a:r>
          <a:r>
            <a:rPr lang="en-US" sz="2000" kern="1200" dirty="0" err="1">
              <a:solidFill>
                <a:srgbClr val="000000"/>
              </a:solidFill>
            </a:rPr>
            <a:t>umumnya</a:t>
          </a:r>
          <a:r>
            <a:rPr lang="en-US" sz="2000" kern="1200" dirty="0">
              <a:solidFill>
                <a:srgbClr val="000000"/>
              </a:solidFill>
            </a:rPr>
            <a:t> </a:t>
          </a:r>
          <a:r>
            <a:rPr lang="en-US" sz="2000" kern="1200" dirty="0" err="1">
              <a:solidFill>
                <a:srgbClr val="000000"/>
              </a:solidFill>
            </a:rPr>
            <a:t>telah</a:t>
          </a:r>
          <a:r>
            <a:rPr lang="en-US" sz="2000" kern="1200" dirty="0">
              <a:solidFill>
                <a:srgbClr val="000000"/>
              </a:solidFill>
            </a:rPr>
            <a:t> </a:t>
          </a:r>
          <a:r>
            <a:rPr lang="en-US" sz="2000" kern="1200" dirty="0" err="1">
              <a:solidFill>
                <a:srgbClr val="000000"/>
              </a:solidFill>
            </a:rPr>
            <a:t>tercukupi</a:t>
          </a:r>
          <a:r>
            <a:rPr lang="en-US" sz="2000" kern="1200" dirty="0">
              <a:solidFill>
                <a:srgbClr val="000000"/>
              </a:solidFill>
            </a:rPr>
            <a:t>, </a:t>
          </a:r>
          <a:r>
            <a:rPr lang="en-US" sz="2000" kern="1200" dirty="0" err="1">
              <a:solidFill>
                <a:srgbClr val="000000"/>
              </a:solidFill>
            </a:rPr>
            <a:t>namun</a:t>
          </a:r>
          <a:r>
            <a:rPr lang="en-US" sz="2000" kern="1200" dirty="0">
              <a:solidFill>
                <a:srgbClr val="000000"/>
              </a:solidFill>
            </a:rPr>
            <a:t> </a:t>
          </a:r>
          <a:r>
            <a:rPr lang="en-US" sz="2000" kern="1200" dirty="0" err="1">
              <a:solidFill>
                <a:srgbClr val="000000"/>
              </a:solidFill>
            </a:rPr>
            <a:t>beberapa</a:t>
          </a:r>
          <a:r>
            <a:rPr lang="en-US" sz="2000" kern="1200" dirty="0">
              <a:solidFill>
                <a:srgbClr val="000000"/>
              </a:solidFill>
            </a:rPr>
            <a:t> mineral </a:t>
          </a:r>
          <a:r>
            <a:rPr lang="en-US" sz="2000" kern="1200" dirty="0" err="1">
              <a:solidFill>
                <a:srgbClr val="000000"/>
              </a:solidFill>
            </a:rPr>
            <a:t>masih</a:t>
          </a:r>
          <a:r>
            <a:rPr lang="en-US" sz="2000" kern="1200" dirty="0">
              <a:solidFill>
                <a:srgbClr val="000000"/>
              </a:solidFill>
            </a:rPr>
            <a:t> </a:t>
          </a:r>
          <a:r>
            <a:rPr lang="en-US" sz="2000" kern="1200" dirty="0" err="1">
              <a:solidFill>
                <a:srgbClr val="000000"/>
              </a:solidFill>
            </a:rPr>
            <a:t>kurang</a:t>
          </a:r>
          <a:r>
            <a:rPr lang="en-US" sz="2000" kern="1200" dirty="0">
              <a:solidFill>
                <a:srgbClr val="000000"/>
              </a:solidFill>
            </a:rPr>
            <a:t> (Zn, Fe, </a:t>
          </a:r>
          <a:r>
            <a:rPr lang="en-US" sz="2000" kern="1200" dirty="0" err="1"/>
            <a:t>Ca</a:t>
          </a:r>
          <a:r>
            <a:rPr lang="en-US" sz="2000" kern="1200" dirty="0"/>
            <a:t>)</a:t>
          </a:r>
        </a:p>
      </dsp:txBody>
      <dsp:txXfrm>
        <a:off x="0" y="3733804"/>
        <a:ext cx="8577010" cy="1102500"/>
      </dsp:txXfrm>
    </dsp:sp>
    <dsp:sp modelId="{344CAF25-4535-984D-936F-4A34C0D904D6}">
      <dsp:nvSpPr>
        <dsp:cNvPr id="0" name=""/>
        <dsp:cNvSpPr/>
      </dsp:nvSpPr>
      <dsp:spPr>
        <a:xfrm>
          <a:off x="428850" y="3438604"/>
          <a:ext cx="6003907" cy="590400"/>
        </a:xfrm>
        <a:prstGeom prst="roundRect">
          <a:avLst/>
        </a:prstGeom>
        <a:gradFill rotWithShape="0">
          <a:gsLst>
            <a:gs pos="0">
              <a:schemeClr val="accent4">
                <a:shade val="50000"/>
                <a:hueOff val="285727"/>
                <a:satOff val="-18953"/>
                <a:lumOff val="31027"/>
                <a:alphaOff val="0"/>
                <a:tint val="92000"/>
                <a:satMod val="170000"/>
              </a:schemeClr>
            </a:gs>
            <a:gs pos="15000">
              <a:schemeClr val="accent4">
                <a:shade val="50000"/>
                <a:hueOff val="285727"/>
                <a:satOff val="-18953"/>
                <a:lumOff val="31027"/>
                <a:alphaOff val="0"/>
                <a:tint val="92000"/>
                <a:shade val="99000"/>
                <a:satMod val="170000"/>
              </a:schemeClr>
            </a:gs>
            <a:gs pos="62000">
              <a:schemeClr val="accent4">
                <a:shade val="50000"/>
                <a:hueOff val="285727"/>
                <a:satOff val="-18953"/>
                <a:lumOff val="31027"/>
                <a:alphaOff val="0"/>
                <a:tint val="96000"/>
                <a:shade val="80000"/>
                <a:satMod val="170000"/>
              </a:schemeClr>
            </a:gs>
            <a:gs pos="97000">
              <a:schemeClr val="accent4">
                <a:shade val="50000"/>
                <a:hueOff val="285727"/>
                <a:satOff val="-18953"/>
                <a:lumOff val="31027"/>
                <a:alphaOff val="0"/>
                <a:tint val="98000"/>
                <a:shade val="63000"/>
                <a:satMod val="170000"/>
              </a:schemeClr>
            </a:gs>
            <a:gs pos="100000">
              <a:schemeClr val="accent4">
                <a:shade val="50000"/>
                <a:hueOff val="285727"/>
                <a:satOff val="-18953"/>
                <a:lumOff val="31027"/>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6933" tIns="0" rIns="226933"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0000"/>
              </a:solidFill>
            </a:rPr>
            <a:t>Vitamin &amp; Mineral</a:t>
          </a:r>
        </a:p>
      </dsp:txBody>
      <dsp:txXfrm>
        <a:off x="457671" y="3467425"/>
        <a:ext cx="5946265"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C51A4-6B2F-5544-83DE-F9D00048D7AF}">
      <dsp:nvSpPr>
        <dsp:cNvPr id="0" name=""/>
        <dsp:cNvSpPr/>
      </dsp:nvSpPr>
      <dsp:spPr>
        <a:xfrm>
          <a:off x="0" y="432956"/>
          <a:ext cx="7499350" cy="2756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2033" tIns="520700" rIns="582033"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t>Timbangan</a:t>
          </a:r>
          <a:r>
            <a:rPr lang="en-US" sz="2500" kern="1200" dirty="0"/>
            <a:t> </a:t>
          </a:r>
          <a:r>
            <a:rPr lang="en-US" sz="2500" kern="1200" dirty="0" err="1"/>
            <a:t>dikalibrasi</a:t>
          </a:r>
          <a:r>
            <a:rPr lang="en-US" sz="2500" kern="1200" dirty="0"/>
            <a:t>, </a:t>
          </a:r>
          <a:r>
            <a:rPr lang="en-US" sz="2500" kern="1200" dirty="0" err="1"/>
            <a:t>diletakkan</a:t>
          </a:r>
          <a:r>
            <a:rPr lang="en-US" sz="2500" kern="1200" dirty="0"/>
            <a:t> di </a:t>
          </a:r>
          <a:r>
            <a:rPr lang="en-US" sz="2500" kern="1200" dirty="0" err="1"/>
            <a:t>atas</a:t>
          </a:r>
          <a:r>
            <a:rPr lang="en-US" sz="2500" kern="1200" dirty="0"/>
            <a:t> </a:t>
          </a:r>
          <a:r>
            <a:rPr lang="en-US" sz="2500" kern="1200" dirty="0" err="1"/>
            <a:t>tempat</a:t>
          </a:r>
          <a:r>
            <a:rPr lang="en-US" sz="2500" kern="1200" dirty="0"/>
            <a:t> </a:t>
          </a:r>
          <a:r>
            <a:rPr lang="en-US" sz="2500" kern="1200" dirty="0" err="1"/>
            <a:t>datar</a:t>
          </a:r>
          <a:r>
            <a:rPr lang="en-US" sz="2500" kern="1200" dirty="0"/>
            <a:t> &amp; </a:t>
          </a:r>
          <a:r>
            <a:rPr lang="en-US" sz="2500" kern="1200" dirty="0" err="1"/>
            <a:t>keras</a:t>
          </a:r>
          <a:r>
            <a:rPr lang="en-US" sz="2500" kern="1200" dirty="0"/>
            <a:t> </a:t>
          </a:r>
          <a:r>
            <a:rPr lang="en-US" sz="2500" kern="1200" dirty="0">
              <a:sym typeface="Wingdings"/>
            </a:rPr>
            <a:t> </a:t>
          </a:r>
          <a:r>
            <a:rPr lang="en-US" sz="2500" kern="1200" dirty="0" err="1">
              <a:sym typeface="Wingdings"/>
            </a:rPr>
            <a:t>timbangan</a:t>
          </a:r>
          <a:r>
            <a:rPr lang="en-US" sz="2500" kern="1200" dirty="0">
              <a:sym typeface="Wingdings"/>
            </a:rPr>
            <a:t> </a:t>
          </a:r>
          <a:r>
            <a:rPr lang="en-US" sz="2500" kern="1200" dirty="0" err="1">
              <a:sym typeface="Wingdings"/>
            </a:rPr>
            <a:t>menunjukkan</a:t>
          </a:r>
          <a:r>
            <a:rPr lang="en-US" sz="2500" kern="1200" dirty="0">
              <a:sym typeface="Wingdings"/>
            </a:rPr>
            <a:t> </a:t>
          </a:r>
          <a:r>
            <a:rPr lang="en-US" sz="2500" kern="1200" dirty="0" err="1">
              <a:sym typeface="Wingdings"/>
            </a:rPr>
            <a:t>angka</a:t>
          </a:r>
          <a:r>
            <a:rPr lang="en-US" sz="2500" kern="1200" dirty="0">
              <a:sym typeface="Wingdings"/>
            </a:rPr>
            <a:t> </a:t>
          </a:r>
          <a:r>
            <a:rPr lang="en-US" sz="2500" kern="1200" dirty="0" err="1">
              <a:sym typeface="Wingdings"/>
            </a:rPr>
            <a:t>nol</a:t>
          </a:r>
          <a:r>
            <a:rPr lang="en-US" sz="2500" kern="1200" dirty="0">
              <a:sym typeface="Wingdings"/>
            </a:rPr>
            <a:t>  orang yang </a:t>
          </a:r>
          <a:r>
            <a:rPr lang="en-US" sz="2500" kern="1200" dirty="0" err="1">
              <a:sym typeface="Wingdings"/>
            </a:rPr>
            <a:t>diukur</a:t>
          </a:r>
          <a:r>
            <a:rPr lang="en-US" sz="2500" kern="1200" dirty="0">
              <a:sym typeface="Wingdings"/>
            </a:rPr>
            <a:t> </a:t>
          </a:r>
          <a:r>
            <a:rPr lang="en-US" sz="2500" kern="1200" dirty="0" err="1">
              <a:sym typeface="Wingdings"/>
            </a:rPr>
            <a:t>berdiri</a:t>
          </a:r>
          <a:r>
            <a:rPr lang="en-US" sz="2500" kern="1200" dirty="0">
              <a:sym typeface="Wingdings"/>
            </a:rPr>
            <a:t> </a:t>
          </a:r>
          <a:r>
            <a:rPr lang="en-US" sz="2500" kern="1200" dirty="0" err="1">
              <a:sym typeface="Wingdings"/>
            </a:rPr>
            <a:t>tegak</a:t>
          </a:r>
          <a:r>
            <a:rPr lang="en-US" sz="2500" kern="1200" dirty="0">
              <a:sym typeface="Wingdings"/>
            </a:rPr>
            <a:t> di </a:t>
          </a:r>
          <a:r>
            <a:rPr lang="en-US" sz="2500" kern="1200" dirty="0" err="1">
              <a:sym typeface="Wingdings"/>
            </a:rPr>
            <a:t>tengah</a:t>
          </a:r>
          <a:r>
            <a:rPr lang="en-US" sz="2500" kern="1200" dirty="0">
              <a:sym typeface="Wingdings"/>
            </a:rPr>
            <a:t> </a:t>
          </a:r>
          <a:r>
            <a:rPr lang="en-US" sz="2500" kern="1200" dirty="0" err="1">
              <a:sym typeface="Wingdings"/>
            </a:rPr>
            <a:t>rileks</a:t>
          </a:r>
          <a:r>
            <a:rPr lang="en-US" sz="2500" kern="1200" dirty="0">
              <a:sym typeface="Wingdings"/>
            </a:rPr>
            <a:t> </a:t>
          </a:r>
          <a:r>
            <a:rPr lang="en-US" sz="2500" kern="1200" dirty="0" err="1">
              <a:sym typeface="Wingdings"/>
            </a:rPr>
            <a:t>tegak</a:t>
          </a:r>
          <a:r>
            <a:rPr lang="en-US" sz="2500" kern="1200" dirty="0">
              <a:sym typeface="Wingdings"/>
            </a:rPr>
            <a:t>  </a:t>
          </a:r>
          <a:r>
            <a:rPr lang="en-US" sz="2500" kern="1200" dirty="0" err="1">
              <a:sym typeface="Wingdings"/>
            </a:rPr>
            <a:t>pencatatan</a:t>
          </a:r>
          <a:r>
            <a:rPr lang="en-US" sz="2500" kern="1200" dirty="0">
              <a:sym typeface="Wingdings"/>
            </a:rPr>
            <a:t> </a:t>
          </a:r>
          <a:r>
            <a:rPr lang="en-US" sz="2500" kern="1200" dirty="0" err="1">
              <a:sym typeface="Wingdings"/>
            </a:rPr>
            <a:t>waktu</a:t>
          </a:r>
          <a:r>
            <a:rPr lang="en-US" sz="2500" kern="1200" dirty="0">
              <a:sym typeface="Wingdings"/>
            </a:rPr>
            <a:t> </a:t>
          </a:r>
          <a:r>
            <a:rPr lang="en-US" sz="2500" kern="1200" dirty="0" err="1">
              <a:sym typeface="Wingdings"/>
            </a:rPr>
            <a:t>pengukuran</a:t>
          </a:r>
          <a:r>
            <a:rPr lang="en-US" sz="2500" kern="1200" dirty="0">
              <a:sym typeface="Wingdings"/>
            </a:rPr>
            <a:t> (</a:t>
          </a:r>
          <a:r>
            <a:rPr lang="en-US" sz="2500" i="1" kern="1200" dirty="0">
              <a:sym typeface="Wingdings"/>
            </a:rPr>
            <a:t>diurnal variations</a:t>
          </a:r>
          <a:r>
            <a:rPr lang="en-US" sz="2500" kern="1200" dirty="0">
              <a:sym typeface="Wingdings"/>
            </a:rPr>
            <a:t>)  </a:t>
          </a:r>
          <a:r>
            <a:rPr lang="en-US" sz="2500" kern="1200" dirty="0" err="1">
              <a:sym typeface="Wingdings"/>
            </a:rPr>
            <a:t>catat</a:t>
          </a:r>
          <a:r>
            <a:rPr lang="en-US" sz="2500" kern="1200" dirty="0">
              <a:sym typeface="Wingdings"/>
            </a:rPr>
            <a:t> </a:t>
          </a:r>
          <a:r>
            <a:rPr lang="en-US" sz="2500" kern="1200" dirty="0" err="1">
              <a:sym typeface="Wingdings"/>
            </a:rPr>
            <a:t>hingga</a:t>
          </a:r>
          <a:r>
            <a:rPr lang="en-US" sz="2500" kern="1200" dirty="0">
              <a:sym typeface="Wingdings"/>
            </a:rPr>
            <a:t> 0,1 kg </a:t>
          </a:r>
          <a:r>
            <a:rPr lang="en-US" sz="2500" kern="1200" dirty="0" err="1">
              <a:sym typeface="Wingdings"/>
            </a:rPr>
            <a:t>terdekat</a:t>
          </a:r>
          <a:endParaRPr lang="en-US" sz="2500" kern="1200" dirty="0"/>
        </a:p>
      </dsp:txBody>
      <dsp:txXfrm>
        <a:off x="0" y="432956"/>
        <a:ext cx="7499350" cy="2756250"/>
      </dsp:txXfrm>
    </dsp:sp>
    <dsp:sp modelId="{3824D41F-12A7-ED47-989F-812000C8C331}">
      <dsp:nvSpPr>
        <dsp:cNvPr id="0" name=""/>
        <dsp:cNvSpPr/>
      </dsp:nvSpPr>
      <dsp:spPr>
        <a:xfrm>
          <a:off x="374967" y="63956"/>
          <a:ext cx="5249545" cy="73800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420" tIns="0" rIns="198420" bIns="0" numCol="1" spcCol="1270" anchor="ctr" anchorCtr="0">
          <a:noAutofit/>
        </a:bodyPr>
        <a:lstStyle/>
        <a:p>
          <a:pPr marL="0" lvl="0" indent="0" algn="l" defTabSz="1111250">
            <a:lnSpc>
              <a:spcPct val="90000"/>
            </a:lnSpc>
            <a:spcBef>
              <a:spcPct val="0"/>
            </a:spcBef>
            <a:spcAft>
              <a:spcPct val="35000"/>
            </a:spcAft>
            <a:buNone/>
          </a:pPr>
          <a:r>
            <a:rPr lang="en-US" sz="2500" kern="1200" dirty="0" err="1"/>
            <a:t>Berat</a:t>
          </a:r>
          <a:r>
            <a:rPr lang="en-US" sz="2500" kern="1200" dirty="0"/>
            <a:t> </a:t>
          </a:r>
          <a:r>
            <a:rPr lang="en-US" sz="2500" kern="1200" dirty="0" err="1"/>
            <a:t>Badan</a:t>
          </a:r>
          <a:endParaRPr lang="en-US" sz="2500" kern="1200" dirty="0"/>
        </a:p>
      </dsp:txBody>
      <dsp:txXfrm>
        <a:off x="410993" y="99982"/>
        <a:ext cx="5177493" cy="665948"/>
      </dsp:txXfrm>
    </dsp:sp>
    <dsp:sp modelId="{FC4D1997-8AF2-154D-B69D-E9FD82EBAE26}">
      <dsp:nvSpPr>
        <dsp:cNvPr id="0" name=""/>
        <dsp:cNvSpPr/>
      </dsp:nvSpPr>
      <dsp:spPr>
        <a:xfrm>
          <a:off x="0" y="3693206"/>
          <a:ext cx="7499350" cy="104343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2033" tIns="520700" rIns="582033"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t>Stadiometer</a:t>
          </a:r>
          <a:r>
            <a:rPr lang="en-US" sz="2500" kern="1200" dirty="0"/>
            <a:t>/</a:t>
          </a:r>
          <a:r>
            <a:rPr lang="en-US" sz="2500" kern="1200" dirty="0" err="1"/>
            <a:t>microtoise</a:t>
          </a:r>
          <a:endParaRPr lang="en-US" sz="2500" kern="1200" dirty="0"/>
        </a:p>
      </dsp:txBody>
      <dsp:txXfrm>
        <a:off x="0" y="3693206"/>
        <a:ext cx="7499350" cy="1043437"/>
      </dsp:txXfrm>
    </dsp:sp>
    <dsp:sp modelId="{1A6B17B4-D84C-7144-B415-D151BAA91FFA}">
      <dsp:nvSpPr>
        <dsp:cNvPr id="0" name=""/>
        <dsp:cNvSpPr/>
      </dsp:nvSpPr>
      <dsp:spPr>
        <a:xfrm>
          <a:off x="374967" y="3324206"/>
          <a:ext cx="5249545" cy="73800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420" tIns="0" rIns="198420" bIns="0" numCol="1" spcCol="1270" anchor="ctr" anchorCtr="0">
          <a:noAutofit/>
        </a:bodyPr>
        <a:lstStyle/>
        <a:p>
          <a:pPr marL="0" lvl="0" indent="0" algn="l" defTabSz="1111250">
            <a:lnSpc>
              <a:spcPct val="90000"/>
            </a:lnSpc>
            <a:spcBef>
              <a:spcPct val="0"/>
            </a:spcBef>
            <a:spcAft>
              <a:spcPct val="35000"/>
            </a:spcAft>
            <a:buNone/>
          </a:pPr>
          <a:r>
            <a:rPr lang="en-US" sz="2500" kern="1200" dirty="0" err="1"/>
            <a:t>Tinggi</a:t>
          </a:r>
          <a:r>
            <a:rPr lang="en-US" sz="2500" kern="1200" dirty="0"/>
            <a:t> </a:t>
          </a:r>
          <a:r>
            <a:rPr lang="en-US" sz="2500" kern="1200" dirty="0" err="1"/>
            <a:t>Badan</a:t>
          </a:r>
          <a:endParaRPr lang="en-US" sz="2500" kern="1200" dirty="0"/>
        </a:p>
      </dsp:txBody>
      <dsp:txXfrm>
        <a:off x="410993" y="3360232"/>
        <a:ext cx="5177493"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0D7D5-DDFF-114C-BD5D-7EF65329ECBC}" type="datetimeFigureOut">
              <a:rPr lang="en-US" smtClean="0"/>
              <a:t>12/7/20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D6361-49BE-3149-A72E-0F4F8FCEFF28}" type="slidenum">
              <a:rPr lang="en-US" smtClean="0"/>
              <a:t>‹#›</a:t>
            </a:fld>
            <a:endParaRPr lang="en-US"/>
          </a:p>
        </p:txBody>
      </p:sp>
    </p:spTree>
    <p:extLst>
      <p:ext uri="{BB962C8B-B14F-4D97-AF65-F5344CB8AC3E}">
        <p14:creationId xmlns:p14="http://schemas.microsoft.com/office/powerpoint/2010/main" val="33766623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3f76a5452_0_120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3f76a5452_0_12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789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Energetika</a:t>
            </a:r>
          </a:p>
          <a:p>
            <a:r>
              <a:rPr lang="id-ID" dirty="0"/>
              <a:t>Sistem : bagian</a:t>
            </a:r>
            <a:r>
              <a:rPr lang="id-ID" baseline="0" dirty="0"/>
              <a:t> dari alam semesta yg menjadi pusat perhatian kita dgn batas-batas yang jelas</a:t>
            </a:r>
          </a:p>
          <a:p>
            <a:r>
              <a:rPr lang="id-ID" baseline="0" dirty="0"/>
              <a:t>Lingkungan : bagian di luar sistem</a:t>
            </a:r>
          </a:p>
          <a:p>
            <a:r>
              <a:rPr lang="id-ID" baseline="0" dirty="0"/>
              <a:t>Antara sistem dan lingkungan dapat terjadi pertukaran energi</a:t>
            </a:r>
            <a:endParaRPr lang="id-ID" dirty="0"/>
          </a:p>
        </p:txBody>
      </p:sp>
      <p:sp>
        <p:nvSpPr>
          <p:cNvPr id="4" name="Slide Number Placeholder 3"/>
          <p:cNvSpPr>
            <a:spLocks noGrp="1"/>
          </p:cNvSpPr>
          <p:nvPr>
            <p:ph type="sldNum" sz="quarter" idx="10"/>
          </p:nvPr>
        </p:nvSpPr>
        <p:spPr/>
        <p:txBody>
          <a:bodyPr/>
          <a:lstStyle/>
          <a:p>
            <a:fld id="{627D6361-49BE-3149-A72E-0F4F8FCEFF28}" type="slidenum">
              <a:rPr lang="en-US" smtClean="0"/>
              <a:t>34</a:t>
            </a:fld>
            <a:endParaRPr lang="en-US"/>
          </a:p>
        </p:txBody>
      </p:sp>
    </p:spTree>
    <p:extLst>
      <p:ext uri="{BB962C8B-B14F-4D97-AF65-F5344CB8AC3E}">
        <p14:creationId xmlns:p14="http://schemas.microsoft.com/office/powerpoint/2010/main" val="138465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Lebar panggul minimal 24 cm </a:t>
            </a:r>
            <a:r>
              <a:rPr lang="id-ID" dirty="0">
                <a:sym typeface="Wingdings" pitchFamily="2" charset="2"/>
              </a:rPr>
              <a:t> persalinan</a:t>
            </a:r>
            <a:endParaRPr lang="id-ID" dirty="0"/>
          </a:p>
        </p:txBody>
      </p:sp>
      <p:sp>
        <p:nvSpPr>
          <p:cNvPr id="4" name="Slide Number Placeholder 3"/>
          <p:cNvSpPr>
            <a:spLocks noGrp="1"/>
          </p:cNvSpPr>
          <p:nvPr>
            <p:ph type="sldNum" sz="quarter" idx="10"/>
          </p:nvPr>
        </p:nvSpPr>
        <p:spPr/>
        <p:txBody>
          <a:bodyPr/>
          <a:lstStyle/>
          <a:p>
            <a:fld id="{627D6361-49BE-3149-A72E-0F4F8FCEFF28}" type="slidenum">
              <a:rPr lang="en-US" smtClean="0"/>
              <a:t>35</a:t>
            </a:fld>
            <a:endParaRPr lang="en-US"/>
          </a:p>
        </p:txBody>
      </p:sp>
    </p:spTree>
    <p:extLst>
      <p:ext uri="{BB962C8B-B14F-4D97-AF65-F5344CB8AC3E}">
        <p14:creationId xmlns:p14="http://schemas.microsoft.com/office/powerpoint/2010/main" val="3264522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27D6361-49BE-3149-A72E-0F4F8FCEFF28}" type="slidenum">
              <a:rPr lang="en-US" smtClean="0"/>
              <a:t>37</a:t>
            </a:fld>
            <a:endParaRPr lang="en-US"/>
          </a:p>
        </p:txBody>
      </p:sp>
    </p:spTree>
    <p:extLst>
      <p:ext uri="{BB962C8B-B14F-4D97-AF65-F5344CB8AC3E}">
        <p14:creationId xmlns:p14="http://schemas.microsoft.com/office/powerpoint/2010/main" val="418778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id-ID" dirty="0"/>
          </a:p>
        </p:txBody>
      </p:sp>
    </p:spTree>
    <p:extLst>
      <p:ext uri="{BB962C8B-B14F-4D97-AF65-F5344CB8AC3E}">
        <p14:creationId xmlns:p14="http://schemas.microsoft.com/office/powerpoint/2010/main" val="78927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Teacher note: Demonstrate each item as you talk about the portion size. </a:t>
            </a:r>
          </a:p>
          <a:p>
            <a:endParaRPr lang="en-US" baseline="0" dirty="0"/>
          </a:p>
          <a:p>
            <a:r>
              <a:rPr lang="en-US" baseline="0" dirty="0"/>
              <a:t>Are restaurants responsible for the obesity epidemic in our nation? Why or Why not?</a:t>
            </a:r>
          </a:p>
          <a:p>
            <a:endParaRPr lang="en-US" dirty="0"/>
          </a:p>
          <a:p>
            <a:endParaRPr lang="en-US" dirty="0"/>
          </a:p>
        </p:txBody>
      </p:sp>
      <p:sp>
        <p:nvSpPr>
          <p:cNvPr id="4" name="Slide Number Placeholder 3"/>
          <p:cNvSpPr>
            <a:spLocks noGrp="1"/>
          </p:cNvSpPr>
          <p:nvPr>
            <p:ph type="sldNum" sz="quarter" idx="10"/>
          </p:nvPr>
        </p:nvSpPr>
        <p:spPr/>
        <p:txBody>
          <a:bodyPr/>
          <a:lstStyle/>
          <a:p>
            <a:fld id="{A79C0E67-0467-40CB-B71D-CA93B19776F8}" type="slidenum">
              <a:rPr lang="en-US" smtClean="0"/>
              <a:pPr/>
              <a:t>12</a:t>
            </a:fld>
            <a:endParaRPr lang="en-US" dirty="0"/>
          </a:p>
        </p:txBody>
      </p:sp>
    </p:spTree>
    <p:extLst>
      <p:ext uri="{BB962C8B-B14F-4D97-AF65-F5344CB8AC3E}">
        <p14:creationId xmlns:p14="http://schemas.microsoft.com/office/powerpoint/2010/main" val="267589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Terbentuk</a:t>
            </a:r>
            <a:r>
              <a:rPr lang="id-ID" baseline="0" dirty="0"/>
              <a:t> 90% tulang ketika usia 18 (wanita) dan 20 (laki-laki)</a:t>
            </a:r>
            <a:endParaRPr lang="id-ID" dirty="0"/>
          </a:p>
        </p:txBody>
      </p:sp>
      <p:sp>
        <p:nvSpPr>
          <p:cNvPr id="4" name="Slide Number Placeholder 3"/>
          <p:cNvSpPr>
            <a:spLocks noGrp="1"/>
          </p:cNvSpPr>
          <p:nvPr>
            <p:ph type="sldNum" sz="quarter" idx="10"/>
          </p:nvPr>
        </p:nvSpPr>
        <p:spPr/>
        <p:txBody>
          <a:bodyPr/>
          <a:lstStyle/>
          <a:p>
            <a:fld id="{627D6361-49BE-3149-A72E-0F4F8FCEFF28}" type="slidenum">
              <a:rPr lang="en-US" smtClean="0"/>
              <a:t>14</a:t>
            </a:fld>
            <a:endParaRPr lang="en-US"/>
          </a:p>
        </p:txBody>
      </p:sp>
    </p:spTree>
    <p:extLst>
      <p:ext uri="{BB962C8B-B14F-4D97-AF65-F5344CB8AC3E}">
        <p14:creationId xmlns:p14="http://schemas.microsoft.com/office/powerpoint/2010/main" val="58995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GnRH bertgjw melepas FSH dan LH</a:t>
            </a:r>
          </a:p>
          <a:p>
            <a:r>
              <a:rPr lang="id-ID" dirty="0"/>
              <a:t>FSH mengendalikan siklus mens dan produksi sel telur di ovarium</a:t>
            </a:r>
          </a:p>
          <a:p>
            <a:r>
              <a:rPr lang="id-ID" dirty="0"/>
              <a:t>LH memicu ovulasi atau pelepasan</a:t>
            </a:r>
            <a:r>
              <a:rPr lang="id-ID" baseline="0" dirty="0"/>
              <a:t> sel telu dari ovarium </a:t>
            </a:r>
            <a:endParaRPr lang="id-ID" dirty="0"/>
          </a:p>
        </p:txBody>
      </p:sp>
      <p:sp>
        <p:nvSpPr>
          <p:cNvPr id="4" name="Slide Number Placeholder 3"/>
          <p:cNvSpPr>
            <a:spLocks noGrp="1"/>
          </p:cNvSpPr>
          <p:nvPr>
            <p:ph type="sldNum" sz="quarter" idx="10"/>
          </p:nvPr>
        </p:nvSpPr>
        <p:spPr/>
        <p:txBody>
          <a:bodyPr/>
          <a:lstStyle/>
          <a:p>
            <a:fld id="{627D6361-49BE-3149-A72E-0F4F8FCEFF28}" type="slidenum">
              <a:rPr lang="en-US" smtClean="0"/>
              <a:t>17</a:t>
            </a:fld>
            <a:endParaRPr lang="en-US"/>
          </a:p>
        </p:txBody>
      </p:sp>
    </p:spTree>
    <p:extLst>
      <p:ext uri="{BB962C8B-B14F-4D97-AF65-F5344CB8AC3E}">
        <p14:creationId xmlns:p14="http://schemas.microsoft.com/office/powerpoint/2010/main" val="421849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Many Americans suffer from "portion distortion." It’s not so much </a:t>
            </a:r>
            <a:r>
              <a:rPr lang="en-US" sz="1200" b="0" i="1" kern="1200" dirty="0">
                <a:solidFill>
                  <a:schemeClr val="tx1"/>
                </a:solidFill>
                <a:latin typeface="+mn-lt"/>
                <a:ea typeface="+mn-ea"/>
                <a:cs typeface="+mn-cs"/>
              </a:rPr>
              <a:t>what</a:t>
            </a:r>
            <a:r>
              <a:rPr lang="en-US" sz="1200" b="0" i="0" kern="1200" dirty="0">
                <a:solidFill>
                  <a:schemeClr val="tx1"/>
                </a:solidFill>
                <a:latin typeface="+mn-lt"/>
                <a:ea typeface="+mn-ea"/>
                <a:cs typeface="+mn-cs"/>
              </a:rPr>
              <a:t> we eat that’s unhealthy; rather, it's that we eat too much of it. The "super-size" generation is growing up obese.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How can we plan for healthy eating?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How can we steer our preschoolers away from the idea that "bigger is always better"?</a:t>
            </a:r>
            <a:endParaRPr lang="en-US" dirty="0"/>
          </a:p>
        </p:txBody>
      </p:sp>
      <p:sp>
        <p:nvSpPr>
          <p:cNvPr id="4" name="Slide Number Placeholder 3"/>
          <p:cNvSpPr>
            <a:spLocks noGrp="1"/>
          </p:cNvSpPr>
          <p:nvPr>
            <p:ph type="sldNum" sz="quarter" idx="10"/>
          </p:nvPr>
        </p:nvSpPr>
        <p:spPr/>
        <p:txBody>
          <a:bodyPr/>
          <a:lstStyle/>
          <a:p>
            <a:fld id="{A79C0E67-0467-40CB-B71D-CA93B19776F8}" type="slidenum">
              <a:rPr lang="en-US" smtClean="0"/>
              <a:pPr/>
              <a:t>19</a:t>
            </a:fld>
            <a:endParaRPr lang="en-US" dirty="0"/>
          </a:p>
        </p:txBody>
      </p:sp>
    </p:spTree>
    <p:extLst>
      <p:ext uri="{BB962C8B-B14F-4D97-AF65-F5344CB8AC3E}">
        <p14:creationId xmlns:p14="http://schemas.microsoft.com/office/powerpoint/2010/main" val="17363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a:solidFill>
                  <a:schemeClr val="tx1"/>
                </a:solidFill>
                <a:latin typeface="+mn-lt"/>
                <a:ea typeface="+mn-ea"/>
                <a:cs typeface="+mn-cs"/>
              </a:rPr>
              <a:t>According to Love</a:t>
            </a:r>
            <a:r>
              <a:rPr lang="en-US" sz="1200" b="0" i="0" kern="1200" baseline="0" dirty="0">
                <a:solidFill>
                  <a:schemeClr val="tx1"/>
                </a:solidFill>
                <a:latin typeface="+mn-lt"/>
                <a:ea typeface="+mn-ea"/>
                <a:cs typeface="+mn-cs"/>
              </a:rPr>
              <a:t> Our Children USA, i</a:t>
            </a:r>
            <a:r>
              <a:rPr lang="en-US" sz="1200" b="0" i="0" kern="1200" dirty="0">
                <a:solidFill>
                  <a:schemeClr val="tx1"/>
                </a:solidFill>
                <a:latin typeface="+mn-lt"/>
                <a:ea typeface="+mn-ea"/>
                <a:cs typeface="+mn-cs"/>
              </a:rPr>
              <a:t>f a child weighs higher than 20 % of their ideal weight for children their age, gender and height – they are obese. Childhood obesity is a growing national crisis affecting children of all ages, races, gender, cultures and economic means. It does not discriminate and is increasing at an epidemic rate.</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More than nine million children between the ages of 6 - 19 are overweight or obese.</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Childhood obesity has more than doubled for preschool children aged two</a:t>
            </a:r>
            <a:r>
              <a:rPr lang="en-US" sz="1200" b="0" i="0" kern="1200" baseline="0" dirty="0">
                <a:solidFill>
                  <a:schemeClr val="tx1"/>
                </a:solidFill>
                <a:latin typeface="+mn-lt"/>
                <a:ea typeface="+mn-ea"/>
                <a:cs typeface="+mn-cs"/>
              </a:rPr>
              <a:t> to five</a:t>
            </a:r>
            <a:r>
              <a:rPr lang="en-US" sz="1200" b="0" i="0" kern="1200" dirty="0">
                <a:solidFill>
                  <a:schemeClr val="tx1"/>
                </a:solidFill>
                <a:latin typeface="+mn-lt"/>
                <a:ea typeface="+mn-ea"/>
                <a:cs typeface="+mn-cs"/>
              </a:rPr>
              <a:t> years and adolescents 12 - 19. It has more than tripled for children aged six</a:t>
            </a:r>
            <a:r>
              <a:rPr lang="en-US" sz="1200" b="0" i="0" kern="1200" baseline="0" dirty="0">
                <a:solidFill>
                  <a:schemeClr val="tx1"/>
                </a:solidFill>
                <a:latin typeface="+mn-lt"/>
                <a:ea typeface="+mn-ea"/>
                <a:cs typeface="+mn-cs"/>
              </a:rPr>
              <a:t> to eleven</a:t>
            </a:r>
            <a:r>
              <a:rPr lang="en-US" sz="1200" b="0" i="0" kern="1200" dirty="0">
                <a:solidFill>
                  <a:schemeClr val="tx1"/>
                </a:solidFill>
                <a:latin typeface="+mn-lt"/>
                <a:ea typeface="+mn-ea"/>
                <a:cs typeface="+mn-cs"/>
              </a:rPr>
              <a:t> years.</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Overweight children and adolescents have a 70% chance of becoming overweight or obese adults. If one or more parent is overweight, this increases to 80%.</a:t>
            </a:r>
          </a:p>
          <a:p>
            <a:pPr>
              <a:buFontTx/>
              <a:buChar char="-"/>
            </a:pP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Child obesity increases a child's risk for serious childhood medical problems which can include:</a:t>
            </a:r>
          </a:p>
          <a:p>
            <a:pPr marL="171450" indent="-171450">
              <a:buFont typeface="Arial" pitchFamily="34" charset="0"/>
              <a:buChar char="•"/>
            </a:pPr>
            <a:r>
              <a:rPr lang="en-US" sz="1200" b="0" i="0" kern="1200" dirty="0">
                <a:solidFill>
                  <a:schemeClr val="tx1"/>
                </a:solidFill>
                <a:latin typeface="+mn-lt"/>
                <a:ea typeface="+mn-ea"/>
                <a:cs typeface="+mn-cs"/>
              </a:rPr>
              <a:t>Bone disease</a:t>
            </a:r>
          </a:p>
          <a:p>
            <a:pPr marL="171450" indent="-171450">
              <a:buFont typeface="Arial" pitchFamily="34" charset="0"/>
              <a:buChar char="•"/>
            </a:pPr>
            <a:r>
              <a:rPr lang="en-US" sz="1200" b="0" i="0" kern="1200" dirty="0">
                <a:solidFill>
                  <a:schemeClr val="tx1"/>
                </a:solidFill>
                <a:latin typeface="+mn-lt"/>
                <a:ea typeface="+mn-ea"/>
                <a:cs typeface="+mn-cs"/>
              </a:rPr>
              <a:t>Depression</a:t>
            </a:r>
          </a:p>
          <a:p>
            <a:pPr marL="171450" indent="-171450">
              <a:buFont typeface="Arial" pitchFamily="34" charset="0"/>
              <a:buChar char="•"/>
            </a:pPr>
            <a:r>
              <a:rPr lang="en-US" sz="1200" b="0" i="0" kern="1200" dirty="0">
                <a:solidFill>
                  <a:schemeClr val="tx1"/>
                </a:solidFill>
                <a:latin typeface="+mn-lt"/>
                <a:ea typeface="+mn-ea"/>
                <a:cs typeface="+mn-cs"/>
              </a:rPr>
              <a:t>Early puberty</a:t>
            </a:r>
          </a:p>
          <a:p>
            <a:pPr marL="171450" indent="-171450">
              <a:buFont typeface="Arial" pitchFamily="34" charset="0"/>
              <a:buChar char="•"/>
            </a:pPr>
            <a:r>
              <a:rPr lang="en-US" sz="1200" b="0" i="0" kern="1200" dirty="0">
                <a:solidFill>
                  <a:schemeClr val="tx1"/>
                </a:solidFill>
                <a:latin typeface="+mn-lt"/>
                <a:ea typeface="+mn-ea"/>
                <a:cs typeface="+mn-cs"/>
              </a:rPr>
              <a:t>Gastrointestinal disease</a:t>
            </a:r>
          </a:p>
          <a:p>
            <a:pPr marL="171450" indent="-171450">
              <a:buFont typeface="Arial" pitchFamily="34" charset="0"/>
              <a:buChar char="•"/>
            </a:pPr>
            <a:r>
              <a:rPr lang="en-US" sz="1200" b="0" i="0" kern="1200" dirty="0">
                <a:solidFill>
                  <a:schemeClr val="tx1"/>
                </a:solidFill>
                <a:latin typeface="+mn-lt"/>
                <a:ea typeface="+mn-ea"/>
                <a:cs typeface="+mn-cs"/>
              </a:rPr>
              <a:t>Heart disease</a:t>
            </a:r>
          </a:p>
          <a:p>
            <a:pPr marL="171450" indent="-171450">
              <a:buFont typeface="Arial" pitchFamily="34" charset="0"/>
              <a:buChar char="•"/>
            </a:pPr>
            <a:r>
              <a:rPr lang="en-US" sz="1200" b="0" i="0" kern="1200" dirty="0">
                <a:solidFill>
                  <a:schemeClr val="tx1"/>
                </a:solidFill>
                <a:latin typeface="+mn-lt"/>
                <a:ea typeface="+mn-ea"/>
                <a:cs typeface="+mn-cs"/>
              </a:rPr>
              <a:t>High cholesterol</a:t>
            </a:r>
          </a:p>
          <a:p>
            <a:pPr marL="171450" indent="-171450">
              <a:buFont typeface="Arial" pitchFamily="34" charset="0"/>
              <a:buChar char="•"/>
            </a:pPr>
            <a:r>
              <a:rPr lang="en-US" sz="1200" b="0" i="0" kern="1200" dirty="0">
                <a:solidFill>
                  <a:schemeClr val="tx1"/>
                </a:solidFill>
                <a:latin typeface="+mn-lt"/>
                <a:ea typeface="+mn-ea"/>
                <a:cs typeface="+mn-cs"/>
              </a:rPr>
              <a:t>Hypertension</a:t>
            </a:r>
          </a:p>
          <a:p>
            <a:pPr marL="171450" indent="-171450">
              <a:buFont typeface="Arial" pitchFamily="34" charset="0"/>
              <a:buChar char="•"/>
            </a:pPr>
            <a:r>
              <a:rPr lang="en-US" sz="1200" b="0" i="0" kern="1200" dirty="0">
                <a:solidFill>
                  <a:schemeClr val="tx1"/>
                </a:solidFill>
                <a:latin typeface="+mn-lt"/>
                <a:ea typeface="+mn-ea"/>
                <a:cs typeface="+mn-cs"/>
              </a:rPr>
              <a:t>Poor self-esteem</a:t>
            </a:r>
          </a:p>
          <a:p>
            <a:pPr marL="171450" indent="-171450">
              <a:buFont typeface="Arial" pitchFamily="34" charset="0"/>
              <a:buChar char="•"/>
            </a:pPr>
            <a:r>
              <a:rPr lang="en-US" sz="1200" b="0" i="0" kern="1200" dirty="0">
                <a:solidFill>
                  <a:schemeClr val="tx1"/>
                </a:solidFill>
                <a:latin typeface="+mn-lt"/>
                <a:ea typeface="+mn-ea"/>
                <a:cs typeface="+mn-cs"/>
              </a:rPr>
              <a:t>Pre-diabetes and diabetes</a:t>
            </a:r>
          </a:p>
          <a:p>
            <a:pPr marL="171450" indent="-171450">
              <a:buFont typeface="Arial" pitchFamily="34" charset="0"/>
              <a:buChar char="•"/>
            </a:pPr>
            <a:r>
              <a:rPr lang="en-US" sz="1200" b="0" i="0" kern="1200" dirty="0">
                <a:solidFill>
                  <a:schemeClr val="tx1"/>
                </a:solidFill>
                <a:latin typeface="+mn-lt"/>
                <a:ea typeface="+mn-ea"/>
                <a:cs typeface="+mn-cs"/>
              </a:rPr>
              <a:t>Reproductive problems    </a:t>
            </a:r>
          </a:p>
          <a:p>
            <a:pPr marL="171450" indent="-171450">
              <a:buFont typeface="Arial" pitchFamily="34" charset="0"/>
              <a:buChar char="•"/>
            </a:pPr>
            <a:r>
              <a:rPr lang="en-US" sz="1200" b="0" i="0" kern="1200" dirty="0">
                <a:solidFill>
                  <a:schemeClr val="tx1"/>
                </a:solidFill>
                <a:latin typeface="+mn-lt"/>
                <a:ea typeface="+mn-ea"/>
                <a:cs typeface="+mn-cs"/>
              </a:rPr>
              <a:t>Sleep apnea</a:t>
            </a:r>
          </a:p>
          <a:p>
            <a:pPr>
              <a:buFont typeface="Arial" pitchFamily="34" charset="0"/>
              <a:buChar char="•"/>
            </a:pPr>
            <a:endParaRPr lang="en-US" b="0" dirty="0"/>
          </a:p>
          <a:p>
            <a:endParaRPr lang="en-US" b="0" dirty="0"/>
          </a:p>
        </p:txBody>
      </p:sp>
      <p:sp>
        <p:nvSpPr>
          <p:cNvPr id="4" name="Slide Number Placeholder 3"/>
          <p:cNvSpPr>
            <a:spLocks noGrp="1"/>
          </p:cNvSpPr>
          <p:nvPr>
            <p:ph type="sldNum" sz="quarter" idx="10"/>
          </p:nvPr>
        </p:nvSpPr>
        <p:spPr/>
        <p:txBody>
          <a:bodyPr/>
          <a:lstStyle/>
          <a:p>
            <a:fld id="{A79C0E67-0467-40CB-B71D-CA93B19776F8}" type="slidenum">
              <a:rPr lang="en-US" smtClean="0"/>
              <a:pPr/>
              <a:t>20</a:t>
            </a:fld>
            <a:endParaRPr lang="en-US" dirty="0"/>
          </a:p>
        </p:txBody>
      </p:sp>
    </p:spTree>
    <p:extLst>
      <p:ext uri="{BB962C8B-B14F-4D97-AF65-F5344CB8AC3E}">
        <p14:creationId xmlns:p14="http://schemas.microsoft.com/office/powerpoint/2010/main" val="386897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Fifteen percent of youth in the United States are considered overweight or obese. Yet hunger remains a serious problem in the United States. Not feeding children enough or not giving them the essential nutrients they need to develop and grow is a constant issue.</a:t>
            </a:r>
            <a:br>
              <a:rPr lang="en-US" sz="1200" b="0" i="0" kern="1200" dirty="0">
                <a:solidFill>
                  <a:schemeClr val="tx1"/>
                </a:solidFill>
                <a:latin typeface="+mn-lt"/>
                <a:ea typeface="+mn-ea"/>
                <a:cs typeface="+mn-cs"/>
              </a:rPr>
            </a:b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Child malnutrition can cause seizures, bone disease, reproductive problems, depression, poor self-esteem and worse -- death.  </a:t>
            </a:r>
          </a:p>
          <a:p>
            <a:r>
              <a:rPr lang="en-US" sz="1200" b="0" i="0" kern="1200" dirty="0">
                <a:solidFill>
                  <a:schemeClr val="tx1"/>
                </a:solidFill>
                <a:latin typeface="+mn-lt"/>
                <a:ea typeface="+mn-ea"/>
                <a:cs typeface="+mn-cs"/>
              </a:rPr>
              <a:t>Almost 14 million children in the United States are hungry. Many families can’t afford to buy healthy and nutritious food and scrape by with enough to avoid actual hunger. Some families are so neglectful that they feed their children little if anything at all.</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Whether its child obesity or malnutrition, feeding America’s children has become a major issue and one that has fast become neglect against children.</a:t>
            </a:r>
          </a:p>
        </p:txBody>
      </p:sp>
      <p:sp>
        <p:nvSpPr>
          <p:cNvPr id="4" name="Slide Number Placeholder 3"/>
          <p:cNvSpPr>
            <a:spLocks noGrp="1"/>
          </p:cNvSpPr>
          <p:nvPr>
            <p:ph type="sldNum" sz="quarter" idx="10"/>
          </p:nvPr>
        </p:nvSpPr>
        <p:spPr/>
        <p:txBody>
          <a:bodyPr/>
          <a:lstStyle/>
          <a:p>
            <a:fld id="{A79C0E67-0467-40CB-B71D-CA93B19776F8}" type="slidenum">
              <a:rPr lang="en-US" smtClean="0"/>
              <a:pPr/>
              <a:t>21</a:t>
            </a:fld>
            <a:endParaRPr lang="en-US" dirty="0"/>
          </a:p>
        </p:txBody>
      </p:sp>
    </p:spTree>
    <p:extLst>
      <p:ext uri="{BB962C8B-B14F-4D97-AF65-F5344CB8AC3E}">
        <p14:creationId xmlns:p14="http://schemas.microsoft.com/office/powerpoint/2010/main" val="25251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d-ID">
              <a:latin typeface="Calibri"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2A716D-348B-F24B-83B1-311C7D18C1C2}" type="slidenum">
              <a:rPr lang="id-ID"/>
              <a:pPr eaLnBrk="1" hangingPunct="1"/>
              <a:t>26</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844450CF-8CA8-AE42-9958-379C3EE28AA6}" type="datetimeFigureOut">
              <a:rPr lang="en-US" smtClean="0"/>
              <a:t>12/7/20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3B5D320-51C6-AA4F-9B78-BC6C294954AC}"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4450CF-8CA8-AE42-9958-379C3EE28AA6}"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D320-51C6-AA4F-9B78-BC6C294954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4450CF-8CA8-AE42-9958-379C3EE28AA6}"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D320-51C6-AA4F-9B78-BC6C294954A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3">
  <p:cSld name="Section 3">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895163" y="2254272"/>
            <a:ext cx="3247200" cy="1976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600"/>
              <a:buNone/>
              <a:defRPr sz="3600"/>
            </a:lvl1pPr>
            <a:lvl2pPr lvl="1" algn="ctr" rtl="0">
              <a:lnSpc>
                <a:spcPct val="80000"/>
              </a:lnSpc>
              <a:spcBef>
                <a:spcPts val="0"/>
              </a:spcBef>
              <a:spcAft>
                <a:spcPts val="0"/>
              </a:spcAft>
              <a:buClr>
                <a:schemeClr val="accent1"/>
              </a:buClr>
              <a:buSzPts val="3600"/>
              <a:buNone/>
              <a:defRPr sz="3600">
                <a:solidFill>
                  <a:schemeClr val="accent1"/>
                </a:solidFill>
              </a:defRPr>
            </a:lvl2pPr>
            <a:lvl3pPr lvl="2" algn="ctr" rtl="0">
              <a:lnSpc>
                <a:spcPct val="80000"/>
              </a:lnSpc>
              <a:spcBef>
                <a:spcPts val="0"/>
              </a:spcBef>
              <a:spcAft>
                <a:spcPts val="0"/>
              </a:spcAft>
              <a:buClr>
                <a:schemeClr val="accent1"/>
              </a:buClr>
              <a:buSzPts val="3600"/>
              <a:buNone/>
              <a:defRPr sz="3600">
                <a:solidFill>
                  <a:schemeClr val="accent1"/>
                </a:solidFill>
              </a:defRPr>
            </a:lvl3pPr>
            <a:lvl4pPr lvl="3" algn="ctr" rtl="0">
              <a:lnSpc>
                <a:spcPct val="80000"/>
              </a:lnSpc>
              <a:spcBef>
                <a:spcPts val="0"/>
              </a:spcBef>
              <a:spcAft>
                <a:spcPts val="0"/>
              </a:spcAft>
              <a:buClr>
                <a:schemeClr val="accent1"/>
              </a:buClr>
              <a:buSzPts val="3600"/>
              <a:buNone/>
              <a:defRPr sz="3600">
                <a:solidFill>
                  <a:schemeClr val="accent1"/>
                </a:solidFill>
              </a:defRPr>
            </a:lvl4pPr>
            <a:lvl5pPr lvl="4" algn="ctr" rtl="0">
              <a:lnSpc>
                <a:spcPct val="80000"/>
              </a:lnSpc>
              <a:spcBef>
                <a:spcPts val="0"/>
              </a:spcBef>
              <a:spcAft>
                <a:spcPts val="0"/>
              </a:spcAft>
              <a:buClr>
                <a:schemeClr val="accent1"/>
              </a:buClr>
              <a:buSzPts val="3600"/>
              <a:buNone/>
              <a:defRPr sz="3600">
                <a:solidFill>
                  <a:schemeClr val="accent1"/>
                </a:solidFill>
              </a:defRPr>
            </a:lvl5pPr>
            <a:lvl6pPr lvl="5" algn="ctr" rtl="0">
              <a:lnSpc>
                <a:spcPct val="80000"/>
              </a:lnSpc>
              <a:spcBef>
                <a:spcPts val="0"/>
              </a:spcBef>
              <a:spcAft>
                <a:spcPts val="0"/>
              </a:spcAft>
              <a:buClr>
                <a:schemeClr val="accent1"/>
              </a:buClr>
              <a:buSzPts val="3600"/>
              <a:buNone/>
              <a:defRPr sz="3600">
                <a:solidFill>
                  <a:schemeClr val="accent1"/>
                </a:solidFill>
              </a:defRPr>
            </a:lvl6pPr>
            <a:lvl7pPr lvl="6" algn="ctr" rtl="0">
              <a:lnSpc>
                <a:spcPct val="80000"/>
              </a:lnSpc>
              <a:spcBef>
                <a:spcPts val="0"/>
              </a:spcBef>
              <a:spcAft>
                <a:spcPts val="0"/>
              </a:spcAft>
              <a:buClr>
                <a:schemeClr val="accent1"/>
              </a:buClr>
              <a:buSzPts val="3600"/>
              <a:buNone/>
              <a:defRPr sz="3600">
                <a:solidFill>
                  <a:schemeClr val="accent1"/>
                </a:solidFill>
              </a:defRPr>
            </a:lvl7pPr>
            <a:lvl8pPr lvl="7" algn="ctr" rtl="0">
              <a:lnSpc>
                <a:spcPct val="80000"/>
              </a:lnSpc>
              <a:spcBef>
                <a:spcPts val="0"/>
              </a:spcBef>
              <a:spcAft>
                <a:spcPts val="0"/>
              </a:spcAft>
              <a:buClr>
                <a:schemeClr val="accent1"/>
              </a:buClr>
              <a:buSzPts val="3600"/>
              <a:buNone/>
              <a:defRPr sz="3600">
                <a:solidFill>
                  <a:schemeClr val="accent1"/>
                </a:solidFill>
              </a:defRPr>
            </a:lvl8pPr>
            <a:lvl9pPr lvl="8" algn="ctr" rtl="0">
              <a:lnSpc>
                <a:spcPct val="80000"/>
              </a:lnSpc>
              <a:spcBef>
                <a:spcPts val="0"/>
              </a:spcBef>
              <a:spcAft>
                <a:spcPts val="0"/>
              </a:spcAft>
              <a:buClr>
                <a:schemeClr val="accent1"/>
              </a:buClr>
              <a:buSzPts val="3600"/>
              <a:buNone/>
              <a:defRPr sz="3600">
                <a:solidFill>
                  <a:schemeClr val="accent1"/>
                </a:solidFill>
              </a:defRPr>
            </a:lvl9pPr>
          </a:lstStyle>
          <a:p>
            <a:endParaRPr/>
          </a:p>
        </p:txBody>
      </p:sp>
      <p:sp>
        <p:nvSpPr>
          <p:cNvPr id="98" name="Google Shape;98;p20"/>
          <p:cNvSpPr txBox="1">
            <a:spLocks noGrp="1"/>
          </p:cNvSpPr>
          <p:nvPr>
            <p:ph type="subTitle" idx="1"/>
          </p:nvPr>
        </p:nvSpPr>
        <p:spPr>
          <a:xfrm>
            <a:off x="895163" y="4144272"/>
            <a:ext cx="32472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
        <p:nvSpPr>
          <p:cNvPr id="99" name="Google Shape;99;p20"/>
          <p:cNvSpPr txBox="1">
            <a:spLocks noGrp="1"/>
          </p:cNvSpPr>
          <p:nvPr>
            <p:ph type="title" idx="2" hasCustomPrompt="1"/>
          </p:nvPr>
        </p:nvSpPr>
        <p:spPr>
          <a:xfrm>
            <a:off x="1641413" y="1823672"/>
            <a:ext cx="1754700" cy="80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100" name="Google Shape;100;p20"/>
          <p:cNvSpPr/>
          <p:nvPr/>
        </p:nvSpPr>
        <p:spPr>
          <a:xfrm>
            <a:off x="6524625" y="0"/>
            <a:ext cx="26193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5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4450CF-8CA8-AE42-9958-379C3EE28AA6}"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D320-51C6-AA4F-9B78-BC6C294954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44450CF-8CA8-AE42-9958-379C3EE28AA6}" type="datetimeFigureOut">
              <a:rPr lang="en-US" smtClean="0"/>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5D320-51C6-AA4F-9B78-BC6C294954AC}"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44450CF-8CA8-AE42-9958-379C3EE28AA6}"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5D320-51C6-AA4F-9B78-BC6C294954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44450CF-8CA8-AE42-9958-379C3EE28AA6}" type="datetimeFigureOut">
              <a:rPr lang="en-US" smtClean="0"/>
              <a:t>12/7/20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B5D320-51C6-AA4F-9B78-BC6C294954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844450CF-8CA8-AE42-9958-379C3EE28AA6}" type="datetimeFigureOut">
              <a:rPr lang="en-US" smtClean="0"/>
              <a:t>12/7/20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B5D320-51C6-AA4F-9B78-BC6C294954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44450CF-8CA8-AE42-9958-379C3EE28AA6}" type="datetimeFigureOut">
              <a:rPr lang="en-US" smtClean="0"/>
              <a:t>12/7/20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B5D320-51C6-AA4F-9B78-BC6C294954AC}"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44450CF-8CA8-AE42-9958-379C3EE28AA6}"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5D320-51C6-AA4F-9B78-BC6C294954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844450CF-8CA8-AE42-9958-379C3EE28AA6}" type="datetimeFigureOut">
              <a:rPr lang="en-US" smtClean="0"/>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5D320-51C6-AA4F-9B78-BC6C294954AC}"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44450CF-8CA8-AE42-9958-379C3EE28AA6}" type="datetimeFigureOut">
              <a:rPr lang="en-US" smtClean="0"/>
              <a:t>12/7/20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3B5D320-51C6-AA4F-9B78-BC6C294954AC}"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01439" y="1198926"/>
            <a:ext cx="5592221" cy="1470025"/>
          </a:xfrm>
        </p:spPr>
        <p:txBody>
          <a:bodyPr>
            <a:normAutofit/>
          </a:bodyPr>
          <a:lstStyle/>
          <a:p>
            <a:pPr eaLnBrk="1" hangingPunct="1"/>
            <a:r>
              <a:rPr lang="en-US" sz="4400" dirty="0" err="1">
                <a:solidFill>
                  <a:srgbClr val="00B050"/>
                </a:solidFill>
                <a:latin typeface="AMOROUS" charset="0"/>
              </a:rPr>
              <a:t>Gizi</a:t>
            </a:r>
            <a:r>
              <a:rPr lang="en-US" sz="4400" dirty="0">
                <a:solidFill>
                  <a:srgbClr val="00B050"/>
                </a:solidFill>
                <a:latin typeface="AMOROUS" charset="0"/>
              </a:rPr>
              <a:t> </a:t>
            </a:r>
            <a:r>
              <a:rPr lang="en-US" sz="4400" dirty="0" err="1">
                <a:solidFill>
                  <a:srgbClr val="00B050"/>
                </a:solidFill>
                <a:latin typeface="AMOROUS" charset="0"/>
              </a:rPr>
              <a:t>Anak</a:t>
            </a:r>
            <a:r>
              <a:rPr lang="en-US" sz="4400" dirty="0">
                <a:solidFill>
                  <a:srgbClr val="00B050"/>
                </a:solidFill>
                <a:latin typeface="AMOROUS" charset="0"/>
              </a:rPr>
              <a:t> </a:t>
            </a:r>
            <a:r>
              <a:rPr lang="en-US" sz="4400" dirty="0" err="1">
                <a:solidFill>
                  <a:srgbClr val="00B050"/>
                </a:solidFill>
                <a:latin typeface="AMOROUS" charset="0"/>
              </a:rPr>
              <a:t>Sekolah</a:t>
            </a:r>
            <a:endParaRPr lang="en-US" sz="4400" dirty="0">
              <a:solidFill>
                <a:srgbClr val="00B050"/>
              </a:solidFill>
              <a:latin typeface="AMOROUS" charset="0"/>
            </a:endParaRPr>
          </a:p>
        </p:txBody>
      </p:sp>
      <p:sp>
        <p:nvSpPr>
          <p:cNvPr id="5123" name="Rectangle 3"/>
          <p:cNvSpPr>
            <a:spLocks noGrp="1" noChangeArrowheads="1"/>
          </p:cNvSpPr>
          <p:nvPr>
            <p:ph type="subTitle" idx="1"/>
          </p:nvPr>
        </p:nvSpPr>
        <p:spPr>
          <a:xfrm>
            <a:off x="3779518" y="3368040"/>
            <a:ext cx="4953000" cy="899160"/>
          </a:xfrm>
        </p:spPr>
        <p:txBody>
          <a:bodyPr>
            <a:normAutofit fontScale="92500" lnSpcReduction="10000"/>
          </a:bodyPr>
          <a:lstStyle/>
          <a:p>
            <a:pPr marL="63500" algn="ctr" eaLnBrk="1" hangingPunct="1"/>
            <a:r>
              <a:rPr lang="id-ID" sz="1800" dirty="0">
                <a:solidFill>
                  <a:srgbClr val="00B050"/>
                </a:solidFill>
                <a:latin typeface="Montserrat" charset="0"/>
                <a:ea typeface="Adobe Heiti Std R" charset="0"/>
                <a:cs typeface="Adobe Heiti Std R" charset="0"/>
              </a:rPr>
              <a:t>K</a:t>
            </a:r>
            <a:r>
              <a:rPr lang="en-US" sz="1800" dirty="0" err="1">
                <a:solidFill>
                  <a:srgbClr val="00B050"/>
                </a:solidFill>
                <a:latin typeface="Montserrat" charset="0"/>
                <a:ea typeface="Adobe Heiti Std R" charset="0"/>
                <a:cs typeface="Adobe Heiti Std R" charset="0"/>
              </a:rPr>
              <a:t>usharisupeni</a:t>
            </a:r>
            <a:endParaRPr lang="en-US" sz="1800" dirty="0">
              <a:solidFill>
                <a:srgbClr val="00B050"/>
              </a:solidFill>
              <a:latin typeface="Montserrat" charset="0"/>
              <a:ea typeface="Adobe Heiti Std R" charset="0"/>
              <a:cs typeface="Adobe Heiti Std R" charset="0"/>
            </a:endParaRPr>
          </a:p>
          <a:p>
            <a:pPr marL="63500" algn="ctr" eaLnBrk="1" hangingPunct="1"/>
            <a:r>
              <a:rPr lang="en-US" sz="1800" dirty="0" err="1">
                <a:solidFill>
                  <a:srgbClr val="00B050"/>
                </a:solidFill>
                <a:latin typeface="Montserrat" charset="0"/>
                <a:ea typeface="Adobe Heiti Std R" charset="0"/>
                <a:cs typeface="Adobe Heiti Std R" charset="0"/>
              </a:rPr>
              <a:t>Endang</a:t>
            </a:r>
            <a:r>
              <a:rPr lang="en-US" sz="1800" dirty="0">
                <a:solidFill>
                  <a:srgbClr val="00B050"/>
                </a:solidFill>
                <a:latin typeface="Montserrat" charset="0"/>
                <a:ea typeface="Adobe Heiti Std R" charset="0"/>
                <a:cs typeface="Adobe Heiti Std R" charset="0"/>
              </a:rPr>
              <a:t>  L. </a:t>
            </a:r>
            <a:r>
              <a:rPr lang="en-US" sz="1800" dirty="0" err="1">
                <a:solidFill>
                  <a:srgbClr val="00B050"/>
                </a:solidFill>
                <a:latin typeface="Montserrat" charset="0"/>
                <a:ea typeface="Adobe Heiti Std R" charset="0"/>
                <a:cs typeface="Adobe Heiti Std R" charset="0"/>
              </a:rPr>
              <a:t>Achadi</a:t>
            </a:r>
            <a:endParaRPr lang="id-ID" sz="1800" dirty="0">
              <a:solidFill>
                <a:srgbClr val="00B050"/>
              </a:solidFill>
              <a:latin typeface="Montserrat" charset="0"/>
              <a:ea typeface="Adobe Heiti Std R" charset="0"/>
              <a:cs typeface="Adobe Heiti Std R" charset="0"/>
            </a:endParaRPr>
          </a:p>
          <a:p>
            <a:pPr marL="63500" algn="ctr" eaLnBrk="1" hangingPunct="1"/>
            <a:r>
              <a:rPr lang="id-ID" sz="1800" dirty="0">
                <a:solidFill>
                  <a:srgbClr val="00B050"/>
                </a:solidFill>
                <a:latin typeface="Montserrat" charset="0"/>
                <a:ea typeface="Adobe Heiti Std R" charset="0"/>
                <a:cs typeface="Adobe Heiti Std R" charset="0"/>
              </a:rPr>
              <a:t>Diah M. Utari</a:t>
            </a:r>
            <a:endParaRPr lang="en-US" sz="1800" dirty="0">
              <a:solidFill>
                <a:srgbClr val="00B050"/>
              </a:solidFill>
              <a:latin typeface="Montserrat" charset="0"/>
              <a:ea typeface="Adobe Heiti Std R" charset="0"/>
              <a:cs typeface="Adobe Heiti Std R"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3BF61BE-E78D-FA48-9F73-91D9B48DFAD0}" type="slidenum">
              <a:rPr lang="en-US">
                <a:solidFill>
                  <a:schemeClr val="bg1"/>
                </a:solidFill>
              </a:rPr>
              <a:pPr eaLnBrk="1" hangingPunct="1"/>
              <a:t>1</a:t>
            </a:fld>
            <a:endParaRPr lang="en-US">
              <a:solidFill>
                <a:schemeClr val="bg1"/>
              </a:solidFill>
            </a:endParaRPr>
          </a:p>
        </p:txBody>
      </p:sp>
      <p:pic>
        <p:nvPicPr>
          <p:cNvPr id="5" name="Picture 2" descr="kid running to school clipart - Clip 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2258"/>
            <a:ext cx="3901438" cy="43447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3901439" y="4488022"/>
            <a:ext cx="4953000" cy="1350327"/>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marL="63500" algn="ctr"/>
            <a:r>
              <a:rPr lang="id-ID" sz="2400" dirty="0">
                <a:solidFill>
                  <a:srgbClr val="00B050"/>
                </a:solidFill>
                <a:latin typeface="Montserrat" charset="0"/>
                <a:ea typeface="Adobe Heiti Std R" charset="0"/>
                <a:cs typeface="Adobe Heiti Std R" charset="0"/>
              </a:rPr>
              <a:t>Program Studi Gizi</a:t>
            </a:r>
          </a:p>
          <a:p>
            <a:pPr marL="63500" algn="ctr"/>
            <a:r>
              <a:rPr lang="id-ID" sz="2400" dirty="0">
                <a:solidFill>
                  <a:srgbClr val="00B050"/>
                </a:solidFill>
                <a:latin typeface="Montserrat" charset="0"/>
                <a:ea typeface="Adobe Heiti Std R" charset="0"/>
                <a:cs typeface="Adobe Heiti Std R" charset="0"/>
              </a:rPr>
              <a:t>Departemen Gizi Kesmas</a:t>
            </a:r>
          </a:p>
          <a:p>
            <a:pPr marL="63500" algn="ctr"/>
            <a:r>
              <a:rPr lang="id-ID" sz="2400" dirty="0">
                <a:solidFill>
                  <a:srgbClr val="00B050"/>
                </a:solidFill>
                <a:latin typeface="Montserrat" charset="0"/>
                <a:ea typeface="Adobe Heiti Std R" charset="0"/>
                <a:cs typeface="Adobe Heiti Std R" charset="0"/>
              </a:rPr>
              <a:t>FKM – UI, 2020</a:t>
            </a:r>
            <a:endParaRPr lang="en-US" sz="2400" dirty="0">
              <a:solidFill>
                <a:srgbClr val="00B050"/>
              </a:solidFill>
              <a:latin typeface="Montserrat" charset="0"/>
              <a:ea typeface="Adobe Heiti Std R" charset="0"/>
              <a:cs typeface="Adobe Heiti Std R" charset="0"/>
            </a:endParaRPr>
          </a:p>
        </p:txBody>
      </p:sp>
    </p:spTree>
    <p:extLst>
      <p:ext uri="{BB962C8B-B14F-4D97-AF65-F5344CB8AC3E}">
        <p14:creationId xmlns:p14="http://schemas.microsoft.com/office/powerpoint/2010/main" val="41204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1143000" y="2819399"/>
            <a:ext cx="4038600" cy="2286001"/>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spcBef>
                <a:spcPts val="0"/>
              </a:spcBef>
              <a:buFont typeface="Wingdings 2"/>
              <a:buNone/>
            </a:pPr>
            <a:r>
              <a:rPr lang="en-US" dirty="0"/>
              <a:t>Cut children's’ portion sizes by 0ne-half to one-third of an adult’s serving size.</a:t>
            </a:r>
          </a:p>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8867" y="2287384"/>
            <a:ext cx="3046615" cy="3046615"/>
          </a:xfrm>
          <a:prstGeom prst="rect">
            <a:avLst/>
          </a:prstGeom>
        </p:spPr>
      </p:pic>
      <p:sp>
        <p:nvSpPr>
          <p:cNvPr id="6" name="Title 1"/>
          <p:cNvSpPr>
            <a:spLocks noGrp="1"/>
          </p:cNvSpPr>
          <p:nvPr>
            <p:ph type="title"/>
          </p:nvPr>
        </p:nvSpPr>
        <p:spPr/>
        <p:txBody>
          <a:bodyPr/>
          <a:lstStyle/>
          <a:p>
            <a:pPr algn="ctr"/>
            <a:r>
              <a:rPr lang="en-US" dirty="0">
                <a:solidFill>
                  <a:schemeClr val="accent2">
                    <a:lumMod val="50000"/>
                  </a:schemeClr>
                </a:solidFill>
              </a:rPr>
              <a:t>Healthy Habits for Children</a:t>
            </a:r>
          </a:p>
        </p:txBody>
      </p:sp>
      <p:sp>
        <p:nvSpPr>
          <p:cNvPr id="7" name="Rectangle 6"/>
          <p:cNvSpPr/>
          <p:nvPr/>
        </p:nvSpPr>
        <p:spPr>
          <a:xfrm>
            <a:off x="1351788" y="6201430"/>
            <a:ext cx="7581900" cy="400110"/>
          </a:xfrm>
          <a:prstGeom prst="rect">
            <a:avLst/>
          </a:prstGeom>
        </p:spPr>
        <p:txBody>
          <a:bodyPr wrap="square">
            <a:spAutoFit/>
          </a:bodyPr>
          <a:lstStyle/>
          <a:p>
            <a:pPr algn="ctr"/>
            <a:r>
              <a:rPr lang="en-US" sz="1000" dirty="0">
                <a:solidFill>
                  <a:srgbClr val="000000"/>
                </a:solidFill>
                <a:latin typeface="Arial" pitchFamily="34" charset="0"/>
                <a:ea typeface="Times New Roman" pitchFamily="18" charset="0"/>
                <a:cs typeface="Arial" pitchFamily="34" charset="0"/>
              </a:rPr>
              <a:t>Copyright © Texas Education Agency, 2015. All rights reserved. (Revised)</a:t>
            </a:r>
            <a:endParaRPr lang="en-US" sz="1000" dirty="0">
              <a:latin typeface="Arial" pitchFamily="34" charset="0"/>
              <a:cs typeface="Arial" pitchFamily="34" charset="0"/>
            </a:endParaRPr>
          </a:p>
          <a:p>
            <a:pPr algn="ctr"/>
            <a:r>
              <a:rPr lang="en-US" sz="1000" dirty="0">
                <a:solidFill>
                  <a:srgbClr val="000000"/>
                </a:solidFill>
                <a:latin typeface="Arial" pitchFamily="34" charset="0"/>
                <a:ea typeface="Times New Roman" pitchFamily="18" charset="0"/>
                <a:cs typeface="Arial" pitchFamily="34" charset="0"/>
              </a:rPr>
              <a:t> </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280849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Snack yang baik....???</a:t>
            </a:r>
          </a:p>
        </p:txBody>
      </p:sp>
      <p:sp>
        <p:nvSpPr>
          <p:cNvPr id="3" name="Content Placeholder 2"/>
          <p:cNvSpPr>
            <a:spLocks noGrp="1"/>
          </p:cNvSpPr>
          <p:nvPr>
            <p:ph idx="1"/>
          </p:nvPr>
        </p:nvSpPr>
        <p:spPr>
          <a:xfrm>
            <a:off x="5410200" y="2114550"/>
            <a:ext cx="3523488" cy="3314700"/>
          </a:xfrm>
        </p:spPr>
        <p:txBody>
          <a:bodyPr>
            <a:normAutofit/>
          </a:bodyPr>
          <a:lstStyle/>
          <a:p>
            <a:r>
              <a:rPr lang="id-ID" sz="2400" dirty="0"/>
              <a:t>Mengandung padat gizi </a:t>
            </a:r>
          </a:p>
          <a:p>
            <a:pPr lvl="1"/>
            <a:r>
              <a:rPr lang="id-ID" sz="2400" dirty="0"/>
              <a:t>Protein</a:t>
            </a:r>
          </a:p>
          <a:p>
            <a:pPr lvl="1"/>
            <a:r>
              <a:rPr lang="id-ID" sz="2400" dirty="0"/>
              <a:t>KH</a:t>
            </a:r>
          </a:p>
          <a:p>
            <a:pPr lvl="1"/>
            <a:r>
              <a:rPr lang="id-ID" sz="2400" dirty="0"/>
              <a:t>Vitamin dan mineral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1962150"/>
            <a:ext cx="3530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51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6592"/>
          </a:xfrm>
        </p:spPr>
        <p:txBody>
          <a:bodyPr>
            <a:normAutofit/>
          </a:bodyPr>
          <a:lstStyle/>
          <a:p>
            <a:pPr algn="ctr"/>
            <a:r>
              <a:rPr lang="en-US" sz="2800" dirty="0">
                <a:solidFill>
                  <a:schemeClr val="accent2">
                    <a:lumMod val="50000"/>
                  </a:schemeClr>
                </a:solidFill>
              </a:rPr>
              <a:t>Serving vs. Portion Sizes</a:t>
            </a:r>
          </a:p>
        </p:txBody>
      </p:sp>
      <p:sp>
        <p:nvSpPr>
          <p:cNvPr id="3" name="Content Placeholder 2"/>
          <p:cNvSpPr>
            <a:spLocks noGrp="1"/>
          </p:cNvSpPr>
          <p:nvPr>
            <p:ph idx="1"/>
          </p:nvPr>
        </p:nvSpPr>
        <p:spPr/>
        <p:txBody>
          <a:bodyPr/>
          <a:lstStyle/>
          <a:p>
            <a:endParaRPr lang="en-US" dirty="0"/>
          </a:p>
          <a:p>
            <a:pPr algn="ctr">
              <a:buNone/>
            </a:pPr>
            <a:endParaRPr lang="en-US" dirty="0"/>
          </a:p>
        </p:txBody>
      </p:sp>
      <p:sp>
        <p:nvSpPr>
          <p:cNvPr id="4" name="Rectangle 3"/>
          <p:cNvSpPr/>
          <p:nvPr/>
        </p:nvSpPr>
        <p:spPr>
          <a:xfrm>
            <a:off x="2514600" y="6324600"/>
            <a:ext cx="4572000" cy="400110"/>
          </a:xfrm>
          <a:prstGeom prst="rect">
            <a:avLst/>
          </a:prstGeom>
        </p:spPr>
        <p:txBody>
          <a:bodyPr>
            <a:spAutoFit/>
          </a:bodyPr>
          <a:lstStyle/>
          <a:p>
            <a:pPr algn="ctr"/>
            <a:r>
              <a:rPr lang="en-US" sz="1000" dirty="0">
                <a:solidFill>
                  <a:srgbClr val="000000"/>
                </a:solidFill>
                <a:latin typeface="Arial" pitchFamily="34" charset="0"/>
                <a:ea typeface="Times New Roman" pitchFamily="18" charset="0"/>
                <a:cs typeface="Arial" pitchFamily="34" charset="0"/>
              </a:rPr>
              <a:t>Copyright © Texas Education Agency, 2015. All rights reserved. (Revised)</a:t>
            </a:r>
            <a:endParaRPr lang="en-US" sz="1000" dirty="0">
              <a:latin typeface="Arial" pitchFamily="34" charset="0"/>
              <a:cs typeface="Arial" pitchFamily="34" charset="0"/>
            </a:endParaRPr>
          </a:p>
          <a:p>
            <a:pPr algn="ctr"/>
            <a:r>
              <a:rPr lang="en-US" sz="1000" dirty="0">
                <a:solidFill>
                  <a:srgbClr val="000000"/>
                </a:solidFill>
                <a:latin typeface="Arial" pitchFamily="34" charset="0"/>
                <a:ea typeface="Times New Roman" pitchFamily="18" charset="0"/>
                <a:cs typeface="Arial" pitchFamily="34" charset="0"/>
              </a:rPr>
              <a:t>   </a:t>
            </a:r>
            <a:endParaRPr lang="en-US" sz="10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F126AF1-E8DB-42AD-B26D-D33B261E4B5E}" type="slidenum">
              <a:rPr lang="en-US" smtClean="0"/>
              <a:pPr/>
              <a:t>12</a:t>
            </a:fld>
            <a:endParaRPr lang="en-US" dirty="0"/>
          </a:p>
        </p:txBody>
      </p:sp>
      <p:pic>
        <p:nvPicPr>
          <p:cNvPr id="6146" name="Picture 2" descr="C:\Users\CTE\Downloads\MP900438867.JPG"/>
          <p:cNvPicPr>
            <a:picLocks noChangeAspect="1" noChangeArrowheads="1"/>
          </p:cNvPicPr>
          <p:nvPr/>
        </p:nvPicPr>
        <p:blipFill>
          <a:blip r:embed="rId3" cstate="print"/>
          <a:srcRect/>
          <a:stretch>
            <a:fillRect/>
          </a:stretch>
        </p:blipFill>
        <p:spPr bwMode="auto">
          <a:xfrm>
            <a:off x="408432" y="2097417"/>
            <a:ext cx="2577322" cy="2301180"/>
          </a:xfrm>
          <a:prstGeom prst="rect">
            <a:avLst/>
          </a:prstGeom>
          <a:noFill/>
        </p:spPr>
      </p:pic>
      <p:pic>
        <p:nvPicPr>
          <p:cNvPr id="6147" name="Picture 3" descr="C:\Users\CTE\Downloads\MP900433098.JPG"/>
          <p:cNvPicPr>
            <a:picLocks noChangeAspect="1" noChangeArrowheads="1"/>
          </p:cNvPicPr>
          <p:nvPr/>
        </p:nvPicPr>
        <p:blipFill>
          <a:blip r:embed="rId4" cstate="print"/>
          <a:srcRect/>
          <a:stretch>
            <a:fillRect/>
          </a:stretch>
        </p:blipFill>
        <p:spPr bwMode="auto">
          <a:xfrm>
            <a:off x="3290554" y="2097417"/>
            <a:ext cx="2336578" cy="2169783"/>
          </a:xfrm>
          <a:prstGeom prst="rect">
            <a:avLst/>
          </a:prstGeom>
          <a:noFill/>
        </p:spPr>
      </p:pic>
      <p:pic>
        <p:nvPicPr>
          <p:cNvPr id="6148" name="Picture 4" descr="C:\Users\CTE\Downloads\MP900305788.JPG"/>
          <p:cNvPicPr>
            <a:picLocks noChangeAspect="1" noChangeArrowheads="1"/>
          </p:cNvPicPr>
          <p:nvPr/>
        </p:nvPicPr>
        <p:blipFill>
          <a:blip r:embed="rId5" cstate="print"/>
          <a:srcRect/>
          <a:stretch>
            <a:fillRect/>
          </a:stretch>
        </p:blipFill>
        <p:spPr bwMode="auto">
          <a:xfrm>
            <a:off x="6172200" y="2097416"/>
            <a:ext cx="2289063" cy="2010145"/>
          </a:xfrm>
          <a:prstGeom prst="rect">
            <a:avLst/>
          </a:prstGeom>
          <a:noFill/>
        </p:spPr>
      </p:pic>
      <p:sp>
        <p:nvSpPr>
          <p:cNvPr id="16" name="TextBox 15"/>
          <p:cNvSpPr txBox="1"/>
          <p:nvPr/>
        </p:nvSpPr>
        <p:spPr>
          <a:xfrm>
            <a:off x="6477000" y="4495800"/>
            <a:ext cx="2209800" cy="1200329"/>
          </a:xfrm>
          <a:prstGeom prst="rect">
            <a:avLst/>
          </a:prstGeom>
          <a:noFill/>
        </p:spPr>
        <p:txBody>
          <a:bodyPr wrap="square" rtlCol="0">
            <a:spAutoFit/>
          </a:bodyPr>
          <a:lstStyle/>
          <a:p>
            <a:r>
              <a:rPr lang="en-US" sz="2400" dirty="0"/>
              <a:t>A baseball = one medium apple or orange </a:t>
            </a:r>
          </a:p>
        </p:txBody>
      </p:sp>
      <p:sp>
        <p:nvSpPr>
          <p:cNvPr id="18" name="TextBox 17"/>
          <p:cNvSpPr txBox="1"/>
          <p:nvPr/>
        </p:nvSpPr>
        <p:spPr>
          <a:xfrm>
            <a:off x="3619500" y="4541967"/>
            <a:ext cx="2362200" cy="1569660"/>
          </a:xfrm>
          <a:prstGeom prst="rect">
            <a:avLst/>
          </a:prstGeom>
          <a:noFill/>
        </p:spPr>
        <p:txBody>
          <a:bodyPr wrap="square" rtlCol="0">
            <a:spAutoFit/>
          </a:bodyPr>
          <a:lstStyle/>
          <a:p>
            <a:r>
              <a:rPr lang="en-US" sz="2400" dirty="0"/>
              <a:t>A computer mouse = one small baked potato </a:t>
            </a:r>
          </a:p>
        </p:txBody>
      </p:sp>
      <p:sp>
        <p:nvSpPr>
          <p:cNvPr id="19" name="TextBox 18"/>
          <p:cNvSpPr txBox="1"/>
          <p:nvPr/>
        </p:nvSpPr>
        <p:spPr>
          <a:xfrm>
            <a:off x="408432" y="4495800"/>
            <a:ext cx="2639568" cy="830997"/>
          </a:xfrm>
          <a:prstGeom prst="rect">
            <a:avLst/>
          </a:prstGeom>
          <a:noFill/>
        </p:spPr>
        <p:txBody>
          <a:bodyPr wrap="square" rtlCol="0">
            <a:spAutoFit/>
          </a:bodyPr>
          <a:lstStyle/>
          <a:p>
            <a:r>
              <a:rPr lang="en-US" sz="2400" dirty="0"/>
              <a:t>A small plate (7 inch) = one tortilla </a:t>
            </a:r>
          </a:p>
        </p:txBody>
      </p:sp>
      <p:sp>
        <p:nvSpPr>
          <p:cNvPr id="12" name="Title 1"/>
          <p:cNvSpPr txBox="1">
            <a:spLocks/>
          </p:cNvSpPr>
          <p:nvPr/>
        </p:nvSpPr>
        <p:spPr>
          <a:xfrm>
            <a:off x="408432" y="132588"/>
            <a:ext cx="8525256" cy="571500"/>
          </a:xfrm>
          <a:prstGeom prst="rect">
            <a:avLst/>
          </a:prstGeom>
        </p:spPr>
        <p:txBody>
          <a:bodyPr anchor="ctr">
            <a:normAutofit fontScale="5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d-ID" dirty="0"/>
              <a:t>Pencegahan obesitas </a:t>
            </a:r>
            <a:r>
              <a:rPr lang="id-ID" dirty="0">
                <a:sym typeface="Wingdings" pitchFamily="2" charset="2"/>
              </a:rPr>
              <a:t> gunakan URT yang mudah dipahami anak</a:t>
            </a:r>
            <a:endParaRPr lang="id-ID" dirty="0"/>
          </a:p>
        </p:txBody>
      </p:sp>
    </p:spTree>
    <p:extLst>
      <p:ext uri="{BB962C8B-B14F-4D97-AF65-F5344CB8AC3E}">
        <p14:creationId xmlns:p14="http://schemas.microsoft.com/office/powerpoint/2010/main" val="42698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38102"/>
            <a:ext cx="40386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38102"/>
            <a:ext cx="3961638" cy="294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3257550"/>
            <a:ext cx="546735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30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Komposisi</a:t>
            </a:r>
            <a:r>
              <a:rPr lang="en-US" dirty="0"/>
              <a:t> </a:t>
            </a:r>
            <a:r>
              <a:rPr lang="en-US" dirty="0" err="1"/>
              <a:t>Tubuh</a:t>
            </a:r>
            <a:r>
              <a:rPr lang="en-US" dirty="0"/>
              <a:t> </a:t>
            </a:r>
            <a:r>
              <a:rPr lang="en-US" dirty="0" err="1"/>
              <a:t>Anak</a:t>
            </a:r>
            <a:r>
              <a:rPr lang="en-US" dirty="0"/>
              <a:t> </a:t>
            </a:r>
            <a:r>
              <a:rPr lang="en-US" dirty="0" err="1"/>
              <a:t>Usia</a:t>
            </a:r>
            <a:r>
              <a:rPr lang="en-US" dirty="0"/>
              <a:t> </a:t>
            </a:r>
            <a:r>
              <a:rPr lang="en-US" dirty="0" err="1"/>
              <a:t>Sekolah</a:t>
            </a:r>
            <a:r>
              <a:rPr lang="en-US"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8048111"/>
              </p:ext>
            </p:extLst>
          </p:nvPr>
        </p:nvGraphicFramePr>
        <p:xfrm>
          <a:off x="549275" y="1600201"/>
          <a:ext cx="8042276" cy="473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339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74638"/>
            <a:ext cx="7821168" cy="1143000"/>
          </a:xfrm>
        </p:spPr>
        <p:txBody>
          <a:bodyPr>
            <a:normAutofit fontScale="90000"/>
          </a:bodyPr>
          <a:lstStyle/>
          <a:p>
            <a:r>
              <a:rPr lang="en-US" dirty="0" err="1"/>
              <a:t>Pola</a:t>
            </a:r>
            <a:r>
              <a:rPr lang="en-US" dirty="0"/>
              <a:t> </a:t>
            </a:r>
            <a:r>
              <a:rPr lang="en-US" dirty="0" err="1"/>
              <a:t>Pertumbuhan</a:t>
            </a:r>
            <a:r>
              <a:rPr lang="en-US" dirty="0"/>
              <a:t> </a:t>
            </a:r>
            <a:r>
              <a:rPr lang="en-US" dirty="0" err="1"/>
              <a:t>Anak</a:t>
            </a:r>
            <a:r>
              <a:rPr lang="en-US" dirty="0"/>
              <a:t> </a:t>
            </a:r>
            <a:r>
              <a:rPr lang="en-US" dirty="0" err="1"/>
              <a:t>Usia</a:t>
            </a:r>
            <a:r>
              <a:rPr lang="en-US" dirty="0"/>
              <a:t> </a:t>
            </a:r>
            <a:r>
              <a:rPr lang="en-US" dirty="0" err="1"/>
              <a:t>Sekolah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6697991"/>
              </p:ext>
            </p:extLst>
          </p:nvPr>
        </p:nvGraphicFramePr>
        <p:xfrm>
          <a:off x="855887" y="1600200"/>
          <a:ext cx="8288113" cy="4905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17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1336956"/>
          </a:xfrm>
        </p:spPr>
        <p:txBody>
          <a:bodyPr/>
          <a:lstStyle/>
          <a:p>
            <a:r>
              <a:rPr lang="en-US" sz="3600" dirty="0" err="1"/>
              <a:t>Pola</a:t>
            </a:r>
            <a:r>
              <a:rPr lang="en-US" sz="3600" dirty="0"/>
              <a:t> </a:t>
            </a:r>
            <a:r>
              <a:rPr lang="en-US" sz="3600" dirty="0" err="1"/>
              <a:t>Perkembangan</a:t>
            </a:r>
            <a:r>
              <a:rPr lang="en-US" sz="3600" dirty="0"/>
              <a:t> </a:t>
            </a:r>
            <a:r>
              <a:rPr lang="en-US" sz="3600" dirty="0" err="1"/>
              <a:t>Anak</a:t>
            </a:r>
            <a:r>
              <a:rPr lang="en-US" sz="3600" dirty="0"/>
              <a:t> </a:t>
            </a:r>
            <a:r>
              <a:rPr lang="en-US" sz="3600" dirty="0" err="1"/>
              <a:t>Usia</a:t>
            </a:r>
            <a:r>
              <a:rPr lang="en-US" sz="3600" dirty="0"/>
              <a:t> </a:t>
            </a:r>
            <a:r>
              <a:rPr lang="en-US" sz="3600" dirty="0" err="1"/>
              <a:t>Sekolah</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5960074"/>
              </p:ext>
            </p:extLst>
          </p:nvPr>
        </p:nvGraphicFramePr>
        <p:xfrm>
          <a:off x="417514" y="1322024"/>
          <a:ext cx="8402477" cy="5253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079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61872"/>
            <a:ext cx="8042276" cy="966163"/>
          </a:xfrm>
        </p:spPr>
        <p:txBody>
          <a:bodyPr>
            <a:normAutofit fontScale="90000"/>
          </a:bodyPr>
          <a:lstStyle/>
          <a:p>
            <a:r>
              <a:rPr lang="en-US" sz="2800" dirty="0" err="1"/>
              <a:t>Faktor</a:t>
            </a:r>
            <a:r>
              <a:rPr lang="en-US" sz="2800" dirty="0"/>
              <a:t> internal </a:t>
            </a:r>
            <a:r>
              <a:rPr lang="en-US" sz="2800" dirty="0" err="1"/>
              <a:t>dan</a:t>
            </a:r>
            <a:r>
              <a:rPr lang="en-US" sz="2800" dirty="0"/>
              <a:t> </a:t>
            </a:r>
            <a:r>
              <a:rPr lang="en-US" sz="2800" dirty="0" err="1"/>
              <a:t>ekternal</a:t>
            </a:r>
            <a:r>
              <a:rPr lang="en-US" sz="2800" dirty="0"/>
              <a:t> </a:t>
            </a:r>
            <a:r>
              <a:rPr lang="en-US" sz="2800" dirty="0" err="1"/>
              <a:t>pertumbuhan</a:t>
            </a:r>
            <a:r>
              <a:rPr lang="en-US" sz="2800" dirty="0"/>
              <a:t> </a:t>
            </a:r>
            <a:r>
              <a:rPr lang="en-US" sz="2800" dirty="0" err="1"/>
              <a:t>dan</a:t>
            </a:r>
            <a:r>
              <a:rPr lang="en-US" sz="2800" dirty="0"/>
              <a:t> </a:t>
            </a:r>
            <a:r>
              <a:rPr lang="en-US" sz="2800" dirty="0" err="1"/>
              <a:t>perkembangan</a:t>
            </a:r>
            <a:r>
              <a:rPr lang="en-US" sz="2800" dirty="0"/>
              <a:t> </a:t>
            </a:r>
            <a:r>
              <a:rPr lang="en-US" sz="2800" dirty="0" err="1"/>
              <a:t>anak</a:t>
            </a:r>
            <a:r>
              <a:rPr lang="en-US" sz="2800" dirty="0"/>
              <a:t> </a:t>
            </a:r>
            <a:r>
              <a:rPr lang="en-US" sz="2800" dirty="0" err="1"/>
              <a:t>usia</a:t>
            </a:r>
            <a:r>
              <a:rPr lang="en-US" sz="2800" dirty="0"/>
              <a:t> </a:t>
            </a:r>
            <a:r>
              <a:rPr lang="en-US" sz="2800" dirty="0" err="1"/>
              <a:t>sekolah</a:t>
            </a:r>
            <a:r>
              <a:rPr lang="en-US" sz="2800" dirty="0"/>
              <a:t> (</a:t>
            </a:r>
            <a:r>
              <a:rPr lang="en-US" sz="2800" dirty="0" err="1"/>
              <a:t>Karapanou</a:t>
            </a:r>
            <a:r>
              <a:rPr lang="en-US" sz="2800" dirty="0"/>
              <a:t> &amp; Papadimitriou, 2010)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1179777"/>
              </p:ext>
            </p:extLst>
          </p:nvPr>
        </p:nvGraphicFramePr>
        <p:xfrm>
          <a:off x="263908" y="1600201"/>
          <a:ext cx="8659481" cy="4915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198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08" y="115462"/>
            <a:ext cx="8042276" cy="544353"/>
          </a:xfrm>
        </p:spPr>
        <p:txBody>
          <a:bodyPr/>
          <a:lstStyle/>
          <a:p>
            <a:pPr algn="l"/>
            <a:r>
              <a:rPr lang="en-US" sz="2800" dirty="0"/>
              <a:t>..</a:t>
            </a:r>
            <a:r>
              <a:rPr lang="en-US" sz="2800" dirty="0" err="1"/>
              <a:t>lanjutan</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4253890"/>
              </p:ext>
            </p:extLst>
          </p:nvPr>
        </p:nvGraphicFramePr>
        <p:xfrm>
          <a:off x="263908" y="593838"/>
          <a:ext cx="8659481" cy="5921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00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00729"/>
          </a:xfrm>
        </p:spPr>
        <p:txBody>
          <a:bodyPr/>
          <a:lstStyle/>
          <a:p>
            <a:pPr algn="ctr"/>
            <a:r>
              <a:rPr lang="en-US" dirty="0">
                <a:solidFill>
                  <a:schemeClr val="accent2">
                    <a:lumMod val="50000"/>
                  </a:schemeClr>
                </a:solidFill>
              </a:rPr>
              <a:t>Portion Distortion</a:t>
            </a:r>
          </a:p>
        </p:txBody>
      </p:sp>
      <p:pic>
        <p:nvPicPr>
          <p:cNvPr id="9" name="Content Placeholder 8" descr="MC900355117.bmp"/>
          <p:cNvPicPr>
            <a:picLocks noGrp="1" noChangeAspect="1"/>
          </p:cNvPicPr>
          <p:nvPr>
            <p:ph sz="half" idx="2"/>
          </p:nvPr>
        </p:nvPicPr>
        <p:blipFill>
          <a:blip r:embed="rId3" cstate="print"/>
          <a:stretch>
            <a:fillRect/>
          </a:stretch>
        </p:blipFill>
        <p:spPr>
          <a:xfrm>
            <a:off x="5123872" y="2362199"/>
            <a:ext cx="3258128" cy="3747789"/>
          </a:xfrm>
        </p:spPr>
      </p:pic>
      <p:sp>
        <p:nvSpPr>
          <p:cNvPr id="6" name="Slide Number Placeholder 5"/>
          <p:cNvSpPr>
            <a:spLocks noGrp="1"/>
          </p:cNvSpPr>
          <p:nvPr>
            <p:ph type="sldNum" sz="quarter" idx="12"/>
          </p:nvPr>
        </p:nvSpPr>
        <p:spPr/>
        <p:txBody>
          <a:bodyPr/>
          <a:lstStyle/>
          <a:p>
            <a:fld id="{2F126AF1-E8DB-42AD-B26D-D33B261E4B5E}" type="slidenum">
              <a:rPr lang="en-US" smtClean="0"/>
              <a:pPr/>
              <a:t>19</a:t>
            </a:fld>
            <a:endParaRPr lang="en-US" dirty="0"/>
          </a:p>
        </p:txBody>
      </p:sp>
      <p:sp>
        <p:nvSpPr>
          <p:cNvPr id="4" name="Rectangle 3"/>
          <p:cNvSpPr/>
          <p:nvPr/>
        </p:nvSpPr>
        <p:spPr>
          <a:xfrm>
            <a:off x="2514600" y="6324600"/>
            <a:ext cx="4572000" cy="246221"/>
          </a:xfrm>
          <a:prstGeom prst="rect">
            <a:avLst/>
          </a:prstGeom>
        </p:spPr>
        <p:txBody>
          <a:bodyPr>
            <a:spAutoFit/>
          </a:bodyPr>
          <a:lstStyle/>
          <a:p>
            <a:pPr algn="ctr"/>
            <a:r>
              <a:rPr lang="en-US" sz="1000" dirty="0">
                <a:solidFill>
                  <a:srgbClr val="000000"/>
                </a:solidFill>
                <a:latin typeface="Arial" pitchFamily="34" charset="0"/>
                <a:ea typeface="Times New Roman" pitchFamily="18" charset="0"/>
                <a:cs typeface="Arial" pitchFamily="34" charset="0"/>
              </a:rPr>
              <a:t>Copyright © Texas Education Agency, 2015. All rights reserved. (Revised)</a:t>
            </a:r>
            <a:endParaRPr lang="en-US" sz="1000" dirty="0">
              <a:latin typeface="Arial" pitchFamily="34" charset="0"/>
              <a:cs typeface="Arial" pitchFamily="34" charset="0"/>
            </a:endParaRPr>
          </a:p>
        </p:txBody>
      </p:sp>
      <p:pic>
        <p:nvPicPr>
          <p:cNvPr id="1026" name="Picture 2" descr="C:\Users\CTE\Downloads\MP910221085.JPG"/>
          <p:cNvPicPr>
            <a:picLocks noGrp="1" noChangeAspect="1" noChangeArrowheads="1"/>
          </p:cNvPicPr>
          <p:nvPr>
            <p:ph sz="half" idx="1"/>
          </p:nvPr>
        </p:nvPicPr>
        <p:blipFill>
          <a:blip r:embed="rId4" cstate="print"/>
          <a:srcRect/>
          <a:stretch>
            <a:fillRect/>
          </a:stretch>
        </p:blipFill>
        <p:spPr bwMode="auto">
          <a:xfrm>
            <a:off x="813792" y="1920875"/>
            <a:ext cx="3529608" cy="4433888"/>
          </a:xfrm>
          <a:prstGeom prst="rect">
            <a:avLst/>
          </a:prstGeom>
          <a:noFill/>
        </p:spPr>
      </p:pic>
    </p:spTree>
    <p:extLst>
      <p:ext uri="{BB962C8B-B14F-4D97-AF65-F5344CB8AC3E}">
        <p14:creationId xmlns:p14="http://schemas.microsoft.com/office/powerpoint/2010/main" val="3593051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2174" y="353110"/>
            <a:ext cx="8042276" cy="1336956"/>
          </a:xfrm>
        </p:spPr>
        <p:txBody>
          <a:bodyPr>
            <a:normAutofit/>
          </a:bodyPr>
          <a:lstStyle/>
          <a:p>
            <a:r>
              <a:rPr lang="en-US" sz="3600" dirty="0" err="1"/>
              <a:t>Definisi</a:t>
            </a:r>
            <a:r>
              <a:rPr lang="en-US" sz="3600" dirty="0"/>
              <a:t> </a:t>
            </a:r>
            <a:r>
              <a:rPr lang="en-US" sz="3600" dirty="0" err="1"/>
              <a:t>Anak</a:t>
            </a:r>
            <a:r>
              <a:rPr lang="en-US" sz="3600" dirty="0"/>
              <a:t> </a:t>
            </a:r>
            <a:r>
              <a:rPr lang="en-US" sz="3600" dirty="0" err="1"/>
              <a:t>Usia</a:t>
            </a:r>
            <a:r>
              <a:rPr lang="en-US" sz="3600" dirty="0"/>
              <a:t> </a:t>
            </a:r>
            <a:r>
              <a:rPr lang="en-US" sz="3600" dirty="0" err="1"/>
              <a:t>Sekolah</a:t>
            </a:r>
            <a:r>
              <a:rPr lang="en-US" sz="3600" dirty="0"/>
              <a:t> (Brown, 2011)</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3612601"/>
              </p:ext>
            </p:extLst>
          </p:nvPr>
        </p:nvGraphicFramePr>
        <p:xfrm>
          <a:off x="1435100" y="1950720"/>
          <a:ext cx="7499350" cy="429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249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68351"/>
          </a:xfrm>
        </p:spPr>
        <p:txBody>
          <a:bodyPr/>
          <a:lstStyle/>
          <a:p>
            <a:pPr algn="ctr"/>
            <a:r>
              <a:rPr lang="en-US" dirty="0">
                <a:solidFill>
                  <a:schemeClr val="accent2">
                    <a:lumMod val="50000"/>
                  </a:schemeClr>
                </a:solidFill>
              </a:rPr>
              <a:t>Childhood Obesity</a:t>
            </a:r>
          </a:p>
        </p:txBody>
      </p:sp>
      <p:sp>
        <p:nvSpPr>
          <p:cNvPr id="3" name="Content Placeholder 2"/>
          <p:cNvSpPr>
            <a:spLocks noGrp="1"/>
          </p:cNvSpPr>
          <p:nvPr>
            <p:ph sz="half" idx="1"/>
          </p:nvPr>
        </p:nvSpPr>
        <p:spPr/>
        <p:txBody>
          <a:bodyPr/>
          <a:lstStyle/>
          <a:p>
            <a:pPr marL="0" indent="0">
              <a:buNone/>
            </a:pPr>
            <a:r>
              <a:rPr lang="en-US" dirty="0"/>
              <a:t>Risks for children can include:</a:t>
            </a:r>
          </a:p>
          <a:p>
            <a:r>
              <a:rPr lang="en-US" dirty="0"/>
              <a:t>Depression</a:t>
            </a:r>
          </a:p>
          <a:p>
            <a:r>
              <a:rPr lang="en-US" dirty="0"/>
              <a:t>Heart disease</a:t>
            </a:r>
          </a:p>
          <a:p>
            <a:r>
              <a:rPr lang="en-US" dirty="0"/>
              <a:t>Hypertension</a:t>
            </a:r>
          </a:p>
          <a:p>
            <a:r>
              <a:rPr lang="en-US" dirty="0"/>
              <a:t>Poor self-esteem</a:t>
            </a:r>
          </a:p>
          <a:p>
            <a:r>
              <a:rPr lang="en-US" dirty="0"/>
              <a:t>Sleep apnea</a:t>
            </a:r>
          </a:p>
          <a:p>
            <a:pPr marL="0" indent="0">
              <a:buNone/>
            </a:pPr>
            <a:endParaRPr lang="en-US" dirty="0"/>
          </a:p>
          <a:p>
            <a:pPr algn="ctr">
              <a:buNone/>
            </a:pPr>
            <a:endParaRPr lang="en-US" dirty="0"/>
          </a:p>
        </p:txBody>
      </p:sp>
      <p:sp>
        <p:nvSpPr>
          <p:cNvPr id="7" name="Slide Number Placeholder 6"/>
          <p:cNvSpPr>
            <a:spLocks noGrp="1"/>
          </p:cNvSpPr>
          <p:nvPr>
            <p:ph type="sldNum" sz="quarter" idx="12"/>
          </p:nvPr>
        </p:nvSpPr>
        <p:spPr/>
        <p:txBody>
          <a:bodyPr/>
          <a:lstStyle/>
          <a:p>
            <a:fld id="{2F126AF1-E8DB-42AD-B26D-D33B261E4B5E}" type="slidenum">
              <a:rPr lang="en-US" smtClean="0"/>
              <a:pPr/>
              <a:t>20</a:t>
            </a:fld>
            <a:endParaRPr lang="en-US" dirty="0"/>
          </a:p>
        </p:txBody>
      </p:sp>
      <p:sp>
        <p:nvSpPr>
          <p:cNvPr id="4" name="Rectangle 3"/>
          <p:cNvSpPr/>
          <p:nvPr/>
        </p:nvSpPr>
        <p:spPr>
          <a:xfrm>
            <a:off x="2514600" y="6324600"/>
            <a:ext cx="4572000" cy="400110"/>
          </a:xfrm>
          <a:prstGeom prst="rect">
            <a:avLst/>
          </a:prstGeom>
        </p:spPr>
        <p:txBody>
          <a:bodyPr>
            <a:spAutoFit/>
          </a:bodyPr>
          <a:lstStyle/>
          <a:p>
            <a:pPr algn="ctr"/>
            <a:r>
              <a:rPr lang="en-US" sz="1000" dirty="0">
                <a:solidFill>
                  <a:srgbClr val="000000"/>
                </a:solidFill>
                <a:latin typeface="Arial" pitchFamily="34" charset="0"/>
                <a:ea typeface="Times New Roman" pitchFamily="18" charset="0"/>
                <a:cs typeface="Arial" pitchFamily="34" charset="0"/>
              </a:rPr>
              <a:t>Copyright © Texas Education Agency, 2015. All rights reserved. (Revised)</a:t>
            </a:r>
            <a:endParaRPr lang="en-US" sz="1000" dirty="0">
              <a:latin typeface="Arial" pitchFamily="34" charset="0"/>
              <a:cs typeface="Arial" pitchFamily="34" charset="0"/>
            </a:endParaRPr>
          </a:p>
          <a:p>
            <a:pPr algn="ctr"/>
            <a:r>
              <a:rPr lang="en-US" sz="1000" dirty="0">
                <a:solidFill>
                  <a:srgbClr val="000000"/>
                </a:solidFill>
                <a:latin typeface="Arial" pitchFamily="34" charset="0"/>
                <a:ea typeface="Times New Roman" pitchFamily="18" charset="0"/>
                <a:cs typeface="Arial" pitchFamily="34" charset="0"/>
              </a:rPr>
              <a:t> </a:t>
            </a:r>
            <a:endParaRPr lang="en-US" sz="1000" dirty="0">
              <a:latin typeface="Arial" pitchFamily="34" charset="0"/>
              <a:cs typeface="Arial" pitchFamily="34" charset="0"/>
            </a:endParaRP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962400" y="1920085"/>
            <a:ext cx="4724400" cy="3898904"/>
          </a:xfrm>
        </p:spPr>
      </p:pic>
      <p:sp>
        <p:nvSpPr>
          <p:cNvPr id="5" name="TextBox 4"/>
          <p:cNvSpPr txBox="1"/>
          <p:nvPr/>
        </p:nvSpPr>
        <p:spPr>
          <a:xfrm>
            <a:off x="457200" y="5410200"/>
            <a:ext cx="3505200" cy="369332"/>
          </a:xfrm>
          <a:prstGeom prst="rect">
            <a:avLst/>
          </a:prstGeom>
          <a:noFill/>
        </p:spPr>
        <p:txBody>
          <a:bodyPr wrap="square" rtlCol="0">
            <a:spAutoFit/>
          </a:bodyPr>
          <a:lstStyle/>
          <a:p>
            <a:r>
              <a:rPr lang="en-US" dirty="0"/>
              <a:t>Source: Love Our Children USA</a:t>
            </a:r>
          </a:p>
        </p:txBody>
      </p:sp>
    </p:spTree>
    <p:extLst>
      <p:ext uri="{BB962C8B-B14F-4D97-AF65-F5344CB8AC3E}">
        <p14:creationId xmlns:p14="http://schemas.microsoft.com/office/powerpoint/2010/main" val="1893003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00101"/>
          </a:xfrm>
        </p:spPr>
        <p:txBody>
          <a:bodyPr/>
          <a:lstStyle/>
          <a:p>
            <a:pPr algn="ctr"/>
            <a:r>
              <a:rPr lang="en-US" dirty="0">
                <a:solidFill>
                  <a:schemeClr val="accent2">
                    <a:lumMod val="50000"/>
                  </a:schemeClr>
                </a:solidFill>
              </a:rPr>
              <a:t>Child Malnutrition</a:t>
            </a:r>
          </a:p>
        </p:txBody>
      </p:sp>
      <p:sp>
        <p:nvSpPr>
          <p:cNvPr id="3" name="Content Placeholder 2"/>
          <p:cNvSpPr>
            <a:spLocks noGrp="1"/>
          </p:cNvSpPr>
          <p:nvPr>
            <p:ph sz="half" idx="1"/>
          </p:nvPr>
        </p:nvSpPr>
        <p:spPr/>
        <p:txBody>
          <a:bodyPr>
            <a:normAutofit/>
          </a:bodyPr>
          <a:lstStyle/>
          <a:p>
            <a:pPr marL="0" indent="0">
              <a:buNone/>
            </a:pPr>
            <a:r>
              <a:rPr lang="en-US" dirty="0"/>
              <a:t>Can cause:</a:t>
            </a:r>
          </a:p>
          <a:p>
            <a:r>
              <a:rPr lang="en-US" dirty="0"/>
              <a:t>Bone disease</a:t>
            </a:r>
          </a:p>
          <a:p>
            <a:r>
              <a:rPr lang="en-US" dirty="0"/>
              <a:t>Death</a:t>
            </a:r>
          </a:p>
          <a:p>
            <a:r>
              <a:rPr lang="en-US" dirty="0"/>
              <a:t>Depression</a:t>
            </a:r>
          </a:p>
          <a:p>
            <a:r>
              <a:rPr lang="en-US" dirty="0"/>
              <a:t>Poor self-esteem</a:t>
            </a:r>
          </a:p>
          <a:p>
            <a:r>
              <a:rPr lang="en-US" dirty="0"/>
              <a:t>Reproductive problems</a:t>
            </a:r>
          </a:p>
          <a:p>
            <a:r>
              <a:rPr lang="en-US" dirty="0"/>
              <a:t>Seizures</a:t>
            </a:r>
          </a:p>
          <a:p>
            <a:pPr marL="0" indent="0">
              <a:buNone/>
            </a:pPr>
            <a:endParaRPr lang="en-US" dirty="0"/>
          </a:p>
        </p:txBody>
      </p:sp>
      <p:sp>
        <p:nvSpPr>
          <p:cNvPr id="7" name="Slide Number Placeholder 6"/>
          <p:cNvSpPr>
            <a:spLocks noGrp="1"/>
          </p:cNvSpPr>
          <p:nvPr>
            <p:ph type="sldNum" sz="quarter" idx="12"/>
          </p:nvPr>
        </p:nvSpPr>
        <p:spPr/>
        <p:txBody>
          <a:bodyPr/>
          <a:lstStyle/>
          <a:p>
            <a:fld id="{2F126AF1-E8DB-42AD-B26D-D33B261E4B5E}" type="slidenum">
              <a:rPr lang="en-US" smtClean="0"/>
              <a:pPr/>
              <a:t>21</a:t>
            </a:fld>
            <a:endParaRPr lang="en-US" dirty="0"/>
          </a:p>
        </p:txBody>
      </p:sp>
      <p:sp>
        <p:nvSpPr>
          <p:cNvPr id="4" name="Rectangle 3"/>
          <p:cNvSpPr/>
          <p:nvPr/>
        </p:nvSpPr>
        <p:spPr>
          <a:xfrm>
            <a:off x="2514600" y="6324600"/>
            <a:ext cx="4572000" cy="400110"/>
          </a:xfrm>
          <a:prstGeom prst="rect">
            <a:avLst/>
          </a:prstGeom>
        </p:spPr>
        <p:txBody>
          <a:bodyPr>
            <a:spAutoFit/>
          </a:bodyPr>
          <a:lstStyle/>
          <a:p>
            <a:pPr algn="ctr"/>
            <a:r>
              <a:rPr lang="en-US" sz="1000" dirty="0">
                <a:solidFill>
                  <a:srgbClr val="000000"/>
                </a:solidFill>
                <a:latin typeface="Arial" pitchFamily="34" charset="0"/>
                <a:ea typeface="Times New Roman" pitchFamily="18" charset="0"/>
                <a:cs typeface="Arial" pitchFamily="34" charset="0"/>
              </a:rPr>
              <a:t>Copyright © Texas Education Agency, 2015. All rights reserved. (Revised)</a:t>
            </a:r>
            <a:endParaRPr lang="en-US" sz="1000" dirty="0">
              <a:latin typeface="Arial" pitchFamily="34" charset="0"/>
              <a:cs typeface="Arial" pitchFamily="34" charset="0"/>
            </a:endParaRPr>
          </a:p>
          <a:p>
            <a:pPr algn="ctr"/>
            <a:r>
              <a:rPr lang="en-US" sz="1000" dirty="0">
                <a:solidFill>
                  <a:srgbClr val="000000"/>
                </a:solidFill>
                <a:latin typeface="Arial" pitchFamily="34" charset="0"/>
                <a:ea typeface="Times New Roman" pitchFamily="18" charset="0"/>
                <a:cs typeface="Arial" pitchFamily="34" charset="0"/>
              </a:rPr>
              <a:t> </a:t>
            </a:r>
            <a:endParaRPr lang="en-US" sz="1000" dirty="0">
              <a:latin typeface="Arial" pitchFamily="34" charset="0"/>
              <a:cs typeface="Arial" pitchFamily="34" charset="0"/>
            </a:endParaRPr>
          </a:p>
        </p:txBody>
      </p:sp>
      <p:pic>
        <p:nvPicPr>
          <p:cNvPr id="4098" name="Picture 2" descr="C:\Users\CTE\Downloads\MP900178845 (2).JPG"/>
          <p:cNvPicPr>
            <a:picLocks noGrp="1" noChangeAspect="1" noChangeArrowheads="1"/>
          </p:cNvPicPr>
          <p:nvPr>
            <p:ph sz="half" idx="2"/>
          </p:nvPr>
        </p:nvPicPr>
        <p:blipFill>
          <a:blip r:embed="rId3" cstate="print"/>
          <a:srcRect/>
          <a:stretch>
            <a:fillRect/>
          </a:stretch>
        </p:blipFill>
        <p:spPr bwMode="auto">
          <a:xfrm>
            <a:off x="4492317" y="1920085"/>
            <a:ext cx="4385577" cy="4034730"/>
          </a:xfrm>
          <a:prstGeom prst="rect">
            <a:avLst/>
          </a:prstGeom>
          <a:noFill/>
        </p:spPr>
      </p:pic>
    </p:spTree>
    <p:extLst>
      <p:ext uri="{BB962C8B-B14F-4D97-AF65-F5344CB8AC3E}">
        <p14:creationId xmlns:p14="http://schemas.microsoft.com/office/powerpoint/2010/main" val="2827279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latin typeface="Comic Sans MS" pitchFamily="66" charset="0"/>
              </a:rPr>
              <a:t>Masalah</a:t>
            </a:r>
            <a:r>
              <a:rPr lang="en-US" sz="3600" dirty="0">
                <a:latin typeface="Comic Sans MS" pitchFamily="66" charset="0"/>
              </a:rPr>
              <a:t> </a:t>
            </a:r>
            <a:r>
              <a:rPr lang="en-US" sz="3600" dirty="0" err="1">
                <a:latin typeface="Comic Sans MS" pitchFamily="66" charset="0"/>
              </a:rPr>
              <a:t>Gizi</a:t>
            </a:r>
            <a:endParaRPr lang="en-US" sz="3600" dirty="0">
              <a:latin typeface="Comic Sans MS" pitchFamily="66" charset="0"/>
            </a:endParaRPr>
          </a:p>
        </p:txBody>
      </p:sp>
      <p:sp>
        <p:nvSpPr>
          <p:cNvPr id="3" name="Content Placeholder 2"/>
          <p:cNvSpPr>
            <a:spLocks noGrp="1"/>
          </p:cNvSpPr>
          <p:nvPr>
            <p:ph idx="1"/>
          </p:nvPr>
        </p:nvSpPr>
        <p:spPr/>
        <p:txBody>
          <a:bodyPr>
            <a:normAutofit fontScale="85000" lnSpcReduction="20000"/>
          </a:bodyPr>
          <a:lstStyle/>
          <a:p>
            <a:r>
              <a:rPr lang="en-US" dirty="0" err="1">
                <a:latin typeface="Comic Sans MS" pitchFamily="66" charset="0"/>
              </a:rPr>
              <a:t>Masalah</a:t>
            </a:r>
            <a:r>
              <a:rPr lang="en-US" dirty="0">
                <a:latin typeface="Comic Sans MS" pitchFamily="66" charset="0"/>
              </a:rPr>
              <a:t> </a:t>
            </a:r>
            <a:r>
              <a:rPr lang="en-US" dirty="0" err="1">
                <a:latin typeface="Comic Sans MS" pitchFamily="66" charset="0"/>
              </a:rPr>
              <a:t>gizi</a:t>
            </a:r>
            <a:r>
              <a:rPr lang="en-US" dirty="0">
                <a:latin typeface="Comic Sans MS" pitchFamily="66" charset="0"/>
              </a:rPr>
              <a:t> </a:t>
            </a:r>
            <a:r>
              <a:rPr lang="en-US" dirty="0" err="1">
                <a:latin typeface="Comic Sans MS" pitchFamily="66" charset="0"/>
              </a:rPr>
              <a:t>di</a:t>
            </a:r>
            <a:r>
              <a:rPr lang="en-US" dirty="0">
                <a:latin typeface="Comic Sans MS" pitchFamily="66" charset="0"/>
              </a:rPr>
              <a:t> Indonesia: </a:t>
            </a:r>
          </a:p>
          <a:p>
            <a:pPr lvl="1"/>
            <a:r>
              <a:rPr lang="id-ID" dirty="0">
                <a:latin typeface="Comic Sans MS" pitchFamily="66" charset="0"/>
              </a:rPr>
              <a:t>A</a:t>
            </a:r>
            <a:r>
              <a:rPr lang="en-US" dirty="0" err="1">
                <a:latin typeface="Comic Sans MS" pitchFamily="66" charset="0"/>
              </a:rPr>
              <a:t>nemia</a:t>
            </a:r>
            <a:r>
              <a:rPr lang="en-US" dirty="0">
                <a:latin typeface="Comic Sans MS" pitchFamily="66" charset="0"/>
              </a:rPr>
              <a:t>, GAKY, KEP,</a:t>
            </a:r>
            <a:r>
              <a:rPr lang="id-ID" dirty="0">
                <a:latin typeface="Comic Sans MS" pitchFamily="66" charset="0"/>
              </a:rPr>
              <a:t> KVA</a:t>
            </a:r>
            <a:r>
              <a:rPr lang="en-US" dirty="0">
                <a:latin typeface="Comic Sans MS" pitchFamily="66" charset="0"/>
              </a:rPr>
              <a:t> </a:t>
            </a:r>
            <a:endParaRPr lang="id-ID" dirty="0">
              <a:latin typeface="Comic Sans MS" pitchFamily="66" charset="0"/>
            </a:endParaRPr>
          </a:p>
          <a:p>
            <a:pPr lvl="1"/>
            <a:r>
              <a:rPr lang="id-ID" dirty="0">
                <a:latin typeface="Comic Sans MS" pitchFamily="66" charset="0"/>
              </a:rPr>
              <a:t>Kec</a:t>
            </a:r>
            <a:r>
              <a:rPr lang="en-US" dirty="0" err="1">
                <a:latin typeface="Comic Sans MS" pitchFamily="66" charset="0"/>
              </a:rPr>
              <a:t>acingan</a:t>
            </a:r>
            <a:r>
              <a:rPr lang="en-US" dirty="0">
                <a:latin typeface="Comic Sans MS" pitchFamily="66" charset="0"/>
              </a:rPr>
              <a:t>, </a:t>
            </a:r>
          </a:p>
          <a:p>
            <a:pPr lvl="1"/>
            <a:r>
              <a:rPr lang="id-ID" dirty="0">
                <a:latin typeface="Comic Sans MS" pitchFamily="66" charset="0"/>
              </a:rPr>
              <a:t>Overweight, </a:t>
            </a:r>
            <a:r>
              <a:rPr lang="en-US" dirty="0" err="1">
                <a:latin typeface="Comic Sans MS" pitchFamily="66" charset="0"/>
              </a:rPr>
              <a:t>Obesitas</a:t>
            </a:r>
            <a:r>
              <a:rPr lang="id-ID" dirty="0">
                <a:latin typeface="Comic Sans MS" pitchFamily="66" charset="0"/>
              </a:rPr>
              <a:t> </a:t>
            </a:r>
            <a:r>
              <a:rPr lang="id-ID" dirty="0">
                <a:latin typeface="Comic Sans MS" pitchFamily="66" charset="0"/>
                <a:sym typeface="Wingdings" pitchFamily="2" charset="2"/>
              </a:rPr>
              <a:t> gejala SM dini</a:t>
            </a:r>
            <a:endParaRPr lang="id-ID" dirty="0">
              <a:latin typeface="Comic Sans MS" pitchFamily="66" charset="0"/>
            </a:endParaRPr>
          </a:p>
          <a:p>
            <a:pPr lvl="1"/>
            <a:r>
              <a:rPr lang="id-ID" dirty="0">
                <a:latin typeface="Comic Sans MS" pitchFamily="66" charset="0"/>
              </a:rPr>
              <a:t>Karies gigi</a:t>
            </a:r>
            <a:endParaRPr lang="en-US" dirty="0">
              <a:latin typeface="Comic Sans MS" pitchFamily="66" charset="0"/>
            </a:endParaRPr>
          </a:p>
          <a:p>
            <a:r>
              <a:rPr lang="en-US" dirty="0" err="1">
                <a:latin typeface="Comic Sans MS" pitchFamily="66" charset="0"/>
              </a:rPr>
              <a:t>Suplemen</a:t>
            </a:r>
            <a:r>
              <a:rPr lang="en-US" dirty="0">
                <a:latin typeface="Comic Sans MS" pitchFamily="66" charset="0"/>
              </a:rPr>
              <a:t> </a:t>
            </a:r>
            <a:r>
              <a:rPr lang="en-US" dirty="0" err="1">
                <a:latin typeface="Comic Sans MS" pitchFamily="66" charset="0"/>
              </a:rPr>
              <a:t>rutin</a:t>
            </a:r>
            <a:r>
              <a:rPr lang="en-US" dirty="0">
                <a:latin typeface="Comic Sans MS" pitchFamily="66" charset="0"/>
              </a:rPr>
              <a:t> </a:t>
            </a:r>
            <a:r>
              <a:rPr lang="en-US" dirty="0" err="1">
                <a:latin typeface="Comic Sans MS" pitchFamily="66" charset="0"/>
              </a:rPr>
              <a:t>tidak</a:t>
            </a:r>
            <a:r>
              <a:rPr lang="en-US" dirty="0">
                <a:latin typeface="Comic Sans MS" pitchFamily="66" charset="0"/>
              </a:rPr>
              <a:t> </a:t>
            </a:r>
            <a:r>
              <a:rPr lang="en-US" dirty="0" err="1">
                <a:latin typeface="Comic Sans MS" pitchFamily="66" charset="0"/>
              </a:rPr>
              <a:t>perlu</a:t>
            </a:r>
            <a:r>
              <a:rPr lang="en-US" dirty="0">
                <a:latin typeface="Comic Sans MS" pitchFamily="66" charset="0"/>
              </a:rPr>
              <a:t> </a:t>
            </a:r>
            <a:r>
              <a:rPr lang="en-US" dirty="0" err="1">
                <a:latin typeface="Comic Sans MS" pitchFamily="66" charset="0"/>
              </a:rPr>
              <a:t>pada</a:t>
            </a:r>
            <a:r>
              <a:rPr lang="en-US" dirty="0">
                <a:latin typeface="Comic Sans MS" pitchFamily="66" charset="0"/>
              </a:rPr>
              <a:t> </a:t>
            </a:r>
            <a:r>
              <a:rPr lang="en-US" dirty="0" err="1">
                <a:latin typeface="Comic Sans MS" pitchFamily="66" charset="0"/>
              </a:rPr>
              <a:t>anak</a:t>
            </a:r>
            <a:r>
              <a:rPr lang="en-US" dirty="0">
                <a:latin typeface="Comic Sans MS" pitchFamily="66" charset="0"/>
              </a:rPr>
              <a:t> yang </a:t>
            </a:r>
            <a:r>
              <a:rPr lang="en-US" dirty="0" err="1">
                <a:latin typeface="Comic Sans MS" pitchFamily="66" charset="0"/>
              </a:rPr>
              <a:t>sehat</a:t>
            </a:r>
            <a:r>
              <a:rPr lang="en-US" dirty="0">
                <a:latin typeface="Comic Sans MS" pitchFamily="66" charset="0"/>
              </a:rPr>
              <a:t>, </a:t>
            </a:r>
            <a:r>
              <a:rPr lang="en-US" dirty="0" err="1">
                <a:latin typeface="Comic Sans MS" pitchFamily="66" charset="0"/>
              </a:rPr>
              <a:t>namun</a:t>
            </a:r>
            <a:r>
              <a:rPr lang="en-US" dirty="0">
                <a:latin typeface="Comic Sans MS" pitchFamily="66" charset="0"/>
              </a:rPr>
              <a:t> </a:t>
            </a:r>
            <a:r>
              <a:rPr lang="en-US" dirty="0" err="1">
                <a:latin typeface="Comic Sans MS" pitchFamily="66" charset="0"/>
              </a:rPr>
              <a:t>direkomendasikan</a:t>
            </a:r>
            <a:r>
              <a:rPr lang="en-US" dirty="0">
                <a:latin typeface="Comic Sans MS" pitchFamily="66" charset="0"/>
              </a:rPr>
              <a:t> </a:t>
            </a:r>
            <a:r>
              <a:rPr lang="en-US" dirty="0" err="1">
                <a:latin typeface="Comic Sans MS" pitchFamily="66" charset="0"/>
              </a:rPr>
              <a:t>pada</a:t>
            </a:r>
            <a:r>
              <a:rPr lang="en-US" dirty="0">
                <a:latin typeface="Comic Sans MS" pitchFamily="66" charset="0"/>
              </a:rPr>
              <a:t> </a:t>
            </a:r>
            <a:r>
              <a:rPr lang="en-US" dirty="0" err="1">
                <a:latin typeface="Comic Sans MS" pitchFamily="66" charset="0"/>
              </a:rPr>
              <a:t>anak</a:t>
            </a:r>
            <a:r>
              <a:rPr lang="en-US" dirty="0">
                <a:latin typeface="Comic Sans MS" pitchFamily="66" charset="0"/>
              </a:rPr>
              <a:t>:</a:t>
            </a:r>
          </a:p>
          <a:p>
            <a:pPr lvl="1"/>
            <a:r>
              <a:rPr lang="en-US" dirty="0" err="1">
                <a:latin typeface="Comic Sans MS" pitchFamily="66" charset="0"/>
              </a:rPr>
              <a:t>Anoreksia</a:t>
            </a:r>
            <a:endParaRPr lang="en-US" dirty="0">
              <a:latin typeface="Comic Sans MS" pitchFamily="66" charset="0"/>
            </a:endParaRPr>
          </a:p>
          <a:p>
            <a:pPr lvl="1"/>
            <a:r>
              <a:rPr lang="en-US" dirty="0">
                <a:latin typeface="Comic Sans MS" pitchFamily="66" charset="0"/>
              </a:rPr>
              <a:t>Vegetarian </a:t>
            </a:r>
            <a:r>
              <a:rPr lang="en-US" dirty="0" err="1">
                <a:latin typeface="Comic Sans MS" pitchFamily="66" charset="0"/>
              </a:rPr>
              <a:t>tanpa</a:t>
            </a:r>
            <a:r>
              <a:rPr lang="en-US" dirty="0">
                <a:latin typeface="Comic Sans MS" pitchFamily="66" charset="0"/>
              </a:rPr>
              <a:t> </a:t>
            </a:r>
            <a:r>
              <a:rPr lang="en-US" dirty="0" err="1">
                <a:latin typeface="Comic Sans MS" pitchFamily="66" charset="0"/>
              </a:rPr>
              <a:t>susu</a:t>
            </a:r>
            <a:endParaRPr lang="en-US" dirty="0">
              <a:latin typeface="Comic Sans MS" pitchFamily="66" charset="0"/>
            </a:endParaRPr>
          </a:p>
          <a:p>
            <a:pPr lvl="1"/>
            <a:r>
              <a:rPr lang="en-US" dirty="0" err="1">
                <a:latin typeface="Comic Sans MS" pitchFamily="66" charset="0"/>
              </a:rPr>
              <a:t>Penyakit</a:t>
            </a:r>
            <a:r>
              <a:rPr lang="en-US" dirty="0">
                <a:latin typeface="Comic Sans MS" pitchFamily="66" charset="0"/>
              </a:rPr>
              <a:t> </a:t>
            </a:r>
            <a:r>
              <a:rPr lang="en-US" dirty="0" err="1">
                <a:latin typeface="Comic Sans MS" pitchFamily="66" charset="0"/>
              </a:rPr>
              <a:t>kronis</a:t>
            </a:r>
            <a:endParaRPr lang="en-US" dirty="0">
              <a:latin typeface="Comic Sans MS" pitchFamily="66" charset="0"/>
            </a:endParaRPr>
          </a:p>
          <a:p>
            <a:pPr lvl="1"/>
            <a:r>
              <a:rPr lang="en-US" dirty="0" err="1">
                <a:latin typeface="Comic Sans MS" pitchFamily="66" charset="0"/>
              </a:rPr>
              <a:t>Keluarga</a:t>
            </a:r>
            <a:r>
              <a:rPr lang="en-US" dirty="0">
                <a:latin typeface="Comic Sans MS" pitchFamily="66" charset="0"/>
              </a:rPr>
              <a:t> </a:t>
            </a:r>
            <a:r>
              <a:rPr lang="en-US" dirty="0" err="1">
                <a:latin typeface="Comic Sans MS" pitchFamily="66" charset="0"/>
              </a:rPr>
              <a:t>miskin</a:t>
            </a:r>
            <a:endParaRPr lang="en-US" dirty="0">
              <a:latin typeface="Comic Sans MS" pitchFamily="66" charset="0"/>
            </a:endParaRPr>
          </a:p>
          <a:p>
            <a:pPr lvl="1"/>
            <a:r>
              <a:rPr lang="en-US" dirty="0" err="1">
                <a:latin typeface="Comic Sans MS" pitchFamily="66" charset="0"/>
              </a:rPr>
              <a:t>hamil</a:t>
            </a:r>
            <a:endParaRPr lang="en-US" dirty="0">
              <a:latin typeface="Comic Sans MS" pitchFamily="66" charset="0"/>
            </a:endParaRPr>
          </a:p>
        </p:txBody>
      </p:sp>
    </p:spTree>
    <p:extLst>
      <p:ext uri="{BB962C8B-B14F-4D97-AF65-F5344CB8AC3E}">
        <p14:creationId xmlns:p14="http://schemas.microsoft.com/office/powerpoint/2010/main" val="158844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317478"/>
          </a:xfrm>
        </p:spPr>
        <p:txBody>
          <a:bodyPr>
            <a:normAutofit fontScale="90000"/>
          </a:bodyPr>
          <a:lstStyle/>
          <a:p>
            <a:r>
              <a:rPr lang="id-ID" dirty="0"/>
              <a:t>Rekomendasi Aktivitas Fisik</a:t>
            </a:r>
          </a:p>
        </p:txBody>
      </p:sp>
      <p:sp>
        <p:nvSpPr>
          <p:cNvPr id="4" name="Date Placeholder 3"/>
          <p:cNvSpPr>
            <a:spLocks noGrp="1"/>
          </p:cNvSpPr>
          <p:nvPr>
            <p:ph type="dt" sz="half" idx="10"/>
          </p:nvPr>
        </p:nvSpPr>
        <p:spPr/>
        <p:txBody>
          <a:bodyPr/>
          <a:lstStyle/>
          <a:p>
            <a:fld id="{47D44B43-EA09-412E-95D5-DD30F3E053A1}" type="datetime1">
              <a:rPr lang="id-ID" smtClean="0"/>
              <a:pPr/>
              <a:t>07/12/20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23</a:t>
            </a:fld>
            <a:endParaRPr lang="id-ID"/>
          </a:p>
        </p:txBody>
      </p:sp>
      <p:sp>
        <p:nvSpPr>
          <p:cNvPr id="3" name="Content Placeholder 2"/>
          <p:cNvSpPr>
            <a:spLocks noGrp="1"/>
          </p:cNvSpPr>
          <p:nvPr>
            <p:ph sz="quarter" idx="1"/>
          </p:nvPr>
        </p:nvSpPr>
        <p:spPr/>
        <p:txBody>
          <a:bodyPr/>
          <a:lstStyle/>
          <a:p>
            <a:endParaRPr lang="id-ID"/>
          </a:p>
        </p:txBody>
      </p:sp>
      <p:pic>
        <p:nvPicPr>
          <p:cNvPr id="1026" name="Picture 2" descr="piram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52" y="764704"/>
            <a:ext cx="8229361" cy="57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760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0144" y="2025214"/>
            <a:ext cx="8746522" cy="3603436"/>
          </a:xfrm>
          <a:prstGeom prst="rect">
            <a:avLst/>
          </a:prstGeom>
        </p:spPr>
      </p:pic>
      <p:sp>
        <p:nvSpPr>
          <p:cNvPr id="2" name="Title 1"/>
          <p:cNvSpPr>
            <a:spLocks noGrp="1"/>
          </p:cNvSpPr>
          <p:nvPr>
            <p:ph type="title"/>
          </p:nvPr>
        </p:nvSpPr>
        <p:spPr/>
        <p:txBody>
          <a:bodyPr/>
          <a:lstStyle/>
          <a:p>
            <a:r>
              <a:rPr lang="id-ID" sz="3600" dirty="0"/>
              <a:t>AKG, 201</a:t>
            </a:r>
            <a:r>
              <a:rPr lang="en-ID" sz="3600" dirty="0"/>
              <a:t>9</a:t>
            </a:r>
            <a:r>
              <a:rPr lang="id-ID" sz="3600" dirty="0"/>
              <a:t> (Permenkes </a:t>
            </a:r>
            <a:r>
              <a:rPr lang="en-ID" sz="3600" dirty="0"/>
              <a:t>28</a:t>
            </a:r>
            <a:r>
              <a:rPr lang="id-ID" sz="3600" dirty="0"/>
              <a:t>/201</a:t>
            </a:r>
            <a:r>
              <a:rPr lang="en-ID" sz="3600" dirty="0"/>
              <a:t>9</a:t>
            </a:r>
            <a:r>
              <a:rPr lang="id-ID" sz="3600" dirty="0"/>
              <a:t>)</a:t>
            </a:r>
          </a:p>
        </p:txBody>
      </p:sp>
      <p:sp>
        <p:nvSpPr>
          <p:cNvPr id="4" name="Date Placeholder 3"/>
          <p:cNvSpPr>
            <a:spLocks noGrp="1"/>
          </p:cNvSpPr>
          <p:nvPr>
            <p:ph type="dt" sz="half" idx="10"/>
          </p:nvPr>
        </p:nvSpPr>
        <p:spPr/>
        <p:txBody>
          <a:bodyPr/>
          <a:lstStyle/>
          <a:p>
            <a:fld id="{47D44B43-EA09-412E-95D5-DD30F3E053A1}" type="datetime1">
              <a:rPr lang="id-ID" smtClean="0"/>
              <a:pPr/>
              <a:t>07/12/20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24</a:t>
            </a:fld>
            <a:endParaRPr lang="id-ID"/>
          </a:p>
        </p:txBody>
      </p:sp>
      <p:pic>
        <p:nvPicPr>
          <p:cNvPr id="7" name="Picture 6"/>
          <p:cNvPicPr>
            <a:picLocks noChangeAspect="1"/>
          </p:cNvPicPr>
          <p:nvPr/>
        </p:nvPicPr>
        <p:blipFill>
          <a:blip r:embed="rId3"/>
          <a:stretch>
            <a:fillRect/>
          </a:stretch>
        </p:blipFill>
        <p:spPr>
          <a:xfrm>
            <a:off x="258598" y="5571590"/>
            <a:ext cx="8633882" cy="809738"/>
          </a:xfrm>
          <a:prstGeom prst="rect">
            <a:avLst/>
          </a:prstGeom>
        </p:spPr>
      </p:pic>
      <p:pic>
        <p:nvPicPr>
          <p:cNvPr id="3" name="Picture 2"/>
          <p:cNvPicPr>
            <a:picLocks noChangeAspect="1"/>
          </p:cNvPicPr>
          <p:nvPr/>
        </p:nvPicPr>
        <p:blipFill>
          <a:blip r:embed="rId4"/>
          <a:stretch>
            <a:fillRect/>
          </a:stretch>
        </p:blipFill>
        <p:spPr>
          <a:xfrm>
            <a:off x="185968" y="1196752"/>
            <a:ext cx="8778520" cy="1523139"/>
          </a:xfrm>
          <a:prstGeom prst="rect">
            <a:avLst/>
          </a:prstGeom>
        </p:spPr>
      </p:pic>
    </p:spTree>
    <p:extLst>
      <p:ext uri="{BB962C8B-B14F-4D97-AF65-F5344CB8AC3E}">
        <p14:creationId xmlns:p14="http://schemas.microsoft.com/office/powerpoint/2010/main" val="1602398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3688" y="1000125"/>
            <a:ext cx="2071687"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245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714500"/>
            <a:ext cx="4625975"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857375"/>
            <a:ext cx="403542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7"/>
          <p:cNvSpPr txBox="1">
            <a:spLocks noChangeArrowheads="1"/>
          </p:cNvSpPr>
          <p:nvPr/>
        </p:nvSpPr>
        <p:spPr bwMode="auto">
          <a:xfrm>
            <a:off x="1357313" y="6286500"/>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a:t>Attained height</a:t>
            </a:r>
          </a:p>
        </p:txBody>
      </p:sp>
      <p:sp>
        <p:nvSpPr>
          <p:cNvPr id="24582" name="TextBox 8"/>
          <p:cNvSpPr txBox="1">
            <a:spLocks noChangeArrowheads="1"/>
          </p:cNvSpPr>
          <p:nvPr/>
        </p:nvSpPr>
        <p:spPr bwMode="auto">
          <a:xfrm>
            <a:off x="5357813" y="6286500"/>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a:t>Height  velocity</a:t>
            </a:r>
          </a:p>
        </p:txBody>
      </p:sp>
      <p:sp>
        <p:nvSpPr>
          <p:cNvPr id="2458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2B5AF04-0B30-CA4D-8C54-24E64724059A}" type="slidenum">
              <a:rPr lang="en-US">
                <a:solidFill>
                  <a:srgbClr val="FFFFFF"/>
                </a:solidFill>
              </a:rPr>
              <a:pPr eaLnBrk="1" hangingPunct="1"/>
              <a:t>25</a:t>
            </a:fld>
            <a:endParaRPr lang="en-US">
              <a:solidFill>
                <a:srgbClr val="FFFFFF"/>
              </a:solidFill>
            </a:endParaRPr>
          </a:p>
        </p:txBody>
      </p:sp>
      <p:sp>
        <p:nvSpPr>
          <p:cNvPr id="10" name="Rectangle 2"/>
          <p:cNvSpPr txBox="1">
            <a:spLocks noChangeArrowheads="1"/>
          </p:cNvSpPr>
          <p:nvPr/>
        </p:nvSpPr>
        <p:spPr bwMode="auto">
          <a:xfrm>
            <a:off x="571500" y="642938"/>
            <a:ext cx="7594600" cy="679450"/>
          </a:xfrm>
          <a:prstGeom prst="rect">
            <a:avLst/>
          </a:prstGeom>
          <a:noFill/>
          <a:ln w="9525">
            <a:solidFill>
              <a:srgbClr val="0000CC"/>
            </a:solidFill>
            <a:miter lim="800000"/>
            <a:headEnd/>
            <a:tailEnd/>
          </a:ln>
        </p:spPr>
        <p:txBody>
          <a:bodyPr anchor="ctr">
            <a:normAutofit/>
          </a:bodyPr>
          <a:lstStyle/>
          <a:p>
            <a:pPr algn="ctr" fontAlgn="auto">
              <a:spcAft>
                <a:spcPts val="0"/>
              </a:spcAft>
              <a:defRPr/>
            </a:pPr>
            <a:r>
              <a:rPr lang="en-US" sz="2800" b="1" dirty="0" err="1">
                <a:latin typeface="Comic Sans MS" pitchFamily="66" charset="0"/>
                <a:ea typeface="+mj-ea"/>
                <a:cs typeface="+mj-cs"/>
              </a:rPr>
              <a:t>Pertumbuhan</a:t>
            </a:r>
            <a:r>
              <a:rPr lang="en-US" sz="2800" b="1" dirty="0">
                <a:latin typeface="Comic Sans MS" pitchFamily="66" charset="0"/>
                <a:ea typeface="+mj-ea"/>
                <a:cs typeface="+mj-cs"/>
              </a:rPr>
              <a:t> </a:t>
            </a:r>
            <a:r>
              <a:rPr lang="en-US" sz="2800" b="1" dirty="0" err="1">
                <a:latin typeface="Comic Sans MS" pitchFamily="66" charset="0"/>
                <a:ea typeface="+mj-ea"/>
                <a:cs typeface="+mj-cs"/>
              </a:rPr>
              <a:t>dlm</a:t>
            </a:r>
            <a:r>
              <a:rPr lang="en-US" sz="2800" b="1" dirty="0">
                <a:latin typeface="Comic Sans MS" pitchFamily="66" charset="0"/>
                <a:ea typeface="+mj-ea"/>
                <a:cs typeface="+mj-cs"/>
              </a:rPr>
              <a:t> </a:t>
            </a:r>
            <a:r>
              <a:rPr lang="en-US" sz="2800" b="1" dirty="0" err="1">
                <a:latin typeface="Comic Sans MS" pitchFamily="66" charset="0"/>
                <a:ea typeface="+mj-ea"/>
                <a:cs typeface="+mj-cs"/>
              </a:rPr>
              <a:t>tinggi</a:t>
            </a:r>
            <a:r>
              <a:rPr lang="en-US" sz="2800" b="1" dirty="0">
                <a:latin typeface="Comic Sans MS" pitchFamily="66" charset="0"/>
                <a:ea typeface="+mj-ea"/>
                <a:cs typeface="+mj-cs"/>
              </a:rPr>
              <a:t> </a:t>
            </a:r>
            <a:r>
              <a:rPr lang="en-US" sz="2800" b="1" dirty="0" err="1">
                <a:latin typeface="Comic Sans MS" pitchFamily="66" charset="0"/>
                <a:ea typeface="+mj-ea"/>
                <a:cs typeface="+mj-cs"/>
              </a:rPr>
              <a:t>badan</a:t>
            </a:r>
            <a:endParaRPr lang="en-US" sz="2800" b="1" dirty="0">
              <a:latin typeface="Comic Sans MS" pitchFamily="66" charset="0"/>
              <a:ea typeface="+mj-ea"/>
              <a:cs typeface="+mj-cs"/>
            </a:endParaRPr>
          </a:p>
        </p:txBody>
      </p:sp>
    </p:spTree>
    <p:extLst>
      <p:ext uri="{BB962C8B-B14F-4D97-AF65-F5344CB8AC3E}">
        <p14:creationId xmlns:p14="http://schemas.microsoft.com/office/powerpoint/2010/main" val="3806027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571500"/>
            <a:ext cx="8229600" cy="841375"/>
          </a:xfrm>
        </p:spPr>
        <p:txBody>
          <a:bodyPr/>
          <a:lstStyle/>
          <a:p>
            <a:pPr algn="ctr" eaLnBrk="1" hangingPunct="1"/>
            <a:r>
              <a:rPr lang="en-US" sz="2800">
                <a:solidFill>
                  <a:schemeClr val="tx1"/>
                </a:solidFill>
                <a:latin typeface="Comic Sans MS" charset="0"/>
              </a:rPr>
              <a:t>Pertumbuhan dlm BB</a:t>
            </a:r>
          </a:p>
        </p:txBody>
      </p:sp>
      <p:sp>
        <p:nvSpPr>
          <p:cNvPr id="2560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053CC4-19C8-A741-9BB4-DE98DCE8DD67}" type="slidenum">
              <a:rPr lang="en-US">
                <a:solidFill>
                  <a:srgbClr val="FFFFFF"/>
                </a:solidFill>
              </a:rPr>
              <a:pPr eaLnBrk="1" hangingPunct="1"/>
              <a:t>26</a:t>
            </a:fld>
            <a:endParaRPr lang="en-US">
              <a:solidFill>
                <a:srgbClr val="FFFFFF"/>
              </a:solidFill>
            </a:endParaRP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05025"/>
            <a:ext cx="3592513"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3" y="2143125"/>
            <a:ext cx="494188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5"/>
          <p:cNvSpPr txBox="1">
            <a:spLocks noChangeArrowheads="1"/>
          </p:cNvSpPr>
          <p:nvPr/>
        </p:nvSpPr>
        <p:spPr bwMode="auto">
          <a:xfrm>
            <a:off x="1357313" y="6286500"/>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a:t>Attained weight</a:t>
            </a:r>
          </a:p>
        </p:txBody>
      </p:sp>
      <p:sp>
        <p:nvSpPr>
          <p:cNvPr id="25606" name="TextBox 6"/>
          <p:cNvSpPr txBox="1">
            <a:spLocks noChangeArrowheads="1"/>
          </p:cNvSpPr>
          <p:nvPr/>
        </p:nvSpPr>
        <p:spPr bwMode="auto">
          <a:xfrm>
            <a:off x="5357813" y="6286500"/>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a:t>Weight  velocity</a:t>
            </a:r>
          </a:p>
        </p:txBody>
      </p:sp>
    </p:spTree>
    <p:extLst>
      <p:ext uri="{BB962C8B-B14F-4D97-AF65-F5344CB8AC3E}">
        <p14:creationId xmlns:p14="http://schemas.microsoft.com/office/powerpoint/2010/main" val="1665432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AutoShape 2" descr="Adolesc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5196"/>
            <a:ext cx="8778113" cy="621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7975" y="6248400"/>
            <a:ext cx="8836024" cy="523220"/>
          </a:xfrm>
          <a:prstGeom prst="rect">
            <a:avLst/>
          </a:prstGeom>
        </p:spPr>
        <p:txBody>
          <a:bodyPr wrap="square">
            <a:spAutoFit/>
          </a:bodyPr>
          <a:lstStyle/>
          <a:p>
            <a:r>
              <a:rPr lang="id-ID" sz="1400" dirty="0"/>
              <a:t>https://sites.google.com/site/childdev2013/home/adolescence?tmpl=%2Fsystem%2Fapp%2Ftemplates%2Fprint%2F&amp;showPrintDialog=1</a:t>
            </a:r>
          </a:p>
        </p:txBody>
      </p:sp>
    </p:spTree>
    <p:extLst>
      <p:ext uri="{BB962C8B-B14F-4D97-AF65-F5344CB8AC3E}">
        <p14:creationId xmlns:p14="http://schemas.microsoft.com/office/powerpoint/2010/main" val="2335819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96595"/>
          </a:xfrm>
        </p:spPr>
        <p:txBody>
          <a:bodyPr>
            <a:normAutofit fontScale="90000"/>
          </a:bodyPr>
          <a:lstStyle/>
          <a:p>
            <a:r>
              <a:rPr lang="en-US" sz="3600" dirty="0" err="1"/>
              <a:t>Perubahan</a:t>
            </a:r>
            <a:r>
              <a:rPr lang="en-US" sz="3600" dirty="0"/>
              <a:t> </a:t>
            </a:r>
            <a:r>
              <a:rPr lang="en-US" sz="3600" dirty="0" err="1"/>
              <a:t>fisiologis</a:t>
            </a:r>
            <a:r>
              <a:rPr lang="en-US" sz="3600" dirty="0"/>
              <a:t> </a:t>
            </a:r>
            <a:r>
              <a:rPr lang="en-US" sz="3600" dirty="0" err="1"/>
              <a:t>ketika</a:t>
            </a:r>
            <a:r>
              <a:rPr lang="en-US" sz="3600" dirty="0"/>
              <a:t> </a:t>
            </a:r>
            <a:r>
              <a:rPr lang="en-US" sz="3600" dirty="0" err="1"/>
              <a:t>memasuki</a:t>
            </a:r>
            <a:r>
              <a:rPr lang="en-US" sz="3600" dirty="0"/>
              <a:t> </a:t>
            </a:r>
            <a:r>
              <a:rPr lang="en-US" sz="3600" dirty="0" err="1"/>
              <a:t>pubertas</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9789" b="-9789"/>
          <a:stretch>
            <a:fillRect/>
          </a:stretch>
        </p:blipFill>
        <p:spPr bwMode="auto">
          <a:xfrm>
            <a:off x="214425" y="1204171"/>
            <a:ext cx="8791435" cy="4739430"/>
          </a:xfrm>
          <a:prstGeom prst="rect">
            <a:avLst/>
          </a:prstGeom>
          <a:noFill/>
          <a:ln w="9525" cmpd="sng">
            <a:solidFill>
              <a:srgbClr val="000000"/>
            </a:solidFill>
            <a:miter lim="800000"/>
            <a:headEnd/>
            <a:tailEnd/>
          </a:ln>
          <a:effectLst/>
        </p:spPr>
      </p:pic>
      <p:sp>
        <p:nvSpPr>
          <p:cNvPr id="5" name="Rectangle 4"/>
          <p:cNvSpPr/>
          <p:nvPr/>
        </p:nvSpPr>
        <p:spPr>
          <a:xfrm>
            <a:off x="549275" y="6169313"/>
            <a:ext cx="8042276" cy="4618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t>Sumber</a:t>
            </a:r>
            <a:r>
              <a:rPr lang="en-US" dirty="0"/>
              <a:t>: Brown, Judith. 2011. Nutrition Through the Life Cycle. </a:t>
            </a:r>
          </a:p>
        </p:txBody>
      </p:sp>
    </p:spTree>
    <p:extLst>
      <p:ext uri="{BB962C8B-B14F-4D97-AF65-F5344CB8AC3E}">
        <p14:creationId xmlns:p14="http://schemas.microsoft.com/office/powerpoint/2010/main" val="1220959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71438" y="803275"/>
            <a:ext cx="8893175" cy="5721350"/>
          </a:xfrm>
        </p:spPr>
        <p:txBody>
          <a:bodyPr>
            <a:normAutofit/>
          </a:bodyPr>
          <a:lstStyle/>
          <a:p>
            <a:pPr marL="363538" indent="-363538" eaLnBrk="1" hangingPunct="1">
              <a:buFont typeface="Georgia" pitchFamily="18" charset="0"/>
              <a:buChar char="•"/>
              <a:defRPr/>
            </a:pPr>
            <a:r>
              <a:rPr lang="id-ID" dirty="0">
                <a:ea typeface="+mn-ea"/>
              </a:rPr>
              <a:t>Diawali oleh </a:t>
            </a:r>
            <a:r>
              <a:rPr lang="en-US" i="1" dirty="0">
                <a:ea typeface="+mn-ea"/>
              </a:rPr>
              <a:t>CNS puberty</a:t>
            </a:r>
            <a:endParaRPr lang="id-ID" i="1" dirty="0">
              <a:ea typeface="+mn-ea"/>
            </a:endParaRPr>
          </a:p>
          <a:p>
            <a:pPr marL="655638" lvl="1" indent="-363538" eaLnBrk="1" hangingPunct="1">
              <a:buFont typeface="Georgia" pitchFamily="18" charset="0"/>
              <a:buChar char="▫"/>
              <a:defRPr/>
            </a:pPr>
            <a:r>
              <a:rPr lang="en-US" sz="2400" dirty="0" err="1">
                <a:solidFill>
                  <a:schemeClr val="tx1"/>
                </a:solidFill>
                <a:ea typeface="+mn-ea"/>
              </a:rPr>
              <a:t>perubahan</a:t>
            </a:r>
            <a:r>
              <a:rPr lang="en-US" sz="2400" dirty="0">
                <a:solidFill>
                  <a:schemeClr val="tx1"/>
                </a:solidFill>
                <a:ea typeface="+mn-ea"/>
              </a:rPr>
              <a:t> </a:t>
            </a:r>
            <a:r>
              <a:rPr lang="en-US" sz="2400" dirty="0" err="1">
                <a:solidFill>
                  <a:schemeClr val="tx1"/>
                </a:solidFill>
                <a:ea typeface="+mn-ea"/>
              </a:rPr>
              <a:t>akibat</a:t>
            </a:r>
            <a:r>
              <a:rPr lang="en-US" sz="2400" dirty="0">
                <a:solidFill>
                  <a:schemeClr val="tx1"/>
                </a:solidFill>
                <a:ea typeface="+mn-ea"/>
              </a:rPr>
              <a:t> </a:t>
            </a:r>
            <a:r>
              <a:rPr lang="en-US" sz="2400" dirty="0" err="1">
                <a:solidFill>
                  <a:schemeClr val="tx1"/>
                </a:solidFill>
                <a:ea typeface="+mn-ea"/>
              </a:rPr>
              <a:t>dari</a:t>
            </a:r>
            <a:r>
              <a:rPr lang="en-US" sz="2400" dirty="0">
                <a:solidFill>
                  <a:schemeClr val="tx1"/>
                </a:solidFill>
                <a:ea typeface="+mn-ea"/>
              </a:rPr>
              <a:t> </a:t>
            </a:r>
            <a:r>
              <a:rPr lang="en-US" sz="2400" dirty="0" err="1">
                <a:solidFill>
                  <a:schemeClr val="tx1"/>
                </a:solidFill>
                <a:ea typeface="+mn-ea"/>
              </a:rPr>
              <a:t>aktivitas</a:t>
            </a:r>
            <a:r>
              <a:rPr lang="en-US" sz="2400" dirty="0">
                <a:solidFill>
                  <a:schemeClr val="tx1"/>
                </a:solidFill>
                <a:ea typeface="+mn-ea"/>
              </a:rPr>
              <a:t> </a:t>
            </a:r>
            <a:r>
              <a:rPr lang="en-US" sz="2400" dirty="0" err="1">
                <a:solidFill>
                  <a:schemeClr val="tx1"/>
                </a:solidFill>
                <a:ea typeface="+mn-ea"/>
              </a:rPr>
              <a:t>hipotalamus</a:t>
            </a:r>
            <a:r>
              <a:rPr lang="en-US" sz="2400" dirty="0">
                <a:solidFill>
                  <a:schemeClr val="tx1"/>
                </a:solidFill>
                <a:ea typeface="+mn-ea"/>
              </a:rPr>
              <a:t> </a:t>
            </a:r>
            <a:r>
              <a:rPr lang="en-US" sz="2400" dirty="0" err="1">
                <a:solidFill>
                  <a:schemeClr val="tx1"/>
                </a:solidFill>
                <a:ea typeface="+mn-ea"/>
              </a:rPr>
              <a:t>dan</a:t>
            </a:r>
            <a:r>
              <a:rPr lang="en-US" sz="2400" dirty="0">
                <a:solidFill>
                  <a:schemeClr val="tx1"/>
                </a:solidFill>
                <a:ea typeface="+mn-ea"/>
              </a:rPr>
              <a:t> CNS </a:t>
            </a:r>
            <a:r>
              <a:rPr lang="en-US" sz="2400" dirty="0" err="1">
                <a:solidFill>
                  <a:schemeClr val="tx1"/>
                </a:solidFill>
                <a:ea typeface="+mn-ea"/>
              </a:rPr>
              <a:t>waktu</a:t>
            </a:r>
            <a:r>
              <a:rPr lang="en-US" sz="2400" dirty="0">
                <a:solidFill>
                  <a:schemeClr val="tx1"/>
                </a:solidFill>
                <a:ea typeface="+mn-ea"/>
              </a:rPr>
              <a:t> </a:t>
            </a:r>
            <a:r>
              <a:rPr lang="en-US" sz="2400" dirty="0" err="1">
                <a:solidFill>
                  <a:schemeClr val="tx1"/>
                </a:solidFill>
                <a:ea typeface="+mn-ea"/>
              </a:rPr>
              <a:t>terjadinya</a:t>
            </a:r>
            <a:r>
              <a:rPr lang="en-US" sz="2400" dirty="0">
                <a:solidFill>
                  <a:schemeClr val="tx1"/>
                </a:solidFill>
                <a:ea typeface="+mn-ea"/>
              </a:rPr>
              <a:t> </a:t>
            </a:r>
            <a:r>
              <a:rPr lang="en-US" sz="2400" dirty="0" err="1">
                <a:solidFill>
                  <a:schemeClr val="tx1"/>
                </a:solidFill>
                <a:ea typeface="+mn-ea"/>
              </a:rPr>
              <a:t>relatif</a:t>
            </a:r>
            <a:r>
              <a:rPr lang="en-US" sz="2400" dirty="0">
                <a:solidFill>
                  <a:schemeClr val="tx1"/>
                </a:solidFill>
                <a:ea typeface="+mn-ea"/>
              </a:rPr>
              <a:t> </a:t>
            </a:r>
            <a:r>
              <a:rPr lang="en-US" sz="2400" dirty="0" err="1">
                <a:solidFill>
                  <a:schemeClr val="tx1"/>
                </a:solidFill>
                <a:ea typeface="+mn-ea"/>
              </a:rPr>
              <a:t>sama</a:t>
            </a:r>
            <a:r>
              <a:rPr lang="en-US" sz="2400" dirty="0">
                <a:solidFill>
                  <a:schemeClr val="tx1"/>
                </a:solidFill>
                <a:ea typeface="+mn-ea"/>
              </a:rPr>
              <a:t> ant </a:t>
            </a:r>
            <a:r>
              <a:rPr lang="en-US" sz="2400" dirty="0" err="1">
                <a:solidFill>
                  <a:schemeClr val="tx1"/>
                </a:solidFill>
                <a:ea typeface="+mn-ea"/>
              </a:rPr>
              <a:t>laki-laki</a:t>
            </a:r>
            <a:r>
              <a:rPr lang="en-US" sz="2400" dirty="0">
                <a:solidFill>
                  <a:schemeClr val="tx1"/>
                </a:solidFill>
                <a:ea typeface="+mn-ea"/>
              </a:rPr>
              <a:t> </a:t>
            </a:r>
            <a:r>
              <a:rPr lang="en-US" sz="2400" dirty="0" err="1">
                <a:solidFill>
                  <a:schemeClr val="tx1"/>
                </a:solidFill>
                <a:ea typeface="+mn-ea"/>
              </a:rPr>
              <a:t>dan</a:t>
            </a:r>
            <a:r>
              <a:rPr lang="en-US" sz="2400" dirty="0">
                <a:solidFill>
                  <a:schemeClr val="tx1"/>
                </a:solidFill>
                <a:ea typeface="+mn-ea"/>
              </a:rPr>
              <a:t> </a:t>
            </a:r>
            <a:r>
              <a:rPr lang="en-US" sz="2400" dirty="0" err="1">
                <a:solidFill>
                  <a:schemeClr val="tx1"/>
                </a:solidFill>
                <a:ea typeface="+mn-ea"/>
              </a:rPr>
              <a:t>perempuan</a:t>
            </a:r>
            <a:r>
              <a:rPr lang="en-US" sz="2400" dirty="0">
                <a:solidFill>
                  <a:schemeClr val="tx1"/>
                </a:solidFill>
                <a:ea typeface="+mn-ea"/>
              </a:rPr>
              <a:t>, </a:t>
            </a:r>
            <a:r>
              <a:rPr lang="en-US" sz="2400" dirty="0" err="1">
                <a:solidFill>
                  <a:schemeClr val="tx1"/>
                </a:solidFill>
                <a:ea typeface="+mn-ea"/>
              </a:rPr>
              <a:t>yi</a:t>
            </a:r>
            <a:r>
              <a:rPr lang="en-US" sz="2400" dirty="0">
                <a:solidFill>
                  <a:schemeClr val="tx1"/>
                </a:solidFill>
                <a:ea typeface="+mn-ea"/>
              </a:rPr>
              <a:t> 3 </a:t>
            </a:r>
            <a:r>
              <a:rPr lang="en-US" sz="2400" dirty="0" err="1">
                <a:solidFill>
                  <a:schemeClr val="tx1"/>
                </a:solidFill>
                <a:ea typeface="+mn-ea"/>
              </a:rPr>
              <a:t>thn</a:t>
            </a:r>
            <a:r>
              <a:rPr lang="en-US" sz="2400" dirty="0">
                <a:solidFill>
                  <a:schemeClr val="tx1"/>
                </a:solidFill>
                <a:ea typeface="+mn-ea"/>
              </a:rPr>
              <a:t> </a:t>
            </a:r>
            <a:r>
              <a:rPr lang="en-US" sz="2400" dirty="0" err="1">
                <a:solidFill>
                  <a:schemeClr val="tx1"/>
                </a:solidFill>
                <a:ea typeface="+mn-ea"/>
              </a:rPr>
              <a:t>sebelum</a:t>
            </a:r>
            <a:r>
              <a:rPr lang="en-US" sz="2400" dirty="0">
                <a:solidFill>
                  <a:schemeClr val="tx1"/>
                </a:solidFill>
                <a:ea typeface="+mn-ea"/>
              </a:rPr>
              <a:t> PHV (peak height velocity)</a:t>
            </a:r>
          </a:p>
          <a:p>
            <a:pPr marL="655638" lvl="1" indent="-363538" eaLnBrk="1" hangingPunct="1">
              <a:buFont typeface="Georgia" pitchFamily="18" charset="0"/>
              <a:buChar char="▫"/>
              <a:defRPr/>
            </a:pPr>
            <a:endParaRPr lang="id-ID" sz="1600" dirty="0">
              <a:solidFill>
                <a:schemeClr val="tx1"/>
              </a:solidFill>
              <a:ea typeface="+mn-ea"/>
            </a:endParaRPr>
          </a:p>
          <a:p>
            <a:pPr marL="363538" indent="-363538" eaLnBrk="1" hangingPunct="1">
              <a:buFont typeface="Georgia" pitchFamily="18" charset="0"/>
              <a:buChar char="•"/>
              <a:defRPr/>
            </a:pPr>
            <a:r>
              <a:rPr lang="en-US" sz="2400" dirty="0" err="1">
                <a:ea typeface="+mn-ea"/>
              </a:rPr>
              <a:t>Tanda</a:t>
            </a:r>
            <a:r>
              <a:rPr lang="en-US" sz="2400" dirty="0">
                <a:ea typeface="+mn-ea"/>
              </a:rPr>
              <a:t> </a:t>
            </a:r>
            <a:r>
              <a:rPr lang="en-US" sz="2400" dirty="0" err="1">
                <a:ea typeface="+mn-ea"/>
              </a:rPr>
              <a:t>pubertas</a:t>
            </a:r>
            <a:r>
              <a:rPr lang="en-US" sz="2400" dirty="0">
                <a:ea typeface="+mn-ea"/>
              </a:rPr>
              <a:t> </a:t>
            </a:r>
            <a:r>
              <a:rPr lang="en-US" sz="2400" dirty="0" err="1">
                <a:ea typeface="+mn-ea"/>
              </a:rPr>
              <a:t>pertama</a:t>
            </a:r>
            <a:r>
              <a:rPr lang="en-US" sz="2400" dirty="0">
                <a:ea typeface="+mn-ea"/>
              </a:rPr>
              <a:t> </a:t>
            </a:r>
            <a:r>
              <a:rPr lang="en-US" sz="2400" dirty="0" err="1">
                <a:ea typeface="+mn-ea"/>
              </a:rPr>
              <a:t>adalah</a:t>
            </a:r>
            <a:r>
              <a:rPr lang="en-US" sz="2400" dirty="0">
                <a:ea typeface="+mn-ea"/>
              </a:rPr>
              <a:t>: </a:t>
            </a:r>
          </a:p>
          <a:p>
            <a:pPr marL="749300" lvl="1" indent="-457200" eaLnBrk="1" hangingPunct="1">
              <a:buFont typeface="+mj-lt"/>
              <a:buAutoNum type="arabicPeriod"/>
              <a:defRPr/>
            </a:pPr>
            <a:r>
              <a:rPr lang="en-US" sz="2200" dirty="0" err="1">
                <a:solidFill>
                  <a:schemeClr val="tx1"/>
                </a:solidFill>
                <a:ea typeface="+mn-ea"/>
              </a:rPr>
              <a:t>perkembangan</a:t>
            </a:r>
            <a:r>
              <a:rPr lang="en-US" sz="2200" dirty="0">
                <a:solidFill>
                  <a:schemeClr val="tx1"/>
                </a:solidFill>
                <a:ea typeface="+mn-ea"/>
              </a:rPr>
              <a:t> breast bud (B2), </a:t>
            </a:r>
          </a:p>
          <a:p>
            <a:pPr marL="749300" lvl="1" indent="-457200" eaLnBrk="1" hangingPunct="1">
              <a:buFont typeface="+mj-lt"/>
              <a:buAutoNum type="arabicPeriod"/>
              <a:defRPr/>
            </a:pPr>
            <a:r>
              <a:rPr lang="en-US" sz="2200" dirty="0">
                <a:solidFill>
                  <a:schemeClr val="tx1"/>
                </a:solidFill>
                <a:ea typeface="+mn-ea"/>
              </a:rPr>
              <a:t>wisps of pubic hair (PH2)</a:t>
            </a:r>
            <a:r>
              <a:rPr lang="id-ID" sz="2200" dirty="0">
                <a:solidFill>
                  <a:schemeClr val="tx1"/>
                </a:solidFill>
                <a:ea typeface="+mn-ea"/>
              </a:rPr>
              <a:t>, diikuti </a:t>
            </a:r>
            <a:r>
              <a:rPr lang="en-US" sz="2200" dirty="0" err="1">
                <a:solidFill>
                  <a:schemeClr val="tx1"/>
                </a:solidFill>
                <a:ea typeface="+mn-ea"/>
              </a:rPr>
              <a:t>oleh</a:t>
            </a:r>
            <a:r>
              <a:rPr lang="id-ID" sz="2200" dirty="0">
                <a:solidFill>
                  <a:schemeClr val="tx1"/>
                </a:solidFill>
                <a:ea typeface="+mn-ea"/>
              </a:rPr>
              <a:t>:</a:t>
            </a:r>
            <a:r>
              <a:rPr lang="en-US" sz="2200" dirty="0">
                <a:solidFill>
                  <a:schemeClr val="tx1"/>
                </a:solidFill>
                <a:ea typeface="+mn-ea"/>
              </a:rPr>
              <a:t> </a:t>
            </a:r>
          </a:p>
          <a:p>
            <a:pPr marL="749300" lvl="1" indent="-457200" eaLnBrk="1" hangingPunct="1">
              <a:buFont typeface="+mj-lt"/>
              <a:buAutoNum type="arabicPeriod"/>
              <a:defRPr/>
            </a:pPr>
            <a:r>
              <a:rPr lang="en-US" sz="2000" dirty="0" err="1">
                <a:solidFill>
                  <a:schemeClr val="tx1"/>
                </a:solidFill>
                <a:ea typeface="+mn-ea"/>
              </a:rPr>
              <a:t>Peningkatan</a:t>
            </a:r>
            <a:r>
              <a:rPr lang="en-US" sz="2000" dirty="0">
                <a:solidFill>
                  <a:schemeClr val="tx1"/>
                </a:solidFill>
                <a:ea typeface="+mn-ea"/>
              </a:rPr>
              <a:t> level serum </a:t>
            </a:r>
            <a:r>
              <a:rPr lang="en-US" sz="2000" dirty="0" err="1">
                <a:solidFill>
                  <a:schemeClr val="tx1"/>
                </a:solidFill>
                <a:ea typeface="+mn-ea"/>
              </a:rPr>
              <a:t>estradiol</a:t>
            </a:r>
            <a:r>
              <a:rPr lang="en-US" sz="2000" dirty="0">
                <a:solidFill>
                  <a:schemeClr val="tx1"/>
                </a:solidFill>
                <a:ea typeface="+mn-ea"/>
              </a:rPr>
              <a:t>: </a:t>
            </a:r>
            <a:r>
              <a:rPr lang="en-US" sz="2000" dirty="0" err="1">
                <a:solidFill>
                  <a:schemeClr val="tx1"/>
                </a:solidFill>
                <a:ea typeface="+mn-ea"/>
              </a:rPr>
              <a:t>lemak</a:t>
            </a:r>
            <a:r>
              <a:rPr lang="en-US" sz="2000" dirty="0">
                <a:solidFill>
                  <a:schemeClr val="tx1"/>
                </a:solidFill>
                <a:ea typeface="+mn-ea"/>
              </a:rPr>
              <a:t> </a:t>
            </a:r>
            <a:r>
              <a:rPr lang="en-US" sz="2000" dirty="0" err="1">
                <a:solidFill>
                  <a:schemeClr val="tx1"/>
                </a:solidFill>
                <a:ea typeface="+mn-ea"/>
                <a:sym typeface="Wingdings" pitchFamily="2" charset="2"/>
              </a:rPr>
              <a:t>pada</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pinggul</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pantat</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dan</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paha</a:t>
            </a:r>
            <a:endParaRPr lang="en-US" sz="1800" dirty="0">
              <a:solidFill>
                <a:schemeClr val="tx1"/>
              </a:solidFill>
              <a:ea typeface="+mn-ea"/>
              <a:sym typeface="Wingdings" pitchFamily="2" charset="2"/>
            </a:endParaRPr>
          </a:p>
          <a:p>
            <a:pPr marL="749300" lvl="1" indent="-457200" eaLnBrk="1" hangingPunct="1">
              <a:buFont typeface="+mj-lt"/>
              <a:buAutoNum type="arabicPeriod"/>
              <a:defRPr/>
            </a:pPr>
            <a:r>
              <a:rPr lang="en-US" sz="2000" dirty="0">
                <a:solidFill>
                  <a:schemeClr val="tx1"/>
                </a:solidFill>
                <a:ea typeface="+mn-ea"/>
                <a:sym typeface="Wingdings" pitchFamily="2" charset="2"/>
              </a:rPr>
              <a:t>Adolescent growth spurt</a:t>
            </a:r>
          </a:p>
          <a:p>
            <a:pPr marL="749300" lvl="1" indent="-457200" eaLnBrk="1" hangingPunct="1">
              <a:buFont typeface="+mj-lt"/>
              <a:buAutoNum type="arabicPeriod"/>
              <a:defRPr/>
            </a:pPr>
            <a:r>
              <a:rPr lang="en-US" sz="2000" dirty="0" err="1">
                <a:solidFill>
                  <a:schemeClr val="tx1"/>
                </a:solidFill>
                <a:ea typeface="+mn-ea"/>
                <a:sym typeface="Wingdings" pitchFamily="2" charset="2"/>
              </a:rPr>
              <a:t>Pertumbuhan</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lanjut</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dari</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mammae</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dan</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rambut</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tubuh</a:t>
            </a:r>
            <a:r>
              <a:rPr lang="en-US" sz="2000" dirty="0">
                <a:solidFill>
                  <a:schemeClr val="tx1"/>
                </a:solidFill>
                <a:ea typeface="+mn-ea"/>
                <a:sym typeface="Wingdings" pitchFamily="2" charset="2"/>
              </a:rPr>
              <a:t> (B3 </a:t>
            </a:r>
            <a:r>
              <a:rPr lang="en-US" sz="2000" dirty="0" err="1">
                <a:solidFill>
                  <a:schemeClr val="tx1"/>
                </a:solidFill>
                <a:ea typeface="+mn-ea"/>
                <a:sym typeface="Wingdings" pitchFamily="2" charset="2"/>
              </a:rPr>
              <a:t>dan</a:t>
            </a:r>
            <a:r>
              <a:rPr lang="en-US" sz="2000" dirty="0">
                <a:solidFill>
                  <a:schemeClr val="tx1"/>
                </a:solidFill>
                <a:ea typeface="+mn-ea"/>
                <a:sym typeface="Wingdings" pitchFamily="2" charset="2"/>
              </a:rPr>
              <a:t> PH3)</a:t>
            </a:r>
          </a:p>
          <a:p>
            <a:pPr marL="749300" lvl="1" indent="-457200" eaLnBrk="1" hangingPunct="1">
              <a:buFont typeface="+mj-lt"/>
              <a:buAutoNum type="arabicPeriod"/>
              <a:defRPr/>
            </a:pPr>
            <a:r>
              <a:rPr lang="en-US" sz="2000" dirty="0">
                <a:solidFill>
                  <a:schemeClr val="tx1"/>
                </a:solidFill>
                <a:ea typeface="+mn-ea"/>
                <a:sym typeface="Wingdings" pitchFamily="2" charset="2"/>
              </a:rPr>
              <a:t>Menarche</a:t>
            </a:r>
          </a:p>
          <a:p>
            <a:pPr marL="749300" lvl="1" indent="-457200" eaLnBrk="1" hangingPunct="1">
              <a:buFont typeface="+mj-lt"/>
              <a:buAutoNum type="arabicPeriod"/>
              <a:defRPr/>
            </a:pPr>
            <a:r>
              <a:rPr lang="en-US" sz="2000" dirty="0" err="1">
                <a:solidFill>
                  <a:schemeClr val="tx1"/>
                </a:solidFill>
                <a:ea typeface="+mn-ea"/>
                <a:sym typeface="Wingdings" pitchFamily="2" charset="2"/>
              </a:rPr>
              <a:t>Penyempurnaan</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mammae</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dan</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rambut</a:t>
            </a:r>
            <a:r>
              <a:rPr lang="en-US" sz="2000" dirty="0">
                <a:solidFill>
                  <a:schemeClr val="tx1"/>
                </a:solidFill>
                <a:ea typeface="+mn-ea"/>
                <a:sym typeface="Wingdings" pitchFamily="2" charset="2"/>
              </a:rPr>
              <a:t> </a:t>
            </a:r>
            <a:r>
              <a:rPr lang="en-US" sz="2000" dirty="0" err="1">
                <a:solidFill>
                  <a:schemeClr val="tx1"/>
                </a:solidFill>
                <a:ea typeface="+mn-ea"/>
                <a:sym typeface="Wingdings" pitchFamily="2" charset="2"/>
              </a:rPr>
              <a:t>tubuh</a:t>
            </a:r>
            <a:r>
              <a:rPr lang="en-US" sz="2000" dirty="0">
                <a:solidFill>
                  <a:schemeClr val="tx1"/>
                </a:solidFill>
                <a:ea typeface="+mn-ea"/>
                <a:sym typeface="Wingdings" pitchFamily="2" charset="2"/>
              </a:rPr>
              <a:t> (B5 &amp; PH5)</a:t>
            </a:r>
            <a:endParaRPr lang="en-US" dirty="0">
              <a:solidFill>
                <a:schemeClr val="tx1"/>
              </a:solidFill>
              <a:ea typeface="+mn-ea"/>
              <a:sym typeface="Wingdings" pitchFamily="2" charset="2"/>
            </a:endParaRPr>
          </a:p>
          <a:p>
            <a:pPr marL="749300" lvl="1" indent="-457200" eaLnBrk="1" hangingPunct="1">
              <a:buFont typeface="+mj-lt"/>
              <a:buAutoNum type="arabicPeriod"/>
              <a:defRPr/>
            </a:pPr>
            <a:r>
              <a:rPr lang="en-US" sz="2000" dirty="0">
                <a:solidFill>
                  <a:schemeClr val="tx1"/>
                </a:solidFill>
                <a:ea typeface="+mn-ea"/>
                <a:sym typeface="Wingdings" pitchFamily="2" charset="2"/>
              </a:rPr>
              <a:t>Attainment of Adult level of ovulation frequency</a:t>
            </a:r>
            <a:endParaRPr lang="en-US" sz="2000" dirty="0">
              <a:solidFill>
                <a:schemeClr val="tx1"/>
              </a:solidFill>
              <a:ea typeface="+mn-ea"/>
            </a:endParaRPr>
          </a:p>
        </p:txBody>
      </p: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BFC05B6-6AB5-C046-9FA9-42F6D83B572A}" type="slidenum">
              <a:rPr lang="en-US">
                <a:solidFill>
                  <a:srgbClr val="FFFFFF"/>
                </a:solidFill>
              </a:rPr>
              <a:pPr eaLnBrk="1" hangingPunct="1"/>
              <a:t>29</a:t>
            </a:fld>
            <a:endParaRPr lang="en-US">
              <a:solidFill>
                <a:srgbClr val="FFFFFF"/>
              </a:solidFill>
            </a:endParaRPr>
          </a:p>
        </p:txBody>
      </p:sp>
    </p:spTree>
    <p:extLst>
      <p:ext uri="{BB962C8B-B14F-4D97-AF65-F5344CB8AC3E}">
        <p14:creationId xmlns:p14="http://schemas.microsoft.com/office/powerpoint/2010/main" val="114765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340" y="1"/>
            <a:ext cx="1611660" cy="76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Google Shape;161;p30"/>
          <p:cNvSpPr txBox="1">
            <a:spLocks/>
          </p:cNvSpPr>
          <p:nvPr/>
        </p:nvSpPr>
        <p:spPr>
          <a:xfrm>
            <a:off x="899592" y="329793"/>
            <a:ext cx="5440248" cy="8640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2800" b="1" dirty="0">
                <a:solidFill>
                  <a:schemeClr val="accent1">
                    <a:lumMod val="75000"/>
                  </a:schemeClr>
                </a:solidFill>
                <a:latin typeface="Montserrat" charset="0"/>
              </a:rPr>
              <a:t>Batasan Usia Anak Sekolah</a:t>
            </a:r>
            <a:endParaRPr lang="en-US" sz="2800" b="1" dirty="0">
              <a:solidFill>
                <a:schemeClr val="accent1">
                  <a:lumMod val="75000"/>
                </a:schemeClr>
              </a:solidFill>
              <a:latin typeface="Montserrat"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55136322"/>
              </p:ext>
            </p:extLst>
          </p:nvPr>
        </p:nvGraphicFramePr>
        <p:xfrm>
          <a:off x="350520" y="2205089"/>
          <a:ext cx="6355080" cy="3793066"/>
        </p:xfrm>
        <a:graphic>
          <a:graphicData uri="http://schemas.openxmlformats.org/drawingml/2006/table">
            <a:tbl>
              <a:tblPr firstRow="1" bandRow="1"/>
              <a:tblGrid>
                <a:gridCol w="2980326">
                  <a:extLst>
                    <a:ext uri="{9D8B030D-6E8A-4147-A177-3AD203B41FA5}">
                      <a16:colId xmlns:a16="http://schemas.microsoft.com/office/drawing/2014/main" val="20000"/>
                    </a:ext>
                  </a:extLst>
                </a:gridCol>
                <a:gridCol w="3374754">
                  <a:extLst>
                    <a:ext uri="{9D8B030D-6E8A-4147-A177-3AD203B41FA5}">
                      <a16:colId xmlns:a16="http://schemas.microsoft.com/office/drawing/2014/main" val="20001"/>
                    </a:ext>
                  </a:extLst>
                </a:gridCol>
              </a:tblGrid>
              <a:tr h="494453">
                <a:tc>
                  <a:txBody>
                    <a:bodyPr/>
                    <a:lstStyle/>
                    <a:p>
                      <a:r>
                        <a:rPr lang="id-ID" sz="2400" dirty="0"/>
                        <a:t>OECD</a:t>
                      </a:r>
                    </a:p>
                  </a:txBody>
                  <a:tcPr marT="60960" marB="60960"/>
                </a:tc>
                <a:tc>
                  <a:txBody>
                    <a:bodyPr/>
                    <a:lstStyle/>
                    <a:p>
                      <a:r>
                        <a:rPr lang="id-ID" sz="2400" dirty="0"/>
                        <a:t>&lt;15</a:t>
                      </a:r>
                      <a:r>
                        <a:rPr lang="id-ID" sz="2400" baseline="0" dirty="0"/>
                        <a:t> tahun</a:t>
                      </a:r>
                      <a:endParaRPr lang="id-ID" sz="2400" dirty="0"/>
                    </a:p>
                  </a:txBody>
                  <a:tcPr marT="60960" marB="60960"/>
                </a:tc>
                <a:extLst>
                  <a:ext uri="{0D108BD9-81ED-4DB2-BD59-A6C34878D82A}">
                    <a16:rowId xmlns:a16="http://schemas.microsoft.com/office/drawing/2014/main" val="10000"/>
                  </a:ext>
                </a:extLst>
              </a:tr>
              <a:tr h="853440">
                <a:tc>
                  <a:txBody>
                    <a:bodyPr/>
                    <a:lstStyle/>
                    <a:p>
                      <a:r>
                        <a:rPr lang="id-ID" sz="2400" dirty="0"/>
                        <a:t>Konvensi Hak anak disetujui</a:t>
                      </a:r>
                      <a:r>
                        <a:rPr lang="id-ID" sz="2400" baseline="0" dirty="0"/>
                        <a:t> PBB</a:t>
                      </a:r>
                      <a:endParaRPr lang="id-ID" sz="2400" dirty="0"/>
                    </a:p>
                  </a:txBody>
                  <a:tcPr marT="60960" marB="60960"/>
                </a:tc>
                <a:tc>
                  <a:txBody>
                    <a:bodyPr/>
                    <a:lstStyle/>
                    <a:p>
                      <a:r>
                        <a:rPr lang="id-ID" sz="2400" dirty="0"/>
                        <a:t>&lt;18 tahun</a:t>
                      </a:r>
                    </a:p>
                  </a:txBody>
                  <a:tcPr marT="60960" marB="60960"/>
                </a:tc>
                <a:extLst>
                  <a:ext uri="{0D108BD9-81ED-4DB2-BD59-A6C34878D82A}">
                    <a16:rowId xmlns:a16="http://schemas.microsoft.com/office/drawing/2014/main" val="10001"/>
                  </a:ext>
                </a:extLst>
              </a:tr>
              <a:tr h="494453">
                <a:tc>
                  <a:txBody>
                    <a:bodyPr/>
                    <a:lstStyle/>
                    <a:p>
                      <a:r>
                        <a:rPr lang="id-ID" sz="2400" dirty="0"/>
                        <a:t>UU No 35, 2014</a:t>
                      </a:r>
                    </a:p>
                  </a:txBody>
                  <a:tcPr marT="60960" marB="60960"/>
                </a:tc>
                <a:tc>
                  <a:txBody>
                    <a:bodyPr/>
                    <a:lstStyle/>
                    <a:p>
                      <a:r>
                        <a:rPr lang="id-ID" sz="2400" dirty="0"/>
                        <a:t>&lt; 18 tahun</a:t>
                      </a:r>
                    </a:p>
                  </a:txBody>
                  <a:tcPr marT="60960" marB="60960"/>
                </a:tc>
                <a:extLst>
                  <a:ext uri="{0D108BD9-81ED-4DB2-BD59-A6C34878D82A}">
                    <a16:rowId xmlns:a16="http://schemas.microsoft.com/office/drawing/2014/main" val="10002"/>
                  </a:ext>
                </a:extLst>
              </a:tr>
              <a:tr h="1950720">
                <a:tc>
                  <a:txBody>
                    <a:bodyPr/>
                    <a:lstStyle/>
                    <a:p>
                      <a:r>
                        <a:rPr lang="id-ID" sz="2400" dirty="0"/>
                        <a:t>Kementerian</a:t>
                      </a:r>
                      <a:r>
                        <a:rPr lang="id-ID" sz="2400" baseline="0" dirty="0"/>
                        <a:t> Kesehatan, 2014</a:t>
                      </a:r>
                      <a:endParaRPr lang="id-ID" sz="2400" dirty="0"/>
                    </a:p>
                  </a:txBody>
                  <a:tcPr marT="60960" marB="60960"/>
                </a:tc>
                <a:tc>
                  <a:txBody>
                    <a:bodyPr/>
                    <a:lstStyle/>
                    <a:p>
                      <a:r>
                        <a:rPr lang="id-ID" sz="2400" baseline="0" dirty="0"/>
                        <a:t>Bayi 0 – 11 bulan</a:t>
                      </a:r>
                    </a:p>
                    <a:p>
                      <a:r>
                        <a:rPr lang="id-ID" sz="2400" baseline="0" dirty="0"/>
                        <a:t>Balita 12 – 59 bulan</a:t>
                      </a:r>
                    </a:p>
                    <a:p>
                      <a:r>
                        <a:rPr lang="id-ID" sz="2400" baseline="0" dirty="0"/>
                        <a:t>Pra sekolah 60 – 72 bulan</a:t>
                      </a:r>
                    </a:p>
                    <a:p>
                      <a:r>
                        <a:rPr lang="id-ID" sz="2400" baseline="0" dirty="0"/>
                        <a:t>Usia sekolah 6 - &lt;18 tahun</a:t>
                      </a:r>
                      <a:endParaRPr lang="id-ID" sz="2400" dirty="0"/>
                    </a:p>
                  </a:txBody>
                  <a:tcPr marT="60960" marB="6096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42953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143000"/>
            <a:ext cx="8815388"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3"/>
          <p:cNvSpPr>
            <a:spLocks noGrp="1"/>
          </p:cNvSpPr>
          <p:nvPr>
            <p:ph type="title"/>
          </p:nvPr>
        </p:nvSpPr>
        <p:spPr>
          <a:xfrm>
            <a:off x="428625" y="642938"/>
            <a:ext cx="8229600" cy="785812"/>
          </a:xfrm>
        </p:spPr>
        <p:txBody>
          <a:bodyPr/>
          <a:lstStyle/>
          <a:p>
            <a:r>
              <a:rPr lang="id-ID" sz="2800" dirty="0">
                <a:latin typeface="Comic Sans MS" charset="0"/>
              </a:rPr>
              <a:t>Tahapan maturasi seksual  anak perempuan</a:t>
            </a:r>
          </a:p>
        </p:txBody>
      </p: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86EF72C-0FFD-954F-9018-4008FB33589E}" type="slidenum">
              <a:rPr lang="en-US">
                <a:solidFill>
                  <a:srgbClr val="FFFFFF"/>
                </a:solidFill>
              </a:rPr>
              <a:pPr eaLnBrk="1" hangingPunct="1"/>
              <a:t>30</a:t>
            </a:fld>
            <a:endParaRPr lang="en-US">
              <a:solidFill>
                <a:srgbClr val="FFFFFF"/>
              </a:solidFill>
            </a:endParaRPr>
          </a:p>
        </p:txBody>
      </p:sp>
      <p:sp>
        <p:nvSpPr>
          <p:cNvPr id="5" name="Rounded Rectangle 4"/>
          <p:cNvSpPr/>
          <p:nvPr/>
        </p:nvSpPr>
        <p:spPr>
          <a:xfrm>
            <a:off x="2339975" y="3860800"/>
            <a:ext cx="1008063" cy="6477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0000"/>
              </a:solidFill>
            </a:endParaRPr>
          </a:p>
        </p:txBody>
      </p:sp>
      <p:sp>
        <p:nvSpPr>
          <p:cNvPr id="6" name="Rounded Rectangle 5"/>
          <p:cNvSpPr/>
          <p:nvPr/>
        </p:nvSpPr>
        <p:spPr>
          <a:xfrm>
            <a:off x="3779838" y="3429000"/>
            <a:ext cx="1152525" cy="6477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0000"/>
              </a:solidFill>
            </a:endParaRPr>
          </a:p>
        </p:txBody>
      </p:sp>
      <p:sp>
        <p:nvSpPr>
          <p:cNvPr id="7" name="Rounded Rectangle 6"/>
          <p:cNvSpPr/>
          <p:nvPr/>
        </p:nvSpPr>
        <p:spPr>
          <a:xfrm>
            <a:off x="3419475" y="1916113"/>
            <a:ext cx="1008063" cy="6492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0000"/>
              </a:solidFill>
            </a:endParaRPr>
          </a:p>
        </p:txBody>
      </p:sp>
      <p:sp>
        <p:nvSpPr>
          <p:cNvPr id="8" name="Rounded Rectangle 7"/>
          <p:cNvSpPr/>
          <p:nvPr/>
        </p:nvSpPr>
        <p:spPr>
          <a:xfrm>
            <a:off x="5580063" y="1773238"/>
            <a:ext cx="1008062" cy="5032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0000"/>
              </a:solidFill>
            </a:endParaRPr>
          </a:p>
        </p:txBody>
      </p:sp>
      <p:sp>
        <p:nvSpPr>
          <p:cNvPr id="9" name="Rounded Rectangle 8"/>
          <p:cNvSpPr/>
          <p:nvPr/>
        </p:nvSpPr>
        <p:spPr>
          <a:xfrm>
            <a:off x="5724525" y="2924175"/>
            <a:ext cx="1008063" cy="50482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0000"/>
              </a:solidFill>
            </a:endParaRPr>
          </a:p>
        </p:txBody>
      </p:sp>
      <p:sp>
        <p:nvSpPr>
          <p:cNvPr id="10" name="Rounded Rectangle 9"/>
          <p:cNvSpPr/>
          <p:nvPr/>
        </p:nvSpPr>
        <p:spPr>
          <a:xfrm>
            <a:off x="6300788" y="3860800"/>
            <a:ext cx="1008062" cy="5048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0000"/>
              </a:solidFill>
            </a:endParaRPr>
          </a:p>
        </p:txBody>
      </p:sp>
      <p:sp>
        <p:nvSpPr>
          <p:cNvPr id="11" name="Rounded Rectangle 10"/>
          <p:cNvSpPr/>
          <p:nvPr/>
        </p:nvSpPr>
        <p:spPr>
          <a:xfrm>
            <a:off x="7019925" y="4365625"/>
            <a:ext cx="1439863" cy="503238"/>
          </a:xfrm>
          <a:prstGeom prst="roundRect">
            <a:avLst/>
          </a:prstGeom>
          <a:noFill/>
          <a:ln w="381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0000"/>
              </a:solidFill>
            </a:endParaRPr>
          </a:p>
        </p:txBody>
      </p:sp>
      <p:sp>
        <p:nvSpPr>
          <p:cNvPr id="12" name="Rounded Rectangle 11"/>
          <p:cNvSpPr/>
          <p:nvPr/>
        </p:nvSpPr>
        <p:spPr>
          <a:xfrm>
            <a:off x="4572000" y="5516563"/>
            <a:ext cx="1008063" cy="5048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0000"/>
              </a:solidFill>
            </a:endParaRPr>
          </a:p>
        </p:txBody>
      </p:sp>
      <p:sp>
        <p:nvSpPr>
          <p:cNvPr id="2" name="TextBox 1"/>
          <p:cNvSpPr txBox="1"/>
          <p:nvPr/>
        </p:nvSpPr>
        <p:spPr>
          <a:xfrm>
            <a:off x="1846044" y="283284"/>
            <a:ext cx="7026550" cy="369332"/>
          </a:xfrm>
          <a:prstGeom prst="rect">
            <a:avLst/>
          </a:prstGeom>
          <a:noFill/>
        </p:spPr>
        <p:txBody>
          <a:bodyPr wrap="square" rtlCol="0">
            <a:spAutoFit/>
          </a:bodyPr>
          <a:lstStyle/>
          <a:p>
            <a:r>
              <a:rPr lang="en-US" dirty="0" err="1"/>
              <a:t>Perubahan</a:t>
            </a:r>
            <a:r>
              <a:rPr lang="en-US" dirty="0"/>
              <a:t> </a:t>
            </a:r>
            <a:r>
              <a:rPr lang="en-US" dirty="0" err="1"/>
              <a:t>Fisiologis</a:t>
            </a:r>
            <a:r>
              <a:rPr lang="en-US" dirty="0"/>
              <a:t> </a:t>
            </a:r>
            <a:r>
              <a:rPr lang="en-US" dirty="0" err="1"/>
              <a:t>ketika</a:t>
            </a:r>
            <a:r>
              <a:rPr lang="en-US" dirty="0"/>
              <a:t> </a:t>
            </a:r>
            <a:r>
              <a:rPr lang="en-US" dirty="0" err="1"/>
              <a:t>Memasuki</a:t>
            </a:r>
            <a:r>
              <a:rPr lang="en-US" dirty="0"/>
              <a:t> </a:t>
            </a:r>
            <a:r>
              <a:rPr lang="en-US" dirty="0" err="1"/>
              <a:t>Pubertas</a:t>
            </a:r>
            <a:endParaRPr lang="en-US" dirty="0"/>
          </a:p>
        </p:txBody>
      </p:sp>
    </p:spTree>
    <p:extLst>
      <p:ext uri="{BB962C8B-B14F-4D97-AF65-F5344CB8AC3E}">
        <p14:creationId xmlns:p14="http://schemas.microsoft.com/office/powerpoint/2010/main" val="1981017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1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10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amond(in)">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28625"/>
            <a:ext cx="8229600" cy="642938"/>
          </a:xfrm>
        </p:spPr>
        <p:txBody>
          <a:bodyPr/>
          <a:lstStyle/>
          <a:p>
            <a:pPr eaLnBrk="1" hangingPunct="1"/>
            <a:r>
              <a:rPr lang="id-ID" sz="2400">
                <a:latin typeface="Comic Sans MS" charset="0"/>
              </a:rPr>
              <a:t>Tahapan maturasi seksual anak laki-laki</a:t>
            </a:r>
            <a:endParaRPr lang="en-US" sz="2400">
              <a:latin typeface="Comic Sans MS" charset="0"/>
            </a:endParaRP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6022929-E886-9149-BEB6-9AEB9E30ED7B}" type="slidenum">
              <a:rPr lang="en-US">
                <a:solidFill>
                  <a:srgbClr val="FFFFFF"/>
                </a:solidFill>
              </a:rPr>
              <a:pPr eaLnBrk="1" hangingPunct="1"/>
              <a:t>31</a:t>
            </a:fld>
            <a:endParaRPr lang="en-US">
              <a:solidFill>
                <a:srgbClr val="FFFFFF"/>
              </a:solidFill>
            </a:endParaRP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00125"/>
            <a:ext cx="86868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851275" y="3716338"/>
            <a:ext cx="1008063" cy="649287"/>
          </a:xfrm>
          <a:prstGeom prst="round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0000"/>
              </a:solidFill>
            </a:endParaRPr>
          </a:p>
        </p:txBody>
      </p:sp>
      <p:sp>
        <p:nvSpPr>
          <p:cNvPr id="6" name="Rounded Rectangle 5"/>
          <p:cNvSpPr/>
          <p:nvPr/>
        </p:nvSpPr>
        <p:spPr>
          <a:xfrm>
            <a:off x="4140200" y="5661025"/>
            <a:ext cx="503238" cy="647700"/>
          </a:xfrm>
          <a:prstGeom prst="round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0000"/>
              </a:solidFill>
            </a:endParaRPr>
          </a:p>
        </p:txBody>
      </p:sp>
      <p:sp>
        <p:nvSpPr>
          <p:cNvPr id="7" name="Rounded Rectangle 6"/>
          <p:cNvSpPr/>
          <p:nvPr/>
        </p:nvSpPr>
        <p:spPr>
          <a:xfrm>
            <a:off x="4356100" y="2133600"/>
            <a:ext cx="1008063" cy="647700"/>
          </a:xfrm>
          <a:prstGeom prst="round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0000"/>
              </a:solidFill>
            </a:endParaRPr>
          </a:p>
        </p:txBody>
      </p:sp>
    </p:spTree>
    <p:extLst>
      <p:ext uri="{BB962C8B-B14F-4D97-AF65-F5344CB8AC3E}">
        <p14:creationId xmlns:p14="http://schemas.microsoft.com/office/powerpoint/2010/main" val="1602549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250825" y="692150"/>
            <a:ext cx="8686800" cy="6165850"/>
          </a:xfrm>
        </p:spPr>
        <p:txBody>
          <a:bodyPr>
            <a:noAutofit/>
          </a:bodyPr>
          <a:lstStyle/>
          <a:p>
            <a:pPr marL="261938" indent="-261938" eaLnBrk="1" fontAlgn="auto" hangingPunct="1">
              <a:spcAft>
                <a:spcPts val="0"/>
              </a:spcAft>
              <a:buClr>
                <a:schemeClr val="accent3"/>
              </a:buClr>
              <a:buFont typeface="Georgia" pitchFamily="18" charset="0"/>
              <a:buChar char="•"/>
              <a:defRPr/>
            </a:pPr>
            <a:r>
              <a:rPr lang="en-US" sz="2400" dirty="0">
                <a:ea typeface="+mn-ea"/>
              </a:rPr>
              <a:t>CNS event </a:t>
            </a:r>
            <a:r>
              <a:rPr lang="en-US" sz="2400" dirty="0" err="1">
                <a:ea typeface="+mn-ea"/>
              </a:rPr>
              <a:t>terjadi</a:t>
            </a:r>
            <a:r>
              <a:rPr lang="en-US" sz="2400" dirty="0">
                <a:ea typeface="+mn-ea"/>
              </a:rPr>
              <a:t> </a:t>
            </a:r>
            <a:r>
              <a:rPr lang="en-US" sz="2400" dirty="0" err="1">
                <a:ea typeface="+mn-ea"/>
              </a:rPr>
              <a:t>pada</a:t>
            </a:r>
            <a:r>
              <a:rPr lang="en-US" sz="2400" dirty="0">
                <a:ea typeface="+mn-ea"/>
              </a:rPr>
              <a:t> </a:t>
            </a:r>
            <a:r>
              <a:rPr lang="en-US" sz="2400" dirty="0" err="1">
                <a:ea typeface="+mn-ea"/>
              </a:rPr>
              <a:t>waktu</a:t>
            </a:r>
            <a:r>
              <a:rPr lang="en-US" sz="2400" dirty="0">
                <a:ea typeface="+mn-ea"/>
              </a:rPr>
              <a:t> </a:t>
            </a:r>
            <a:r>
              <a:rPr lang="en-US" sz="2400" dirty="0" err="1">
                <a:ea typeface="+mn-ea"/>
              </a:rPr>
              <a:t>yg</a:t>
            </a:r>
            <a:r>
              <a:rPr lang="en-US" sz="2400" dirty="0">
                <a:ea typeface="+mn-ea"/>
              </a:rPr>
              <a:t> </a:t>
            </a:r>
            <a:r>
              <a:rPr lang="en-US" sz="2400" dirty="0" err="1">
                <a:ea typeface="+mn-ea"/>
              </a:rPr>
              <a:t>relatif</a:t>
            </a:r>
            <a:r>
              <a:rPr lang="en-US" sz="2400" dirty="0">
                <a:ea typeface="+mn-ea"/>
              </a:rPr>
              <a:t> </a:t>
            </a:r>
            <a:r>
              <a:rPr lang="en-US" sz="2400" dirty="0" err="1">
                <a:ea typeface="+mn-ea"/>
              </a:rPr>
              <a:t>sama</a:t>
            </a:r>
            <a:r>
              <a:rPr lang="en-US" sz="2400" dirty="0">
                <a:ea typeface="+mn-ea"/>
              </a:rPr>
              <a:t> </a:t>
            </a:r>
            <a:r>
              <a:rPr lang="en-US" sz="2400" dirty="0" err="1">
                <a:ea typeface="+mn-ea"/>
              </a:rPr>
              <a:t>antara</a:t>
            </a:r>
            <a:r>
              <a:rPr lang="en-US" sz="2400" dirty="0">
                <a:ea typeface="+mn-ea"/>
              </a:rPr>
              <a:t> </a:t>
            </a:r>
            <a:r>
              <a:rPr lang="en-US" sz="2400" dirty="0" err="1">
                <a:ea typeface="+mn-ea"/>
              </a:rPr>
              <a:t>laki-laki</a:t>
            </a:r>
            <a:r>
              <a:rPr lang="en-US" sz="2400" dirty="0">
                <a:ea typeface="+mn-ea"/>
              </a:rPr>
              <a:t> </a:t>
            </a:r>
            <a:r>
              <a:rPr lang="en-US" sz="2400" dirty="0" err="1">
                <a:ea typeface="+mn-ea"/>
              </a:rPr>
              <a:t>dan</a:t>
            </a:r>
            <a:r>
              <a:rPr lang="en-US" sz="2400" dirty="0">
                <a:ea typeface="+mn-ea"/>
              </a:rPr>
              <a:t> </a:t>
            </a:r>
            <a:r>
              <a:rPr lang="en-US" sz="2400" dirty="0" err="1">
                <a:ea typeface="+mn-ea"/>
              </a:rPr>
              <a:t>perempuan</a:t>
            </a:r>
            <a:r>
              <a:rPr lang="en-US" sz="2400" dirty="0">
                <a:ea typeface="+mn-ea"/>
              </a:rPr>
              <a:t> </a:t>
            </a:r>
            <a:r>
              <a:rPr lang="en-US" sz="2400" dirty="0" err="1">
                <a:ea typeface="+mn-ea"/>
              </a:rPr>
              <a:t>yi</a:t>
            </a:r>
            <a:r>
              <a:rPr lang="en-US" sz="2400" dirty="0">
                <a:ea typeface="+mn-ea"/>
              </a:rPr>
              <a:t> 3 </a:t>
            </a:r>
            <a:r>
              <a:rPr lang="en-US" sz="2400" dirty="0" err="1">
                <a:ea typeface="+mn-ea"/>
              </a:rPr>
              <a:t>thn</a:t>
            </a:r>
            <a:r>
              <a:rPr lang="en-US" sz="2400" dirty="0">
                <a:ea typeface="+mn-ea"/>
              </a:rPr>
              <a:t> </a:t>
            </a:r>
            <a:r>
              <a:rPr lang="en-US" sz="2400" dirty="0" err="1">
                <a:ea typeface="+mn-ea"/>
              </a:rPr>
              <a:t>sebelum</a:t>
            </a:r>
            <a:r>
              <a:rPr lang="en-US" sz="2400" dirty="0">
                <a:ea typeface="+mn-ea"/>
              </a:rPr>
              <a:t> </a:t>
            </a:r>
            <a:r>
              <a:rPr lang="en-US" sz="2400" dirty="0" err="1">
                <a:ea typeface="+mn-ea"/>
              </a:rPr>
              <a:t>terjadi</a:t>
            </a:r>
            <a:r>
              <a:rPr lang="en-US" sz="2400" dirty="0">
                <a:ea typeface="+mn-ea"/>
              </a:rPr>
              <a:t> growth spurt (PHV)</a:t>
            </a:r>
          </a:p>
          <a:p>
            <a:pPr marL="554038" lvl="1" indent="-261938" eaLnBrk="1" fontAlgn="auto" hangingPunct="1">
              <a:spcAft>
                <a:spcPts val="0"/>
              </a:spcAft>
              <a:buClr>
                <a:schemeClr val="accent3"/>
              </a:buClr>
              <a:buFont typeface="Georgia" pitchFamily="18" charset="0"/>
              <a:buChar char="▫"/>
              <a:defRPr/>
            </a:pPr>
            <a:r>
              <a:rPr lang="en-US" sz="2000" dirty="0" err="1">
                <a:solidFill>
                  <a:schemeClr val="tx1"/>
                </a:solidFill>
                <a:ea typeface="+mn-ea"/>
              </a:rPr>
              <a:t>Dimulai</a:t>
            </a:r>
            <a:r>
              <a:rPr lang="en-US" sz="2000" dirty="0">
                <a:solidFill>
                  <a:schemeClr val="tx1"/>
                </a:solidFill>
                <a:ea typeface="+mn-ea"/>
              </a:rPr>
              <a:t> </a:t>
            </a:r>
            <a:r>
              <a:rPr lang="en-US" sz="2000" dirty="0" err="1">
                <a:solidFill>
                  <a:schemeClr val="tx1"/>
                </a:solidFill>
                <a:ea typeface="+mn-ea"/>
              </a:rPr>
              <a:t>dengan</a:t>
            </a:r>
            <a:r>
              <a:rPr lang="en-US" sz="2000" dirty="0">
                <a:solidFill>
                  <a:schemeClr val="tx1"/>
                </a:solidFill>
                <a:ea typeface="+mn-ea"/>
              </a:rPr>
              <a:t> </a:t>
            </a:r>
            <a:r>
              <a:rPr lang="en-US" sz="2000" dirty="0" err="1">
                <a:solidFill>
                  <a:schemeClr val="tx1"/>
                </a:solidFill>
                <a:ea typeface="+mn-ea"/>
              </a:rPr>
              <a:t>peningkatan</a:t>
            </a:r>
            <a:r>
              <a:rPr lang="en-US" sz="2000" dirty="0">
                <a:solidFill>
                  <a:schemeClr val="tx1"/>
                </a:solidFill>
                <a:ea typeface="+mn-ea"/>
              </a:rPr>
              <a:t> luteinizing </a:t>
            </a:r>
            <a:r>
              <a:rPr lang="en-US" sz="2000" dirty="0" err="1">
                <a:solidFill>
                  <a:schemeClr val="tx1"/>
                </a:solidFill>
                <a:ea typeface="+mn-ea"/>
              </a:rPr>
              <a:t>hormon</a:t>
            </a:r>
            <a:r>
              <a:rPr lang="en-US" sz="2000" dirty="0">
                <a:solidFill>
                  <a:schemeClr val="tx1"/>
                </a:solidFill>
                <a:ea typeface="+mn-ea"/>
              </a:rPr>
              <a:t> (LH) </a:t>
            </a:r>
            <a:r>
              <a:rPr lang="en-US" sz="2000" dirty="0" err="1">
                <a:solidFill>
                  <a:schemeClr val="tx1"/>
                </a:solidFill>
                <a:ea typeface="+mn-ea"/>
              </a:rPr>
              <a:t>dan</a:t>
            </a:r>
            <a:r>
              <a:rPr lang="en-US" sz="2000" dirty="0">
                <a:solidFill>
                  <a:schemeClr val="tx1"/>
                </a:solidFill>
                <a:ea typeface="+mn-ea"/>
              </a:rPr>
              <a:t> </a:t>
            </a:r>
            <a:r>
              <a:rPr lang="en-US" sz="2000" dirty="0" err="1">
                <a:solidFill>
                  <a:schemeClr val="tx1"/>
                </a:solidFill>
                <a:ea typeface="+mn-ea"/>
              </a:rPr>
              <a:t>pembesaran</a:t>
            </a:r>
            <a:r>
              <a:rPr lang="en-US" sz="2000" dirty="0">
                <a:solidFill>
                  <a:schemeClr val="tx1"/>
                </a:solidFill>
                <a:ea typeface="+mn-ea"/>
              </a:rPr>
              <a:t> testis</a:t>
            </a:r>
            <a:r>
              <a:rPr lang="id-ID" sz="2000" dirty="0">
                <a:solidFill>
                  <a:schemeClr val="tx1"/>
                </a:solidFill>
                <a:ea typeface="+mn-ea"/>
              </a:rPr>
              <a:t> </a:t>
            </a:r>
            <a:r>
              <a:rPr lang="en-US" sz="2000" dirty="0" err="1">
                <a:solidFill>
                  <a:schemeClr val="tx1"/>
                </a:solidFill>
                <a:ea typeface="+mn-ea"/>
              </a:rPr>
              <a:t>kemudian</a:t>
            </a:r>
            <a:r>
              <a:rPr lang="en-US" sz="2000" dirty="0">
                <a:solidFill>
                  <a:schemeClr val="tx1"/>
                </a:solidFill>
                <a:ea typeface="+mn-ea"/>
              </a:rPr>
              <a:t> penis (G2). </a:t>
            </a:r>
            <a:endParaRPr lang="id-ID" sz="2000" dirty="0">
              <a:solidFill>
                <a:schemeClr val="tx1"/>
              </a:solidFill>
              <a:ea typeface="+mn-ea"/>
            </a:endParaRPr>
          </a:p>
          <a:p>
            <a:pPr marL="554038" lvl="1" indent="-261938" eaLnBrk="1" fontAlgn="auto" hangingPunct="1">
              <a:spcAft>
                <a:spcPts val="0"/>
              </a:spcAft>
              <a:buClr>
                <a:schemeClr val="accent3"/>
              </a:buClr>
              <a:buFont typeface="Georgia" pitchFamily="18" charset="0"/>
              <a:buChar char="▫"/>
              <a:defRPr/>
            </a:pPr>
            <a:r>
              <a:rPr lang="en-US" sz="2000" dirty="0" err="1">
                <a:solidFill>
                  <a:schemeClr val="tx1"/>
                </a:solidFill>
                <a:ea typeface="+mn-ea"/>
              </a:rPr>
              <a:t>Maturasi</a:t>
            </a:r>
            <a:r>
              <a:rPr lang="en-US" sz="2000" dirty="0">
                <a:solidFill>
                  <a:schemeClr val="tx1"/>
                </a:solidFill>
                <a:ea typeface="+mn-ea"/>
              </a:rPr>
              <a:t> genitalia </a:t>
            </a:r>
            <a:r>
              <a:rPr lang="en-US" sz="2000" dirty="0" err="1">
                <a:solidFill>
                  <a:schemeClr val="tx1"/>
                </a:solidFill>
                <a:ea typeface="+mn-ea"/>
              </a:rPr>
              <a:t>ini</a:t>
            </a:r>
            <a:r>
              <a:rPr lang="en-US" sz="2000" dirty="0">
                <a:solidFill>
                  <a:schemeClr val="tx1"/>
                </a:solidFill>
                <a:ea typeface="+mn-ea"/>
              </a:rPr>
              <a:t> </a:t>
            </a:r>
            <a:r>
              <a:rPr lang="en-US" sz="2000" dirty="0" err="1">
                <a:solidFill>
                  <a:schemeClr val="tx1"/>
                </a:solidFill>
                <a:ea typeface="+mn-ea"/>
              </a:rPr>
              <a:t>terjadi</a:t>
            </a:r>
            <a:r>
              <a:rPr lang="en-US" sz="2000" dirty="0">
                <a:solidFill>
                  <a:schemeClr val="tx1"/>
                </a:solidFill>
                <a:ea typeface="+mn-ea"/>
              </a:rPr>
              <a:t> </a:t>
            </a:r>
            <a:r>
              <a:rPr lang="en-US" sz="2000" dirty="0" err="1">
                <a:solidFill>
                  <a:schemeClr val="tx1"/>
                </a:solidFill>
                <a:ea typeface="+mn-ea"/>
              </a:rPr>
              <a:t>beberapa</a:t>
            </a:r>
            <a:r>
              <a:rPr lang="en-US" sz="2000" dirty="0">
                <a:solidFill>
                  <a:schemeClr val="tx1"/>
                </a:solidFill>
                <a:ea typeface="+mn-ea"/>
              </a:rPr>
              <a:t> </a:t>
            </a:r>
            <a:r>
              <a:rPr lang="en-US" sz="2000" dirty="0" err="1">
                <a:solidFill>
                  <a:schemeClr val="tx1"/>
                </a:solidFill>
                <a:ea typeface="+mn-ea"/>
              </a:rPr>
              <a:t>bulan</a:t>
            </a:r>
            <a:r>
              <a:rPr lang="en-US" sz="2000" dirty="0">
                <a:solidFill>
                  <a:schemeClr val="tx1"/>
                </a:solidFill>
                <a:ea typeface="+mn-ea"/>
              </a:rPr>
              <a:t> </a:t>
            </a:r>
            <a:r>
              <a:rPr lang="en-US" sz="2000" dirty="0" err="1">
                <a:solidFill>
                  <a:schemeClr val="tx1"/>
                </a:solidFill>
                <a:ea typeface="+mn-ea"/>
              </a:rPr>
              <a:t>setelah</a:t>
            </a:r>
            <a:r>
              <a:rPr lang="en-US" sz="2000" dirty="0">
                <a:solidFill>
                  <a:schemeClr val="tx1"/>
                </a:solidFill>
                <a:ea typeface="+mn-ea"/>
              </a:rPr>
              <a:t> </a:t>
            </a:r>
            <a:r>
              <a:rPr lang="en-US" sz="2000" dirty="0" err="1">
                <a:solidFill>
                  <a:schemeClr val="tx1"/>
                </a:solidFill>
                <a:ea typeface="+mn-ea"/>
              </a:rPr>
              <a:t>kejadian</a:t>
            </a:r>
            <a:r>
              <a:rPr lang="en-US" sz="2000" dirty="0">
                <a:solidFill>
                  <a:schemeClr val="tx1"/>
                </a:solidFill>
                <a:ea typeface="+mn-ea"/>
              </a:rPr>
              <a:t> </a:t>
            </a:r>
            <a:r>
              <a:rPr lang="en-US" sz="2000" dirty="0" err="1">
                <a:solidFill>
                  <a:schemeClr val="tx1"/>
                </a:solidFill>
                <a:ea typeface="+mn-ea"/>
              </a:rPr>
              <a:t>maturasi</a:t>
            </a:r>
            <a:r>
              <a:rPr lang="en-US" sz="2000" dirty="0">
                <a:solidFill>
                  <a:schemeClr val="tx1"/>
                </a:solidFill>
                <a:ea typeface="+mn-ea"/>
              </a:rPr>
              <a:t> </a:t>
            </a:r>
            <a:r>
              <a:rPr lang="en-US" sz="2000" dirty="0" err="1">
                <a:solidFill>
                  <a:schemeClr val="tx1"/>
                </a:solidFill>
                <a:ea typeface="+mn-ea"/>
              </a:rPr>
              <a:t>pada</a:t>
            </a:r>
            <a:r>
              <a:rPr lang="en-US" sz="2000" dirty="0">
                <a:solidFill>
                  <a:schemeClr val="tx1"/>
                </a:solidFill>
                <a:ea typeface="+mn-ea"/>
              </a:rPr>
              <a:t> </a:t>
            </a:r>
            <a:r>
              <a:rPr lang="en-US" sz="2000" dirty="0" err="1">
                <a:solidFill>
                  <a:schemeClr val="tx1"/>
                </a:solidFill>
                <a:ea typeface="+mn-ea"/>
              </a:rPr>
              <a:t>anak</a:t>
            </a:r>
            <a:r>
              <a:rPr lang="en-US" sz="2000" dirty="0">
                <a:solidFill>
                  <a:schemeClr val="tx1"/>
                </a:solidFill>
                <a:ea typeface="+mn-ea"/>
              </a:rPr>
              <a:t> </a:t>
            </a:r>
            <a:r>
              <a:rPr lang="en-US" sz="2000" dirty="0" err="1">
                <a:solidFill>
                  <a:schemeClr val="tx1"/>
                </a:solidFill>
                <a:ea typeface="+mn-ea"/>
              </a:rPr>
              <a:t>perempuan</a:t>
            </a:r>
            <a:r>
              <a:rPr lang="en-US" sz="2000" dirty="0">
                <a:solidFill>
                  <a:schemeClr val="tx1"/>
                </a:solidFill>
                <a:ea typeface="+mn-ea"/>
              </a:rPr>
              <a:t>.</a:t>
            </a:r>
            <a:endParaRPr lang="en-US" sz="1600" dirty="0">
              <a:ea typeface="+mn-ea"/>
            </a:endParaRPr>
          </a:p>
          <a:p>
            <a:pPr marL="261938" indent="-261938" eaLnBrk="1" fontAlgn="auto" hangingPunct="1">
              <a:spcAft>
                <a:spcPts val="0"/>
              </a:spcAft>
              <a:buClr>
                <a:schemeClr val="accent3"/>
              </a:buClr>
              <a:buFont typeface="Georgia" pitchFamily="18" charset="0"/>
              <a:buChar char="•"/>
              <a:defRPr/>
            </a:pPr>
            <a:r>
              <a:rPr lang="en-US" sz="2400" dirty="0" err="1">
                <a:ea typeface="+mn-ea"/>
              </a:rPr>
              <a:t>Satu</a:t>
            </a:r>
            <a:r>
              <a:rPr lang="en-US" sz="2400" dirty="0">
                <a:ea typeface="+mn-ea"/>
              </a:rPr>
              <a:t> </a:t>
            </a:r>
            <a:r>
              <a:rPr lang="en-US" sz="2400" dirty="0" err="1">
                <a:ea typeface="+mn-ea"/>
              </a:rPr>
              <a:t>tahun</a:t>
            </a:r>
            <a:r>
              <a:rPr lang="en-US" sz="2400" dirty="0">
                <a:ea typeface="+mn-ea"/>
              </a:rPr>
              <a:t> </a:t>
            </a:r>
            <a:r>
              <a:rPr lang="en-US" sz="2400" dirty="0" err="1">
                <a:ea typeface="+mn-ea"/>
              </a:rPr>
              <a:t>setelah</a:t>
            </a:r>
            <a:r>
              <a:rPr lang="en-US" sz="2400" dirty="0">
                <a:ea typeface="+mn-ea"/>
              </a:rPr>
              <a:t> CNS puberty </a:t>
            </a:r>
            <a:r>
              <a:rPr lang="en-US" sz="2400" dirty="0" err="1">
                <a:ea typeface="+mn-ea"/>
              </a:rPr>
              <a:t>maka</a:t>
            </a:r>
            <a:r>
              <a:rPr lang="en-US" sz="2400" dirty="0">
                <a:ea typeface="+mn-ea"/>
              </a:rPr>
              <a:t> </a:t>
            </a:r>
            <a:r>
              <a:rPr lang="en-US" sz="2400" dirty="0" err="1">
                <a:ea typeface="+mn-ea"/>
              </a:rPr>
              <a:t>terjadi</a:t>
            </a:r>
            <a:r>
              <a:rPr lang="en-US" sz="2400" dirty="0">
                <a:ea typeface="+mn-ea"/>
              </a:rPr>
              <a:t>:</a:t>
            </a:r>
          </a:p>
          <a:p>
            <a:pPr marL="554038" lvl="1" indent="-261938" eaLnBrk="1" fontAlgn="auto" hangingPunct="1">
              <a:spcAft>
                <a:spcPts val="0"/>
              </a:spcAft>
              <a:buClr>
                <a:schemeClr val="accent3"/>
              </a:buClr>
              <a:buFont typeface="Georgia" pitchFamily="18" charset="0"/>
              <a:buChar char="▫"/>
              <a:defRPr/>
            </a:pPr>
            <a:r>
              <a:rPr lang="en-US" sz="2000" dirty="0" err="1">
                <a:solidFill>
                  <a:schemeClr val="tx1"/>
                </a:solidFill>
                <a:ea typeface="+mn-ea"/>
              </a:rPr>
              <a:t>Peningkatan</a:t>
            </a:r>
            <a:r>
              <a:rPr lang="en-US" sz="2000" dirty="0">
                <a:solidFill>
                  <a:schemeClr val="tx1"/>
                </a:solidFill>
                <a:ea typeface="+mn-ea"/>
              </a:rPr>
              <a:t> level serum </a:t>
            </a:r>
            <a:r>
              <a:rPr lang="en-US" sz="2000" dirty="0" err="1">
                <a:solidFill>
                  <a:schemeClr val="tx1"/>
                </a:solidFill>
                <a:ea typeface="+mn-ea"/>
              </a:rPr>
              <a:t>testosteron</a:t>
            </a:r>
            <a:r>
              <a:rPr lang="en-US" sz="2000" dirty="0">
                <a:solidFill>
                  <a:schemeClr val="tx1"/>
                </a:solidFill>
                <a:ea typeface="+mn-ea"/>
              </a:rPr>
              <a:t> (T) </a:t>
            </a:r>
            <a:r>
              <a:rPr lang="en-US" sz="2000" dirty="0" err="1">
                <a:solidFill>
                  <a:schemeClr val="tx1"/>
                </a:solidFill>
                <a:ea typeface="+mn-ea"/>
              </a:rPr>
              <a:t>yg</a:t>
            </a:r>
            <a:r>
              <a:rPr lang="en-US" sz="2000" dirty="0">
                <a:solidFill>
                  <a:schemeClr val="tx1"/>
                </a:solidFill>
                <a:ea typeface="+mn-ea"/>
              </a:rPr>
              <a:t> </a:t>
            </a:r>
            <a:r>
              <a:rPr lang="en-US" sz="2000" dirty="0" err="1">
                <a:solidFill>
                  <a:schemeClr val="tx1"/>
                </a:solidFill>
                <a:ea typeface="+mn-ea"/>
              </a:rPr>
              <a:t>diikuti</a:t>
            </a:r>
            <a:r>
              <a:rPr lang="en-US" sz="2000" dirty="0">
                <a:solidFill>
                  <a:schemeClr val="tx1"/>
                </a:solidFill>
                <a:ea typeface="+mn-ea"/>
              </a:rPr>
              <a:t> </a:t>
            </a:r>
            <a:r>
              <a:rPr lang="en-US" sz="2000" dirty="0" err="1">
                <a:solidFill>
                  <a:schemeClr val="tx1"/>
                </a:solidFill>
                <a:ea typeface="+mn-ea"/>
              </a:rPr>
              <a:t>oleh</a:t>
            </a:r>
            <a:r>
              <a:rPr lang="en-US" sz="2000" dirty="0">
                <a:solidFill>
                  <a:schemeClr val="tx1"/>
                </a:solidFill>
                <a:ea typeface="+mn-ea"/>
              </a:rPr>
              <a:t> </a:t>
            </a:r>
            <a:r>
              <a:rPr lang="en-US" sz="2000" dirty="0" err="1">
                <a:solidFill>
                  <a:schemeClr val="tx1"/>
                </a:solidFill>
                <a:ea typeface="+mn-ea"/>
              </a:rPr>
              <a:t>pertumbuhan</a:t>
            </a:r>
            <a:r>
              <a:rPr lang="en-US" sz="2000" dirty="0">
                <a:solidFill>
                  <a:schemeClr val="tx1"/>
                </a:solidFill>
                <a:ea typeface="+mn-ea"/>
              </a:rPr>
              <a:t> </a:t>
            </a:r>
            <a:r>
              <a:rPr lang="en-US" sz="2000" dirty="0" err="1">
                <a:solidFill>
                  <a:schemeClr val="tx1"/>
                </a:solidFill>
                <a:ea typeface="+mn-ea"/>
              </a:rPr>
              <a:t>rambut</a:t>
            </a:r>
            <a:r>
              <a:rPr lang="en-US" sz="2000" dirty="0">
                <a:solidFill>
                  <a:schemeClr val="tx1"/>
                </a:solidFill>
                <a:ea typeface="+mn-ea"/>
              </a:rPr>
              <a:t> pubis (PH2)</a:t>
            </a:r>
          </a:p>
          <a:p>
            <a:pPr marL="554038" lvl="1" indent="-261938" eaLnBrk="1" fontAlgn="auto" hangingPunct="1">
              <a:spcAft>
                <a:spcPts val="0"/>
              </a:spcAft>
              <a:buClr>
                <a:schemeClr val="accent3"/>
              </a:buClr>
              <a:buFont typeface="Georgia" pitchFamily="18" charset="0"/>
              <a:buChar char="▫"/>
              <a:defRPr/>
            </a:pPr>
            <a:r>
              <a:rPr lang="en-US" sz="2000" dirty="0" err="1">
                <a:solidFill>
                  <a:schemeClr val="tx1"/>
                </a:solidFill>
                <a:ea typeface="+mn-ea"/>
              </a:rPr>
              <a:t>Satu</a:t>
            </a:r>
            <a:r>
              <a:rPr lang="en-US" sz="2000" dirty="0">
                <a:solidFill>
                  <a:schemeClr val="tx1"/>
                </a:solidFill>
                <a:ea typeface="+mn-ea"/>
              </a:rPr>
              <a:t> </a:t>
            </a:r>
            <a:r>
              <a:rPr lang="en-US" sz="2000" dirty="0" err="1">
                <a:solidFill>
                  <a:schemeClr val="tx1"/>
                </a:solidFill>
                <a:ea typeface="+mn-ea"/>
              </a:rPr>
              <a:t>tahun</a:t>
            </a:r>
            <a:r>
              <a:rPr lang="en-US" sz="2000" dirty="0">
                <a:solidFill>
                  <a:schemeClr val="tx1"/>
                </a:solidFill>
                <a:ea typeface="+mn-ea"/>
              </a:rPr>
              <a:t> </a:t>
            </a:r>
            <a:r>
              <a:rPr lang="en-US" sz="2000" dirty="0" err="1">
                <a:solidFill>
                  <a:schemeClr val="tx1"/>
                </a:solidFill>
                <a:ea typeface="+mn-ea"/>
              </a:rPr>
              <a:t>kemudian</a:t>
            </a:r>
            <a:r>
              <a:rPr lang="en-US" sz="2000" dirty="0">
                <a:solidFill>
                  <a:schemeClr val="tx1"/>
                </a:solidFill>
                <a:ea typeface="+mn-ea"/>
              </a:rPr>
              <a:t> motile spermatozoa </a:t>
            </a:r>
            <a:r>
              <a:rPr lang="en-US" sz="2000" dirty="0" err="1">
                <a:solidFill>
                  <a:schemeClr val="tx1"/>
                </a:solidFill>
                <a:ea typeface="+mn-ea"/>
              </a:rPr>
              <a:t>ditemukan</a:t>
            </a:r>
            <a:r>
              <a:rPr lang="en-US" sz="2000" dirty="0">
                <a:solidFill>
                  <a:schemeClr val="tx1"/>
                </a:solidFill>
                <a:ea typeface="+mn-ea"/>
              </a:rPr>
              <a:t> </a:t>
            </a:r>
            <a:r>
              <a:rPr lang="en-US" sz="2000" dirty="0" err="1">
                <a:solidFill>
                  <a:schemeClr val="tx1"/>
                </a:solidFill>
                <a:ea typeface="+mn-ea"/>
              </a:rPr>
              <a:t>dalam</a:t>
            </a:r>
            <a:r>
              <a:rPr lang="en-US" sz="2000" dirty="0">
                <a:solidFill>
                  <a:schemeClr val="tx1"/>
                </a:solidFill>
                <a:ea typeface="+mn-ea"/>
              </a:rPr>
              <a:t> urine</a:t>
            </a:r>
          </a:p>
          <a:p>
            <a:pPr marL="554038" lvl="1" indent="-261938" eaLnBrk="1" fontAlgn="auto" hangingPunct="1">
              <a:spcAft>
                <a:spcPts val="0"/>
              </a:spcAft>
              <a:buClr>
                <a:schemeClr val="accent3"/>
              </a:buClr>
              <a:buFont typeface="Georgia" pitchFamily="18" charset="0"/>
              <a:buChar char="▫"/>
              <a:defRPr/>
            </a:pPr>
            <a:r>
              <a:rPr lang="en-US" sz="2000" dirty="0">
                <a:solidFill>
                  <a:schemeClr val="tx1"/>
                </a:solidFill>
                <a:ea typeface="+mn-ea"/>
              </a:rPr>
              <a:t>PHV </a:t>
            </a:r>
            <a:r>
              <a:rPr lang="en-US" sz="2000" dirty="0" err="1">
                <a:solidFill>
                  <a:schemeClr val="tx1"/>
                </a:solidFill>
                <a:ea typeface="+mn-ea"/>
              </a:rPr>
              <a:t>terjadi</a:t>
            </a:r>
            <a:r>
              <a:rPr lang="en-US" sz="2000" dirty="0">
                <a:solidFill>
                  <a:schemeClr val="tx1"/>
                </a:solidFill>
                <a:ea typeface="+mn-ea"/>
              </a:rPr>
              <a:t> 1 </a:t>
            </a:r>
            <a:r>
              <a:rPr lang="en-US" sz="2000" dirty="0" err="1">
                <a:solidFill>
                  <a:schemeClr val="tx1"/>
                </a:solidFill>
                <a:ea typeface="+mn-ea"/>
              </a:rPr>
              <a:t>tahun</a:t>
            </a:r>
            <a:r>
              <a:rPr lang="en-US" sz="2000" dirty="0">
                <a:solidFill>
                  <a:schemeClr val="tx1"/>
                </a:solidFill>
                <a:ea typeface="+mn-ea"/>
              </a:rPr>
              <a:t> </a:t>
            </a:r>
            <a:r>
              <a:rPr lang="en-US" sz="2000" dirty="0" err="1">
                <a:solidFill>
                  <a:schemeClr val="tx1"/>
                </a:solidFill>
                <a:ea typeface="+mn-ea"/>
              </a:rPr>
              <a:t>kemudian</a:t>
            </a:r>
            <a:r>
              <a:rPr lang="en-US" sz="2000" dirty="0">
                <a:solidFill>
                  <a:schemeClr val="tx1"/>
                </a:solidFill>
                <a:ea typeface="+mn-ea"/>
              </a:rPr>
              <a:t>, </a:t>
            </a:r>
            <a:r>
              <a:rPr lang="en-US" sz="2000" dirty="0" err="1">
                <a:solidFill>
                  <a:schemeClr val="tx1"/>
                </a:solidFill>
                <a:ea typeface="+mn-ea"/>
              </a:rPr>
              <a:t>bersamaan</a:t>
            </a:r>
            <a:r>
              <a:rPr lang="en-US" sz="2000" dirty="0">
                <a:solidFill>
                  <a:schemeClr val="tx1"/>
                </a:solidFill>
                <a:ea typeface="+mn-ea"/>
              </a:rPr>
              <a:t> </a:t>
            </a:r>
            <a:r>
              <a:rPr lang="en-US" sz="2000" dirty="0" err="1">
                <a:solidFill>
                  <a:schemeClr val="tx1"/>
                </a:solidFill>
                <a:ea typeface="+mn-ea"/>
              </a:rPr>
              <a:t>dgn</a:t>
            </a:r>
            <a:r>
              <a:rPr lang="en-US" sz="2000" dirty="0">
                <a:solidFill>
                  <a:schemeClr val="tx1"/>
                </a:solidFill>
                <a:ea typeface="+mn-ea"/>
              </a:rPr>
              <a:t> </a:t>
            </a:r>
            <a:r>
              <a:rPr lang="en-US" sz="2000" dirty="0" err="1">
                <a:solidFill>
                  <a:schemeClr val="tx1"/>
                </a:solidFill>
                <a:ea typeface="+mn-ea"/>
              </a:rPr>
              <a:t>suara</a:t>
            </a:r>
            <a:r>
              <a:rPr lang="en-US" sz="2000" dirty="0">
                <a:solidFill>
                  <a:schemeClr val="tx1"/>
                </a:solidFill>
                <a:ea typeface="+mn-ea"/>
              </a:rPr>
              <a:t> </a:t>
            </a:r>
            <a:r>
              <a:rPr lang="en-US" sz="2000" dirty="0" err="1">
                <a:solidFill>
                  <a:schemeClr val="tx1"/>
                </a:solidFill>
                <a:ea typeface="+mn-ea"/>
              </a:rPr>
              <a:t>menjadi</a:t>
            </a:r>
            <a:r>
              <a:rPr lang="en-US" sz="2000" dirty="0">
                <a:solidFill>
                  <a:schemeClr val="tx1"/>
                </a:solidFill>
                <a:ea typeface="+mn-ea"/>
              </a:rPr>
              <a:t> </a:t>
            </a:r>
            <a:r>
              <a:rPr lang="en-US" sz="2000" dirty="0" err="1">
                <a:solidFill>
                  <a:schemeClr val="tx1"/>
                </a:solidFill>
                <a:ea typeface="+mn-ea"/>
              </a:rPr>
              <a:t>berat</a:t>
            </a:r>
            <a:r>
              <a:rPr lang="en-US" sz="2000" dirty="0">
                <a:solidFill>
                  <a:schemeClr val="tx1"/>
                </a:solidFill>
                <a:ea typeface="+mn-ea"/>
              </a:rPr>
              <a:t> </a:t>
            </a:r>
            <a:r>
              <a:rPr lang="en-US" sz="2000" dirty="0" err="1">
                <a:solidFill>
                  <a:schemeClr val="tx1"/>
                </a:solidFill>
                <a:ea typeface="+mn-ea"/>
              </a:rPr>
              <a:t>dan</a:t>
            </a:r>
            <a:r>
              <a:rPr lang="en-US" sz="2000" dirty="0">
                <a:solidFill>
                  <a:schemeClr val="tx1"/>
                </a:solidFill>
                <a:ea typeface="+mn-ea"/>
              </a:rPr>
              <a:t> </a:t>
            </a:r>
            <a:r>
              <a:rPr lang="en-US" sz="2000" dirty="0" err="1">
                <a:solidFill>
                  <a:schemeClr val="tx1"/>
                </a:solidFill>
                <a:ea typeface="+mn-ea"/>
              </a:rPr>
              <a:t>pertumbuhan</a:t>
            </a:r>
            <a:r>
              <a:rPr lang="en-US" sz="2000" dirty="0">
                <a:solidFill>
                  <a:schemeClr val="tx1"/>
                </a:solidFill>
                <a:ea typeface="+mn-ea"/>
              </a:rPr>
              <a:t> </a:t>
            </a:r>
            <a:r>
              <a:rPr lang="en-US" sz="2000" dirty="0" err="1">
                <a:solidFill>
                  <a:schemeClr val="tx1"/>
                </a:solidFill>
                <a:ea typeface="+mn-ea"/>
              </a:rPr>
              <a:t>rambut</a:t>
            </a:r>
            <a:r>
              <a:rPr lang="en-US" sz="2000" dirty="0">
                <a:solidFill>
                  <a:schemeClr val="tx1"/>
                </a:solidFill>
                <a:ea typeface="+mn-ea"/>
              </a:rPr>
              <a:t> </a:t>
            </a:r>
            <a:r>
              <a:rPr lang="en-US" sz="2000" dirty="0" err="1">
                <a:solidFill>
                  <a:schemeClr val="tx1"/>
                </a:solidFill>
                <a:ea typeface="+mn-ea"/>
              </a:rPr>
              <a:t>di</a:t>
            </a:r>
            <a:r>
              <a:rPr lang="en-US" sz="2000" dirty="0">
                <a:solidFill>
                  <a:schemeClr val="tx1"/>
                </a:solidFill>
                <a:ea typeface="+mn-ea"/>
              </a:rPr>
              <a:t> </a:t>
            </a:r>
            <a:r>
              <a:rPr lang="en-US" sz="2000" dirty="0" err="1">
                <a:solidFill>
                  <a:schemeClr val="tx1"/>
                </a:solidFill>
                <a:ea typeface="+mn-ea"/>
              </a:rPr>
              <a:t>muka</a:t>
            </a:r>
            <a:r>
              <a:rPr lang="en-US" sz="2000" dirty="0">
                <a:solidFill>
                  <a:schemeClr val="tx1"/>
                </a:solidFill>
                <a:ea typeface="+mn-ea"/>
              </a:rPr>
              <a:t> </a:t>
            </a:r>
            <a:r>
              <a:rPr lang="en-US" sz="2000" dirty="0" err="1">
                <a:solidFill>
                  <a:schemeClr val="tx1"/>
                </a:solidFill>
                <a:ea typeface="+mn-ea"/>
              </a:rPr>
              <a:t>dan</a:t>
            </a:r>
            <a:r>
              <a:rPr lang="en-US" sz="2000" dirty="0">
                <a:solidFill>
                  <a:schemeClr val="tx1"/>
                </a:solidFill>
                <a:ea typeface="+mn-ea"/>
              </a:rPr>
              <a:t> </a:t>
            </a:r>
            <a:r>
              <a:rPr lang="en-US" sz="2000" dirty="0" err="1">
                <a:solidFill>
                  <a:schemeClr val="tx1"/>
                </a:solidFill>
                <a:ea typeface="+mn-ea"/>
              </a:rPr>
              <a:t>tubuh</a:t>
            </a:r>
            <a:r>
              <a:rPr lang="en-US" sz="2000" dirty="0">
                <a:solidFill>
                  <a:schemeClr val="tx1"/>
                </a:solidFill>
                <a:ea typeface="+mn-ea"/>
              </a:rPr>
              <a:t> </a:t>
            </a:r>
          </a:p>
          <a:p>
            <a:pPr marL="554038" lvl="1" indent="-261938" eaLnBrk="1" fontAlgn="auto" hangingPunct="1">
              <a:spcAft>
                <a:spcPts val="0"/>
              </a:spcAft>
              <a:buClr>
                <a:schemeClr val="accent3"/>
              </a:buClr>
              <a:buFont typeface="Georgia" pitchFamily="18" charset="0"/>
              <a:buChar char="▫"/>
              <a:defRPr/>
            </a:pPr>
            <a:r>
              <a:rPr lang="en-US" sz="2000" dirty="0" err="1">
                <a:solidFill>
                  <a:schemeClr val="tx1"/>
                </a:solidFill>
                <a:ea typeface="+mn-ea"/>
              </a:rPr>
              <a:t>Tahapan</a:t>
            </a:r>
            <a:r>
              <a:rPr lang="en-US" sz="2000" dirty="0">
                <a:solidFill>
                  <a:schemeClr val="tx1"/>
                </a:solidFill>
                <a:ea typeface="+mn-ea"/>
              </a:rPr>
              <a:t> </a:t>
            </a:r>
            <a:r>
              <a:rPr lang="en-US" sz="2000" dirty="0" err="1">
                <a:solidFill>
                  <a:schemeClr val="tx1"/>
                </a:solidFill>
                <a:ea typeface="+mn-ea"/>
              </a:rPr>
              <a:t>perkembangan</a:t>
            </a:r>
            <a:r>
              <a:rPr lang="en-US" sz="2000" dirty="0">
                <a:solidFill>
                  <a:schemeClr val="tx1"/>
                </a:solidFill>
                <a:ea typeface="+mn-ea"/>
              </a:rPr>
              <a:t> genital </a:t>
            </a:r>
            <a:r>
              <a:rPr lang="en-US" sz="2000" dirty="0" err="1">
                <a:solidFill>
                  <a:schemeClr val="tx1"/>
                </a:solidFill>
                <a:ea typeface="+mn-ea"/>
              </a:rPr>
              <a:t>dan</a:t>
            </a:r>
            <a:r>
              <a:rPr lang="en-US" sz="2000" dirty="0">
                <a:solidFill>
                  <a:schemeClr val="tx1"/>
                </a:solidFill>
                <a:ea typeface="+mn-ea"/>
              </a:rPr>
              <a:t> </a:t>
            </a:r>
            <a:r>
              <a:rPr lang="en-US" sz="2000" dirty="0" err="1">
                <a:solidFill>
                  <a:schemeClr val="tx1"/>
                </a:solidFill>
                <a:ea typeface="+mn-ea"/>
              </a:rPr>
              <a:t>rambut</a:t>
            </a:r>
            <a:r>
              <a:rPr lang="en-US" sz="2000" dirty="0">
                <a:solidFill>
                  <a:schemeClr val="tx1"/>
                </a:solidFill>
                <a:ea typeface="+mn-ea"/>
              </a:rPr>
              <a:t> pubis </a:t>
            </a:r>
            <a:r>
              <a:rPr lang="en-US" sz="2000" dirty="0" err="1">
                <a:solidFill>
                  <a:schemeClr val="tx1"/>
                </a:solidFill>
                <a:ea typeface="+mn-ea"/>
              </a:rPr>
              <a:t>mengikuti</a:t>
            </a:r>
            <a:r>
              <a:rPr lang="en-US" sz="2000" dirty="0">
                <a:solidFill>
                  <a:schemeClr val="tx1"/>
                </a:solidFill>
                <a:ea typeface="+mn-ea"/>
              </a:rPr>
              <a:t> growth spurt</a:t>
            </a:r>
          </a:p>
          <a:p>
            <a:pPr marL="554038" lvl="1" indent="-261938" eaLnBrk="1" fontAlgn="auto" hangingPunct="1">
              <a:spcAft>
                <a:spcPts val="0"/>
              </a:spcAft>
              <a:buClr>
                <a:schemeClr val="accent3"/>
              </a:buClr>
              <a:buFont typeface="Georgia" pitchFamily="18" charset="0"/>
              <a:buChar char="▫"/>
              <a:defRPr/>
            </a:pPr>
            <a:r>
              <a:rPr lang="en-US" sz="2000" dirty="0" err="1">
                <a:solidFill>
                  <a:schemeClr val="tx1"/>
                </a:solidFill>
                <a:ea typeface="+mn-ea"/>
              </a:rPr>
              <a:t>Pada</a:t>
            </a:r>
            <a:r>
              <a:rPr lang="en-US" sz="2000" dirty="0">
                <a:solidFill>
                  <a:schemeClr val="tx1"/>
                </a:solidFill>
                <a:ea typeface="+mn-ea"/>
              </a:rPr>
              <a:t> </a:t>
            </a:r>
            <a:r>
              <a:rPr lang="en-US" sz="2000" dirty="0" err="1">
                <a:solidFill>
                  <a:schemeClr val="tx1"/>
                </a:solidFill>
                <a:ea typeface="+mn-ea"/>
              </a:rPr>
              <a:t>akhir</a:t>
            </a:r>
            <a:r>
              <a:rPr lang="en-US" sz="2000" dirty="0">
                <a:solidFill>
                  <a:schemeClr val="tx1"/>
                </a:solidFill>
                <a:ea typeface="+mn-ea"/>
              </a:rPr>
              <a:t> adolescent </a:t>
            </a:r>
            <a:r>
              <a:rPr lang="en-US" sz="2000" dirty="0" err="1">
                <a:solidFill>
                  <a:schemeClr val="tx1"/>
                </a:solidFill>
                <a:ea typeface="+mn-ea"/>
              </a:rPr>
              <a:t>terjadi</a:t>
            </a:r>
            <a:r>
              <a:rPr lang="en-US" sz="2000" dirty="0">
                <a:solidFill>
                  <a:schemeClr val="tx1"/>
                </a:solidFill>
                <a:ea typeface="+mn-ea"/>
              </a:rPr>
              <a:t> spurt </a:t>
            </a:r>
            <a:r>
              <a:rPr lang="en-US" sz="2000" dirty="0" err="1">
                <a:solidFill>
                  <a:schemeClr val="tx1"/>
                </a:solidFill>
                <a:ea typeface="+mn-ea"/>
              </a:rPr>
              <a:t>dalam</a:t>
            </a:r>
            <a:r>
              <a:rPr lang="en-US" sz="2000" dirty="0">
                <a:solidFill>
                  <a:schemeClr val="tx1"/>
                </a:solidFill>
                <a:ea typeface="+mn-ea"/>
              </a:rPr>
              <a:t> </a:t>
            </a:r>
            <a:r>
              <a:rPr lang="en-US" sz="2000" dirty="0" err="1">
                <a:solidFill>
                  <a:schemeClr val="tx1"/>
                </a:solidFill>
                <a:ea typeface="+mn-ea"/>
              </a:rPr>
              <a:t>perkembangan</a:t>
            </a:r>
            <a:r>
              <a:rPr lang="en-US" sz="2000" dirty="0">
                <a:solidFill>
                  <a:schemeClr val="tx1"/>
                </a:solidFill>
                <a:ea typeface="+mn-ea"/>
              </a:rPr>
              <a:t> </a:t>
            </a:r>
            <a:r>
              <a:rPr lang="en-US" sz="2000" dirty="0" err="1">
                <a:solidFill>
                  <a:schemeClr val="tx1"/>
                </a:solidFill>
                <a:ea typeface="+mn-ea"/>
              </a:rPr>
              <a:t>otot</a:t>
            </a:r>
            <a:endParaRPr lang="en-US" sz="2000" dirty="0">
              <a:solidFill>
                <a:schemeClr val="tx1"/>
              </a:solidFill>
              <a:ea typeface="+mn-ea"/>
            </a:endParaRPr>
          </a:p>
        </p:txBody>
      </p:sp>
      <p:sp>
        <p:nvSpPr>
          <p:cNvPr id="194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E356D58-B599-F942-8FD0-8CF9134E33E1}" type="slidenum">
              <a:rPr lang="en-US">
                <a:solidFill>
                  <a:srgbClr val="FFFFFF"/>
                </a:solidFill>
              </a:rPr>
              <a:pPr eaLnBrk="1" hangingPunct="1"/>
              <a:t>32</a:t>
            </a:fld>
            <a:endParaRPr lang="en-US">
              <a:solidFill>
                <a:srgbClr val="FFFFFF"/>
              </a:solidFill>
            </a:endParaRPr>
          </a:p>
        </p:txBody>
      </p:sp>
    </p:spTree>
    <p:extLst>
      <p:ext uri="{BB962C8B-B14F-4D97-AF65-F5344CB8AC3E}">
        <p14:creationId xmlns:p14="http://schemas.microsoft.com/office/powerpoint/2010/main" val="549360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00063"/>
            <a:ext cx="8229600" cy="395287"/>
          </a:xfrm>
        </p:spPr>
        <p:txBody>
          <a:bodyPr>
            <a:normAutofit fontScale="90000"/>
          </a:bodyPr>
          <a:lstStyle/>
          <a:p>
            <a:pPr>
              <a:defRPr/>
            </a:pPr>
            <a:r>
              <a:rPr lang="en-US" sz="2800" i="1" dirty="0">
                <a:effectLst>
                  <a:outerShdw blurRad="38100" dist="38100" dir="2700000" algn="tl">
                    <a:srgbClr val="C0C0C0"/>
                  </a:outerShdw>
                </a:effectLst>
                <a:latin typeface="Century Gothic" pitchFamily="34" charset="0"/>
                <a:ea typeface="+mj-ea"/>
              </a:rPr>
              <a:t>SEXUAL MATURATION RATINGS</a:t>
            </a:r>
            <a:endParaRPr lang="en-US" sz="2800" dirty="0">
              <a:ea typeface="+mj-ea"/>
            </a:endParaRPr>
          </a:p>
        </p:txBody>
      </p:sp>
      <p:sp>
        <p:nvSpPr>
          <p:cNvPr id="21508" name="Content Placeholder 5"/>
          <p:cNvSpPr>
            <a:spLocks noGrp="1"/>
          </p:cNvSpPr>
          <p:nvPr>
            <p:ph idx="1"/>
          </p:nvPr>
        </p:nvSpPr>
        <p:spPr>
          <a:xfrm>
            <a:off x="457200" y="1714500"/>
            <a:ext cx="8229600" cy="4859338"/>
          </a:xfrm>
        </p:spPr>
        <p:txBody>
          <a:bodyPr/>
          <a:lstStyle/>
          <a:p>
            <a:endParaRPr lang="id-ID">
              <a:latin typeface="Comic Sans MS" charset="0"/>
            </a:endParaRP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DE69184-1B66-5142-9F39-51E952493290}" type="slidenum">
              <a:rPr lang="en-US">
                <a:solidFill>
                  <a:srgbClr val="FFFFFF"/>
                </a:solidFill>
              </a:rPr>
              <a:pPr eaLnBrk="1" hangingPunct="1"/>
              <a:t>33</a:t>
            </a:fld>
            <a:endParaRPr lang="en-US">
              <a:solidFill>
                <a:srgbClr val="FFFFFF"/>
              </a:solidFill>
            </a:endParaRPr>
          </a:p>
        </p:txBody>
      </p:sp>
      <p:pic>
        <p:nvPicPr>
          <p:cNvPr id="21509" name="Picture 2"/>
          <p:cNvPicPr>
            <a:picLocks noChangeAspect="1" noChangeArrowheads="1"/>
          </p:cNvPicPr>
          <p:nvPr/>
        </p:nvPicPr>
        <p:blipFill>
          <a:blip r:embed="rId2">
            <a:lum bright="-30000" contrast="82000"/>
            <a:extLst>
              <a:ext uri="{28A0092B-C50C-407E-A947-70E740481C1C}">
                <a14:useLocalDpi xmlns:a14="http://schemas.microsoft.com/office/drawing/2010/main" val="0"/>
              </a:ext>
            </a:extLst>
          </a:blip>
          <a:srcRect/>
          <a:stretch>
            <a:fillRect/>
          </a:stretch>
        </p:blipFill>
        <p:spPr bwMode="auto">
          <a:xfrm>
            <a:off x="76200" y="835025"/>
            <a:ext cx="8853488" cy="59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821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44463" y="404813"/>
            <a:ext cx="3490912" cy="1655762"/>
          </a:xfrm>
        </p:spPr>
        <p:txBody>
          <a:bodyPr/>
          <a:lstStyle/>
          <a:p>
            <a:r>
              <a:rPr lang="id-ID" sz="3000">
                <a:solidFill>
                  <a:schemeClr val="tx1"/>
                </a:solidFill>
                <a:latin typeface="Comic Sans MS" charset="0"/>
              </a:rPr>
              <a:t>Faktor-faktor yg mem</a:t>
            </a:r>
            <a:r>
              <a:rPr lang="en-US" sz="3000">
                <a:solidFill>
                  <a:schemeClr val="tx1"/>
                </a:solidFill>
                <a:latin typeface="Comic Sans MS" charset="0"/>
              </a:rPr>
              <a:t>p</a:t>
            </a:r>
            <a:r>
              <a:rPr lang="id-ID" sz="3000">
                <a:solidFill>
                  <a:schemeClr val="tx1"/>
                </a:solidFill>
                <a:latin typeface="Comic Sans MS" charset="0"/>
              </a:rPr>
              <a:t>engaruhi usia menarche</a:t>
            </a:r>
          </a:p>
        </p:txBody>
      </p:sp>
      <p:graphicFrame>
        <p:nvGraphicFramePr>
          <p:cNvPr id="4" name="Content Placeholder 3"/>
          <p:cNvGraphicFramePr>
            <a:graphicFrameLocks noGrp="1"/>
          </p:cNvGraphicFramePr>
          <p:nvPr>
            <p:ph idx="1"/>
          </p:nvPr>
        </p:nvGraphicFramePr>
        <p:xfrm>
          <a:off x="457200" y="1196752"/>
          <a:ext cx="82296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595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28625" y="642938"/>
            <a:ext cx="8229600" cy="1066800"/>
          </a:xfrm>
        </p:spPr>
        <p:txBody>
          <a:bodyPr/>
          <a:lstStyle/>
          <a:p>
            <a:pPr algn="ctr"/>
            <a:r>
              <a:rPr lang="id-ID" sz="2800">
                <a:solidFill>
                  <a:schemeClr val="tx1"/>
                </a:solidFill>
                <a:latin typeface="Comic Sans MS" charset="0"/>
              </a:rPr>
              <a:t>Dampak pertumbuhan skeletal pada maturasi reproduksi perempuan</a:t>
            </a:r>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8E5F7E-11D8-7F4E-A64B-F2058AB4D34D}" type="slidenum">
              <a:rPr lang="en-US">
                <a:solidFill>
                  <a:srgbClr val="FFFFFF"/>
                </a:solidFill>
              </a:rPr>
              <a:pPr eaLnBrk="1" hangingPunct="1"/>
              <a:t>35</a:t>
            </a:fld>
            <a:endParaRPr lang="en-US">
              <a:solidFill>
                <a:srgbClr val="FFFFFF"/>
              </a:solidFill>
            </a:endParaRP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133600"/>
            <a:ext cx="7408862"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640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28625" y="642938"/>
            <a:ext cx="8229600" cy="1066800"/>
          </a:xfrm>
        </p:spPr>
        <p:txBody>
          <a:bodyPr/>
          <a:lstStyle/>
          <a:p>
            <a:pPr algn="ctr"/>
            <a:r>
              <a:rPr lang="id-ID" sz="3200">
                <a:solidFill>
                  <a:schemeClr val="tx1"/>
                </a:solidFill>
                <a:latin typeface="Comic Sans MS" charset="0"/>
              </a:rPr>
              <a:t>Efek jangka panjang menarche usia dini</a:t>
            </a:r>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3F1F11-754B-2945-AC06-5CC15DD1677E}" type="slidenum">
              <a:rPr lang="en-US">
                <a:solidFill>
                  <a:srgbClr val="FFFFFF"/>
                </a:solidFill>
              </a:rPr>
              <a:pPr eaLnBrk="1" hangingPunct="1"/>
              <a:t>36</a:t>
            </a:fld>
            <a:endParaRPr lang="en-US">
              <a:solidFill>
                <a:srgbClr val="FFFFFF"/>
              </a:solidFill>
            </a:endParaRPr>
          </a:p>
        </p:txBody>
      </p:sp>
      <p:pic>
        <p:nvPicPr>
          <p:cNvPr id="358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2276475"/>
            <a:ext cx="8288337"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306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Kebutuhan</a:t>
            </a:r>
            <a:r>
              <a:rPr lang="en-US" sz="4000" dirty="0"/>
              <a:t> </a:t>
            </a:r>
            <a:r>
              <a:rPr lang="en-US" sz="4000" dirty="0" err="1"/>
              <a:t>Gizi</a:t>
            </a:r>
            <a:r>
              <a:rPr lang="en-US" sz="4000" dirty="0"/>
              <a:t> </a:t>
            </a:r>
            <a:r>
              <a:rPr lang="en-US" sz="4000" dirty="0" err="1"/>
              <a:t>Anak</a:t>
            </a:r>
            <a:r>
              <a:rPr lang="en-US" sz="4000" dirty="0"/>
              <a:t> </a:t>
            </a:r>
            <a:r>
              <a:rPr lang="en-US" sz="4000" dirty="0" err="1"/>
              <a:t>Usia</a:t>
            </a:r>
            <a:r>
              <a:rPr lang="en-US" sz="4000" dirty="0"/>
              <a:t> </a:t>
            </a:r>
            <a:r>
              <a:rPr lang="en-US" sz="4000" dirty="0" err="1"/>
              <a:t>Sekolah</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9615101"/>
              </p:ext>
            </p:extLst>
          </p:nvPr>
        </p:nvGraphicFramePr>
        <p:xfrm>
          <a:off x="280402" y="1600200"/>
          <a:ext cx="8577010" cy="4948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3801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Cara </a:t>
            </a:r>
            <a:r>
              <a:rPr lang="en-US" sz="4000" dirty="0" err="1"/>
              <a:t>penilaian</a:t>
            </a:r>
            <a:r>
              <a:rPr lang="en-US" sz="4000" dirty="0"/>
              <a:t> status </a:t>
            </a:r>
            <a:r>
              <a:rPr lang="en-US" sz="4000" dirty="0" err="1"/>
              <a:t>gizi</a:t>
            </a:r>
            <a:r>
              <a:rPr lang="en-US" sz="4000" dirty="0"/>
              <a:t> </a:t>
            </a:r>
            <a:r>
              <a:rPr lang="en-US" sz="4000" dirty="0" err="1"/>
              <a:t>anak</a:t>
            </a:r>
            <a:r>
              <a:rPr lang="en-US" sz="4000" dirty="0"/>
              <a:t> </a:t>
            </a:r>
            <a:r>
              <a:rPr lang="en-US" sz="4000" dirty="0" err="1"/>
              <a:t>usia</a:t>
            </a:r>
            <a:r>
              <a:rPr lang="en-US" sz="4000" dirty="0"/>
              <a:t> </a:t>
            </a:r>
            <a:r>
              <a:rPr lang="en-US" sz="4000" dirty="0" err="1"/>
              <a:t>sekolah</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8409357"/>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1636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29885" y="284195"/>
            <a:ext cx="3876149" cy="5357263"/>
          </a:xfrm>
          <a:prstGeom prst="rect">
            <a:avLst/>
          </a:prstGeom>
          <a:noFill/>
          <a:ln w="9525" cmpd="sng">
            <a:solidFill>
              <a:srgbClr val="000000"/>
            </a:solidFill>
            <a:miter lim="800000"/>
            <a:headEnd/>
            <a:tailEnd/>
          </a:ln>
          <a:effec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634883" y="482141"/>
            <a:ext cx="4156551" cy="4185342"/>
          </a:xfrm>
          <a:prstGeom prst="rect">
            <a:avLst/>
          </a:prstGeom>
          <a:noFill/>
          <a:ln w="9525">
            <a:solidFill>
              <a:schemeClr val="tx1">
                <a:lumMod val="100000"/>
                <a:lumOff val="0"/>
              </a:schemeClr>
            </a:solidFill>
            <a:miter lim="800000"/>
            <a:headEnd/>
            <a:tailEnd/>
          </a:ln>
        </p:spPr>
      </p:pic>
      <p:sp>
        <p:nvSpPr>
          <p:cNvPr id="7" name="Text Box 39"/>
          <p:cNvSpPr txBox="1"/>
          <p:nvPr/>
        </p:nvSpPr>
        <p:spPr>
          <a:xfrm>
            <a:off x="729615" y="5802155"/>
            <a:ext cx="2561590" cy="6642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id-ID" sz="1400" dirty="0">
                <a:effectLst/>
                <a:latin typeface="Calibri"/>
                <a:ea typeface="Calibri"/>
                <a:cs typeface="Times New Roman"/>
              </a:rPr>
              <a:t>Gambar </a:t>
            </a:r>
            <a:r>
              <a:rPr lang="id-ID" sz="1400" dirty="0">
                <a:latin typeface="Calibri"/>
                <a:ea typeface="Calibri"/>
                <a:cs typeface="Times New Roman"/>
              </a:rPr>
              <a:t>2</a:t>
            </a:r>
            <a:r>
              <a:rPr lang="id-ID" sz="1400" dirty="0">
                <a:effectLst/>
                <a:latin typeface="Calibri"/>
                <a:ea typeface="Calibri"/>
                <a:cs typeface="Times New Roman"/>
              </a:rPr>
              <a:t>. Cara pengukuran tinggi badan (Sumber: </a:t>
            </a:r>
            <a:r>
              <a:rPr lang="id-ID" sz="1400" i="1" dirty="0">
                <a:effectLst/>
                <a:latin typeface="Calibri"/>
                <a:ea typeface="Calibri"/>
                <a:cs typeface="Times New Roman"/>
              </a:rPr>
              <a:t>United Nations </a:t>
            </a:r>
            <a:r>
              <a:rPr lang="id-ID" sz="1400" dirty="0">
                <a:effectLst/>
                <a:latin typeface="Calibri"/>
                <a:ea typeface="Calibri"/>
                <a:cs typeface="Times New Roman"/>
              </a:rPr>
              <a:t>1986 dalam Cogill 2001)</a:t>
            </a:r>
            <a:endParaRPr lang="en-US" sz="1400" dirty="0">
              <a:effectLst/>
              <a:latin typeface="Calibri"/>
              <a:ea typeface="Calibri"/>
              <a:cs typeface="Times New Roman"/>
            </a:endParaRPr>
          </a:p>
        </p:txBody>
      </p:sp>
      <p:sp>
        <p:nvSpPr>
          <p:cNvPr id="8" name="Text Box 37"/>
          <p:cNvSpPr txBox="1"/>
          <p:nvPr/>
        </p:nvSpPr>
        <p:spPr>
          <a:xfrm>
            <a:off x="4816321" y="4870399"/>
            <a:ext cx="3180726" cy="7710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id-ID" sz="1400" dirty="0">
                <a:effectLst/>
                <a:latin typeface="Calibri"/>
                <a:ea typeface="Calibri"/>
                <a:cs typeface="Times New Roman"/>
              </a:rPr>
              <a:t>Gambar 3. Posisi orang yang akan diukur tinggi badannya (Sumber: Westat Inc, 1988)</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48219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89560" y="1821400"/>
            <a:ext cx="6370320" cy="2946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9pPr>
          </a:lstStyle>
          <a:p>
            <a:pPr marL="571500" indent="-457200" algn="l">
              <a:lnSpc>
                <a:spcPct val="120000"/>
              </a:lnSpc>
              <a:buFont typeface="Arial" pitchFamily="34" charset="0"/>
              <a:buChar char="•"/>
            </a:pPr>
            <a:r>
              <a:rPr lang="en-US" sz="2000" dirty="0" err="1">
                <a:latin typeface="Comic Sans MS" pitchFamily="66" charset="0"/>
              </a:rPr>
              <a:t>Pertumbuhan</a:t>
            </a:r>
            <a:r>
              <a:rPr lang="en-US" sz="2000" dirty="0">
                <a:latin typeface="Comic Sans MS" pitchFamily="66" charset="0"/>
              </a:rPr>
              <a:t> </a:t>
            </a:r>
            <a:r>
              <a:rPr lang="en-US" sz="2000" dirty="0" err="1">
                <a:latin typeface="Comic Sans MS" pitchFamily="66" charset="0"/>
              </a:rPr>
              <a:t>relatih</a:t>
            </a:r>
            <a:r>
              <a:rPr lang="en-US" sz="2000" dirty="0">
                <a:latin typeface="Comic Sans MS" pitchFamily="66" charset="0"/>
              </a:rPr>
              <a:t> </a:t>
            </a:r>
            <a:r>
              <a:rPr lang="en-US" sz="2000" dirty="0" err="1">
                <a:latin typeface="Comic Sans MS" pitchFamily="66" charset="0"/>
              </a:rPr>
              <a:t>lebih</a:t>
            </a:r>
            <a:r>
              <a:rPr lang="en-US" sz="2000" dirty="0">
                <a:latin typeface="Comic Sans MS" pitchFamily="66" charset="0"/>
              </a:rPr>
              <a:t> </a:t>
            </a:r>
            <a:r>
              <a:rPr lang="en-US" sz="2000" dirty="0" err="1">
                <a:latin typeface="Comic Sans MS" pitchFamily="66" charset="0"/>
              </a:rPr>
              <a:t>stabil</a:t>
            </a:r>
            <a:r>
              <a:rPr lang="en-US" sz="2000" dirty="0">
                <a:latin typeface="Comic Sans MS" pitchFamily="66" charset="0"/>
              </a:rPr>
              <a:t> </a:t>
            </a:r>
            <a:r>
              <a:rPr lang="en-US" sz="2000" dirty="0" err="1">
                <a:latin typeface="Comic Sans MS" pitchFamily="66" charset="0"/>
              </a:rPr>
              <a:t>dibanding</a:t>
            </a:r>
            <a:r>
              <a:rPr lang="en-US" sz="2000" dirty="0">
                <a:latin typeface="Comic Sans MS" pitchFamily="66" charset="0"/>
              </a:rPr>
              <a:t> </a:t>
            </a:r>
            <a:r>
              <a:rPr lang="en-US" sz="2000" dirty="0" err="1">
                <a:latin typeface="Comic Sans MS" pitchFamily="66" charset="0"/>
              </a:rPr>
              <a:t>bayi</a:t>
            </a:r>
            <a:r>
              <a:rPr lang="en-US" sz="2000" dirty="0">
                <a:latin typeface="Comic Sans MS" pitchFamily="66" charset="0"/>
              </a:rPr>
              <a:t>, </a:t>
            </a:r>
            <a:r>
              <a:rPr lang="en-US" sz="2000" dirty="0" err="1">
                <a:latin typeface="Comic Sans MS" pitchFamily="66" charset="0"/>
              </a:rPr>
              <a:t>pra</a:t>
            </a:r>
            <a:r>
              <a:rPr lang="en-US" sz="2000" dirty="0">
                <a:latin typeface="Comic Sans MS" pitchFamily="66" charset="0"/>
              </a:rPr>
              <a:t> </a:t>
            </a:r>
            <a:r>
              <a:rPr lang="en-US" sz="2000" dirty="0" err="1">
                <a:latin typeface="Comic Sans MS" pitchFamily="66" charset="0"/>
              </a:rPr>
              <a:t>sekolah</a:t>
            </a:r>
            <a:r>
              <a:rPr lang="en-US" sz="2000" dirty="0">
                <a:latin typeface="Comic Sans MS" pitchFamily="66" charset="0"/>
              </a:rPr>
              <a:t>, </a:t>
            </a:r>
            <a:r>
              <a:rPr lang="en-US" sz="2000" dirty="0" err="1">
                <a:latin typeface="Comic Sans MS" pitchFamily="66" charset="0"/>
              </a:rPr>
              <a:t>remaja</a:t>
            </a:r>
            <a:endParaRPr lang="en-US" sz="2000" dirty="0">
              <a:latin typeface="Comic Sans MS" pitchFamily="66" charset="0"/>
            </a:endParaRPr>
          </a:p>
          <a:p>
            <a:pPr marL="571500" indent="-457200" algn="l">
              <a:lnSpc>
                <a:spcPct val="120000"/>
              </a:lnSpc>
              <a:buFont typeface="Arial" pitchFamily="34" charset="0"/>
              <a:buChar char="•"/>
            </a:pPr>
            <a:r>
              <a:rPr lang="en-US" sz="2000" dirty="0" err="1">
                <a:latin typeface="Comic Sans MS" pitchFamily="66" charset="0"/>
              </a:rPr>
              <a:t>Mulai</a:t>
            </a:r>
            <a:r>
              <a:rPr lang="en-US" sz="2000" dirty="0">
                <a:latin typeface="Comic Sans MS" pitchFamily="66" charset="0"/>
              </a:rPr>
              <a:t> </a:t>
            </a:r>
            <a:r>
              <a:rPr lang="en-US" sz="2000" dirty="0" err="1">
                <a:latin typeface="Comic Sans MS" pitchFamily="66" charset="0"/>
              </a:rPr>
              <a:t>terjadi</a:t>
            </a:r>
            <a:r>
              <a:rPr lang="en-US" sz="2000" dirty="0">
                <a:latin typeface="Comic Sans MS" pitchFamily="66" charset="0"/>
              </a:rPr>
              <a:t> proses </a:t>
            </a:r>
            <a:r>
              <a:rPr lang="en-US" sz="2000" dirty="0" err="1">
                <a:latin typeface="Comic Sans MS" pitchFamily="66" charset="0"/>
              </a:rPr>
              <a:t>kematangan</a:t>
            </a:r>
            <a:r>
              <a:rPr lang="en-US" sz="2000" dirty="0">
                <a:latin typeface="Comic Sans MS" pitchFamily="66" charset="0"/>
              </a:rPr>
              <a:t>, </a:t>
            </a:r>
            <a:r>
              <a:rPr lang="en-US" sz="2000" dirty="0" err="1">
                <a:latin typeface="Comic Sans MS" pitchFamily="66" charset="0"/>
              </a:rPr>
              <a:t>pertambahan</a:t>
            </a:r>
            <a:r>
              <a:rPr lang="en-US" sz="2000" dirty="0">
                <a:latin typeface="Comic Sans MS" pitchFamily="66" charset="0"/>
              </a:rPr>
              <a:t> </a:t>
            </a:r>
            <a:r>
              <a:rPr lang="en-US" sz="2000" dirty="0" err="1">
                <a:latin typeface="Comic Sans MS" pitchFamily="66" charset="0"/>
              </a:rPr>
              <a:t>kognitif</a:t>
            </a:r>
            <a:r>
              <a:rPr lang="en-US" sz="2000" dirty="0">
                <a:latin typeface="Comic Sans MS" pitchFamily="66" charset="0"/>
              </a:rPr>
              <a:t> </a:t>
            </a:r>
            <a:r>
              <a:rPr lang="en-US" sz="2000" dirty="0" err="1">
                <a:latin typeface="Comic Sans MS" pitchFamily="66" charset="0"/>
              </a:rPr>
              <a:t>dan</a:t>
            </a:r>
            <a:r>
              <a:rPr lang="en-US" sz="2000" dirty="0">
                <a:latin typeface="Comic Sans MS" pitchFamily="66" charset="0"/>
              </a:rPr>
              <a:t> </a:t>
            </a:r>
            <a:r>
              <a:rPr lang="en-US" sz="2000" dirty="0" err="1">
                <a:latin typeface="Comic Sans MS" pitchFamily="66" charset="0"/>
              </a:rPr>
              <a:t>sosial</a:t>
            </a:r>
            <a:r>
              <a:rPr lang="en-US" sz="2000" dirty="0">
                <a:latin typeface="Comic Sans MS" pitchFamily="66" charset="0"/>
              </a:rPr>
              <a:t> </a:t>
            </a:r>
            <a:r>
              <a:rPr lang="en-US" sz="2000" dirty="0" err="1">
                <a:latin typeface="Comic Sans MS" pitchFamily="66" charset="0"/>
              </a:rPr>
              <a:t>emosional</a:t>
            </a:r>
            <a:endParaRPr lang="id-ID" sz="2000" dirty="0">
              <a:latin typeface="Comic Sans MS" pitchFamily="66" charset="0"/>
            </a:endParaRPr>
          </a:p>
          <a:p>
            <a:pPr marL="571500" indent="-457200" algn="l">
              <a:lnSpc>
                <a:spcPct val="120000"/>
              </a:lnSpc>
              <a:buFont typeface="Arial" pitchFamily="34" charset="0"/>
              <a:buChar char="•"/>
            </a:pPr>
            <a:r>
              <a:rPr lang="id-ID" sz="2000" dirty="0">
                <a:latin typeface="Comic Sans MS" pitchFamily="66" charset="0"/>
              </a:rPr>
              <a:t>Kemampuan bahasa berkembang </a:t>
            </a:r>
          </a:p>
          <a:p>
            <a:pPr marL="571500" indent="-457200" algn="l">
              <a:lnSpc>
                <a:spcPct val="120000"/>
              </a:lnSpc>
              <a:buFont typeface="Arial" pitchFamily="34" charset="0"/>
              <a:buChar char="•"/>
            </a:pPr>
            <a:r>
              <a:rPr lang="id-ID" sz="2000" dirty="0">
                <a:latin typeface="Comic Sans MS" pitchFamily="66" charset="0"/>
              </a:rPr>
              <a:t>Terjadi beberapa perubahan perilaku karena pengaruh luar khususnya peers</a:t>
            </a:r>
          </a:p>
          <a:p>
            <a:pPr marL="571500" indent="-457200" algn="l">
              <a:lnSpc>
                <a:spcPct val="120000"/>
              </a:lnSpc>
              <a:buFont typeface="Arial" pitchFamily="34" charset="0"/>
              <a:buChar char="•"/>
            </a:pPr>
            <a:r>
              <a:rPr lang="id-ID" sz="2000" dirty="0">
                <a:latin typeface="Comic Sans MS" pitchFamily="66" charset="0"/>
              </a:rPr>
              <a:t>Terjadi konflik dalam diri tentang bentuk tubuh</a:t>
            </a:r>
          </a:p>
          <a:p>
            <a:pPr marL="571500" indent="-457200" algn="l">
              <a:lnSpc>
                <a:spcPct val="120000"/>
              </a:lnSpc>
              <a:buFont typeface="Arial" pitchFamily="34" charset="0"/>
              <a:buChar char="•"/>
            </a:pPr>
            <a:r>
              <a:rPr lang="id-ID" sz="2000" dirty="0">
                <a:latin typeface="Comic Sans MS" pitchFamily="66" charset="0"/>
              </a:rPr>
              <a:t>Paham bahwa orang harus makan untuk hidup, namun terdapat kriteria terhadap body image yang kadang bertentangan dgn teori</a:t>
            </a:r>
            <a:endParaRPr lang="en-US" sz="2000" dirty="0">
              <a:latin typeface="Comic Sans MS" pitchFamily="66" charset="0"/>
            </a:endParaRPr>
          </a:p>
        </p:txBody>
      </p:sp>
      <p:sp>
        <p:nvSpPr>
          <p:cNvPr id="6" name="Oval 5"/>
          <p:cNvSpPr/>
          <p:nvPr/>
        </p:nvSpPr>
        <p:spPr>
          <a:xfrm>
            <a:off x="1884530" y="434983"/>
            <a:ext cx="2952328" cy="920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latin typeface="Montserrat" charset="0"/>
              </a:rPr>
              <a:t>PRINSIP</a:t>
            </a:r>
          </a:p>
        </p:txBody>
      </p:sp>
    </p:spTree>
    <p:extLst>
      <p:ext uri="{BB962C8B-B14F-4D97-AF65-F5344CB8AC3E}">
        <p14:creationId xmlns:p14="http://schemas.microsoft.com/office/powerpoint/2010/main" val="396538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Cara </a:t>
            </a:r>
            <a:r>
              <a:rPr lang="en-US" sz="3600" dirty="0" err="1"/>
              <a:t>penilaian</a:t>
            </a:r>
            <a:r>
              <a:rPr lang="en-US" sz="3600" dirty="0"/>
              <a:t> status </a:t>
            </a:r>
            <a:r>
              <a:rPr lang="en-US" sz="3600" dirty="0" err="1"/>
              <a:t>gizi</a:t>
            </a:r>
            <a:r>
              <a:rPr lang="en-US" sz="3600" dirty="0"/>
              <a:t> </a:t>
            </a:r>
            <a:r>
              <a:rPr lang="en-US" sz="3600" dirty="0" err="1"/>
              <a:t>anak</a:t>
            </a:r>
            <a:r>
              <a:rPr lang="en-US" sz="3600" dirty="0"/>
              <a:t> </a:t>
            </a:r>
            <a:r>
              <a:rPr lang="en-US" sz="3600" dirty="0" err="1"/>
              <a:t>usia</a:t>
            </a:r>
            <a:r>
              <a:rPr lang="en-US" sz="3600" dirty="0"/>
              <a:t> </a:t>
            </a:r>
            <a:r>
              <a:rPr lang="en-US" sz="3600" dirty="0" err="1"/>
              <a:t>sekolah</a:t>
            </a:r>
            <a:r>
              <a:rPr lang="en-US" sz="3600" dirty="0"/>
              <a:t>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9888711"/>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26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274638"/>
            <a:ext cx="8183880" cy="563562"/>
          </a:xfrm>
        </p:spPr>
        <p:txBody>
          <a:bodyPr>
            <a:normAutofit/>
          </a:bodyPr>
          <a:lstStyle/>
          <a:p>
            <a:r>
              <a:rPr lang="en-US" sz="2400" dirty="0" err="1"/>
              <a:t>Faktor</a:t>
            </a:r>
            <a:r>
              <a:rPr lang="en-US" sz="2400" dirty="0"/>
              <a:t> internal &amp; </a:t>
            </a:r>
            <a:r>
              <a:rPr lang="en-US" sz="2400" dirty="0" err="1"/>
              <a:t>eksternal</a:t>
            </a:r>
            <a:r>
              <a:rPr lang="en-US" sz="2400" dirty="0"/>
              <a:t> </a:t>
            </a:r>
            <a:r>
              <a:rPr lang="en-US" sz="2400" dirty="0" err="1"/>
              <a:t>terhadap</a:t>
            </a:r>
            <a:r>
              <a:rPr lang="en-US" sz="2400" dirty="0"/>
              <a:t> status </a:t>
            </a:r>
            <a:r>
              <a:rPr lang="en-US" sz="2400" dirty="0" err="1"/>
              <a:t>gizi</a:t>
            </a:r>
            <a:r>
              <a:rPr lang="en-US" sz="2400" dirty="0"/>
              <a:t> </a:t>
            </a:r>
            <a:r>
              <a:rPr lang="en-US" sz="2400" dirty="0" err="1"/>
              <a:t>anak</a:t>
            </a:r>
            <a:r>
              <a:rPr lang="en-US" sz="2400" dirty="0"/>
              <a:t> </a:t>
            </a:r>
            <a:r>
              <a:rPr lang="en-US" sz="2400" dirty="0" err="1"/>
              <a:t>usia</a:t>
            </a:r>
            <a:r>
              <a:rPr lang="en-US" sz="2400" dirty="0"/>
              <a:t> </a:t>
            </a:r>
            <a:r>
              <a:rPr lang="en-US" sz="2400" dirty="0" err="1"/>
              <a:t>sekolah</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7144341"/>
              </p:ext>
            </p:extLst>
          </p:nvPr>
        </p:nvGraphicFramePr>
        <p:xfrm>
          <a:off x="346379" y="1264920"/>
          <a:ext cx="8577010" cy="5366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6466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35023" r="-35023"/>
          <a:stretch>
            <a:fillRect/>
          </a:stretch>
        </p:blipFill>
        <p:spPr bwMode="auto">
          <a:xfrm>
            <a:off x="-230920" y="0"/>
            <a:ext cx="9203792" cy="6136322"/>
          </a:xfrm>
          <a:prstGeom prst="rect">
            <a:avLst/>
          </a:prstGeom>
          <a:noFill/>
          <a:ln>
            <a:noFill/>
          </a:ln>
        </p:spPr>
      </p:pic>
      <p:sp>
        <p:nvSpPr>
          <p:cNvPr id="5" name="TextBox 4"/>
          <p:cNvSpPr txBox="1"/>
          <p:nvPr/>
        </p:nvSpPr>
        <p:spPr>
          <a:xfrm>
            <a:off x="494828" y="6169313"/>
            <a:ext cx="8478044" cy="369332"/>
          </a:xfrm>
          <a:prstGeom prst="rect">
            <a:avLst/>
          </a:prstGeom>
          <a:noFill/>
        </p:spPr>
        <p:txBody>
          <a:bodyPr wrap="square" rtlCol="0">
            <a:spAutoFit/>
          </a:bodyPr>
          <a:lstStyle/>
          <a:p>
            <a:r>
              <a:rPr lang="id-ID" dirty="0"/>
              <a:t>Penyebab </a:t>
            </a:r>
            <a:r>
              <a:rPr lang="id-ID" i="1" dirty="0"/>
              <a:t>malnutrition</a:t>
            </a:r>
            <a:r>
              <a:rPr lang="id-ID" dirty="0"/>
              <a:t> berdasarkan UNICEF (1990) dalam UNICEF (2015)</a:t>
            </a:r>
            <a:r>
              <a:rPr lang="en-US" dirty="0"/>
              <a:t> </a:t>
            </a:r>
          </a:p>
        </p:txBody>
      </p:sp>
    </p:spTree>
    <p:extLst>
      <p:ext uri="{BB962C8B-B14F-4D97-AF65-F5344CB8AC3E}">
        <p14:creationId xmlns:p14="http://schemas.microsoft.com/office/powerpoint/2010/main" val="160728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2982"/>
            <a:ext cx="8042276" cy="1336956"/>
          </a:xfrm>
        </p:spPr>
        <p:txBody>
          <a:bodyPr>
            <a:normAutofit fontScale="90000"/>
          </a:bodyPr>
          <a:lstStyle/>
          <a:p>
            <a:r>
              <a:rPr lang="en-US" dirty="0" err="1"/>
              <a:t>Indikator</a:t>
            </a:r>
            <a:r>
              <a:rPr lang="en-US" dirty="0"/>
              <a:t> status </a:t>
            </a:r>
            <a:r>
              <a:rPr lang="en-US" dirty="0" err="1"/>
              <a:t>gizi</a:t>
            </a:r>
            <a:r>
              <a:rPr lang="en-US" dirty="0"/>
              <a:t> </a:t>
            </a:r>
            <a:r>
              <a:rPr lang="en-US" dirty="0" err="1"/>
              <a:t>anak</a:t>
            </a:r>
            <a:r>
              <a:rPr lang="en-US" dirty="0"/>
              <a:t> </a:t>
            </a:r>
            <a:r>
              <a:rPr lang="en-US" dirty="0" err="1"/>
              <a:t>usia</a:t>
            </a:r>
            <a:r>
              <a:rPr lang="en-US" dirty="0"/>
              <a:t> </a:t>
            </a:r>
            <a:r>
              <a:rPr lang="en-US" dirty="0" err="1"/>
              <a:t>sekolah</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a:t>Berdasarkan</a:t>
            </a:r>
            <a:r>
              <a:rPr lang="en-US" dirty="0"/>
              <a:t> </a:t>
            </a:r>
            <a:r>
              <a:rPr lang="en-US" dirty="0" err="1"/>
              <a:t>Keputusan</a:t>
            </a:r>
            <a:r>
              <a:rPr lang="en-US" dirty="0"/>
              <a:t> </a:t>
            </a:r>
            <a:r>
              <a:rPr lang="en-US" dirty="0" err="1"/>
              <a:t>Menteri</a:t>
            </a:r>
            <a:r>
              <a:rPr lang="en-US" dirty="0"/>
              <a:t> </a:t>
            </a:r>
            <a:r>
              <a:rPr lang="en-US" dirty="0" err="1"/>
              <a:t>Kesehatan</a:t>
            </a:r>
            <a:r>
              <a:rPr lang="en-US" dirty="0"/>
              <a:t> RI No 1995/MENKES/SK/XII/2010 </a:t>
            </a:r>
            <a:r>
              <a:rPr lang="en-US" dirty="0" err="1"/>
              <a:t>tentang</a:t>
            </a:r>
            <a:r>
              <a:rPr lang="en-US" dirty="0"/>
              <a:t> </a:t>
            </a:r>
            <a:r>
              <a:rPr lang="en-US" dirty="0" err="1"/>
              <a:t>Standar</a:t>
            </a:r>
            <a:r>
              <a:rPr lang="en-US" dirty="0"/>
              <a:t> </a:t>
            </a:r>
            <a:r>
              <a:rPr lang="en-US" dirty="0" err="1"/>
              <a:t>Antropometri</a:t>
            </a:r>
            <a:r>
              <a:rPr lang="en-US" dirty="0"/>
              <a:t> </a:t>
            </a:r>
            <a:r>
              <a:rPr lang="en-US" dirty="0" err="1"/>
              <a:t>Penilaian</a:t>
            </a:r>
            <a:r>
              <a:rPr lang="en-US" dirty="0"/>
              <a:t> Status </a:t>
            </a:r>
            <a:r>
              <a:rPr lang="en-US" dirty="0" err="1"/>
              <a:t>Gizi</a:t>
            </a:r>
            <a:r>
              <a:rPr lang="en-US" dirty="0"/>
              <a:t> </a:t>
            </a:r>
            <a:r>
              <a:rPr lang="en-US" dirty="0" err="1"/>
              <a:t>Anak</a:t>
            </a:r>
            <a:r>
              <a:rPr lang="en-US" dirty="0"/>
              <a:t>, </a:t>
            </a:r>
            <a:r>
              <a:rPr lang="en-US" dirty="0" err="1"/>
              <a:t>indeks</a:t>
            </a:r>
            <a:r>
              <a:rPr lang="en-US" dirty="0"/>
              <a:t> </a:t>
            </a:r>
            <a:r>
              <a:rPr lang="en-US" dirty="0" err="1"/>
              <a:t>antropometri</a:t>
            </a:r>
            <a:r>
              <a:rPr lang="en-US" dirty="0"/>
              <a:t> yang </a:t>
            </a:r>
            <a:r>
              <a:rPr lang="en-US" dirty="0" err="1"/>
              <a:t>digunakan</a:t>
            </a:r>
            <a:r>
              <a:rPr lang="en-US" dirty="0"/>
              <a:t> </a:t>
            </a:r>
            <a:r>
              <a:rPr lang="en-US" dirty="0" err="1"/>
              <a:t>untuk</a:t>
            </a:r>
            <a:r>
              <a:rPr lang="en-US" dirty="0"/>
              <a:t> </a:t>
            </a:r>
            <a:r>
              <a:rPr lang="en-US" dirty="0" err="1"/>
              <a:t>menentukan</a:t>
            </a:r>
            <a:r>
              <a:rPr lang="en-US" dirty="0"/>
              <a:t> status </a:t>
            </a:r>
            <a:r>
              <a:rPr lang="en-US" dirty="0" err="1"/>
              <a:t>gizi</a:t>
            </a:r>
            <a:r>
              <a:rPr lang="en-US" dirty="0"/>
              <a:t> </a:t>
            </a:r>
            <a:r>
              <a:rPr lang="en-US" dirty="0" err="1"/>
              <a:t>anak</a:t>
            </a:r>
            <a:r>
              <a:rPr lang="en-US" dirty="0"/>
              <a:t> </a:t>
            </a:r>
            <a:r>
              <a:rPr lang="en-US" dirty="0" err="1"/>
              <a:t>sekolah</a:t>
            </a:r>
            <a:r>
              <a:rPr lang="en-US" dirty="0"/>
              <a:t>: IMT/U</a:t>
            </a:r>
          </a:p>
          <a:p>
            <a:r>
              <a:rPr lang="en-US" dirty="0" err="1"/>
              <a:t>Berikut</a:t>
            </a:r>
            <a:r>
              <a:rPr lang="en-US" dirty="0"/>
              <a:t> </a:t>
            </a:r>
            <a:r>
              <a:rPr lang="en-US" dirty="0" err="1"/>
              <a:t>adalah</a:t>
            </a:r>
            <a:r>
              <a:rPr lang="en-US" dirty="0"/>
              <a:t> 5 </a:t>
            </a:r>
            <a:r>
              <a:rPr lang="en-US" dirty="0" err="1"/>
              <a:t>hasil</a:t>
            </a:r>
            <a:r>
              <a:rPr lang="en-US" dirty="0"/>
              <a:t> </a:t>
            </a:r>
            <a:r>
              <a:rPr lang="en-US" dirty="0" err="1"/>
              <a:t>pengukuran</a:t>
            </a:r>
            <a:r>
              <a:rPr lang="en-US" dirty="0"/>
              <a:t> IMT/U </a:t>
            </a:r>
            <a:r>
              <a:rPr lang="en-US" dirty="0" err="1"/>
              <a:t>berdasarkan</a:t>
            </a:r>
            <a:r>
              <a:rPr lang="en-US" dirty="0"/>
              <a:t> </a:t>
            </a:r>
            <a:r>
              <a:rPr lang="en-US" dirty="0" err="1"/>
              <a:t>nilai</a:t>
            </a:r>
            <a:r>
              <a:rPr lang="en-US" dirty="0"/>
              <a:t> Z:</a:t>
            </a:r>
          </a:p>
          <a:p>
            <a:pPr lvl="1"/>
            <a:r>
              <a:rPr lang="id-ID" dirty="0"/>
              <a:t>Sangat kurus	: nilai Z &lt; -3 SD</a:t>
            </a:r>
            <a:endParaRPr lang="en-US" sz="1800" dirty="0"/>
          </a:p>
          <a:p>
            <a:pPr lvl="1"/>
            <a:r>
              <a:rPr lang="id-ID" dirty="0"/>
              <a:t>Kurus		: -3 SD &lt; nilai Z &lt; -2 SD</a:t>
            </a:r>
            <a:endParaRPr lang="en-US" sz="1800" dirty="0"/>
          </a:p>
          <a:p>
            <a:pPr lvl="1"/>
            <a:r>
              <a:rPr lang="id-ID" dirty="0"/>
              <a:t>Normal		: -2 SD &lt; nilai Z &lt; 1 SD</a:t>
            </a:r>
            <a:endParaRPr lang="en-US" sz="1800" dirty="0"/>
          </a:p>
          <a:p>
            <a:pPr lvl="1"/>
            <a:r>
              <a:rPr lang="id-ID" dirty="0"/>
              <a:t>Gemuk		: 1 SD &gt; nilai Z &gt; 2 SD</a:t>
            </a:r>
            <a:endParaRPr lang="en-US" sz="1800" dirty="0"/>
          </a:p>
          <a:p>
            <a:pPr lvl="1"/>
            <a:r>
              <a:rPr lang="id-ID" dirty="0"/>
              <a:t>Obesitas 		: &gt; 2 SD</a:t>
            </a:r>
            <a:r>
              <a:rPr lang="en-US" dirty="0"/>
              <a:t> </a:t>
            </a:r>
          </a:p>
        </p:txBody>
      </p:sp>
    </p:spTree>
    <p:extLst>
      <p:ext uri="{BB962C8B-B14F-4D97-AF65-F5344CB8AC3E}">
        <p14:creationId xmlns:p14="http://schemas.microsoft.com/office/powerpoint/2010/main" val="23133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2317971"/>
            <a:ext cx="8042276" cy="1336956"/>
          </a:xfrm>
        </p:spPr>
        <p:txBody>
          <a:bodyPr/>
          <a:lstStyle/>
          <a:p>
            <a:r>
              <a:rPr lang="en-US" dirty="0" err="1"/>
              <a:t>Terima</a:t>
            </a:r>
            <a:r>
              <a:rPr lang="en-US" dirty="0"/>
              <a:t> </a:t>
            </a:r>
            <a:r>
              <a:rPr lang="en-US" dirty="0" err="1"/>
              <a:t>Kasih</a:t>
            </a:r>
            <a:endParaRPr lang="en-US" dirty="0"/>
          </a:p>
        </p:txBody>
      </p:sp>
    </p:spTree>
    <p:extLst>
      <p:ext uri="{BB962C8B-B14F-4D97-AF65-F5344CB8AC3E}">
        <p14:creationId xmlns:p14="http://schemas.microsoft.com/office/powerpoint/2010/main" val="383529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89560" y="1821400"/>
            <a:ext cx="6370320" cy="2946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accent1"/>
              </a:buClr>
              <a:buSzPts val="1600"/>
              <a:buFont typeface="Montserrat"/>
              <a:buNone/>
              <a:defRPr sz="1600" b="0" i="0" u="none" strike="noStrike" cap="none">
                <a:solidFill>
                  <a:schemeClr val="accent1"/>
                </a:solidFill>
                <a:latin typeface="Montserrat"/>
                <a:ea typeface="Montserrat"/>
                <a:cs typeface="Montserrat"/>
                <a:sym typeface="Montserrat"/>
              </a:defRPr>
            </a:lvl9pPr>
          </a:lstStyle>
          <a:p>
            <a:pPr marL="571500" indent="-457200" algn="l">
              <a:lnSpc>
                <a:spcPct val="150000"/>
              </a:lnSpc>
              <a:buFont typeface="Arial" pitchFamily="34" charset="0"/>
              <a:buChar char="•"/>
            </a:pPr>
            <a:r>
              <a:rPr lang="en-US" sz="2000" dirty="0" err="1">
                <a:latin typeface="Comic Sans MS" pitchFamily="66" charset="0"/>
              </a:rPr>
              <a:t>Pola</a:t>
            </a:r>
            <a:r>
              <a:rPr lang="en-US" sz="2000" dirty="0">
                <a:latin typeface="Comic Sans MS" pitchFamily="66" charset="0"/>
              </a:rPr>
              <a:t> </a:t>
            </a:r>
            <a:r>
              <a:rPr lang="en-US" sz="2000" dirty="0" err="1">
                <a:latin typeface="Comic Sans MS" pitchFamily="66" charset="0"/>
              </a:rPr>
              <a:t>makan</a:t>
            </a:r>
            <a:r>
              <a:rPr lang="en-US" sz="2000" dirty="0">
                <a:latin typeface="Comic Sans MS" pitchFamily="66" charset="0"/>
              </a:rPr>
              <a:t> </a:t>
            </a:r>
            <a:r>
              <a:rPr lang="en-US" sz="2000" dirty="0" err="1">
                <a:latin typeface="Comic Sans MS" pitchFamily="66" charset="0"/>
              </a:rPr>
              <a:t>mulai</a:t>
            </a:r>
            <a:r>
              <a:rPr lang="en-US" sz="2000" dirty="0">
                <a:latin typeface="Comic Sans MS" pitchFamily="66" charset="0"/>
              </a:rPr>
              <a:t> </a:t>
            </a:r>
            <a:r>
              <a:rPr lang="en-US" sz="2000" dirty="0" err="1">
                <a:latin typeface="Comic Sans MS" pitchFamily="66" charset="0"/>
              </a:rPr>
              <a:t>dipengaruhi</a:t>
            </a:r>
            <a:r>
              <a:rPr lang="en-US" sz="2000" dirty="0">
                <a:latin typeface="Comic Sans MS" pitchFamily="66" charset="0"/>
              </a:rPr>
              <a:t> </a:t>
            </a:r>
            <a:r>
              <a:rPr lang="en-US" sz="2000" dirty="0" err="1">
                <a:latin typeface="Comic Sans MS" pitchFamily="66" charset="0"/>
              </a:rPr>
              <a:t>faktor</a:t>
            </a:r>
            <a:r>
              <a:rPr lang="en-US" sz="2000" dirty="0">
                <a:latin typeface="Comic Sans MS" pitchFamily="66" charset="0"/>
              </a:rPr>
              <a:t> di </a:t>
            </a:r>
            <a:r>
              <a:rPr lang="en-US" sz="2000" dirty="0" err="1">
                <a:latin typeface="Comic Sans MS" pitchFamily="66" charset="0"/>
              </a:rPr>
              <a:t>luar</a:t>
            </a:r>
            <a:r>
              <a:rPr lang="en-US" sz="2000" dirty="0">
                <a:latin typeface="Comic Sans MS" pitchFamily="66" charset="0"/>
              </a:rPr>
              <a:t> </a:t>
            </a:r>
            <a:r>
              <a:rPr lang="en-US" sz="2000" dirty="0" err="1">
                <a:latin typeface="Comic Sans MS" pitchFamily="66" charset="0"/>
              </a:rPr>
              <a:t>rumah</a:t>
            </a:r>
            <a:endParaRPr lang="id-ID" sz="2000" dirty="0">
              <a:latin typeface="Comic Sans MS" pitchFamily="66" charset="0"/>
            </a:endParaRPr>
          </a:p>
          <a:p>
            <a:pPr marL="571500" indent="-457200" algn="l">
              <a:lnSpc>
                <a:spcPct val="150000"/>
              </a:lnSpc>
              <a:buFont typeface="Arial" pitchFamily="34" charset="0"/>
              <a:buChar char="•"/>
            </a:pPr>
            <a:r>
              <a:rPr lang="en-US" sz="2000" dirty="0" err="1">
                <a:latin typeface="Comic Sans MS" pitchFamily="66" charset="0"/>
              </a:rPr>
              <a:t>Wanita</a:t>
            </a:r>
            <a:r>
              <a:rPr lang="en-US" sz="2000" dirty="0">
                <a:latin typeface="Comic Sans MS" pitchFamily="66" charset="0"/>
              </a:rPr>
              <a:t> </a:t>
            </a:r>
            <a:r>
              <a:rPr lang="en-US" sz="2000" dirty="0" err="1">
                <a:latin typeface="Comic Sans MS" pitchFamily="66" charset="0"/>
              </a:rPr>
              <a:t>lebih</a:t>
            </a:r>
            <a:r>
              <a:rPr lang="en-US" sz="2000" dirty="0">
                <a:latin typeface="Comic Sans MS" pitchFamily="66" charset="0"/>
              </a:rPr>
              <a:t> </a:t>
            </a:r>
            <a:r>
              <a:rPr lang="en-US" sz="2000" dirty="0" err="1">
                <a:latin typeface="Comic Sans MS" pitchFamily="66" charset="0"/>
              </a:rPr>
              <a:t>cepat</a:t>
            </a:r>
            <a:r>
              <a:rPr lang="en-US" sz="2000" dirty="0">
                <a:latin typeface="Comic Sans MS" pitchFamily="66" charset="0"/>
              </a:rPr>
              <a:t> </a:t>
            </a:r>
            <a:r>
              <a:rPr lang="en-US" sz="2000" dirty="0" err="1">
                <a:latin typeface="Comic Sans MS" pitchFamily="66" charset="0"/>
              </a:rPr>
              <a:t>pubertas</a:t>
            </a:r>
            <a:r>
              <a:rPr lang="en-US" sz="2000" dirty="0">
                <a:latin typeface="Comic Sans MS" pitchFamily="66" charset="0"/>
              </a:rPr>
              <a:t> di banding </a:t>
            </a:r>
            <a:r>
              <a:rPr lang="en-US" sz="2000" dirty="0" err="1">
                <a:latin typeface="Comic Sans MS" pitchFamily="66" charset="0"/>
              </a:rPr>
              <a:t>laki-laki</a:t>
            </a:r>
            <a:endParaRPr lang="id-ID" sz="2000" dirty="0">
              <a:latin typeface="Comic Sans MS" pitchFamily="66" charset="0"/>
            </a:endParaRPr>
          </a:p>
          <a:p>
            <a:pPr marL="571500" indent="-457200" algn="l">
              <a:lnSpc>
                <a:spcPct val="150000"/>
              </a:lnSpc>
              <a:buFont typeface="Arial" pitchFamily="34" charset="0"/>
              <a:buChar char="•"/>
            </a:pPr>
            <a:r>
              <a:rPr lang="id-ID" sz="2000" dirty="0">
                <a:latin typeface="Comic Sans MS" pitchFamily="66" charset="0"/>
              </a:rPr>
              <a:t>PMT-AS di berbagai negara membuktikan dapat berkontribusi terhadap asupan zat gizi</a:t>
            </a:r>
            <a:endParaRPr lang="en-US" sz="2000" dirty="0">
              <a:latin typeface="Comic Sans MS" pitchFamily="66" charset="0"/>
            </a:endParaRPr>
          </a:p>
        </p:txBody>
      </p:sp>
      <p:sp>
        <p:nvSpPr>
          <p:cNvPr id="6" name="Oval 5"/>
          <p:cNvSpPr/>
          <p:nvPr/>
        </p:nvSpPr>
        <p:spPr>
          <a:xfrm>
            <a:off x="1884530" y="434983"/>
            <a:ext cx="2952328" cy="920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latin typeface="Montserrat" charset="0"/>
              </a:rPr>
              <a:t>PRINSIP</a:t>
            </a:r>
          </a:p>
        </p:txBody>
      </p:sp>
    </p:spTree>
    <p:extLst>
      <p:ext uri="{BB962C8B-B14F-4D97-AF65-F5344CB8AC3E}">
        <p14:creationId xmlns:p14="http://schemas.microsoft.com/office/powerpoint/2010/main" val="226976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340" y="1"/>
            <a:ext cx="1611660" cy="76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1687096"/>
            <a:ext cx="6572250" cy="4770537"/>
          </a:xfrm>
          <a:prstGeom prst="rect">
            <a:avLst/>
          </a:prstGeom>
          <a:solidFill>
            <a:schemeClr val="accent1">
              <a:lumMod val="20000"/>
              <a:lumOff val="80000"/>
            </a:schemeClr>
          </a:solidFill>
        </p:spPr>
        <p:txBody>
          <a:bodyPr wrap="square" rtlCol="0">
            <a:spAutoFit/>
          </a:bodyPr>
          <a:lstStyle/>
          <a:p>
            <a:r>
              <a:rPr lang="id-ID" sz="1600" dirty="0">
                <a:latin typeface="Montserrat" charset="0"/>
              </a:rPr>
              <a:t>Faktor yang mempengaruhi konsumsi</a:t>
            </a:r>
          </a:p>
          <a:p>
            <a:pPr marL="285750" indent="-285750">
              <a:buFontTx/>
              <a:buChar char="-"/>
            </a:pPr>
            <a:r>
              <a:rPr lang="id-ID" sz="1600" dirty="0">
                <a:latin typeface="Montserrat" charset="0"/>
              </a:rPr>
              <a:t>Keluarga, Teman sebaya,  Media </a:t>
            </a:r>
          </a:p>
          <a:p>
            <a:endParaRPr lang="id-ID" sz="1600" dirty="0">
              <a:latin typeface="Montserrat" charset="0"/>
            </a:endParaRPr>
          </a:p>
          <a:p>
            <a:endParaRPr lang="id-ID" sz="1600" dirty="0">
              <a:latin typeface="Montserrat" charset="0"/>
            </a:endParaRPr>
          </a:p>
          <a:p>
            <a:r>
              <a:rPr lang="id-ID" sz="1600" dirty="0">
                <a:latin typeface="Montserrat" charset="0"/>
              </a:rPr>
              <a:t>Frekuensi makan seharusnya 4-5x/hari , namun sering kurang mengingat kesibukan sekolah atau tidak tersedianya makanan. </a:t>
            </a:r>
          </a:p>
          <a:p>
            <a:endParaRPr lang="id-ID" sz="1600" dirty="0">
              <a:latin typeface="Montserrat" charset="0"/>
            </a:endParaRPr>
          </a:p>
          <a:p>
            <a:r>
              <a:rPr lang="id-ID" sz="1600" dirty="0">
                <a:latin typeface="Montserrat" charset="0"/>
              </a:rPr>
              <a:t>Sebaiknya snack menyumbang 1/3 total intake</a:t>
            </a:r>
          </a:p>
          <a:p>
            <a:endParaRPr lang="id-ID" sz="1600" dirty="0">
              <a:latin typeface="Montserrat" charset="0"/>
            </a:endParaRPr>
          </a:p>
          <a:p>
            <a:r>
              <a:rPr lang="id-ID" sz="1600" dirty="0">
                <a:latin typeface="Montserrat" charset="0"/>
              </a:rPr>
              <a:t>Kesibukan orang tua sering membuat tugas untuk menyediakan makanan bergizi dan seimbang sering terabaikan.</a:t>
            </a:r>
          </a:p>
          <a:p>
            <a:endParaRPr lang="id-ID" sz="1600" dirty="0">
              <a:latin typeface="Montserrat" charset="0"/>
            </a:endParaRPr>
          </a:p>
          <a:p>
            <a:r>
              <a:rPr lang="id-ID" sz="1600" dirty="0">
                <a:latin typeface="Montserrat" charset="0"/>
              </a:rPr>
              <a:t>Kebiasaan atau pola makan orang tua mempengaruhi pemilihan makan anak </a:t>
            </a:r>
          </a:p>
          <a:p>
            <a:endParaRPr lang="id-ID" sz="1600" dirty="0">
              <a:latin typeface="Montserrat" charset="0"/>
            </a:endParaRPr>
          </a:p>
          <a:p>
            <a:r>
              <a:rPr lang="id-ID" sz="1600" dirty="0">
                <a:latin typeface="Montserrat" charset="0"/>
              </a:rPr>
              <a:t>Sering skip terhadap waktu makan, terutama sarapan (not hungry, no time, on a diet, no one to prepare food, do not like food served for breakfast, food are not available</a:t>
            </a:r>
          </a:p>
          <a:p>
            <a:endParaRPr lang="id-ID" sz="1600" dirty="0">
              <a:latin typeface="Montserrat" charset="0"/>
            </a:endParaRPr>
          </a:p>
        </p:txBody>
      </p:sp>
      <p:sp>
        <p:nvSpPr>
          <p:cNvPr id="10" name="Oval 9"/>
          <p:cNvSpPr/>
          <p:nvPr/>
        </p:nvSpPr>
        <p:spPr>
          <a:xfrm>
            <a:off x="1403648" y="149904"/>
            <a:ext cx="4032448" cy="974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bg1"/>
                </a:solidFill>
                <a:latin typeface="Montserrat" charset="0"/>
              </a:rPr>
              <a:t>KONSUMSI</a:t>
            </a:r>
          </a:p>
        </p:txBody>
      </p:sp>
    </p:spTree>
    <p:extLst>
      <p:ext uri="{BB962C8B-B14F-4D97-AF65-F5344CB8AC3E}">
        <p14:creationId xmlns:p14="http://schemas.microsoft.com/office/powerpoint/2010/main" val="253229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9640" y="2032338"/>
            <a:ext cx="5608320" cy="1754326"/>
          </a:xfrm>
          <a:prstGeom prst="rect">
            <a:avLst/>
          </a:prstGeom>
        </p:spPr>
        <p:txBody>
          <a:bodyPr wrap="square">
            <a:spAutoFit/>
          </a:bodyPr>
          <a:lstStyle/>
          <a:p>
            <a:r>
              <a:rPr lang="id-ID" dirty="0">
                <a:latin typeface="Montserrat" charset="0"/>
              </a:rPr>
              <a:t>Perhatian untuk konsumsi</a:t>
            </a:r>
          </a:p>
          <a:p>
            <a:pPr marL="285750" indent="-285750">
              <a:buFontTx/>
              <a:buChar char="-"/>
            </a:pPr>
            <a:r>
              <a:rPr lang="id-ID" dirty="0">
                <a:latin typeface="Montserrat" charset="0"/>
              </a:rPr>
              <a:t>Perkotaan : tinggi KH 9minuman kemasan, cookies, cakes,), rendah sayur/buah </a:t>
            </a:r>
            <a:r>
              <a:rPr lang="id-ID" dirty="0">
                <a:latin typeface="Montserrat" charset="0"/>
                <a:sym typeface="Wingdings" pitchFamily="2" charset="2"/>
              </a:rPr>
              <a:t>gizi lebih, risiko penyakit degeneratif saat dewasa</a:t>
            </a:r>
            <a:endParaRPr lang="id-ID" dirty="0">
              <a:latin typeface="Montserrat" charset="0"/>
            </a:endParaRPr>
          </a:p>
          <a:p>
            <a:pPr marL="285750" indent="-285750">
              <a:buFontTx/>
              <a:buChar char="-"/>
            </a:pPr>
            <a:r>
              <a:rPr lang="id-ID" dirty="0">
                <a:latin typeface="Montserrat" charset="0"/>
              </a:rPr>
              <a:t>Pedesaan : rendah protein, lemak, KH </a:t>
            </a:r>
            <a:r>
              <a:rPr lang="id-ID" dirty="0">
                <a:latin typeface="Montserrat" charset="0"/>
                <a:sym typeface="Wingdings" pitchFamily="2" charset="2"/>
              </a:rPr>
              <a:t> gizi kurang</a:t>
            </a:r>
            <a:endParaRPr lang="id-ID" dirty="0">
              <a:latin typeface="Montserrat" charset="0"/>
            </a:endParaRPr>
          </a:p>
        </p:txBody>
      </p:sp>
    </p:spTree>
    <p:extLst>
      <p:ext uri="{BB962C8B-B14F-4D97-AF65-F5344CB8AC3E}">
        <p14:creationId xmlns:p14="http://schemas.microsoft.com/office/powerpoint/2010/main" val="111769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092200"/>
            <a:ext cx="349250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279524"/>
            <a:ext cx="4075937" cy="27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534150"/>
            <a:ext cx="3600450" cy="369332"/>
          </a:xfrm>
          <a:prstGeom prst="rect">
            <a:avLst/>
          </a:prstGeom>
          <a:noFill/>
        </p:spPr>
        <p:txBody>
          <a:bodyPr wrap="square" rtlCol="0">
            <a:spAutoFit/>
          </a:bodyPr>
          <a:lstStyle/>
          <a:p>
            <a:r>
              <a:rPr lang="id-ID" dirty="0"/>
              <a:t>Texas education agency, 2015</a:t>
            </a:r>
          </a:p>
        </p:txBody>
      </p:sp>
      <p:sp>
        <p:nvSpPr>
          <p:cNvPr id="5" name="TextBox 4"/>
          <p:cNvSpPr txBox="1"/>
          <p:nvPr/>
        </p:nvSpPr>
        <p:spPr>
          <a:xfrm>
            <a:off x="1114679" y="4571999"/>
            <a:ext cx="3422142" cy="1200329"/>
          </a:xfrm>
          <a:prstGeom prst="rect">
            <a:avLst/>
          </a:prstGeom>
          <a:noFill/>
          <a:ln>
            <a:solidFill>
              <a:srgbClr val="00B0F0"/>
            </a:solidFill>
          </a:ln>
        </p:spPr>
        <p:txBody>
          <a:bodyPr wrap="square" rtlCol="0">
            <a:spAutoFit/>
          </a:bodyPr>
          <a:lstStyle/>
          <a:p>
            <a:pPr marL="285750" indent="-285750">
              <a:buFontTx/>
              <a:buChar char="-"/>
            </a:pPr>
            <a:r>
              <a:rPr lang="id-ID" dirty="0"/>
              <a:t>Choosing a variety of foods</a:t>
            </a:r>
          </a:p>
          <a:p>
            <a:pPr marL="285750" indent="-285750">
              <a:buFontTx/>
              <a:buChar char="-"/>
            </a:pPr>
            <a:r>
              <a:rPr lang="id-ID" dirty="0"/>
              <a:t>Choosing healthy sncacks</a:t>
            </a:r>
          </a:p>
          <a:p>
            <a:pPr marL="285750" indent="-285750">
              <a:buFontTx/>
              <a:buChar char="-"/>
            </a:pPr>
            <a:r>
              <a:rPr lang="id-ID" dirty="0"/>
              <a:t>Making smart beverage choices</a:t>
            </a:r>
          </a:p>
          <a:p>
            <a:pPr marL="285750" indent="-285750">
              <a:buFontTx/>
              <a:buChar char="-"/>
            </a:pPr>
            <a:r>
              <a:rPr lang="id-ID" dirty="0"/>
              <a:t>Serving small portions</a:t>
            </a:r>
          </a:p>
        </p:txBody>
      </p:sp>
      <p:sp>
        <p:nvSpPr>
          <p:cNvPr id="6" name="TextBox 5"/>
          <p:cNvSpPr txBox="1"/>
          <p:nvPr/>
        </p:nvSpPr>
        <p:spPr>
          <a:xfrm>
            <a:off x="857250" y="514350"/>
            <a:ext cx="3714750" cy="369332"/>
          </a:xfrm>
          <a:prstGeom prst="rect">
            <a:avLst/>
          </a:prstGeom>
          <a:noFill/>
        </p:spPr>
        <p:txBody>
          <a:bodyPr wrap="square" rtlCol="0">
            <a:spAutoFit/>
          </a:bodyPr>
          <a:lstStyle/>
          <a:p>
            <a:r>
              <a:rPr lang="id-ID" dirty="0"/>
              <a:t>Dietary Guidelines for Americans </a:t>
            </a:r>
          </a:p>
        </p:txBody>
      </p:sp>
      <p:sp>
        <p:nvSpPr>
          <p:cNvPr id="7" name="TextBox 6"/>
          <p:cNvSpPr txBox="1"/>
          <p:nvPr/>
        </p:nvSpPr>
        <p:spPr>
          <a:xfrm>
            <a:off x="4857750" y="514350"/>
            <a:ext cx="4075937" cy="369332"/>
          </a:xfrm>
          <a:prstGeom prst="rect">
            <a:avLst/>
          </a:prstGeom>
          <a:noFill/>
        </p:spPr>
        <p:txBody>
          <a:bodyPr wrap="square" rtlCol="0">
            <a:spAutoFit/>
          </a:bodyPr>
          <a:lstStyle/>
          <a:p>
            <a:r>
              <a:rPr lang="id-ID" dirty="0"/>
              <a:t>Kemenkes, untuk usia &gt;2thn</a:t>
            </a:r>
          </a:p>
        </p:txBody>
      </p:sp>
    </p:spTree>
    <p:extLst>
      <p:ext uri="{BB962C8B-B14F-4D97-AF65-F5344CB8AC3E}">
        <p14:creationId xmlns:p14="http://schemas.microsoft.com/office/powerpoint/2010/main" val="122845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42862"/>
            <a:ext cx="8305799" cy="66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80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616</TotalTime>
  <Words>2258</Words>
  <Application>Microsoft Macintosh PowerPoint</Application>
  <PresentationFormat>On-screen Show (4:3)</PresentationFormat>
  <Paragraphs>311</Paragraphs>
  <Slides>44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AMOROUS</vt:lpstr>
      <vt:lpstr>Arial</vt:lpstr>
      <vt:lpstr>Calibri</vt:lpstr>
      <vt:lpstr>Century Gothic</vt:lpstr>
      <vt:lpstr>Comic Sans MS</vt:lpstr>
      <vt:lpstr>Georgia</vt:lpstr>
      <vt:lpstr>Gill Sans MT</vt:lpstr>
      <vt:lpstr>Montserrat</vt:lpstr>
      <vt:lpstr>Verdana</vt:lpstr>
      <vt:lpstr>Wingdings</vt:lpstr>
      <vt:lpstr>Wingdings 2</vt:lpstr>
      <vt:lpstr>Solstice</vt:lpstr>
      <vt:lpstr>Gizi Anak Sekolah</vt:lpstr>
      <vt:lpstr>Definisi Anak Usia Sekolah (Brown,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Healthy Habits for Children</vt:lpstr>
      <vt:lpstr>Snack yang baik....???</vt:lpstr>
      <vt:lpstr>Serving vs. Portion Sizes</vt:lpstr>
      <vt:lpstr>PowerPoint Presentation</vt:lpstr>
      <vt:lpstr>Komposisi Tubuh Anak Usia Sekolah </vt:lpstr>
      <vt:lpstr>Pola Pertumbuhan Anak Usia Sekolah</vt:lpstr>
      <vt:lpstr>Pola Perkembangan Anak Usia Sekolah</vt:lpstr>
      <vt:lpstr>Faktor internal dan ekternal pertumbuhan dan perkembangan anak usia sekolah (Karapanou &amp; Papadimitriou, 2010)</vt:lpstr>
      <vt:lpstr>..lanjutan</vt:lpstr>
      <vt:lpstr>Portion Distortion</vt:lpstr>
      <vt:lpstr>Childhood Obesity</vt:lpstr>
      <vt:lpstr>Child Malnutrition</vt:lpstr>
      <vt:lpstr>Masalah Gizi</vt:lpstr>
      <vt:lpstr>Rekomendasi Aktivitas Fisik</vt:lpstr>
      <vt:lpstr>AKG, 2019 (Permenkes 28/2019)</vt:lpstr>
      <vt:lpstr>PowerPoint Presentation</vt:lpstr>
      <vt:lpstr>Pertumbuhan dlm BB</vt:lpstr>
      <vt:lpstr>PowerPoint Presentation</vt:lpstr>
      <vt:lpstr>Perubahan fisiologis ketika memasuki pubertas</vt:lpstr>
      <vt:lpstr>PowerPoint Presentation</vt:lpstr>
      <vt:lpstr>Tahapan maturasi seksual  anak perempuan</vt:lpstr>
      <vt:lpstr>Tahapan maturasi seksual anak laki-laki</vt:lpstr>
      <vt:lpstr>PowerPoint Presentation</vt:lpstr>
      <vt:lpstr>SEXUAL MATURATION RATINGS</vt:lpstr>
      <vt:lpstr>Faktor-faktor yg mempengaruhi usia menarche</vt:lpstr>
      <vt:lpstr>Dampak pertumbuhan skeletal pada maturasi reproduksi perempuan</vt:lpstr>
      <vt:lpstr>Efek jangka panjang menarche usia dini</vt:lpstr>
      <vt:lpstr>Kebutuhan Gizi Anak Usia Sekolah</vt:lpstr>
      <vt:lpstr>Cara penilaian status gizi anak usia sekolah</vt:lpstr>
      <vt:lpstr>PowerPoint Presentation</vt:lpstr>
      <vt:lpstr>Cara penilaian status gizi anak usia sekolah (2)</vt:lpstr>
      <vt:lpstr>Faktor internal &amp; eksternal terhadap status gizi anak usia sekolah</vt:lpstr>
      <vt:lpstr>PowerPoint Presentation</vt:lpstr>
      <vt:lpstr>Indikator status gizi anak usia sekolah</vt:lpstr>
      <vt:lpstr>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Gizi Anak Sekolah</dc:title>
  <dc:creator>Nindhita Priscillia Muharrani</dc:creator>
  <cp:lastModifiedBy>Firial Afra Raisa Mumtaz</cp:lastModifiedBy>
  <cp:revision>47</cp:revision>
  <dcterms:created xsi:type="dcterms:W3CDTF">2017-11-15T05:46:26Z</dcterms:created>
  <dcterms:modified xsi:type="dcterms:W3CDTF">2020-12-07T19:06:08Z</dcterms:modified>
</cp:coreProperties>
</file>