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46"/>
  </p:notesMasterIdLst>
  <p:sldIdLst>
    <p:sldId id="267" r:id="rId2"/>
    <p:sldId id="268" r:id="rId3"/>
    <p:sldId id="288" r:id="rId4"/>
    <p:sldId id="289" r:id="rId5"/>
    <p:sldId id="297" r:id="rId6"/>
    <p:sldId id="291" r:id="rId7"/>
    <p:sldId id="296" r:id="rId8"/>
    <p:sldId id="298" r:id="rId9"/>
    <p:sldId id="300" r:id="rId10"/>
    <p:sldId id="301" r:id="rId11"/>
    <p:sldId id="302" r:id="rId12"/>
    <p:sldId id="304" r:id="rId13"/>
    <p:sldId id="316" r:id="rId14"/>
    <p:sldId id="299" r:id="rId15"/>
    <p:sldId id="272" r:id="rId16"/>
    <p:sldId id="305" r:id="rId17"/>
    <p:sldId id="306" r:id="rId18"/>
    <p:sldId id="307" r:id="rId19"/>
    <p:sldId id="308" r:id="rId20"/>
    <p:sldId id="309" r:id="rId21"/>
    <p:sldId id="310" r:id="rId22"/>
    <p:sldId id="315" r:id="rId23"/>
    <p:sldId id="314" r:id="rId24"/>
    <p:sldId id="313" r:id="rId25"/>
    <p:sldId id="270" r:id="rId26"/>
    <p:sldId id="271" r:id="rId27"/>
    <p:sldId id="293" r:id="rId28"/>
    <p:sldId id="294" r:id="rId29"/>
    <p:sldId id="261" r:id="rId30"/>
    <p:sldId id="295" r:id="rId31"/>
    <p:sldId id="262" r:id="rId32"/>
    <p:sldId id="263" r:id="rId33"/>
    <p:sldId id="258" r:id="rId34"/>
    <p:sldId id="264" r:id="rId35"/>
    <p:sldId id="265" r:id="rId36"/>
    <p:sldId id="266" r:id="rId37"/>
    <p:sldId id="279" r:id="rId38"/>
    <p:sldId id="280" r:id="rId39"/>
    <p:sldId id="281" r:id="rId40"/>
    <p:sldId id="282" r:id="rId41"/>
    <p:sldId id="283" r:id="rId42"/>
    <p:sldId id="284" r:id="rId43"/>
    <p:sldId id="285" r:id="rId44"/>
    <p:sldId id="286"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4" autoAdjust="0"/>
    <p:restoredTop sz="76827" autoAdjust="0"/>
  </p:normalViewPr>
  <p:slideViewPr>
    <p:cSldViewPr snapToGrid="0" snapToObjects="1">
      <p:cViewPr varScale="1">
        <p:scale>
          <a:sx n="79" d="100"/>
          <a:sy n="79" d="100"/>
        </p:scale>
        <p:origin x="2552"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19CD8-BF58-004F-A3A1-C04A4DFE3110}" type="doc">
      <dgm:prSet loTypeId="urn:microsoft.com/office/officeart/2005/8/layout/default" loCatId="" qsTypeId="urn:microsoft.com/office/officeart/2005/8/quickstyle/simple4" qsCatId="simple" csTypeId="urn:microsoft.com/office/officeart/2005/8/colors/colorful4" csCatId="colorful" phldr="1"/>
      <dgm:spPr/>
      <dgm:t>
        <a:bodyPr/>
        <a:lstStyle/>
        <a:p>
          <a:endParaRPr lang="en-US"/>
        </a:p>
      </dgm:t>
    </dgm:pt>
    <dgm:pt modelId="{D265969A-2E36-164B-BF87-C671017BC1D7}">
      <dgm:prSet phldrT="[Text]"/>
      <dgm:spPr/>
      <dgm:t>
        <a:bodyPr/>
        <a:lstStyle/>
        <a:p>
          <a:pPr algn="ctr"/>
          <a:r>
            <a:rPr lang="en-US" dirty="0">
              <a:solidFill>
                <a:srgbClr val="000090"/>
              </a:solidFill>
            </a:rPr>
            <a:t>Middle Childhood</a:t>
          </a:r>
        </a:p>
      </dgm:t>
    </dgm:pt>
    <dgm:pt modelId="{AE341FB6-55E8-1844-A569-BAD6AA8D758F}" type="parTrans" cxnId="{E61866C6-0412-8144-90DC-43E2381ADCE6}">
      <dgm:prSet/>
      <dgm:spPr/>
      <dgm:t>
        <a:bodyPr/>
        <a:lstStyle/>
        <a:p>
          <a:endParaRPr lang="en-US"/>
        </a:p>
      </dgm:t>
    </dgm:pt>
    <dgm:pt modelId="{5A22D65C-0585-A44F-B479-F8C103D8714D}" type="sibTrans" cxnId="{E61866C6-0412-8144-90DC-43E2381ADCE6}">
      <dgm:prSet/>
      <dgm:spPr/>
      <dgm:t>
        <a:bodyPr/>
        <a:lstStyle/>
        <a:p>
          <a:endParaRPr lang="en-US"/>
        </a:p>
      </dgm:t>
    </dgm:pt>
    <dgm:pt modelId="{5B5F8FB6-4ED4-454E-A75D-151BEE053094}">
      <dgm:prSet phldrT="[Text]"/>
      <dgm:spPr/>
      <dgm:t>
        <a:bodyPr/>
        <a:lstStyle/>
        <a:p>
          <a:pPr algn="ctr"/>
          <a:r>
            <a:rPr lang="en-US" dirty="0">
              <a:solidFill>
                <a:srgbClr val="000090"/>
              </a:solidFill>
            </a:rPr>
            <a:t>Preadolescence</a:t>
          </a:r>
        </a:p>
      </dgm:t>
    </dgm:pt>
    <dgm:pt modelId="{14241541-3D24-324A-ACE8-469C3D5B9922}" type="parTrans" cxnId="{D1966780-291E-2B48-BB6E-F91540F9E3AB}">
      <dgm:prSet/>
      <dgm:spPr/>
      <dgm:t>
        <a:bodyPr/>
        <a:lstStyle/>
        <a:p>
          <a:endParaRPr lang="en-US"/>
        </a:p>
      </dgm:t>
    </dgm:pt>
    <dgm:pt modelId="{09BA3EA8-3604-EE4C-87C7-F96869DBA4C3}" type="sibTrans" cxnId="{D1966780-291E-2B48-BB6E-F91540F9E3AB}">
      <dgm:prSet/>
      <dgm:spPr/>
      <dgm:t>
        <a:bodyPr/>
        <a:lstStyle/>
        <a:p>
          <a:endParaRPr lang="en-US"/>
        </a:p>
      </dgm:t>
    </dgm:pt>
    <dgm:pt modelId="{DCBD1224-7793-9346-8959-46BF97F98E97}">
      <dgm:prSet phldrT="[Text]"/>
      <dgm:spPr/>
      <dgm:t>
        <a:bodyPr/>
        <a:lstStyle/>
        <a:p>
          <a:pPr algn="l"/>
          <a:r>
            <a:rPr lang="en-US" dirty="0">
              <a:solidFill>
                <a:srgbClr val="000090"/>
              </a:solidFill>
            </a:rPr>
            <a:t>5 </a:t>
          </a:r>
          <a:r>
            <a:rPr lang="mr-IN" dirty="0">
              <a:solidFill>
                <a:srgbClr val="000090"/>
              </a:solidFill>
            </a:rPr>
            <a:t>–</a:t>
          </a:r>
          <a:r>
            <a:rPr lang="en-US" dirty="0">
              <a:solidFill>
                <a:srgbClr val="000090"/>
              </a:solidFill>
            </a:rPr>
            <a:t> 10 </a:t>
          </a:r>
          <a:r>
            <a:rPr lang="en-US" dirty="0" err="1">
              <a:solidFill>
                <a:srgbClr val="000090"/>
              </a:solidFill>
            </a:rPr>
            <a:t>tahun</a:t>
          </a:r>
          <a:endParaRPr lang="en-US" dirty="0">
            <a:solidFill>
              <a:srgbClr val="000090"/>
            </a:solidFill>
          </a:endParaRPr>
        </a:p>
      </dgm:t>
    </dgm:pt>
    <dgm:pt modelId="{0F8EE09D-1320-B549-8318-47B21C5772F0}" type="parTrans" cxnId="{6B651FAE-81CA-934D-A67C-1627B1D20DB3}">
      <dgm:prSet/>
      <dgm:spPr/>
      <dgm:t>
        <a:bodyPr/>
        <a:lstStyle/>
        <a:p>
          <a:endParaRPr lang="en-US"/>
        </a:p>
      </dgm:t>
    </dgm:pt>
    <dgm:pt modelId="{7F51BEEA-E576-6147-9CCA-2310F30617AA}" type="sibTrans" cxnId="{6B651FAE-81CA-934D-A67C-1627B1D20DB3}">
      <dgm:prSet/>
      <dgm:spPr/>
      <dgm:t>
        <a:bodyPr/>
        <a:lstStyle/>
        <a:p>
          <a:endParaRPr lang="en-US"/>
        </a:p>
      </dgm:t>
    </dgm:pt>
    <dgm:pt modelId="{F1AFC56A-3DF1-2C42-AA04-34F3B8404D53}">
      <dgm:prSet phldrT="[Text]"/>
      <dgm:spPr/>
      <dgm:t>
        <a:bodyPr/>
        <a:lstStyle/>
        <a:p>
          <a:pPr algn="l"/>
          <a:r>
            <a:rPr lang="en-US">
              <a:solidFill>
                <a:srgbClr val="000090"/>
              </a:solidFill>
            </a:rPr>
            <a:t>Perempuan: 9 </a:t>
          </a:r>
          <a:r>
            <a:rPr lang="mr-IN">
              <a:solidFill>
                <a:srgbClr val="000090"/>
              </a:solidFill>
            </a:rPr>
            <a:t>–</a:t>
          </a:r>
          <a:r>
            <a:rPr lang="en-US">
              <a:solidFill>
                <a:srgbClr val="000090"/>
              </a:solidFill>
            </a:rPr>
            <a:t> 11 tahun </a:t>
          </a:r>
          <a:endParaRPr lang="en-US" dirty="0">
            <a:solidFill>
              <a:srgbClr val="000090"/>
            </a:solidFill>
          </a:endParaRPr>
        </a:p>
      </dgm:t>
    </dgm:pt>
    <dgm:pt modelId="{2B9F8EFE-6361-DD4A-8ADE-6F88C25AF85D}" type="parTrans" cxnId="{089478AA-1896-ED45-9E24-1469F2E2247D}">
      <dgm:prSet/>
      <dgm:spPr/>
      <dgm:t>
        <a:bodyPr/>
        <a:lstStyle/>
        <a:p>
          <a:endParaRPr lang="en-US"/>
        </a:p>
      </dgm:t>
    </dgm:pt>
    <dgm:pt modelId="{E07D8C42-DDA5-C34E-9610-ADF0B89887E9}" type="sibTrans" cxnId="{089478AA-1896-ED45-9E24-1469F2E2247D}">
      <dgm:prSet/>
      <dgm:spPr/>
      <dgm:t>
        <a:bodyPr/>
        <a:lstStyle/>
        <a:p>
          <a:endParaRPr lang="en-US"/>
        </a:p>
      </dgm:t>
    </dgm:pt>
    <dgm:pt modelId="{DCF3833B-A2A1-CE49-9039-5E7B8D2C0676}">
      <dgm:prSet phldrT="[Text]"/>
      <dgm:spPr/>
      <dgm:t>
        <a:bodyPr/>
        <a:lstStyle/>
        <a:p>
          <a:pPr algn="l"/>
          <a:r>
            <a:rPr lang="en-US" dirty="0" err="1">
              <a:solidFill>
                <a:srgbClr val="000090"/>
              </a:solidFill>
            </a:rPr>
            <a:t>Laki-laki</a:t>
          </a:r>
          <a:r>
            <a:rPr lang="en-US" dirty="0">
              <a:solidFill>
                <a:srgbClr val="000090"/>
              </a:solidFill>
            </a:rPr>
            <a:t>: 10 </a:t>
          </a:r>
          <a:r>
            <a:rPr lang="mr-IN" dirty="0">
              <a:solidFill>
                <a:srgbClr val="000090"/>
              </a:solidFill>
            </a:rPr>
            <a:t>–</a:t>
          </a:r>
          <a:r>
            <a:rPr lang="en-US" dirty="0">
              <a:solidFill>
                <a:srgbClr val="000090"/>
              </a:solidFill>
            </a:rPr>
            <a:t> 12 </a:t>
          </a:r>
          <a:r>
            <a:rPr lang="en-US" dirty="0" err="1">
              <a:solidFill>
                <a:srgbClr val="000090"/>
              </a:solidFill>
            </a:rPr>
            <a:t>tahun</a:t>
          </a:r>
          <a:r>
            <a:rPr lang="en-US" dirty="0">
              <a:solidFill>
                <a:srgbClr val="000090"/>
              </a:solidFill>
            </a:rPr>
            <a:t> </a:t>
          </a:r>
        </a:p>
      </dgm:t>
    </dgm:pt>
    <dgm:pt modelId="{EDC84E3B-2D85-DC4F-86E7-5F3250538F8F}" type="parTrans" cxnId="{85BA323A-9A2E-8745-85D8-7BC89DBB269D}">
      <dgm:prSet/>
      <dgm:spPr/>
      <dgm:t>
        <a:bodyPr/>
        <a:lstStyle/>
        <a:p>
          <a:endParaRPr lang="en-US"/>
        </a:p>
      </dgm:t>
    </dgm:pt>
    <dgm:pt modelId="{8382F193-A0C8-0149-8BE1-301C8A130233}" type="sibTrans" cxnId="{85BA323A-9A2E-8745-85D8-7BC89DBB269D}">
      <dgm:prSet/>
      <dgm:spPr/>
      <dgm:t>
        <a:bodyPr/>
        <a:lstStyle/>
        <a:p>
          <a:endParaRPr lang="en-US"/>
        </a:p>
      </dgm:t>
    </dgm:pt>
    <dgm:pt modelId="{6E5748A0-7473-8E4D-BE24-CE8E8023E677}" type="pres">
      <dgm:prSet presAssocID="{2DF19CD8-BF58-004F-A3A1-C04A4DFE3110}" presName="diagram" presStyleCnt="0">
        <dgm:presLayoutVars>
          <dgm:dir/>
          <dgm:resizeHandles val="exact"/>
        </dgm:presLayoutVars>
      </dgm:prSet>
      <dgm:spPr/>
    </dgm:pt>
    <dgm:pt modelId="{915B9759-2EC8-1442-9F83-FFDC2489EC22}" type="pres">
      <dgm:prSet presAssocID="{D265969A-2E36-164B-BF87-C671017BC1D7}" presName="node" presStyleLbl="node1" presStyleIdx="0" presStyleCnt="2">
        <dgm:presLayoutVars>
          <dgm:bulletEnabled val="1"/>
        </dgm:presLayoutVars>
      </dgm:prSet>
      <dgm:spPr/>
    </dgm:pt>
    <dgm:pt modelId="{E2D1300B-7888-4E40-BDAD-27A7225C3F2D}" type="pres">
      <dgm:prSet presAssocID="{5A22D65C-0585-A44F-B479-F8C103D8714D}" presName="sibTrans" presStyleCnt="0"/>
      <dgm:spPr/>
    </dgm:pt>
    <dgm:pt modelId="{6011D3F9-BB31-A44F-AC2D-D1DF47A37020}" type="pres">
      <dgm:prSet presAssocID="{5B5F8FB6-4ED4-454E-A75D-151BEE053094}" presName="node" presStyleLbl="node1" presStyleIdx="1" presStyleCnt="2">
        <dgm:presLayoutVars>
          <dgm:bulletEnabled val="1"/>
        </dgm:presLayoutVars>
      </dgm:prSet>
      <dgm:spPr/>
    </dgm:pt>
  </dgm:ptLst>
  <dgm:cxnLst>
    <dgm:cxn modelId="{31CE4E27-EA13-F840-8FA9-B658F74DFAA8}" type="presOf" srcId="{DCF3833B-A2A1-CE49-9039-5E7B8D2C0676}" destId="{6011D3F9-BB31-A44F-AC2D-D1DF47A37020}" srcOrd="0" destOrd="2" presId="urn:microsoft.com/office/officeart/2005/8/layout/default"/>
    <dgm:cxn modelId="{80B06933-4C67-4244-8836-FA5F600EB43B}" type="presOf" srcId="{DCBD1224-7793-9346-8959-46BF97F98E97}" destId="{915B9759-2EC8-1442-9F83-FFDC2489EC22}" srcOrd="0" destOrd="1" presId="urn:microsoft.com/office/officeart/2005/8/layout/default"/>
    <dgm:cxn modelId="{85BA323A-9A2E-8745-85D8-7BC89DBB269D}" srcId="{5B5F8FB6-4ED4-454E-A75D-151BEE053094}" destId="{DCF3833B-A2A1-CE49-9039-5E7B8D2C0676}" srcOrd="1" destOrd="0" parTransId="{EDC84E3B-2D85-DC4F-86E7-5F3250538F8F}" sibTransId="{8382F193-A0C8-0149-8BE1-301C8A130233}"/>
    <dgm:cxn modelId="{DC05E862-D8E0-7B49-985E-D885C5117182}" type="presOf" srcId="{2DF19CD8-BF58-004F-A3A1-C04A4DFE3110}" destId="{6E5748A0-7473-8E4D-BE24-CE8E8023E677}" srcOrd="0" destOrd="0" presId="urn:microsoft.com/office/officeart/2005/8/layout/default"/>
    <dgm:cxn modelId="{D1966780-291E-2B48-BB6E-F91540F9E3AB}" srcId="{2DF19CD8-BF58-004F-A3A1-C04A4DFE3110}" destId="{5B5F8FB6-4ED4-454E-A75D-151BEE053094}" srcOrd="1" destOrd="0" parTransId="{14241541-3D24-324A-ACE8-469C3D5B9922}" sibTransId="{09BA3EA8-3604-EE4C-87C7-F96869DBA4C3}"/>
    <dgm:cxn modelId="{E0ED8492-871F-634E-ABA9-764DB735BF5A}" type="presOf" srcId="{5B5F8FB6-4ED4-454E-A75D-151BEE053094}" destId="{6011D3F9-BB31-A44F-AC2D-D1DF47A37020}" srcOrd="0" destOrd="0" presId="urn:microsoft.com/office/officeart/2005/8/layout/default"/>
    <dgm:cxn modelId="{3F2521A5-4BB7-AA44-857E-50AF510CEBF9}" type="presOf" srcId="{F1AFC56A-3DF1-2C42-AA04-34F3B8404D53}" destId="{6011D3F9-BB31-A44F-AC2D-D1DF47A37020}" srcOrd="0" destOrd="1" presId="urn:microsoft.com/office/officeart/2005/8/layout/default"/>
    <dgm:cxn modelId="{089478AA-1896-ED45-9E24-1469F2E2247D}" srcId="{5B5F8FB6-4ED4-454E-A75D-151BEE053094}" destId="{F1AFC56A-3DF1-2C42-AA04-34F3B8404D53}" srcOrd="0" destOrd="0" parTransId="{2B9F8EFE-6361-DD4A-8ADE-6F88C25AF85D}" sibTransId="{E07D8C42-DDA5-C34E-9610-ADF0B89887E9}"/>
    <dgm:cxn modelId="{6B651FAE-81CA-934D-A67C-1627B1D20DB3}" srcId="{D265969A-2E36-164B-BF87-C671017BC1D7}" destId="{DCBD1224-7793-9346-8959-46BF97F98E97}" srcOrd="0" destOrd="0" parTransId="{0F8EE09D-1320-B549-8318-47B21C5772F0}" sibTransId="{7F51BEEA-E576-6147-9CCA-2310F30617AA}"/>
    <dgm:cxn modelId="{434DBFBE-6F9E-6045-B6CF-B7C11E41BEDD}" type="presOf" srcId="{D265969A-2E36-164B-BF87-C671017BC1D7}" destId="{915B9759-2EC8-1442-9F83-FFDC2489EC22}" srcOrd="0" destOrd="0" presId="urn:microsoft.com/office/officeart/2005/8/layout/default"/>
    <dgm:cxn modelId="{E61866C6-0412-8144-90DC-43E2381ADCE6}" srcId="{2DF19CD8-BF58-004F-A3A1-C04A4DFE3110}" destId="{D265969A-2E36-164B-BF87-C671017BC1D7}" srcOrd="0" destOrd="0" parTransId="{AE341FB6-55E8-1844-A569-BAD6AA8D758F}" sibTransId="{5A22D65C-0585-A44F-B479-F8C103D8714D}"/>
    <dgm:cxn modelId="{DE6AECD2-D697-6049-AFCF-E6BF18E9AFEA}" type="presParOf" srcId="{6E5748A0-7473-8E4D-BE24-CE8E8023E677}" destId="{915B9759-2EC8-1442-9F83-FFDC2489EC22}" srcOrd="0" destOrd="0" presId="urn:microsoft.com/office/officeart/2005/8/layout/default"/>
    <dgm:cxn modelId="{A4F28093-B73E-DB46-894C-19B00F84F45B}" type="presParOf" srcId="{6E5748A0-7473-8E4D-BE24-CE8E8023E677}" destId="{E2D1300B-7888-4E40-BDAD-27A7225C3F2D}" srcOrd="1" destOrd="0" presId="urn:microsoft.com/office/officeart/2005/8/layout/default"/>
    <dgm:cxn modelId="{98E3B538-0A83-2340-BD10-39439E5781D0}" type="presParOf" srcId="{6E5748A0-7473-8E4D-BE24-CE8E8023E677}" destId="{6011D3F9-BB31-A44F-AC2D-D1DF47A37020}"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16C5F84-5663-9F46-B23E-59FC3B490326}" type="doc">
      <dgm:prSet loTypeId="urn:microsoft.com/office/officeart/2005/8/layout/list1" loCatId="" qsTypeId="urn:microsoft.com/office/officeart/2005/8/quickstyle/simple4" qsCatId="simple" csTypeId="urn:microsoft.com/office/officeart/2005/8/colors/accent1_2" csCatId="accent1" phldr="1"/>
      <dgm:spPr/>
      <dgm:t>
        <a:bodyPr/>
        <a:lstStyle/>
        <a:p>
          <a:endParaRPr lang="en-US"/>
        </a:p>
      </dgm:t>
    </dgm:pt>
    <dgm:pt modelId="{D6024895-08D6-7D47-BAC9-8F480AF2BA1C}">
      <dgm:prSet phldrT="[Text]"/>
      <dgm:spPr/>
      <dgm:t>
        <a:bodyPr/>
        <a:lstStyle/>
        <a:p>
          <a:r>
            <a:rPr lang="en-US" dirty="0"/>
            <a:t>IMT</a:t>
          </a:r>
        </a:p>
      </dgm:t>
    </dgm:pt>
    <dgm:pt modelId="{E1994157-9B9C-894D-A363-64FB21B11FA8}" type="parTrans" cxnId="{304B9C37-EFA5-8F44-B2C5-156DEC6EFBD5}">
      <dgm:prSet/>
      <dgm:spPr/>
      <dgm:t>
        <a:bodyPr/>
        <a:lstStyle/>
        <a:p>
          <a:endParaRPr lang="en-US"/>
        </a:p>
      </dgm:t>
    </dgm:pt>
    <dgm:pt modelId="{A6B24C2E-F194-E644-AA00-263DB181D071}" type="sibTrans" cxnId="{304B9C37-EFA5-8F44-B2C5-156DEC6EFBD5}">
      <dgm:prSet/>
      <dgm:spPr/>
      <dgm:t>
        <a:bodyPr/>
        <a:lstStyle/>
        <a:p>
          <a:endParaRPr lang="en-US"/>
        </a:p>
      </dgm:t>
    </dgm:pt>
    <dgm:pt modelId="{6E1FD0E7-18B5-A541-A2D9-C4C17A708FF6}">
      <dgm:prSet phldrT="[Text]"/>
      <dgm:spPr/>
      <dgm:t>
        <a:bodyPr/>
        <a:lstStyle/>
        <a:p>
          <a:r>
            <a:rPr lang="en-US" dirty="0" err="1"/>
            <a:t>Untuk</a:t>
          </a:r>
          <a:r>
            <a:rPr lang="en-US" dirty="0"/>
            <a:t> </a:t>
          </a:r>
          <a:r>
            <a:rPr lang="en-US" dirty="0" err="1"/>
            <a:t>estimasi</a:t>
          </a:r>
          <a:r>
            <a:rPr lang="en-US" dirty="0"/>
            <a:t> </a:t>
          </a:r>
          <a:r>
            <a:rPr lang="en-US" dirty="0" err="1"/>
            <a:t>ukuran</a:t>
          </a:r>
          <a:r>
            <a:rPr lang="en-US" dirty="0"/>
            <a:t> </a:t>
          </a:r>
          <a:r>
            <a:rPr lang="en-US" dirty="0" err="1"/>
            <a:t>lemak</a:t>
          </a:r>
          <a:r>
            <a:rPr lang="en-US" dirty="0"/>
            <a:t> </a:t>
          </a:r>
          <a:r>
            <a:rPr lang="en-US" dirty="0" err="1"/>
            <a:t>subkutan</a:t>
          </a:r>
          <a:endParaRPr lang="en-US" dirty="0"/>
        </a:p>
      </dgm:t>
    </dgm:pt>
    <dgm:pt modelId="{B2199CBE-9224-3548-9409-6967F52288C4}" type="parTrans" cxnId="{FCB63BD2-C7D9-854C-92FC-1208B5455AED}">
      <dgm:prSet/>
      <dgm:spPr/>
      <dgm:t>
        <a:bodyPr/>
        <a:lstStyle/>
        <a:p>
          <a:endParaRPr lang="en-US"/>
        </a:p>
      </dgm:t>
    </dgm:pt>
    <dgm:pt modelId="{DBD0A36D-6FCB-1848-8111-E2F71C26FC08}" type="sibTrans" cxnId="{FCB63BD2-C7D9-854C-92FC-1208B5455AED}">
      <dgm:prSet/>
      <dgm:spPr/>
      <dgm:t>
        <a:bodyPr/>
        <a:lstStyle/>
        <a:p>
          <a:endParaRPr lang="en-US"/>
        </a:p>
      </dgm:t>
    </dgm:pt>
    <dgm:pt modelId="{CD47A0EF-F922-8049-85A2-13E7B21CFC4B}">
      <dgm:prSet phldrT="[Text]"/>
      <dgm:spPr/>
      <dgm:t>
        <a:bodyPr/>
        <a:lstStyle/>
        <a:p>
          <a:r>
            <a:rPr lang="en-US" dirty="0" err="1"/>
            <a:t>Dilakukan</a:t>
          </a:r>
          <a:r>
            <a:rPr lang="en-US" dirty="0"/>
            <a:t> </a:t>
          </a:r>
          <a:r>
            <a:rPr lang="en-US" dirty="0" err="1"/>
            <a:t>pengukuran</a:t>
          </a:r>
          <a:r>
            <a:rPr lang="en-US" dirty="0"/>
            <a:t> status </a:t>
          </a:r>
          <a:r>
            <a:rPr lang="en-US" dirty="0" err="1"/>
            <a:t>gizi</a:t>
          </a:r>
          <a:r>
            <a:rPr lang="en-US" dirty="0"/>
            <a:t> </a:t>
          </a:r>
          <a:r>
            <a:rPr lang="en-US" dirty="0" err="1"/>
            <a:t>dengan</a:t>
          </a:r>
          <a:r>
            <a:rPr lang="en-US" dirty="0"/>
            <a:t> </a:t>
          </a:r>
          <a:r>
            <a:rPr lang="en-US" dirty="0" err="1"/>
            <a:t>menggunakan</a:t>
          </a:r>
          <a:r>
            <a:rPr lang="en-US" dirty="0"/>
            <a:t> IMT </a:t>
          </a:r>
          <a:r>
            <a:rPr lang="en-US" dirty="0" err="1"/>
            <a:t>menurut</a:t>
          </a:r>
          <a:r>
            <a:rPr lang="en-US" dirty="0"/>
            <a:t> </a:t>
          </a:r>
          <a:r>
            <a:rPr lang="en-US" dirty="0" err="1"/>
            <a:t>umur</a:t>
          </a:r>
          <a:endParaRPr lang="en-US" dirty="0"/>
        </a:p>
      </dgm:t>
    </dgm:pt>
    <dgm:pt modelId="{B961C131-820E-2E49-8F2E-8F48F208F70D}" type="parTrans" cxnId="{502C5906-741C-884E-9A1A-27129151180D}">
      <dgm:prSet/>
      <dgm:spPr/>
      <dgm:t>
        <a:bodyPr/>
        <a:lstStyle/>
        <a:p>
          <a:endParaRPr lang="en-US"/>
        </a:p>
      </dgm:t>
    </dgm:pt>
    <dgm:pt modelId="{7372895D-8F82-3B40-97A6-D61AA480A67A}" type="sibTrans" cxnId="{502C5906-741C-884E-9A1A-27129151180D}">
      <dgm:prSet/>
      <dgm:spPr/>
      <dgm:t>
        <a:bodyPr/>
        <a:lstStyle/>
        <a:p>
          <a:endParaRPr lang="en-US"/>
        </a:p>
      </dgm:t>
    </dgm:pt>
    <dgm:pt modelId="{24761C7C-D3C6-EC46-862B-4AFCC6FF1F12}">
      <dgm:prSet phldrT="[Text]"/>
      <dgm:spPr/>
      <dgm:t>
        <a:bodyPr/>
        <a:lstStyle/>
        <a:p>
          <a:r>
            <a:rPr lang="en-US" dirty="0"/>
            <a:t>Skinfold</a:t>
          </a:r>
        </a:p>
      </dgm:t>
    </dgm:pt>
    <dgm:pt modelId="{DEAD86CC-94CB-094F-AF5D-D51B09466043}" type="parTrans" cxnId="{A92DFAB2-690F-8D4A-8356-57E707773BCB}">
      <dgm:prSet/>
      <dgm:spPr/>
      <dgm:t>
        <a:bodyPr/>
        <a:lstStyle/>
        <a:p>
          <a:endParaRPr lang="en-US"/>
        </a:p>
      </dgm:t>
    </dgm:pt>
    <dgm:pt modelId="{2857A8FB-C8D0-F243-A6E1-2BFE0D210C2E}" type="sibTrans" cxnId="{A92DFAB2-690F-8D4A-8356-57E707773BCB}">
      <dgm:prSet/>
      <dgm:spPr/>
      <dgm:t>
        <a:bodyPr/>
        <a:lstStyle/>
        <a:p>
          <a:endParaRPr lang="en-US"/>
        </a:p>
      </dgm:t>
    </dgm:pt>
    <dgm:pt modelId="{EA83EA15-AB9F-D046-95D8-89FCC734692E}">
      <dgm:prSet phldrT="[Text]"/>
      <dgm:spPr/>
      <dgm:t>
        <a:bodyPr/>
        <a:lstStyle/>
        <a:p>
          <a:r>
            <a:rPr lang="en-US" dirty="0" err="1"/>
            <a:t>Empat</a:t>
          </a:r>
          <a:r>
            <a:rPr lang="en-US" dirty="0"/>
            <a:t> </a:t>
          </a:r>
          <a:r>
            <a:rPr lang="en-US" dirty="0" err="1"/>
            <a:t>titik</a:t>
          </a:r>
          <a:r>
            <a:rPr lang="en-US" dirty="0"/>
            <a:t> </a:t>
          </a:r>
          <a:r>
            <a:rPr lang="en-US" dirty="0" err="1"/>
            <a:t>pengukuran</a:t>
          </a:r>
          <a:r>
            <a:rPr lang="en-US" dirty="0"/>
            <a:t>: </a:t>
          </a:r>
          <a:r>
            <a:rPr lang="en-US" i="1" dirty="0"/>
            <a:t>biceps, subscapular, </a:t>
          </a:r>
          <a:r>
            <a:rPr lang="en-US" i="1" dirty="0" err="1"/>
            <a:t>suprailiac</a:t>
          </a:r>
          <a:r>
            <a:rPr lang="en-US" i="1" dirty="0"/>
            <a:t>, </a:t>
          </a:r>
          <a:r>
            <a:rPr lang="en-US" i="1" dirty="0" err="1"/>
            <a:t>midaxillary</a:t>
          </a:r>
          <a:endParaRPr lang="en-US" i="1" dirty="0"/>
        </a:p>
      </dgm:t>
    </dgm:pt>
    <dgm:pt modelId="{2FF8151E-A6D2-D64E-A4B5-CFADAF0AF7A1}" type="parTrans" cxnId="{48BED5F1-4355-704F-A79D-4938C9203057}">
      <dgm:prSet/>
      <dgm:spPr/>
      <dgm:t>
        <a:bodyPr/>
        <a:lstStyle/>
        <a:p>
          <a:endParaRPr lang="en-US"/>
        </a:p>
      </dgm:t>
    </dgm:pt>
    <dgm:pt modelId="{253364BA-72FB-6044-BA14-AE688236A6C1}" type="sibTrans" cxnId="{48BED5F1-4355-704F-A79D-4938C9203057}">
      <dgm:prSet/>
      <dgm:spPr/>
      <dgm:t>
        <a:bodyPr/>
        <a:lstStyle/>
        <a:p>
          <a:endParaRPr lang="en-US"/>
        </a:p>
      </dgm:t>
    </dgm:pt>
    <dgm:pt modelId="{5EAA9A88-7A4D-3F44-897B-8139C2027C19}" type="pres">
      <dgm:prSet presAssocID="{616C5F84-5663-9F46-B23E-59FC3B490326}" presName="linear" presStyleCnt="0">
        <dgm:presLayoutVars>
          <dgm:dir/>
          <dgm:animLvl val="lvl"/>
          <dgm:resizeHandles val="exact"/>
        </dgm:presLayoutVars>
      </dgm:prSet>
      <dgm:spPr/>
    </dgm:pt>
    <dgm:pt modelId="{EFC00C47-34E6-7C48-8EDD-7F3F70AF756E}" type="pres">
      <dgm:prSet presAssocID="{D6024895-08D6-7D47-BAC9-8F480AF2BA1C}" presName="parentLin" presStyleCnt="0"/>
      <dgm:spPr/>
    </dgm:pt>
    <dgm:pt modelId="{FC00207B-B3AD-C94F-A8B3-B913A929E17B}" type="pres">
      <dgm:prSet presAssocID="{D6024895-08D6-7D47-BAC9-8F480AF2BA1C}" presName="parentLeftMargin" presStyleLbl="node1" presStyleIdx="0" presStyleCnt="2"/>
      <dgm:spPr/>
    </dgm:pt>
    <dgm:pt modelId="{2EA9C19C-68DB-5C4B-BBB7-90557729B710}" type="pres">
      <dgm:prSet presAssocID="{D6024895-08D6-7D47-BAC9-8F480AF2BA1C}" presName="parentText" presStyleLbl="node1" presStyleIdx="0" presStyleCnt="2">
        <dgm:presLayoutVars>
          <dgm:chMax val="0"/>
          <dgm:bulletEnabled val="1"/>
        </dgm:presLayoutVars>
      </dgm:prSet>
      <dgm:spPr/>
    </dgm:pt>
    <dgm:pt modelId="{901AE885-14E4-F140-AF02-27CFDE86F246}" type="pres">
      <dgm:prSet presAssocID="{D6024895-08D6-7D47-BAC9-8F480AF2BA1C}" presName="negativeSpace" presStyleCnt="0"/>
      <dgm:spPr/>
    </dgm:pt>
    <dgm:pt modelId="{0CC62DEE-5414-7B48-92C5-48E8D204C6E1}" type="pres">
      <dgm:prSet presAssocID="{D6024895-08D6-7D47-BAC9-8F480AF2BA1C}" presName="childText" presStyleLbl="conFgAcc1" presStyleIdx="0" presStyleCnt="2">
        <dgm:presLayoutVars>
          <dgm:bulletEnabled val="1"/>
        </dgm:presLayoutVars>
      </dgm:prSet>
      <dgm:spPr/>
    </dgm:pt>
    <dgm:pt modelId="{3DD7FECF-668A-7C42-87F3-67A76E49BFCE}" type="pres">
      <dgm:prSet presAssocID="{A6B24C2E-F194-E644-AA00-263DB181D071}" presName="spaceBetweenRectangles" presStyleCnt="0"/>
      <dgm:spPr/>
    </dgm:pt>
    <dgm:pt modelId="{C9CC96F8-5ED7-714F-9FAB-726BCD8F171B}" type="pres">
      <dgm:prSet presAssocID="{24761C7C-D3C6-EC46-862B-4AFCC6FF1F12}" presName="parentLin" presStyleCnt="0"/>
      <dgm:spPr/>
    </dgm:pt>
    <dgm:pt modelId="{4E15BA25-3A96-A24C-920D-833EA1AC7374}" type="pres">
      <dgm:prSet presAssocID="{24761C7C-D3C6-EC46-862B-4AFCC6FF1F12}" presName="parentLeftMargin" presStyleLbl="node1" presStyleIdx="0" presStyleCnt="2"/>
      <dgm:spPr/>
    </dgm:pt>
    <dgm:pt modelId="{32B43C7F-9770-6741-A89B-ABA1641A104C}" type="pres">
      <dgm:prSet presAssocID="{24761C7C-D3C6-EC46-862B-4AFCC6FF1F12}" presName="parentText" presStyleLbl="node1" presStyleIdx="1" presStyleCnt="2">
        <dgm:presLayoutVars>
          <dgm:chMax val="0"/>
          <dgm:bulletEnabled val="1"/>
        </dgm:presLayoutVars>
      </dgm:prSet>
      <dgm:spPr/>
    </dgm:pt>
    <dgm:pt modelId="{0BCD4C60-691B-FE43-AE52-EC8927176D11}" type="pres">
      <dgm:prSet presAssocID="{24761C7C-D3C6-EC46-862B-4AFCC6FF1F12}" presName="negativeSpace" presStyleCnt="0"/>
      <dgm:spPr/>
    </dgm:pt>
    <dgm:pt modelId="{C1479A98-FDD8-DE43-813F-8A43FEB64B81}" type="pres">
      <dgm:prSet presAssocID="{24761C7C-D3C6-EC46-862B-4AFCC6FF1F12}" presName="childText" presStyleLbl="conFgAcc1" presStyleIdx="1" presStyleCnt="2" custLinFactNeighborX="2051" custLinFactNeighborY="10108">
        <dgm:presLayoutVars>
          <dgm:bulletEnabled val="1"/>
        </dgm:presLayoutVars>
      </dgm:prSet>
      <dgm:spPr/>
    </dgm:pt>
  </dgm:ptLst>
  <dgm:cxnLst>
    <dgm:cxn modelId="{502C5906-741C-884E-9A1A-27129151180D}" srcId="{D6024895-08D6-7D47-BAC9-8F480AF2BA1C}" destId="{CD47A0EF-F922-8049-85A2-13E7B21CFC4B}" srcOrd="0" destOrd="0" parTransId="{B961C131-820E-2E49-8F2E-8F48F208F70D}" sibTransId="{7372895D-8F82-3B40-97A6-D61AA480A67A}"/>
    <dgm:cxn modelId="{304B9C37-EFA5-8F44-B2C5-156DEC6EFBD5}" srcId="{616C5F84-5663-9F46-B23E-59FC3B490326}" destId="{D6024895-08D6-7D47-BAC9-8F480AF2BA1C}" srcOrd="0" destOrd="0" parTransId="{E1994157-9B9C-894D-A363-64FB21B11FA8}" sibTransId="{A6B24C2E-F194-E644-AA00-263DB181D071}"/>
    <dgm:cxn modelId="{8E6FF137-DDA0-3741-BEE2-4723206385B6}" type="presOf" srcId="{6E1FD0E7-18B5-A541-A2D9-C4C17A708FF6}" destId="{C1479A98-FDD8-DE43-813F-8A43FEB64B81}" srcOrd="0" destOrd="0" presId="urn:microsoft.com/office/officeart/2005/8/layout/list1"/>
    <dgm:cxn modelId="{340CA56F-AB6B-CC46-B209-5B1FF4E9BC72}" type="presOf" srcId="{616C5F84-5663-9F46-B23E-59FC3B490326}" destId="{5EAA9A88-7A4D-3F44-897B-8139C2027C19}" srcOrd="0" destOrd="0" presId="urn:microsoft.com/office/officeart/2005/8/layout/list1"/>
    <dgm:cxn modelId="{A92DFAB2-690F-8D4A-8356-57E707773BCB}" srcId="{616C5F84-5663-9F46-B23E-59FC3B490326}" destId="{24761C7C-D3C6-EC46-862B-4AFCC6FF1F12}" srcOrd="1" destOrd="0" parTransId="{DEAD86CC-94CB-094F-AF5D-D51B09466043}" sibTransId="{2857A8FB-C8D0-F243-A6E1-2BFE0D210C2E}"/>
    <dgm:cxn modelId="{C85821B7-4B37-1442-A5CA-81A3A29DB4E4}" type="presOf" srcId="{D6024895-08D6-7D47-BAC9-8F480AF2BA1C}" destId="{FC00207B-B3AD-C94F-A8B3-B913A929E17B}" srcOrd="0" destOrd="0" presId="urn:microsoft.com/office/officeart/2005/8/layout/list1"/>
    <dgm:cxn modelId="{B80FE3C6-482E-B14F-B110-04C610503065}" type="presOf" srcId="{D6024895-08D6-7D47-BAC9-8F480AF2BA1C}" destId="{2EA9C19C-68DB-5C4B-BBB7-90557729B710}" srcOrd="1" destOrd="0" presId="urn:microsoft.com/office/officeart/2005/8/layout/list1"/>
    <dgm:cxn modelId="{FCB63BD2-C7D9-854C-92FC-1208B5455AED}" srcId="{24761C7C-D3C6-EC46-862B-4AFCC6FF1F12}" destId="{6E1FD0E7-18B5-A541-A2D9-C4C17A708FF6}" srcOrd="0" destOrd="0" parTransId="{B2199CBE-9224-3548-9409-6967F52288C4}" sibTransId="{DBD0A36D-6FCB-1848-8111-E2F71C26FC08}"/>
    <dgm:cxn modelId="{D477B1DE-9F63-8F47-9E20-6F92E16774BC}" type="presOf" srcId="{EA83EA15-AB9F-D046-95D8-89FCC734692E}" destId="{C1479A98-FDD8-DE43-813F-8A43FEB64B81}" srcOrd="0" destOrd="1" presId="urn:microsoft.com/office/officeart/2005/8/layout/list1"/>
    <dgm:cxn modelId="{01DF01E7-1307-3646-9221-C383251A9631}" type="presOf" srcId="{24761C7C-D3C6-EC46-862B-4AFCC6FF1F12}" destId="{4E15BA25-3A96-A24C-920D-833EA1AC7374}" srcOrd="0" destOrd="0" presId="urn:microsoft.com/office/officeart/2005/8/layout/list1"/>
    <dgm:cxn modelId="{AAACA9F0-9C7F-E947-9FE5-7C56EEFFB7D5}" type="presOf" srcId="{CD47A0EF-F922-8049-85A2-13E7B21CFC4B}" destId="{0CC62DEE-5414-7B48-92C5-48E8D204C6E1}" srcOrd="0" destOrd="0" presId="urn:microsoft.com/office/officeart/2005/8/layout/list1"/>
    <dgm:cxn modelId="{48BED5F1-4355-704F-A79D-4938C9203057}" srcId="{24761C7C-D3C6-EC46-862B-4AFCC6FF1F12}" destId="{EA83EA15-AB9F-D046-95D8-89FCC734692E}" srcOrd="1" destOrd="0" parTransId="{2FF8151E-A6D2-D64E-A4B5-CFADAF0AF7A1}" sibTransId="{253364BA-72FB-6044-BA14-AE688236A6C1}"/>
    <dgm:cxn modelId="{309ACFFF-85DF-1540-937A-ED198DCDB6E5}" type="presOf" srcId="{24761C7C-D3C6-EC46-862B-4AFCC6FF1F12}" destId="{32B43C7F-9770-6741-A89B-ABA1641A104C}" srcOrd="1" destOrd="0" presId="urn:microsoft.com/office/officeart/2005/8/layout/list1"/>
    <dgm:cxn modelId="{526BB0A6-5958-404C-8DA2-848E8FC94668}" type="presParOf" srcId="{5EAA9A88-7A4D-3F44-897B-8139C2027C19}" destId="{EFC00C47-34E6-7C48-8EDD-7F3F70AF756E}" srcOrd="0" destOrd="0" presId="urn:microsoft.com/office/officeart/2005/8/layout/list1"/>
    <dgm:cxn modelId="{8D7236F4-7DBA-6C46-AE03-D1BC94FEF5E8}" type="presParOf" srcId="{EFC00C47-34E6-7C48-8EDD-7F3F70AF756E}" destId="{FC00207B-B3AD-C94F-A8B3-B913A929E17B}" srcOrd="0" destOrd="0" presId="urn:microsoft.com/office/officeart/2005/8/layout/list1"/>
    <dgm:cxn modelId="{5D7A3A81-AA0D-CA40-B0B1-1A7F0DB285BE}" type="presParOf" srcId="{EFC00C47-34E6-7C48-8EDD-7F3F70AF756E}" destId="{2EA9C19C-68DB-5C4B-BBB7-90557729B710}" srcOrd="1" destOrd="0" presId="urn:microsoft.com/office/officeart/2005/8/layout/list1"/>
    <dgm:cxn modelId="{1437DC31-118E-2C45-825C-374B082576A2}" type="presParOf" srcId="{5EAA9A88-7A4D-3F44-897B-8139C2027C19}" destId="{901AE885-14E4-F140-AF02-27CFDE86F246}" srcOrd="1" destOrd="0" presId="urn:microsoft.com/office/officeart/2005/8/layout/list1"/>
    <dgm:cxn modelId="{A9AD5A16-A804-EB49-A636-3053A10F02B1}" type="presParOf" srcId="{5EAA9A88-7A4D-3F44-897B-8139C2027C19}" destId="{0CC62DEE-5414-7B48-92C5-48E8D204C6E1}" srcOrd="2" destOrd="0" presId="urn:microsoft.com/office/officeart/2005/8/layout/list1"/>
    <dgm:cxn modelId="{AB1C8E20-12FF-1C47-ABB3-2674090BCEEE}" type="presParOf" srcId="{5EAA9A88-7A4D-3F44-897B-8139C2027C19}" destId="{3DD7FECF-668A-7C42-87F3-67A76E49BFCE}" srcOrd="3" destOrd="0" presId="urn:microsoft.com/office/officeart/2005/8/layout/list1"/>
    <dgm:cxn modelId="{E46EC211-8DCE-8941-852A-A8FADE73B8CD}" type="presParOf" srcId="{5EAA9A88-7A4D-3F44-897B-8139C2027C19}" destId="{C9CC96F8-5ED7-714F-9FAB-726BCD8F171B}" srcOrd="4" destOrd="0" presId="urn:microsoft.com/office/officeart/2005/8/layout/list1"/>
    <dgm:cxn modelId="{DE533EC7-21A2-A242-A64A-64242ED16799}" type="presParOf" srcId="{C9CC96F8-5ED7-714F-9FAB-726BCD8F171B}" destId="{4E15BA25-3A96-A24C-920D-833EA1AC7374}" srcOrd="0" destOrd="0" presId="urn:microsoft.com/office/officeart/2005/8/layout/list1"/>
    <dgm:cxn modelId="{4DBB0678-9D32-594F-BC0A-41437B062826}" type="presParOf" srcId="{C9CC96F8-5ED7-714F-9FAB-726BCD8F171B}" destId="{32B43C7F-9770-6741-A89B-ABA1641A104C}" srcOrd="1" destOrd="0" presId="urn:microsoft.com/office/officeart/2005/8/layout/list1"/>
    <dgm:cxn modelId="{9F806843-759D-5E4E-A6D6-2FACD00D40CC}" type="presParOf" srcId="{5EAA9A88-7A4D-3F44-897B-8139C2027C19}" destId="{0BCD4C60-691B-FE43-AE52-EC8927176D11}" srcOrd="5" destOrd="0" presId="urn:microsoft.com/office/officeart/2005/8/layout/list1"/>
    <dgm:cxn modelId="{99F294E4-EA11-0943-BB01-4423BADBA010}" type="presParOf" srcId="{5EAA9A88-7A4D-3F44-897B-8139C2027C19}" destId="{C1479A98-FDD8-DE43-813F-8A43FEB64B81}"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86AE7C7-BB3B-3446-BB6A-D09DC4B52B10}" type="doc">
      <dgm:prSet loTypeId="urn:microsoft.com/office/officeart/2005/8/layout/vList2" loCatId="" qsTypeId="urn:microsoft.com/office/officeart/2005/8/quickstyle/simple4" qsCatId="simple" csTypeId="urn:microsoft.com/office/officeart/2005/8/colors/colorful4" csCatId="colorful" phldr="1"/>
      <dgm:spPr/>
      <dgm:t>
        <a:bodyPr/>
        <a:lstStyle/>
        <a:p>
          <a:endParaRPr lang="en-US"/>
        </a:p>
      </dgm:t>
    </dgm:pt>
    <dgm:pt modelId="{BBAE5735-818B-F94C-8419-7E356432C3BF}">
      <dgm:prSet phldrT="[Text]"/>
      <dgm:spPr/>
      <dgm:t>
        <a:bodyPr/>
        <a:lstStyle/>
        <a:p>
          <a:r>
            <a:rPr lang="en-US" dirty="0" err="1"/>
            <a:t>Faktor</a:t>
          </a:r>
          <a:r>
            <a:rPr lang="en-US" dirty="0"/>
            <a:t> internal</a:t>
          </a:r>
        </a:p>
      </dgm:t>
    </dgm:pt>
    <dgm:pt modelId="{3EE29676-20B3-8C4F-99B4-A50B1A2F7576}" type="parTrans" cxnId="{35806068-0FAA-824F-85CD-AF5DFBBFC236}">
      <dgm:prSet/>
      <dgm:spPr/>
      <dgm:t>
        <a:bodyPr/>
        <a:lstStyle/>
        <a:p>
          <a:endParaRPr lang="en-US"/>
        </a:p>
      </dgm:t>
    </dgm:pt>
    <dgm:pt modelId="{E13AC52A-74B6-264D-B811-C404B196EB05}" type="sibTrans" cxnId="{35806068-0FAA-824F-85CD-AF5DFBBFC236}">
      <dgm:prSet/>
      <dgm:spPr/>
      <dgm:t>
        <a:bodyPr/>
        <a:lstStyle/>
        <a:p>
          <a:endParaRPr lang="en-US"/>
        </a:p>
      </dgm:t>
    </dgm:pt>
    <dgm:pt modelId="{59FCD3D4-6768-4E44-942C-51F1CDB84AB3}">
      <dgm:prSet phldrT="[Text]"/>
      <dgm:spPr/>
      <dgm:t>
        <a:bodyPr/>
        <a:lstStyle/>
        <a:p>
          <a:r>
            <a:rPr lang="en-US" dirty="0" err="1"/>
            <a:t>Faktor</a:t>
          </a:r>
          <a:r>
            <a:rPr lang="en-US" dirty="0"/>
            <a:t> External</a:t>
          </a:r>
        </a:p>
      </dgm:t>
    </dgm:pt>
    <dgm:pt modelId="{FCF94CD7-ADC7-7E41-AD34-FEE948637802}" type="parTrans" cxnId="{F8BD7FC8-85C9-0D4B-99C3-8078AE8F27B8}">
      <dgm:prSet/>
      <dgm:spPr/>
      <dgm:t>
        <a:bodyPr/>
        <a:lstStyle/>
        <a:p>
          <a:endParaRPr lang="en-US"/>
        </a:p>
      </dgm:t>
    </dgm:pt>
    <dgm:pt modelId="{36AE971C-9187-8F44-9CB6-6B73E7E6E542}" type="sibTrans" cxnId="{F8BD7FC8-85C9-0D4B-99C3-8078AE8F27B8}">
      <dgm:prSet/>
      <dgm:spPr/>
      <dgm:t>
        <a:bodyPr/>
        <a:lstStyle/>
        <a:p>
          <a:endParaRPr lang="en-US"/>
        </a:p>
      </dgm:t>
    </dgm:pt>
    <dgm:pt modelId="{0FA96D25-BA17-3340-B9AF-F62BFC69A42A}">
      <dgm:prSet phldrT="[Text]"/>
      <dgm:spPr/>
      <dgm:t>
        <a:bodyPr/>
        <a:lstStyle/>
        <a:p>
          <a:r>
            <a:rPr lang="en-US" dirty="0" err="1"/>
            <a:t>Sosial</a:t>
          </a:r>
          <a:r>
            <a:rPr lang="en-US" dirty="0"/>
            <a:t> </a:t>
          </a:r>
          <a:r>
            <a:rPr lang="en-US" dirty="0" err="1"/>
            <a:t>ekonomi</a:t>
          </a:r>
          <a:r>
            <a:rPr lang="en-US" dirty="0"/>
            <a:t> </a:t>
          </a:r>
          <a:r>
            <a:rPr lang="en-US" dirty="0" err="1"/>
            <a:t>memengaruhi</a:t>
          </a:r>
          <a:r>
            <a:rPr lang="en-US" dirty="0"/>
            <a:t> </a:t>
          </a:r>
          <a:r>
            <a:rPr lang="en-US" dirty="0" err="1"/>
            <a:t>pola</a:t>
          </a:r>
          <a:r>
            <a:rPr lang="en-US" dirty="0"/>
            <a:t> </a:t>
          </a:r>
          <a:r>
            <a:rPr lang="en-US" dirty="0" err="1"/>
            <a:t>konsumsi</a:t>
          </a:r>
          <a:r>
            <a:rPr lang="en-US" dirty="0"/>
            <a:t> (</a:t>
          </a:r>
          <a:r>
            <a:rPr lang="en-US" dirty="0" err="1"/>
            <a:t>sosial</a:t>
          </a:r>
          <a:r>
            <a:rPr lang="en-US" dirty="0"/>
            <a:t> </a:t>
          </a:r>
          <a:r>
            <a:rPr lang="en-US" dirty="0" err="1"/>
            <a:t>ekonomi</a:t>
          </a:r>
          <a:r>
            <a:rPr lang="en-US" dirty="0"/>
            <a:t> </a:t>
          </a:r>
          <a:r>
            <a:rPr lang="en-US" dirty="0" err="1"/>
            <a:t>tinggi</a:t>
          </a:r>
          <a:r>
            <a:rPr lang="en-US" dirty="0"/>
            <a:t> </a:t>
          </a:r>
          <a:r>
            <a:rPr lang="en-US" dirty="0">
              <a:sym typeface="Wingdings"/>
            </a:rPr>
            <a:t> </a:t>
          </a:r>
          <a:r>
            <a:rPr lang="en-US" dirty="0" err="1">
              <a:sym typeface="Wingdings"/>
            </a:rPr>
            <a:t>konsumsi</a:t>
          </a:r>
          <a:r>
            <a:rPr lang="en-US" dirty="0">
              <a:sym typeface="Wingdings"/>
            </a:rPr>
            <a:t> </a:t>
          </a:r>
          <a:r>
            <a:rPr lang="en-US" dirty="0" err="1">
              <a:sym typeface="Wingdings"/>
            </a:rPr>
            <a:t>makanan</a:t>
          </a:r>
          <a:r>
            <a:rPr lang="en-US" dirty="0">
              <a:sym typeface="Wingdings"/>
            </a:rPr>
            <a:t> </a:t>
          </a:r>
          <a:r>
            <a:rPr lang="en-US" dirty="0" err="1">
              <a:sym typeface="Wingdings"/>
            </a:rPr>
            <a:t>kadar</a:t>
          </a:r>
          <a:r>
            <a:rPr lang="en-US" dirty="0">
              <a:sym typeface="Wingdings"/>
            </a:rPr>
            <a:t> </a:t>
          </a:r>
          <a:r>
            <a:rPr lang="en-US" dirty="0" err="1">
              <a:sym typeface="Wingdings"/>
            </a:rPr>
            <a:t>lemak</a:t>
          </a:r>
          <a:r>
            <a:rPr lang="en-US" dirty="0">
              <a:sym typeface="Wingdings"/>
            </a:rPr>
            <a:t> </a:t>
          </a:r>
          <a:r>
            <a:rPr lang="en-US" dirty="0" err="1">
              <a:sym typeface="Wingdings"/>
            </a:rPr>
            <a:t>tinggi</a:t>
          </a:r>
          <a:endParaRPr lang="en-US" dirty="0"/>
        </a:p>
      </dgm:t>
    </dgm:pt>
    <dgm:pt modelId="{6BA22E25-E9C5-4643-84D9-5603901EB0E8}" type="parTrans" cxnId="{07033A74-7402-C445-AD2A-11BBF4D25F35}">
      <dgm:prSet/>
      <dgm:spPr/>
      <dgm:t>
        <a:bodyPr/>
        <a:lstStyle/>
        <a:p>
          <a:endParaRPr lang="en-US"/>
        </a:p>
      </dgm:t>
    </dgm:pt>
    <dgm:pt modelId="{F2A64346-AC7D-DC42-983B-080326CB3849}" type="sibTrans" cxnId="{07033A74-7402-C445-AD2A-11BBF4D25F35}">
      <dgm:prSet/>
      <dgm:spPr/>
      <dgm:t>
        <a:bodyPr/>
        <a:lstStyle/>
        <a:p>
          <a:endParaRPr lang="en-US"/>
        </a:p>
      </dgm:t>
    </dgm:pt>
    <dgm:pt modelId="{E44A12B0-1D8A-8144-BCA6-3F51BFCB750E}">
      <dgm:prSet phldrT="[Text]"/>
      <dgm:spPr/>
      <dgm:t>
        <a:bodyPr/>
        <a:lstStyle/>
        <a:p>
          <a:r>
            <a:rPr lang="en-US" b="1" dirty="0" err="1"/>
            <a:t>Genetik</a:t>
          </a:r>
          <a:r>
            <a:rPr lang="en-US" b="1" dirty="0"/>
            <a:t> &amp; </a:t>
          </a:r>
          <a:r>
            <a:rPr lang="en-US" b="1" dirty="0" err="1"/>
            <a:t>hormon</a:t>
          </a:r>
          <a:endParaRPr lang="en-US" b="1" dirty="0"/>
        </a:p>
      </dgm:t>
    </dgm:pt>
    <dgm:pt modelId="{314E9050-5248-8F4D-8D41-12D37839197F}" type="parTrans" cxnId="{5DC96F8E-E206-B14E-A645-EF68810A5373}">
      <dgm:prSet/>
      <dgm:spPr/>
      <dgm:t>
        <a:bodyPr/>
        <a:lstStyle/>
        <a:p>
          <a:endParaRPr lang="en-US"/>
        </a:p>
      </dgm:t>
    </dgm:pt>
    <dgm:pt modelId="{687A5B3D-0C89-9E43-AB99-EEA9AD514914}" type="sibTrans" cxnId="{5DC96F8E-E206-B14E-A645-EF68810A5373}">
      <dgm:prSet/>
      <dgm:spPr/>
      <dgm:t>
        <a:bodyPr/>
        <a:lstStyle/>
        <a:p>
          <a:endParaRPr lang="en-US"/>
        </a:p>
      </dgm:t>
    </dgm:pt>
    <dgm:pt modelId="{39557376-5649-E841-90A3-ED56990B75A2}">
      <dgm:prSet phldrT="[Text]"/>
      <dgm:spPr/>
      <dgm:t>
        <a:bodyPr/>
        <a:lstStyle/>
        <a:p>
          <a:r>
            <a:rPr lang="en-US" dirty="0"/>
            <a:t>Androgen </a:t>
          </a:r>
          <a:r>
            <a:rPr lang="en-US" dirty="0" err="1"/>
            <a:t>memengaruhi</a:t>
          </a:r>
          <a:r>
            <a:rPr lang="en-US" dirty="0"/>
            <a:t> </a:t>
          </a:r>
          <a:r>
            <a:rPr lang="en-US" dirty="0" err="1"/>
            <a:t>pertumbuhan</a:t>
          </a:r>
          <a:r>
            <a:rPr lang="en-US" dirty="0"/>
            <a:t> &amp; </a:t>
          </a:r>
          <a:r>
            <a:rPr lang="en-US" dirty="0" err="1"/>
            <a:t>perkembangan</a:t>
          </a:r>
          <a:endParaRPr lang="en-US" dirty="0"/>
        </a:p>
      </dgm:t>
    </dgm:pt>
    <dgm:pt modelId="{2AA962FF-2D0E-734C-9463-2E94D37014AA}" type="parTrans" cxnId="{7F029481-12CC-E244-ADAC-6631229F4ED4}">
      <dgm:prSet/>
      <dgm:spPr/>
      <dgm:t>
        <a:bodyPr/>
        <a:lstStyle/>
        <a:p>
          <a:endParaRPr lang="en-US"/>
        </a:p>
      </dgm:t>
    </dgm:pt>
    <dgm:pt modelId="{76F9DE6F-D371-4C40-8C2C-F53F69EF2625}" type="sibTrans" cxnId="{7F029481-12CC-E244-ADAC-6631229F4ED4}">
      <dgm:prSet/>
      <dgm:spPr/>
      <dgm:t>
        <a:bodyPr/>
        <a:lstStyle/>
        <a:p>
          <a:endParaRPr lang="en-US"/>
        </a:p>
      </dgm:t>
    </dgm:pt>
    <dgm:pt modelId="{6A02BF3E-DD7D-A24F-BD0A-BCE0A08A3EE3}">
      <dgm:prSet phldrT="[Text]"/>
      <dgm:spPr/>
      <dgm:t>
        <a:bodyPr/>
        <a:lstStyle/>
        <a:p>
          <a:r>
            <a:rPr lang="en-US" dirty="0"/>
            <a:t>Estrogen &amp; </a:t>
          </a:r>
          <a:r>
            <a:rPr lang="en-US" dirty="0" err="1"/>
            <a:t>progesteron</a:t>
          </a:r>
          <a:r>
            <a:rPr lang="en-US" dirty="0"/>
            <a:t> </a:t>
          </a:r>
          <a:r>
            <a:rPr lang="en-US" dirty="0" err="1"/>
            <a:t>untuk</a:t>
          </a:r>
          <a:r>
            <a:rPr lang="en-US" dirty="0"/>
            <a:t> </a:t>
          </a:r>
          <a:r>
            <a:rPr lang="en-US" dirty="0" err="1"/>
            <a:t>meningkatkan</a:t>
          </a:r>
          <a:r>
            <a:rPr lang="en-US" dirty="0"/>
            <a:t> </a:t>
          </a:r>
          <a:r>
            <a:rPr lang="en-US" dirty="0" err="1"/>
            <a:t>penimbunan</a:t>
          </a:r>
          <a:r>
            <a:rPr lang="en-US" dirty="0"/>
            <a:t> </a:t>
          </a:r>
          <a:r>
            <a:rPr lang="en-US" dirty="0" err="1"/>
            <a:t>lemak</a:t>
          </a:r>
          <a:r>
            <a:rPr lang="en-US" dirty="0"/>
            <a:t> </a:t>
          </a:r>
          <a:r>
            <a:rPr lang="en-US" dirty="0" err="1"/>
            <a:t>secara</a:t>
          </a:r>
          <a:r>
            <a:rPr lang="en-US" dirty="0"/>
            <a:t> </a:t>
          </a:r>
          <a:r>
            <a:rPr lang="en-US" dirty="0" err="1"/>
            <a:t>proporsional</a:t>
          </a:r>
          <a:endParaRPr lang="en-US" dirty="0"/>
        </a:p>
      </dgm:t>
    </dgm:pt>
    <dgm:pt modelId="{AA96A36F-9053-3B47-93B2-666641EE43CA}" type="parTrans" cxnId="{2095340E-4970-8C4C-B012-D8ABC81E16A2}">
      <dgm:prSet/>
      <dgm:spPr/>
      <dgm:t>
        <a:bodyPr/>
        <a:lstStyle/>
        <a:p>
          <a:endParaRPr lang="en-US"/>
        </a:p>
      </dgm:t>
    </dgm:pt>
    <dgm:pt modelId="{A5EB693E-5292-564A-AC3D-C198870030FD}" type="sibTrans" cxnId="{2095340E-4970-8C4C-B012-D8ABC81E16A2}">
      <dgm:prSet/>
      <dgm:spPr/>
      <dgm:t>
        <a:bodyPr/>
        <a:lstStyle/>
        <a:p>
          <a:endParaRPr lang="en-US"/>
        </a:p>
      </dgm:t>
    </dgm:pt>
    <dgm:pt modelId="{03C0C3E0-A664-EE44-BF60-B81EFA4E924A}">
      <dgm:prSet phldrT="[Text]"/>
      <dgm:spPr/>
      <dgm:t>
        <a:bodyPr/>
        <a:lstStyle/>
        <a:p>
          <a:r>
            <a:rPr lang="id-ID" dirty="0">
              <a:sym typeface="Wingdings"/>
            </a:rPr>
            <a:t>U</a:t>
          </a:r>
          <a:r>
            <a:rPr lang="en-US" dirty="0" err="1">
              <a:sym typeface="Wingdings"/>
            </a:rPr>
            <a:t>sus</a:t>
          </a:r>
          <a:r>
            <a:rPr lang="en-US" dirty="0">
              <a:sym typeface="Wingdings"/>
            </a:rPr>
            <a:t> </a:t>
          </a:r>
          <a:r>
            <a:rPr lang="id-ID" dirty="0">
              <a:sym typeface="Wingdings"/>
            </a:rPr>
            <a:t>yang panjang pada individu obesitas, dapat dilakukan treatmen medis dgn memotong menjadi lebih pendek </a:t>
          </a:r>
          <a:r>
            <a:rPr lang="en-US" dirty="0">
              <a:sym typeface="Wingdings"/>
            </a:rPr>
            <a:t> </a:t>
          </a:r>
          <a:r>
            <a:rPr lang="id-ID" dirty="0">
              <a:sym typeface="Wingdings"/>
            </a:rPr>
            <a:t>sehingga absorpsinya lebih sedikit. </a:t>
          </a:r>
          <a:endParaRPr lang="en-US" dirty="0"/>
        </a:p>
      </dgm:t>
    </dgm:pt>
    <dgm:pt modelId="{F5118739-A860-5642-99AC-3A1420FB681B}" type="parTrans" cxnId="{3102AB98-9C14-9A4C-A05C-768F7F044D4B}">
      <dgm:prSet/>
      <dgm:spPr/>
      <dgm:t>
        <a:bodyPr/>
        <a:lstStyle/>
        <a:p>
          <a:endParaRPr lang="en-US"/>
        </a:p>
      </dgm:t>
    </dgm:pt>
    <dgm:pt modelId="{63647D73-FFC8-D947-B3DF-4017959EFDFF}" type="sibTrans" cxnId="{3102AB98-9C14-9A4C-A05C-768F7F044D4B}">
      <dgm:prSet/>
      <dgm:spPr/>
      <dgm:t>
        <a:bodyPr/>
        <a:lstStyle/>
        <a:p>
          <a:endParaRPr lang="en-US"/>
        </a:p>
      </dgm:t>
    </dgm:pt>
    <dgm:pt modelId="{03D72E61-3F7F-B545-9A34-EF003D26DFC0}">
      <dgm:prSet phldrT="[Text]"/>
      <dgm:spPr/>
      <dgm:t>
        <a:bodyPr/>
        <a:lstStyle/>
        <a:p>
          <a:r>
            <a:rPr lang="en-US" dirty="0" err="1"/>
            <a:t>Umur</a:t>
          </a:r>
          <a:r>
            <a:rPr lang="en-US" dirty="0"/>
            <a:t>, </a:t>
          </a:r>
          <a:r>
            <a:rPr lang="en-US" dirty="0" err="1"/>
            <a:t>lingkungan</a:t>
          </a:r>
          <a:r>
            <a:rPr lang="en-US" dirty="0"/>
            <a:t>, </a:t>
          </a:r>
          <a:r>
            <a:rPr lang="en-US" dirty="0" err="1"/>
            <a:t>kebiasaan</a:t>
          </a:r>
          <a:r>
            <a:rPr lang="en-US" dirty="0"/>
            <a:t> </a:t>
          </a:r>
          <a:r>
            <a:rPr lang="en-US" dirty="0" err="1"/>
            <a:t>makan</a:t>
          </a:r>
          <a:r>
            <a:rPr lang="en-US" dirty="0"/>
            <a:t>, </a:t>
          </a:r>
          <a:r>
            <a:rPr lang="en-US" dirty="0" err="1"/>
            <a:t>faktor</a:t>
          </a:r>
          <a:r>
            <a:rPr lang="en-US" dirty="0"/>
            <a:t> </a:t>
          </a:r>
          <a:r>
            <a:rPr lang="en-US" dirty="0" err="1"/>
            <a:t>neuropsikologik</a:t>
          </a:r>
          <a:r>
            <a:rPr lang="en-US" dirty="0"/>
            <a:t>, </a:t>
          </a:r>
          <a:r>
            <a:rPr lang="en-US" dirty="0" err="1"/>
            <a:t>aktivitas</a:t>
          </a:r>
          <a:r>
            <a:rPr lang="en-US" dirty="0"/>
            <a:t> </a:t>
          </a:r>
          <a:r>
            <a:rPr lang="en-US" dirty="0" err="1"/>
            <a:t>fisik</a:t>
          </a:r>
          <a:endParaRPr lang="en-US" dirty="0"/>
        </a:p>
      </dgm:t>
    </dgm:pt>
    <dgm:pt modelId="{CB7A7B27-D773-6B49-A819-5D77BCCC563C}" type="parTrans" cxnId="{A2A06411-FE23-F840-B1CF-CF17B6B935D8}">
      <dgm:prSet/>
      <dgm:spPr/>
      <dgm:t>
        <a:bodyPr/>
        <a:lstStyle/>
        <a:p>
          <a:endParaRPr lang="en-US"/>
        </a:p>
      </dgm:t>
    </dgm:pt>
    <dgm:pt modelId="{5CE96E40-A722-7344-A0F6-7C2749D3E5B8}" type="sibTrans" cxnId="{A2A06411-FE23-F840-B1CF-CF17B6B935D8}">
      <dgm:prSet/>
      <dgm:spPr/>
      <dgm:t>
        <a:bodyPr/>
        <a:lstStyle/>
        <a:p>
          <a:endParaRPr lang="en-US"/>
        </a:p>
      </dgm:t>
    </dgm:pt>
    <dgm:pt modelId="{42B04C45-8270-4CD1-B05B-47F6961EF522}">
      <dgm:prSet phldrT="[Text]"/>
      <dgm:spPr/>
      <dgm:t>
        <a:bodyPr/>
        <a:lstStyle/>
        <a:p>
          <a:r>
            <a:rPr lang="id-ID" dirty="0"/>
            <a:t>Ghrelin tidak bekerja sempurna shg keinginan makan  lebih besar</a:t>
          </a:r>
          <a:endParaRPr lang="en-US" dirty="0"/>
        </a:p>
      </dgm:t>
    </dgm:pt>
    <dgm:pt modelId="{645BC059-8E90-4950-8BC0-B81F1FEAC003}" type="parTrans" cxnId="{27581BCD-8A4B-4375-B07A-59D6C6279154}">
      <dgm:prSet/>
      <dgm:spPr/>
      <dgm:t>
        <a:bodyPr/>
        <a:lstStyle/>
        <a:p>
          <a:endParaRPr lang="id-ID"/>
        </a:p>
      </dgm:t>
    </dgm:pt>
    <dgm:pt modelId="{B4498CB6-2FD0-4513-9C87-B06825B3105F}" type="sibTrans" cxnId="{27581BCD-8A4B-4375-B07A-59D6C6279154}">
      <dgm:prSet/>
      <dgm:spPr/>
      <dgm:t>
        <a:bodyPr/>
        <a:lstStyle/>
        <a:p>
          <a:endParaRPr lang="id-ID"/>
        </a:p>
      </dgm:t>
    </dgm:pt>
    <dgm:pt modelId="{9053225A-FC9B-438D-98F1-43E3772B7777}">
      <dgm:prSet phldrT="[Text]"/>
      <dgm:spPr/>
      <dgm:t>
        <a:bodyPr/>
        <a:lstStyle/>
        <a:p>
          <a:r>
            <a:rPr lang="id-ID" dirty="0"/>
            <a:t>Leptin yang mengatur rasa kenyang tidak bekerja sempurna</a:t>
          </a:r>
          <a:endParaRPr lang="en-US" dirty="0"/>
        </a:p>
      </dgm:t>
    </dgm:pt>
    <dgm:pt modelId="{2946013C-65E9-4FE6-A609-175CC4920496}" type="parTrans" cxnId="{E9AB2071-0A3D-4B7A-B177-5E93E8942E50}">
      <dgm:prSet/>
      <dgm:spPr/>
      <dgm:t>
        <a:bodyPr/>
        <a:lstStyle/>
        <a:p>
          <a:endParaRPr lang="id-ID"/>
        </a:p>
      </dgm:t>
    </dgm:pt>
    <dgm:pt modelId="{A2B67EB4-1192-4127-BBC8-1DA3242073DB}" type="sibTrans" cxnId="{E9AB2071-0A3D-4B7A-B177-5E93E8942E50}">
      <dgm:prSet/>
      <dgm:spPr/>
      <dgm:t>
        <a:bodyPr/>
        <a:lstStyle/>
        <a:p>
          <a:endParaRPr lang="id-ID"/>
        </a:p>
      </dgm:t>
    </dgm:pt>
    <dgm:pt modelId="{69FE82B4-9B3D-4671-8ED2-4D57B45EFE81}">
      <dgm:prSet phldrT="[Text]"/>
      <dgm:spPr/>
      <dgm:t>
        <a:bodyPr/>
        <a:lstStyle/>
        <a:p>
          <a:r>
            <a:rPr lang="id-ID" dirty="0"/>
            <a:t>Tipe tubuh endomorph (tubuh bulat dan pendek) memiliki usus lebih panjang daripada tipe lain </a:t>
          </a:r>
          <a:endParaRPr lang="en-US" dirty="0"/>
        </a:p>
      </dgm:t>
    </dgm:pt>
    <dgm:pt modelId="{BE3CF173-D533-4785-B14A-0A139CE200CA}" type="parTrans" cxnId="{E61DB72F-6752-4561-B56D-6A54F748FE0D}">
      <dgm:prSet/>
      <dgm:spPr/>
      <dgm:t>
        <a:bodyPr/>
        <a:lstStyle/>
        <a:p>
          <a:endParaRPr lang="id-ID"/>
        </a:p>
      </dgm:t>
    </dgm:pt>
    <dgm:pt modelId="{20953957-85AA-4CCF-BEC3-DD4D5CC1F3D2}" type="sibTrans" cxnId="{E61DB72F-6752-4561-B56D-6A54F748FE0D}">
      <dgm:prSet/>
      <dgm:spPr/>
      <dgm:t>
        <a:bodyPr/>
        <a:lstStyle/>
        <a:p>
          <a:endParaRPr lang="id-ID"/>
        </a:p>
      </dgm:t>
    </dgm:pt>
    <dgm:pt modelId="{BB043719-8B54-4F1F-8D36-8D21CD8EF81E}">
      <dgm:prSet phldrT="[Text]"/>
      <dgm:spPr/>
      <dgm:t>
        <a:bodyPr/>
        <a:lstStyle/>
        <a:p>
          <a:r>
            <a:rPr lang="id-ID" dirty="0"/>
            <a:t>Jika kedua orang tua gemuk, risiko anak mengalami kegemukan sebesar 80%, jika salah satu orang tua gemuk maka risiko pada anak 40% dan jika orang tua tidak ada yang gemuk risiko pada anak 14%. </a:t>
          </a:r>
          <a:endParaRPr lang="en-US" dirty="0"/>
        </a:p>
      </dgm:t>
    </dgm:pt>
    <dgm:pt modelId="{91558B95-F73C-499A-9ADB-9604AB3CA780}" type="parTrans" cxnId="{F6136175-D050-4CE1-9909-B9A3F6793014}">
      <dgm:prSet/>
      <dgm:spPr/>
    </dgm:pt>
    <dgm:pt modelId="{650BF783-F53E-431C-A421-C9645B237CD0}" type="sibTrans" cxnId="{F6136175-D050-4CE1-9909-B9A3F6793014}">
      <dgm:prSet/>
      <dgm:spPr/>
    </dgm:pt>
    <dgm:pt modelId="{651C6A09-33F4-3649-B6DA-607A0A31C099}" type="pres">
      <dgm:prSet presAssocID="{F86AE7C7-BB3B-3446-BB6A-D09DC4B52B10}" presName="linear" presStyleCnt="0">
        <dgm:presLayoutVars>
          <dgm:animLvl val="lvl"/>
          <dgm:resizeHandles val="exact"/>
        </dgm:presLayoutVars>
      </dgm:prSet>
      <dgm:spPr/>
    </dgm:pt>
    <dgm:pt modelId="{C5A6E73E-B40B-ED45-9460-DAA1E37BC4E6}" type="pres">
      <dgm:prSet presAssocID="{BBAE5735-818B-F94C-8419-7E356432C3BF}" presName="parentText" presStyleLbl="node1" presStyleIdx="0" presStyleCnt="2">
        <dgm:presLayoutVars>
          <dgm:chMax val="0"/>
          <dgm:bulletEnabled val="1"/>
        </dgm:presLayoutVars>
      </dgm:prSet>
      <dgm:spPr/>
    </dgm:pt>
    <dgm:pt modelId="{D23B27D3-E7C7-EA4A-8042-091717FA1F8F}" type="pres">
      <dgm:prSet presAssocID="{BBAE5735-818B-F94C-8419-7E356432C3BF}" presName="childText" presStyleLbl="revTx" presStyleIdx="0" presStyleCnt="2">
        <dgm:presLayoutVars>
          <dgm:bulletEnabled val="1"/>
        </dgm:presLayoutVars>
      </dgm:prSet>
      <dgm:spPr/>
    </dgm:pt>
    <dgm:pt modelId="{CD30D2C0-B317-A34B-A3CD-860913FDFB0E}" type="pres">
      <dgm:prSet presAssocID="{59FCD3D4-6768-4E44-942C-51F1CDB84AB3}" presName="parentText" presStyleLbl="node1" presStyleIdx="1" presStyleCnt="2">
        <dgm:presLayoutVars>
          <dgm:chMax val="0"/>
          <dgm:bulletEnabled val="1"/>
        </dgm:presLayoutVars>
      </dgm:prSet>
      <dgm:spPr/>
    </dgm:pt>
    <dgm:pt modelId="{21902ABF-3DA2-7446-8175-5772AC3F9AE4}" type="pres">
      <dgm:prSet presAssocID="{59FCD3D4-6768-4E44-942C-51F1CDB84AB3}" presName="childText" presStyleLbl="revTx" presStyleIdx="1" presStyleCnt="2">
        <dgm:presLayoutVars>
          <dgm:bulletEnabled val="1"/>
        </dgm:presLayoutVars>
      </dgm:prSet>
      <dgm:spPr/>
    </dgm:pt>
  </dgm:ptLst>
  <dgm:cxnLst>
    <dgm:cxn modelId="{DB02B30B-BB5A-F444-A869-FCD79F533275}" type="presOf" srcId="{03D72E61-3F7F-B545-9A34-EF003D26DFC0}" destId="{21902ABF-3DA2-7446-8175-5772AC3F9AE4}" srcOrd="0" destOrd="1" presId="urn:microsoft.com/office/officeart/2005/8/layout/vList2"/>
    <dgm:cxn modelId="{2095340E-4970-8C4C-B012-D8ABC81E16A2}" srcId="{E44A12B0-1D8A-8144-BCA6-3F51BFCB750E}" destId="{6A02BF3E-DD7D-A24F-BD0A-BCE0A08A3EE3}" srcOrd="4" destOrd="0" parTransId="{AA96A36F-9053-3B47-93B2-666641EE43CA}" sibTransId="{A5EB693E-5292-564A-AC3D-C198870030FD}"/>
    <dgm:cxn modelId="{A2A06411-FE23-F840-B1CF-CF17B6B935D8}" srcId="{59FCD3D4-6768-4E44-942C-51F1CDB84AB3}" destId="{03D72E61-3F7F-B545-9A34-EF003D26DFC0}" srcOrd="1" destOrd="0" parTransId="{CB7A7B27-D773-6B49-A819-5D77BCCC563C}" sibTransId="{5CE96E40-A722-7344-A0F6-7C2749D3E5B8}"/>
    <dgm:cxn modelId="{E61DB72F-6752-4561-B56D-6A54F748FE0D}" srcId="{E44A12B0-1D8A-8144-BCA6-3F51BFCB750E}" destId="{69FE82B4-9B3D-4671-8ED2-4D57B45EFE81}" srcOrd="1" destOrd="0" parTransId="{BE3CF173-D533-4785-B14A-0A139CE200CA}" sibTransId="{20953957-85AA-4CCF-BEC3-DD4D5CC1F3D2}"/>
    <dgm:cxn modelId="{BDA17636-84A7-6846-A366-85AE481E255D}" type="presOf" srcId="{59FCD3D4-6768-4E44-942C-51F1CDB84AB3}" destId="{CD30D2C0-B317-A34B-A3CD-860913FDFB0E}" srcOrd="0" destOrd="0" presId="urn:microsoft.com/office/officeart/2005/8/layout/vList2"/>
    <dgm:cxn modelId="{60333E42-0842-6D45-8BBE-09742DC179E9}" type="presOf" srcId="{39557376-5649-E841-90A3-ED56990B75A2}" destId="{D23B27D3-E7C7-EA4A-8042-091717FA1F8F}" srcOrd="0" destOrd="4" presId="urn:microsoft.com/office/officeart/2005/8/layout/vList2"/>
    <dgm:cxn modelId="{24670D48-095D-F546-8667-81D8F920BDEB}" type="presOf" srcId="{6A02BF3E-DD7D-A24F-BD0A-BCE0A08A3EE3}" destId="{D23B27D3-E7C7-EA4A-8042-091717FA1F8F}" srcOrd="0" destOrd="5" presId="urn:microsoft.com/office/officeart/2005/8/layout/vList2"/>
    <dgm:cxn modelId="{35806068-0FAA-824F-85CD-AF5DFBBFC236}" srcId="{F86AE7C7-BB3B-3446-BB6A-D09DC4B52B10}" destId="{BBAE5735-818B-F94C-8419-7E356432C3BF}" srcOrd="0" destOrd="0" parTransId="{3EE29676-20B3-8C4F-99B4-A50B1A2F7576}" sibTransId="{E13AC52A-74B6-264D-B811-C404B196EB05}"/>
    <dgm:cxn modelId="{EFA4DB68-3EF9-44EE-8446-51C60EDA40CD}" type="presOf" srcId="{69FE82B4-9B3D-4671-8ED2-4D57B45EFE81}" destId="{D23B27D3-E7C7-EA4A-8042-091717FA1F8F}" srcOrd="0" destOrd="2" presId="urn:microsoft.com/office/officeart/2005/8/layout/vList2"/>
    <dgm:cxn modelId="{E9AB2071-0A3D-4B7A-B177-5E93E8942E50}" srcId="{E44A12B0-1D8A-8144-BCA6-3F51BFCB750E}" destId="{9053225A-FC9B-438D-98F1-43E3772B7777}" srcOrd="6" destOrd="0" parTransId="{2946013C-65E9-4FE6-A609-175CC4920496}" sibTransId="{A2B67EB4-1192-4127-BBC8-1DA3242073DB}"/>
    <dgm:cxn modelId="{07033A74-7402-C445-AD2A-11BBF4D25F35}" srcId="{59FCD3D4-6768-4E44-942C-51F1CDB84AB3}" destId="{0FA96D25-BA17-3340-B9AF-F62BFC69A42A}" srcOrd="0" destOrd="0" parTransId="{6BA22E25-E9C5-4643-84D9-5603901EB0E8}" sibTransId="{F2A64346-AC7D-DC42-983B-080326CB3849}"/>
    <dgm:cxn modelId="{F6136175-D050-4CE1-9909-B9A3F6793014}" srcId="{E44A12B0-1D8A-8144-BCA6-3F51BFCB750E}" destId="{BB043719-8B54-4F1F-8D36-8D21CD8EF81E}" srcOrd="0" destOrd="0" parTransId="{91558B95-F73C-499A-9ADB-9604AB3CA780}" sibTransId="{650BF783-F53E-431C-A421-C9645B237CD0}"/>
    <dgm:cxn modelId="{46AC8F77-ACD6-B743-BAF2-85E339EF76E3}" type="presOf" srcId="{0FA96D25-BA17-3340-B9AF-F62BFC69A42A}" destId="{21902ABF-3DA2-7446-8175-5772AC3F9AE4}" srcOrd="0" destOrd="0" presId="urn:microsoft.com/office/officeart/2005/8/layout/vList2"/>
    <dgm:cxn modelId="{C9CAAF7C-FB9F-435B-830B-14385C65F3A2}" type="presOf" srcId="{9053225A-FC9B-438D-98F1-43E3772B7777}" destId="{D23B27D3-E7C7-EA4A-8042-091717FA1F8F}" srcOrd="0" destOrd="7" presId="urn:microsoft.com/office/officeart/2005/8/layout/vList2"/>
    <dgm:cxn modelId="{BC981D7D-D0B0-46AA-ABAF-1644C182B561}" type="presOf" srcId="{42B04C45-8270-4CD1-B05B-47F6961EF522}" destId="{D23B27D3-E7C7-EA4A-8042-091717FA1F8F}" srcOrd="0" destOrd="6" presId="urn:microsoft.com/office/officeart/2005/8/layout/vList2"/>
    <dgm:cxn modelId="{7F029481-12CC-E244-ADAC-6631229F4ED4}" srcId="{E44A12B0-1D8A-8144-BCA6-3F51BFCB750E}" destId="{39557376-5649-E841-90A3-ED56990B75A2}" srcOrd="3" destOrd="0" parTransId="{2AA962FF-2D0E-734C-9463-2E94D37014AA}" sibTransId="{76F9DE6F-D371-4C40-8C2C-F53F69EF2625}"/>
    <dgm:cxn modelId="{5DC96F8E-E206-B14E-A645-EF68810A5373}" srcId="{BBAE5735-818B-F94C-8419-7E356432C3BF}" destId="{E44A12B0-1D8A-8144-BCA6-3F51BFCB750E}" srcOrd="0" destOrd="0" parTransId="{314E9050-5248-8F4D-8D41-12D37839197F}" sibTransId="{687A5B3D-0C89-9E43-AB99-EEA9AD514914}"/>
    <dgm:cxn modelId="{3102AB98-9C14-9A4C-A05C-768F7F044D4B}" srcId="{E44A12B0-1D8A-8144-BCA6-3F51BFCB750E}" destId="{03C0C3E0-A664-EE44-BF60-B81EFA4E924A}" srcOrd="2" destOrd="0" parTransId="{F5118739-A860-5642-99AC-3A1420FB681B}" sibTransId="{63647D73-FFC8-D947-B3DF-4017959EFDFF}"/>
    <dgm:cxn modelId="{B1BA0AA2-B86B-436C-BDB3-79C4A5EAEF95}" type="presOf" srcId="{BB043719-8B54-4F1F-8D36-8D21CD8EF81E}" destId="{D23B27D3-E7C7-EA4A-8042-091717FA1F8F}" srcOrd="0" destOrd="1" presId="urn:microsoft.com/office/officeart/2005/8/layout/vList2"/>
    <dgm:cxn modelId="{998A8EB2-84A5-E640-B77B-CDC0C97317C0}" type="presOf" srcId="{E44A12B0-1D8A-8144-BCA6-3F51BFCB750E}" destId="{D23B27D3-E7C7-EA4A-8042-091717FA1F8F}" srcOrd="0" destOrd="0" presId="urn:microsoft.com/office/officeart/2005/8/layout/vList2"/>
    <dgm:cxn modelId="{14B448C1-02C6-384C-83A8-0AE4E4543F45}" type="presOf" srcId="{03C0C3E0-A664-EE44-BF60-B81EFA4E924A}" destId="{D23B27D3-E7C7-EA4A-8042-091717FA1F8F}" srcOrd="0" destOrd="3" presId="urn:microsoft.com/office/officeart/2005/8/layout/vList2"/>
    <dgm:cxn modelId="{29BEC9C3-BE67-3849-861C-80D985D93DD1}" type="presOf" srcId="{F86AE7C7-BB3B-3446-BB6A-D09DC4B52B10}" destId="{651C6A09-33F4-3649-B6DA-607A0A31C099}" srcOrd="0" destOrd="0" presId="urn:microsoft.com/office/officeart/2005/8/layout/vList2"/>
    <dgm:cxn modelId="{BDE2A9C4-18EB-C74C-87EE-DBCB431D3B2D}" type="presOf" srcId="{BBAE5735-818B-F94C-8419-7E356432C3BF}" destId="{C5A6E73E-B40B-ED45-9460-DAA1E37BC4E6}" srcOrd="0" destOrd="0" presId="urn:microsoft.com/office/officeart/2005/8/layout/vList2"/>
    <dgm:cxn modelId="{F8BD7FC8-85C9-0D4B-99C3-8078AE8F27B8}" srcId="{F86AE7C7-BB3B-3446-BB6A-D09DC4B52B10}" destId="{59FCD3D4-6768-4E44-942C-51F1CDB84AB3}" srcOrd="1" destOrd="0" parTransId="{FCF94CD7-ADC7-7E41-AD34-FEE948637802}" sibTransId="{36AE971C-9187-8F44-9CB6-6B73E7E6E542}"/>
    <dgm:cxn modelId="{27581BCD-8A4B-4375-B07A-59D6C6279154}" srcId="{E44A12B0-1D8A-8144-BCA6-3F51BFCB750E}" destId="{42B04C45-8270-4CD1-B05B-47F6961EF522}" srcOrd="5" destOrd="0" parTransId="{645BC059-8E90-4950-8BC0-B81F1FEAC003}" sibTransId="{B4498CB6-2FD0-4513-9C87-B06825B3105F}"/>
    <dgm:cxn modelId="{86078DD4-6606-7A43-A0BB-2CB6E76D0BC8}" type="presParOf" srcId="{651C6A09-33F4-3649-B6DA-607A0A31C099}" destId="{C5A6E73E-B40B-ED45-9460-DAA1E37BC4E6}" srcOrd="0" destOrd="0" presId="urn:microsoft.com/office/officeart/2005/8/layout/vList2"/>
    <dgm:cxn modelId="{43F12973-613B-2E46-BF75-E53BF1AF283C}" type="presParOf" srcId="{651C6A09-33F4-3649-B6DA-607A0A31C099}" destId="{D23B27D3-E7C7-EA4A-8042-091717FA1F8F}" srcOrd="1" destOrd="0" presId="urn:microsoft.com/office/officeart/2005/8/layout/vList2"/>
    <dgm:cxn modelId="{085A8718-D38B-9A40-9305-D0815C1004D6}" type="presParOf" srcId="{651C6A09-33F4-3649-B6DA-607A0A31C099}" destId="{CD30D2C0-B317-A34B-A3CD-860913FDFB0E}" srcOrd="2" destOrd="0" presId="urn:microsoft.com/office/officeart/2005/8/layout/vList2"/>
    <dgm:cxn modelId="{7167A9DC-6282-DB43-ACD3-41206BEC3ECE}" type="presParOf" srcId="{651C6A09-33F4-3649-B6DA-607A0A31C099}" destId="{21902ABF-3DA2-7446-8175-5772AC3F9AE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EF2C97-6715-A84D-85B3-579448698CCC}" type="doc">
      <dgm:prSet loTypeId="urn:microsoft.com/office/officeart/2005/8/layout/vList2" loCatId="" qsTypeId="urn:microsoft.com/office/officeart/2005/8/quickstyle/simple4" qsCatId="simple" csTypeId="urn:microsoft.com/office/officeart/2005/8/colors/colorful3" csCatId="colorful" phldr="1"/>
      <dgm:spPr/>
      <dgm:t>
        <a:bodyPr/>
        <a:lstStyle/>
        <a:p>
          <a:endParaRPr lang="en-US"/>
        </a:p>
      </dgm:t>
    </dgm:pt>
    <dgm:pt modelId="{04E56883-581B-E34D-B5C7-388C495D7755}">
      <dgm:prSet phldrT="[Text]"/>
      <dgm:spPr/>
      <dgm:t>
        <a:bodyPr/>
        <a:lstStyle/>
        <a:p>
          <a:r>
            <a:rPr lang="en-US" dirty="0" err="1">
              <a:solidFill>
                <a:srgbClr val="000000"/>
              </a:solidFill>
            </a:rPr>
            <a:t>Persen</a:t>
          </a:r>
          <a:r>
            <a:rPr lang="en-US" dirty="0">
              <a:solidFill>
                <a:srgbClr val="000000"/>
              </a:solidFill>
            </a:rPr>
            <a:t> </a:t>
          </a:r>
          <a:r>
            <a:rPr lang="en-US" dirty="0" err="1">
              <a:solidFill>
                <a:srgbClr val="000000"/>
              </a:solidFill>
            </a:rPr>
            <a:t>lemak</a:t>
          </a:r>
          <a:r>
            <a:rPr lang="en-US" dirty="0">
              <a:solidFill>
                <a:srgbClr val="000000"/>
              </a:solidFill>
            </a:rPr>
            <a:t> </a:t>
          </a:r>
          <a:r>
            <a:rPr lang="en-US" dirty="0" err="1">
              <a:solidFill>
                <a:srgbClr val="000000"/>
              </a:solidFill>
            </a:rPr>
            <a:t>tubuh</a:t>
          </a:r>
          <a:endParaRPr lang="en-US" dirty="0">
            <a:solidFill>
              <a:srgbClr val="000000"/>
            </a:solidFill>
          </a:endParaRPr>
        </a:p>
      </dgm:t>
    </dgm:pt>
    <dgm:pt modelId="{E95ED8CC-9B79-F64E-B705-9E05F96FA1D3}" type="parTrans" cxnId="{AEC1B296-9132-0E43-930C-2C6099C51D9E}">
      <dgm:prSet/>
      <dgm:spPr/>
      <dgm:t>
        <a:bodyPr/>
        <a:lstStyle/>
        <a:p>
          <a:endParaRPr lang="en-US"/>
        </a:p>
      </dgm:t>
    </dgm:pt>
    <dgm:pt modelId="{0669C141-45F7-4C4D-8C2E-15727F9F1DD5}" type="sibTrans" cxnId="{AEC1B296-9132-0E43-930C-2C6099C51D9E}">
      <dgm:prSet/>
      <dgm:spPr/>
      <dgm:t>
        <a:bodyPr/>
        <a:lstStyle/>
        <a:p>
          <a:endParaRPr lang="en-US"/>
        </a:p>
      </dgm:t>
    </dgm:pt>
    <dgm:pt modelId="{CC1E60AC-E3D9-0B48-AAA2-4646C1DFEA4E}">
      <dgm:prSet phldrT="[Text]"/>
      <dgm:spPr/>
      <dgm:t>
        <a:bodyPr/>
        <a:lstStyle/>
        <a:p>
          <a:r>
            <a:rPr lang="en-US" dirty="0" err="1">
              <a:solidFill>
                <a:srgbClr val="000000"/>
              </a:solidFill>
            </a:rPr>
            <a:t>Mencapai</a:t>
          </a:r>
          <a:r>
            <a:rPr lang="en-US" dirty="0">
              <a:solidFill>
                <a:srgbClr val="000000"/>
              </a:solidFill>
            </a:rPr>
            <a:t> minimal:</a:t>
          </a:r>
        </a:p>
      </dgm:t>
    </dgm:pt>
    <dgm:pt modelId="{89561CE8-6A57-094D-B766-D04A13C512BD}" type="parTrans" cxnId="{50240B8D-2355-2147-B2D3-FE4ADAAE4657}">
      <dgm:prSet/>
      <dgm:spPr/>
      <dgm:t>
        <a:bodyPr/>
        <a:lstStyle/>
        <a:p>
          <a:endParaRPr lang="en-US"/>
        </a:p>
      </dgm:t>
    </dgm:pt>
    <dgm:pt modelId="{61C50BEC-8365-6046-9C31-1BC8055DB12C}" type="sibTrans" cxnId="{50240B8D-2355-2147-B2D3-FE4ADAAE4657}">
      <dgm:prSet/>
      <dgm:spPr/>
      <dgm:t>
        <a:bodyPr/>
        <a:lstStyle/>
        <a:p>
          <a:endParaRPr lang="en-US"/>
        </a:p>
      </dgm:t>
    </dgm:pt>
    <dgm:pt modelId="{FA8ABCD2-4182-014A-B497-73F56F600E95}">
      <dgm:prSet phldrT="[Text]"/>
      <dgm:spPr/>
      <dgm:t>
        <a:bodyPr/>
        <a:lstStyle/>
        <a:p>
          <a:r>
            <a:rPr lang="en-US" dirty="0" err="1">
              <a:solidFill>
                <a:srgbClr val="000000"/>
              </a:solidFill>
            </a:rPr>
            <a:t>Peningkatan</a:t>
          </a:r>
          <a:r>
            <a:rPr lang="en-US" dirty="0">
              <a:solidFill>
                <a:srgbClr val="000000"/>
              </a:solidFill>
            </a:rPr>
            <a:t> </a:t>
          </a:r>
          <a:r>
            <a:rPr lang="en-US" dirty="0" err="1">
              <a:solidFill>
                <a:srgbClr val="000000"/>
              </a:solidFill>
            </a:rPr>
            <a:t>umumnya</a:t>
          </a:r>
          <a:r>
            <a:rPr lang="en-US" dirty="0">
              <a:solidFill>
                <a:srgbClr val="000000"/>
              </a:solidFill>
            </a:rPr>
            <a:t> </a:t>
          </a:r>
          <a:r>
            <a:rPr lang="en-US" dirty="0" err="1">
              <a:solidFill>
                <a:srgbClr val="000000"/>
              </a:solidFill>
            </a:rPr>
            <a:t>pada</a:t>
          </a:r>
          <a:r>
            <a:rPr lang="en-US" dirty="0">
              <a:solidFill>
                <a:srgbClr val="000000"/>
              </a:solidFill>
            </a:rPr>
            <a:t> </a:t>
          </a:r>
          <a:r>
            <a:rPr lang="en-US" dirty="0" err="1">
              <a:solidFill>
                <a:srgbClr val="000000"/>
              </a:solidFill>
            </a:rPr>
            <a:t>umur</a:t>
          </a:r>
          <a:r>
            <a:rPr lang="en-US" dirty="0">
              <a:solidFill>
                <a:srgbClr val="000000"/>
              </a:solidFill>
            </a:rPr>
            <a:t> 6.0 </a:t>
          </a:r>
          <a:r>
            <a:rPr lang="mr-IN" dirty="0">
              <a:solidFill>
                <a:srgbClr val="000000"/>
              </a:solidFill>
            </a:rPr>
            <a:t>–</a:t>
          </a:r>
          <a:r>
            <a:rPr lang="en-US" dirty="0">
              <a:solidFill>
                <a:srgbClr val="000000"/>
              </a:solidFill>
            </a:rPr>
            <a:t> 6.3 </a:t>
          </a:r>
          <a:r>
            <a:rPr lang="en-US" dirty="0" err="1">
              <a:solidFill>
                <a:srgbClr val="000000"/>
              </a:solidFill>
            </a:rPr>
            <a:t>tahun</a:t>
          </a:r>
          <a:r>
            <a:rPr lang="en-US" dirty="0">
              <a:solidFill>
                <a:srgbClr val="000000"/>
              </a:solidFill>
            </a:rPr>
            <a:t> (</a:t>
          </a:r>
          <a:r>
            <a:rPr lang="en-US" i="1" dirty="0">
              <a:solidFill>
                <a:srgbClr val="000000"/>
              </a:solidFill>
            </a:rPr>
            <a:t>adiposity rebound/BMI rebound</a:t>
          </a:r>
          <a:r>
            <a:rPr lang="en-US" i="0" dirty="0">
              <a:solidFill>
                <a:srgbClr val="000000"/>
              </a:solidFill>
            </a:rPr>
            <a:t>)</a:t>
          </a:r>
          <a:endParaRPr lang="en-US" dirty="0">
            <a:solidFill>
              <a:srgbClr val="000000"/>
            </a:solidFill>
          </a:endParaRPr>
        </a:p>
      </dgm:t>
    </dgm:pt>
    <dgm:pt modelId="{F4E2C4A5-ECC5-084A-AF49-D4C5D71972BB}" type="parTrans" cxnId="{90F52162-F059-F749-99F0-BF596334805B}">
      <dgm:prSet/>
      <dgm:spPr/>
      <dgm:t>
        <a:bodyPr/>
        <a:lstStyle/>
        <a:p>
          <a:endParaRPr lang="en-US"/>
        </a:p>
      </dgm:t>
    </dgm:pt>
    <dgm:pt modelId="{A7DF3F91-6564-B448-A75F-176ECA576B7E}" type="sibTrans" cxnId="{90F52162-F059-F749-99F0-BF596334805B}">
      <dgm:prSet/>
      <dgm:spPr/>
      <dgm:t>
        <a:bodyPr/>
        <a:lstStyle/>
        <a:p>
          <a:endParaRPr lang="en-US"/>
        </a:p>
      </dgm:t>
    </dgm:pt>
    <dgm:pt modelId="{DBAB633D-275D-B14E-BDE5-7D120AECC767}">
      <dgm:prSet phldrT="[Text]"/>
      <dgm:spPr/>
      <dgm:t>
        <a:bodyPr/>
        <a:lstStyle/>
        <a:p>
          <a:r>
            <a:rPr lang="en-US" dirty="0">
              <a:solidFill>
                <a:srgbClr val="000000"/>
              </a:solidFill>
            </a:rPr>
            <a:t>Lean Body Mass</a:t>
          </a:r>
        </a:p>
      </dgm:t>
    </dgm:pt>
    <dgm:pt modelId="{80A7BD24-E80C-164A-97F1-36D6A8E010EE}" type="parTrans" cxnId="{8D4DE853-EEC0-0443-A48F-B42D4E28633E}">
      <dgm:prSet/>
      <dgm:spPr/>
      <dgm:t>
        <a:bodyPr/>
        <a:lstStyle/>
        <a:p>
          <a:endParaRPr lang="en-US"/>
        </a:p>
      </dgm:t>
    </dgm:pt>
    <dgm:pt modelId="{056AFB80-458D-DB4E-91C4-CBB6B610077E}" type="sibTrans" cxnId="{8D4DE853-EEC0-0443-A48F-B42D4E28633E}">
      <dgm:prSet/>
      <dgm:spPr/>
      <dgm:t>
        <a:bodyPr/>
        <a:lstStyle/>
        <a:p>
          <a:endParaRPr lang="en-US"/>
        </a:p>
      </dgm:t>
    </dgm:pt>
    <dgm:pt modelId="{2F6A1FCD-BDCA-FE43-BC5E-029753136D3A}">
      <dgm:prSet phldrT="[Text]"/>
      <dgm:spPr/>
      <dgm:t>
        <a:bodyPr/>
        <a:lstStyle/>
        <a:p>
          <a:r>
            <a:rPr lang="en-US" dirty="0">
              <a:solidFill>
                <a:srgbClr val="000000"/>
              </a:solidFill>
            </a:rPr>
            <a:t>Middle childhood: </a:t>
          </a:r>
          <a:r>
            <a:rPr lang="id-ID" dirty="0">
              <a:solidFill>
                <a:srgbClr val="000000"/>
              </a:solidFill>
            </a:rPr>
            <a:t> </a:t>
          </a:r>
          <a:r>
            <a:rPr lang="en-US" dirty="0">
              <a:solidFill>
                <a:srgbClr val="000000"/>
              </a:solidFill>
            </a:rPr>
            <a:t>lean body mass/cm </a:t>
          </a:r>
          <a:r>
            <a:rPr lang="en-US" dirty="0" err="1">
              <a:solidFill>
                <a:srgbClr val="000000"/>
              </a:solidFill>
            </a:rPr>
            <a:t>anak</a:t>
          </a:r>
          <a:r>
            <a:rPr lang="en-US" dirty="0">
              <a:solidFill>
                <a:srgbClr val="000000"/>
              </a:solidFill>
            </a:rPr>
            <a:t> </a:t>
          </a:r>
          <a:r>
            <a:rPr lang="en-US" dirty="0" err="1">
              <a:solidFill>
                <a:srgbClr val="000000"/>
              </a:solidFill>
            </a:rPr>
            <a:t>laki-laki</a:t>
          </a:r>
          <a:r>
            <a:rPr lang="en-US" dirty="0">
              <a:solidFill>
                <a:srgbClr val="000000"/>
              </a:solidFill>
            </a:rPr>
            <a:t> &gt;&gt;</a:t>
          </a:r>
          <a:r>
            <a:rPr lang="en-US" dirty="0" err="1">
              <a:solidFill>
                <a:srgbClr val="000000"/>
              </a:solidFill>
            </a:rPr>
            <a:t>anak</a:t>
          </a:r>
          <a:r>
            <a:rPr lang="en-US" dirty="0">
              <a:solidFill>
                <a:srgbClr val="000000"/>
              </a:solidFill>
            </a:rPr>
            <a:t> </a:t>
          </a:r>
          <a:r>
            <a:rPr lang="en-US" dirty="0" err="1">
              <a:solidFill>
                <a:srgbClr val="000000"/>
              </a:solidFill>
            </a:rPr>
            <a:t>perempuan</a:t>
          </a:r>
          <a:endParaRPr lang="en-US" dirty="0">
            <a:solidFill>
              <a:srgbClr val="000000"/>
            </a:solidFill>
          </a:endParaRPr>
        </a:p>
      </dgm:t>
    </dgm:pt>
    <dgm:pt modelId="{18D8A709-27F5-0B4A-A99C-2C561B442AD1}" type="parTrans" cxnId="{2C0849D6-FCA3-6043-9648-0C9668A5F695}">
      <dgm:prSet/>
      <dgm:spPr/>
      <dgm:t>
        <a:bodyPr/>
        <a:lstStyle/>
        <a:p>
          <a:endParaRPr lang="en-US"/>
        </a:p>
      </dgm:t>
    </dgm:pt>
    <dgm:pt modelId="{48B442DD-D6BF-0B4D-8B33-B1D6C7AADD5C}" type="sibTrans" cxnId="{2C0849D6-FCA3-6043-9648-0C9668A5F695}">
      <dgm:prSet/>
      <dgm:spPr/>
      <dgm:t>
        <a:bodyPr/>
        <a:lstStyle/>
        <a:p>
          <a:endParaRPr lang="en-US"/>
        </a:p>
      </dgm:t>
    </dgm:pt>
    <dgm:pt modelId="{77D0836C-97E2-4DF9-BAD6-BB2D59B94587}">
      <dgm:prSet phldrT="[Text]"/>
      <dgm:spPr/>
      <dgm:t>
        <a:bodyPr/>
        <a:lstStyle/>
        <a:p>
          <a:r>
            <a:rPr lang="en-US" dirty="0">
              <a:solidFill>
                <a:srgbClr val="000000"/>
              </a:solidFill>
            </a:rPr>
            <a:t>16% </a:t>
          </a:r>
          <a:r>
            <a:rPr lang="en-US" dirty="0" err="1">
              <a:solidFill>
                <a:srgbClr val="000000"/>
              </a:solidFill>
            </a:rPr>
            <a:t>perempuan</a:t>
          </a:r>
          <a:endParaRPr lang="en-US" dirty="0">
            <a:solidFill>
              <a:srgbClr val="000000"/>
            </a:solidFill>
          </a:endParaRPr>
        </a:p>
      </dgm:t>
    </dgm:pt>
    <dgm:pt modelId="{420E8776-9AB0-4CEC-9081-B2BBB4769811}" type="parTrans" cxnId="{A95D1C90-EDDC-4B83-878C-9C8BD07E17F7}">
      <dgm:prSet/>
      <dgm:spPr/>
    </dgm:pt>
    <dgm:pt modelId="{1ED1BB84-353F-4C8E-BE1B-6A5DE755C076}" type="sibTrans" cxnId="{A95D1C90-EDDC-4B83-878C-9C8BD07E17F7}">
      <dgm:prSet/>
      <dgm:spPr/>
    </dgm:pt>
    <dgm:pt modelId="{D2AF82C6-27CA-4070-A0E1-5A686552F878}">
      <dgm:prSet phldrT="[Text]"/>
      <dgm:spPr/>
      <dgm:t>
        <a:bodyPr/>
        <a:lstStyle/>
        <a:p>
          <a:r>
            <a:rPr lang="en-US" dirty="0">
              <a:solidFill>
                <a:srgbClr val="000000"/>
              </a:solidFill>
            </a:rPr>
            <a:t>13% </a:t>
          </a:r>
          <a:r>
            <a:rPr lang="en-US" dirty="0" err="1">
              <a:solidFill>
                <a:srgbClr val="000000"/>
              </a:solidFill>
            </a:rPr>
            <a:t>laki-laki</a:t>
          </a:r>
          <a:endParaRPr lang="en-US" dirty="0">
            <a:solidFill>
              <a:srgbClr val="000000"/>
            </a:solidFill>
          </a:endParaRPr>
        </a:p>
      </dgm:t>
    </dgm:pt>
    <dgm:pt modelId="{4A6F4062-D588-4E7F-888E-D0B29D79CB7D}" type="parTrans" cxnId="{62A50C83-EFCF-45B7-8887-B1D5BE0AF41D}">
      <dgm:prSet/>
      <dgm:spPr/>
    </dgm:pt>
    <dgm:pt modelId="{1FB5397A-BA38-444A-8720-59212A870328}" type="sibTrans" cxnId="{62A50C83-EFCF-45B7-8887-B1D5BE0AF41D}">
      <dgm:prSet/>
      <dgm:spPr/>
    </dgm:pt>
    <dgm:pt modelId="{06C490B0-0390-486A-A9F8-A3973FDBFDF2}">
      <dgm:prSet phldrT="[Text]"/>
      <dgm:spPr/>
      <dgm:t>
        <a:bodyPr/>
        <a:lstStyle/>
        <a:p>
          <a:r>
            <a:rPr lang="en-US" dirty="0">
              <a:solidFill>
                <a:srgbClr val="000000"/>
              </a:solidFill>
              <a:sym typeface="Wingdings"/>
            </a:rPr>
            <a:t> </a:t>
          </a:r>
          <a:r>
            <a:rPr lang="en-US" dirty="0" err="1">
              <a:solidFill>
                <a:srgbClr val="000000"/>
              </a:solidFill>
              <a:sym typeface="Wingdings"/>
            </a:rPr>
            <a:t>meningkat</a:t>
          </a:r>
          <a:r>
            <a:rPr lang="en-US" dirty="0">
              <a:solidFill>
                <a:srgbClr val="000000"/>
              </a:solidFill>
              <a:sym typeface="Wingdings"/>
            </a:rPr>
            <a:t> </a:t>
          </a:r>
          <a:r>
            <a:rPr lang="en-US" dirty="0" err="1">
              <a:solidFill>
                <a:srgbClr val="000000"/>
              </a:solidFill>
              <a:sym typeface="Wingdings"/>
            </a:rPr>
            <a:t>dalam</a:t>
          </a:r>
          <a:r>
            <a:rPr lang="en-US" dirty="0">
              <a:solidFill>
                <a:srgbClr val="000000"/>
              </a:solidFill>
              <a:sym typeface="Wingdings"/>
            </a:rPr>
            <a:t> </a:t>
          </a:r>
          <a:r>
            <a:rPr lang="en-US" dirty="0" err="1">
              <a:solidFill>
                <a:srgbClr val="000000"/>
              </a:solidFill>
              <a:sym typeface="Wingdings"/>
            </a:rPr>
            <a:t>persiapan</a:t>
          </a:r>
          <a:r>
            <a:rPr lang="en-US" dirty="0">
              <a:solidFill>
                <a:srgbClr val="000000"/>
              </a:solidFill>
              <a:sym typeface="Wingdings"/>
            </a:rPr>
            <a:t> </a:t>
          </a:r>
          <a:r>
            <a:rPr lang="en-US" i="1" dirty="0">
              <a:solidFill>
                <a:srgbClr val="000000"/>
              </a:solidFill>
              <a:sym typeface="Wingdings"/>
            </a:rPr>
            <a:t>adolescent growth spurt</a:t>
          </a:r>
          <a:endParaRPr lang="en-US" dirty="0">
            <a:solidFill>
              <a:srgbClr val="000000"/>
            </a:solidFill>
          </a:endParaRPr>
        </a:p>
      </dgm:t>
    </dgm:pt>
    <dgm:pt modelId="{298522EF-1307-43B6-9E7F-66748161460C}" type="parTrans" cxnId="{046B3A2E-2D64-40E2-A340-3965F4140C83}">
      <dgm:prSet/>
      <dgm:spPr/>
    </dgm:pt>
    <dgm:pt modelId="{5CE5EB95-9BCC-4F79-9EB4-2EA36EA19CCA}" type="sibTrans" cxnId="{046B3A2E-2D64-40E2-A340-3965F4140C83}">
      <dgm:prSet/>
      <dgm:spPr/>
    </dgm:pt>
    <dgm:pt modelId="{55D07E8B-1EDD-574E-AA16-8A7BFB5FBA95}" type="pres">
      <dgm:prSet presAssocID="{E8EF2C97-6715-A84D-85B3-579448698CCC}" presName="linear" presStyleCnt="0">
        <dgm:presLayoutVars>
          <dgm:animLvl val="lvl"/>
          <dgm:resizeHandles val="exact"/>
        </dgm:presLayoutVars>
      </dgm:prSet>
      <dgm:spPr/>
    </dgm:pt>
    <dgm:pt modelId="{8C394540-4422-B341-B5BF-E7EC57EFEAD5}" type="pres">
      <dgm:prSet presAssocID="{04E56883-581B-E34D-B5C7-388C495D7755}" presName="parentText" presStyleLbl="node1" presStyleIdx="0" presStyleCnt="2">
        <dgm:presLayoutVars>
          <dgm:chMax val="0"/>
          <dgm:bulletEnabled val="1"/>
        </dgm:presLayoutVars>
      </dgm:prSet>
      <dgm:spPr/>
    </dgm:pt>
    <dgm:pt modelId="{4517E2AC-B621-8045-8580-B098FBD8A0D2}" type="pres">
      <dgm:prSet presAssocID="{04E56883-581B-E34D-B5C7-388C495D7755}" presName="childText" presStyleLbl="revTx" presStyleIdx="0" presStyleCnt="2">
        <dgm:presLayoutVars>
          <dgm:bulletEnabled val="1"/>
        </dgm:presLayoutVars>
      </dgm:prSet>
      <dgm:spPr/>
    </dgm:pt>
    <dgm:pt modelId="{DC2C6B63-5A7A-7B4B-9901-9AE6AD16B033}" type="pres">
      <dgm:prSet presAssocID="{DBAB633D-275D-B14E-BDE5-7D120AECC767}" presName="parentText" presStyleLbl="node1" presStyleIdx="1" presStyleCnt="2">
        <dgm:presLayoutVars>
          <dgm:chMax val="0"/>
          <dgm:bulletEnabled val="1"/>
        </dgm:presLayoutVars>
      </dgm:prSet>
      <dgm:spPr/>
    </dgm:pt>
    <dgm:pt modelId="{3B7E51F1-C07E-4C4B-A379-8C6940608415}" type="pres">
      <dgm:prSet presAssocID="{DBAB633D-275D-B14E-BDE5-7D120AECC767}" presName="childText" presStyleLbl="revTx" presStyleIdx="1" presStyleCnt="2">
        <dgm:presLayoutVars>
          <dgm:bulletEnabled val="1"/>
        </dgm:presLayoutVars>
      </dgm:prSet>
      <dgm:spPr/>
    </dgm:pt>
  </dgm:ptLst>
  <dgm:cxnLst>
    <dgm:cxn modelId="{B95F8907-9C53-43B9-8538-993DF4FCB266}" type="presOf" srcId="{77D0836C-97E2-4DF9-BAD6-BB2D59B94587}" destId="{4517E2AC-B621-8045-8580-B098FBD8A0D2}" srcOrd="0" destOrd="1" presId="urn:microsoft.com/office/officeart/2005/8/layout/vList2"/>
    <dgm:cxn modelId="{046B3A2E-2D64-40E2-A340-3965F4140C83}" srcId="{CC1E60AC-E3D9-0B48-AAA2-4646C1DFEA4E}" destId="{06C490B0-0390-486A-A9F8-A3973FDBFDF2}" srcOrd="2" destOrd="0" parTransId="{298522EF-1307-43B6-9E7F-66748161460C}" sibTransId="{5CE5EB95-9BCC-4F79-9EB4-2EA36EA19CCA}"/>
    <dgm:cxn modelId="{5611412E-A9D2-4E4C-9CCC-A388A9B741DC}" type="presOf" srcId="{FA8ABCD2-4182-014A-B497-73F56F600E95}" destId="{4517E2AC-B621-8045-8580-B098FBD8A0D2}" srcOrd="0" destOrd="4" presId="urn:microsoft.com/office/officeart/2005/8/layout/vList2"/>
    <dgm:cxn modelId="{8D4DE853-EEC0-0443-A48F-B42D4E28633E}" srcId="{E8EF2C97-6715-A84D-85B3-579448698CCC}" destId="{DBAB633D-275D-B14E-BDE5-7D120AECC767}" srcOrd="1" destOrd="0" parTransId="{80A7BD24-E80C-164A-97F1-36D6A8E010EE}" sibTransId="{056AFB80-458D-DB4E-91C4-CBB6B610077E}"/>
    <dgm:cxn modelId="{90F52162-F059-F749-99F0-BF596334805B}" srcId="{04E56883-581B-E34D-B5C7-388C495D7755}" destId="{FA8ABCD2-4182-014A-B497-73F56F600E95}" srcOrd="1" destOrd="0" parTransId="{F4E2C4A5-ECC5-084A-AF49-D4C5D71972BB}" sibTransId="{A7DF3F91-6564-B448-A75F-176ECA576B7E}"/>
    <dgm:cxn modelId="{1DD27678-1F82-45DD-990D-0E9F46E35A7A}" type="presOf" srcId="{E8EF2C97-6715-A84D-85B3-579448698CCC}" destId="{55D07E8B-1EDD-574E-AA16-8A7BFB5FBA95}" srcOrd="0" destOrd="0" presId="urn:microsoft.com/office/officeart/2005/8/layout/vList2"/>
    <dgm:cxn modelId="{62A50C83-EFCF-45B7-8887-B1D5BE0AF41D}" srcId="{CC1E60AC-E3D9-0B48-AAA2-4646C1DFEA4E}" destId="{D2AF82C6-27CA-4070-A0E1-5A686552F878}" srcOrd="1" destOrd="0" parTransId="{4A6F4062-D588-4E7F-888E-D0B29D79CB7D}" sibTransId="{1FB5397A-BA38-444A-8720-59212A870328}"/>
    <dgm:cxn modelId="{50240B8D-2355-2147-B2D3-FE4ADAAE4657}" srcId="{04E56883-581B-E34D-B5C7-388C495D7755}" destId="{CC1E60AC-E3D9-0B48-AAA2-4646C1DFEA4E}" srcOrd="0" destOrd="0" parTransId="{89561CE8-6A57-094D-B766-D04A13C512BD}" sibTransId="{61C50BEC-8365-6046-9C31-1BC8055DB12C}"/>
    <dgm:cxn modelId="{A95D1C90-EDDC-4B83-878C-9C8BD07E17F7}" srcId="{CC1E60AC-E3D9-0B48-AAA2-4646C1DFEA4E}" destId="{77D0836C-97E2-4DF9-BAD6-BB2D59B94587}" srcOrd="0" destOrd="0" parTransId="{420E8776-9AB0-4CEC-9081-B2BBB4769811}" sibTransId="{1ED1BB84-353F-4C8E-BE1B-6A5DE755C076}"/>
    <dgm:cxn modelId="{10AEF790-4882-45F1-AA06-A1BF840878D6}" type="presOf" srcId="{D2AF82C6-27CA-4070-A0E1-5A686552F878}" destId="{4517E2AC-B621-8045-8580-B098FBD8A0D2}" srcOrd="0" destOrd="2" presId="urn:microsoft.com/office/officeart/2005/8/layout/vList2"/>
    <dgm:cxn modelId="{AEC1B296-9132-0E43-930C-2C6099C51D9E}" srcId="{E8EF2C97-6715-A84D-85B3-579448698CCC}" destId="{04E56883-581B-E34D-B5C7-388C495D7755}" srcOrd="0" destOrd="0" parTransId="{E95ED8CC-9B79-F64E-B705-9E05F96FA1D3}" sibTransId="{0669C141-45F7-4C4D-8C2E-15727F9F1DD5}"/>
    <dgm:cxn modelId="{E3D8BEA0-510E-484F-B3B0-F9EE084656CE}" type="presOf" srcId="{04E56883-581B-E34D-B5C7-388C495D7755}" destId="{8C394540-4422-B341-B5BF-E7EC57EFEAD5}" srcOrd="0" destOrd="0" presId="urn:microsoft.com/office/officeart/2005/8/layout/vList2"/>
    <dgm:cxn modelId="{BE2933A5-D5E1-4C68-A641-5D1BD2F3B835}" type="presOf" srcId="{2F6A1FCD-BDCA-FE43-BC5E-029753136D3A}" destId="{3B7E51F1-C07E-4C4B-A379-8C6940608415}" srcOrd="0" destOrd="0" presId="urn:microsoft.com/office/officeart/2005/8/layout/vList2"/>
    <dgm:cxn modelId="{67C3B3BB-8307-4C5D-A87B-31FA34A7F884}" type="presOf" srcId="{CC1E60AC-E3D9-0B48-AAA2-4646C1DFEA4E}" destId="{4517E2AC-B621-8045-8580-B098FBD8A0D2}" srcOrd="0" destOrd="0" presId="urn:microsoft.com/office/officeart/2005/8/layout/vList2"/>
    <dgm:cxn modelId="{188CF2BD-7380-4568-99C6-929F10A8C1F3}" type="presOf" srcId="{06C490B0-0390-486A-A9F8-A3973FDBFDF2}" destId="{4517E2AC-B621-8045-8580-B098FBD8A0D2}" srcOrd="0" destOrd="3" presId="urn:microsoft.com/office/officeart/2005/8/layout/vList2"/>
    <dgm:cxn modelId="{85CA29D4-1051-4B97-80DF-2BBA18B6A4F7}" type="presOf" srcId="{DBAB633D-275D-B14E-BDE5-7D120AECC767}" destId="{DC2C6B63-5A7A-7B4B-9901-9AE6AD16B033}" srcOrd="0" destOrd="0" presId="urn:microsoft.com/office/officeart/2005/8/layout/vList2"/>
    <dgm:cxn modelId="{2C0849D6-FCA3-6043-9648-0C9668A5F695}" srcId="{DBAB633D-275D-B14E-BDE5-7D120AECC767}" destId="{2F6A1FCD-BDCA-FE43-BC5E-029753136D3A}" srcOrd="0" destOrd="0" parTransId="{18D8A709-27F5-0B4A-A99C-2C561B442AD1}" sibTransId="{48B442DD-D6BF-0B4D-8B33-B1D6C7AADD5C}"/>
    <dgm:cxn modelId="{42E09995-8993-4945-8E58-A6C3DD255003}" type="presParOf" srcId="{55D07E8B-1EDD-574E-AA16-8A7BFB5FBA95}" destId="{8C394540-4422-B341-B5BF-E7EC57EFEAD5}" srcOrd="0" destOrd="0" presId="urn:microsoft.com/office/officeart/2005/8/layout/vList2"/>
    <dgm:cxn modelId="{40DFDB27-79A8-4125-97CB-54517D29CE7C}" type="presParOf" srcId="{55D07E8B-1EDD-574E-AA16-8A7BFB5FBA95}" destId="{4517E2AC-B621-8045-8580-B098FBD8A0D2}" srcOrd="1" destOrd="0" presId="urn:microsoft.com/office/officeart/2005/8/layout/vList2"/>
    <dgm:cxn modelId="{6B968C33-633F-48E3-AB93-60C082EA06E8}" type="presParOf" srcId="{55D07E8B-1EDD-574E-AA16-8A7BFB5FBA95}" destId="{DC2C6B63-5A7A-7B4B-9901-9AE6AD16B033}" srcOrd="2" destOrd="0" presId="urn:microsoft.com/office/officeart/2005/8/layout/vList2"/>
    <dgm:cxn modelId="{7CB26000-68E6-4639-BE19-A873CD657369}" type="presParOf" srcId="{55D07E8B-1EDD-574E-AA16-8A7BFB5FBA95}" destId="{3B7E51F1-C07E-4C4B-A379-8C6940608415}"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816E5B-CC48-3240-8F80-18DAD2074DD3}" type="doc">
      <dgm:prSet loTypeId="urn:microsoft.com/office/officeart/2005/8/layout/list1" loCatId="" qsTypeId="urn:microsoft.com/office/officeart/2005/8/quickstyle/simple4" qsCatId="simple" csTypeId="urn:microsoft.com/office/officeart/2005/8/colors/colorful4" csCatId="colorful" phldr="1"/>
      <dgm:spPr/>
      <dgm:t>
        <a:bodyPr/>
        <a:lstStyle/>
        <a:p>
          <a:endParaRPr lang="en-US"/>
        </a:p>
      </dgm:t>
    </dgm:pt>
    <dgm:pt modelId="{220DF9EE-EC94-7748-A48C-3BA62696C047}">
      <dgm:prSet phldrT="[Text]"/>
      <dgm:spPr/>
      <dgm:t>
        <a:bodyPr/>
        <a:lstStyle/>
        <a:p>
          <a:r>
            <a:rPr lang="en-US" dirty="0" err="1">
              <a:solidFill>
                <a:schemeClr val="tx1"/>
              </a:solidFill>
            </a:rPr>
            <a:t>Pertumbuhan</a:t>
          </a:r>
          <a:r>
            <a:rPr lang="en-US" dirty="0">
              <a:solidFill>
                <a:schemeClr val="tx1"/>
              </a:solidFill>
            </a:rPr>
            <a:t> rata-rata per </a:t>
          </a:r>
          <a:r>
            <a:rPr lang="en-US" dirty="0" err="1">
              <a:solidFill>
                <a:schemeClr val="tx1"/>
              </a:solidFill>
            </a:rPr>
            <a:t>tahun</a:t>
          </a:r>
          <a:endParaRPr lang="en-US" dirty="0">
            <a:solidFill>
              <a:schemeClr val="tx1"/>
            </a:solidFill>
          </a:endParaRPr>
        </a:p>
      </dgm:t>
    </dgm:pt>
    <dgm:pt modelId="{252E6320-005A-5246-AA80-37B7E73C12E3}" type="parTrans" cxnId="{8ECAE0AB-F722-F34B-8E4B-8286AE90DF42}">
      <dgm:prSet/>
      <dgm:spPr/>
      <dgm:t>
        <a:bodyPr/>
        <a:lstStyle/>
        <a:p>
          <a:endParaRPr lang="en-US"/>
        </a:p>
      </dgm:t>
    </dgm:pt>
    <dgm:pt modelId="{EE8798EA-9A3D-D54E-9293-5F62CDF6F8BF}" type="sibTrans" cxnId="{8ECAE0AB-F722-F34B-8E4B-8286AE90DF42}">
      <dgm:prSet/>
      <dgm:spPr/>
      <dgm:t>
        <a:bodyPr/>
        <a:lstStyle/>
        <a:p>
          <a:endParaRPr lang="en-US"/>
        </a:p>
      </dgm:t>
    </dgm:pt>
    <dgm:pt modelId="{305712DF-0B85-F048-8383-5B4604570B99}">
      <dgm:prSet phldrT="[Text]"/>
      <dgm:spPr/>
      <dgm:t>
        <a:bodyPr/>
        <a:lstStyle/>
        <a:p>
          <a:r>
            <a:rPr lang="en-US" dirty="0">
              <a:solidFill>
                <a:schemeClr val="tx1"/>
              </a:solidFill>
            </a:rPr>
            <a:t>BMI</a:t>
          </a:r>
        </a:p>
      </dgm:t>
    </dgm:pt>
    <dgm:pt modelId="{B8DBD246-3286-5E42-802F-0E7FFDEB14D1}" type="parTrans" cxnId="{86DA063F-1268-CC42-A713-5C46B1866DE1}">
      <dgm:prSet/>
      <dgm:spPr/>
      <dgm:t>
        <a:bodyPr/>
        <a:lstStyle/>
        <a:p>
          <a:endParaRPr lang="en-US"/>
        </a:p>
      </dgm:t>
    </dgm:pt>
    <dgm:pt modelId="{6C9F3E48-216D-7443-B967-840B56FD8D67}" type="sibTrans" cxnId="{86DA063F-1268-CC42-A713-5C46B1866DE1}">
      <dgm:prSet/>
      <dgm:spPr/>
      <dgm:t>
        <a:bodyPr/>
        <a:lstStyle/>
        <a:p>
          <a:endParaRPr lang="en-US"/>
        </a:p>
      </dgm:t>
    </dgm:pt>
    <dgm:pt modelId="{94E8DA5C-A498-9B43-BFBE-6C35C519BDEC}">
      <dgm:prSet phldrT="[Text]"/>
      <dgm:spPr/>
      <dgm:t>
        <a:bodyPr/>
        <a:lstStyle/>
        <a:p>
          <a:r>
            <a:rPr lang="en-US" dirty="0">
              <a:solidFill>
                <a:schemeClr val="tx1"/>
              </a:solidFill>
            </a:rPr>
            <a:t>BB: 3-5 kg</a:t>
          </a:r>
        </a:p>
      </dgm:t>
    </dgm:pt>
    <dgm:pt modelId="{B21F8623-40B0-E744-A6E9-8D4651E2EC44}" type="parTrans" cxnId="{1BC05B41-4D93-B342-B554-D4C5902A56FC}">
      <dgm:prSet/>
      <dgm:spPr/>
      <dgm:t>
        <a:bodyPr/>
        <a:lstStyle/>
        <a:p>
          <a:endParaRPr lang="en-US"/>
        </a:p>
      </dgm:t>
    </dgm:pt>
    <dgm:pt modelId="{8E6C9D47-520F-0040-822D-6A099A0DEC53}" type="sibTrans" cxnId="{1BC05B41-4D93-B342-B554-D4C5902A56FC}">
      <dgm:prSet/>
      <dgm:spPr/>
      <dgm:t>
        <a:bodyPr/>
        <a:lstStyle/>
        <a:p>
          <a:endParaRPr lang="en-US"/>
        </a:p>
      </dgm:t>
    </dgm:pt>
    <dgm:pt modelId="{E03B1124-3AD9-F744-8F06-B84457DD8B79}">
      <dgm:prSet phldrT="[Text]"/>
      <dgm:spPr/>
      <dgm:t>
        <a:bodyPr/>
        <a:lstStyle/>
        <a:p>
          <a:r>
            <a:rPr lang="en-US" dirty="0">
              <a:solidFill>
                <a:schemeClr val="tx1"/>
              </a:solidFill>
            </a:rPr>
            <a:t>TB: 6 cm</a:t>
          </a:r>
        </a:p>
      </dgm:t>
    </dgm:pt>
    <dgm:pt modelId="{A0CD9CD9-EC1B-BC4C-8E60-87D583014CF5}" type="parTrans" cxnId="{6CAC94CA-24B3-404F-BD54-999AE51473CF}">
      <dgm:prSet/>
      <dgm:spPr/>
      <dgm:t>
        <a:bodyPr/>
        <a:lstStyle/>
        <a:p>
          <a:endParaRPr lang="en-US"/>
        </a:p>
      </dgm:t>
    </dgm:pt>
    <dgm:pt modelId="{D88B63A6-14C0-5E48-92C9-CC80F29CDC1B}" type="sibTrans" cxnId="{6CAC94CA-24B3-404F-BD54-999AE51473CF}">
      <dgm:prSet/>
      <dgm:spPr/>
      <dgm:t>
        <a:bodyPr/>
        <a:lstStyle/>
        <a:p>
          <a:endParaRPr lang="en-US"/>
        </a:p>
      </dgm:t>
    </dgm:pt>
    <dgm:pt modelId="{97725958-4B18-2C44-A8DF-59A6B5B9D297}">
      <dgm:prSet phldrT="[Text]"/>
      <dgm:spPr/>
      <dgm:t>
        <a:bodyPr/>
        <a:lstStyle/>
        <a:p>
          <a:r>
            <a:rPr lang="en-US" dirty="0" err="1">
              <a:solidFill>
                <a:schemeClr val="tx1"/>
              </a:solidFill>
            </a:rPr>
            <a:t>Lonjakan</a:t>
          </a:r>
          <a:r>
            <a:rPr lang="en-US" dirty="0">
              <a:solidFill>
                <a:schemeClr val="tx1"/>
              </a:solidFill>
            </a:rPr>
            <a:t> </a:t>
          </a:r>
          <a:r>
            <a:rPr lang="en-US" dirty="0" err="1">
              <a:solidFill>
                <a:schemeClr val="tx1"/>
              </a:solidFill>
            </a:rPr>
            <a:t>pertumbuhan</a:t>
          </a:r>
          <a:r>
            <a:rPr lang="en-US" dirty="0">
              <a:solidFill>
                <a:schemeClr val="tx1"/>
              </a:solidFill>
            </a:rPr>
            <a:t> </a:t>
          </a:r>
          <a:r>
            <a:rPr lang="en-US" dirty="0" err="1">
              <a:solidFill>
                <a:schemeClr val="tx1"/>
              </a:solidFill>
            </a:rPr>
            <a:t>bersamaan</a:t>
          </a:r>
          <a:r>
            <a:rPr lang="en-US" dirty="0">
              <a:solidFill>
                <a:schemeClr val="tx1"/>
              </a:solidFill>
            </a:rPr>
            <a:t> </a:t>
          </a:r>
          <a:r>
            <a:rPr lang="en-US" dirty="0" err="1">
              <a:solidFill>
                <a:schemeClr val="tx1"/>
              </a:solidFill>
            </a:rPr>
            <a:t>dengan</a:t>
          </a:r>
          <a:r>
            <a:rPr lang="en-US" dirty="0">
              <a:solidFill>
                <a:schemeClr val="tx1"/>
              </a:solidFill>
            </a:rPr>
            <a:t> </a:t>
          </a:r>
          <a:r>
            <a:rPr lang="en-US" dirty="0" err="1">
              <a:solidFill>
                <a:schemeClr val="tx1"/>
              </a:solidFill>
            </a:rPr>
            <a:t>peningkatan</a:t>
          </a:r>
          <a:r>
            <a:rPr lang="en-US" dirty="0">
              <a:solidFill>
                <a:schemeClr val="tx1"/>
              </a:solidFill>
            </a:rPr>
            <a:t> </a:t>
          </a:r>
          <a:r>
            <a:rPr lang="en-US" dirty="0" err="1">
              <a:solidFill>
                <a:schemeClr val="tx1"/>
              </a:solidFill>
            </a:rPr>
            <a:t>nafsu</a:t>
          </a:r>
          <a:r>
            <a:rPr lang="en-US" dirty="0">
              <a:solidFill>
                <a:schemeClr val="tx1"/>
              </a:solidFill>
            </a:rPr>
            <a:t> </a:t>
          </a:r>
          <a:r>
            <a:rPr lang="en-US" dirty="0" err="1">
              <a:solidFill>
                <a:schemeClr val="tx1"/>
              </a:solidFill>
            </a:rPr>
            <a:t>makan</a:t>
          </a:r>
          <a:r>
            <a:rPr lang="en-US" dirty="0">
              <a:solidFill>
                <a:schemeClr val="tx1"/>
              </a:solidFill>
            </a:rPr>
            <a:t> &amp; </a:t>
          </a:r>
          <a:r>
            <a:rPr lang="en-US" dirty="0" err="1">
              <a:solidFill>
                <a:schemeClr val="tx1"/>
              </a:solidFill>
            </a:rPr>
            <a:t>asupan</a:t>
          </a:r>
          <a:r>
            <a:rPr lang="en-US" dirty="0">
              <a:solidFill>
                <a:schemeClr val="tx1"/>
              </a:solidFill>
            </a:rPr>
            <a:t> </a:t>
          </a:r>
          <a:r>
            <a:rPr lang="en-US" dirty="0" err="1">
              <a:solidFill>
                <a:schemeClr val="tx1"/>
              </a:solidFill>
            </a:rPr>
            <a:t>makanan</a:t>
          </a:r>
          <a:endParaRPr lang="en-US" dirty="0">
            <a:solidFill>
              <a:schemeClr val="tx1"/>
            </a:solidFill>
          </a:endParaRPr>
        </a:p>
      </dgm:t>
    </dgm:pt>
    <dgm:pt modelId="{A914727B-6674-6A49-A76D-43D76A2B62DD}" type="parTrans" cxnId="{712EFB77-A2A9-DE47-9CD8-92BE6E71EAFC}">
      <dgm:prSet/>
      <dgm:spPr/>
      <dgm:t>
        <a:bodyPr/>
        <a:lstStyle/>
        <a:p>
          <a:endParaRPr lang="en-US"/>
        </a:p>
      </dgm:t>
    </dgm:pt>
    <dgm:pt modelId="{A04524A4-C1A7-9144-8974-0B749706BD0E}" type="sibTrans" cxnId="{712EFB77-A2A9-DE47-9CD8-92BE6E71EAFC}">
      <dgm:prSet/>
      <dgm:spPr/>
      <dgm:t>
        <a:bodyPr/>
        <a:lstStyle/>
        <a:p>
          <a:endParaRPr lang="en-US"/>
        </a:p>
      </dgm:t>
    </dgm:pt>
    <dgm:pt modelId="{51A8E2EC-0B53-B74B-B3C6-0A7907B165E8}">
      <dgm:prSet phldrT="[Text]"/>
      <dgm:spPr/>
      <dgm:t>
        <a:bodyPr/>
        <a:lstStyle/>
        <a:p>
          <a:r>
            <a:rPr lang="en-US" dirty="0" err="1">
              <a:solidFill>
                <a:schemeClr val="tx1"/>
              </a:solidFill>
            </a:rPr>
            <a:t>Tidak</a:t>
          </a:r>
          <a:r>
            <a:rPr lang="en-US" dirty="0">
              <a:solidFill>
                <a:schemeClr val="tx1"/>
              </a:solidFill>
            </a:rPr>
            <a:t> </a:t>
          </a:r>
          <a:r>
            <a:rPr lang="en-US" dirty="0" err="1">
              <a:solidFill>
                <a:schemeClr val="tx1"/>
              </a:solidFill>
            </a:rPr>
            <a:t>konstan</a:t>
          </a:r>
          <a:r>
            <a:rPr lang="en-US" dirty="0">
              <a:solidFill>
                <a:schemeClr val="tx1"/>
              </a:solidFill>
            </a:rPr>
            <a:t> </a:t>
          </a:r>
          <a:r>
            <a:rPr lang="en-US" dirty="0" err="1">
              <a:solidFill>
                <a:schemeClr val="tx1"/>
              </a:solidFill>
            </a:rPr>
            <a:t>selama</a:t>
          </a:r>
          <a:r>
            <a:rPr lang="en-US" i="1" dirty="0">
              <a:solidFill>
                <a:schemeClr val="tx1"/>
              </a:solidFill>
            </a:rPr>
            <a:t> childhood </a:t>
          </a:r>
          <a:r>
            <a:rPr lang="en-US" dirty="0">
              <a:solidFill>
                <a:schemeClr val="tx1"/>
              </a:solidFill>
              <a:sym typeface="Wingdings"/>
            </a:rPr>
            <a:t> </a:t>
          </a:r>
          <a:r>
            <a:rPr lang="en-US" dirty="0" err="1">
              <a:solidFill>
                <a:schemeClr val="tx1"/>
              </a:solidFill>
              <a:sym typeface="Wingdings"/>
            </a:rPr>
            <a:t>karena</a:t>
          </a:r>
          <a:r>
            <a:rPr lang="en-US" dirty="0">
              <a:solidFill>
                <a:schemeClr val="tx1"/>
              </a:solidFill>
              <a:sym typeface="Wingdings"/>
            </a:rPr>
            <a:t> TB yang </a:t>
          </a:r>
          <a:r>
            <a:rPr lang="en-US" dirty="0" err="1">
              <a:solidFill>
                <a:schemeClr val="tx1"/>
              </a:solidFill>
              <a:sym typeface="Wingdings"/>
            </a:rPr>
            <a:t>bertambah</a:t>
          </a:r>
          <a:r>
            <a:rPr lang="en-US" dirty="0">
              <a:solidFill>
                <a:schemeClr val="tx1"/>
              </a:solidFill>
              <a:sym typeface="Wingdings"/>
            </a:rPr>
            <a:t> </a:t>
          </a:r>
          <a:r>
            <a:rPr lang="en-US" dirty="0" err="1">
              <a:solidFill>
                <a:schemeClr val="tx1"/>
              </a:solidFill>
              <a:sym typeface="Wingdings"/>
            </a:rPr>
            <a:t>adalah</a:t>
          </a:r>
          <a:r>
            <a:rPr lang="en-US" dirty="0">
              <a:solidFill>
                <a:schemeClr val="tx1"/>
              </a:solidFill>
              <a:sym typeface="Wingdings"/>
            </a:rPr>
            <a:t> </a:t>
          </a:r>
          <a:r>
            <a:rPr lang="en-US" dirty="0" err="1">
              <a:solidFill>
                <a:schemeClr val="tx1"/>
              </a:solidFill>
              <a:sym typeface="Wingdings"/>
            </a:rPr>
            <a:t>komponen</a:t>
          </a:r>
          <a:r>
            <a:rPr lang="en-US" dirty="0">
              <a:solidFill>
                <a:schemeClr val="tx1"/>
              </a:solidFill>
              <a:sym typeface="Wingdings"/>
            </a:rPr>
            <a:t> formula BMI</a:t>
          </a:r>
          <a:endParaRPr lang="en-US" dirty="0">
            <a:solidFill>
              <a:schemeClr val="tx1"/>
            </a:solidFill>
          </a:endParaRPr>
        </a:p>
      </dgm:t>
    </dgm:pt>
    <dgm:pt modelId="{74D1FA28-04EB-1442-8A4B-79E7EC550438}" type="parTrans" cxnId="{C0809ED2-569B-A74F-AA7D-BBED303ADF36}">
      <dgm:prSet/>
      <dgm:spPr/>
      <dgm:t>
        <a:bodyPr/>
        <a:lstStyle/>
        <a:p>
          <a:endParaRPr lang="en-US"/>
        </a:p>
      </dgm:t>
    </dgm:pt>
    <dgm:pt modelId="{20539DC0-B366-1D40-B257-E8D64BEE1874}" type="sibTrans" cxnId="{C0809ED2-569B-A74F-AA7D-BBED303ADF36}">
      <dgm:prSet/>
      <dgm:spPr/>
      <dgm:t>
        <a:bodyPr/>
        <a:lstStyle/>
        <a:p>
          <a:endParaRPr lang="en-US"/>
        </a:p>
      </dgm:t>
    </dgm:pt>
    <dgm:pt modelId="{9FA59BD2-6B6A-CA48-BE4C-9CBDB27CE4B3}">
      <dgm:prSet phldrT="[Text]"/>
      <dgm:spPr/>
      <dgm:t>
        <a:bodyPr/>
        <a:lstStyle/>
        <a:p>
          <a:r>
            <a:rPr lang="en-US" dirty="0" err="1">
              <a:solidFill>
                <a:schemeClr val="tx1"/>
              </a:solidFill>
            </a:rPr>
            <a:t>Lemak</a:t>
          </a:r>
          <a:r>
            <a:rPr lang="en-US" dirty="0">
              <a:solidFill>
                <a:schemeClr val="tx1"/>
              </a:solidFill>
            </a:rPr>
            <a:t> </a:t>
          </a:r>
          <a:r>
            <a:rPr lang="en-US" dirty="0" err="1">
              <a:solidFill>
                <a:schemeClr val="tx1"/>
              </a:solidFill>
            </a:rPr>
            <a:t>tubuh</a:t>
          </a:r>
          <a:endParaRPr lang="en-US" dirty="0">
            <a:solidFill>
              <a:schemeClr val="tx1"/>
            </a:solidFill>
          </a:endParaRPr>
        </a:p>
      </dgm:t>
    </dgm:pt>
    <dgm:pt modelId="{23F3D258-730F-CF49-8FEB-207619F20986}" type="parTrans" cxnId="{19FE91F3-CD59-3541-A3F4-7DAA96D2701C}">
      <dgm:prSet/>
      <dgm:spPr/>
      <dgm:t>
        <a:bodyPr/>
        <a:lstStyle/>
        <a:p>
          <a:endParaRPr lang="en-US"/>
        </a:p>
      </dgm:t>
    </dgm:pt>
    <dgm:pt modelId="{4958BC4A-CDB8-3E4C-8159-BD10FD3F4D15}" type="sibTrans" cxnId="{19FE91F3-CD59-3541-A3F4-7DAA96D2701C}">
      <dgm:prSet/>
      <dgm:spPr/>
      <dgm:t>
        <a:bodyPr/>
        <a:lstStyle/>
        <a:p>
          <a:endParaRPr lang="en-US"/>
        </a:p>
      </dgm:t>
    </dgm:pt>
    <dgm:pt modelId="{DED7DB16-3F79-9241-8128-077336543747}">
      <dgm:prSet phldrT="[Text]"/>
      <dgm:spPr/>
      <dgm:t>
        <a:bodyPr/>
        <a:lstStyle/>
        <a:p>
          <a:r>
            <a:rPr lang="en-US" dirty="0" err="1">
              <a:solidFill>
                <a:schemeClr val="tx1"/>
              </a:solidFill>
            </a:rPr>
            <a:t>Bertambahnya</a:t>
          </a:r>
          <a:r>
            <a:rPr lang="en-US" dirty="0">
              <a:solidFill>
                <a:schemeClr val="tx1"/>
              </a:solidFill>
            </a:rPr>
            <a:t> </a:t>
          </a:r>
          <a:r>
            <a:rPr lang="en-US" dirty="0" err="1">
              <a:solidFill>
                <a:schemeClr val="tx1"/>
              </a:solidFill>
            </a:rPr>
            <a:t>pada</a:t>
          </a:r>
          <a:r>
            <a:rPr lang="en-US" dirty="0">
              <a:solidFill>
                <a:schemeClr val="tx1"/>
              </a:solidFill>
            </a:rPr>
            <a:t> </a:t>
          </a:r>
          <a:r>
            <a:rPr lang="en-US" i="1" dirty="0">
              <a:solidFill>
                <a:schemeClr val="tx1"/>
              </a:solidFill>
            </a:rPr>
            <a:t>pre-adolescent </a:t>
          </a:r>
          <a:r>
            <a:rPr lang="en-US" dirty="0">
              <a:solidFill>
                <a:schemeClr val="tx1"/>
              </a:solidFill>
            </a:rPr>
            <a:t>(</a:t>
          </a:r>
          <a:r>
            <a:rPr lang="en-US" dirty="0" err="1">
              <a:solidFill>
                <a:schemeClr val="tx1"/>
              </a:solidFill>
            </a:rPr>
            <a:t>terutama</a:t>
          </a:r>
          <a:r>
            <a:rPr lang="en-US" dirty="0">
              <a:solidFill>
                <a:schemeClr val="tx1"/>
              </a:solidFill>
            </a:rPr>
            <a:t> </a:t>
          </a:r>
          <a:r>
            <a:rPr lang="en-US" dirty="0" err="1">
              <a:solidFill>
                <a:schemeClr val="tx1"/>
              </a:solidFill>
            </a:rPr>
            <a:t>perempuan</a:t>
          </a:r>
          <a:r>
            <a:rPr lang="en-US" dirty="0">
              <a:solidFill>
                <a:schemeClr val="tx1"/>
              </a:solidFill>
            </a:rPr>
            <a:t>) </a:t>
          </a:r>
          <a:r>
            <a:rPr lang="en-US" dirty="0">
              <a:solidFill>
                <a:schemeClr val="tx1"/>
              </a:solidFill>
              <a:sym typeface="Wingdings"/>
            </a:rPr>
            <a:t> </a:t>
          </a:r>
          <a:r>
            <a:rPr lang="en-US" dirty="0" err="1">
              <a:solidFill>
                <a:schemeClr val="tx1"/>
              </a:solidFill>
              <a:sym typeface="Wingdings"/>
            </a:rPr>
            <a:t>obesitas</a:t>
          </a:r>
          <a:endParaRPr lang="en-US" dirty="0">
            <a:solidFill>
              <a:schemeClr val="tx1"/>
            </a:solidFill>
          </a:endParaRPr>
        </a:p>
      </dgm:t>
    </dgm:pt>
    <dgm:pt modelId="{3CA6E492-27C6-DD4D-8966-CECEF24BC0A3}" type="parTrans" cxnId="{FBFA8DE3-005A-4148-9D18-0E59367A4B6C}">
      <dgm:prSet/>
      <dgm:spPr/>
      <dgm:t>
        <a:bodyPr/>
        <a:lstStyle/>
        <a:p>
          <a:endParaRPr lang="en-US"/>
        </a:p>
      </dgm:t>
    </dgm:pt>
    <dgm:pt modelId="{404E9010-2CEA-9440-AD56-238AC12E02E9}" type="sibTrans" cxnId="{FBFA8DE3-005A-4148-9D18-0E59367A4B6C}">
      <dgm:prSet/>
      <dgm:spPr/>
      <dgm:t>
        <a:bodyPr/>
        <a:lstStyle/>
        <a:p>
          <a:endParaRPr lang="en-US"/>
        </a:p>
      </dgm:t>
    </dgm:pt>
    <dgm:pt modelId="{DE1FDFD2-585C-AC46-BE80-9EE1C6731B20}" type="pres">
      <dgm:prSet presAssocID="{19816E5B-CC48-3240-8F80-18DAD2074DD3}" presName="linear" presStyleCnt="0">
        <dgm:presLayoutVars>
          <dgm:dir/>
          <dgm:animLvl val="lvl"/>
          <dgm:resizeHandles val="exact"/>
        </dgm:presLayoutVars>
      </dgm:prSet>
      <dgm:spPr/>
    </dgm:pt>
    <dgm:pt modelId="{2F14597E-8296-9C46-9547-0811A4DAC60C}" type="pres">
      <dgm:prSet presAssocID="{220DF9EE-EC94-7748-A48C-3BA62696C047}" presName="parentLin" presStyleCnt="0"/>
      <dgm:spPr/>
    </dgm:pt>
    <dgm:pt modelId="{A985A301-9381-0C48-A73D-A880E80D4813}" type="pres">
      <dgm:prSet presAssocID="{220DF9EE-EC94-7748-A48C-3BA62696C047}" presName="parentLeftMargin" presStyleLbl="node1" presStyleIdx="0" presStyleCnt="3"/>
      <dgm:spPr/>
    </dgm:pt>
    <dgm:pt modelId="{0F7CA270-8B04-344F-8CC4-BDBCB7597E68}" type="pres">
      <dgm:prSet presAssocID="{220DF9EE-EC94-7748-A48C-3BA62696C047}" presName="parentText" presStyleLbl="node1" presStyleIdx="0" presStyleCnt="3">
        <dgm:presLayoutVars>
          <dgm:chMax val="0"/>
          <dgm:bulletEnabled val="1"/>
        </dgm:presLayoutVars>
      </dgm:prSet>
      <dgm:spPr/>
    </dgm:pt>
    <dgm:pt modelId="{EF1DF99B-0346-C544-AA3A-EDDEBAC882B0}" type="pres">
      <dgm:prSet presAssocID="{220DF9EE-EC94-7748-A48C-3BA62696C047}" presName="negativeSpace" presStyleCnt="0"/>
      <dgm:spPr/>
    </dgm:pt>
    <dgm:pt modelId="{CB0BAE9A-A856-484E-B736-1A1D1F74A73C}" type="pres">
      <dgm:prSet presAssocID="{220DF9EE-EC94-7748-A48C-3BA62696C047}" presName="childText" presStyleLbl="conFgAcc1" presStyleIdx="0" presStyleCnt="3">
        <dgm:presLayoutVars>
          <dgm:bulletEnabled val="1"/>
        </dgm:presLayoutVars>
      </dgm:prSet>
      <dgm:spPr/>
    </dgm:pt>
    <dgm:pt modelId="{DD0A3587-CD95-CF4E-AA0F-61A03EEA45EE}" type="pres">
      <dgm:prSet presAssocID="{EE8798EA-9A3D-D54E-9293-5F62CDF6F8BF}" presName="spaceBetweenRectangles" presStyleCnt="0"/>
      <dgm:spPr/>
    </dgm:pt>
    <dgm:pt modelId="{F829D143-60D3-3B4D-AE35-F70A488E59FF}" type="pres">
      <dgm:prSet presAssocID="{305712DF-0B85-F048-8383-5B4604570B99}" presName="parentLin" presStyleCnt="0"/>
      <dgm:spPr/>
    </dgm:pt>
    <dgm:pt modelId="{73D37B40-F13D-1F47-911A-535F15AFCAE6}" type="pres">
      <dgm:prSet presAssocID="{305712DF-0B85-F048-8383-5B4604570B99}" presName="parentLeftMargin" presStyleLbl="node1" presStyleIdx="0" presStyleCnt="3"/>
      <dgm:spPr/>
    </dgm:pt>
    <dgm:pt modelId="{A8D170E7-BA04-254B-AC59-0251096DC63B}" type="pres">
      <dgm:prSet presAssocID="{305712DF-0B85-F048-8383-5B4604570B99}" presName="parentText" presStyleLbl="node1" presStyleIdx="1" presStyleCnt="3">
        <dgm:presLayoutVars>
          <dgm:chMax val="0"/>
          <dgm:bulletEnabled val="1"/>
        </dgm:presLayoutVars>
      </dgm:prSet>
      <dgm:spPr/>
    </dgm:pt>
    <dgm:pt modelId="{F3504605-7EE8-744D-959F-3DE58F3DEF57}" type="pres">
      <dgm:prSet presAssocID="{305712DF-0B85-F048-8383-5B4604570B99}" presName="negativeSpace" presStyleCnt="0"/>
      <dgm:spPr/>
    </dgm:pt>
    <dgm:pt modelId="{ECF8107D-5F0F-E349-9F79-52DF7D50FDB9}" type="pres">
      <dgm:prSet presAssocID="{305712DF-0B85-F048-8383-5B4604570B99}" presName="childText" presStyleLbl="conFgAcc1" presStyleIdx="1" presStyleCnt="3">
        <dgm:presLayoutVars>
          <dgm:bulletEnabled val="1"/>
        </dgm:presLayoutVars>
      </dgm:prSet>
      <dgm:spPr/>
    </dgm:pt>
    <dgm:pt modelId="{1E70666C-D56C-A549-A97F-919A12B6AC6D}" type="pres">
      <dgm:prSet presAssocID="{6C9F3E48-216D-7443-B967-840B56FD8D67}" presName="spaceBetweenRectangles" presStyleCnt="0"/>
      <dgm:spPr/>
    </dgm:pt>
    <dgm:pt modelId="{7E90750C-B1F7-DD43-BD7A-81E71F4CF58E}" type="pres">
      <dgm:prSet presAssocID="{9FA59BD2-6B6A-CA48-BE4C-9CBDB27CE4B3}" presName="parentLin" presStyleCnt="0"/>
      <dgm:spPr/>
    </dgm:pt>
    <dgm:pt modelId="{A4DF1ABC-C053-0744-BFF9-F1C64A373BA1}" type="pres">
      <dgm:prSet presAssocID="{9FA59BD2-6B6A-CA48-BE4C-9CBDB27CE4B3}" presName="parentLeftMargin" presStyleLbl="node1" presStyleIdx="1" presStyleCnt="3"/>
      <dgm:spPr/>
    </dgm:pt>
    <dgm:pt modelId="{FCE84404-ECB9-2D4B-A5F7-1B090D595E95}" type="pres">
      <dgm:prSet presAssocID="{9FA59BD2-6B6A-CA48-BE4C-9CBDB27CE4B3}" presName="parentText" presStyleLbl="node1" presStyleIdx="2" presStyleCnt="3">
        <dgm:presLayoutVars>
          <dgm:chMax val="0"/>
          <dgm:bulletEnabled val="1"/>
        </dgm:presLayoutVars>
      </dgm:prSet>
      <dgm:spPr/>
    </dgm:pt>
    <dgm:pt modelId="{1B31E61E-F522-274D-86A8-57CF0C2CB1D2}" type="pres">
      <dgm:prSet presAssocID="{9FA59BD2-6B6A-CA48-BE4C-9CBDB27CE4B3}" presName="negativeSpace" presStyleCnt="0"/>
      <dgm:spPr/>
    </dgm:pt>
    <dgm:pt modelId="{214DFF96-6C6C-604A-A24A-32DB5514526C}" type="pres">
      <dgm:prSet presAssocID="{9FA59BD2-6B6A-CA48-BE4C-9CBDB27CE4B3}" presName="childText" presStyleLbl="conFgAcc1" presStyleIdx="2" presStyleCnt="3">
        <dgm:presLayoutVars>
          <dgm:bulletEnabled val="1"/>
        </dgm:presLayoutVars>
      </dgm:prSet>
      <dgm:spPr/>
    </dgm:pt>
  </dgm:ptLst>
  <dgm:cxnLst>
    <dgm:cxn modelId="{DDD7D502-8BC0-654B-BF40-6761F4626CFF}" type="presOf" srcId="{220DF9EE-EC94-7748-A48C-3BA62696C047}" destId="{A985A301-9381-0C48-A73D-A880E80D4813}" srcOrd="0" destOrd="0" presId="urn:microsoft.com/office/officeart/2005/8/layout/list1"/>
    <dgm:cxn modelId="{4BA5E803-4342-A244-B51B-5E87C276113F}" type="presOf" srcId="{19816E5B-CC48-3240-8F80-18DAD2074DD3}" destId="{DE1FDFD2-585C-AC46-BE80-9EE1C6731B20}" srcOrd="0" destOrd="0" presId="urn:microsoft.com/office/officeart/2005/8/layout/list1"/>
    <dgm:cxn modelId="{D1029E23-1EA3-CE45-819C-9D8A05AF0B67}" type="presOf" srcId="{DED7DB16-3F79-9241-8128-077336543747}" destId="{214DFF96-6C6C-604A-A24A-32DB5514526C}" srcOrd="0" destOrd="0" presId="urn:microsoft.com/office/officeart/2005/8/layout/list1"/>
    <dgm:cxn modelId="{86DA063F-1268-CC42-A713-5C46B1866DE1}" srcId="{19816E5B-CC48-3240-8F80-18DAD2074DD3}" destId="{305712DF-0B85-F048-8383-5B4604570B99}" srcOrd="1" destOrd="0" parTransId="{B8DBD246-3286-5E42-802F-0E7FFDEB14D1}" sibTransId="{6C9F3E48-216D-7443-B967-840B56FD8D67}"/>
    <dgm:cxn modelId="{1BC05B41-4D93-B342-B554-D4C5902A56FC}" srcId="{220DF9EE-EC94-7748-A48C-3BA62696C047}" destId="{94E8DA5C-A498-9B43-BFBE-6C35C519BDEC}" srcOrd="0" destOrd="0" parTransId="{B21F8623-40B0-E744-A6E9-8D4651E2EC44}" sibTransId="{8E6C9D47-520F-0040-822D-6A099A0DEC53}"/>
    <dgm:cxn modelId="{07AF7452-A01C-7847-AEAB-2108D0F1FA73}" type="presOf" srcId="{9FA59BD2-6B6A-CA48-BE4C-9CBDB27CE4B3}" destId="{A4DF1ABC-C053-0744-BFF9-F1C64A373BA1}" srcOrd="0" destOrd="0" presId="urn:microsoft.com/office/officeart/2005/8/layout/list1"/>
    <dgm:cxn modelId="{75884866-5748-7846-A2A4-8461FDCDBD7A}" type="presOf" srcId="{220DF9EE-EC94-7748-A48C-3BA62696C047}" destId="{0F7CA270-8B04-344F-8CC4-BDBCB7597E68}" srcOrd="1" destOrd="0" presId="urn:microsoft.com/office/officeart/2005/8/layout/list1"/>
    <dgm:cxn modelId="{55C6B16C-61B5-8F4D-A675-EF6235AE58EA}" type="presOf" srcId="{94E8DA5C-A498-9B43-BFBE-6C35C519BDEC}" destId="{CB0BAE9A-A856-484E-B736-1A1D1F74A73C}" srcOrd="0" destOrd="0" presId="urn:microsoft.com/office/officeart/2005/8/layout/list1"/>
    <dgm:cxn modelId="{6379686D-F8E8-3B41-9A0A-AB5257E21A9F}" type="presOf" srcId="{305712DF-0B85-F048-8383-5B4604570B99}" destId="{73D37B40-F13D-1F47-911A-535F15AFCAE6}" srcOrd="0" destOrd="0" presId="urn:microsoft.com/office/officeart/2005/8/layout/list1"/>
    <dgm:cxn modelId="{712EFB77-A2A9-DE47-9CD8-92BE6E71EAFC}" srcId="{220DF9EE-EC94-7748-A48C-3BA62696C047}" destId="{97725958-4B18-2C44-A8DF-59A6B5B9D297}" srcOrd="2" destOrd="0" parTransId="{A914727B-6674-6A49-A76D-43D76A2B62DD}" sibTransId="{A04524A4-C1A7-9144-8974-0B749706BD0E}"/>
    <dgm:cxn modelId="{2D810680-AE91-C043-BFC0-2F56FD68FAB8}" type="presOf" srcId="{51A8E2EC-0B53-B74B-B3C6-0A7907B165E8}" destId="{ECF8107D-5F0F-E349-9F79-52DF7D50FDB9}" srcOrd="0" destOrd="0" presId="urn:microsoft.com/office/officeart/2005/8/layout/list1"/>
    <dgm:cxn modelId="{0F11B3A4-19A0-4447-AB16-C5E1F65C1F40}" type="presOf" srcId="{9FA59BD2-6B6A-CA48-BE4C-9CBDB27CE4B3}" destId="{FCE84404-ECB9-2D4B-A5F7-1B090D595E95}" srcOrd="1" destOrd="0" presId="urn:microsoft.com/office/officeart/2005/8/layout/list1"/>
    <dgm:cxn modelId="{8ECAE0AB-F722-F34B-8E4B-8286AE90DF42}" srcId="{19816E5B-CC48-3240-8F80-18DAD2074DD3}" destId="{220DF9EE-EC94-7748-A48C-3BA62696C047}" srcOrd="0" destOrd="0" parTransId="{252E6320-005A-5246-AA80-37B7E73C12E3}" sibTransId="{EE8798EA-9A3D-D54E-9293-5F62CDF6F8BF}"/>
    <dgm:cxn modelId="{6CAC94CA-24B3-404F-BD54-999AE51473CF}" srcId="{220DF9EE-EC94-7748-A48C-3BA62696C047}" destId="{E03B1124-3AD9-F744-8F06-B84457DD8B79}" srcOrd="1" destOrd="0" parTransId="{A0CD9CD9-EC1B-BC4C-8E60-87D583014CF5}" sibTransId="{D88B63A6-14C0-5E48-92C9-CC80F29CDC1B}"/>
    <dgm:cxn modelId="{C0809ED2-569B-A74F-AA7D-BBED303ADF36}" srcId="{305712DF-0B85-F048-8383-5B4604570B99}" destId="{51A8E2EC-0B53-B74B-B3C6-0A7907B165E8}" srcOrd="0" destOrd="0" parTransId="{74D1FA28-04EB-1442-8A4B-79E7EC550438}" sibTransId="{20539DC0-B366-1D40-B257-E8D64BEE1874}"/>
    <dgm:cxn modelId="{E05B41D3-033D-494A-909E-633ADA51DAAD}" type="presOf" srcId="{97725958-4B18-2C44-A8DF-59A6B5B9D297}" destId="{CB0BAE9A-A856-484E-B736-1A1D1F74A73C}" srcOrd="0" destOrd="2" presId="urn:microsoft.com/office/officeart/2005/8/layout/list1"/>
    <dgm:cxn modelId="{3D8480D5-AB2A-8540-AEB9-F917622A0377}" type="presOf" srcId="{305712DF-0B85-F048-8383-5B4604570B99}" destId="{A8D170E7-BA04-254B-AC59-0251096DC63B}" srcOrd="1" destOrd="0" presId="urn:microsoft.com/office/officeart/2005/8/layout/list1"/>
    <dgm:cxn modelId="{6556B6DC-A60B-2340-B9BF-2AE04EB6E2BC}" type="presOf" srcId="{E03B1124-3AD9-F744-8F06-B84457DD8B79}" destId="{CB0BAE9A-A856-484E-B736-1A1D1F74A73C}" srcOrd="0" destOrd="1" presId="urn:microsoft.com/office/officeart/2005/8/layout/list1"/>
    <dgm:cxn modelId="{FBFA8DE3-005A-4148-9D18-0E59367A4B6C}" srcId="{9FA59BD2-6B6A-CA48-BE4C-9CBDB27CE4B3}" destId="{DED7DB16-3F79-9241-8128-077336543747}" srcOrd="0" destOrd="0" parTransId="{3CA6E492-27C6-DD4D-8966-CECEF24BC0A3}" sibTransId="{404E9010-2CEA-9440-AD56-238AC12E02E9}"/>
    <dgm:cxn modelId="{19FE91F3-CD59-3541-A3F4-7DAA96D2701C}" srcId="{19816E5B-CC48-3240-8F80-18DAD2074DD3}" destId="{9FA59BD2-6B6A-CA48-BE4C-9CBDB27CE4B3}" srcOrd="2" destOrd="0" parTransId="{23F3D258-730F-CF49-8FEB-207619F20986}" sibTransId="{4958BC4A-CDB8-3E4C-8159-BD10FD3F4D15}"/>
    <dgm:cxn modelId="{72FF1C82-C515-4947-BE84-7D1AD72A48ED}" type="presParOf" srcId="{DE1FDFD2-585C-AC46-BE80-9EE1C6731B20}" destId="{2F14597E-8296-9C46-9547-0811A4DAC60C}" srcOrd="0" destOrd="0" presId="urn:microsoft.com/office/officeart/2005/8/layout/list1"/>
    <dgm:cxn modelId="{7817DF35-0E63-FB42-A150-D530A65D6CC9}" type="presParOf" srcId="{2F14597E-8296-9C46-9547-0811A4DAC60C}" destId="{A985A301-9381-0C48-A73D-A880E80D4813}" srcOrd="0" destOrd="0" presId="urn:microsoft.com/office/officeart/2005/8/layout/list1"/>
    <dgm:cxn modelId="{F32FB66D-9EE2-7247-A2C2-99FB3CFBD057}" type="presParOf" srcId="{2F14597E-8296-9C46-9547-0811A4DAC60C}" destId="{0F7CA270-8B04-344F-8CC4-BDBCB7597E68}" srcOrd="1" destOrd="0" presId="urn:microsoft.com/office/officeart/2005/8/layout/list1"/>
    <dgm:cxn modelId="{E1499A43-04FF-4746-858F-B2AF17A2F4A8}" type="presParOf" srcId="{DE1FDFD2-585C-AC46-BE80-9EE1C6731B20}" destId="{EF1DF99B-0346-C544-AA3A-EDDEBAC882B0}" srcOrd="1" destOrd="0" presId="urn:microsoft.com/office/officeart/2005/8/layout/list1"/>
    <dgm:cxn modelId="{7112C2FE-2DF4-7243-A28F-D08801EAEFB4}" type="presParOf" srcId="{DE1FDFD2-585C-AC46-BE80-9EE1C6731B20}" destId="{CB0BAE9A-A856-484E-B736-1A1D1F74A73C}" srcOrd="2" destOrd="0" presId="urn:microsoft.com/office/officeart/2005/8/layout/list1"/>
    <dgm:cxn modelId="{11208996-7F6B-DE4C-9A8B-ED857797EB81}" type="presParOf" srcId="{DE1FDFD2-585C-AC46-BE80-9EE1C6731B20}" destId="{DD0A3587-CD95-CF4E-AA0F-61A03EEA45EE}" srcOrd="3" destOrd="0" presId="urn:microsoft.com/office/officeart/2005/8/layout/list1"/>
    <dgm:cxn modelId="{1BB0F611-76C2-8B4E-A0BF-C56D73CC07A6}" type="presParOf" srcId="{DE1FDFD2-585C-AC46-BE80-9EE1C6731B20}" destId="{F829D143-60D3-3B4D-AE35-F70A488E59FF}" srcOrd="4" destOrd="0" presId="urn:microsoft.com/office/officeart/2005/8/layout/list1"/>
    <dgm:cxn modelId="{E86249A1-557B-4D4E-A99C-E0C90EFF488D}" type="presParOf" srcId="{F829D143-60D3-3B4D-AE35-F70A488E59FF}" destId="{73D37B40-F13D-1F47-911A-535F15AFCAE6}" srcOrd="0" destOrd="0" presId="urn:microsoft.com/office/officeart/2005/8/layout/list1"/>
    <dgm:cxn modelId="{1B9BED4F-DBF3-284C-A492-8D80CAFC91E0}" type="presParOf" srcId="{F829D143-60D3-3B4D-AE35-F70A488E59FF}" destId="{A8D170E7-BA04-254B-AC59-0251096DC63B}" srcOrd="1" destOrd="0" presId="urn:microsoft.com/office/officeart/2005/8/layout/list1"/>
    <dgm:cxn modelId="{EB05082A-C9D3-F540-A7A1-DCD928FD5C9A}" type="presParOf" srcId="{DE1FDFD2-585C-AC46-BE80-9EE1C6731B20}" destId="{F3504605-7EE8-744D-959F-3DE58F3DEF57}" srcOrd="5" destOrd="0" presId="urn:microsoft.com/office/officeart/2005/8/layout/list1"/>
    <dgm:cxn modelId="{7182522D-3294-894D-8153-B1A340F73C32}" type="presParOf" srcId="{DE1FDFD2-585C-AC46-BE80-9EE1C6731B20}" destId="{ECF8107D-5F0F-E349-9F79-52DF7D50FDB9}" srcOrd="6" destOrd="0" presId="urn:microsoft.com/office/officeart/2005/8/layout/list1"/>
    <dgm:cxn modelId="{A6862A0D-ACF0-FD46-ACF5-F60ECBC04BA9}" type="presParOf" srcId="{DE1FDFD2-585C-AC46-BE80-9EE1C6731B20}" destId="{1E70666C-D56C-A549-A97F-919A12B6AC6D}" srcOrd="7" destOrd="0" presId="urn:microsoft.com/office/officeart/2005/8/layout/list1"/>
    <dgm:cxn modelId="{332A3310-41E5-1C45-9A86-FBB107D1DEED}" type="presParOf" srcId="{DE1FDFD2-585C-AC46-BE80-9EE1C6731B20}" destId="{7E90750C-B1F7-DD43-BD7A-81E71F4CF58E}" srcOrd="8" destOrd="0" presId="urn:microsoft.com/office/officeart/2005/8/layout/list1"/>
    <dgm:cxn modelId="{74F0746A-3C8D-2249-90A5-18C195BE2EC9}" type="presParOf" srcId="{7E90750C-B1F7-DD43-BD7A-81E71F4CF58E}" destId="{A4DF1ABC-C053-0744-BFF9-F1C64A373BA1}" srcOrd="0" destOrd="0" presId="urn:microsoft.com/office/officeart/2005/8/layout/list1"/>
    <dgm:cxn modelId="{DB33868A-53CC-1D45-BE78-A5ABD589090D}" type="presParOf" srcId="{7E90750C-B1F7-DD43-BD7A-81E71F4CF58E}" destId="{FCE84404-ECB9-2D4B-A5F7-1B090D595E95}" srcOrd="1" destOrd="0" presId="urn:microsoft.com/office/officeart/2005/8/layout/list1"/>
    <dgm:cxn modelId="{C5AEBC24-198B-564F-8A9D-AC43D63C95D3}" type="presParOf" srcId="{DE1FDFD2-585C-AC46-BE80-9EE1C6731B20}" destId="{1B31E61E-F522-274D-86A8-57CF0C2CB1D2}" srcOrd="9" destOrd="0" presId="urn:microsoft.com/office/officeart/2005/8/layout/list1"/>
    <dgm:cxn modelId="{213D0F74-179A-DD4D-ABCF-3AF41C538E25}" type="presParOf" srcId="{DE1FDFD2-585C-AC46-BE80-9EE1C6731B20}" destId="{214DFF96-6C6C-604A-A24A-32DB5514526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48F4CB-4B30-9943-B2F0-267AA5EA6935}" type="doc">
      <dgm:prSet loTypeId="urn:microsoft.com/office/officeart/2005/8/layout/list1" loCatId="" qsTypeId="urn:microsoft.com/office/officeart/2005/8/quickstyle/simple4" qsCatId="simple" csTypeId="urn:microsoft.com/office/officeart/2005/8/colors/colorful4" csCatId="colorful" phldr="1"/>
      <dgm:spPr/>
      <dgm:t>
        <a:bodyPr/>
        <a:lstStyle/>
        <a:p>
          <a:endParaRPr lang="en-US"/>
        </a:p>
      </dgm:t>
    </dgm:pt>
    <dgm:pt modelId="{2B969309-98DA-154C-AAEC-D1478466981D}">
      <dgm:prSet phldrT="[Text]"/>
      <dgm:spPr/>
      <dgm:t>
        <a:bodyPr/>
        <a:lstStyle/>
        <a:p>
          <a:r>
            <a:rPr lang="en-US" dirty="0" err="1">
              <a:solidFill>
                <a:srgbClr val="000000"/>
              </a:solidFill>
            </a:rPr>
            <a:t>Perkembangan</a:t>
          </a:r>
          <a:r>
            <a:rPr lang="en-US" dirty="0">
              <a:solidFill>
                <a:srgbClr val="000000"/>
              </a:solidFill>
            </a:rPr>
            <a:t> </a:t>
          </a:r>
          <a:r>
            <a:rPr lang="en-US" dirty="0" err="1">
              <a:solidFill>
                <a:srgbClr val="000000"/>
              </a:solidFill>
            </a:rPr>
            <a:t>Fisiologik</a:t>
          </a:r>
          <a:endParaRPr lang="en-US" dirty="0">
            <a:solidFill>
              <a:srgbClr val="000000"/>
            </a:solidFill>
          </a:endParaRPr>
        </a:p>
      </dgm:t>
    </dgm:pt>
    <dgm:pt modelId="{6FBAC41D-27E2-4343-A5ED-56CC4BE745D5}" type="parTrans" cxnId="{04A790E3-D7FA-2B49-9DD0-5786F06CFE31}">
      <dgm:prSet/>
      <dgm:spPr/>
      <dgm:t>
        <a:bodyPr/>
        <a:lstStyle/>
        <a:p>
          <a:endParaRPr lang="en-US"/>
        </a:p>
      </dgm:t>
    </dgm:pt>
    <dgm:pt modelId="{BBAF7EA4-DC02-D24A-AEF2-7E0B66B13CFD}" type="sibTrans" cxnId="{04A790E3-D7FA-2B49-9DD0-5786F06CFE31}">
      <dgm:prSet/>
      <dgm:spPr/>
      <dgm:t>
        <a:bodyPr/>
        <a:lstStyle/>
        <a:p>
          <a:endParaRPr lang="en-US"/>
        </a:p>
      </dgm:t>
    </dgm:pt>
    <dgm:pt modelId="{2F06A268-D9E4-F74F-8F89-1B65D53429CD}">
      <dgm:prSet phldrT="[Text]"/>
      <dgm:spPr/>
      <dgm:t>
        <a:bodyPr/>
        <a:lstStyle/>
        <a:p>
          <a:r>
            <a:rPr lang="en-US" i="1" dirty="0">
              <a:solidFill>
                <a:srgbClr val="000000"/>
              </a:solidFill>
            </a:rPr>
            <a:t>Middle childhood</a:t>
          </a:r>
          <a:r>
            <a:rPr lang="en-US" dirty="0">
              <a:solidFill>
                <a:srgbClr val="000000"/>
              </a:solidFill>
            </a:rPr>
            <a:t>: </a:t>
          </a:r>
          <a:r>
            <a:rPr lang="en-US" dirty="0" err="1">
              <a:solidFill>
                <a:srgbClr val="000000"/>
              </a:solidFill>
            </a:rPr>
            <a:t>kekuatan</a:t>
          </a:r>
          <a:r>
            <a:rPr lang="en-US" dirty="0">
              <a:solidFill>
                <a:srgbClr val="000000"/>
              </a:solidFill>
            </a:rPr>
            <a:t> </a:t>
          </a:r>
          <a:r>
            <a:rPr lang="en-US" dirty="0" err="1">
              <a:solidFill>
                <a:srgbClr val="000000"/>
              </a:solidFill>
            </a:rPr>
            <a:t>otot</a:t>
          </a:r>
          <a:r>
            <a:rPr lang="en-US" dirty="0">
              <a:solidFill>
                <a:srgbClr val="000000"/>
              </a:solidFill>
            </a:rPr>
            <a:t>, </a:t>
          </a:r>
          <a:r>
            <a:rPr lang="en-US" dirty="0" err="1">
              <a:solidFill>
                <a:srgbClr val="000000"/>
              </a:solidFill>
            </a:rPr>
            <a:t>koordinasi</a:t>
          </a:r>
          <a:r>
            <a:rPr lang="en-US" dirty="0">
              <a:solidFill>
                <a:srgbClr val="000000"/>
              </a:solidFill>
            </a:rPr>
            <a:t> </a:t>
          </a:r>
          <a:r>
            <a:rPr lang="en-US" dirty="0" err="1">
              <a:solidFill>
                <a:srgbClr val="000000"/>
              </a:solidFill>
            </a:rPr>
            <a:t>motorik</a:t>
          </a:r>
          <a:r>
            <a:rPr lang="en-US" dirty="0">
              <a:solidFill>
                <a:srgbClr val="000000"/>
              </a:solidFill>
            </a:rPr>
            <a:t> </a:t>
          </a:r>
          <a:r>
            <a:rPr lang="en-US" dirty="0" err="1">
              <a:solidFill>
                <a:srgbClr val="000000"/>
              </a:solidFill>
            </a:rPr>
            <a:t>dan</a:t>
          </a:r>
          <a:r>
            <a:rPr lang="en-US" dirty="0">
              <a:solidFill>
                <a:srgbClr val="000000"/>
              </a:solidFill>
            </a:rPr>
            <a:t> stamina </a:t>
          </a:r>
          <a:r>
            <a:rPr lang="en-US" dirty="0" err="1">
              <a:solidFill>
                <a:srgbClr val="000000"/>
              </a:solidFill>
            </a:rPr>
            <a:t>meningkat</a:t>
          </a:r>
          <a:r>
            <a:rPr lang="en-US" dirty="0">
              <a:solidFill>
                <a:srgbClr val="000000"/>
              </a:solidFill>
            </a:rPr>
            <a:t> </a:t>
          </a:r>
          <a:r>
            <a:rPr lang="en-US" dirty="0" err="1">
              <a:solidFill>
                <a:srgbClr val="000000"/>
              </a:solidFill>
            </a:rPr>
            <a:t>progresif</a:t>
          </a:r>
          <a:endParaRPr lang="en-US" dirty="0">
            <a:solidFill>
              <a:srgbClr val="000000"/>
            </a:solidFill>
          </a:endParaRPr>
        </a:p>
      </dgm:t>
    </dgm:pt>
    <dgm:pt modelId="{BC6BBADF-9CA7-444B-B5A6-42D38E9F5AAA}" type="parTrans" cxnId="{A1B65DAC-C440-AB43-9619-399C5E4DFF09}">
      <dgm:prSet/>
      <dgm:spPr/>
      <dgm:t>
        <a:bodyPr/>
        <a:lstStyle/>
        <a:p>
          <a:endParaRPr lang="en-US"/>
        </a:p>
      </dgm:t>
    </dgm:pt>
    <dgm:pt modelId="{89B1309D-96C6-5C42-9D78-428C365A386C}" type="sibTrans" cxnId="{A1B65DAC-C440-AB43-9619-399C5E4DFF09}">
      <dgm:prSet/>
      <dgm:spPr/>
      <dgm:t>
        <a:bodyPr/>
        <a:lstStyle/>
        <a:p>
          <a:endParaRPr lang="en-US"/>
        </a:p>
      </dgm:t>
    </dgm:pt>
    <dgm:pt modelId="{2DF307E6-95BE-1740-89FF-1244188B6BFA}">
      <dgm:prSet phldrT="[Text]"/>
      <dgm:spPr/>
      <dgm:t>
        <a:bodyPr/>
        <a:lstStyle/>
        <a:p>
          <a:r>
            <a:rPr lang="en-US" dirty="0" err="1">
              <a:solidFill>
                <a:srgbClr val="000000"/>
              </a:solidFill>
            </a:rPr>
            <a:t>Perkembangan</a:t>
          </a:r>
          <a:r>
            <a:rPr lang="en-US" dirty="0">
              <a:solidFill>
                <a:srgbClr val="000000"/>
              </a:solidFill>
            </a:rPr>
            <a:t> </a:t>
          </a:r>
          <a:r>
            <a:rPr lang="en-US" dirty="0" err="1">
              <a:solidFill>
                <a:srgbClr val="000000"/>
              </a:solidFill>
            </a:rPr>
            <a:t>Kognitif</a:t>
          </a:r>
          <a:endParaRPr lang="en-US" dirty="0">
            <a:solidFill>
              <a:srgbClr val="000000"/>
            </a:solidFill>
          </a:endParaRPr>
        </a:p>
      </dgm:t>
    </dgm:pt>
    <dgm:pt modelId="{63AC0B6F-10AD-CF44-A288-3681A9E762D6}" type="parTrans" cxnId="{FDE40D8F-5634-0849-8A1B-15A9A4847FF2}">
      <dgm:prSet/>
      <dgm:spPr/>
      <dgm:t>
        <a:bodyPr/>
        <a:lstStyle/>
        <a:p>
          <a:endParaRPr lang="en-US"/>
        </a:p>
      </dgm:t>
    </dgm:pt>
    <dgm:pt modelId="{692051ED-BDC8-D64B-A836-6802F29A31BF}" type="sibTrans" cxnId="{FDE40D8F-5634-0849-8A1B-15A9A4847FF2}">
      <dgm:prSet/>
      <dgm:spPr/>
      <dgm:t>
        <a:bodyPr/>
        <a:lstStyle/>
        <a:p>
          <a:endParaRPr lang="en-US"/>
        </a:p>
      </dgm:t>
    </dgm:pt>
    <dgm:pt modelId="{C8223DC4-B392-3545-AAEC-B8DACA6DCA28}">
      <dgm:prSet phldrT="[Text]"/>
      <dgm:spPr/>
      <dgm:t>
        <a:bodyPr/>
        <a:lstStyle/>
        <a:p>
          <a:r>
            <a:rPr lang="en-US" dirty="0" err="1">
              <a:solidFill>
                <a:srgbClr val="000000"/>
              </a:solidFill>
            </a:rPr>
            <a:t>Kemampuan</a:t>
          </a:r>
          <a:r>
            <a:rPr lang="en-US" dirty="0">
              <a:solidFill>
                <a:srgbClr val="000000"/>
              </a:solidFill>
            </a:rPr>
            <a:t> </a:t>
          </a:r>
          <a:r>
            <a:rPr lang="en-US" dirty="0" err="1">
              <a:solidFill>
                <a:srgbClr val="000000"/>
              </a:solidFill>
            </a:rPr>
            <a:t>tertinggi</a:t>
          </a:r>
          <a:r>
            <a:rPr lang="en-US" dirty="0">
              <a:solidFill>
                <a:srgbClr val="000000"/>
              </a:solidFill>
            </a:rPr>
            <a:t> </a:t>
          </a:r>
          <a:r>
            <a:rPr lang="en-US" dirty="0" err="1">
              <a:solidFill>
                <a:srgbClr val="000000"/>
              </a:solidFill>
            </a:rPr>
            <a:t>dicapai</a:t>
          </a:r>
          <a:r>
            <a:rPr lang="en-US" dirty="0">
              <a:solidFill>
                <a:srgbClr val="000000"/>
              </a:solidFill>
            </a:rPr>
            <a:t> </a:t>
          </a:r>
          <a:r>
            <a:rPr lang="en-US" dirty="0" err="1">
              <a:solidFill>
                <a:srgbClr val="000000"/>
              </a:solidFill>
            </a:rPr>
            <a:t>oleh</a:t>
          </a:r>
          <a:r>
            <a:rPr lang="en-US" dirty="0">
              <a:solidFill>
                <a:srgbClr val="000000"/>
              </a:solidFill>
            </a:rPr>
            <a:t> </a:t>
          </a:r>
          <a:r>
            <a:rPr lang="en-US" dirty="0" err="1">
              <a:solidFill>
                <a:srgbClr val="000000"/>
              </a:solidFill>
            </a:rPr>
            <a:t>anak</a:t>
          </a:r>
          <a:r>
            <a:rPr lang="en-US" dirty="0">
              <a:solidFill>
                <a:srgbClr val="000000"/>
              </a:solidFill>
            </a:rPr>
            <a:t> </a:t>
          </a:r>
          <a:r>
            <a:rPr lang="en-US" dirty="0" err="1">
              <a:solidFill>
                <a:srgbClr val="000000"/>
              </a:solidFill>
            </a:rPr>
            <a:t>pada</a:t>
          </a:r>
          <a:r>
            <a:rPr lang="en-US" dirty="0">
              <a:solidFill>
                <a:srgbClr val="000000"/>
              </a:solidFill>
            </a:rPr>
            <a:t> </a:t>
          </a:r>
          <a:r>
            <a:rPr lang="en-US" dirty="0" err="1">
              <a:solidFill>
                <a:srgbClr val="000000"/>
              </a:solidFill>
            </a:rPr>
            <a:t>usia</a:t>
          </a:r>
          <a:r>
            <a:rPr lang="en-US" dirty="0">
              <a:solidFill>
                <a:srgbClr val="000000"/>
              </a:solidFill>
            </a:rPr>
            <a:t> </a:t>
          </a:r>
          <a:r>
            <a:rPr lang="en-US" i="1" dirty="0">
              <a:solidFill>
                <a:srgbClr val="000000"/>
              </a:solidFill>
            </a:rPr>
            <a:t>middle childhood: self efficacy</a:t>
          </a:r>
          <a:r>
            <a:rPr lang="en-US" i="0" dirty="0">
              <a:solidFill>
                <a:srgbClr val="000000"/>
              </a:solidFill>
            </a:rPr>
            <a:t>, </a:t>
          </a:r>
          <a:r>
            <a:rPr lang="en-US" i="0" dirty="0" err="1">
              <a:solidFill>
                <a:srgbClr val="000000"/>
              </a:solidFill>
            </a:rPr>
            <a:t>pengetahuan</a:t>
          </a:r>
          <a:r>
            <a:rPr lang="en-US" i="0" dirty="0">
              <a:solidFill>
                <a:srgbClr val="000000"/>
              </a:solidFill>
            </a:rPr>
            <a:t> </a:t>
          </a:r>
          <a:r>
            <a:rPr lang="en-US" i="0" dirty="0" err="1">
              <a:solidFill>
                <a:srgbClr val="000000"/>
              </a:solidFill>
            </a:rPr>
            <a:t>apa</a:t>
          </a:r>
          <a:r>
            <a:rPr lang="en-US" i="0" dirty="0">
              <a:solidFill>
                <a:srgbClr val="000000"/>
              </a:solidFill>
            </a:rPr>
            <a:t> yang </a:t>
          </a:r>
          <a:r>
            <a:rPr lang="en-US" i="0" dirty="0" err="1">
              <a:solidFill>
                <a:srgbClr val="000000"/>
              </a:solidFill>
            </a:rPr>
            <a:t>harus</a:t>
          </a:r>
          <a:r>
            <a:rPr lang="en-US" i="0" dirty="0">
              <a:solidFill>
                <a:srgbClr val="000000"/>
              </a:solidFill>
            </a:rPr>
            <a:t> </a:t>
          </a:r>
          <a:r>
            <a:rPr lang="en-US" i="0" dirty="0" err="1">
              <a:solidFill>
                <a:srgbClr val="000000"/>
              </a:solidFill>
            </a:rPr>
            <a:t>dilakukan</a:t>
          </a:r>
          <a:r>
            <a:rPr lang="en-US" i="0" dirty="0">
              <a:solidFill>
                <a:srgbClr val="000000"/>
              </a:solidFill>
            </a:rPr>
            <a:t> &amp; </a:t>
          </a:r>
          <a:r>
            <a:rPr lang="en-US" i="0" dirty="0" err="1">
              <a:solidFill>
                <a:srgbClr val="000000"/>
              </a:solidFill>
            </a:rPr>
            <a:t>kemampuan</a:t>
          </a:r>
          <a:r>
            <a:rPr lang="en-US" i="0" dirty="0">
              <a:solidFill>
                <a:srgbClr val="000000"/>
              </a:solidFill>
            </a:rPr>
            <a:t> </a:t>
          </a:r>
          <a:r>
            <a:rPr lang="en-US" i="0" dirty="0" err="1">
              <a:solidFill>
                <a:srgbClr val="000000"/>
              </a:solidFill>
            </a:rPr>
            <a:t>untuk</a:t>
          </a:r>
          <a:r>
            <a:rPr lang="en-US" i="0" dirty="0">
              <a:solidFill>
                <a:srgbClr val="000000"/>
              </a:solidFill>
            </a:rPr>
            <a:t> </a:t>
          </a:r>
          <a:r>
            <a:rPr lang="en-US" i="0" dirty="0" err="1">
              <a:solidFill>
                <a:srgbClr val="000000"/>
              </a:solidFill>
            </a:rPr>
            <a:t>melakukan</a:t>
          </a:r>
          <a:r>
            <a:rPr lang="en-US" i="0" dirty="0">
              <a:solidFill>
                <a:srgbClr val="000000"/>
              </a:solidFill>
            </a:rPr>
            <a:t> </a:t>
          </a:r>
          <a:r>
            <a:rPr lang="en-US" i="0" dirty="0" err="1">
              <a:solidFill>
                <a:srgbClr val="000000"/>
              </a:solidFill>
            </a:rPr>
            <a:t>itu</a:t>
          </a:r>
          <a:endParaRPr lang="en-US" dirty="0">
            <a:solidFill>
              <a:srgbClr val="000000"/>
            </a:solidFill>
          </a:endParaRPr>
        </a:p>
      </dgm:t>
    </dgm:pt>
    <dgm:pt modelId="{9F0B8D2A-3F71-3B4D-B9CC-3CE284C2B11D}" type="parTrans" cxnId="{3BCC1D5D-BBC6-2A40-A863-339D82B8B15F}">
      <dgm:prSet/>
      <dgm:spPr/>
      <dgm:t>
        <a:bodyPr/>
        <a:lstStyle/>
        <a:p>
          <a:endParaRPr lang="en-US"/>
        </a:p>
      </dgm:t>
    </dgm:pt>
    <dgm:pt modelId="{9777A307-732E-8848-8AF1-6E8EDB107825}" type="sibTrans" cxnId="{3BCC1D5D-BBC6-2A40-A863-339D82B8B15F}">
      <dgm:prSet/>
      <dgm:spPr/>
      <dgm:t>
        <a:bodyPr/>
        <a:lstStyle/>
        <a:p>
          <a:endParaRPr lang="en-US"/>
        </a:p>
      </dgm:t>
    </dgm:pt>
    <dgm:pt modelId="{D38A0B3B-69CF-1B4A-8707-088C899AD4C4}">
      <dgm:prSet phldrT="[Text]"/>
      <dgm:spPr/>
      <dgm:t>
        <a:bodyPr/>
        <a:lstStyle/>
        <a:p>
          <a:r>
            <a:rPr lang="en-US" dirty="0" err="1">
              <a:solidFill>
                <a:srgbClr val="000000"/>
              </a:solidFill>
            </a:rPr>
            <a:t>Pindah</a:t>
          </a:r>
          <a:r>
            <a:rPr lang="en-US" dirty="0">
              <a:solidFill>
                <a:srgbClr val="000000"/>
              </a:solidFill>
            </a:rPr>
            <a:t> </a:t>
          </a:r>
          <a:r>
            <a:rPr lang="en-US" dirty="0" err="1">
              <a:solidFill>
                <a:srgbClr val="000000"/>
              </a:solidFill>
            </a:rPr>
            <a:t>dari</a:t>
          </a:r>
          <a:r>
            <a:rPr lang="en-US" dirty="0">
              <a:solidFill>
                <a:srgbClr val="000000"/>
              </a:solidFill>
            </a:rPr>
            <a:t> </a:t>
          </a:r>
          <a:r>
            <a:rPr lang="en-US" dirty="0" err="1">
              <a:solidFill>
                <a:srgbClr val="000000"/>
              </a:solidFill>
            </a:rPr>
            <a:t>periode</a:t>
          </a:r>
          <a:r>
            <a:rPr lang="en-US" dirty="0">
              <a:solidFill>
                <a:srgbClr val="000000"/>
              </a:solidFill>
            </a:rPr>
            <a:t> pre-</a:t>
          </a:r>
          <a:r>
            <a:rPr lang="en-US" dirty="0" err="1">
              <a:solidFill>
                <a:srgbClr val="000000"/>
              </a:solidFill>
            </a:rPr>
            <a:t>operasional</a:t>
          </a:r>
          <a:r>
            <a:rPr lang="en-US" dirty="0">
              <a:solidFill>
                <a:srgbClr val="000000"/>
              </a:solidFill>
            </a:rPr>
            <a:t> </a:t>
          </a:r>
          <a:r>
            <a:rPr lang="en-US" dirty="0" err="1">
              <a:solidFill>
                <a:srgbClr val="000000"/>
              </a:solidFill>
            </a:rPr>
            <a:t>ke</a:t>
          </a:r>
          <a:r>
            <a:rPr lang="en-US" dirty="0">
              <a:solidFill>
                <a:srgbClr val="000000"/>
              </a:solidFill>
            </a:rPr>
            <a:t> “</a:t>
          </a:r>
          <a:r>
            <a:rPr lang="en-US" i="1" dirty="0">
              <a:solidFill>
                <a:srgbClr val="000000"/>
              </a:solidFill>
            </a:rPr>
            <a:t>concrete operations</a:t>
          </a:r>
          <a:r>
            <a:rPr lang="en-US" dirty="0">
              <a:solidFill>
                <a:srgbClr val="000000"/>
              </a:solidFill>
            </a:rPr>
            <a:t>”</a:t>
          </a:r>
        </a:p>
      </dgm:t>
    </dgm:pt>
    <dgm:pt modelId="{8F9867C0-E4EE-8044-B620-1C0845F88AC9}" type="parTrans" cxnId="{B74351F1-A065-A94E-BAC0-94AD773117E6}">
      <dgm:prSet/>
      <dgm:spPr/>
      <dgm:t>
        <a:bodyPr/>
        <a:lstStyle/>
        <a:p>
          <a:endParaRPr lang="en-US"/>
        </a:p>
      </dgm:t>
    </dgm:pt>
    <dgm:pt modelId="{0C940460-5713-9246-A674-2A5D733F500F}" type="sibTrans" cxnId="{B74351F1-A065-A94E-BAC0-94AD773117E6}">
      <dgm:prSet/>
      <dgm:spPr/>
      <dgm:t>
        <a:bodyPr/>
        <a:lstStyle/>
        <a:p>
          <a:endParaRPr lang="en-US"/>
        </a:p>
      </dgm:t>
    </dgm:pt>
    <dgm:pt modelId="{1F2F968A-9E4F-9543-A6F2-990E361CAA1B}">
      <dgm:prSet phldrT="[Text]"/>
      <dgm:spPr/>
      <dgm:t>
        <a:bodyPr/>
        <a:lstStyle/>
        <a:p>
          <a:r>
            <a:rPr lang="en-US" i="1" dirty="0">
              <a:solidFill>
                <a:srgbClr val="000000"/>
              </a:solidFill>
            </a:rPr>
            <a:t>A sense of self </a:t>
          </a:r>
          <a:r>
            <a:rPr lang="en-US" dirty="0" err="1">
              <a:solidFill>
                <a:srgbClr val="000000"/>
              </a:solidFill>
            </a:rPr>
            <a:t>berkembang</a:t>
          </a:r>
          <a:r>
            <a:rPr lang="en-US" dirty="0">
              <a:solidFill>
                <a:srgbClr val="000000"/>
              </a:solidFill>
            </a:rPr>
            <a:t> </a:t>
          </a:r>
          <a:r>
            <a:rPr lang="en-US" dirty="0">
              <a:solidFill>
                <a:srgbClr val="000000"/>
              </a:solidFill>
              <a:sym typeface="Wingdings"/>
            </a:rPr>
            <a:t> </a:t>
          </a:r>
          <a:r>
            <a:rPr lang="en-US" dirty="0" err="1">
              <a:solidFill>
                <a:srgbClr val="000000"/>
              </a:solidFill>
              <a:sym typeface="Wingdings"/>
            </a:rPr>
            <a:t>mandiri</a:t>
          </a:r>
          <a:r>
            <a:rPr lang="en-US" dirty="0">
              <a:solidFill>
                <a:srgbClr val="000000"/>
              </a:solidFill>
              <a:sym typeface="Wingdings"/>
            </a:rPr>
            <a:t> &amp; </a:t>
          </a:r>
          <a:r>
            <a:rPr lang="en-US" dirty="0" err="1">
              <a:solidFill>
                <a:srgbClr val="000000"/>
              </a:solidFill>
              <a:sym typeface="Wingdings"/>
            </a:rPr>
            <a:t>belajar</a:t>
          </a:r>
          <a:r>
            <a:rPr lang="en-US" dirty="0">
              <a:solidFill>
                <a:srgbClr val="000000"/>
              </a:solidFill>
              <a:sym typeface="Wingdings"/>
            </a:rPr>
            <a:t> </a:t>
          </a:r>
          <a:r>
            <a:rPr lang="en-US" dirty="0" err="1">
              <a:solidFill>
                <a:srgbClr val="000000"/>
              </a:solidFill>
              <a:sym typeface="Wingdings"/>
            </a:rPr>
            <a:t>perannya</a:t>
          </a:r>
          <a:r>
            <a:rPr lang="en-US" dirty="0">
              <a:solidFill>
                <a:srgbClr val="000000"/>
              </a:solidFill>
              <a:sym typeface="Wingdings"/>
            </a:rPr>
            <a:t> </a:t>
          </a:r>
          <a:r>
            <a:rPr lang="en-US" dirty="0" err="1">
              <a:solidFill>
                <a:srgbClr val="000000"/>
              </a:solidFill>
              <a:sym typeface="Wingdings"/>
            </a:rPr>
            <a:t>dalam</a:t>
          </a:r>
          <a:r>
            <a:rPr lang="en-US" dirty="0">
              <a:solidFill>
                <a:srgbClr val="000000"/>
              </a:solidFill>
              <a:sym typeface="Wingdings"/>
            </a:rPr>
            <a:t> </a:t>
          </a:r>
          <a:r>
            <a:rPr lang="en-US" dirty="0" err="1">
              <a:solidFill>
                <a:srgbClr val="000000"/>
              </a:solidFill>
              <a:sym typeface="Wingdings"/>
            </a:rPr>
            <a:t>keluarga</a:t>
          </a:r>
          <a:r>
            <a:rPr lang="en-US" dirty="0">
              <a:solidFill>
                <a:srgbClr val="000000"/>
              </a:solidFill>
              <a:sym typeface="Wingdings"/>
            </a:rPr>
            <a:t> &amp; </a:t>
          </a:r>
          <a:r>
            <a:rPr lang="en-US" dirty="0" err="1">
              <a:solidFill>
                <a:srgbClr val="000000"/>
              </a:solidFill>
              <a:sym typeface="Wingdings"/>
            </a:rPr>
            <a:t>komunitas</a:t>
          </a:r>
          <a:endParaRPr lang="en-US" dirty="0">
            <a:solidFill>
              <a:srgbClr val="000000"/>
            </a:solidFill>
          </a:endParaRPr>
        </a:p>
      </dgm:t>
    </dgm:pt>
    <dgm:pt modelId="{D8413DB5-A564-BF4B-A246-F1653608D5F9}" type="parTrans" cxnId="{11353D37-ADBC-4F49-8987-480D45C80F99}">
      <dgm:prSet/>
      <dgm:spPr/>
      <dgm:t>
        <a:bodyPr/>
        <a:lstStyle/>
        <a:p>
          <a:endParaRPr lang="en-US"/>
        </a:p>
      </dgm:t>
    </dgm:pt>
    <dgm:pt modelId="{8C531603-1EE1-A54E-9C59-AAD98FFEE2BA}" type="sibTrans" cxnId="{11353D37-ADBC-4F49-8987-480D45C80F99}">
      <dgm:prSet/>
      <dgm:spPr/>
      <dgm:t>
        <a:bodyPr/>
        <a:lstStyle/>
        <a:p>
          <a:endParaRPr lang="en-US"/>
        </a:p>
      </dgm:t>
    </dgm:pt>
    <dgm:pt modelId="{53C61868-194D-704B-BB15-C327D92B9904}">
      <dgm:prSet phldrT="[Text]"/>
      <dgm:spPr/>
      <dgm:t>
        <a:bodyPr/>
        <a:lstStyle/>
        <a:p>
          <a:r>
            <a:rPr lang="en-US" dirty="0" err="1">
              <a:solidFill>
                <a:srgbClr val="000000"/>
              </a:solidFill>
            </a:rPr>
            <a:t>Perkembangan</a:t>
          </a:r>
          <a:r>
            <a:rPr lang="en-US" dirty="0">
              <a:solidFill>
                <a:srgbClr val="000000"/>
              </a:solidFill>
            </a:rPr>
            <a:t> </a:t>
          </a:r>
          <a:r>
            <a:rPr lang="en-US" dirty="0" err="1">
              <a:solidFill>
                <a:srgbClr val="000000"/>
              </a:solidFill>
            </a:rPr>
            <a:t>keterampilan</a:t>
          </a:r>
          <a:r>
            <a:rPr lang="en-US" dirty="0">
              <a:solidFill>
                <a:srgbClr val="000000"/>
              </a:solidFill>
            </a:rPr>
            <a:t> </a:t>
          </a:r>
          <a:r>
            <a:rPr lang="en-US" dirty="0" err="1">
              <a:solidFill>
                <a:srgbClr val="000000"/>
              </a:solidFill>
            </a:rPr>
            <a:t>makan</a:t>
          </a:r>
          <a:r>
            <a:rPr lang="en-US" dirty="0">
              <a:solidFill>
                <a:srgbClr val="000000"/>
              </a:solidFill>
            </a:rPr>
            <a:t> </a:t>
          </a:r>
          <a:r>
            <a:rPr lang="en-US" dirty="0" err="1">
              <a:solidFill>
                <a:srgbClr val="000000"/>
              </a:solidFill>
            </a:rPr>
            <a:t>dan</a:t>
          </a:r>
          <a:r>
            <a:rPr lang="en-US" dirty="0">
              <a:solidFill>
                <a:srgbClr val="000000"/>
              </a:solidFill>
            </a:rPr>
            <a:t> </a:t>
          </a:r>
          <a:r>
            <a:rPr lang="en-US" dirty="0" err="1">
              <a:solidFill>
                <a:srgbClr val="000000"/>
              </a:solidFill>
            </a:rPr>
            <a:t>perilaku</a:t>
          </a:r>
          <a:r>
            <a:rPr lang="en-US" dirty="0">
              <a:solidFill>
                <a:srgbClr val="000000"/>
              </a:solidFill>
            </a:rPr>
            <a:t> </a:t>
          </a:r>
          <a:r>
            <a:rPr lang="en-US" dirty="0" err="1">
              <a:solidFill>
                <a:srgbClr val="000000"/>
              </a:solidFill>
            </a:rPr>
            <a:t>makan</a:t>
          </a:r>
          <a:r>
            <a:rPr lang="en-US" dirty="0">
              <a:solidFill>
                <a:srgbClr val="000000"/>
              </a:solidFill>
            </a:rPr>
            <a:t>: </a:t>
          </a:r>
          <a:r>
            <a:rPr lang="en-US" dirty="0" err="1">
              <a:solidFill>
                <a:srgbClr val="000000"/>
              </a:solidFill>
            </a:rPr>
            <a:t>berkembangnya</a:t>
          </a:r>
          <a:r>
            <a:rPr lang="en-US" dirty="0">
              <a:solidFill>
                <a:srgbClr val="000000"/>
              </a:solidFill>
            </a:rPr>
            <a:t> </a:t>
          </a:r>
          <a:r>
            <a:rPr lang="en-US" dirty="0" err="1">
              <a:solidFill>
                <a:srgbClr val="000000"/>
              </a:solidFill>
            </a:rPr>
            <a:t>koordinasi</a:t>
          </a:r>
          <a:r>
            <a:rPr lang="en-US" dirty="0">
              <a:solidFill>
                <a:srgbClr val="000000"/>
              </a:solidFill>
            </a:rPr>
            <a:t> </a:t>
          </a:r>
          <a:r>
            <a:rPr lang="en-US" dirty="0" err="1">
              <a:solidFill>
                <a:srgbClr val="000000"/>
              </a:solidFill>
            </a:rPr>
            <a:t>motorik</a:t>
          </a:r>
          <a:r>
            <a:rPr lang="en-US" dirty="0">
              <a:solidFill>
                <a:srgbClr val="000000"/>
              </a:solidFill>
            </a:rPr>
            <a:t> </a:t>
          </a:r>
          <a:r>
            <a:rPr lang="en-US" dirty="0">
              <a:solidFill>
                <a:srgbClr val="000000"/>
              </a:solidFill>
              <a:sym typeface="Wingdings"/>
            </a:rPr>
            <a:t> </a:t>
          </a:r>
          <a:r>
            <a:rPr lang="en-US" dirty="0" err="1">
              <a:solidFill>
                <a:srgbClr val="000000"/>
              </a:solidFill>
              <a:sym typeface="Wingdings"/>
            </a:rPr>
            <a:t>meningkat</a:t>
          </a:r>
          <a:r>
            <a:rPr lang="en-US" dirty="0">
              <a:solidFill>
                <a:srgbClr val="000000"/>
              </a:solidFill>
              <a:sym typeface="Wingdings"/>
            </a:rPr>
            <a:t> </a:t>
          </a:r>
          <a:r>
            <a:rPr lang="en-US" dirty="0" err="1">
              <a:solidFill>
                <a:srgbClr val="000000"/>
              </a:solidFill>
              <a:sym typeface="Wingdings"/>
            </a:rPr>
            <a:t>keterampilan</a:t>
          </a:r>
          <a:r>
            <a:rPr lang="en-US" dirty="0">
              <a:solidFill>
                <a:srgbClr val="000000"/>
              </a:solidFill>
              <a:sym typeface="Wingdings"/>
            </a:rPr>
            <a:t> </a:t>
          </a:r>
          <a:r>
            <a:rPr lang="en-US" dirty="0" err="1">
              <a:solidFill>
                <a:srgbClr val="000000"/>
              </a:solidFill>
              <a:sym typeface="Wingdings"/>
            </a:rPr>
            <a:t>makannya</a:t>
          </a:r>
          <a:endParaRPr lang="en-US" dirty="0">
            <a:solidFill>
              <a:srgbClr val="000000"/>
            </a:solidFill>
          </a:endParaRPr>
        </a:p>
      </dgm:t>
    </dgm:pt>
    <dgm:pt modelId="{86E6130C-33DB-D64F-8E41-BBBC894E5DB3}" type="parTrans" cxnId="{03E71813-2A8D-5A48-8FA4-5BBCF09EBD12}">
      <dgm:prSet/>
      <dgm:spPr/>
      <dgm:t>
        <a:bodyPr/>
        <a:lstStyle/>
        <a:p>
          <a:endParaRPr lang="en-US"/>
        </a:p>
      </dgm:t>
    </dgm:pt>
    <dgm:pt modelId="{EBC3BFFD-BA1F-C449-83E4-4498B43F15AA}" type="sibTrans" cxnId="{03E71813-2A8D-5A48-8FA4-5BBCF09EBD12}">
      <dgm:prSet/>
      <dgm:spPr/>
      <dgm:t>
        <a:bodyPr/>
        <a:lstStyle/>
        <a:p>
          <a:endParaRPr lang="en-US"/>
        </a:p>
      </dgm:t>
    </dgm:pt>
    <dgm:pt modelId="{D672001A-28DB-AE47-B4E2-EA972B7B06F3}" type="pres">
      <dgm:prSet presAssocID="{2C48F4CB-4B30-9943-B2F0-267AA5EA6935}" presName="linear" presStyleCnt="0">
        <dgm:presLayoutVars>
          <dgm:dir/>
          <dgm:animLvl val="lvl"/>
          <dgm:resizeHandles val="exact"/>
        </dgm:presLayoutVars>
      </dgm:prSet>
      <dgm:spPr/>
    </dgm:pt>
    <dgm:pt modelId="{AE22577B-66E9-2E46-B37A-A939FF8FE888}" type="pres">
      <dgm:prSet presAssocID="{2B969309-98DA-154C-AAEC-D1478466981D}" presName="parentLin" presStyleCnt="0"/>
      <dgm:spPr/>
    </dgm:pt>
    <dgm:pt modelId="{99C10956-EBE8-E74D-A352-0232649E2603}" type="pres">
      <dgm:prSet presAssocID="{2B969309-98DA-154C-AAEC-D1478466981D}" presName="parentLeftMargin" presStyleLbl="node1" presStyleIdx="0" presStyleCnt="2"/>
      <dgm:spPr/>
    </dgm:pt>
    <dgm:pt modelId="{F4079C5C-1C37-7044-AC97-9E47E70879D5}" type="pres">
      <dgm:prSet presAssocID="{2B969309-98DA-154C-AAEC-D1478466981D}" presName="parentText" presStyleLbl="node1" presStyleIdx="0" presStyleCnt="2">
        <dgm:presLayoutVars>
          <dgm:chMax val="0"/>
          <dgm:bulletEnabled val="1"/>
        </dgm:presLayoutVars>
      </dgm:prSet>
      <dgm:spPr/>
    </dgm:pt>
    <dgm:pt modelId="{661D82E6-DE71-7540-8736-A2825BDC65FE}" type="pres">
      <dgm:prSet presAssocID="{2B969309-98DA-154C-AAEC-D1478466981D}" presName="negativeSpace" presStyleCnt="0"/>
      <dgm:spPr/>
    </dgm:pt>
    <dgm:pt modelId="{1497173A-A603-A64F-8396-7629FDF0B7ED}" type="pres">
      <dgm:prSet presAssocID="{2B969309-98DA-154C-AAEC-D1478466981D}" presName="childText" presStyleLbl="conFgAcc1" presStyleIdx="0" presStyleCnt="2">
        <dgm:presLayoutVars>
          <dgm:bulletEnabled val="1"/>
        </dgm:presLayoutVars>
      </dgm:prSet>
      <dgm:spPr/>
    </dgm:pt>
    <dgm:pt modelId="{536DEA6C-A294-B84E-9124-34AF8E3A93A8}" type="pres">
      <dgm:prSet presAssocID="{BBAF7EA4-DC02-D24A-AEF2-7E0B66B13CFD}" presName="spaceBetweenRectangles" presStyleCnt="0"/>
      <dgm:spPr/>
    </dgm:pt>
    <dgm:pt modelId="{D0C6A9D0-9CAB-484A-902B-62579FB7889A}" type="pres">
      <dgm:prSet presAssocID="{2DF307E6-95BE-1740-89FF-1244188B6BFA}" presName="parentLin" presStyleCnt="0"/>
      <dgm:spPr/>
    </dgm:pt>
    <dgm:pt modelId="{019E6B32-B8BA-E249-A0B9-2000BD90CDA6}" type="pres">
      <dgm:prSet presAssocID="{2DF307E6-95BE-1740-89FF-1244188B6BFA}" presName="parentLeftMargin" presStyleLbl="node1" presStyleIdx="0" presStyleCnt="2"/>
      <dgm:spPr/>
    </dgm:pt>
    <dgm:pt modelId="{3ECD4611-3CE0-7449-AA90-DF1E2AFAF5C9}" type="pres">
      <dgm:prSet presAssocID="{2DF307E6-95BE-1740-89FF-1244188B6BFA}" presName="parentText" presStyleLbl="node1" presStyleIdx="1" presStyleCnt="2">
        <dgm:presLayoutVars>
          <dgm:chMax val="0"/>
          <dgm:bulletEnabled val="1"/>
        </dgm:presLayoutVars>
      </dgm:prSet>
      <dgm:spPr/>
    </dgm:pt>
    <dgm:pt modelId="{B0782A06-207E-D04C-A3E9-23F8B8A27561}" type="pres">
      <dgm:prSet presAssocID="{2DF307E6-95BE-1740-89FF-1244188B6BFA}" presName="negativeSpace" presStyleCnt="0"/>
      <dgm:spPr/>
    </dgm:pt>
    <dgm:pt modelId="{AA5B5852-9B15-A545-9EF5-AEB900730ABF}" type="pres">
      <dgm:prSet presAssocID="{2DF307E6-95BE-1740-89FF-1244188B6BFA}" presName="childText" presStyleLbl="conFgAcc1" presStyleIdx="1" presStyleCnt="2" custScaleY="115076">
        <dgm:presLayoutVars>
          <dgm:bulletEnabled val="1"/>
        </dgm:presLayoutVars>
      </dgm:prSet>
      <dgm:spPr/>
    </dgm:pt>
  </dgm:ptLst>
  <dgm:cxnLst>
    <dgm:cxn modelId="{0F80C90E-E157-4168-B46A-CC50071D5076}" type="presOf" srcId="{D38A0B3B-69CF-1B4A-8707-088C899AD4C4}" destId="{AA5B5852-9B15-A545-9EF5-AEB900730ABF}" srcOrd="0" destOrd="1" presId="urn:microsoft.com/office/officeart/2005/8/layout/list1"/>
    <dgm:cxn modelId="{03E71813-2A8D-5A48-8FA4-5BBCF09EBD12}" srcId="{2DF307E6-95BE-1740-89FF-1244188B6BFA}" destId="{53C61868-194D-704B-BB15-C327D92B9904}" srcOrd="3" destOrd="0" parTransId="{86E6130C-33DB-D64F-8E41-BBBC894E5DB3}" sibTransId="{EBC3BFFD-BA1F-C449-83E4-4498B43F15AA}"/>
    <dgm:cxn modelId="{2ACBF932-B671-47CA-96DD-1039296BC79D}" type="presOf" srcId="{2B969309-98DA-154C-AAEC-D1478466981D}" destId="{F4079C5C-1C37-7044-AC97-9E47E70879D5}" srcOrd="1" destOrd="0" presId="urn:microsoft.com/office/officeart/2005/8/layout/list1"/>
    <dgm:cxn modelId="{11353D37-ADBC-4F49-8987-480D45C80F99}" srcId="{2DF307E6-95BE-1740-89FF-1244188B6BFA}" destId="{1F2F968A-9E4F-9543-A6F2-990E361CAA1B}" srcOrd="2" destOrd="0" parTransId="{D8413DB5-A564-BF4B-A246-F1653608D5F9}" sibTransId="{8C531603-1EE1-A54E-9C59-AAD98FFEE2BA}"/>
    <dgm:cxn modelId="{522C9550-9044-467C-B743-6F00960A1A4E}" type="presOf" srcId="{2DF307E6-95BE-1740-89FF-1244188B6BFA}" destId="{3ECD4611-3CE0-7449-AA90-DF1E2AFAF5C9}" srcOrd="1" destOrd="0" presId="urn:microsoft.com/office/officeart/2005/8/layout/list1"/>
    <dgm:cxn modelId="{3BCC1D5D-BBC6-2A40-A863-339D82B8B15F}" srcId="{2DF307E6-95BE-1740-89FF-1244188B6BFA}" destId="{C8223DC4-B392-3545-AAEC-B8DACA6DCA28}" srcOrd="0" destOrd="0" parTransId="{9F0B8D2A-3F71-3B4D-B9CC-3CE284C2B11D}" sibTransId="{9777A307-732E-8848-8AF1-6E8EDB107825}"/>
    <dgm:cxn modelId="{9DA38A64-F2DF-439B-BDC3-6EE87122AAE5}" type="presOf" srcId="{2F06A268-D9E4-F74F-8F89-1B65D53429CD}" destId="{1497173A-A603-A64F-8396-7629FDF0B7ED}" srcOrd="0" destOrd="0" presId="urn:microsoft.com/office/officeart/2005/8/layout/list1"/>
    <dgm:cxn modelId="{246E996C-2F6B-455A-83BB-F0FC59DA6E4E}" type="presOf" srcId="{2DF307E6-95BE-1740-89FF-1244188B6BFA}" destId="{019E6B32-B8BA-E249-A0B9-2000BD90CDA6}" srcOrd="0" destOrd="0" presId="urn:microsoft.com/office/officeart/2005/8/layout/list1"/>
    <dgm:cxn modelId="{8BDADE77-9D85-4CBC-98B2-AFDF85155BE6}" type="presOf" srcId="{53C61868-194D-704B-BB15-C327D92B9904}" destId="{AA5B5852-9B15-A545-9EF5-AEB900730ABF}" srcOrd="0" destOrd="3" presId="urn:microsoft.com/office/officeart/2005/8/layout/list1"/>
    <dgm:cxn modelId="{FDE40D8F-5634-0849-8A1B-15A9A4847FF2}" srcId="{2C48F4CB-4B30-9943-B2F0-267AA5EA6935}" destId="{2DF307E6-95BE-1740-89FF-1244188B6BFA}" srcOrd="1" destOrd="0" parTransId="{63AC0B6F-10AD-CF44-A288-3681A9E762D6}" sibTransId="{692051ED-BDC8-D64B-A836-6802F29A31BF}"/>
    <dgm:cxn modelId="{686AEE94-4B09-4E5A-9D16-D2BB401A6D41}" type="presOf" srcId="{1F2F968A-9E4F-9543-A6F2-990E361CAA1B}" destId="{AA5B5852-9B15-A545-9EF5-AEB900730ABF}" srcOrd="0" destOrd="2" presId="urn:microsoft.com/office/officeart/2005/8/layout/list1"/>
    <dgm:cxn modelId="{A1B65DAC-C440-AB43-9619-399C5E4DFF09}" srcId="{2B969309-98DA-154C-AAEC-D1478466981D}" destId="{2F06A268-D9E4-F74F-8F89-1B65D53429CD}" srcOrd="0" destOrd="0" parTransId="{BC6BBADF-9CA7-444B-B5A6-42D38E9F5AAA}" sibTransId="{89B1309D-96C6-5C42-9D78-428C365A386C}"/>
    <dgm:cxn modelId="{FDCBBAB0-88C8-44C7-9316-284BEB783BD2}" type="presOf" srcId="{2C48F4CB-4B30-9943-B2F0-267AA5EA6935}" destId="{D672001A-28DB-AE47-B4E2-EA972B7B06F3}" srcOrd="0" destOrd="0" presId="urn:microsoft.com/office/officeart/2005/8/layout/list1"/>
    <dgm:cxn modelId="{5F4323C3-196B-4649-A57E-0FF1DF692BF0}" type="presOf" srcId="{2B969309-98DA-154C-AAEC-D1478466981D}" destId="{99C10956-EBE8-E74D-A352-0232649E2603}" srcOrd="0" destOrd="0" presId="urn:microsoft.com/office/officeart/2005/8/layout/list1"/>
    <dgm:cxn modelId="{04A790E3-D7FA-2B49-9DD0-5786F06CFE31}" srcId="{2C48F4CB-4B30-9943-B2F0-267AA5EA6935}" destId="{2B969309-98DA-154C-AAEC-D1478466981D}" srcOrd="0" destOrd="0" parTransId="{6FBAC41D-27E2-4343-A5ED-56CC4BE745D5}" sibTransId="{BBAF7EA4-DC02-D24A-AEF2-7E0B66B13CFD}"/>
    <dgm:cxn modelId="{B74351F1-A065-A94E-BAC0-94AD773117E6}" srcId="{2DF307E6-95BE-1740-89FF-1244188B6BFA}" destId="{D38A0B3B-69CF-1B4A-8707-088C899AD4C4}" srcOrd="1" destOrd="0" parTransId="{8F9867C0-E4EE-8044-B620-1C0845F88AC9}" sibTransId="{0C940460-5713-9246-A674-2A5D733F500F}"/>
    <dgm:cxn modelId="{62468BF3-487B-4F9A-8E9E-DEFD9204EF50}" type="presOf" srcId="{C8223DC4-B392-3545-AAEC-B8DACA6DCA28}" destId="{AA5B5852-9B15-A545-9EF5-AEB900730ABF}" srcOrd="0" destOrd="0" presId="urn:microsoft.com/office/officeart/2005/8/layout/list1"/>
    <dgm:cxn modelId="{6B410F92-DFB0-4917-B3A9-D6B3EAD321AE}" type="presParOf" srcId="{D672001A-28DB-AE47-B4E2-EA972B7B06F3}" destId="{AE22577B-66E9-2E46-B37A-A939FF8FE888}" srcOrd="0" destOrd="0" presId="urn:microsoft.com/office/officeart/2005/8/layout/list1"/>
    <dgm:cxn modelId="{49DAE8A7-1FCD-4E4C-B8E3-B5161F9194E3}" type="presParOf" srcId="{AE22577B-66E9-2E46-B37A-A939FF8FE888}" destId="{99C10956-EBE8-E74D-A352-0232649E2603}" srcOrd="0" destOrd="0" presId="urn:microsoft.com/office/officeart/2005/8/layout/list1"/>
    <dgm:cxn modelId="{262EECD0-66DF-4C18-96A1-8B30D33B62B2}" type="presParOf" srcId="{AE22577B-66E9-2E46-B37A-A939FF8FE888}" destId="{F4079C5C-1C37-7044-AC97-9E47E70879D5}" srcOrd="1" destOrd="0" presId="urn:microsoft.com/office/officeart/2005/8/layout/list1"/>
    <dgm:cxn modelId="{DB59F46C-9B9A-4208-A7DB-5E1458F5539E}" type="presParOf" srcId="{D672001A-28DB-AE47-B4E2-EA972B7B06F3}" destId="{661D82E6-DE71-7540-8736-A2825BDC65FE}" srcOrd="1" destOrd="0" presId="urn:microsoft.com/office/officeart/2005/8/layout/list1"/>
    <dgm:cxn modelId="{DB7CE1B0-AB5E-4EBB-AE62-B713A66DE17D}" type="presParOf" srcId="{D672001A-28DB-AE47-B4E2-EA972B7B06F3}" destId="{1497173A-A603-A64F-8396-7629FDF0B7ED}" srcOrd="2" destOrd="0" presId="urn:microsoft.com/office/officeart/2005/8/layout/list1"/>
    <dgm:cxn modelId="{BDC31CF3-6BE5-4242-8735-AC31989AA36C}" type="presParOf" srcId="{D672001A-28DB-AE47-B4E2-EA972B7B06F3}" destId="{536DEA6C-A294-B84E-9124-34AF8E3A93A8}" srcOrd="3" destOrd="0" presId="urn:microsoft.com/office/officeart/2005/8/layout/list1"/>
    <dgm:cxn modelId="{2EC95A5B-3E39-45D9-9307-C98387787858}" type="presParOf" srcId="{D672001A-28DB-AE47-B4E2-EA972B7B06F3}" destId="{D0C6A9D0-9CAB-484A-902B-62579FB7889A}" srcOrd="4" destOrd="0" presId="urn:microsoft.com/office/officeart/2005/8/layout/list1"/>
    <dgm:cxn modelId="{223A1EC9-A45C-4EC8-B1FA-52B3DFD05F4B}" type="presParOf" srcId="{D0C6A9D0-9CAB-484A-902B-62579FB7889A}" destId="{019E6B32-B8BA-E249-A0B9-2000BD90CDA6}" srcOrd="0" destOrd="0" presId="urn:microsoft.com/office/officeart/2005/8/layout/list1"/>
    <dgm:cxn modelId="{EC854058-8D25-4343-B239-3C4CDE303369}" type="presParOf" srcId="{D0C6A9D0-9CAB-484A-902B-62579FB7889A}" destId="{3ECD4611-3CE0-7449-AA90-DF1E2AFAF5C9}" srcOrd="1" destOrd="0" presId="urn:microsoft.com/office/officeart/2005/8/layout/list1"/>
    <dgm:cxn modelId="{3DF29A71-42A8-4DFA-8D82-1059595AAC83}" type="presParOf" srcId="{D672001A-28DB-AE47-B4E2-EA972B7B06F3}" destId="{B0782A06-207E-D04C-A3E9-23F8B8A27561}" srcOrd="5" destOrd="0" presId="urn:microsoft.com/office/officeart/2005/8/layout/list1"/>
    <dgm:cxn modelId="{9D0864B9-A097-45F4-9496-8F5A573CF044}" type="presParOf" srcId="{D672001A-28DB-AE47-B4E2-EA972B7B06F3}" destId="{AA5B5852-9B15-A545-9EF5-AEB900730AB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5401B9-2E9A-B54C-AA16-BA40F34D7060}" type="doc">
      <dgm:prSet loTypeId="urn:microsoft.com/office/officeart/2005/8/layout/list1" loCatId="" qsTypeId="urn:microsoft.com/office/officeart/2005/8/quickstyle/simple4" qsCatId="simple" csTypeId="urn:microsoft.com/office/officeart/2005/8/colors/colorful4" csCatId="colorful" phldr="1"/>
      <dgm:spPr/>
      <dgm:t>
        <a:bodyPr/>
        <a:lstStyle/>
        <a:p>
          <a:endParaRPr lang="en-US"/>
        </a:p>
      </dgm:t>
    </dgm:pt>
    <dgm:pt modelId="{EC9BA0F9-E8E6-4A4A-BB22-622F575E4072}">
      <dgm:prSet phldrT="[Text]"/>
      <dgm:spPr/>
      <dgm:t>
        <a:bodyPr/>
        <a:lstStyle/>
        <a:p>
          <a:r>
            <a:rPr lang="en-US" dirty="0" err="1">
              <a:solidFill>
                <a:srgbClr val="000000"/>
              </a:solidFill>
            </a:rPr>
            <a:t>Neuroendokrin</a:t>
          </a:r>
          <a:endParaRPr lang="en-US" dirty="0">
            <a:solidFill>
              <a:srgbClr val="000000"/>
            </a:solidFill>
          </a:endParaRPr>
        </a:p>
      </dgm:t>
    </dgm:pt>
    <dgm:pt modelId="{8E1FF1FF-4809-F245-97D4-E0595B4BCEFA}" type="parTrans" cxnId="{C2E4AD24-7F4A-5147-AA3E-2E5563F540FE}">
      <dgm:prSet/>
      <dgm:spPr/>
      <dgm:t>
        <a:bodyPr/>
        <a:lstStyle/>
        <a:p>
          <a:endParaRPr lang="en-US"/>
        </a:p>
      </dgm:t>
    </dgm:pt>
    <dgm:pt modelId="{7054E0CB-4CD0-A945-AFA0-722F408640C2}" type="sibTrans" cxnId="{C2E4AD24-7F4A-5147-AA3E-2E5563F540FE}">
      <dgm:prSet/>
      <dgm:spPr/>
      <dgm:t>
        <a:bodyPr/>
        <a:lstStyle/>
        <a:p>
          <a:endParaRPr lang="en-US"/>
        </a:p>
      </dgm:t>
    </dgm:pt>
    <dgm:pt modelId="{3ED46814-FA24-FA44-B687-029CC48BA82D}">
      <dgm:prSet phldrT="[Text]"/>
      <dgm:spPr/>
      <dgm:t>
        <a:bodyPr/>
        <a:lstStyle/>
        <a:p>
          <a:r>
            <a:rPr lang="en-US" dirty="0" err="1">
              <a:solidFill>
                <a:srgbClr val="000000"/>
              </a:solidFill>
            </a:rPr>
            <a:t>Genetik</a:t>
          </a:r>
          <a:endParaRPr lang="en-US" dirty="0">
            <a:solidFill>
              <a:srgbClr val="000000"/>
            </a:solidFill>
          </a:endParaRPr>
        </a:p>
      </dgm:t>
    </dgm:pt>
    <dgm:pt modelId="{D44B6239-CB91-5D43-B026-63A52CDAD567}" type="parTrans" cxnId="{8E95BC48-CFCF-9246-B743-7F596DE87D98}">
      <dgm:prSet/>
      <dgm:spPr/>
      <dgm:t>
        <a:bodyPr/>
        <a:lstStyle/>
        <a:p>
          <a:endParaRPr lang="en-US"/>
        </a:p>
      </dgm:t>
    </dgm:pt>
    <dgm:pt modelId="{2BFE76BA-9075-3747-871D-6A0F646FCCBD}" type="sibTrans" cxnId="{8E95BC48-CFCF-9246-B743-7F596DE87D98}">
      <dgm:prSet/>
      <dgm:spPr/>
      <dgm:t>
        <a:bodyPr/>
        <a:lstStyle/>
        <a:p>
          <a:endParaRPr lang="en-US"/>
        </a:p>
      </dgm:t>
    </dgm:pt>
    <dgm:pt modelId="{77C047D0-B5A3-3B47-81A9-BB42A280AB5B}">
      <dgm:prSet phldrT="[Text]"/>
      <dgm:spPr/>
      <dgm:t>
        <a:bodyPr/>
        <a:lstStyle/>
        <a:p>
          <a:r>
            <a:rPr lang="en-US" dirty="0" err="1">
              <a:solidFill>
                <a:srgbClr val="000000"/>
              </a:solidFill>
            </a:rPr>
            <a:t>Etnik</a:t>
          </a:r>
          <a:r>
            <a:rPr lang="en-US" dirty="0">
              <a:solidFill>
                <a:srgbClr val="000000"/>
              </a:solidFill>
            </a:rPr>
            <a:t>/</a:t>
          </a:r>
          <a:r>
            <a:rPr lang="en-US" dirty="0" err="1">
              <a:solidFill>
                <a:srgbClr val="000000"/>
              </a:solidFill>
            </a:rPr>
            <a:t>rasial</a:t>
          </a:r>
          <a:endParaRPr lang="en-US" dirty="0">
            <a:solidFill>
              <a:srgbClr val="000000"/>
            </a:solidFill>
          </a:endParaRPr>
        </a:p>
      </dgm:t>
    </dgm:pt>
    <dgm:pt modelId="{21A76D0A-039A-0743-97DD-650E3A3975EB}" type="parTrans" cxnId="{4ED28DE1-D3A6-EB4B-98DE-C53ACB8C03F1}">
      <dgm:prSet/>
      <dgm:spPr/>
      <dgm:t>
        <a:bodyPr/>
        <a:lstStyle/>
        <a:p>
          <a:endParaRPr lang="en-US"/>
        </a:p>
      </dgm:t>
    </dgm:pt>
    <dgm:pt modelId="{591F9CD6-CAE5-0A40-8735-34B3B967E351}" type="sibTrans" cxnId="{4ED28DE1-D3A6-EB4B-98DE-C53ACB8C03F1}">
      <dgm:prSet/>
      <dgm:spPr/>
      <dgm:t>
        <a:bodyPr/>
        <a:lstStyle/>
        <a:p>
          <a:endParaRPr lang="en-US"/>
        </a:p>
      </dgm:t>
    </dgm:pt>
    <dgm:pt modelId="{C2D36EB5-5C1D-9449-A27C-15F55FC49D0A}">
      <dgm:prSet phldrT="[Text]"/>
      <dgm:spPr/>
      <dgm:t>
        <a:bodyPr/>
        <a:lstStyle/>
        <a:p>
          <a:r>
            <a:rPr lang="en-US" dirty="0">
              <a:solidFill>
                <a:srgbClr val="000000"/>
              </a:solidFill>
            </a:rPr>
            <a:t>Onset of puberty </a:t>
          </a:r>
          <a:r>
            <a:rPr lang="en-US" dirty="0" err="1">
              <a:solidFill>
                <a:srgbClr val="000000"/>
              </a:solidFill>
            </a:rPr>
            <a:t>terjadi</a:t>
          </a:r>
          <a:r>
            <a:rPr lang="en-US" dirty="0">
              <a:solidFill>
                <a:srgbClr val="000000"/>
              </a:solidFill>
            </a:rPr>
            <a:t> </a:t>
          </a:r>
          <a:r>
            <a:rPr lang="en-US" dirty="0" err="1">
              <a:solidFill>
                <a:srgbClr val="000000"/>
              </a:solidFill>
            </a:rPr>
            <a:t>setelah</a:t>
          </a:r>
          <a:r>
            <a:rPr lang="en-US" dirty="0">
              <a:solidFill>
                <a:srgbClr val="000000"/>
              </a:solidFill>
            </a:rPr>
            <a:t> </a:t>
          </a:r>
          <a:r>
            <a:rPr lang="en-US" dirty="0" err="1">
              <a:solidFill>
                <a:srgbClr val="000000"/>
              </a:solidFill>
            </a:rPr>
            <a:t>reaktivasi</a:t>
          </a:r>
          <a:r>
            <a:rPr lang="en-US" dirty="0">
              <a:solidFill>
                <a:srgbClr val="000000"/>
              </a:solidFill>
            </a:rPr>
            <a:t> </a:t>
          </a:r>
          <a:r>
            <a:rPr lang="en-US" dirty="0" err="1">
              <a:solidFill>
                <a:srgbClr val="000000"/>
              </a:solidFill>
            </a:rPr>
            <a:t>GnRH</a:t>
          </a:r>
          <a:endParaRPr lang="en-US" dirty="0">
            <a:solidFill>
              <a:srgbClr val="000000"/>
            </a:solidFill>
          </a:endParaRPr>
        </a:p>
      </dgm:t>
    </dgm:pt>
    <dgm:pt modelId="{821DF59D-E1A3-924A-92D2-3ABA0AE2F190}" type="parTrans" cxnId="{866939E3-B1B0-5542-B846-4F96B6F61AAE}">
      <dgm:prSet/>
      <dgm:spPr/>
      <dgm:t>
        <a:bodyPr/>
        <a:lstStyle/>
        <a:p>
          <a:endParaRPr lang="en-US"/>
        </a:p>
      </dgm:t>
    </dgm:pt>
    <dgm:pt modelId="{55A4E606-738A-1E4D-8536-73F60765401D}" type="sibTrans" cxnId="{866939E3-B1B0-5542-B846-4F96B6F61AAE}">
      <dgm:prSet/>
      <dgm:spPr/>
      <dgm:t>
        <a:bodyPr/>
        <a:lstStyle/>
        <a:p>
          <a:endParaRPr lang="en-US"/>
        </a:p>
      </dgm:t>
    </dgm:pt>
    <dgm:pt modelId="{A3214990-FF20-8842-B95C-A981C1BB70D6}">
      <dgm:prSet phldrT="[Text]"/>
      <dgm:spPr/>
      <dgm:t>
        <a:bodyPr/>
        <a:lstStyle/>
        <a:p>
          <a:r>
            <a:rPr lang="en-US" dirty="0" err="1">
              <a:solidFill>
                <a:srgbClr val="000000"/>
              </a:solidFill>
            </a:rPr>
            <a:t>Belum</a:t>
          </a:r>
          <a:r>
            <a:rPr lang="en-US" dirty="0">
              <a:solidFill>
                <a:srgbClr val="000000"/>
              </a:solidFill>
            </a:rPr>
            <a:t> </a:t>
          </a:r>
          <a:r>
            <a:rPr lang="en-US" dirty="0" err="1">
              <a:solidFill>
                <a:srgbClr val="000000"/>
              </a:solidFill>
            </a:rPr>
            <a:t>diketahui</a:t>
          </a:r>
          <a:r>
            <a:rPr lang="en-US" dirty="0">
              <a:solidFill>
                <a:srgbClr val="000000"/>
              </a:solidFill>
            </a:rPr>
            <a:t> </a:t>
          </a:r>
          <a:r>
            <a:rPr lang="en-US" dirty="0" err="1">
              <a:solidFill>
                <a:srgbClr val="000000"/>
              </a:solidFill>
            </a:rPr>
            <a:t>dengan</a:t>
          </a:r>
          <a:r>
            <a:rPr lang="en-US" dirty="0">
              <a:solidFill>
                <a:srgbClr val="000000"/>
              </a:solidFill>
            </a:rPr>
            <a:t> </a:t>
          </a:r>
          <a:r>
            <a:rPr lang="en-US" dirty="0" err="1">
              <a:solidFill>
                <a:srgbClr val="000000"/>
              </a:solidFill>
            </a:rPr>
            <a:t>pasti</a:t>
          </a:r>
          <a:endParaRPr lang="en-US" dirty="0">
            <a:solidFill>
              <a:srgbClr val="000000"/>
            </a:solidFill>
          </a:endParaRPr>
        </a:p>
      </dgm:t>
    </dgm:pt>
    <dgm:pt modelId="{0F37F1E3-8A66-0B45-B81A-A5C0A5124460}" type="parTrans" cxnId="{3817625B-5583-2040-A4F0-88410850B15F}">
      <dgm:prSet/>
      <dgm:spPr/>
      <dgm:t>
        <a:bodyPr/>
        <a:lstStyle/>
        <a:p>
          <a:endParaRPr lang="en-US"/>
        </a:p>
      </dgm:t>
    </dgm:pt>
    <dgm:pt modelId="{1B47B754-168E-0E4F-BFBF-9DF1937E2595}" type="sibTrans" cxnId="{3817625B-5583-2040-A4F0-88410850B15F}">
      <dgm:prSet/>
      <dgm:spPr/>
      <dgm:t>
        <a:bodyPr/>
        <a:lstStyle/>
        <a:p>
          <a:endParaRPr lang="en-US"/>
        </a:p>
      </dgm:t>
    </dgm:pt>
    <dgm:pt modelId="{57DA7A83-144E-5946-81EE-BD9CA14E9039}">
      <dgm:prSet phldrT="[Text]"/>
      <dgm:spPr/>
      <dgm:t>
        <a:bodyPr/>
        <a:lstStyle/>
        <a:p>
          <a:r>
            <a:rPr lang="en-US" dirty="0" err="1">
              <a:solidFill>
                <a:srgbClr val="000000"/>
              </a:solidFill>
            </a:rPr>
            <a:t>Perkembangan</a:t>
          </a:r>
          <a:r>
            <a:rPr lang="en-US" dirty="0">
              <a:solidFill>
                <a:srgbClr val="000000"/>
              </a:solidFill>
            </a:rPr>
            <a:t> </a:t>
          </a:r>
          <a:r>
            <a:rPr lang="en-US" dirty="0" err="1">
              <a:solidFill>
                <a:srgbClr val="000000"/>
              </a:solidFill>
            </a:rPr>
            <a:t>payudara</a:t>
          </a:r>
          <a:r>
            <a:rPr lang="en-US" dirty="0">
              <a:solidFill>
                <a:srgbClr val="000000"/>
              </a:solidFill>
            </a:rPr>
            <a:t> pubic hair, </a:t>
          </a:r>
          <a:r>
            <a:rPr lang="en-US" dirty="0" err="1">
              <a:solidFill>
                <a:srgbClr val="000000"/>
              </a:solidFill>
            </a:rPr>
            <a:t>dan</a:t>
          </a:r>
          <a:r>
            <a:rPr lang="en-US" dirty="0">
              <a:solidFill>
                <a:srgbClr val="000000"/>
              </a:solidFill>
            </a:rPr>
            <a:t> menarche </a:t>
          </a:r>
          <a:r>
            <a:rPr lang="en-US" dirty="0" err="1">
              <a:solidFill>
                <a:srgbClr val="000000"/>
              </a:solidFill>
            </a:rPr>
            <a:t>perempuan</a:t>
          </a:r>
          <a:r>
            <a:rPr lang="en-US" dirty="0">
              <a:solidFill>
                <a:srgbClr val="000000"/>
              </a:solidFill>
            </a:rPr>
            <a:t> </a:t>
          </a:r>
          <a:r>
            <a:rPr lang="en-US" dirty="0" err="1">
              <a:solidFill>
                <a:srgbClr val="000000"/>
              </a:solidFill>
            </a:rPr>
            <a:t>kulit</a:t>
          </a:r>
          <a:r>
            <a:rPr lang="en-US" dirty="0">
              <a:solidFill>
                <a:srgbClr val="000000"/>
              </a:solidFill>
            </a:rPr>
            <a:t> </a:t>
          </a:r>
          <a:r>
            <a:rPr lang="en-US" dirty="0" err="1">
              <a:solidFill>
                <a:srgbClr val="000000"/>
              </a:solidFill>
            </a:rPr>
            <a:t>hitam</a:t>
          </a:r>
          <a:r>
            <a:rPr lang="en-US" dirty="0">
              <a:solidFill>
                <a:srgbClr val="000000"/>
              </a:solidFill>
            </a:rPr>
            <a:t> di USA </a:t>
          </a:r>
          <a:r>
            <a:rPr lang="en-US" dirty="0" err="1">
              <a:solidFill>
                <a:srgbClr val="000000"/>
              </a:solidFill>
            </a:rPr>
            <a:t>kulit</a:t>
          </a:r>
          <a:r>
            <a:rPr lang="en-US" dirty="0">
              <a:solidFill>
                <a:srgbClr val="000000"/>
              </a:solidFill>
            </a:rPr>
            <a:t> </a:t>
          </a:r>
          <a:r>
            <a:rPr lang="en-US" dirty="0" err="1">
              <a:solidFill>
                <a:srgbClr val="000000"/>
              </a:solidFill>
            </a:rPr>
            <a:t>putih</a:t>
          </a:r>
          <a:r>
            <a:rPr lang="en-US" dirty="0">
              <a:solidFill>
                <a:srgbClr val="000000"/>
              </a:solidFill>
            </a:rPr>
            <a:t> </a:t>
          </a:r>
          <a:r>
            <a:rPr lang="en-US" dirty="0" err="1">
              <a:solidFill>
                <a:srgbClr val="000000"/>
              </a:solidFill>
            </a:rPr>
            <a:t>kurang</a:t>
          </a:r>
          <a:r>
            <a:rPr lang="en-US" dirty="0">
              <a:solidFill>
                <a:srgbClr val="000000"/>
              </a:solidFill>
            </a:rPr>
            <a:t> </a:t>
          </a:r>
          <a:r>
            <a:rPr lang="en-US" dirty="0" err="1">
              <a:solidFill>
                <a:srgbClr val="000000"/>
              </a:solidFill>
            </a:rPr>
            <a:t>lebih</a:t>
          </a:r>
          <a:r>
            <a:rPr lang="en-US" dirty="0">
              <a:solidFill>
                <a:srgbClr val="000000"/>
              </a:solidFill>
            </a:rPr>
            <a:t> 3 </a:t>
          </a:r>
          <a:r>
            <a:rPr lang="en-US" dirty="0" err="1">
              <a:solidFill>
                <a:srgbClr val="000000"/>
              </a:solidFill>
            </a:rPr>
            <a:t>bulan</a:t>
          </a:r>
          <a:r>
            <a:rPr lang="en-US" dirty="0">
              <a:solidFill>
                <a:srgbClr val="000000"/>
              </a:solidFill>
            </a:rPr>
            <a:t> </a:t>
          </a:r>
          <a:r>
            <a:rPr lang="en-US" dirty="0" err="1">
              <a:solidFill>
                <a:srgbClr val="000000"/>
              </a:solidFill>
            </a:rPr>
            <a:t>lebih</a:t>
          </a:r>
          <a:r>
            <a:rPr lang="en-US" dirty="0">
              <a:solidFill>
                <a:srgbClr val="000000"/>
              </a:solidFill>
            </a:rPr>
            <a:t> </a:t>
          </a:r>
          <a:r>
            <a:rPr lang="en-US" dirty="0" err="1">
              <a:solidFill>
                <a:srgbClr val="000000"/>
              </a:solidFill>
            </a:rPr>
            <a:t>cepat</a:t>
          </a:r>
          <a:r>
            <a:rPr lang="en-US" dirty="0">
              <a:solidFill>
                <a:srgbClr val="000000"/>
              </a:solidFill>
            </a:rPr>
            <a:t> </a:t>
          </a:r>
          <a:r>
            <a:rPr lang="en-US" dirty="0" err="1">
              <a:solidFill>
                <a:srgbClr val="000000"/>
              </a:solidFill>
            </a:rPr>
            <a:t>daripada</a:t>
          </a:r>
          <a:r>
            <a:rPr lang="en-US" dirty="0">
              <a:solidFill>
                <a:srgbClr val="000000"/>
              </a:solidFill>
            </a:rPr>
            <a:t> </a:t>
          </a:r>
          <a:r>
            <a:rPr lang="en-US" dirty="0" err="1">
              <a:solidFill>
                <a:srgbClr val="000000"/>
              </a:solidFill>
            </a:rPr>
            <a:t>perempuan</a:t>
          </a:r>
          <a:r>
            <a:rPr lang="en-US" dirty="0">
              <a:solidFill>
                <a:srgbClr val="000000"/>
              </a:solidFill>
            </a:rPr>
            <a:t> </a:t>
          </a:r>
          <a:r>
            <a:rPr lang="en-US" dirty="0" err="1">
              <a:solidFill>
                <a:srgbClr val="000000"/>
              </a:solidFill>
            </a:rPr>
            <a:t>kulit</a:t>
          </a:r>
          <a:r>
            <a:rPr lang="en-US" dirty="0">
              <a:solidFill>
                <a:srgbClr val="000000"/>
              </a:solidFill>
            </a:rPr>
            <a:t> </a:t>
          </a:r>
          <a:r>
            <a:rPr lang="en-US" dirty="0" err="1">
              <a:solidFill>
                <a:srgbClr val="000000"/>
              </a:solidFill>
            </a:rPr>
            <a:t>putih</a:t>
          </a:r>
          <a:endParaRPr lang="en-US" dirty="0">
            <a:solidFill>
              <a:srgbClr val="000000"/>
            </a:solidFill>
          </a:endParaRPr>
        </a:p>
      </dgm:t>
    </dgm:pt>
    <dgm:pt modelId="{8DCEB5FD-1274-B947-AD92-341E68463B12}" type="parTrans" cxnId="{A7C577E2-BA63-2E4A-9295-B28E7A2421E8}">
      <dgm:prSet/>
      <dgm:spPr/>
      <dgm:t>
        <a:bodyPr/>
        <a:lstStyle/>
        <a:p>
          <a:endParaRPr lang="en-US"/>
        </a:p>
      </dgm:t>
    </dgm:pt>
    <dgm:pt modelId="{4DD9AF3B-CDF5-C14C-A715-0E47CA0ED211}" type="sibTrans" cxnId="{A7C577E2-BA63-2E4A-9295-B28E7A2421E8}">
      <dgm:prSet/>
      <dgm:spPr/>
      <dgm:t>
        <a:bodyPr/>
        <a:lstStyle/>
        <a:p>
          <a:endParaRPr lang="en-US"/>
        </a:p>
      </dgm:t>
    </dgm:pt>
    <dgm:pt modelId="{E8C3E7AA-674F-2F44-BAA3-6560F7F2E0F1}" type="pres">
      <dgm:prSet presAssocID="{A95401B9-2E9A-B54C-AA16-BA40F34D7060}" presName="linear" presStyleCnt="0">
        <dgm:presLayoutVars>
          <dgm:dir/>
          <dgm:animLvl val="lvl"/>
          <dgm:resizeHandles val="exact"/>
        </dgm:presLayoutVars>
      </dgm:prSet>
      <dgm:spPr/>
    </dgm:pt>
    <dgm:pt modelId="{845D4725-22D5-5B4C-A2C6-1020779EFA2C}" type="pres">
      <dgm:prSet presAssocID="{EC9BA0F9-E8E6-4A4A-BB22-622F575E4072}" presName="parentLin" presStyleCnt="0"/>
      <dgm:spPr/>
    </dgm:pt>
    <dgm:pt modelId="{4DC06106-18F5-314F-8FBE-1858C3D733C4}" type="pres">
      <dgm:prSet presAssocID="{EC9BA0F9-E8E6-4A4A-BB22-622F575E4072}" presName="parentLeftMargin" presStyleLbl="node1" presStyleIdx="0" presStyleCnt="3"/>
      <dgm:spPr/>
    </dgm:pt>
    <dgm:pt modelId="{8D109776-370B-144F-AB6D-81FA80D9E796}" type="pres">
      <dgm:prSet presAssocID="{EC9BA0F9-E8E6-4A4A-BB22-622F575E4072}" presName="parentText" presStyleLbl="node1" presStyleIdx="0" presStyleCnt="3">
        <dgm:presLayoutVars>
          <dgm:chMax val="0"/>
          <dgm:bulletEnabled val="1"/>
        </dgm:presLayoutVars>
      </dgm:prSet>
      <dgm:spPr/>
    </dgm:pt>
    <dgm:pt modelId="{D6EA3FA3-1C28-E247-A44D-1F88049F3E55}" type="pres">
      <dgm:prSet presAssocID="{EC9BA0F9-E8E6-4A4A-BB22-622F575E4072}" presName="negativeSpace" presStyleCnt="0"/>
      <dgm:spPr/>
    </dgm:pt>
    <dgm:pt modelId="{92B001DF-9CA4-194A-9732-87B8F35E6716}" type="pres">
      <dgm:prSet presAssocID="{EC9BA0F9-E8E6-4A4A-BB22-622F575E4072}" presName="childText" presStyleLbl="conFgAcc1" presStyleIdx="0" presStyleCnt="3">
        <dgm:presLayoutVars>
          <dgm:bulletEnabled val="1"/>
        </dgm:presLayoutVars>
      </dgm:prSet>
      <dgm:spPr/>
    </dgm:pt>
    <dgm:pt modelId="{4C5DFF84-0BC8-6549-BC94-FD4B2C5E7E51}" type="pres">
      <dgm:prSet presAssocID="{7054E0CB-4CD0-A945-AFA0-722F408640C2}" presName="spaceBetweenRectangles" presStyleCnt="0"/>
      <dgm:spPr/>
    </dgm:pt>
    <dgm:pt modelId="{FB6EE890-DFE0-7643-958E-9A7FC4494C9C}" type="pres">
      <dgm:prSet presAssocID="{3ED46814-FA24-FA44-B687-029CC48BA82D}" presName="parentLin" presStyleCnt="0"/>
      <dgm:spPr/>
    </dgm:pt>
    <dgm:pt modelId="{64988E8D-0234-804A-8731-A48B6D5D7642}" type="pres">
      <dgm:prSet presAssocID="{3ED46814-FA24-FA44-B687-029CC48BA82D}" presName="parentLeftMargin" presStyleLbl="node1" presStyleIdx="0" presStyleCnt="3"/>
      <dgm:spPr/>
    </dgm:pt>
    <dgm:pt modelId="{3EC3B828-C056-5049-9477-705C03F49F69}" type="pres">
      <dgm:prSet presAssocID="{3ED46814-FA24-FA44-B687-029CC48BA82D}" presName="parentText" presStyleLbl="node1" presStyleIdx="1" presStyleCnt="3">
        <dgm:presLayoutVars>
          <dgm:chMax val="0"/>
          <dgm:bulletEnabled val="1"/>
        </dgm:presLayoutVars>
      </dgm:prSet>
      <dgm:spPr/>
    </dgm:pt>
    <dgm:pt modelId="{4D47E071-5921-7B40-96D9-5F346F0756A7}" type="pres">
      <dgm:prSet presAssocID="{3ED46814-FA24-FA44-B687-029CC48BA82D}" presName="negativeSpace" presStyleCnt="0"/>
      <dgm:spPr/>
    </dgm:pt>
    <dgm:pt modelId="{A806302A-B5AE-F846-9103-4B878237058F}" type="pres">
      <dgm:prSet presAssocID="{3ED46814-FA24-FA44-B687-029CC48BA82D}" presName="childText" presStyleLbl="conFgAcc1" presStyleIdx="1" presStyleCnt="3">
        <dgm:presLayoutVars>
          <dgm:bulletEnabled val="1"/>
        </dgm:presLayoutVars>
      </dgm:prSet>
      <dgm:spPr/>
    </dgm:pt>
    <dgm:pt modelId="{D22F578F-C58E-E541-8D37-1095B9A6CABE}" type="pres">
      <dgm:prSet presAssocID="{2BFE76BA-9075-3747-871D-6A0F646FCCBD}" presName="spaceBetweenRectangles" presStyleCnt="0"/>
      <dgm:spPr/>
    </dgm:pt>
    <dgm:pt modelId="{8A736F13-6DFE-E149-AF4F-E8A8647A8849}" type="pres">
      <dgm:prSet presAssocID="{77C047D0-B5A3-3B47-81A9-BB42A280AB5B}" presName="parentLin" presStyleCnt="0"/>
      <dgm:spPr/>
    </dgm:pt>
    <dgm:pt modelId="{487651C4-C1DA-F141-90F6-6565992C3CB8}" type="pres">
      <dgm:prSet presAssocID="{77C047D0-B5A3-3B47-81A9-BB42A280AB5B}" presName="parentLeftMargin" presStyleLbl="node1" presStyleIdx="1" presStyleCnt="3"/>
      <dgm:spPr/>
    </dgm:pt>
    <dgm:pt modelId="{CB13B95B-E82F-9649-8E5A-94CB754BF5CA}" type="pres">
      <dgm:prSet presAssocID="{77C047D0-B5A3-3B47-81A9-BB42A280AB5B}" presName="parentText" presStyleLbl="node1" presStyleIdx="2" presStyleCnt="3">
        <dgm:presLayoutVars>
          <dgm:chMax val="0"/>
          <dgm:bulletEnabled val="1"/>
        </dgm:presLayoutVars>
      </dgm:prSet>
      <dgm:spPr/>
    </dgm:pt>
    <dgm:pt modelId="{447C6368-D1A9-DA45-8A11-6CF39FFB3569}" type="pres">
      <dgm:prSet presAssocID="{77C047D0-B5A3-3B47-81A9-BB42A280AB5B}" presName="negativeSpace" presStyleCnt="0"/>
      <dgm:spPr/>
    </dgm:pt>
    <dgm:pt modelId="{095349F5-E29A-0C44-8AE2-7C607FDA8300}" type="pres">
      <dgm:prSet presAssocID="{77C047D0-B5A3-3B47-81A9-BB42A280AB5B}" presName="childText" presStyleLbl="conFgAcc1" presStyleIdx="2" presStyleCnt="3">
        <dgm:presLayoutVars>
          <dgm:bulletEnabled val="1"/>
        </dgm:presLayoutVars>
      </dgm:prSet>
      <dgm:spPr/>
    </dgm:pt>
  </dgm:ptLst>
  <dgm:cxnLst>
    <dgm:cxn modelId="{C2E4AD24-7F4A-5147-AA3E-2E5563F540FE}" srcId="{A95401B9-2E9A-B54C-AA16-BA40F34D7060}" destId="{EC9BA0F9-E8E6-4A4A-BB22-622F575E4072}" srcOrd="0" destOrd="0" parTransId="{8E1FF1FF-4809-F245-97D4-E0595B4BCEFA}" sibTransId="{7054E0CB-4CD0-A945-AFA0-722F408640C2}"/>
    <dgm:cxn modelId="{6369AD2E-C5C0-42B2-9D6A-95A0C605CB37}" type="presOf" srcId="{77C047D0-B5A3-3B47-81A9-BB42A280AB5B}" destId="{CB13B95B-E82F-9649-8E5A-94CB754BF5CA}" srcOrd="1" destOrd="0" presId="urn:microsoft.com/office/officeart/2005/8/layout/list1"/>
    <dgm:cxn modelId="{D2062D3A-F38D-462C-B12C-B33E7116A433}" type="presOf" srcId="{A3214990-FF20-8842-B95C-A981C1BB70D6}" destId="{A806302A-B5AE-F846-9103-4B878237058F}" srcOrd="0" destOrd="0" presId="urn:microsoft.com/office/officeart/2005/8/layout/list1"/>
    <dgm:cxn modelId="{8E95BC48-CFCF-9246-B743-7F596DE87D98}" srcId="{A95401B9-2E9A-B54C-AA16-BA40F34D7060}" destId="{3ED46814-FA24-FA44-B687-029CC48BA82D}" srcOrd="1" destOrd="0" parTransId="{D44B6239-CB91-5D43-B026-63A52CDAD567}" sibTransId="{2BFE76BA-9075-3747-871D-6A0F646FCCBD}"/>
    <dgm:cxn modelId="{3817625B-5583-2040-A4F0-88410850B15F}" srcId="{3ED46814-FA24-FA44-B687-029CC48BA82D}" destId="{A3214990-FF20-8842-B95C-A981C1BB70D6}" srcOrd="0" destOrd="0" parTransId="{0F37F1E3-8A66-0B45-B81A-A5C0A5124460}" sibTransId="{1B47B754-168E-0E4F-BFBF-9DF1937E2595}"/>
    <dgm:cxn modelId="{8632F165-3BC5-4210-885C-F021F1278347}" type="presOf" srcId="{57DA7A83-144E-5946-81EE-BD9CA14E9039}" destId="{095349F5-E29A-0C44-8AE2-7C607FDA8300}" srcOrd="0" destOrd="0" presId="urn:microsoft.com/office/officeart/2005/8/layout/list1"/>
    <dgm:cxn modelId="{4DC8CD69-1BC9-4EA8-9FCC-FF93B4C28C45}" type="presOf" srcId="{C2D36EB5-5C1D-9449-A27C-15F55FC49D0A}" destId="{92B001DF-9CA4-194A-9732-87B8F35E6716}" srcOrd="0" destOrd="0" presId="urn:microsoft.com/office/officeart/2005/8/layout/list1"/>
    <dgm:cxn modelId="{2836846C-BC03-489B-BAB7-10ACD8A003CD}" type="presOf" srcId="{3ED46814-FA24-FA44-B687-029CC48BA82D}" destId="{3EC3B828-C056-5049-9477-705C03F49F69}" srcOrd="1" destOrd="0" presId="urn:microsoft.com/office/officeart/2005/8/layout/list1"/>
    <dgm:cxn modelId="{9E9BC27F-ED35-44AD-8601-3B5EEE0EAC7F}" type="presOf" srcId="{77C047D0-B5A3-3B47-81A9-BB42A280AB5B}" destId="{487651C4-C1DA-F141-90F6-6565992C3CB8}" srcOrd="0" destOrd="0" presId="urn:microsoft.com/office/officeart/2005/8/layout/list1"/>
    <dgm:cxn modelId="{78DE5A8D-06E1-415C-88C9-C01EBE48DB4C}" type="presOf" srcId="{A95401B9-2E9A-B54C-AA16-BA40F34D7060}" destId="{E8C3E7AA-674F-2F44-BAA3-6560F7F2E0F1}" srcOrd="0" destOrd="0" presId="urn:microsoft.com/office/officeart/2005/8/layout/list1"/>
    <dgm:cxn modelId="{478231A7-3A6A-4AEE-9923-E057C9AE02FB}" type="presOf" srcId="{EC9BA0F9-E8E6-4A4A-BB22-622F575E4072}" destId="{8D109776-370B-144F-AB6D-81FA80D9E796}" srcOrd="1" destOrd="0" presId="urn:microsoft.com/office/officeart/2005/8/layout/list1"/>
    <dgm:cxn modelId="{D55D1FA8-FD56-4DC9-BC80-6D81B126D296}" type="presOf" srcId="{3ED46814-FA24-FA44-B687-029CC48BA82D}" destId="{64988E8D-0234-804A-8731-A48B6D5D7642}" srcOrd="0" destOrd="0" presId="urn:microsoft.com/office/officeart/2005/8/layout/list1"/>
    <dgm:cxn modelId="{4DA138AD-0672-470F-ADF8-9D428DDCBD87}" type="presOf" srcId="{EC9BA0F9-E8E6-4A4A-BB22-622F575E4072}" destId="{4DC06106-18F5-314F-8FBE-1858C3D733C4}" srcOrd="0" destOrd="0" presId="urn:microsoft.com/office/officeart/2005/8/layout/list1"/>
    <dgm:cxn modelId="{4ED28DE1-D3A6-EB4B-98DE-C53ACB8C03F1}" srcId="{A95401B9-2E9A-B54C-AA16-BA40F34D7060}" destId="{77C047D0-B5A3-3B47-81A9-BB42A280AB5B}" srcOrd="2" destOrd="0" parTransId="{21A76D0A-039A-0743-97DD-650E3A3975EB}" sibTransId="{591F9CD6-CAE5-0A40-8735-34B3B967E351}"/>
    <dgm:cxn modelId="{A7C577E2-BA63-2E4A-9295-B28E7A2421E8}" srcId="{77C047D0-B5A3-3B47-81A9-BB42A280AB5B}" destId="{57DA7A83-144E-5946-81EE-BD9CA14E9039}" srcOrd="0" destOrd="0" parTransId="{8DCEB5FD-1274-B947-AD92-341E68463B12}" sibTransId="{4DD9AF3B-CDF5-C14C-A715-0E47CA0ED211}"/>
    <dgm:cxn modelId="{866939E3-B1B0-5542-B846-4F96B6F61AAE}" srcId="{EC9BA0F9-E8E6-4A4A-BB22-622F575E4072}" destId="{C2D36EB5-5C1D-9449-A27C-15F55FC49D0A}" srcOrd="0" destOrd="0" parTransId="{821DF59D-E1A3-924A-92D2-3ABA0AE2F190}" sibTransId="{55A4E606-738A-1E4D-8536-73F60765401D}"/>
    <dgm:cxn modelId="{1AF184DD-329C-4726-9677-313B08D9AA9F}" type="presParOf" srcId="{E8C3E7AA-674F-2F44-BAA3-6560F7F2E0F1}" destId="{845D4725-22D5-5B4C-A2C6-1020779EFA2C}" srcOrd="0" destOrd="0" presId="urn:microsoft.com/office/officeart/2005/8/layout/list1"/>
    <dgm:cxn modelId="{B619E29C-D64E-4EFA-87F2-E4766609B519}" type="presParOf" srcId="{845D4725-22D5-5B4C-A2C6-1020779EFA2C}" destId="{4DC06106-18F5-314F-8FBE-1858C3D733C4}" srcOrd="0" destOrd="0" presId="urn:microsoft.com/office/officeart/2005/8/layout/list1"/>
    <dgm:cxn modelId="{9497EC9C-0F49-4172-A0CB-608732DFA19B}" type="presParOf" srcId="{845D4725-22D5-5B4C-A2C6-1020779EFA2C}" destId="{8D109776-370B-144F-AB6D-81FA80D9E796}" srcOrd="1" destOrd="0" presId="urn:microsoft.com/office/officeart/2005/8/layout/list1"/>
    <dgm:cxn modelId="{0BBC8F7E-9916-4450-ADDF-C0C276CFF392}" type="presParOf" srcId="{E8C3E7AA-674F-2F44-BAA3-6560F7F2E0F1}" destId="{D6EA3FA3-1C28-E247-A44D-1F88049F3E55}" srcOrd="1" destOrd="0" presId="urn:microsoft.com/office/officeart/2005/8/layout/list1"/>
    <dgm:cxn modelId="{439DC343-EF38-4AC1-9241-0BD2DED55222}" type="presParOf" srcId="{E8C3E7AA-674F-2F44-BAA3-6560F7F2E0F1}" destId="{92B001DF-9CA4-194A-9732-87B8F35E6716}" srcOrd="2" destOrd="0" presId="urn:microsoft.com/office/officeart/2005/8/layout/list1"/>
    <dgm:cxn modelId="{51502669-FE95-484E-AF08-6792CA47AAFC}" type="presParOf" srcId="{E8C3E7AA-674F-2F44-BAA3-6560F7F2E0F1}" destId="{4C5DFF84-0BC8-6549-BC94-FD4B2C5E7E51}" srcOrd="3" destOrd="0" presId="urn:microsoft.com/office/officeart/2005/8/layout/list1"/>
    <dgm:cxn modelId="{4895B155-31C2-417D-83C5-29F037B43BA0}" type="presParOf" srcId="{E8C3E7AA-674F-2F44-BAA3-6560F7F2E0F1}" destId="{FB6EE890-DFE0-7643-958E-9A7FC4494C9C}" srcOrd="4" destOrd="0" presId="urn:microsoft.com/office/officeart/2005/8/layout/list1"/>
    <dgm:cxn modelId="{7BF4504C-1EE9-4D67-9E01-427CAC6D11D7}" type="presParOf" srcId="{FB6EE890-DFE0-7643-958E-9A7FC4494C9C}" destId="{64988E8D-0234-804A-8731-A48B6D5D7642}" srcOrd="0" destOrd="0" presId="urn:microsoft.com/office/officeart/2005/8/layout/list1"/>
    <dgm:cxn modelId="{33A86814-057F-42A1-AC9F-6C6D4C118C6C}" type="presParOf" srcId="{FB6EE890-DFE0-7643-958E-9A7FC4494C9C}" destId="{3EC3B828-C056-5049-9477-705C03F49F69}" srcOrd="1" destOrd="0" presId="urn:microsoft.com/office/officeart/2005/8/layout/list1"/>
    <dgm:cxn modelId="{FA8519B7-C659-4D7B-BA0C-CBBA5463373D}" type="presParOf" srcId="{E8C3E7AA-674F-2F44-BAA3-6560F7F2E0F1}" destId="{4D47E071-5921-7B40-96D9-5F346F0756A7}" srcOrd="5" destOrd="0" presId="urn:microsoft.com/office/officeart/2005/8/layout/list1"/>
    <dgm:cxn modelId="{253A41E8-1D1D-4B2C-A54D-4BBAFCCE8A69}" type="presParOf" srcId="{E8C3E7AA-674F-2F44-BAA3-6560F7F2E0F1}" destId="{A806302A-B5AE-F846-9103-4B878237058F}" srcOrd="6" destOrd="0" presId="urn:microsoft.com/office/officeart/2005/8/layout/list1"/>
    <dgm:cxn modelId="{FB12E4CF-A8B9-4980-B8AE-7BD6DF4E7EED}" type="presParOf" srcId="{E8C3E7AA-674F-2F44-BAA3-6560F7F2E0F1}" destId="{D22F578F-C58E-E541-8D37-1095B9A6CABE}" srcOrd="7" destOrd="0" presId="urn:microsoft.com/office/officeart/2005/8/layout/list1"/>
    <dgm:cxn modelId="{E4B25F10-3700-4F56-B5E7-A089922A99E0}" type="presParOf" srcId="{E8C3E7AA-674F-2F44-BAA3-6560F7F2E0F1}" destId="{8A736F13-6DFE-E149-AF4F-E8A8647A8849}" srcOrd="8" destOrd="0" presId="urn:microsoft.com/office/officeart/2005/8/layout/list1"/>
    <dgm:cxn modelId="{DC67A74C-8E8C-4538-B16D-21F0C76E5120}" type="presParOf" srcId="{8A736F13-6DFE-E149-AF4F-E8A8647A8849}" destId="{487651C4-C1DA-F141-90F6-6565992C3CB8}" srcOrd="0" destOrd="0" presId="urn:microsoft.com/office/officeart/2005/8/layout/list1"/>
    <dgm:cxn modelId="{EA0AA9A4-A97F-42D6-AB7E-B538CBCD6D30}" type="presParOf" srcId="{8A736F13-6DFE-E149-AF4F-E8A8647A8849}" destId="{CB13B95B-E82F-9649-8E5A-94CB754BF5CA}" srcOrd="1" destOrd="0" presId="urn:microsoft.com/office/officeart/2005/8/layout/list1"/>
    <dgm:cxn modelId="{CF8AEB38-1445-4FCD-81F6-A43BF04857B7}" type="presParOf" srcId="{E8C3E7AA-674F-2F44-BAA3-6560F7F2E0F1}" destId="{447C6368-D1A9-DA45-8A11-6CF39FFB3569}" srcOrd="9" destOrd="0" presId="urn:microsoft.com/office/officeart/2005/8/layout/list1"/>
    <dgm:cxn modelId="{7D58A18A-6811-4060-93CA-457EEAB2B3B0}" type="presParOf" srcId="{E8C3E7AA-674F-2F44-BAA3-6560F7F2E0F1}" destId="{095349F5-E29A-0C44-8AE2-7C607FDA830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5401B9-2E9A-B54C-AA16-BA40F34D7060}" type="doc">
      <dgm:prSet loTypeId="urn:microsoft.com/office/officeart/2005/8/layout/list1" loCatId="" qsTypeId="urn:microsoft.com/office/officeart/2005/8/quickstyle/simple4" qsCatId="simple" csTypeId="urn:microsoft.com/office/officeart/2005/8/colors/colorful4" csCatId="colorful" phldr="1"/>
      <dgm:spPr/>
      <dgm:t>
        <a:bodyPr/>
        <a:lstStyle/>
        <a:p>
          <a:endParaRPr lang="en-US"/>
        </a:p>
      </dgm:t>
    </dgm:pt>
    <dgm:pt modelId="{EC9BA0F9-E8E6-4A4A-BB22-622F575E4072}">
      <dgm:prSet phldrT="[Text]"/>
      <dgm:spPr/>
      <dgm:t>
        <a:bodyPr/>
        <a:lstStyle/>
        <a:p>
          <a:r>
            <a:rPr lang="en-US" dirty="0" err="1">
              <a:solidFill>
                <a:srgbClr val="000000"/>
              </a:solidFill>
            </a:rPr>
            <a:t>Lemak</a:t>
          </a:r>
          <a:r>
            <a:rPr lang="en-US" dirty="0">
              <a:solidFill>
                <a:srgbClr val="000000"/>
              </a:solidFill>
            </a:rPr>
            <a:t> </a:t>
          </a:r>
          <a:r>
            <a:rPr lang="en-US" dirty="0" err="1">
              <a:solidFill>
                <a:srgbClr val="000000"/>
              </a:solidFill>
            </a:rPr>
            <a:t>tubuh</a:t>
          </a:r>
          <a:endParaRPr lang="en-US" dirty="0">
            <a:solidFill>
              <a:srgbClr val="000000"/>
            </a:solidFill>
          </a:endParaRPr>
        </a:p>
      </dgm:t>
    </dgm:pt>
    <dgm:pt modelId="{8E1FF1FF-4809-F245-97D4-E0595B4BCEFA}" type="parTrans" cxnId="{C2E4AD24-7F4A-5147-AA3E-2E5563F540FE}">
      <dgm:prSet/>
      <dgm:spPr/>
      <dgm:t>
        <a:bodyPr/>
        <a:lstStyle/>
        <a:p>
          <a:endParaRPr lang="en-US"/>
        </a:p>
      </dgm:t>
    </dgm:pt>
    <dgm:pt modelId="{7054E0CB-4CD0-A945-AFA0-722F408640C2}" type="sibTrans" cxnId="{C2E4AD24-7F4A-5147-AA3E-2E5563F540FE}">
      <dgm:prSet/>
      <dgm:spPr/>
      <dgm:t>
        <a:bodyPr/>
        <a:lstStyle/>
        <a:p>
          <a:endParaRPr lang="en-US"/>
        </a:p>
      </dgm:t>
    </dgm:pt>
    <dgm:pt modelId="{A97A5ABF-D9E7-A949-B897-CEC19A944849}">
      <dgm:prSet phldrT="[Text]"/>
      <dgm:spPr/>
      <dgm:t>
        <a:bodyPr/>
        <a:lstStyle/>
        <a:p>
          <a:r>
            <a:rPr lang="en-US" dirty="0" err="1">
              <a:solidFill>
                <a:srgbClr val="000000"/>
              </a:solidFill>
            </a:rPr>
            <a:t>Semakin</a:t>
          </a:r>
          <a:r>
            <a:rPr lang="en-US" dirty="0">
              <a:solidFill>
                <a:srgbClr val="000000"/>
              </a:solidFill>
            </a:rPr>
            <a:t> </a:t>
          </a:r>
          <a:r>
            <a:rPr lang="en-US" dirty="0" err="1">
              <a:solidFill>
                <a:srgbClr val="000000"/>
              </a:solidFill>
            </a:rPr>
            <a:t>tinggi</a:t>
          </a:r>
          <a:r>
            <a:rPr lang="en-US" dirty="0">
              <a:solidFill>
                <a:srgbClr val="000000"/>
              </a:solidFill>
            </a:rPr>
            <a:t> % </a:t>
          </a:r>
          <a:r>
            <a:rPr lang="en-US" dirty="0" err="1">
              <a:solidFill>
                <a:srgbClr val="000000"/>
              </a:solidFill>
            </a:rPr>
            <a:t>lemak</a:t>
          </a:r>
          <a:r>
            <a:rPr lang="en-US" dirty="0">
              <a:solidFill>
                <a:srgbClr val="000000"/>
              </a:solidFill>
            </a:rPr>
            <a:t> </a:t>
          </a:r>
          <a:r>
            <a:rPr lang="en-US" dirty="0" err="1">
              <a:solidFill>
                <a:srgbClr val="000000"/>
              </a:solidFill>
            </a:rPr>
            <a:t>tubuh</a:t>
          </a:r>
          <a:r>
            <a:rPr lang="en-US" dirty="0">
              <a:solidFill>
                <a:srgbClr val="000000"/>
              </a:solidFill>
            </a:rPr>
            <a:t>, </a:t>
          </a:r>
          <a:r>
            <a:rPr lang="en-US" dirty="0" err="1">
              <a:solidFill>
                <a:srgbClr val="000000"/>
              </a:solidFill>
            </a:rPr>
            <a:t>semakin</a:t>
          </a:r>
          <a:r>
            <a:rPr lang="en-US" dirty="0">
              <a:solidFill>
                <a:srgbClr val="000000"/>
              </a:solidFill>
            </a:rPr>
            <a:t> </a:t>
          </a:r>
          <a:r>
            <a:rPr lang="en-US" dirty="0" err="1">
              <a:solidFill>
                <a:srgbClr val="000000"/>
              </a:solidFill>
            </a:rPr>
            <a:t>cepat</a:t>
          </a:r>
          <a:r>
            <a:rPr lang="en-US" dirty="0">
              <a:solidFill>
                <a:srgbClr val="000000"/>
              </a:solidFill>
            </a:rPr>
            <a:t> </a:t>
          </a:r>
          <a:r>
            <a:rPr lang="en-US" dirty="0" err="1">
              <a:solidFill>
                <a:srgbClr val="000000"/>
              </a:solidFill>
            </a:rPr>
            <a:t>anak</a:t>
          </a:r>
          <a:r>
            <a:rPr lang="en-US" dirty="0">
              <a:solidFill>
                <a:srgbClr val="000000"/>
              </a:solidFill>
            </a:rPr>
            <a:t> </a:t>
          </a:r>
          <a:r>
            <a:rPr lang="en-US" dirty="0" err="1">
              <a:solidFill>
                <a:srgbClr val="000000"/>
              </a:solidFill>
            </a:rPr>
            <a:t>mengalami</a:t>
          </a:r>
          <a:r>
            <a:rPr lang="en-US" dirty="0">
              <a:solidFill>
                <a:srgbClr val="000000"/>
              </a:solidFill>
            </a:rPr>
            <a:t> </a:t>
          </a:r>
          <a:r>
            <a:rPr lang="en-US" i="1" dirty="0">
              <a:solidFill>
                <a:srgbClr val="000000"/>
              </a:solidFill>
            </a:rPr>
            <a:t>menarche</a:t>
          </a:r>
        </a:p>
      </dgm:t>
    </dgm:pt>
    <dgm:pt modelId="{D0C4BEDB-669B-6B41-85E2-6DA496388572}" type="parTrans" cxnId="{8C917EBA-2617-A84F-BE00-764C90E5D900}">
      <dgm:prSet/>
      <dgm:spPr/>
      <dgm:t>
        <a:bodyPr/>
        <a:lstStyle/>
        <a:p>
          <a:endParaRPr lang="en-US"/>
        </a:p>
      </dgm:t>
    </dgm:pt>
    <dgm:pt modelId="{F4BF237C-61FF-FD4E-8E87-B3A713DE6C6B}" type="sibTrans" cxnId="{8C917EBA-2617-A84F-BE00-764C90E5D900}">
      <dgm:prSet/>
      <dgm:spPr/>
      <dgm:t>
        <a:bodyPr/>
        <a:lstStyle/>
        <a:p>
          <a:endParaRPr lang="en-US"/>
        </a:p>
      </dgm:t>
    </dgm:pt>
    <dgm:pt modelId="{9165E5BD-1A1E-F54B-89C4-305CAF039FB7}">
      <dgm:prSet phldrT="[Text]"/>
      <dgm:spPr/>
      <dgm:t>
        <a:bodyPr/>
        <a:lstStyle/>
        <a:p>
          <a:r>
            <a:rPr lang="en-US" i="0" dirty="0" err="1">
              <a:solidFill>
                <a:srgbClr val="000000"/>
              </a:solidFill>
            </a:rPr>
            <a:t>Ukuran</a:t>
          </a:r>
          <a:r>
            <a:rPr lang="en-US" i="0" dirty="0">
              <a:solidFill>
                <a:srgbClr val="000000"/>
              </a:solidFill>
            </a:rPr>
            <a:t> </a:t>
          </a:r>
          <a:r>
            <a:rPr lang="en-US" i="0" dirty="0" err="1">
              <a:solidFill>
                <a:srgbClr val="000000"/>
              </a:solidFill>
            </a:rPr>
            <a:t>tubuh</a:t>
          </a:r>
          <a:endParaRPr lang="en-US" i="0" dirty="0">
            <a:solidFill>
              <a:srgbClr val="000000"/>
            </a:solidFill>
          </a:endParaRPr>
        </a:p>
      </dgm:t>
    </dgm:pt>
    <dgm:pt modelId="{B02E0B81-17C1-E441-ACCA-B685A21E539B}" type="parTrans" cxnId="{A97FE9DC-5424-1C4F-9E9B-2C5859087736}">
      <dgm:prSet/>
      <dgm:spPr/>
      <dgm:t>
        <a:bodyPr/>
        <a:lstStyle/>
        <a:p>
          <a:endParaRPr lang="en-US"/>
        </a:p>
      </dgm:t>
    </dgm:pt>
    <dgm:pt modelId="{5D1D7D86-2FE3-8345-953C-6902F24A4C9F}" type="sibTrans" cxnId="{A97FE9DC-5424-1C4F-9E9B-2C5859087736}">
      <dgm:prSet/>
      <dgm:spPr/>
      <dgm:t>
        <a:bodyPr/>
        <a:lstStyle/>
        <a:p>
          <a:endParaRPr lang="en-US"/>
        </a:p>
      </dgm:t>
    </dgm:pt>
    <dgm:pt modelId="{9E73342D-D5C9-704F-903A-D87D3518F201}">
      <dgm:prSet phldrT="[Text]"/>
      <dgm:spPr/>
      <dgm:t>
        <a:bodyPr/>
        <a:lstStyle/>
        <a:p>
          <a:r>
            <a:rPr lang="en-US" i="0" dirty="0">
              <a:solidFill>
                <a:srgbClr val="000000"/>
              </a:solidFill>
            </a:rPr>
            <a:t>IMT, TB, BB </a:t>
          </a:r>
          <a:r>
            <a:rPr lang="en-US" i="0" dirty="0" err="1">
              <a:solidFill>
                <a:srgbClr val="000000"/>
              </a:solidFill>
            </a:rPr>
            <a:t>berkorelasi</a:t>
          </a:r>
          <a:r>
            <a:rPr lang="en-US" i="0" dirty="0">
              <a:solidFill>
                <a:srgbClr val="000000"/>
              </a:solidFill>
            </a:rPr>
            <a:t> </a:t>
          </a:r>
          <a:r>
            <a:rPr lang="en-US" i="0" dirty="0" err="1">
              <a:solidFill>
                <a:srgbClr val="000000"/>
              </a:solidFill>
            </a:rPr>
            <a:t>positif</a:t>
          </a:r>
          <a:r>
            <a:rPr lang="en-US" i="0" dirty="0">
              <a:solidFill>
                <a:srgbClr val="000000"/>
              </a:solidFill>
            </a:rPr>
            <a:t> </a:t>
          </a:r>
          <a:r>
            <a:rPr lang="en-US" i="0" dirty="0" err="1">
              <a:solidFill>
                <a:srgbClr val="000000"/>
              </a:solidFill>
            </a:rPr>
            <a:t>dengan</a:t>
          </a:r>
          <a:r>
            <a:rPr lang="en-US" i="0" dirty="0">
              <a:solidFill>
                <a:srgbClr val="000000"/>
              </a:solidFill>
            </a:rPr>
            <a:t> </a:t>
          </a:r>
          <a:r>
            <a:rPr lang="en-US" i="0" dirty="0" err="1">
              <a:solidFill>
                <a:srgbClr val="000000"/>
              </a:solidFill>
            </a:rPr>
            <a:t>usia</a:t>
          </a:r>
          <a:r>
            <a:rPr lang="en-US" i="0" dirty="0">
              <a:solidFill>
                <a:srgbClr val="000000"/>
              </a:solidFill>
            </a:rPr>
            <a:t> </a:t>
          </a:r>
          <a:r>
            <a:rPr lang="en-US" i="0" dirty="0" err="1">
              <a:solidFill>
                <a:srgbClr val="000000"/>
              </a:solidFill>
            </a:rPr>
            <a:t>terjadinya</a:t>
          </a:r>
          <a:r>
            <a:rPr lang="en-US" i="0" dirty="0">
              <a:solidFill>
                <a:srgbClr val="000000"/>
              </a:solidFill>
            </a:rPr>
            <a:t> menarche.</a:t>
          </a:r>
        </a:p>
      </dgm:t>
    </dgm:pt>
    <dgm:pt modelId="{806DA682-E99F-7540-8930-2A1C159D2C6D}" type="parTrans" cxnId="{9B37F242-D543-0345-89DE-B3350283874A}">
      <dgm:prSet/>
      <dgm:spPr/>
      <dgm:t>
        <a:bodyPr/>
        <a:lstStyle/>
        <a:p>
          <a:endParaRPr lang="en-US"/>
        </a:p>
      </dgm:t>
    </dgm:pt>
    <dgm:pt modelId="{E8DBEC32-9AEC-C74C-B6A9-417049C5702F}" type="sibTrans" cxnId="{9B37F242-D543-0345-89DE-B3350283874A}">
      <dgm:prSet/>
      <dgm:spPr/>
      <dgm:t>
        <a:bodyPr/>
        <a:lstStyle/>
        <a:p>
          <a:endParaRPr lang="en-US"/>
        </a:p>
      </dgm:t>
    </dgm:pt>
    <dgm:pt modelId="{50E8C5AD-8B28-CC40-9AE3-39DDAF453E64}">
      <dgm:prSet phldrT="[Text]"/>
      <dgm:spPr/>
      <dgm:t>
        <a:bodyPr/>
        <a:lstStyle/>
        <a:p>
          <a:r>
            <a:rPr lang="en-US" i="0" dirty="0" err="1">
              <a:solidFill>
                <a:srgbClr val="000000"/>
              </a:solidFill>
            </a:rPr>
            <a:t>Asupan</a:t>
          </a:r>
          <a:r>
            <a:rPr lang="en-US" i="0" dirty="0">
              <a:solidFill>
                <a:srgbClr val="000000"/>
              </a:solidFill>
            </a:rPr>
            <a:t> </a:t>
          </a:r>
          <a:r>
            <a:rPr lang="en-US" i="0" dirty="0" err="1">
              <a:solidFill>
                <a:srgbClr val="000000"/>
              </a:solidFill>
            </a:rPr>
            <a:t>gizi</a:t>
          </a:r>
          <a:endParaRPr lang="en-US" i="0" dirty="0">
            <a:solidFill>
              <a:srgbClr val="000000"/>
            </a:solidFill>
          </a:endParaRPr>
        </a:p>
      </dgm:t>
    </dgm:pt>
    <dgm:pt modelId="{83C1AF74-9C6E-0149-A890-BDC8A4839429}" type="parTrans" cxnId="{8C5C1A56-4864-BD48-8D20-757DAD31D95C}">
      <dgm:prSet/>
      <dgm:spPr/>
      <dgm:t>
        <a:bodyPr/>
        <a:lstStyle/>
        <a:p>
          <a:endParaRPr lang="en-US"/>
        </a:p>
      </dgm:t>
    </dgm:pt>
    <dgm:pt modelId="{17BFA6E3-2F41-7B46-8E48-AE0C35F1C779}" type="sibTrans" cxnId="{8C5C1A56-4864-BD48-8D20-757DAD31D95C}">
      <dgm:prSet/>
      <dgm:spPr/>
      <dgm:t>
        <a:bodyPr/>
        <a:lstStyle/>
        <a:p>
          <a:endParaRPr lang="en-US"/>
        </a:p>
      </dgm:t>
    </dgm:pt>
    <dgm:pt modelId="{752BB727-2E99-F34C-BBED-0C7260B994DE}">
      <dgm:prSet phldrT="[Text]"/>
      <dgm:spPr/>
      <dgm:t>
        <a:bodyPr/>
        <a:lstStyle/>
        <a:p>
          <a:r>
            <a:rPr lang="en-US" i="0" dirty="0" err="1">
              <a:solidFill>
                <a:srgbClr val="000000"/>
              </a:solidFill>
            </a:rPr>
            <a:t>Peningkatan</a:t>
          </a:r>
          <a:r>
            <a:rPr lang="en-US" i="0" dirty="0">
              <a:solidFill>
                <a:srgbClr val="000000"/>
              </a:solidFill>
            </a:rPr>
            <a:t> </a:t>
          </a:r>
          <a:r>
            <a:rPr lang="en-US" i="0" dirty="0" err="1">
              <a:solidFill>
                <a:srgbClr val="000000"/>
              </a:solidFill>
            </a:rPr>
            <a:t>jenis</a:t>
          </a:r>
          <a:r>
            <a:rPr lang="en-US" i="0" dirty="0">
              <a:solidFill>
                <a:srgbClr val="000000"/>
              </a:solidFill>
            </a:rPr>
            <a:t> </a:t>
          </a:r>
          <a:r>
            <a:rPr lang="en-US" i="0" dirty="0" err="1">
              <a:solidFill>
                <a:srgbClr val="000000"/>
              </a:solidFill>
            </a:rPr>
            <a:t>makanan</a:t>
          </a:r>
          <a:r>
            <a:rPr lang="en-US" i="0" dirty="0">
              <a:solidFill>
                <a:srgbClr val="000000"/>
              </a:solidFill>
            </a:rPr>
            <a:t> &amp; </a:t>
          </a:r>
          <a:r>
            <a:rPr lang="en-US" i="0" dirty="0" err="1">
              <a:solidFill>
                <a:srgbClr val="000000"/>
              </a:solidFill>
            </a:rPr>
            <a:t>asupan</a:t>
          </a:r>
          <a:r>
            <a:rPr lang="en-US" i="0" dirty="0">
              <a:solidFill>
                <a:srgbClr val="000000"/>
              </a:solidFill>
            </a:rPr>
            <a:t> </a:t>
          </a:r>
          <a:r>
            <a:rPr lang="en-US" i="0" dirty="0" err="1">
              <a:solidFill>
                <a:srgbClr val="000000"/>
              </a:solidFill>
            </a:rPr>
            <a:t>berlebih</a:t>
          </a:r>
          <a:r>
            <a:rPr lang="en-US" i="0" dirty="0">
              <a:solidFill>
                <a:srgbClr val="000000"/>
              </a:solidFill>
            </a:rPr>
            <a:t> </a:t>
          </a:r>
          <a:r>
            <a:rPr lang="en-US" i="0" dirty="0" err="1">
              <a:solidFill>
                <a:srgbClr val="000000"/>
              </a:solidFill>
            </a:rPr>
            <a:t>berasosiasi</a:t>
          </a:r>
          <a:r>
            <a:rPr lang="en-US" i="0" dirty="0">
              <a:solidFill>
                <a:srgbClr val="000000"/>
              </a:solidFill>
            </a:rPr>
            <a:t> </a:t>
          </a:r>
          <a:r>
            <a:rPr lang="en-US" i="0" dirty="0" err="1">
              <a:solidFill>
                <a:srgbClr val="000000"/>
              </a:solidFill>
            </a:rPr>
            <a:t>dengan</a:t>
          </a:r>
          <a:r>
            <a:rPr lang="en-US" i="0" dirty="0">
              <a:solidFill>
                <a:srgbClr val="000000"/>
              </a:solidFill>
            </a:rPr>
            <a:t> </a:t>
          </a:r>
          <a:r>
            <a:rPr lang="en-US" i="0" dirty="0" err="1">
              <a:solidFill>
                <a:srgbClr val="000000"/>
              </a:solidFill>
            </a:rPr>
            <a:t>usia</a:t>
          </a:r>
          <a:r>
            <a:rPr lang="en-US" i="0" dirty="0">
              <a:solidFill>
                <a:srgbClr val="000000"/>
              </a:solidFill>
            </a:rPr>
            <a:t> </a:t>
          </a:r>
          <a:r>
            <a:rPr lang="en-US" i="0" dirty="0" err="1">
              <a:solidFill>
                <a:srgbClr val="000000"/>
              </a:solidFill>
            </a:rPr>
            <a:t>terjadinya</a:t>
          </a:r>
          <a:r>
            <a:rPr lang="en-US" i="0" dirty="0">
              <a:solidFill>
                <a:srgbClr val="000000"/>
              </a:solidFill>
            </a:rPr>
            <a:t> </a:t>
          </a:r>
          <a:r>
            <a:rPr lang="en-US" i="1" dirty="0">
              <a:solidFill>
                <a:srgbClr val="000000"/>
              </a:solidFill>
            </a:rPr>
            <a:t>menarche</a:t>
          </a:r>
          <a:r>
            <a:rPr lang="en-US" i="0" dirty="0">
              <a:solidFill>
                <a:srgbClr val="000000"/>
              </a:solidFill>
            </a:rPr>
            <a:t>.</a:t>
          </a:r>
        </a:p>
      </dgm:t>
    </dgm:pt>
    <dgm:pt modelId="{6A2DC9C9-A926-8D4B-82C5-79FF8D87D5E6}" type="parTrans" cxnId="{1B1A1198-B426-3147-9875-2218F888C616}">
      <dgm:prSet/>
      <dgm:spPr/>
      <dgm:t>
        <a:bodyPr/>
        <a:lstStyle/>
        <a:p>
          <a:endParaRPr lang="en-US"/>
        </a:p>
      </dgm:t>
    </dgm:pt>
    <dgm:pt modelId="{9AECE46C-F73B-5541-908C-021B266F9D0D}" type="sibTrans" cxnId="{1B1A1198-B426-3147-9875-2218F888C616}">
      <dgm:prSet/>
      <dgm:spPr/>
      <dgm:t>
        <a:bodyPr/>
        <a:lstStyle/>
        <a:p>
          <a:endParaRPr lang="en-US"/>
        </a:p>
      </dgm:t>
    </dgm:pt>
    <dgm:pt modelId="{DAE2EF02-2484-FD46-BAA7-2ECB319986D1}">
      <dgm:prSet phldrT="[Text]"/>
      <dgm:spPr/>
      <dgm:t>
        <a:bodyPr/>
        <a:lstStyle/>
        <a:p>
          <a:r>
            <a:rPr lang="en-US" i="0" dirty="0" err="1">
              <a:solidFill>
                <a:srgbClr val="000000"/>
              </a:solidFill>
            </a:rPr>
            <a:t>Aktivitas</a:t>
          </a:r>
          <a:r>
            <a:rPr lang="en-US" i="0" dirty="0">
              <a:solidFill>
                <a:srgbClr val="000000"/>
              </a:solidFill>
            </a:rPr>
            <a:t> </a:t>
          </a:r>
          <a:r>
            <a:rPr lang="en-US" i="0" dirty="0" err="1">
              <a:solidFill>
                <a:srgbClr val="000000"/>
              </a:solidFill>
            </a:rPr>
            <a:t>Fisik</a:t>
          </a:r>
          <a:endParaRPr lang="en-US" i="0" dirty="0">
            <a:solidFill>
              <a:srgbClr val="000000"/>
            </a:solidFill>
          </a:endParaRPr>
        </a:p>
      </dgm:t>
    </dgm:pt>
    <dgm:pt modelId="{721DA92D-01C9-BD4B-B5DC-8B47EBD9AF1A}" type="parTrans" cxnId="{0A5757F5-7151-A449-9A38-36A3CE5259E7}">
      <dgm:prSet/>
      <dgm:spPr/>
      <dgm:t>
        <a:bodyPr/>
        <a:lstStyle/>
        <a:p>
          <a:endParaRPr lang="en-US"/>
        </a:p>
      </dgm:t>
    </dgm:pt>
    <dgm:pt modelId="{EB761BD1-9238-844B-AC2F-FF6A87EC429C}" type="sibTrans" cxnId="{0A5757F5-7151-A449-9A38-36A3CE5259E7}">
      <dgm:prSet/>
      <dgm:spPr/>
      <dgm:t>
        <a:bodyPr/>
        <a:lstStyle/>
        <a:p>
          <a:endParaRPr lang="en-US"/>
        </a:p>
      </dgm:t>
    </dgm:pt>
    <dgm:pt modelId="{6BC6FDB0-F723-9F40-994E-B824E9CE0210}">
      <dgm:prSet phldrT="[Text]"/>
      <dgm:spPr/>
      <dgm:t>
        <a:bodyPr/>
        <a:lstStyle/>
        <a:p>
          <a:r>
            <a:rPr lang="en-US" i="0" dirty="0" err="1">
              <a:solidFill>
                <a:srgbClr val="000000"/>
              </a:solidFill>
            </a:rPr>
            <a:t>Penelitian</a:t>
          </a:r>
          <a:r>
            <a:rPr lang="en-US" i="0" dirty="0">
              <a:solidFill>
                <a:srgbClr val="000000"/>
              </a:solidFill>
            </a:rPr>
            <a:t> di Columbia Univ. : </a:t>
          </a:r>
          <a:r>
            <a:rPr lang="en-US" i="0" dirty="0" err="1">
              <a:solidFill>
                <a:srgbClr val="000000"/>
              </a:solidFill>
            </a:rPr>
            <a:t>latihan</a:t>
          </a:r>
          <a:r>
            <a:rPr lang="en-US" i="0" dirty="0">
              <a:solidFill>
                <a:srgbClr val="000000"/>
              </a:solidFill>
            </a:rPr>
            <a:t> </a:t>
          </a:r>
          <a:r>
            <a:rPr lang="en-US" i="0" dirty="0" err="1">
              <a:solidFill>
                <a:srgbClr val="000000"/>
              </a:solidFill>
            </a:rPr>
            <a:t>fisik</a:t>
          </a:r>
          <a:r>
            <a:rPr lang="en-US" i="0" dirty="0">
              <a:solidFill>
                <a:srgbClr val="000000"/>
              </a:solidFill>
            </a:rPr>
            <a:t> </a:t>
          </a:r>
          <a:r>
            <a:rPr lang="en-US" i="0" dirty="0" err="1">
              <a:solidFill>
                <a:srgbClr val="000000"/>
              </a:solidFill>
            </a:rPr>
            <a:t>selama</a:t>
          </a:r>
          <a:r>
            <a:rPr lang="en-US" i="0" dirty="0">
              <a:solidFill>
                <a:srgbClr val="000000"/>
              </a:solidFill>
            </a:rPr>
            <a:t> min. 2 jam </a:t>
          </a:r>
          <a:r>
            <a:rPr lang="en-US" i="0" dirty="0" err="1">
              <a:solidFill>
                <a:srgbClr val="000000"/>
              </a:solidFill>
            </a:rPr>
            <a:t>pada</a:t>
          </a:r>
          <a:r>
            <a:rPr lang="en-US" i="0" dirty="0">
              <a:solidFill>
                <a:srgbClr val="000000"/>
              </a:solidFill>
            </a:rPr>
            <a:t> </a:t>
          </a:r>
          <a:r>
            <a:rPr lang="en-US" i="0" dirty="0" err="1">
              <a:solidFill>
                <a:srgbClr val="000000"/>
              </a:solidFill>
            </a:rPr>
            <a:t>perempuan</a:t>
          </a:r>
          <a:r>
            <a:rPr lang="en-US" i="0" dirty="0">
              <a:solidFill>
                <a:srgbClr val="000000"/>
              </a:solidFill>
            </a:rPr>
            <a:t> yang </a:t>
          </a:r>
          <a:r>
            <a:rPr lang="en-US" i="0" dirty="0" err="1">
              <a:solidFill>
                <a:srgbClr val="000000"/>
              </a:solidFill>
            </a:rPr>
            <a:t>seharusnya</a:t>
          </a:r>
          <a:r>
            <a:rPr lang="en-US" i="0" dirty="0">
              <a:solidFill>
                <a:srgbClr val="000000"/>
              </a:solidFill>
            </a:rPr>
            <a:t> </a:t>
          </a:r>
          <a:r>
            <a:rPr lang="en-US" i="0" dirty="0" err="1">
              <a:solidFill>
                <a:srgbClr val="000000"/>
              </a:solidFill>
            </a:rPr>
            <a:t>berusia</a:t>
          </a:r>
          <a:r>
            <a:rPr lang="en-US" i="0" dirty="0">
              <a:solidFill>
                <a:srgbClr val="000000"/>
              </a:solidFill>
            </a:rPr>
            <a:t> menarche, </a:t>
          </a:r>
          <a:r>
            <a:rPr lang="en-US" i="0" dirty="0" err="1">
              <a:solidFill>
                <a:srgbClr val="000000"/>
              </a:solidFill>
            </a:rPr>
            <a:t>berasosiasi</a:t>
          </a:r>
          <a:r>
            <a:rPr lang="en-US" i="0" dirty="0">
              <a:solidFill>
                <a:srgbClr val="000000"/>
              </a:solidFill>
            </a:rPr>
            <a:t> </a:t>
          </a:r>
          <a:r>
            <a:rPr lang="en-US" i="0" dirty="0" err="1">
              <a:solidFill>
                <a:srgbClr val="000000"/>
              </a:solidFill>
            </a:rPr>
            <a:t>dengan</a:t>
          </a:r>
          <a:r>
            <a:rPr lang="en-US" i="0" dirty="0">
              <a:solidFill>
                <a:srgbClr val="000000"/>
              </a:solidFill>
            </a:rPr>
            <a:t> </a:t>
          </a:r>
          <a:r>
            <a:rPr lang="en-US" i="0" dirty="0" err="1">
              <a:solidFill>
                <a:srgbClr val="000000"/>
              </a:solidFill>
            </a:rPr>
            <a:t>keterlambatan</a:t>
          </a:r>
          <a:r>
            <a:rPr lang="en-US" i="0" dirty="0">
              <a:solidFill>
                <a:srgbClr val="000000"/>
              </a:solidFill>
            </a:rPr>
            <a:t> </a:t>
          </a:r>
          <a:r>
            <a:rPr lang="en-US" i="1" dirty="0">
              <a:solidFill>
                <a:srgbClr val="000000"/>
              </a:solidFill>
            </a:rPr>
            <a:t>menarche</a:t>
          </a:r>
        </a:p>
      </dgm:t>
    </dgm:pt>
    <dgm:pt modelId="{2B9876B1-7137-D74A-9100-E93DB474828A}" type="parTrans" cxnId="{AFC751DF-68F2-604B-ABBE-DC8091C031B7}">
      <dgm:prSet/>
      <dgm:spPr/>
      <dgm:t>
        <a:bodyPr/>
        <a:lstStyle/>
        <a:p>
          <a:endParaRPr lang="en-US"/>
        </a:p>
      </dgm:t>
    </dgm:pt>
    <dgm:pt modelId="{F8982279-C3A2-C94C-837A-616783CFDAF1}" type="sibTrans" cxnId="{AFC751DF-68F2-604B-ABBE-DC8091C031B7}">
      <dgm:prSet/>
      <dgm:spPr/>
      <dgm:t>
        <a:bodyPr/>
        <a:lstStyle/>
        <a:p>
          <a:endParaRPr lang="en-US"/>
        </a:p>
      </dgm:t>
    </dgm:pt>
    <dgm:pt modelId="{80CD6305-038F-CB40-A0F3-17B8468AE0D5}">
      <dgm:prSet phldrT="[Text]"/>
      <dgm:spPr/>
      <dgm:t>
        <a:bodyPr/>
        <a:lstStyle/>
        <a:p>
          <a:r>
            <a:rPr lang="en-US" i="1" dirty="0" err="1">
              <a:solidFill>
                <a:srgbClr val="000000"/>
              </a:solidFill>
            </a:rPr>
            <a:t>Lingkungan</a:t>
          </a:r>
          <a:endParaRPr lang="en-US" i="1" dirty="0">
            <a:solidFill>
              <a:srgbClr val="000000"/>
            </a:solidFill>
          </a:endParaRPr>
        </a:p>
      </dgm:t>
    </dgm:pt>
    <dgm:pt modelId="{B3A66F8B-D254-B142-94EB-8818AEF06965}" type="parTrans" cxnId="{EC6C8EEA-C3FC-3447-BB7E-69305F4C1FD4}">
      <dgm:prSet/>
      <dgm:spPr/>
      <dgm:t>
        <a:bodyPr/>
        <a:lstStyle/>
        <a:p>
          <a:endParaRPr lang="en-US"/>
        </a:p>
      </dgm:t>
    </dgm:pt>
    <dgm:pt modelId="{C7E70C47-2E62-9941-9619-D17E62B5595F}" type="sibTrans" cxnId="{EC6C8EEA-C3FC-3447-BB7E-69305F4C1FD4}">
      <dgm:prSet/>
      <dgm:spPr/>
      <dgm:t>
        <a:bodyPr/>
        <a:lstStyle/>
        <a:p>
          <a:endParaRPr lang="en-US"/>
        </a:p>
      </dgm:t>
    </dgm:pt>
    <dgm:pt modelId="{403F2D0A-041B-A84C-A9DC-18DFC2AE89BC}">
      <dgm:prSet phldrT="[Text]"/>
      <dgm:spPr/>
      <dgm:t>
        <a:bodyPr/>
        <a:lstStyle/>
        <a:p>
          <a:r>
            <a:rPr lang="en-US" i="0" dirty="0" err="1">
              <a:solidFill>
                <a:srgbClr val="000000"/>
              </a:solidFill>
            </a:rPr>
            <a:t>Sosioekonomi</a:t>
          </a:r>
          <a:r>
            <a:rPr lang="en-US" i="0" dirty="0">
              <a:solidFill>
                <a:srgbClr val="000000"/>
              </a:solidFill>
            </a:rPr>
            <a:t> &amp; </a:t>
          </a:r>
          <a:r>
            <a:rPr lang="en-US" i="0" dirty="0" err="1">
              <a:solidFill>
                <a:srgbClr val="000000"/>
              </a:solidFill>
            </a:rPr>
            <a:t>pendidikan</a:t>
          </a:r>
          <a:r>
            <a:rPr lang="en-US" i="0" dirty="0">
              <a:solidFill>
                <a:srgbClr val="000000"/>
              </a:solidFill>
            </a:rPr>
            <a:t> </a:t>
          </a:r>
          <a:r>
            <a:rPr lang="en-US" i="0" dirty="0" err="1">
              <a:solidFill>
                <a:srgbClr val="000000"/>
              </a:solidFill>
            </a:rPr>
            <a:t>berkorelasi</a:t>
          </a:r>
          <a:r>
            <a:rPr lang="en-US" i="0" dirty="0">
              <a:solidFill>
                <a:srgbClr val="000000"/>
              </a:solidFill>
            </a:rPr>
            <a:t> </a:t>
          </a:r>
          <a:r>
            <a:rPr lang="en-US" i="0" dirty="0" err="1">
              <a:solidFill>
                <a:srgbClr val="000000"/>
              </a:solidFill>
            </a:rPr>
            <a:t>positif</a:t>
          </a:r>
          <a:r>
            <a:rPr lang="en-US" i="0" dirty="0">
              <a:solidFill>
                <a:srgbClr val="000000"/>
              </a:solidFill>
            </a:rPr>
            <a:t> </a:t>
          </a:r>
          <a:r>
            <a:rPr lang="en-US" i="0" dirty="0" err="1">
              <a:solidFill>
                <a:srgbClr val="000000"/>
              </a:solidFill>
            </a:rPr>
            <a:t>dengan</a:t>
          </a:r>
          <a:r>
            <a:rPr lang="en-US" i="0" dirty="0">
              <a:solidFill>
                <a:srgbClr val="000000"/>
              </a:solidFill>
            </a:rPr>
            <a:t> </a:t>
          </a:r>
          <a:r>
            <a:rPr lang="en-US" i="0" dirty="0" err="1">
              <a:solidFill>
                <a:srgbClr val="000000"/>
              </a:solidFill>
            </a:rPr>
            <a:t>cepatnya</a:t>
          </a:r>
          <a:r>
            <a:rPr lang="en-US" i="0" dirty="0">
              <a:solidFill>
                <a:srgbClr val="000000"/>
              </a:solidFill>
            </a:rPr>
            <a:t> </a:t>
          </a:r>
          <a:r>
            <a:rPr lang="en-US" i="0" dirty="0" err="1">
              <a:solidFill>
                <a:srgbClr val="000000"/>
              </a:solidFill>
            </a:rPr>
            <a:t>pubertas</a:t>
          </a:r>
          <a:r>
            <a:rPr lang="en-US" i="0" dirty="0">
              <a:solidFill>
                <a:srgbClr val="000000"/>
              </a:solidFill>
            </a:rPr>
            <a:t>. </a:t>
          </a:r>
          <a:r>
            <a:rPr lang="en-US" i="0" dirty="0" err="1">
              <a:solidFill>
                <a:srgbClr val="000000"/>
              </a:solidFill>
            </a:rPr>
            <a:t>Perempuan</a:t>
          </a:r>
          <a:r>
            <a:rPr lang="en-US" i="0" dirty="0">
              <a:solidFill>
                <a:srgbClr val="000000"/>
              </a:solidFill>
            </a:rPr>
            <a:t> yang </a:t>
          </a:r>
          <a:r>
            <a:rPr lang="en-US" i="0" dirty="0" err="1">
              <a:solidFill>
                <a:srgbClr val="000000"/>
              </a:solidFill>
            </a:rPr>
            <a:t>tinggal</a:t>
          </a:r>
          <a:r>
            <a:rPr lang="en-US" i="0" dirty="0">
              <a:solidFill>
                <a:srgbClr val="000000"/>
              </a:solidFill>
            </a:rPr>
            <a:t> di </a:t>
          </a:r>
          <a:r>
            <a:rPr lang="en-US" i="0" dirty="0" err="1">
              <a:solidFill>
                <a:srgbClr val="000000"/>
              </a:solidFill>
            </a:rPr>
            <a:t>daerah</a:t>
          </a:r>
          <a:r>
            <a:rPr lang="en-US" i="0" dirty="0">
              <a:solidFill>
                <a:srgbClr val="000000"/>
              </a:solidFill>
            </a:rPr>
            <a:t> urban, </a:t>
          </a:r>
          <a:r>
            <a:rPr lang="en-US" i="0" dirty="0" err="1">
              <a:solidFill>
                <a:srgbClr val="000000"/>
              </a:solidFill>
            </a:rPr>
            <a:t>lebih</a:t>
          </a:r>
          <a:r>
            <a:rPr lang="en-US" i="0" dirty="0">
              <a:solidFill>
                <a:srgbClr val="000000"/>
              </a:solidFill>
            </a:rPr>
            <a:t> </a:t>
          </a:r>
          <a:r>
            <a:rPr lang="en-US" i="0" dirty="0" err="1">
              <a:solidFill>
                <a:srgbClr val="000000"/>
              </a:solidFill>
            </a:rPr>
            <a:t>cepat</a:t>
          </a:r>
          <a:r>
            <a:rPr lang="en-US" i="0" dirty="0">
              <a:solidFill>
                <a:srgbClr val="000000"/>
              </a:solidFill>
            </a:rPr>
            <a:t> </a:t>
          </a:r>
          <a:r>
            <a:rPr lang="en-US" i="1" dirty="0">
              <a:solidFill>
                <a:srgbClr val="000000"/>
              </a:solidFill>
            </a:rPr>
            <a:t>menarche</a:t>
          </a:r>
          <a:r>
            <a:rPr lang="en-US" i="0" dirty="0">
              <a:solidFill>
                <a:srgbClr val="000000"/>
              </a:solidFill>
            </a:rPr>
            <a:t>. </a:t>
          </a:r>
        </a:p>
      </dgm:t>
    </dgm:pt>
    <dgm:pt modelId="{E372F20A-B415-1247-9496-5A9B4AAB0E50}" type="parTrans" cxnId="{B740B942-DD4E-BB40-B8AA-FA34638F32BB}">
      <dgm:prSet/>
      <dgm:spPr/>
      <dgm:t>
        <a:bodyPr/>
        <a:lstStyle/>
        <a:p>
          <a:endParaRPr lang="en-US"/>
        </a:p>
      </dgm:t>
    </dgm:pt>
    <dgm:pt modelId="{ECE277AB-E569-6147-9973-AB7F3E679F83}" type="sibTrans" cxnId="{B740B942-DD4E-BB40-B8AA-FA34638F32BB}">
      <dgm:prSet/>
      <dgm:spPr/>
      <dgm:t>
        <a:bodyPr/>
        <a:lstStyle/>
        <a:p>
          <a:endParaRPr lang="en-US"/>
        </a:p>
      </dgm:t>
    </dgm:pt>
    <dgm:pt modelId="{E8C3E7AA-674F-2F44-BAA3-6560F7F2E0F1}" type="pres">
      <dgm:prSet presAssocID="{A95401B9-2E9A-B54C-AA16-BA40F34D7060}" presName="linear" presStyleCnt="0">
        <dgm:presLayoutVars>
          <dgm:dir/>
          <dgm:animLvl val="lvl"/>
          <dgm:resizeHandles val="exact"/>
        </dgm:presLayoutVars>
      </dgm:prSet>
      <dgm:spPr/>
    </dgm:pt>
    <dgm:pt modelId="{845D4725-22D5-5B4C-A2C6-1020779EFA2C}" type="pres">
      <dgm:prSet presAssocID="{EC9BA0F9-E8E6-4A4A-BB22-622F575E4072}" presName="parentLin" presStyleCnt="0"/>
      <dgm:spPr/>
    </dgm:pt>
    <dgm:pt modelId="{4DC06106-18F5-314F-8FBE-1858C3D733C4}" type="pres">
      <dgm:prSet presAssocID="{EC9BA0F9-E8E6-4A4A-BB22-622F575E4072}" presName="parentLeftMargin" presStyleLbl="node1" presStyleIdx="0" presStyleCnt="5"/>
      <dgm:spPr/>
    </dgm:pt>
    <dgm:pt modelId="{8D109776-370B-144F-AB6D-81FA80D9E796}" type="pres">
      <dgm:prSet presAssocID="{EC9BA0F9-E8E6-4A4A-BB22-622F575E4072}" presName="parentText" presStyleLbl="node1" presStyleIdx="0" presStyleCnt="5">
        <dgm:presLayoutVars>
          <dgm:chMax val="0"/>
          <dgm:bulletEnabled val="1"/>
        </dgm:presLayoutVars>
      </dgm:prSet>
      <dgm:spPr/>
    </dgm:pt>
    <dgm:pt modelId="{D6EA3FA3-1C28-E247-A44D-1F88049F3E55}" type="pres">
      <dgm:prSet presAssocID="{EC9BA0F9-E8E6-4A4A-BB22-622F575E4072}" presName="negativeSpace" presStyleCnt="0"/>
      <dgm:spPr/>
    </dgm:pt>
    <dgm:pt modelId="{92B001DF-9CA4-194A-9732-87B8F35E6716}" type="pres">
      <dgm:prSet presAssocID="{EC9BA0F9-E8E6-4A4A-BB22-622F575E4072}" presName="childText" presStyleLbl="conFgAcc1" presStyleIdx="0" presStyleCnt="5">
        <dgm:presLayoutVars>
          <dgm:bulletEnabled val="1"/>
        </dgm:presLayoutVars>
      </dgm:prSet>
      <dgm:spPr/>
    </dgm:pt>
    <dgm:pt modelId="{4C5DFF84-0BC8-6549-BC94-FD4B2C5E7E51}" type="pres">
      <dgm:prSet presAssocID="{7054E0CB-4CD0-A945-AFA0-722F408640C2}" presName="spaceBetweenRectangles" presStyleCnt="0"/>
      <dgm:spPr/>
    </dgm:pt>
    <dgm:pt modelId="{F6B6251A-AE46-984D-A777-7A7C7E23C31D}" type="pres">
      <dgm:prSet presAssocID="{9165E5BD-1A1E-F54B-89C4-305CAF039FB7}" presName="parentLin" presStyleCnt="0"/>
      <dgm:spPr/>
    </dgm:pt>
    <dgm:pt modelId="{B08AA172-06C6-DE4B-9CF7-531C288D9A21}" type="pres">
      <dgm:prSet presAssocID="{9165E5BD-1A1E-F54B-89C4-305CAF039FB7}" presName="parentLeftMargin" presStyleLbl="node1" presStyleIdx="0" presStyleCnt="5"/>
      <dgm:spPr/>
    </dgm:pt>
    <dgm:pt modelId="{45B79567-FB55-C743-8503-ADD9CA42398F}" type="pres">
      <dgm:prSet presAssocID="{9165E5BD-1A1E-F54B-89C4-305CAF039FB7}" presName="parentText" presStyleLbl="node1" presStyleIdx="1" presStyleCnt="5">
        <dgm:presLayoutVars>
          <dgm:chMax val="0"/>
          <dgm:bulletEnabled val="1"/>
        </dgm:presLayoutVars>
      </dgm:prSet>
      <dgm:spPr/>
    </dgm:pt>
    <dgm:pt modelId="{F66D6B02-1018-7A4B-A527-DA25FDA7DD77}" type="pres">
      <dgm:prSet presAssocID="{9165E5BD-1A1E-F54B-89C4-305CAF039FB7}" presName="negativeSpace" presStyleCnt="0"/>
      <dgm:spPr/>
    </dgm:pt>
    <dgm:pt modelId="{53E4D5B2-B1AF-CE41-A53D-F9FFABE9F280}" type="pres">
      <dgm:prSet presAssocID="{9165E5BD-1A1E-F54B-89C4-305CAF039FB7}" presName="childText" presStyleLbl="conFgAcc1" presStyleIdx="1" presStyleCnt="5">
        <dgm:presLayoutVars>
          <dgm:bulletEnabled val="1"/>
        </dgm:presLayoutVars>
      </dgm:prSet>
      <dgm:spPr/>
    </dgm:pt>
    <dgm:pt modelId="{2ED81B9F-6A43-4E49-B307-55FC9D6F5291}" type="pres">
      <dgm:prSet presAssocID="{5D1D7D86-2FE3-8345-953C-6902F24A4C9F}" presName="spaceBetweenRectangles" presStyleCnt="0"/>
      <dgm:spPr/>
    </dgm:pt>
    <dgm:pt modelId="{4149C56A-5984-D045-87F7-066DEA2D71F1}" type="pres">
      <dgm:prSet presAssocID="{50E8C5AD-8B28-CC40-9AE3-39DDAF453E64}" presName="parentLin" presStyleCnt="0"/>
      <dgm:spPr/>
    </dgm:pt>
    <dgm:pt modelId="{E8C0AC86-B585-F741-B0E6-4022DD317FFD}" type="pres">
      <dgm:prSet presAssocID="{50E8C5AD-8B28-CC40-9AE3-39DDAF453E64}" presName="parentLeftMargin" presStyleLbl="node1" presStyleIdx="1" presStyleCnt="5"/>
      <dgm:spPr/>
    </dgm:pt>
    <dgm:pt modelId="{1A6ADE0E-28B2-ED40-979D-AC4FA8151B8A}" type="pres">
      <dgm:prSet presAssocID="{50E8C5AD-8B28-CC40-9AE3-39DDAF453E64}" presName="parentText" presStyleLbl="node1" presStyleIdx="2" presStyleCnt="5">
        <dgm:presLayoutVars>
          <dgm:chMax val="0"/>
          <dgm:bulletEnabled val="1"/>
        </dgm:presLayoutVars>
      </dgm:prSet>
      <dgm:spPr/>
    </dgm:pt>
    <dgm:pt modelId="{2CE8D5BB-16E4-9E46-A43D-40DF7A1E1DBA}" type="pres">
      <dgm:prSet presAssocID="{50E8C5AD-8B28-CC40-9AE3-39DDAF453E64}" presName="negativeSpace" presStyleCnt="0"/>
      <dgm:spPr/>
    </dgm:pt>
    <dgm:pt modelId="{4E2529AA-EAC4-1E4B-BE00-D11034B3AA98}" type="pres">
      <dgm:prSet presAssocID="{50E8C5AD-8B28-CC40-9AE3-39DDAF453E64}" presName="childText" presStyleLbl="conFgAcc1" presStyleIdx="2" presStyleCnt="5">
        <dgm:presLayoutVars>
          <dgm:bulletEnabled val="1"/>
        </dgm:presLayoutVars>
      </dgm:prSet>
      <dgm:spPr/>
    </dgm:pt>
    <dgm:pt modelId="{01805A1E-D408-994C-A06D-EA697F71D036}" type="pres">
      <dgm:prSet presAssocID="{17BFA6E3-2F41-7B46-8E48-AE0C35F1C779}" presName="spaceBetweenRectangles" presStyleCnt="0"/>
      <dgm:spPr/>
    </dgm:pt>
    <dgm:pt modelId="{4038333E-FCF6-C549-8DEA-D3B5ACB85604}" type="pres">
      <dgm:prSet presAssocID="{DAE2EF02-2484-FD46-BAA7-2ECB319986D1}" presName="parentLin" presStyleCnt="0"/>
      <dgm:spPr/>
    </dgm:pt>
    <dgm:pt modelId="{6BAA610E-C945-5742-B060-EA4F21294E5F}" type="pres">
      <dgm:prSet presAssocID="{DAE2EF02-2484-FD46-BAA7-2ECB319986D1}" presName="parentLeftMargin" presStyleLbl="node1" presStyleIdx="2" presStyleCnt="5"/>
      <dgm:spPr/>
    </dgm:pt>
    <dgm:pt modelId="{08E9D981-6FCB-E646-9322-8F6DA53247DA}" type="pres">
      <dgm:prSet presAssocID="{DAE2EF02-2484-FD46-BAA7-2ECB319986D1}" presName="parentText" presStyleLbl="node1" presStyleIdx="3" presStyleCnt="5">
        <dgm:presLayoutVars>
          <dgm:chMax val="0"/>
          <dgm:bulletEnabled val="1"/>
        </dgm:presLayoutVars>
      </dgm:prSet>
      <dgm:spPr/>
    </dgm:pt>
    <dgm:pt modelId="{2D1D0826-EF96-9B4A-9964-296A5BB65D81}" type="pres">
      <dgm:prSet presAssocID="{DAE2EF02-2484-FD46-BAA7-2ECB319986D1}" presName="negativeSpace" presStyleCnt="0"/>
      <dgm:spPr/>
    </dgm:pt>
    <dgm:pt modelId="{45BCDDB7-CB43-134A-89AB-84F7285931C6}" type="pres">
      <dgm:prSet presAssocID="{DAE2EF02-2484-FD46-BAA7-2ECB319986D1}" presName="childText" presStyleLbl="conFgAcc1" presStyleIdx="3" presStyleCnt="5">
        <dgm:presLayoutVars>
          <dgm:bulletEnabled val="1"/>
        </dgm:presLayoutVars>
      </dgm:prSet>
      <dgm:spPr/>
    </dgm:pt>
    <dgm:pt modelId="{A2BA3DC6-E328-9541-AA32-4045631E7238}" type="pres">
      <dgm:prSet presAssocID="{EB761BD1-9238-844B-AC2F-FF6A87EC429C}" presName="spaceBetweenRectangles" presStyleCnt="0"/>
      <dgm:spPr/>
    </dgm:pt>
    <dgm:pt modelId="{657864C5-3A5C-BA4D-8DEE-6CE772D4E0B3}" type="pres">
      <dgm:prSet presAssocID="{80CD6305-038F-CB40-A0F3-17B8468AE0D5}" presName="parentLin" presStyleCnt="0"/>
      <dgm:spPr/>
    </dgm:pt>
    <dgm:pt modelId="{B972B351-EC44-A244-9287-E7100A68B5D0}" type="pres">
      <dgm:prSet presAssocID="{80CD6305-038F-CB40-A0F3-17B8468AE0D5}" presName="parentLeftMargin" presStyleLbl="node1" presStyleIdx="3" presStyleCnt="5"/>
      <dgm:spPr/>
    </dgm:pt>
    <dgm:pt modelId="{7ED54662-9C8A-1642-A00E-8D1D77ECBC7A}" type="pres">
      <dgm:prSet presAssocID="{80CD6305-038F-CB40-A0F3-17B8468AE0D5}" presName="parentText" presStyleLbl="node1" presStyleIdx="4" presStyleCnt="5">
        <dgm:presLayoutVars>
          <dgm:chMax val="0"/>
          <dgm:bulletEnabled val="1"/>
        </dgm:presLayoutVars>
      </dgm:prSet>
      <dgm:spPr/>
    </dgm:pt>
    <dgm:pt modelId="{AD5CEBA9-8FB7-0741-B303-477EB38AF7A6}" type="pres">
      <dgm:prSet presAssocID="{80CD6305-038F-CB40-A0F3-17B8468AE0D5}" presName="negativeSpace" presStyleCnt="0"/>
      <dgm:spPr/>
    </dgm:pt>
    <dgm:pt modelId="{229F3CF6-1EE3-7444-9225-87692AFE9C88}" type="pres">
      <dgm:prSet presAssocID="{80CD6305-038F-CB40-A0F3-17B8468AE0D5}" presName="childText" presStyleLbl="conFgAcc1" presStyleIdx="4" presStyleCnt="5">
        <dgm:presLayoutVars>
          <dgm:bulletEnabled val="1"/>
        </dgm:presLayoutVars>
      </dgm:prSet>
      <dgm:spPr/>
    </dgm:pt>
  </dgm:ptLst>
  <dgm:cxnLst>
    <dgm:cxn modelId="{8F236A0C-96E3-41E3-A1D5-BE6DC1D048D7}" type="presOf" srcId="{80CD6305-038F-CB40-A0F3-17B8468AE0D5}" destId="{7ED54662-9C8A-1642-A00E-8D1D77ECBC7A}" srcOrd="1" destOrd="0" presId="urn:microsoft.com/office/officeart/2005/8/layout/list1"/>
    <dgm:cxn modelId="{41002E0D-567F-47F6-A9F4-3B9468D521C7}" type="presOf" srcId="{EC9BA0F9-E8E6-4A4A-BB22-622F575E4072}" destId="{4DC06106-18F5-314F-8FBE-1858C3D733C4}" srcOrd="0" destOrd="0" presId="urn:microsoft.com/office/officeart/2005/8/layout/list1"/>
    <dgm:cxn modelId="{6550B016-5863-4D83-9517-501A4FBDCDA5}" type="presOf" srcId="{9165E5BD-1A1E-F54B-89C4-305CAF039FB7}" destId="{45B79567-FB55-C743-8503-ADD9CA42398F}" srcOrd="1" destOrd="0" presId="urn:microsoft.com/office/officeart/2005/8/layout/list1"/>
    <dgm:cxn modelId="{C2E4AD24-7F4A-5147-AA3E-2E5563F540FE}" srcId="{A95401B9-2E9A-B54C-AA16-BA40F34D7060}" destId="{EC9BA0F9-E8E6-4A4A-BB22-622F575E4072}" srcOrd="0" destOrd="0" parTransId="{8E1FF1FF-4809-F245-97D4-E0595B4BCEFA}" sibTransId="{7054E0CB-4CD0-A945-AFA0-722F408640C2}"/>
    <dgm:cxn modelId="{B740B942-DD4E-BB40-B8AA-FA34638F32BB}" srcId="{80CD6305-038F-CB40-A0F3-17B8468AE0D5}" destId="{403F2D0A-041B-A84C-A9DC-18DFC2AE89BC}" srcOrd="0" destOrd="0" parTransId="{E372F20A-B415-1247-9496-5A9B4AAB0E50}" sibTransId="{ECE277AB-E569-6147-9973-AB7F3E679F83}"/>
    <dgm:cxn modelId="{9B37F242-D543-0345-89DE-B3350283874A}" srcId="{9165E5BD-1A1E-F54B-89C4-305CAF039FB7}" destId="{9E73342D-D5C9-704F-903A-D87D3518F201}" srcOrd="0" destOrd="0" parTransId="{806DA682-E99F-7540-8930-2A1C159D2C6D}" sibTransId="{E8DBEC32-9AEC-C74C-B6A9-417049C5702F}"/>
    <dgm:cxn modelId="{AAB5A952-B4B6-4524-9030-E474FFFB0FA5}" type="presOf" srcId="{9165E5BD-1A1E-F54B-89C4-305CAF039FB7}" destId="{B08AA172-06C6-DE4B-9CF7-531C288D9A21}" srcOrd="0" destOrd="0" presId="urn:microsoft.com/office/officeart/2005/8/layout/list1"/>
    <dgm:cxn modelId="{8C5C1A56-4864-BD48-8D20-757DAD31D95C}" srcId="{A95401B9-2E9A-B54C-AA16-BA40F34D7060}" destId="{50E8C5AD-8B28-CC40-9AE3-39DDAF453E64}" srcOrd="2" destOrd="0" parTransId="{83C1AF74-9C6E-0149-A890-BDC8A4839429}" sibTransId="{17BFA6E3-2F41-7B46-8E48-AE0C35F1C779}"/>
    <dgm:cxn modelId="{21EC4E5F-CF85-46D2-A898-1BD3C1C1C033}" type="presOf" srcId="{A95401B9-2E9A-B54C-AA16-BA40F34D7060}" destId="{E8C3E7AA-674F-2F44-BAA3-6560F7F2E0F1}" srcOrd="0" destOrd="0" presId="urn:microsoft.com/office/officeart/2005/8/layout/list1"/>
    <dgm:cxn modelId="{36730875-3437-495D-B37E-83EA8D9D40E1}" type="presOf" srcId="{A97A5ABF-D9E7-A949-B897-CEC19A944849}" destId="{92B001DF-9CA4-194A-9732-87B8F35E6716}" srcOrd="0" destOrd="0" presId="urn:microsoft.com/office/officeart/2005/8/layout/list1"/>
    <dgm:cxn modelId="{4118A98F-18A3-4F4A-ACAE-F5021DA948CB}" type="presOf" srcId="{752BB727-2E99-F34C-BBED-0C7260B994DE}" destId="{4E2529AA-EAC4-1E4B-BE00-D11034B3AA98}" srcOrd="0" destOrd="0" presId="urn:microsoft.com/office/officeart/2005/8/layout/list1"/>
    <dgm:cxn modelId="{1B1A1198-B426-3147-9875-2218F888C616}" srcId="{50E8C5AD-8B28-CC40-9AE3-39DDAF453E64}" destId="{752BB727-2E99-F34C-BBED-0C7260B994DE}" srcOrd="0" destOrd="0" parTransId="{6A2DC9C9-A926-8D4B-82C5-79FF8D87D5E6}" sibTransId="{9AECE46C-F73B-5541-908C-021B266F9D0D}"/>
    <dgm:cxn modelId="{578973B0-5E14-44AF-9E3F-0C8138D6FFD9}" type="presOf" srcId="{50E8C5AD-8B28-CC40-9AE3-39DDAF453E64}" destId="{E8C0AC86-B585-F741-B0E6-4022DD317FFD}" srcOrd="0" destOrd="0" presId="urn:microsoft.com/office/officeart/2005/8/layout/list1"/>
    <dgm:cxn modelId="{ED78E9B0-EE5C-4FEC-9F75-D21F96BC90AC}" type="presOf" srcId="{EC9BA0F9-E8E6-4A4A-BB22-622F575E4072}" destId="{8D109776-370B-144F-AB6D-81FA80D9E796}" srcOrd="1" destOrd="0" presId="urn:microsoft.com/office/officeart/2005/8/layout/list1"/>
    <dgm:cxn modelId="{E54666BA-5949-4206-B941-767DE845BF77}" type="presOf" srcId="{DAE2EF02-2484-FD46-BAA7-2ECB319986D1}" destId="{6BAA610E-C945-5742-B060-EA4F21294E5F}" srcOrd="0" destOrd="0" presId="urn:microsoft.com/office/officeart/2005/8/layout/list1"/>
    <dgm:cxn modelId="{8C917EBA-2617-A84F-BE00-764C90E5D900}" srcId="{EC9BA0F9-E8E6-4A4A-BB22-622F575E4072}" destId="{A97A5ABF-D9E7-A949-B897-CEC19A944849}" srcOrd="0" destOrd="0" parTransId="{D0C4BEDB-669B-6B41-85E2-6DA496388572}" sibTransId="{F4BF237C-61FF-FD4E-8E87-B3A713DE6C6B}"/>
    <dgm:cxn modelId="{A97FE9DC-5424-1C4F-9E9B-2C5859087736}" srcId="{A95401B9-2E9A-B54C-AA16-BA40F34D7060}" destId="{9165E5BD-1A1E-F54B-89C4-305CAF039FB7}" srcOrd="1" destOrd="0" parTransId="{B02E0B81-17C1-E441-ACCA-B685A21E539B}" sibTransId="{5D1D7D86-2FE3-8345-953C-6902F24A4C9F}"/>
    <dgm:cxn modelId="{AFC751DF-68F2-604B-ABBE-DC8091C031B7}" srcId="{DAE2EF02-2484-FD46-BAA7-2ECB319986D1}" destId="{6BC6FDB0-F723-9F40-994E-B824E9CE0210}" srcOrd="0" destOrd="0" parTransId="{2B9876B1-7137-D74A-9100-E93DB474828A}" sibTransId="{F8982279-C3A2-C94C-837A-616783CFDAF1}"/>
    <dgm:cxn modelId="{EC6C8EEA-C3FC-3447-BB7E-69305F4C1FD4}" srcId="{A95401B9-2E9A-B54C-AA16-BA40F34D7060}" destId="{80CD6305-038F-CB40-A0F3-17B8468AE0D5}" srcOrd="4" destOrd="0" parTransId="{B3A66F8B-D254-B142-94EB-8818AEF06965}" sibTransId="{C7E70C47-2E62-9941-9619-D17E62B5595F}"/>
    <dgm:cxn modelId="{84C19DEE-3F0A-42B7-B678-A6FBE56EE398}" type="presOf" srcId="{6BC6FDB0-F723-9F40-994E-B824E9CE0210}" destId="{45BCDDB7-CB43-134A-89AB-84F7285931C6}" srcOrd="0" destOrd="0" presId="urn:microsoft.com/office/officeart/2005/8/layout/list1"/>
    <dgm:cxn modelId="{F92109F1-B9A9-4B01-9E64-CF06485620D7}" type="presOf" srcId="{80CD6305-038F-CB40-A0F3-17B8468AE0D5}" destId="{B972B351-EC44-A244-9287-E7100A68B5D0}" srcOrd="0" destOrd="0" presId="urn:microsoft.com/office/officeart/2005/8/layout/list1"/>
    <dgm:cxn modelId="{B263DCF1-A59E-485E-8231-86A56834AE63}" type="presOf" srcId="{9E73342D-D5C9-704F-903A-D87D3518F201}" destId="{53E4D5B2-B1AF-CE41-A53D-F9FFABE9F280}" srcOrd="0" destOrd="0" presId="urn:microsoft.com/office/officeart/2005/8/layout/list1"/>
    <dgm:cxn modelId="{C19634F2-71D7-4E35-B189-5EF60AFB3525}" type="presOf" srcId="{DAE2EF02-2484-FD46-BAA7-2ECB319986D1}" destId="{08E9D981-6FCB-E646-9322-8F6DA53247DA}" srcOrd="1" destOrd="0" presId="urn:microsoft.com/office/officeart/2005/8/layout/list1"/>
    <dgm:cxn modelId="{0A5757F5-7151-A449-9A38-36A3CE5259E7}" srcId="{A95401B9-2E9A-B54C-AA16-BA40F34D7060}" destId="{DAE2EF02-2484-FD46-BAA7-2ECB319986D1}" srcOrd="3" destOrd="0" parTransId="{721DA92D-01C9-BD4B-B5DC-8B47EBD9AF1A}" sibTransId="{EB761BD1-9238-844B-AC2F-FF6A87EC429C}"/>
    <dgm:cxn modelId="{1393DCF5-7B80-48CF-80F7-1FA1E0EB640F}" type="presOf" srcId="{50E8C5AD-8B28-CC40-9AE3-39DDAF453E64}" destId="{1A6ADE0E-28B2-ED40-979D-AC4FA8151B8A}" srcOrd="1" destOrd="0" presId="urn:microsoft.com/office/officeart/2005/8/layout/list1"/>
    <dgm:cxn modelId="{E376CBF7-44F3-40A1-B9EA-3B688ADC8E57}" type="presOf" srcId="{403F2D0A-041B-A84C-A9DC-18DFC2AE89BC}" destId="{229F3CF6-1EE3-7444-9225-87692AFE9C88}" srcOrd="0" destOrd="0" presId="urn:microsoft.com/office/officeart/2005/8/layout/list1"/>
    <dgm:cxn modelId="{726923C2-7638-4CE5-8BC9-654A2312C43C}" type="presParOf" srcId="{E8C3E7AA-674F-2F44-BAA3-6560F7F2E0F1}" destId="{845D4725-22D5-5B4C-A2C6-1020779EFA2C}" srcOrd="0" destOrd="0" presId="urn:microsoft.com/office/officeart/2005/8/layout/list1"/>
    <dgm:cxn modelId="{6F859DB7-9051-4F71-8EE7-0C037E8D2ACB}" type="presParOf" srcId="{845D4725-22D5-5B4C-A2C6-1020779EFA2C}" destId="{4DC06106-18F5-314F-8FBE-1858C3D733C4}" srcOrd="0" destOrd="0" presId="urn:microsoft.com/office/officeart/2005/8/layout/list1"/>
    <dgm:cxn modelId="{0F03A713-1B44-47D1-8CC3-3B93B7967DCC}" type="presParOf" srcId="{845D4725-22D5-5B4C-A2C6-1020779EFA2C}" destId="{8D109776-370B-144F-AB6D-81FA80D9E796}" srcOrd="1" destOrd="0" presId="urn:microsoft.com/office/officeart/2005/8/layout/list1"/>
    <dgm:cxn modelId="{5C03E4A7-4911-48B4-930C-95D89DB14742}" type="presParOf" srcId="{E8C3E7AA-674F-2F44-BAA3-6560F7F2E0F1}" destId="{D6EA3FA3-1C28-E247-A44D-1F88049F3E55}" srcOrd="1" destOrd="0" presId="urn:microsoft.com/office/officeart/2005/8/layout/list1"/>
    <dgm:cxn modelId="{CF4DDB2F-E2DB-4D25-A7C3-6AB7B2A62ED0}" type="presParOf" srcId="{E8C3E7AA-674F-2F44-BAA3-6560F7F2E0F1}" destId="{92B001DF-9CA4-194A-9732-87B8F35E6716}" srcOrd="2" destOrd="0" presId="urn:microsoft.com/office/officeart/2005/8/layout/list1"/>
    <dgm:cxn modelId="{1C28464C-AAF7-46B6-98E5-CAE5C1305C39}" type="presParOf" srcId="{E8C3E7AA-674F-2F44-BAA3-6560F7F2E0F1}" destId="{4C5DFF84-0BC8-6549-BC94-FD4B2C5E7E51}" srcOrd="3" destOrd="0" presId="urn:microsoft.com/office/officeart/2005/8/layout/list1"/>
    <dgm:cxn modelId="{F21292FE-987D-421A-8769-1EC2E3359830}" type="presParOf" srcId="{E8C3E7AA-674F-2F44-BAA3-6560F7F2E0F1}" destId="{F6B6251A-AE46-984D-A777-7A7C7E23C31D}" srcOrd="4" destOrd="0" presId="urn:microsoft.com/office/officeart/2005/8/layout/list1"/>
    <dgm:cxn modelId="{F45A7611-FBFC-4424-9F8F-86B6281E5E06}" type="presParOf" srcId="{F6B6251A-AE46-984D-A777-7A7C7E23C31D}" destId="{B08AA172-06C6-DE4B-9CF7-531C288D9A21}" srcOrd="0" destOrd="0" presId="urn:microsoft.com/office/officeart/2005/8/layout/list1"/>
    <dgm:cxn modelId="{D3CA835F-99BC-4320-A745-6F8906E0012C}" type="presParOf" srcId="{F6B6251A-AE46-984D-A777-7A7C7E23C31D}" destId="{45B79567-FB55-C743-8503-ADD9CA42398F}" srcOrd="1" destOrd="0" presId="urn:microsoft.com/office/officeart/2005/8/layout/list1"/>
    <dgm:cxn modelId="{C6EE75FF-B697-40B3-95BC-9BBD38D7B549}" type="presParOf" srcId="{E8C3E7AA-674F-2F44-BAA3-6560F7F2E0F1}" destId="{F66D6B02-1018-7A4B-A527-DA25FDA7DD77}" srcOrd="5" destOrd="0" presId="urn:microsoft.com/office/officeart/2005/8/layout/list1"/>
    <dgm:cxn modelId="{9181DBAB-9FA2-4169-98DC-E746C16BC1E9}" type="presParOf" srcId="{E8C3E7AA-674F-2F44-BAA3-6560F7F2E0F1}" destId="{53E4D5B2-B1AF-CE41-A53D-F9FFABE9F280}" srcOrd="6" destOrd="0" presId="urn:microsoft.com/office/officeart/2005/8/layout/list1"/>
    <dgm:cxn modelId="{F0827003-B0D3-404D-8C50-FF92FF2CD9D6}" type="presParOf" srcId="{E8C3E7AA-674F-2F44-BAA3-6560F7F2E0F1}" destId="{2ED81B9F-6A43-4E49-B307-55FC9D6F5291}" srcOrd="7" destOrd="0" presId="urn:microsoft.com/office/officeart/2005/8/layout/list1"/>
    <dgm:cxn modelId="{36614156-271F-48B7-A2BB-B75F6A3BAB97}" type="presParOf" srcId="{E8C3E7AA-674F-2F44-BAA3-6560F7F2E0F1}" destId="{4149C56A-5984-D045-87F7-066DEA2D71F1}" srcOrd="8" destOrd="0" presId="urn:microsoft.com/office/officeart/2005/8/layout/list1"/>
    <dgm:cxn modelId="{F2C25F50-ABB7-49A0-8600-3B57926E9756}" type="presParOf" srcId="{4149C56A-5984-D045-87F7-066DEA2D71F1}" destId="{E8C0AC86-B585-F741-B0E6-4022DD317FFD}" srcOrd="0" destOrd="0" presId="urn:microsoft.com/office/officeart/2005/8/layout/list1"/>
    <dgm:cxn modelId="{0CBCD7EA-7BE6-44BA-9632-EDCD57DAE3B6}" type="presParOf" srcId="{4149C56A-5984-D045-87F7-066DEA2D71F1}" destId="{1A6ADE0E-28B2-ED40-979D-AC4FA8151B8A}" srcOrd="1" destOrd="0" presId="urn:microsoft.com/office/officeart/2005/8/layout/list1"/>
    <dgm:cxn modelId="{9B8B49AD-5598-450A-80F2-8B2EFEEB03DA}" type="presParOf" srcId="{E8C3E7AA-674F-2F44-BAA3-6560F7F2E0F1}" destId="{2CE8D5BB-16E4-9E46-A43D-40DF7A1E1DBA}" srcOrd="9" destOrd="0" presId="urn:microsoft.com/office/officeart/2005/8/layout/list1"/>
    <dgm:cxn modelId="{84C1A079-6FC9-423B-8B06-022FCDAE0BA9}" type="presParOf" srcId="{E8C3E7AA-674F-2F44-BAA3-6560F7F2E0F1}" destId="{4E2529AA-EAC4-1E4B-BE00-D11034B3AA98}" srcOrd="10" destOrd="0" presId="urn:microsoft.com/office/officeart/2005/8/layout/list1"/>
    <dgm:cxn modelId="{E14BF95C-9D1A-4AD1-AC47-7FBF87BE52DA}" type="presParOf" srcId="{E8C3E7AA-674F-2F44-BAA3-6560F7F2E0F1}" destId="{01805A1E-D408-994C-A06D-EA697F71D036}" srcOrd="11" destOrd="0" presId="urn:microsoft.com/office/officeart/2005/8/layout/list1"/>
    <dgm:cxn modelId="{2C50BB96-F004-4187-B8DA-22EABE172A8A}" type="presParOf" srcId="{E8C3E7AA-674F-2F44-BAA3-6560F7F2E0F1}" destId="{4038333E-FCF6-C549-8DEA-D3B5ACB85604}" srcOrd="12" destOrd="0" presId="urn:microsoft.com/office/officeart/2005/8/layout/list1"/>
    <dgm:cxn modelId="{5579A65E-BFB4-407E-A160-5B26B6BE59F9}" type="presParOf" srcId="{4038333E-FCF6-C549-8DEA-D3B5ACB85604}" destId="{6BAA610E-C945-5742-B060-EA4F21294E5F}" srcOrd="0" destOrd="0" presId="urn:microsoft.com/office/officeart/2005/8/layout/list1"/>
    <dgm:cxn modelId="{35322297-5AC1-4477-9AB3-06FE673002E2}" type="presParOf" srcId="{4038333E-FCF6-C549-8DEA-D3B5ACB85604}" destId="{08E9D981-6FCB-E646-9322-8F6DA53247DA}" srcOrd="1" destOrd="0" presId="urn:microsoft.com/office/officeart/2005/8/layout/list1"/>
    <dgm:cxn modelId="{CF6AC4D6-FECC-4975-9A52-C469F3F77EFD}" type="presParOf" srcId="{E8C3E7AA-674F-2F44-BAA3-6560F7F2E0F1}" destId="{2D1D0826-EF96-9B4A-9964-296A5BB65D81}" srcOrd="13" destOrd="0" presId="urn:microsoft.com/office/officeart/2005/8/layout/list1"/>
    <dgm:cxn modelId="{CED6ECB9-F1E1-468A-8D06-9223832ACF48}" type="presParOf" srcId="{E8C3E7AA-674F-2F44-BAA3-6560F7F2E0F1}" destId="{45BCDDB7-CB43-134A-89AB-84F7285931C6}" srcOrd="14" destOrd="0" presId="urn:microsoft.com/office/officeart/2005/8/layout/list1"/>
    <dgm:cxn modelId="{F8665EB5-DD55-4881-8FDE-02A8DD135F81}" type="presParOf" srcId="{E8C3E7AA-674F-2F44-BAA3-6560F7F2E0F1}" destId="{A2BA3DC6-E328-9541-AA32-4045631E7238}" srcOrd="15" destOrd="0" presId="urn:microsoft.com/office/officeart/2005/8/layout/list1"/>
    <dgm:cxn modelId="{8F1B98AA-2D8B-464E-B98C-47EDCFC1FC85}" type="presParOf" srcId="{E8C3E7AA-674F-2F44-BAA3-6560F7F2E0F1}" destId="{657864C5-3A5C-BA4D-8DEE-6CE772D4E0B3}" srcOrd="16" destOrd="0" presId="urn:microsoft.com/office/officeart/2005/8/layout/list1"/>
    <dgm:cxn modelId="{DFCB75B3-2885-4CA1-BCE6-485DAD066484}" type="presParOf" srcId="{657864C5-3A5C-BA4D-8DEE-6CE772D4E0B3}" destId="{B972B351-EC44-A244-9287-E7100A68B5D0}" srcOrd="0" destOrd="0" presId="urn:microsoft.com/office/officeart/2005/8/layout/list1"/>
    <dgm:cxn modelId="{869EDB14-79C2-436E-ACC9-0A9BAC39EE5A}" type="presParOf" srcId="{657864C5-3A5C-BA4D-8DEE-6CE772D4E0B3}" destId="{7ED54662-9C8A-1642-A00E-8D1D77ECBC7A}" srcOrd="1" destOrd="0" presId="urn:microsoft.com/office/officeart/2005/8/layout/list1"/>
    <dgm:cxn modelId="{DD4B0FAF-42BB-4F6E-8177-5E5095F336B6}" type="presParOf" srcId="{E8C3E7AA-674F-2F44-BAA3-6560F7F2E0F1}" destId="{AD5CEBA9-8FB7-0741-B303-477EB38AF7A6}" srcOrd="17" destOrd="0" presId="urn:microsoft.com/office/officeart/2005/8/layout/list1"/>
    <dgm:cxn modelId="{7F3FD9BB-0F39-4A11-9119-FA8C2A58A7FA}" type="presParOf" srcId="{E8C3E7AA-674F-2F44-BAA3-6560F7F2E0F1}" destId="{229F3CF6-1EE3-7444-9225-87692AFE9C88}"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CE3BE30-3BCB-4AC7-B627-E4966D298154}" type="doc">
      <dgm:prSet loTypeId="urn:microsoft.com/office/officeart/2005/8/layout/hierarchy2" loCatId="hierarchy" qsTypeId="urn:microsoft.com/office/officeart/2005/8/quickstyle/simple1" qsCatId="simple" csTypeId="urn:microsoft.com/office/officeart/2005/8/colors/colorful1#2" csCatId="colorful" phldr="1"/>
      <dgm:spPr/>
      <dgm:t>
        <a:bodyPr/>
        <a:lstStyle/>
        <a:p>
          <a:endParaRPr lang="id-ID"/>
        </a:p>
      </dgm:t>
    </dgm:pt>
    <dgm:pt modelId="{6D9637F6-A341-4A18-B6FA-B3189077A3B6}">
      <dgm:prSet phldrT="[Text]"/>
      <dgm:spPr/>
      <dgm:t>
        <a:bodyPr/>
        <a:lstStyle/>
        <a:p>
          <a:r>
            <a:rPr lang="id-ID" dirty="0"/>
            <a:t>Usia menarche</a:t>
          </a:r>
        </a:p>
      </dgm:t>
    </dgm:pt>
    <dgm:pt modelId="{A2546719-D722-49C3-9B7E-0EF303360AC2}" type="parTrans" cxnId="{0AFA1827-A82B-4F94-916F-7ACF20F122EC}">
      <dgm:prSet/>
      <dgm:spPr/>
      <dgm:t>
        <a:bodyPr/>
        <a:lstStyle/>
        <a:p>
          <a:endParaRPr lang="id-ID"/>
        </a:p>
      </dgm:t>
    </dgm:pt>
    <dgm:pt modelId="{7D3631AE-81DF-4B1B-9281-75E719C781D2}" type="sibTrans" cxnId="{0AFA1827-A82B-4F94-916F-7ACF20F122EC}">
      <dgm:prSet/>
      <dgm:spPr/>
      <dgm:t>
        <a:bodyPr/>
        <a:lstStyle/>
        <a:p>
          <a:endParaRPr lang="id-ID"/>
        </a:p>
      </dgm:t>
    </dgm:pt>
    <dgm:pt modelId="{F91D3C29-9016-4F14-9600-83233B00C149}">
      <dgm:prSet phldrT="[Text]"/>
      <dgm:spPr>
        <a:solidFill>
          <a:srgbClr val="00B050"/>
        </a:solidFill>
      </dgm:spPr>
      <dgm:t>
        <a:bodyPr/>
        <a:lstStyle/>
        <a:p>
          <a:r>
            <a:rPr lang="id-ID" dirty="0"/>
            <a:t>Faktor intrinsik</a:t>
          </a:r>
        </a:p>
      </dgm:t>
    </dgm:pt>
    <dgm:pt modelId="{A288B78E-1E99-442E-BB31-08793BC1FBD2}" type="parTrans" cxnId="{22B834A7-B47B-4430-B01C-416EEFCE577B}">
      <dgm:prSet/>
      <dgm:spPr/>
      <dgm:t>
        <a:bodyPr/>
        <a:lstStyle/>
        <a:p>
          <a:endParaRPr lang="id-ID"/>
        </a:p>
      </dgm:t>
    </dgm:pt>
    <dgm:pt modelId="{24508075-7285-48D4-9FB7-DC8B88D6A23B}" type="sibTrans" cxnId="{22B834A7-B47B-4430-B01C-416EEFCE577B}">
      <dgm:prSet/>
      <dgm:spPr/>
      <dgm:t>
        <a:bodyPr/>
        <a:lstStyle/>
        <a:p>
          <a:endParaRPr lang="id-ID"/>
        </a:p>
      </dgm:t>
    </dgm:pt>
    <dgm:pt modelId="{3551985F-9DB6-4DB0-B5DC-8CE6C60AB4F2}">
      <dgm:prSet phldrT="[Text]"/>
      <dgm:spPr>
        <a:solidFill>
          <a:srgbClr val="FF0000"/>
        </a:solidFill>
      </dgm:spPr>
      <dgm:t>
        <a:bodyPr/>
        <a:lstStyle/>
        <a:p>
          <a:r>
            <a:rPr lang="id-ID" dirty="0"/>
            <a:t>Faktor esktrinsik</a:t>
          </a:r>
        </a:p>
      </dgm:t>
    </dgm:pt>
    <dgm:pt modelId="{0697F016-6659-42FB-9F7E-EA7CC3677ACF}" type="parTrans" cxnId="{1406B0FC-4100-406B-AAA4-091D6425AD57}">
      <dgm:prSet/>
      <dgm:spPr/>
      <dgm:t>
        <a:bodyPr/>
        <a:lstStyle/>
        <a:p>
          <a:endParaRPr lang="id-ID"/>
        </a:p>
      </dgm:t>
    </dgm:pt>
    <dgm:pt modelId="{29D34F49-49E9-483A-BB61-9663849432B0}" type="sibTrans" cxnId="{1406B0FC-4100-406B-AAA4-091D6425AD57}">
      <dgm:prSet/>
      <dgm:spPr/>
      <dgm:t>
        <a:bodyPr/>
        <a:lstStyle/>
        <a:p>
          <a:endParaRPr lang="id-ID"/>
        </a:p>
      </dgm:t>
    </dgm:pt>
    <dgm:pt modelId="{E12D1757-39B7-4696-920A-6FF154F40694}">
      <dgm:prSet phldrT="[Text]"/>
      <dgm:spPr>
        <a:solidFill>
          <a:srgbClr val="92D050"/>
        </a:solidFill>
      </dgm:spPr>
      <dgm:t>
        <a:bodyPr/>
        <a:lstStyle/>
        <a:p>
          <a:r>
            <a:rPr lang="id-ID" dirty="0"/>
            <a:t>Genetik</a:t>
          </a:r>
        </a:p>
      </dgm:t>
    </dgm:pt>
    <dgm:pt modelId="{5261FB16-7A30-4D43-B538-1E61845A56CD}" type="parTrans" cxnId="{CF5F495E-75DA-42D9-AA05-2430305CE2A7}">
      <dgm:prSet/>
      <dgm:spPr/>
      <dgm:t>
        <a:bodyPr/>
        <a:lstStyle/>
        <a:p>
          <a:endParaRPr lang="id-ID"/>
        </a:p>
      </dgm:t>
    </dgm:pt>
    <dgm:pt modelId="{6E2EA545-AFE9-473C-89FE-7206215410F9}" type="sibTrans" cxnId="{CF5F495E-75DA-42D9-AA05-2430305CE2A7}">
      <dgm:prSet/>
      <dgm:spPr/>
      <dgm:t>
        <a:bodyPr/>
        <a:lstStyle/>
        <a:p>
          <a:endParaRPr lang="id-ID"/>
        </a:p>
      </dgm:t>
    </dgm:pt>
    <dgm:pt modelId="{C0C009CC-9ED1-4D89-9E1D-8F4D9785CBEF}">
      <dgm:prSet phldrT="[Text]"/>
      <dgm:spPr>
        <a:solidFill>
          <a:srgbClr val="92D050"/>
        </a:solidFill>
      </dgm:spPr>
      <dgm:t>
        <a:bodyPr/>
        <a:lstStyle/>
        <a:p>
          <a:r>
            <a:rPr lang="id-ID" dirty="0"/>
            <a:t>Hormonal</a:t>
          </a:r>
        </a:p>
      </dgm:t>
    </dgm:pt>
    <dgm:pt modelId="{4E6784A3-8F65-4915-B998-D91BD85C4C30}" type="parTrans" cxnId="{9E3CB91F-327A-45B0-91DE-86FE3DDC23BC}">
      <dgm:prSet/>
      <dgm:spPr/>
      <dgm:t>
        <a:bodyPr/>
        <a:lstStyle/>
        <a:p>
          <a:endParaRPr lang="id-ID"/>
        </a:p>
      </dgm:t>
    </dgm:pt>
    <dgm:pt modelId="{67C156D9-4421-49E4-830A-157EB04AE48E}" type="sibTrans" cxnId="{9E3CB91F-327A-45B0-91DE-86FE3DDC23BC}">
      <dgm:prSet/>
      <dgm:spPr/>
      <dgm:t>
        <a:bodyPr/>
        <a:lstStyle/>
        <a:p>
          <a:endParaRPr lang="id-ID"/>
        </a:p>
      </dgm:t>
    </dgm:pt>
    <dgm:pt modelId="{EAA27353-DABC-41CE-9C6E-942F4D841B53}">
      <dgm:prSet phldrT="[Text]"/>
      <dgm:spPr>
        <a:solidFill>
          <a:srgbClr val="FFC000"/>
        </a:solidFill>
      </dgm:spPr>
      <dgm:t>
        <a:bodyPr/>
        <a:lstStyle/>
        <a:p>
          <a:r>
            <a:rPr lang="id-ID" b="0" dirty="0">
              <a:solidFill>
                <a:schemeClr val="tx1"/>
              </a:solidFill>
            </a:rPr>
            <a:t>Gizi</a:t>
          </a:r>
        </a:p>
      </dgm:t>
    </dgm:pt>
    <dgm:pt modelId="{D5F6DFD9-79F0-48B7-846B-E437AAD9CCA1}" type="parTrans" cxnId="{9DDE6568-C1CA-45C9-89FF-D575C22F58A6}">
      <dgm:prSet/>
      <dgm:spPr/>
      <dgm:t>
        <a:bodyPr/>
        <a:lstStyle/>
        <a:p>
          <a:endParaRPr lang="id-ID"/>
        </a:p>
      </dgm:t>
    </dgm:pt>
    <dgm:pt modelId="{257D4157-80E6-41EC-AD15-2602C5B591E8}" type="sibTrans" cxnId="{9DDE6568-C1CA-45C9-89FF-D575C22F58A6}">
      <dgm:prSet/>
      <dgm:spPr/>
      <dgm:t>
        <a:bodyPr/>
        <a:lstStyle/>
        <a:p>
          <a:endParaRPr lang="id-ID"/>
        </a:p>
      </dgm:t>
    </dgm:pt>
    <dgm:pt modelId="{D42475D1-ACA5-4680-9781-5B10CF1F6BF3}">
      <dgm:prSet phldrT="[Text]"/>
      <dgm:spPr>
        <a:solidFill>
          <a:srgbClr val="FFC000"/>
        </a:solidFill>
      </dgm:spPr>
      <dgm:t>
        <a:bodyPr/>
        <a:lstStyle/>
        <a:p>
          <a:r>
            <a:rPr lang="id-ID" b="0" dirty="0">
              <a:solidFill>
                <a:schemeClr val="tx1"/>
              </a:solidFill>
            </a:rPr>
            <a:t>Infeksi</a:t>
          </a:r>
        </a:p>
      </dgm:t>
    </dgm:pt>
    <dgm:pt modelId="{8F97C343-9B7F-468B-B221-556A44B1C821}" type="parTrans" cxnId="{5ABAF919-AD3E-438E-AD1E-B0BCE2866597}">
      <dgm:prSet/>
      <dgm:spPr/>
      <dgm:t>
        <a:bodyPr/>
        <a:lstStyle/>
        <a:p>
          <a:endParaRPr lang="id-ID"/>
        </a:p>
      </dgm:t>
    </dgm:pt>
    <dgm:pt modelId="{5D646C9A-E4E3-4D76-B001-5FF4EF3DED5B}" type="sibTrans" cxnId="{5ABAF919-AD3E-438E-AD1E-B0BCE2866597}">
      <dgm:prSet/>
      <dgm:spPr/>
      <dgm:t>
        <a:bodyPr/>
        <a:lstStyle/>
        <a:p>
          <a:endParaRPr lang="id-ID"/>
        </a:p>
      </dgm:t>
    </dgm:pt>
    <dgm:pt modelId="{4FA77C7B-3F69-41FF-A7E0-4677F8B3179C}">
      <dgm:prSet phldrT="[Text]"/>
      <dgm:spPr>
        <a:solidFill>
          <a:srgbClr val="FFC000"/>
        </a:solidFill>
      </dgm:spPr>
      <dgm:t>
        <a:bodyPr/>
        <a:lstStyle/>
        <a:p>
          <a:r>
            <a:rPr lang="id-ID" b="0" dirty="0">
              <a:solidFill>
                <a:schemeClr val="tx1"/>
              </a:solidFill>
            </a:rPr>
            <a:t>Higiene</a:t>
          </a:r>
        </a:p>
      </dgm:t>
    </dgm:pt>
    <dgm:pt modelId="{63AD17E6-E9D7-478D-A64C-D4155DB2BD6C}" type="parTrans" cxnId="{52D01ADE-C8C3-4916-A343-D628B1FAEFEC}">
      <dgm:prSet/>
      <dgm:spPr/>
      <dgm:t>
        <a:bodyPr/>
        <a:lstStyle/>
        <a:p>
          <a:endParaRPr lang="id-ID"/>
        </a:p>
      </dgm:t>
    </dgm:pt>
    <dgm:pt modelId="{C790F860-DE26-40AE-9C76-716CF99A479D}" type="sibTrans" cxnId="{52D01ADE-C8C3-4916-A343-D628B1FAEFEC}">
      <dgm:prSet/>
      <dgm:spPr/>
      <dgm:t>
        <a:bodyPr/>
        <a:lstStyle/>
        <a:p>
          <a:endParaRPr lang="id-ID"/>
        </a:p>
      </dgm:t>
    </dgm:pt>
    <dgm:pt modelId="{EB86FA2B-BE18-4AA6-8033-1BB07D6905B0}">
      <dgm:prSet phldrT="[Text]"/>
      <dgm:spPr>
        <a:solidFill>
          <a:srgbClr val="FFC000"/>
        </a:solidFill>
      </dgm:spPr>
      <dgm:t>
        <a:bodyPr/>
        <a:lstStyle/>
        <a:p>
          <a:r>
            <a:rPr lang="id-ID" b="0" dirty="0">
              <a:solidFill>
                <a:schemeClr val="tx1"/>
              </a:solidFill>
            </a:rPr>
            <a:t>Energetika</a:t>
          </a:r>
        </a:p>
      </dgm:t>
    </dgm:pt>
    <dgm:pt modelId="{C340A9B9-C26B-4F42-B3B3-F97D55577AAC}" type="parTrans" cxnId="{3B03D8AC-E0E2-4C61-BBF3-C9F21D3CFC2A}">
      <dgm:prSet/>
      <dgm:spPr/>
      <dgm:t>
        <a:bodyPr/>
        <a:lstStyle/>
        <a:p>
          <a:endParaRPr lang="id-ID"/>
        </a:p>
      </dgm:t>
    </dgm:pt>
    <dgm:pt modelId="{E1485394-28AC-4AEF-A711-2614E62C174C}" type="sibTrans" cxnId="{3B03D8AC-E0E2-4C61-BBF3-C9F21D3CFC2A}">
      <dgm:prSet/>
      <dgm:spPr/>
      <dgm:t>
        <a:bodyPr/>
        <a:lstStyle/>
        <a:p>
          <a:endParaRPr lang="id-ID"/>
        </a:p>
      </dgm:t>
    </dgm:pt>
    <dgm:pt modelId="{9F7B0A25-760D-404C-AFE9-78B38BCC9315}" type="pres">
      <dgm:prSet presAssocID="{9CE3BE30-3BCB-4AC7-B627-E4966D298154}" presName="diagram" presStyleCnt="0">
        <dgm:presLayoutVars>
          <dgm:chPref val="1"/>
          <dgm:dir/>
          <dgm:animOne val="branch"/>
          <dgm:animLvl val="lvl"/>
          <dgm:resizeHandles val="exact"/>
        </dgm:presLayoutVars>
      </dgm:prSet>
      <dgm:spPr/>
    </dgm:pt>
    <dgm:pt modelId="{79D3F240-F8C9-418A-AB8C-A1A9AED427FD}" type="pres">
      <dgm:prSet presAssocID="{6D9637F6-A341-4A18-B6FA-B3189077A3B6}" presName="root1" presStyleCnt="0"/>
      <dgm:spPr/>
    </dgm:pt>
    <dgm:pt modelId="{5430CF73-7599-431B-81D8-7738E360DD32}" type="pres">
      <dgm:prSet presAssocID="{6D9637F6-A341-4A18-B6FA-B3189077A3B6}" presName="LevelOneTextNode" presStyleLbl="node0" presStyleIdx="0" presStyleCnt="1">
        <dgm:presLayoutVars>
          <dgm:chPref val="3"/>
        </dgm:presLayoutVars>
      </dgm:prSet>
      <dgm:spPr/>
    </dgm:pt>
    <dgm:pt modelId="{439A301D-43D4-476B-B4DE-AC8584E57763}" type="pres">
      <dgm:prSet presAssocID="{6D9637F6-A341-4A18-B6FA-B3189077A3B6}" presName="level2hierChild" presStyleCnt="0"/>
      <dgm:spPr/>
    </dgm:pt>
    <dgm:pt modelId="{99C1D507-2CB1-42C9-B2F0-86847BCE99C8}" type="pres">
      <dgm:prSet presAssocID="{A288B78E-1E99-442E-BB31-08793BC1FBD2}" presName="conn2-1" presStyleLbl="parChTrans1D2" presStyleIdx="0" presStyleCnt="2"/>
      <dgm:spPr/>
    </dgm:pt>
    <dgm:pt modelId="{3E8990A0-3F0B-4BA1-9013-B0C8358239B8}" type="pres">
      <dgm:prSet presAssocID="{A288B78E-1E99-442E-BB31-08793BC1FBD2}" presName="connTx" presStyleLbl="parChTrans1D2" presStyleIdx="0" presStyleCnt="2"/>
      <dgm:spPr/>
    </dgm:pt>
    <dgm:pt modelId="{C014E73B-3E36-49CC-93F0-0F8B818BA77A}" type="pres">
      <dgm:prSet presAssocID="{F91D3C29-9016-4F14-9600-83233B00C149}" presName="root2" presStyleCnt="0"/>
      <dgm:spPr/>
    </dgm:pt>
    <dgm:pt modelId="{730A4EAA-BE5C-460C-BE6D-1DD307AF6E45}" type="pres">
      <dgm:prSet presAssocID="{F91D3C29-9016-4F14-9600-83233B00C149}" presName="LevelTwoTextNode" presStyleLbl="node2" presStyleIdx="0" presStyleCnt="2">
        <dgm:presLayoutVars>
          <dgm:chPref val="3"/>
        </dgm:presLayoutVars>
      </dgm:prSet>
      <dgm:spPr/>
    </dgm:pt>
    <dgm:pt modelId="{1313981D-B2EB-4096-9D94-74986A110D7B}" type="pres">
      <dgm:prSet presAssocID="{F91D3C29-9016-4F14-9600-83233B00C149}" presName="level3hierChild" presStyleCnt="0"/>
      <dgm:spPr/>
    </dgm:pt>
    <dgm:pt modelId="{29797519-DA4B-492B-8DB9-321D753AB8E6}" type="pres">
      <dgm:prSet presAssocID="{5261FB16-7A30-4D43-B538-1E61845A56CD}" presName="conn2-1" presStyleLbl="parChTrans1D3" presStyleIdx="0" presStyleCnt="6"/>
      <dgm:spPr/>
    </dgm:pt>
    <dgm:pt modelId="{A11F7572-9370-49A0-8895-D2499B36F951}" type="pres">
      <dgm:prSet presAssocID="{5261FB16-7A30-4D43-B538-1E61845A56CD}" presName="connTx" presStyleLbl="parChTrans1D3" presStyleIdx="0" presStyleCnt="6"/>
      <dgm:spPr/>
    </dgm:pt>
    <dgm:pt modelId="{4FAB717D-6BC7-415E-8276-BC4E8C073FD9}" type="pres">
      <dgm:prSet presAssocID="{E12D1757-39B7-4696-920A-6FF154F40694}" presName="root2" presStyleCnt="0"/>
      <dgm:spPr/>
    </dgm:pt>
    <dgm:pt modelId="{1685735A-7235-4CB8-BA79-4C120208965C}" type="pres">
      <dgm:prSet presAssocID="{E12D1757-39B7-4696-920A-6FF154F40694}" presName="LevelTwoTextNode" presStyleLbl="node3" presStyleIdx="0" presStyleCnt="6">
        <dgm:presLayoutVars>
          <dgm:chPref val="3"/>
        </dgm:presLayoutVars>
      </dgm:prSet>
      <dgm:spPr/>
    </dgm:pt>
    <dgm:pt modelId="{00E1A28D-9C5F-4637-BDA9-0B9B4C7D29CF}" type="pres">
      <dgm:prSet presAssocID="{E12D1757-39B7-4696-920A-6FF154F40694}" presName="level3hierChild" presStyleCnt="0"/>
      <dgm:spPr/>
    </dgm:pt>
    <dgm:pt modelId="{07D0DF64-D6D0-4009-AAB2-91ED15B3B333}" type="pres">
      <dgm:prSet presAssocID="{4E6784A3-8F65-4915-B998-D91BD85C4C30}" presName="conn2-1" presStyleLbl="parChTrans1D3" presStyleIdx="1" presStyleCnt="6"/>
      <dgm:spPr/>
    </dgm:pt>
    <dgm:pt modelId="{3D805CA5-2059-4CF9-A58A-E72555A74D36}" type="pres">
      <dgm:prSet presAssocID="{4E6784A3-8F65-4915-B998-D91BD85C4C30}" presName="connTx" presStyleLbl="parChTrans1D3" presStyleIdx="1" presStyleCnt="6"/>
      <dgm:spPr/>
    </dgm:pt>
    <dgm:pt modelId="{E2067F63-28F0-437E-AAAE-507540EEBF61}" type="pres">
      <dgm:prSet presAssocID="{C0C009CC-9ED1-4D89-9E1D-8F4D9785CBEF}" presName="root2" presStyleCnt="0"/>
      <dgm:spPr/>
    </dgm:pt>
    <dgm:pt modelId="{5CEBC259-71C8-429E-AEDE-16AF09435C6B}" type="pres">
      <dgm:prSet presAssocID="{C0C009CC-9ED1-4D89-9E1D-8F4D9785CBEF}" presName="LevelTwoTextNode" presStyleLbl="node3" presStyleIdx="1" presStyleCnt="6">
        <dgm:presLayoutVars>
          <dgm:chPref val="3"/>
        </dgm:presLayoutVars>
      </dgm:prSet>
      <dgm:spPr/>
    </dgm:pt>
    <dgm:pt modelId="{C4C79EC8-1A1E-4358-A859-388970879609}" type="pres">
      <dgm:prSet presAssocID="{C0C009CC-9ED1-4D89-9E1D-8F4D9785CBEF}" presName="level3hierChild" presStyleCnt="0"/>
      <dgm:spPr/>
    </dgm:pt>
    <dgm:pt modelId="{8F4A1365-4173-4CAA-BD89-3DE8B67AEF24}" type="pres">
      <dgm:prSet presAssocID="{0697F016-6659-42FB-9F7E-EA7CC3677ACF}" presName="conn2-1" presStyleLbl="parChTrans1D2" presStyleIdx="1" presStyleCnt="2"/>
      <dgm:spPr/>
    </dgm:pt>
    <dgm:pt modelId="{BDAC9ED5-EAFD-4551-9E59-8961A796099A}" type="pres">
      <dgm:prSet presAssocID="{0697F016-6659-42FB-9F7E-EA7CC3677ACF}" presName="connTx" presStyleLbl="parChTrans1D2" presStyleIdx="1" presStyleCnt="2"/>
      <dgm:spPr/>
    </dgm:pt>
    <dgm:pt modelId="{07F0B7E8-CDA9-491C-B5B9-8C5248FFA2F5}" type="pres">
      <dgm:prSet presAssocID="{3551985F-9DB6-4DB0-B5DC-8CE6C60AB4F2}" presName="root2" presStyleCnt="0"/>
      <dgm:spPr/>
    </dgm:pt>
    <dgm:pt modelId="{FF17A130-5BE3-4550-90A0-C090FD9B742B}" type="pres">
      <dgm:prSet presAssocID="{3551985F-9DB6-4DB0-B5DC-8CE6C60AB4F2}" presName="LevelTwoTextNode" presStyleLbl="node2" presStyleIdx="1" presStyleCnt="2">
        <dgm:presLayoutVars>
          <dgm:chPref val="3"/>
        </dgm:presLayoutVars>
      </dgm:prSet>
      <dgm:spPr/>
    </dgm:pt>
    <dgm:pt modelId="{C16D9A6F-BC82-4722-A737-FF9D501A4B74}" type="pres">
      <dgm:prSet presAssocID="{3551985F-9DB6-4DB0-B5DC-8CE6C60AB4F2}" presName="level3hierChild" presStyleCnt="0"/>
      <dgm:spPr/>
    </dgm:pt>
    <dgm:pt modelId="{5BE6B89F-EB0B-4B9C-B688-FA03FEFB96BE}" type="pres">
      <dgm:prSet presAssocID="{D5F6DFD9-79F0-48B7-846B-E437AAD9CCA1}" presName="conn2-1" presStyleLbl="parChTrans1D3" presStyleIdx="2" presStyleCnt="6"/>
      <dgm:spPr/>
    </dgm:pt>
    <dgm:pt modelId="{EB5A7896-72D7-43D4-956E-4131C10241E5}" type="pres">
      <dgm:prSet presAssocID="{D5F6DFD9-79F0-48B7-846B-E437AAD9CCA1}" presName="connTx" presStyleLbl="parChTrans1D3" presStyleIdx="2" presStyleCnt="6"/>
      <dgm:spPr/>
    </dgm:pt>
    <dgm:pt modelId="{BD243F5F-C57F-4693-BFF2-9BF257A8D5FC}" type="pres">
      <dgm:prSet presAssocID="{EAA27353-DABC-41CE-9C6E-942F4D841B53}" presName="root2" presStyleCnt="0"/>
      <dgm:spPr/>
    </dgm:pt>
    <dgm:pt modelId="{5D4EA922-FB2A-4F39-A091-6B0C26FD75AA}" type="pres">
      <dgm:prSet presAssocID="{EAA27353-DABC-41CE-9C6E-942F4D841B53}" presName="LevelTwoTextNode" presStyleLbl="node3" presStyleIdx="2" presStyleCnt="6">
        <dgm:presLayoutVars>
          <dgm:chPref val="3"/>
        </dgm:presLayoutVars>
      </dgm:prSet>
      <dgm:spPr/>
    </dgm:pt>
    <dgm:pt modelId="{69AD3A88-1539-4585-A4FE-3E1D8A6D24D5}" type="pres">
      <dgm:prSet presAssocID="{EAA27353-DABC-41CE-9C6E-942F4D841B53}" presName="level3hierChild" presStyleCnt="0"/>
      <dgm:spPr/>
    </dgm:pt>
    <dgm:pt modelId="{6888E1AA-86DF-4518-8989-CA3F51D70812}" type="pres">
      <dgm:prSet presAssocID="{8F97C343-9B7F-468B-B221-556A44B1C821}" presName="conn2-1" presStyleLbl="parChTrans1D3" presStyleIdx="3" presStyleCnt="6"/>
      <dgm:spPr/>
    </dgm:pt>
    <dgm:pt modelId="{22A8A077-C322-4B10-A74A-CAD3BBA7E66B}" type="pres">
      <dgm:prSet presAssocID="{8F97C343-9B7F-468B-B221-556A44B1C821}" presName="connTx" presStyleLbl="parChTrans1D3" presStyleIdx="3" presStyleCnt="6"/>
      <dgm:spPr/>
    </dgm:pt>
    <dgm:pt modelId="{2542C0A7-2EA3-4372-A1D3-BD885AD85BC5}" type="pres">
      <dgm:prSet presAssocID="{D42475D1-ACA5-4680-9781-5B10CF1F6BF3}" presName="root2" presStyleCnt="0"/>
      <dgm:spPr/>
    </dgm:pt>
    <dgm:pt modelId="{4FEB7E71-A7E7-4D22-AA3D-A59E98588B9C}" type="pres">
      <dgm:prSet presAssocID="{D42475D1-ACA5-4680-9781-5B10CF1F6BF3}" presName="LevelTwoTextNode" presStyleLbl="node3" presStyleIdx="3" presStyleCnt="6">
        <dgm:presLayoutVars>
          <dgm:chPref val="3"/>
        </dgm:presLayoutVars>
      </dgm:prSet>
      <dgm:spPr/>
    </dgm:pt>
    <dgm:pt modelId="{7F36C3E5-19E7-48CF-9637-E34786FAC5D4}" type="pres">
      <dgm:prSet presAssocID="{D42475D1-ACA5-4680-9781-5B10CF1F6BF3}" presName="level3hierChild" presStyleCnt="0"/>
      <dgm:spPr/>
    </dgm:pt>
    <dgm:pt modelId="{AB6AE80F-FEA3-44E3-8448-3BDCE37DCB9E}" type="pres">
      <dgm:prSet presAssocID="{63AD17E6-E9D7-478D-A64C-D4155DB2BD6C}" presName="conn2-1" presStyleLbl="parChTrans1D3" presStyleIdx="4" presStyleCnt="6"/>
      <dgm:spPr/>
    </dgm:pt>
    <dgm:pt modelId="{ED255519-E49E-4257-B071-B877AC4B3DBC}" type="pres">
      <dgm:prSet presAssocID="{63AD17E6-E9D7-478D-A64C-D4155DB2BD6C}" presName="connTx" presStyleLbl="parChTrans1D3" presStyleIdx="4" presStyleCnt="6"/>
      <dgm:spPr/>
    </dgm:pt>
    <dgm:pt modelId="{037674F2-3EB7-4E26-BA69-A15629EDE22A}" type="pres">
      <dgm:prSet presAssocID="{4FA77C7B-3F69-41FF-A7E0-4677F8B3179C}" presName="root2" presStyleCnt="0"/>
      <dgm:spPr/>
    </dgm:pt>
    <dgm:pt modelId="{9EDC0B15-B126-4F6A-A8AF-0F3313ED25CF}" type="pres">
      <dgm:prSet presAssocID="{4FA77C7B-3F69-41FF-A7E0-4677F8B3179C}" presName="LevelTwoTextNode" presStyleLbl="node3" presStyleIdx="4" presStyleCnt="6">
        <dgm:presLayoutVars>
          <dgm:chPref val="3"/>
        </dgm:presLayoutVars>
      </dgm:prSet>
      <dgm:spPr/>
    </dgm:pt>
    <dgm:pt modelId="{EDBB7041-BCAD-438B-B407-F078EE9F893A}" type="pres">
      <dgm:prSet presAssocID="{4FA77C7B-3F69-41FF-A7E0-4677F8B3179C}" presName="level3hierChild" presStyleCnt="0"/>
      <dgm:spPr/>
    </dgm:pt>
    <dgm:pt modelId="{91B89192-1710-414E-9BBB-A21A2685A752}" type="pres">
      <dgm:prSet presAssocID="{C340A9B9-C26B-4F42-B3B3-F97D55577AAC}" presName="conn2-1" presStyleLbl="parChTrans1D3" presStyleIdx="5" presStyleCnt="6"/>
      <dgm:spPr/>
    </dgm:pt>
    <dgm:pt modelId="{4E3706B4-AFCA-45C8-8C8E-C29712CCF048}" type="pres">
      <dgm:prSet presAssocID="{C340A9B9-C26B-4F42-B3B3-F97D55577AAC}" presName="connTx" presStyleLbl="parChTrans1D3" presStyleIdx="5" presStyleCnt="6"/>
      <dgm:spPr/>
    </dgm:pt>
    <dgm:pt modelId="{D3D6C76C-2FA6-40A2-BA3C-098CECF06409}" type="pres">
      <dgm:prSet presAssocID="{EB86FA2B-BE18-4AA6-8033-1BB07D6905B0}" presName="root2" presStyleCnt="0"/>
      <dgm:spPr/>
    </dgm:pt>
    <dgm:pt modelId="{F99EAC3B-469C-482A-A243-4BCE6C4A1D38}" type="pres">
      <dgm:prSet presAssocID="{EB86FA2B-BE18-4AA6-8033-1BB07D6905B0}" presName="LevelTwoTextNode" presStyleLbl="node3" presStyleIdx="5" presStyleCnt="6">
        <dgm:presLayoutVars>
          <dgm:chPref val="3"/>
        </dgm:presLayoutVars>
      </dgm:prSet>
      <dgm:spPr/>
    </dgm:pt>
    <dgm:pt modelId="{320DFB10-1D85-42E5-9B26-885C630F8772}" type="pres">
      <dgm:prSet presAssocID="{EB86FA2B-BE18-4AA6-8033-1BB07D6905B0}" presName="level3hierChild" presStyleCnt="0"/>
      <dgm:spPr/>
    </dgm:pt>
  </dgm:ptLst>
  <dgm:cxnLst>
    <dgm:cxn modelId="{F18CFB04-3DA1-F54E-A5DA-B99FBC6D9F7E}" type="presOf" srcId="{4FA77C7B-3F69-41FF-A7E0-4677F8B3179C}" destId="{9EDC0B15-B126-4F6A-A8AF-0F3313ED25CF}" srcOrd="0" destOrd="0" presId="urn:microsoft.com/office/officeart/2005/8/layout/hierarchy2"/>
    <dgm:cxn modelId="{B3C82F18-3FD5-334E-B054-BE3DBB3F6484}" type="presOf" srcId="{8F97C343-9B7F-468B-B221-556A44B1C821}" destId="{6888E1AA-86DF-4518-8989-CA3F51D70812}" srcOrd="0" destOrd="0" presId="urn:microsoft.com/office/officeart/2005/8/layout/hierarchy2"/>
    <dgm:cxn modelId="{5ABAF919-AD3E-438E-AD1E-B0BCE2866597}" srcId="{3551985F-9DB6-4DB0-B5DC-8CE6C60AB4F2}" destId="{D42475D1-ACA5-4680-9781-5B10CF1F6BF3}" srcOrd="1" destOrd="0" parTransId="{8F97C343-9B7F-468B-B221-556A44B1C821}" sibTransId="{5D646C9A-E4E3-4D76-B001-5FF4EF3DED5B}"/>
    <dgm:cxn modelId="{9E1ADE1A-36F8-5743-B8FB-A3C47D2225DC}" type="presOf" srcId="{C0C009CC-9ED1-4D89-9E1D-8F4D9785CBEF}" destId="{5CEBC259-71C8-429E-AEDE-16AF09435C6B}" srcOrd="0" destOrd="0" presId="urn:microsoft.com/office/officeart/2005/8/layout/hierarchy2"/>
    <dgm:cxn modelId="{9E3CB91F-327A-45B0-91DE-86FE3DDC23BC}" srcId="{F91D3C29-9016-4F14-9600-83233B00C149}" destId="{C0C009CC-9ED1-4D89-9E1D-8F4D9785CBEF}" srcOrd="1" destOrd="0" parTransId="{4E6784A3-8F65-4915-B998-D91BD85C4C30}" sibTransId="{67C156D9-4421-49E4-830A-157EB04AE48E}"/>
    <dgm:cxn modelId="{0AFA1827-A82B-4F94-916F-7ACF20F122EC}" srcId="{9CE3BE30-3BCB-4AC7-B627-E4966D298154}" destId="{6D9637F6-A341-4A18-B6FA-B3189077A3B6}" srcOrd="0" destOrd="0" parTransId="{A2546719-D722-49C3-9B7E-0EF303360AC2}" sibTransId="{7D3631AE-81DF-4B1B-9281-75E719C781D2}"/>
    <dgm:cxn modelId="{08665934-CAC6-E740-A0F6-FB06DE1C4045}" type="presOf" srcId="{6D9637F6-A341-4A18-B6FA-B3189077A3B6}" destId="{5430CF73-7599-431B-81D8-7738E360DD32}" srcOrd="0" destOrd="0" presId="urn:microsoft.com/office/officeart/2005/8/layout/hierarchy2"/>
    <dgm:cxn modelId="{70727A3B-E099-A94F-AEEE-A63D131DF6F6}" type="presOf" srcId="{C340A9B9-C26B-4F42-B3B3-F97D55577AAC}" destId="{4E3706B4-AFCA-45C8-8C8E-C29712CCF048}" srcOrd="1" destOrd="0" presId="urn:microsoft.com/office/officeart/2005/8/layout/hierarchy2"/>
    <dgm:cxn modelId="{DE1C6D40-7A40-EC46-9422-8A33E77E680B}" type="presOf" srcId="{63AD17E6-E9D7-478D-A64C-D4155DB2BD6C}" destId="{AB6AE80F-FEA3-44E3-8448-3BDCE37DCB9E}" srcOrd="0" destOrd="0" presId="urn:microsoft.com/office/officeart/2005/8/layout/hierarchy2"/>
    <dgm:cxn modelId="{6123EE40-305D-FD47-A2B0-7999E74FF7F3}" type="presOf" srcId="{EAA27353-DABC-41CE-9C6E-942F4D841B53}" destId="{5D4EA922-FB2A-4F39-A091-6B0C26FD75AA}" srcOrd="0" destOrd="0" presId="urn:microsoft.com/office/officeart/2005/8/layout/hierarchy2"/>
    <dgm:cxn modelId="{8164814D-EFD8-0D4E-B134-AF5FBB448707}" type="presOf" srcId="{4E6784A3-8F65-4915-B998-D91BD85C4C30}" destId="{07D0DF64-D6D0-4009-AAB2-91ED15B3B333}" srcOrd="0" destOrd="0" presId="urn:microsoft.com/office/officeart/2005/8/layout/hierarchy2"/>
    <dgm:cxn modelId="{02B57C58-B552-7F4E-ACEF-FBD23CFCAE0E}" type="presOf" srcId="{0697F016-6659-42FB-9F7E-EA7CC3677ACF}" destId="{8F4A1365-4173-4CAA-BD89-3DE8B67AEF24}" srcOrd="0" destOrd="0" presId="urn:microsoft.com/office/officeart/2005/8/layout/hierarchy2"/>
    <dgm:cxn modelId="{C96B1B5E-01FC-C548-AC3E-1BECDDD137D5}" type="presOf" srcId="{F91D3C29-9016-4F14-9600-83233B00C149}" destId="{730A4EAA-BE5C-460C-BE6D-1DD307AF6E45}" srcOrd="0" destOrd="0" presId="urn:microsoft.com/office/officeart/2005/8/layout/hierarchy2"/>
    <dgm:cxn modelId="{CF5F495E-75DA-42D9-AA05-2430305CE2A7}" srcId="{F91D3C29-9016-4F14-9600-83233B00C149}" destId="{E12D1757-39B7-4696-920A-6FF154F40694}" srcOrd="0" destOrd="0" parTransId="{5261FB16-7A30-4D43-B538-1E61845A56CD}" sibTransId="{6E2EA545-AFE9-473C-89FE-7206215410F9}"/>
    <dgm:cxn modelId="{0253AD64-C2EB-9C4E-9E80-F79D6055F054}" type="presOf" srcId="{8F97C343-9B7F-468B-B221-556A44B1C821}" destId="{22A8A077-C322-4B10-A74A-CAD3BBA7E66B}" srcOrd="1" destOrd="0" presId="urn:microsoft.com/office/officeart/2005/8/layout/hierarchy2"/>
    <dgm:cxn modelId="{9DDE6568-C1CA-45C9-89FF-D575C22F58A6}" srcId="{3551985F-9DB6-4DB0-B5DC-8CE6C60AB4F2}" destId="{EAA27353-DABC-41CE-9C6E-942F4D841B53}" srcOrd="0" destOrd="0" parTransId="{D5F6DFD9-79F0-48B7-846B-E437AAD9CCA1}" sibTransId="{257D4157-80E6-41EC-AD15-2602C5B591E8}"/>
    <dgm:cxn modelId="{8D69E472-FFBF-B945-87E1-732F4901E7E3}" type="presOf" srcId="{5261FB16-7A30-4D43-B538-1E61845A56CD}" destId="{A11F7572-9370-49A0-8895-D2499B36F951}" srcOrd="1" destOrd="0" presId="urn:microsoft.com/office/officeart/2005/8/layout/hierarchy2"/>
    <dgm:cxn modelId="{41138F82-3D0B-CD41-A32A-CF86A7682537}" type="presOf" srcId="{D5F6DFD9-79F0-48B7-846B-E437AAD9CCA1}" destId="{5BE6B89F-EB0B-4B9C-B688-FA03FEFB96BE}" srcOrd="0" destOrd="0" presId="urn:microsoft.com/office/officeart/2005/8/layout/hierarchy2"/>
    <dgm:cxn modelId="{166FF083-4D9E-7D4D-8F60-5900A50E4407}" type="presOf" srcId="{A288B78E-1E99-442E-BB31-08793BC1FBD2}" destId="{3E8990A0-3F0B-4BA1-9013-B0C8358239B8}" srcOrd="1" destOrd="0" presId="urn:microsoft.com/office/officeart/2005/8/layout/hierarchy2"/>
    <dgm:cxn modelId="{FFFE9A92-1ABB-904D-9965-95CC09474D02}" type="presOf" srcId="{D5F6DFD9-79F0-48B7-846B-E437AAD9CCA1}" destId="{EB5A7896-72D7-43D4-956E-4131C10241E5}" srcOrd="1" destOrd="0" presId="urn:microsoft.com/office/officeart/2005/8/layout/hierarchy2"/>
    <dgm:cxn modelId="{797E7398-F452-B441-AF45-E5A3C56C8875}" type="presOf" srcId="{9CE3BE30-3BCB-4AC7-B627-E4966D298154}" destId="{9F7B0A25-760D-404C-AFE9-78B38BCC9315}" srcOrd="0" destOrd="0" presId="urn:microsoft.com/office/officeart/2005/8/layout/hierarchy2"/>
    <dgm:cxn modelId="{D6E6799B-A175-2649-82A5-354B6E9D3368}" type="presOf" srcId="{0697F016-6659-42FB-9F7E-EA7CC3677ACF}" destId="{BDAC9ED5-EAFD-4551-9E59-8961A796099A}" srcOrd="1" destOrd="0" presId="urn:microsoft.com/office/officeart/2005/8/layout/hierarchy2"/>
    <dgm:cxn modelId="{25EF85A0-C871-9546-9501-CD35EF774B6D}" type="presOf" srcId="{63AD17E6-E9D7-478D-A64C-D4155DB2BD6C}" destId="{ED255519-E49E-4257-B071-B877AC4B3DBC}" srcOrd="1" destOrd="0" presId="urn:microsoft.com/office/officeart/2005/8/layout/hierarchy2"/>
    <dgm:cxn modelId="{78866FA2-6E10-CD44-853A-0348208AD60E}" type="presOf" srcId="{5261FB16-7A30-4D43-B538-1E61845A56CD}" destId="{29797519-DA4B-492B-8DB9-321D753AB8E6}" srcOrd="0" destOrd="0" presId="urn:microsoft.com/office/officeart/2005/8/layout/hierarchy2"/>
    <dgm:cxn modelId="{E6C99BA4-C8D3-2942-BF24-21D4BF49592D}" type="presOf" srcId="{C340A9B9-C26B-4F42-B3B3-F97D55577AAC}" destId="{91B89192-1710-414E-9BBB-A21A2685A752}" srcOrd="0" destOrd="0" presId="urn:microsoft.com/office/officeart/2005/8/layout/hierarchy2"/>
    <dgm:cxn modelId="{22B834A7-B47B-4430-B01C-416EEFCE577B}" srcId="{6D9637F6-A341-4A18-B6FA-B3189077A3B6}" destId="{F91D3C29-9016-4F14-9600-83233B00C149}" srcOrd="0" destOrd="0" parTransId="{A288B78E-1E99-442E-BB31-08793BC1FBD2}" sibTransId="{24508075-7285-48D4-9FB7-DC8B88D6A23B}"/>
    <dgm:cxn modelId="{3B03D8AC-E0E2-4C61-BBF3-C9F21D3CFC2A}" srcId="{3551985F-9DB6-4DB0-B5DC-8CE6C60AB4F2}" destId="{EB86FA2B-BE18-4AA6-8033-1BB07D6905B0}" srcOrd="3" destOrd="0" parTransId="{C340A9B9-C26B-4F42-B3B3-F97D55577AAC}" sibTransId="{E1485394-28AC-4AEF-A711-2614E62C174C}"/>
    <dgm:cxn modelId="{5CD0ECD0-A4A0-5740-8980-3A068E4087BA}" type="presOf" srcId="{4E6784A3-8F65-4915-B998-D91BD85C4C30}" destId="{3D805CA5-2059-4CF9-A58A-E72555A74D36}" srcOrd="1" destOrd="0" presId="urn:microsoft.com/office/officeart/2005/8/layout/hierarchy2"/>
    <dgm:cxn modelId="{286A5AD3-D232-9A40-AC90-5F3EBE25892D}" type="presOf" srcId="{A288B78E-1E99-442E-BB31-08793BC1FBD2}" destId="{99C1D507-2CB1-42C9-B2F0-86847BCE99C8}" srcOrd="0" destOrd="0" presId="urn:microsoft.com/office/officeart/2005/8/layout/hierarchy2"/>
    <dgm:cxn modelId="{ADF567DA-5ADF-334D-AFF5-23D6870DCC90}" type="presOf" srcId="{D42475D1-ACA5-4680-9781-5B10CF1F6BF3}" destId="{4FEB7E71-A7E7-4D22-AA3D-A59E98588B9C}" srcOrd="0" destOrd="0" presId="urn:microsoft.com/office/officeart/2005/8/layout/hierarchy2"/>
    <dgm:cxn modelId="{1B9ABDDB-BDE0-4E43-A172-A535CE66FCD5}" type="presOf" srcId="{3551985F-9DB6-4DB0-B5DC-8CE6C60AB4F2}" destId="{FF17A130-5BE3-4550-90A0-C090FD9B742B}" srcOrd="0" destOrd="0" presId="urn:microsoft.com/office/officeart/2005/8/layout/hierarchy2"/>
    <dgm:cxn modelId="{52D01ADE-C8C3-4916-A343-D628B1FAEFEC}" srcId="{3551985F-9DB6-4DB0-B5DC-8CE6C60AB4F2}" destId="{4FA77C7B-3F69-41FF-A7E0-4677F8B3179C}" srcOrd="2" destOrd="0" parTransId="{63AD17E6-E9D7-478D-A64C-D4155DB2BD6C}" sibTransId="{C790F860-DE26-40AE-9C76-716CF99A479D}"/>
    <dgm:cxn modelId="{652DABEE-A8F6-354C-A873-54A83396ABD1}" type="presOf" srcId="{E12D1757-39B7-4696-920A-6FF154F40694}" destId="{1685735A-7235-4CB8-BA79-4C120208965C}" srcOrd="0" destOrd="0" presId="urn:microsoft.com/office/officeart/2005/8/layout/hierarchy2"/>
    <dgm:cxn modelId="{1406B0FC-4100-406B-AAA4-091D6425AD57}" srcId="{6D9637F6-A341-4A18-B6FA-B3189077A3B6}" destId="{3551985F-9DB6-4DB0-B5DC-8CE6C60AB4F2}" srcOrd="1" destOrd="0" parTransId="{0697F016-6659-42FB-9F7E-EA7CC3677ACF}" sibTransId="{29D34F49-49E9-483A-BB61-9663849432B0}"/>
    <dgm:cxn modelId="{91AA56FE-54F0-0443-8A8A-2C977A7F8255}" type="presOf" srcId="{EB86FA2B-BE18-4AA6-8033-1BB07D6905B0}" destId="{F99EAC3B-469C-482A-A243-4BCE6C4A1D38}" srcOrd="0" destOrd="0" presId="urn:microsoft.com/office/officeart/2005/8/layout/hierarchy2"/>
    <dgm:cxn modelId="{478AF7EC-1A95-6E44-BFD8-3D15B2BE577B}" type="presParOf" srcId="{9F7B0A25-760D-404C-AFE9-78B38BCC9315}" destId="{79D3F240-F8C9-418A-AB8C-A1A9AED427FD}" srcOrd="0" destOrd="0" presId="urn:microsoft.com/office/officeart/2005/8/layout/hierarchy2"/>
    <dgm:cxn modelId="{98D3712B-C21F-4A47-ABA2-834290D663C2}" type="presParOf" srcId="{79D3F240-F8C9-418A-AB8C-A1A9AED427FD}" destId="{5430CF73-7599-431B-81D8-7738E360DD32}" srcOrd="0" destOrd="0" presId="urn:microsoft.com/office/officeart/2005/8/layout/hierarchy2"/>
    <dgm:cxn modelId="{EA16B63B-43B3-6E45-AFF2-9D313E84ECAF}" type="presParOf" srcId="{79D3F240-F8C9-418A-AB8C-A1A9AED427FD}" destId="{439A301D-43D4-476B-B4DE-AC8584E57763}" srcOrd="1" destOrd="0" presId="urn:microsoft.com/office/officeart/2005/8/layout/hierarchy2"/>
    <dgm:cxn modelId="{64CB3F01-DD58-164E-85A1-582330E2CC70}" type="presParOf" srcId="{439A301D-43D4-476B-B4DE-AC8584E57763}" destId="{99C1D507-2CB1-42C9-B2F0-86847BCE99C8}" srcOrd="0" destOrd="0" presId="urn:microsoft.com/office/officeart/2005/8/layout/hierarchy2"/>
    <dgm:cxn modelId="{CE61EFA3-27D2-1846-AF32-CCFE39922184}" type="presParOf" srcId="{99C1D507-2CB1-42C9-B2F0-86847BCE99C8}" destId="{3E8990A0-3F0B-4BA1-9013-B0C8358239B8}" srcOrd="0" destOrd="0" presId="urn:microsoft.com/office/officeart/2005/8/layout/hierarchy2"/>
    <dgm:cxn modelId="{24556F92-CCFF-1141-874F-1DD3DCF2B074}" type="presParOf" srcId="{439A301D-43D4-476B-B4DE-AC8584E57763}" destId="{C014E73B-3E36-49CC-93F0-0F8B818BA77A}" srcOrd="1" destOrd="0" presId="urn:microsoft.com/office/officeart/2005/8/layout/hierarchy2"/>
    <dgm:cxn modelId="{69337A79-8667-5847-935F-6CA3D3938CAF}" type="presParOf" srcId="{C014E73B-3E36-49CC-93F0-0F8B818BA77A}" destId="{730A4EAA-BE5C-460C-BE6D-1DD307AF6E45}" srcOrd="0" destOrd="0" presId="urn:microsoft.com/office/officeart/2005/8/layout/hierarchy2"/>
    <dgm:cxn modelId="{8A496C25-1701-0640-B16C-508AC5C2EA8E}" type="presParOf" srcId="{C014E73B-3E36-49CC-93F0-0F8B818BA77A}" destId="{1313981D-B2EB-4096-9D94-74986A110D7B}" srcOrd="1" destOrd="0" presId="urn:microsoft.com/office/officeart/2005/8/layout/hierarchy2"/>
    <dgm:cxn modelId="{9E2FDB2A-54B7-584E-BB56-CC860FDA3F5C}" type="presParOf" srcId="{1313981D-B2EB-4096-9D94-74986A110D7B}" destId="{29797519-DA4B-492B-8DB9-321D753AB8E6}" srcOrd="0" destOrd="0" presId="urn:microsoft.com/office/officeart/2005/8/layout/hierarchy2"/>
    <dgm:cxn modelId="{F4E5BC88-BF28-8A44-BCB3-0A1FCE7E321B}" type="presParOf" srcId="{29797519-DA4B-492B-8DB9-321D753AB8E6}" destId="{A11F7572-9370-49A0-8895-D2499B36F951}" srcOrd="0" destOrd="0" presId="urn:microsoft.com/office/officeart/2005/8/layout/hierarchy2"/>
    <dgm:cxn modelId="{C5F18BE5-8BFE-3B47-9E1F-0F930ABCC944}" type="presParOf" srcId="{1313981D-B2EB-4096-9D94-74986A110D7B}" destId="{4FAB717D-6BC7-415E-8276-BC4E8C073FD9}" srcOrd="1" destOrd="0" presId="urn:microsoft.com/office/officeart/2005/8/layout/hierarchy2"/>
    <dgm:cxn modelId="{C1DC5047-0871-9943-A377-3EF0995CA325}" type="presParOf" srcId="{4FAB717D-6BC7-415E-8276-BC4E8C073FD9}" destId="{1685735A-7235-4CB8-BA79-4C120208965C}" srcOrd="0" destOrd="0" presId="urn:microsoft.com/office/officeart/2005/8/layout/hierarchy2"/>
    <dgm:cxn modelId="{3F0A5BC3-BCB7-804C-B8EB-C60FB78F9AC3}" type="presParOf" srcId="{4FAB717D-6BC7-415E-8276-BC4E8C073FD9}" destId="{00E1A28D-9C5F-4637-BDA9-0B9B4C7D29CF}" srcOrd="1" destOrd="0" presId="urn:microsoft.com/office/officeart/2005/8/layout/hierarchy2"/>
    <dgm:cxn modelId="{67425E3D-66A3-5E40-9756-B220A268E9D0}" type="presParOf" srcId="{1313981D-B2EB-4096-9D94-74986A110D7B}" destId="{07D0DF64-D6D0-4009-AAB2-91ED15B3B333}" srcOrd="2" destOrd="0" presId="urn:microsoft.com/office/officeart/2005/8/layout/hierarchy2"/>
    <dgm:cxn modelId="{EC181455-D78F-864F-A9EE-D5C53D530A29}" type="presParOf" srcId="{07D0DF64-D6D0-4009-AAB2-91ED15B3B333}" destId="{3D805CA5-2059-4CF9-A58A-E72555A74D36}" srcOrd="0" destOrd="0" presId="urn:microsoft.com/office/officeart/2005/8/layout/hierarchy2"/>
    <dgm:cxn modelId="{F387B11A-6E9C-CE47-98C1-86722D67EBE7}" type="presParOf" srcId="{1313981D-B2EB-4096-9D94-74986A110D7B}" destId="{E2067F63-28F0-437E-AAAE-507540EEBF61}" srcOrd="3" destOrd="0" presId="urn:microsoft.com/office/officeart/2005/8/layout/hierarchy2"/>
    <dgm:cxn modelId="{523FCC11-0C0C-CA4F-8BE9-1D5344A46021}" type="presParOf" srcId="{E2067F63-28F0-437E-AAAE-507540EEBF61}" destId="{5CEBC259-71C8-429E-AEDE-16AF09435C6B}" srcOrd="0" destOrd="0" presId="urn:microsoft.com/office/officeart/2005/8/layout/hierarchy2"/>
    <dgm:cxn modelId="{B7EC2074-11DC-F546-B52B-12F830342681}" type="presParOf" srcId="{E2067F63-28F0-437E-AAAE-507540EEBF61}" destId="{C4C79EC8-1A1E-4358-A859-388970879609}" srcOrd="1" destOrd="0" presId="urn:microsoft.com/office/officeart/2005/8/layout/hierarchy2"/>
    <dgm:cxn modelId="{C3CCDFEF-8F1E-0344-9B8C-9BACD95C19F4}" type="presParOf" srcId="{439A301D-43D4-476B-B4DE-AC8584E57763}" destId="{8F4A1365-4173-4CAA-BD89-3DE8B67AEF24}" srcOrd="2" destOrd="0" presId="urn:microsoft.com/office/officeart/2005/8/layout/hierarchy2"/>
    <dgm:cxn modelId="{32514E86-4334-9643-9629-893B16C58E2E}" type="presParOf" srcId="{8F4A1365-4173-4CAA-BD89-3DE8B67AEF24}" destId="{BDAC9ED5-EAFD-4551-9E59-8961A796099A}" srcOrd="0" destOrd="0" presId="urn:microsoft.com/office/officeart/2005/8/layout/hierarchy2"/>
    <dgm:cxn modelId="{D9FEECF6-1816-2143-81A7-136AC8336207}" type="presParOf" srcId="{439A301D-43D4-476B-B4DE-AC8584E57763}" destId="{07F0B7E8-CDA9-491C-B5B9-8C5248FFA2F5}" srcOrd="3" destOrd="0" presId="urn:microsoft.com/office/officeart/2005/8/layout/hierarchy2"/>
    <dgm:cxn modelId="{0AB17990-3E35-FB40-A149-1D718FC27C9C}" type="presParOf" srcId="{07F0B7E8-CDA9-491C-B5B9-8C5248FFA2F5}" destId="{FF17A130-5BE3-4550-90A0-C090FD9B742B}" srcOrd="0" destOrd="0" presId="urn:microsoft.com/office/officeart/2005/8/layout/hierarchy2"/>
    <dgm:cxn modelId="{C6C502FA-5900-D04B-BD7A-0D319ECB6B45}" type="presParOf" srcId="{07F0B7E8-CDA9-491C-B5B9-8C5248FFA2F5}" destId="{C16D9A6F-BC82-4722-A737-FF9D501A4B74}" srcOrd="1" destOrd="0" presId="urn:microsoft.com/office/officeart/2005/8/layout/hierarchy2"/>
    <dgm:cxn modelId="{4F9A8971-8E26-C64D-A37E-597EEF5801A0}" type="presParOf" srcId="{C16D9A6F-BC82-4722-A737-FF9D501A4B74}" destId="{5BE6B89F-EB0B-4B9C-B688-FA03FEFB96BE}" srcOrd="0" destOrd="0" presId="urn:microsoft.com/office/officeart/2005/8/layout/hierarchy2"/>
    <dgm:cxn modelId="{C2C86511-2A94-DC4A-8428-28356A260F56}" type="presParOf" srcId="{5BE6B89F-EB0B-4B9C-B688-FA03FEFB96BE}" destId="{EB5A7896-72D7-43D4-956E-4131C10241E5}" srcOrd="0" destOrd="0" presId="urn:microsoft.com/office/officeart/2005/8/layout/hierarchy2"/>
    <dgm:cxn modelId="{E76C34DB-FABD-D540-9648-BFDBE53BEE6B}" type="presParOf" srcId="{C16D9A6F-BC82-4722-A737-FF9D501A4B74}" destId="{BD243F5F-C57F-4693-BFF2-9BF257A8D5FC}" srcOrd="1" destOrd="0" presId="urn:microsoft.com/office/officeart/2005/8/layout/hierarchy2"/>
    <dgm:cxn modelId="{F75C7170-4A21-814B-A102-86DAD9F11735}" type="presParOf" srcId="{BD243F5F-C57F-4693-BFF2-9BF257A8D5FC}" destId="{5D4EA922-FB2A-4F39-A091-6B0C26FD75AA}" srcOrd="0" destOrd="0" presId="urn:microsoft.com/office/officeart/2005/8/layout/hierarchy2"/>
    <dgm:cxn modelId="{74E942B5-2454-E243-9D38-F92D2CF67F32}" type="presParOf" srcId="{BD243F5F-C57F-4693-BFF2-9BF257A8D5FC}" destId="{69AD3A88-1539-4585-A4FE-3E1D8A6D24D5}" srcOrd="1" destOrd="0" presId="urn:microsoft.com/office/officeart/2005/8/layout/hierarchy2"/>
    <dgm:cxn modelId="{901C3892-A44A-9143-BC2B-ECEB1D3559ED}" type="presParOf" srcId="{C16D9A6F-BC82-4722-A737-FF9D501A4B74}" destId="{6888E1AA-86DF-4518-8989-CA3F51D70812}" srcOrd="2" destOrd="0" presId="urn:microsoft.com/office/officeart/2005/8/layout/hierarchy2"/>
    <dgm:cxn modelId="{23BFD5DC-4D1E-4246-9302-A9E724469B15}" type="presParOf" srcId="{6888E1AA-86DF-4518-8989-CA3F51D70812}" destId="{22A8A077-C322-4B10-A74A-CAD3BBA7E66B}" srcOrd="0" destOrd="0" presId="urn:microsoft.com/office/officeart/2005/8/layout/hierarchy2"/>
    <dgm:cxn modelId="{140FE069-B435-D848-98FE-13D8C8942C03}" type="presParOf" srcId="{C16D9A6F-BC82-4722-A737-FF9D501A4B74}" destId="{2542C0A7-2EA3-4372-A1D3-BD885AD85BC5}" srcOrd="3" destOrd="0" presId="urn:microsoft.com/office/officeart/2005/8/layout/hierarchy2"/>
    <dgm:cxn modelId="{F7392408-8499-9047-9DB6-5B22223A0EC4}" type="presParOf" srcId="{2542C0A7-2EA3-4372-A1D3-BD885AD85BC5}" destId="{4FEB7E71-A7E7-4D22-AA3D-A59E98588B9C}" srcOrd="0" destOrd="0" presId="urn:microsoft.com/office/officeart/2005/8/layout/hierarchy2"/>
    <dgm:cxn modelId="{078ABE6B-B544-284F-B38D-CAACADAA3DF1}" type="presParOf" srcId="{2542C0A7-2EA3-4372-A1D3-BD885AD85BC5}" destId="{7F36C3E5-19E7-48CF-9637-E34786FAC5D4}" srcOrd="1" destOrd="0" presId="urn:microsoft.com/office/officeart/2005/8/layout/hierarchy2"/>
    <dgm:cxn modelId="{3039EED9-0ACF-BF44-AA02-8FE09148B8B5}" type="presParOf" srcId="{C16D9A6F-BC82-4722-A737-FF9D501A4B74}" destId="{AB6AE80F-FEA3-44E3-8448-3BDCE37DCB9E}" srcOrd="4" destOrd="0" presId="urn:microsoft.com/office/officeart/2005/8/layout/hierarchy2"/>
    <dgm:cxn modelId="{9DB70CF8-E260-0F4D-877A-AFC8FF7765B1}" type="presParOf" srcId="{AB6AE80F-FEA3-44E3-8448-3BDCE37DCB9E}" destId="{ED255519-E49E-4257-B071-B877AC4B3DBC}" srcOrd="0" destOrd="0" presId="urn:microsoft.com/office/officeart/2005/8/layout/hierarchy2"/>
    <dgm:cxn modelId="{D4EC1703-760A-BE42-892D-7A77111B5CAC}" type="presParOf" srcId="{C16D9A6F-BC82-4722-A737-FF9D501A4B74}" destId="{037674F2-3EB7-4E26-BA69-A15629EDE22A}" srcOrd="5" destOrd="0" presId="urn:microsoft.com/office/officeart/2005/8/layout/hierarchy2"/>
    <dgm:cxn modelId="{65435569-BCD0-8145-8857-736DEFBF9CE5}" type="presParOf" srcId="{037674F2-3EB7-4E26-BA69-A15629EDE22A}" destId="{9EDC0B15-B126-4F6A-A8AF-0F3313ED25CF}" srcOrd="0" destOrd="0" presId="urn:microsoft.com/office/officeart/2005/8/layout/hierarchy2"/>
    <dgm:cxn modelId="{2D0265CD-EA84-F54E-A493-927535E57787}" type="presParOf" srcId="{037674F2-3EB7-4E26-BA69-A15629EDE22A}" destId="{EDBB7041-BCAD-438B-B407-F078EE9F893A}" srcOrd="1" destOrd="0" presId="urn:microsoft.com/office/officeart/2005/8/layout/hierarchy2"/>
    <dgm:cxn modelId="{FBFF01B3-DB00-A141-A764-B9E134139187}" type="presParOf" srcId="{C16D9A6F-BC82-4722-A737-FF9D501A4B74}" destId="{91B89192-1710-414E-9BBB-A21A2685A752}" srcOrd="6" destOrd="0" presId="urn:microsoft.com/office/officeart/2005/8/layout/hierarchy2"/>
    <dgm:cxn modelId="{D4CF6A54-37F7-6C48-87C6-F2792E645156}" type="presParOf" srcId="{91B89192-1710-414E-9BBB-A21A2685A752}" destId="{4E3706B4-AFCA-45C8-8C8E-C29712CCF048}" srcOrd="0" destOrd="0" presId="urn:microsoft.com/office/officeart/2005/8/layout/hierarchy2"/>
    <dgm:cxn modelId="{93C3FF94-01B0-7743-94BE-7F106A61C9C6}" type="presParOf" srcId="{C16D9A6F-BC82-4722-A737-FF9D501A4B74}" destId="{D3D6C76C-2FA6-40A2-BA3C-098CECF06409}" srcOrd="7" destOrd="0" presId="urn:microsoft.com/office/officeart/2005/8/layout/hierarchy2"/>
    <dgm:cxn modelId="{C2B3042C-F083-E84A-82FA-7A6FAF6F48E9}" type="presParOf" srcId="{D3D6C76C-2FA6-40A2-BA3C-098CECF06409}" destId="{F99EAC3B-469C-482A-A243-4BCE6C4A1D38}" srcOrd="0" destOrd="0" presId="urn:microsoft.com/office/officeart/2005/8/layout/hierarchy2"/>
    <dgm:cxn modelId="{5A2D3893-4534-1242-A2A3-1B6AD6343636}" type="presParOf" srcId="{D3D6C76C-2FA6-40A2-BA3C-098CECF06409}" destId="{320DFB10-1D85-42E5-9B26-885C630F8772}"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2C04F52-B149-6A4B-A6B4-420A79D3F769}" type="doc">
      <dgm:prSet loTypeId="urn:microsoft.com/office/officeart/2005/8/layout/list1" loCatId="" qsTypeId="urn:microsoft.com/office/officeart/2005/8/quickstyle/3D2" qsCatId="3D" csTypeId="urn:microsoft.com/office/officeart/2005/8/colors/accent4_4" csCatId="accent4" phldr="1"/>
      <dgm:spPr/>
      <dgm:t>
        <a:bodyPr/>
        <a:lstStyle/>
        <a:p>
          <a:endParaRPr lang="en-US"/>
        </a:p>
      </dgm:t>
    </dgm:pt>
    <dgm:pt modelId="{E6A0D42C-A984-9448-A14B-73D7AD47D8C1}">
      <dgm:prSet phldrT="[Text]"/>
      <dgm:spPr/>
      <dgm:t>
        <a:bodyPr/>
        <a:lstStyle/>
        <a:p>
          <a:r>
            <a:rPr lang="en-US" dirty="0" err="1">
              <a:solidFill>
                <a:srgbClr val="000000"/>
              </a:solidFill>
            </a:rPr>
            <a:t>Energi</a:t>
          </a:r>
          <a:endParaRPr lang="en-US" dirty="0">
            <a:solidFill>
              <a:srgbClr val="000000"/>
            </a:solidFill>
          </a:endParaRPr>
        </a:p>
      </dgm:t>
    </dgm:pt>
    <dgm:pt modelId="{9FC3FAC7-9A86-184B-A0EA-54310ADA2911}" type="parTrans" cxnId="{EB579003-D5E2-B74E-88D4-8EC2A076BD9E}">
      <dgm:prSet/>
      <dgm:spPr/>
      <dgm:t>
        <a:bodyPr/>
        <a:lstStyle/>
        <a:p>
          <a:endParaRPr lang="en-US"/>
        </a:p>
      </dgm:t>
    </dgm:pt>
    <dgm:pt modelId="{3A8F1CC5-D2A9-9743-A8A0-0A673E15F328}" type="sibTrans" cxnId="{EB579003-D5E2-B74E-88D4-8EC2A076BD9E}">
      <dgm:prSet/>
      <dgm:spPr/>
      <dgm:t>
        <a:bodyPr/>
        <a:lstStyle/>
        <a:p>
          <a:endParaRPr lang="en-US"/>
        </a:p>
      </dgm:t>
    </dgm:pt>
    <dgm:pt modelId="{4EE0DE25-3DCC-8C45-8D8F-C1D622CFFD23}">
      <dgm:prSet phldrT="[Text]"/>
      <dgm:spPr/>
      <dgm:t>
        <a:bodyPr/>
        <a:lstStyle/>
        <a:p>
          <a:r>
            <a:rPr lang="en-US" dirty="0">
              <a:solidFill>
                <a:srgbClr val="000000"/>
              </a:solidFill>
            </a:rPr>
            <a:t>Protein</a:t>
          </a:r>
        </a:p>
      </dgm:t>
    </dgm:pt>
    <dgm:pt modelId="{6916BEBE-82F5-A74A-B645-8F07CAD357E1}" type="parTrans" cxnId="{1CAE210C-8504-C844-9D74-416F206D8193}">
      <dgm:prSet/>
      <dgm:spPr/>
      <dgm:t>
        <a:bodyPr/>
        <a:lstStyle/>
        <a:p>
          <a:endParaRPr lang="en-US"/>
        </a:p>
      </dgm:t>
    </dgm:pt>
    <dgm:pt modelId="{8133AFC9-A900-FB4E-8E22-2BD5A31C8EE8}" type="sibTrans" cxnId="{1CAE210C-8504-C844-9D74-416F206D8193}">
      <dgm:prSet/>
      <dgm:spPr/>
      <dgm:t>
        <a:bodyPr/>
        <a:lstStyle/>
        <a:p>
          <a:endParaRPr lang="en-US"/>
        </a:p>
      </dgm:t>
    </dgm:pt>
    <dgm:pt modelId="{5E799E59-00F5-CC4C-802A-5CA46410F821}">
      <dgm:prSet phldrT="[Text]"/>
      <dgm:spPr/>
      <dgm:t>
        <a:bodyPr/>
        <a:lstStyle/>
        <a:p>
          <a:r>
            <a:rPr lang="en-US" dirty="0" err="1">
              <a:solidFill>
                <a:srgbClr val="000000"/>
              </a:solidFill>
            </a:rPr>
            <a:t>Tergantung</a:t>
          </a:r>
          <a:r>
            <a:rPr lang="en-US" dirty="0">
              <a:solidFill>
                <a:srgbClr val="000000"/>
              </a:solidFill>
            </a:rPr>
            <a:t> </a:t>
          </a:r>
          <a:r>
            <a:rPr lang="en-US" dirty="0" err="1">
              <a:solidFill>
                <a:srgbClr val="000000"/>
              </a:solidFill>
            </a:rPr>
            <a:t>aktivitas</a:t>
          </a:r>
          <a:r>
            <a:rPr lang="en-US" dirty="0">
              <a:solidFill>
                <a:srgbClr val="000000"/>
              </a:solidFill>
            </a:rPr>
            <a:t> </a:t>
          </a:r>
          <a:r>
            <a:rPr lang="en-US" dirty="0" err="1">
              <a:solidFill>
                <a:srgbClr val="000000"/>
              </a:solidFill>
            </a:rPr>
            <a:t>anak</a:t>
          </a:r>
          <a:r>
            <a:rPr lang="en-US" dirty="0">
              <a:solidFill>
                <a:srgbClr val="000000"/>
              </a:solidFill>
            </a:rPr>
            <a:t> &amp; </a:t>
          </a:r>
          <a:r>
            <a:rPr lang="en-US" dirty="0" err="1">
              <a:solidFill>
                <a:srgbClr val="000000"/>
              </a:solidFill>
            </a:rPr>
            <a:t>ukuran</a:t>
          </a:r>
          <a:r>
            <a:rPr lang="en-US" dirty="0">
              <a:solidFill>
                <a:srgbClr val="000000"/>
              </a:solidFill>
            </a:rPr>
            <a:t> </a:t>
          </a:r>
          <a:r>
            <a:rPr lang="en-US" dirty="0" err="1">
              <a:solidFill>
                <a:srgbClr val="000000"/>
              </a:solidFill>
            </a:rPr>
            <a:t>tubuh</a:t>
          </a:r>
          <a:endParaRPr lang="en-US" dirty="0">
            <a:solidFill>
              <a:srgbClr val="000000"/>
            </a:solidFill>
          </a:endParaRPr>
        </a:p>
      </dgm:t>
    </dgm:pt>
    <dgm:pt modelId="{AFEAC571-0017-3644-956F-70CA9E1849CA}" type="parTrans" cxnId="{87047A03-815B-664B-965F-1CE59DE67CD5}">
      <dgm:prSet/>
      <dgm:spPr/>
      <dgm:t>
        <a:bodyPr/>
        <a:lstStyle/>
        <a:p>
          <a:endParaRPr lang="en-US"/>
        </a:p>
      </dgm:t>
    </dgm:pt>
    <dgm:pt modelId="{D1FD6E9C-31C7-FD4C-84DB-1291D9ED0B50}" type="sibTrans" cxnId="{87047A03-815B-664B-965F-1CE59DE67CD5}">
      <dgm:prSet/>
      <dgm:spPr/>
      <dgm:t>
        <a:bodyPr/>
        <a:lstStyle/>
        <a:p>
          <a:endParaRPr lang="en-US"/>
        </a:p>
      </dgm:t>
    </dgm:pt>
    <dgm:pt modelId="{2A8E4BBF-CCCF-0745-B01F-34EAB1F8869C}">
      <dgm:prSet phldrT="[Text]"/>
      <dgm:spPr/>
      <dgm:t>
        <a:bodyPr/>
        <a:lstStyle/>
        <a:p>
          <a:r>
            <a:rPr lang="en-US" i="1" dirty="0">
              <a:solidFill>
                <a:srgbClr val="000000"/>
              </a:solidFill>
            </a:rPr>
            <a:t>Energy allowance</a:t>
          </a:r>
          <a:r>
            <a:rPr lang="en-US" i="0" dirty="0">
              <a:solidFill>
                <a:srgbClr val="000000"/>
              </a:solidFill>
            </a:rPr>
            <a:t> </a:t>
          </a:r>
          <a:r>
            <a:rPr lang="en-US" i="0" dirty="0" err="1">
              <a:solidFill>
                <a:srgbClr val="000000"/>
              </a:solidFill>
            </a:rPr>
            <a:t>berdasarkan</a:t>
          </a:r>
          <a:r>
            <a:rPr lang="en-US" i="0" dirty="0">
              <a:solidFill>
                <a:srgbClr val="000000"/>
              </a:solidFill>
            </a:rPr>
            <a:t> </a:t>
          </a:r>
          <a:r>
            <a:rPr lang="en-US" i="0" dirty="0" err="1">
              <a:solidFill>
                <a:srgbClr val="000000"/>
              </a:solidFill>
            </a:rPr>
            <a:t>berat</a:t>
          </a:r>
          <a:r>
            <a:rPr lang="en-US" i="0" dirty="0">
              <a:solidFill>
                <a:srgbClr val="000000"/>
              </a:solidFill>
            </a:rPr>
            <a:t> </a:t>
          </a:r>
          <a:r>
            <a:rPr lang="en-US" i="0" dirty="0" err="1">
              <a:solidFill>
                <a:srgbClr val="000000"/>
              </a:solidFill>
            </a:rPr>
            <a:t>badan</a:t>
          </a:r>
          <a:r>
            <a:rPr lang="en-US" i="0" dirty="0">
              <a:solidFill>
                <a:srgbClr val="000000"/>
              </a:solidFill>
            </a:rPr>
            <a:t>: </a:t>
          </a:r>
          <a:r>
            <a:rPr lang="en-US" i="0" dirty="0" err="1">
              <a:solidFill>
                <a:srgbClr val="000000"/>
              </a:solidFill>
            </a:rPr>
            <a:t>anak</a:t>
          </a:r>
          <a:r>
            <a:rPr lang="en-US" i="0" dirty="0">
              <a:solidFill>
                <a:srgbClr val="000000"/>
              </a:solidFill>
            </a:rPr>
            <a:t> </a:t>
          </a:r>
          <a:r>
            <a:rPr lang="en-US" i="0" dirty="0" err="1">
              <a:solidFill>
                <a:srgbClr val="000000"/>
              </a:solidFill>
            </a:rPr>
            <a:t>umur</a:t>
          </a:r>
          <a:r>
            <a:rPr lang="en-US" i="0" dirty="0">
              <a:solidFill>
                <a:srgbClr val="000000"/>
              </a:solidFill>
            </a:rPr>
            <a:t> </a:t>
          </a:r>
          <a:r>
            <a:rPr lang="en-US" i="0" dirty="0" err="1">
              <a:solidFill>
                <a:srgbClr val="000000"/>
              </a:solidFill>
            </a:rPr>
            <a:t>sekolah</a:t>
          </a:r>
          <a:r>
            <a:rPr lang="en-US" i="0" dirty="0">
              <a:solidFill>
                <a:srgbClr val="000000"/>
              </a:solidFill>
            </a:rPr>
            <a:t> &lt;&lt; </a:t>
          </a:r>
          <a:r>
            <a:rPr lang="en-US" i="0" dirty="0" err="1">
              <a:solidFill>
                <a:srgbClr val="000000"/>
              </a:solidFill>
            </a:rPr>
            <a:t>anak</a:t>
          </a:r>
          <a:r>
            <a:rPr lang="en-US" i="0" dirty="0">
              <a:solidFill>
                <a:srgbClr val="000000"/>
              </a:solidFill>
            </a:rPr>
            <a:t> </a:t>
          </a:r>
          <a:r>
            <a:rPr lang="en-US" i="0" dirty="0" err="1">
              <a:solidFill>
                <a:srgbClr val="000000"/>
              </a:solidFill>
            </a:rPr>
            <a:t>umur</a:t>
          </a:r>
          <a:r>
            <a:rPr lang="en-US" i="0" dirty="0">
              <a:solidFill>
                <a:srgbClr val="000000"/>
              </a:solidFill>
            </a:rPr>
            <a:t> </a:t>
          </a:r>
          <a:r>
            <a:rPr lang="en-US" i="0" dirty="0" err="1">
              <a:solidFill>
                <a:srgbClr val="000000"/>
              </a:solidFill>
            </a:rPr>
            <a:t>pra-sekolah</a:t>
          </a:r>
          <a:endParaRPr lang="en-US" i="1" dirty="0">
            <a:solidFill>
              <a:srgbClr val="000000"/>
            </a:solidFill>
          </a:endParaRPr>
        </a:p>
      </dgm:t>
    </dgm:pt>
    <dgm:pt modelId="{396EA1E2-EFB9-9549-8196-C25DBC753BDA}" type="parTrans" cxnId="{8975B757-6C48-8245-A701-ACDF950DB6E6}">
      <dgm:prSet/>
      <dgm:spPr/>
      <dgm:t>
        <a:bodyPr/>
        <a:lstStyle/>
        <a:p>
          <a:endParaRPr lang="en-US"/>
        </a:p>
      </dgm:t>
    </dgm:pt>
    <dgm:pt modelId="{B30F369A-E8BA-6D49-8B7E-1E3296029F6E}" type="sibTrans" cxnId="{8975B757-6C48-8245-A701-ACDF950DB6E6}">
      <dgm:prSet/>
      <dgm:spPr/>
      <dgm:t>
        <a:bodyPr/>
        <a:lstStyle/>
        <a:p>
          <a:endParaRPr lang="en-US"/>
        </a:p>
      </dgm:t>
    </dgm:pt>
    <dgm:pt modelId="{5255194C-72E2-8741-A11D-F06BA5AF238F}">
      <dgm:prSet phldrT="[Text]"/>
      <dgm:spPr/>
      <dgm:t>
        <a:bodyPr/>
        <a:lstStyle/>
        <a:p>
          <a:r>
            <a:rPr lang="en-US" dirty="0">
              <a:solidFill>
                <a:srgbClr val="000000"/>
              </a:solidFill>
            </a:rPr>
            <a:t>0,95 gr/kg BB per </a:t>
          </a:r>
          <a:r>
            <a:rPr lang="en-US" dirty="0" err="1">
              <a:solidFill>
                <a:srgbClr val="000000"/>
              </a:solidFill>
            </a:rPr>
            <a:t>hari</a:t>
          </a:r>
          <a:r>
            <a:rPr lang="en-US" dirty="0">
              <a:solidFill>
                <a:srgbClr val="000000"/>
              </a:solidFill>
            </a:rPr>
            <a:t> </a:t>
          </a:r>
          <a:r>
            <a:rPr lang="en-US" dirty="0" err="1">
              <a:solidFill>
                <a:srgbClr val="000000"/>
              </a:solidFill>
            </a:rPr>
            <a:t>untuk</a:t>
          </a:r>
          <a:r>
            <a:rPr lang="en-US" dirty="0">
              <a:solidFill>
                <a:srgbClr val="000000"/>
              </a:solidFill>
            </a:rPr>
            <a:t> </a:t>
          </a:r>
          <a:r>
            <a:rPr lang="en-US" dirty="0" err="1">
              <a:solidFill>
                <a:srgbClr val="000000"/>
              </a:solidFill>
            </a:rPr>
            <a:t>anak</a:t>
          </a:r>
          <a:r>
            <a:rPr lang="en-US" dirty="0">
              <a:solidFill>
                <a:srgbClr val="000000"/>
              </a:solidFill>
            </a:rPr>
            <a:t> </a:t>
          </a:r>
          <a:r>
            <a:rPr lang="en-US" dirty="0" err="1">
              <a:solidFill>
                <a:srgbClr val="000000"/>
              </a:solidFill>
            </a:rPr>
            <a:t>umur</a:t>
          </a:r>
          <a:r>
            <a:rPr lang="en-US" dirty="0">
              <a:solidFill>
                <a:srgbClr val="000000"/>
              </a:solidFill>
            </a:rPr>
            <a:t> 4-13 </a:t>
          </a:r>
          <a:r>
            <a:rPr lang="en-US" dirty="0" err="1">
              <a:solidFill>
                <a:srgbClr val="000000"/>
              </a:solidFill>
            </a:rPr>
            <a:t>tahun</a:t>
          </a:r>
          <a:r>
            <a:rPr lang="en-US" dirty="0">
              <a:solidFill>
                <a:srgbClr val="000000"/>
              </a:solidFill>
            </a:rPr>
            <a:t> (</a:t>
          </a:r>
          <a:r>
            <a:rPr lang="en-US" dirty="0" err="1">
              <a:solidFill>
                <a:srgbClr val="000000"/>
              </a:solidFill>
            </a:rPr>
            <a:t>laki-laki</a:t>
          </a:r>
          <a:r>
            <a:rPr lang="en-US" dirty="0">
              <a:solidFill>
                <a:srgbClr val="000000"/>
              </a:solidFill>
            </a:rPr>
            <a:t> &amp; </a:t>
          </a:r>
          <a:r>
            <a:rPr lang="en-US" dirty="0" err="1">
              <a:solidFill>
                <a:srgbClr val="000000"/>
              </a:solidFill>
            </a:rPr>
            <a:t>perempuan</a:t>
          </a:r>
          <a:r>
            <a:rPr lang="en-US" dirty="0">
              <a:solidFill>
                <a:srgbClr val="000000"/>
              </a:solidFill>
            </a:rPr>
            <a:t>)</a:t>
          </a:r>
        </a:p>
      </dgm:t>
    </dgm:pt>
    <dgm:pt modelId="{078673D4-5646-A847-8EC3-7FB73C20938A}" type="parTrans" cxnId="{D3D748E3-C1A9-6142-9E78-2A207777CAEA}">
      <dgm:prSet/>
      <dgm:spPr/>
      <dgm:t>
        <a:bodyPr/>
        <a:lstStyle/>
        <a:p>
          <a:endParaRPr lang="en-US"/>
        </a:p>
      </dgm:t>
    </dgm:pt>
    <dgm:pt modelId="{39787285-A27F-7C42-955D-F15758EEC366}" type="sibTrans" cxnId="{D3D748E3-C1A9-6142-9E78-2A207777CAEA}">
      <dgm:prSet/>
      <dgm:spPr/>
      <dgm:t>
        <a:bodyPr/>
        <a:lstStyle/>
        <a:p>
          <a:endParaRPr lang="en-US"/>
        </a:p>
      </dgm:t>
    </dgm:pt>
    <dgm:pt modelId="{14246D59-C24E-5C44-9459-00D68DA030F7}">
      <dgm:prSet phldrT="[Text]"/>
      <dgm:spPr/>
      <dgm:t>
        <a:bodyPr/>
        <a:lstStyle/>
        <a:p>
          <a:r>
            <a:rPr lang="en-US" dirty="0">
              <a:solidFill>
                <a:srgbClr val="000000"/>
              </a:solidFill>
            </a:rPr>
            <a:t>Vitamin &amp; Mineral</a:t>
          </a:r>
        </a:p>
      </dgm:t>
    </dgm:pt>
    <dgm:pt modelId="{9C97992E-2ECB-7944-A084-2B6AFF410186}" type="parTrans" cxnId="{A878F10D-FF38-4C42-85DD-10E32CD07E07}">
      <dgm:prSet/>
      <dgm:spPr/>
      <dgm:t>
        <a:bodyPr/>
        <a:lstStyle/>
        <a:p>
          <a:endParaRPr lang="en-US"/>
        </a:p>
      </dgm:t>
    </dgm:pt>
    <dgm:pt modelId="{002D7CB6-B29B-2F42-A957-BF65C63A6D3F}" type="sibTrans" cxnId="{A878F10D-FF38-4C42-85DD-10E32CD07E07}">
      <dgm:prSet/>
      <dgm:spPr/>
      <dgm:t>
        <a:bodyPr/>
        <a:lstStyle/>
        <a:p>
          <a:endParaRPr lang="en-US"/>
        </a:p>
      </dgm:t>
    </dgm:pt>
    <dgm:pt modelId="{CFD95A02-0FF0-664C-98AE-F6043E42952A}">
      <dgm:prSet phldrT="[Text]"/>
      <dgm:spPr/>
      <dgm:t>
        <a:bodyPr/>
        <a:lstStyle/>
        <a:p>
          <a:r>
            <a:rPr lang="en-US" dirty="0" err="1">
              <a:solidFill>
                <a:srgbClr val="000000"/>
              </a:solidFill>
            </a:rPr>
            <a:t>Pada</a:t>
          </a:r>
          <a:r>
            <a:rPr lang="en-US" dirty="0">
              <a:solidFill>
                <a:srgbClr val="000000"/>
              </a:solidFill>
            </a:rPr>
            <a:t> </a:t>
          </a:r>
          <a:r>
            <a:rPr lang="en-US" dirty="0" err="1">
              <a:solidFill>
                <a:srgbClr val="000000"/>
              </a:solidFill>
            </a:rPr>
            <a:t>umumnya</a:t>
          </a:r>
          <a:r>
            <a:rPr lang="en-US" dirty="0">
              <a:solidFill>
                <a:srgbClr val="000000"/>
              </a:solidFill>
            </a:rPr>
            <a:t> </a:t>
          </a:r>
          <a:r>
            <a:rPr lang="en-US" dirty="0" err="1">
              <a:solidFill>
                <a:srgbClr val="000000"/>
              </a:solidFill>
            </a:rPr>
            <a:t>telah</a:t>
          </a:r>
          <a:r>
            <a:rPr lang="en-US" dirty="0">
              <a:solidFill>
                <a:srgbClr val="000000"/>
              </a:solidFill>
            </a:rPr>
            <a:t> </a:t>
          </a:r>
          <a:r>
            <a:rPr lang="en-US" dirty="0" err="1">
              <a:solidFill>
                <a:srgbClr val="000000"/>
              </a:solidFill>
            </a:rPr>
            <a:t>tercukupi</a:t>
          </a:r>
          <a:r>
            <a:rPr lang="en-US" dirty="0">
              <a:solidFill>
                <a:srgbClr val="000000"/>
              </a:solidFill>
            </a:rPr>
            <a:t>, </a:t>
          </a:r>
          <a:r>
            <a:rPr lang="en-US" dirty="0" err="1">
              <a:solidFill>
                <a:srgbClr val="000000"/>
              </a:solidFill>
            </a:rPr>
            <a:t>namun</a:t>
          </a:r>
          <a:r>
            <a:rPr lang="en-US" dirty="0">
              <a:solidFill>
                <a:srgbClr val="000000"/>
              </a:solidFill>
            </a:rPr>
            <a:t> </a:t>
          </a:r>
          <a:r>
            <a:rPr lang="en-US" dirty="0" err="1">
              <a:solidFill>
                <a:srgbClr val="000000"/>
              </a:solidFill>
            </a:rPr>
            <a:t>beberapa</a:t>
          </a:r>
          <a:r>
            <a:rPr lang="en-US" dirty="0">
              <a:solidFill>
                <a:srgbClr val="000000"/>
              </a:solidFill>
            </a:rPr>
            <a:t> mineral </a:t>
          </a:r>
          <a:r>
            <a:rPr lang="en-US" dirty="0" err="1">
              <a:solidFill>
                <a:srgbClr val="000000"/>
              </a:solidFill>
            </a:rPr>
            <a:t>masih</a:t>
          </a:r>
          <a:r>
            <a:rPr lang="en-US" dirty="0">
              <a:solidFill>
                <a:srgbClr val="000000"/>
              </a:solidFill>
            </a:rPr>
            <a:t> </a:t>
          </a:r>
          <a:r>
            <a:rPr lang="en-US" dirty="0" err="1">
              <a:solidFill>
                <a:srgbClr val="000000"/>
              </a:solidFill>
            </a:rPr>
            <a:t>kurang</a:t>
          </a:r>
          <a:r>
            <a:rPr lang="en-US" dirty="0">
              <a:solidFill>
                <a:srgbClr val="000000"/>
              </a:solidFill>
            </a:rPr>
            <a:t> (Zn, Fe, </a:t>
          </a:r>
          <a:r>
            <a:rPr lang="en-US" dirty="0" err="1"/>
            <a:t>Ca</a:t>
          </a:r>
          <a:r>
            <a:rPr lang="en-US" dirty="0"/>
            <a:t>)</a:t>
          </a:r>
        </a:p>
      </dgm:t>
    </dgm:pt>
    <dgm:pt modelId="{53F60FA4-E5C5-2744-874A-5D0E71F77023}" type="parTrans" cxnId="{C99A0C81-D9BA-E943-BCD7-C6F6DC0F1219}">
      <dgm:prSet/>
      <dgm:spPr/>
      <dgm:t>
        <a:bodyPr/>
        <a:lstStyle/>
        <a:p>
          <a:endParaRPr lang="en-US"/>
        </a:p>
      </dgm:t>
    </dgm:pt>
    <dgm:pt modelId="{430D74D1-E082-1846-B076-0DA9573B06AE}" type="sibTrans" cxnId="{C99A0C81-D9BA-E943-BCD7-C6F6DC0F1219}">
      <dgm:prSet/>
      <dgm:spPr/>
      <dgm:t>
        <a:bodyPr/>
        <a:lstStyle/>
        <a:p>
          <a:endParaRPr lang="en-US"/>
        </a:p>
      </dgm:t>
    </dgm:pt>
    <dgm:pt modelId="{19BF9C4C-2B4B-4247-B25E-8100460DC073}" type="pres">
      <dgm:prSet presAssocID="{92C04F52-B149-6A4B-A6B4-420A79D3F769}" presName="linear" presStyleCnt="0">
        <dgm:presLayoutVars>
          <dgm:dir/>
          <dgm:animLvl val="lvl"/>
          <dgm:resizeHandles val="exact"/>
        </dgm:presLayoutVars>
      </dgm:prSet>
      <dgm:spPr/>
    </dgm:pt>
    <dgm:pt modelId="{8CE0ED71-6D36-1C49-B6A0-95CA46C40E31}" type="pres">
      <dgm:prSet presAssocID="{E6A0D42C-A984-9448-A14B-73D7AD47D8C1}" presName="parentLin" presStyleCnt="0"/>
      <dgm:spPr/>
    </dgm:pt>
    <dgm:pt modelId="{367E8A0F-A8C0-A043-8027-D5734A2BE6A3}" type="pres">
      <dgm:prSet presAssocID="{E6A0D42C-A984-9448-A14B-73D7AD47D8C1}" presName="parentLeftMargin" presStyleLbl="node1" presStyleIdx="0" presStyleCnt="3"/>
      <dgm:spPr/>
    </dgm:pt>
    <dgm:pt modelId="{C1873F13-CDF9-794A-8AF7-9C968A3448EB}" type="pres">
      <dgm:prSet presAssocID="{E6A0D42C-A984-9448-A14B-73D7AD47D8C1}" presName="parentText" presStyleLbl="node1" presStyleIdx="0" presStyleCnt="3">
        <dgm:presLayoutVars>
          <dgm:chMax val="0"/>
          <dgm:bulletEnabled val="1"/>
        </dgm:presLayoutVars>
      </dgm:prSet>
      <dgm:spPr/>
    </dgm:pt>
    <dgm:pt modelId="{308C4A8F-30BE-8D4E-A1D1-3AEA01E3B7BF}" type="pres">
      <dgm:prSet presAssocID="{E6A0D42C-A984-9448-A14B-73D7AD47D8C1}" presName="negativeSpace" presStyleCnt="0"/>
      <dgm:spPr/>
    </dgm:pt>
    <dgm:pt modelId="{4BEA627B-F339-B645-B8A2-EFA381B826F3}" type="pres">
      <dgm:prSet presAssocID="{E6A0D42C-A984-9448-A14B-73D7AD47D8C1}" presName="childText" presStyleLbl="conFgAcc1" presStyleIdx="0" presStyleCnt="3">
        <dgm:presLayoutVars>
          <dgm:bulletEnabled val="1"/>
        </dgm:presLayoutVars>
      </dgm:prSet>
      <dgm:spPr/>
    </dgm:pt>
    <dgm:pt modelId="{9E5BD063-0764-F544-AC65-3813D8291F04}" type="pres">
      <dgm:prSet presAssocID="{3A8F1CC5-D2A9-9743-A8A0-0A673E15F328}" presName="spaceBetweenRectangles" presStyleCnt="0"/>
      <dgm:spPr/>
    </dgm:pt>
    <dgm:pt modelId="{11027FD0-E238-7A49-B426-8E39EAF0AF8F}" type="pres">
      <dgm:prSet presAssocID="{4EE0DE25-3DCC-8C45-8D8F-C1D622CFFD23}" presName="parentLin" presStyleCnt="0"/>
      <dgm:spPr/>
    </dgm:pt>
    <dgm:pt modelId="{3409A4FF-7717-CF48-9279-3754868578ED}" type="pres">
      <dgm:prSet presAssocID="{4EE0DE25-3DCC-8C45-8D8F-C1D622CFFD23}" presName="parentLeftMargin" presStyleLbl="node1" presStyleIdx="0" presStyleCnt="3"/>
      <dgm:spPr/>
    </dgm:pt>
    <dgm:pt modelId="{D332DDA0-A510-0A48-8559-85EE77345C6D}" type="pres">
      <dgm:prSet presAssocID="{4EE0DE25-3DCC-8C45-8D8F-C1D622CFFD23}" presName="parentText" presStyleLbl="node1" presStyleIdx="1" presStyleCnt="3">
        <dgm:presLayoutVars>
          <dgm:chMax val="0"/>
          <dgm:bulletEnabled val="1"/>
        </dgm:presLayoutVars>
      </dgm:prSet>
      <dgm:spPr/>
    </dgm:pt>
    <dgm:pt modelId="{5ABF8E6F-55D3-014D-9FE8-E030613504B1}" type="pres">
      <dgm:prSet presAssocID="{4EE0DE25-3DCC-8C45-8D8F-C1D622CFFD23}" presName="negativeSpace" presStyleCnt="0"/>
      <dgm:spPr/>
    </dgm:pt>
    <dgm:pt modelId="{F148794D-E019-6448-A232-6B712DA54E7A}" type="pres">
      <dgm:prSet presAssocID="{4EE0DE25-3DCC-8C45-8D8F-C1D622CFFD23}" presName="childText" presStyleLbl="conFgAcc1" presStyleIdx="1" presStyleCnt="3">
        <dgm:presLayoutVars>
          <dgm:bulletEnabled val="1"/>
        </dgm:presLayoutVars>
      </dgm:prSet>
      <dgm:spPr/>
    </dgm:pt>
    <dgm:pt modelId="{50D0B177-EDFC-734F-ACDD-47AB6369011F}" type="pres">
      <dgm:prSet presAssocID="{8133AFC9-A900-FB4E-8E22-2BD5A31C8EE8}" presName="spaceBetweenRectangles" presStyleCnt="0"/>
      <dgm:spPr/>
    </dgm:pt>
    <dgm:pt modelId="{9CB22A45-DC18-B94A-B0E1-53C90A97696E}" type="pres">
      <dgm:prSet presAssocID="{14246D59-C24E-5C44-9459-00D68DA030F7}" presName="parentLin" presStyleCnt="0"/>
      <dgm:spPr/>
    </dgm:pt>
    <dgm:pt modelId="{7F1BC3C4-3BFC-9B4A-983A-C7645C1FFF3D}" type="pres">
      <dgm:prSet presAssocID="{14246D59-C24E-5C44-9459-00D68DA030F7}" presName="parentLeftMargin" presStyleLbl="node1" presStyleIdx="1" presStyleCnt="3"/>
      <dgm:spPr/>
    </dgm:pt>
    <dgm:pt modelId="{344CAF25-4535-984D-936F-4A34C0D904D6}" type="pres">
      <dgm:prSet presAssocID="{14246D59-C24E-5C44-9459-00D68DA030F7}" presName="parentText" presStyleLbl="node1" presStyleIdx="2" presStyleCnt="3">
        <dgm:presLayoutVars>
          <dgm:chMax val="0"/>
          <dgm:bulletEnabled val="1"/>
        </dgm:presLayoutVars>
      </dgm:prSet>
      <dgm:spPr/>
    </dgm:pt>
    <dgm:pt modelId="{6C9DC0A7-155F-D349-BCC8-83233D18DA77}" type="pres">
      <dgm:prSet presAssocID="{14246D59-C24E-5C44-9459-00D68DA030F7}" presName="negativeSpace" presStyleCnt="0"/>
      <dgm:spPr/>
    </dgm:pt>
    <dgm:pt modelId="{8347DFA5-7EE2-6344-BCAF-A5037DFE1E70}" type="pres">
      <dgm:prSet presAssocID="{14246D59-C24E-5C44-9459-00D68DA030F7}" presName="childText" presStyleLbl="conFgAcc1" presStyleIdx="2" presStyleCnt="3">
        <dgm:presLayoutVars>
          <dgm:bulletEnabled val="1"/>
        </dgm:presLayoutVars>
      </dgm:prSet>
      <dgm:spPr/>
    </dgm:pt>
  </dgm:ptLst>
  <dgm:cxnLst>
    <dgm:cxn modelId="{87047A03-815B-664B-965F-1CE59DE67CD5}" srcId="{E6A0D42C-A984-9448-A14B-73D7AD47D8C1}" destId="{5E799E59-00F5-CC4C-802A-5CA46410F821}" srcOrd="0" destOrd="0" parTransId="{AFEAC571-0017-3644-956F-70CA9E1849CA}" sibTransId="{D1FD6E9C-31C7-FD4C-84DB-1291D9ED0B50}"/>
    <dgm:cxn modelId="{EB579003-D5E2-B74E-88D4-8EC2A076BD9E}" srcId="{92C04F52-B149-6A4B-A6B4-420A79D3F769}" destId="{E6A0D42C-A984-9448-A14B-73D7AD47D8C1}" srcOrd="0" destOrd="0" parTransId="{9FC3FAC7-9A86-184B-A0EA-54310ADA2911}" sibTransId="{3A8F1CC5-D2A9-9743-A8A0-0A673E15F328}"/>
    <dgm:cxn modelId="{A2C22105-CDD9-A244-B058-D635FD0D4D07}" type="presOf" srcId="{CFD95A02-0FF0-664C-98AE-F6043E42952A}" destId="{8347DFA5-7EE2-6344-BCAF-A5037DFE1E70}" srcOrd="0" destOrd="0" presId="urn:microsoft.com/office/officeart/2005/8/layout/list1"/>
    <dgm:cxn modelId="{1CAE210C-8504-C844-9D74-416F206D8193}" srcId="{92C04F52-B149-6A4B-A6B4-420A79D3F769}" destId="{4EE0DE25-3DCC-8C45-8D8F-C1D622CFFD23}" srcOrd="1" destOrd="0" parTransId="{6916BEBE-82F5-A74A-B645-8F07CAD357E1}" sibTransId="{8133AFC9-A900-FB4E-8E22-2BD5A31C8EE8}"/>
    <dgm:cxn modelId="{A878F10D-FF38-4C42-85DD-10E32CD07E07}" srcId="{92C04F52-B149-6A4B-A6B4-420A79D3F769}" destId="{14246D59-C24E-5C44-9459-00D68DA030F7}" srcOrd="2" destOrd="0" parTransId="{9C97992E-2ECB-7944-A084-2B6AFF410186}" sibTransId="{002D7CB6-B29B-2F42-A957-BF65C63A6D3F}"/>
    <dgm:cxn modelId="{C6F5F733-66B8-7B4C-AE95-30C1B7F8D1F5}" type="presOf" srcId="{5255194C-72E2-8741-A11D-F06BA5AF238F}" destId="{F148794D-E019-6448-A232-6B712DA54E7A}" srcOrd="0" destOrd="0" presId="urn:microsoft.com/office/officeart/2005/8/layout/list1"/>
    <dgm:cxn modelId="{76A44F39-128A-1347-9804-BD1D2338C870}" type="presOf" srcId="{E6A0D42C-A984-9448-A14B-73D7AD47D8C1}" destId="{367E8A0F-A8C0-A043-8027-D5734A2BE6A3}" srcOrd="0" destOrd="0" presId="urn:microsoft.com/office/officeart/2005/8/layout/list1"/>
    <dgm:cxn modelId="{8975B757-6C48-8245-A701-ACDF950DB6E6}" srcId="{E6A0D42C-A984-9448-A14B-73D7AD47D8C1}" destId="{2A8E4BBF-CCCF-0745-B01F-34EAB1F8869C}" srcOrd="1" destOrd="0" parTransId="{396EA1E2-EFB9-9549-8196-C25DBC753BDA}" sibTransId="{B30F369A-E8BA-6D49-8B7E-1E3296029F6E}"/>
    <dgm:cxn modelId="{0DA36776-E346-0E4E-9891-AFF14386D1F3}" type="presOf" srcId="{92C04F52-B149-6A4B-A6B4-420A79D3F769}" destId="{19BF9C4C-2B4B-4247-B25E-8100460DC073}" srcOrd="0" destOrd="0" presId="urn:microsoft.com/office/officeart/2005/8/layout/list1"/>
    <dgm:cxn modelId="{A1A4737B-186F-F54E-8B0E-FBB70C9EF811}" type="presOf" srcId="{14246D59-C24E-5C44-9459-00D68DA030F7}" destId="{344CAF25-4535-984D-936F-4A34C0D904D6}" srcOrd="1" destOrd="0" presId="urn:microsoft.com/office/officeart/2005/8/layout/list1"/>
    <dgm:cxn modelId="{C99A0C81-D9BA-E943-BCD7-C6F6DC0F1219}" srcId="{14246D59-C24E-5C44-9459-00D68DA030F7}" destId="{CFD95A02-0FF0-664C-98AE-F6043E42952A}" srcOrd="0" destOrd="0" parTransId="{53F60FA4-E5C5-2744-874A-5D0E71F77023}" sibTransId="{430D74D1-E082-1846-B076-0DA9573B06AE}"/>
    <dgm:cxn modelId="{A49F9895-73B1-B149-BAD7-EB20B31FD6E9}" type="presOf" srcId="{4EE0DE25-3DCC-8C45-8D8F-C1D622CFFD23}" destId="{D332DDA0-A510-0A48-8559-85EE77345C6D}" srcOrd="1" destOrd="0" presId="urn:microsoft.com/office/officeart/2005/8/layout/list1"/>
    <dgm:cxn modelId="{BB23279A-A40C-0948-AB90-3F7AA7352F07}" type="presOf" srcId="{14246D59-C24E-5C44-9459-00D68DA030F7}" destId="{7F1BC3C4-3BFC-9B4A-983A-C7645C1FFF3D}" srcOrd="0" destOrd="0" presId="urn:microsoft.com/office/officeart/2005/8/layout/list1"/>
    <dgm:cxn modelId="{FB3400A9-CA45-7441-8E9E-8D11CA8848F6}" type="presOf" srcId="{E6A0D42C-A984-9448-A14B-73D7AD47D8C1}" destId="{C1873F13-CDF9-794A-8AF7-9C968A3448EB}" srcOrd="1" destOrd="0" presId="urn:microsoft.com/office/officeart/2005/8/layout/list1"/>
    <dgm:cxn modelId="{E6BE2FB5-D8E6-7840-9308-B85C690A7B1D}" type="presOf" srcId="{2A8E4BBF-CCCF-0745-B01F-34EAB1F8869C}" destId="{4BEA627B-F339-B645-B8A2-EFA381B826F3}" srcOrd="0" destOrd="1" presId="urn:microsoft.com/office/officeart/2005/8/layout/list1"/>
    <dgm:cxn modelId="{5AAC30D1-D63B-654E-8EDD-9FAB27490367}" type="presOf" srcId="{4EE0DE25-3DCC-8C45-8D8F-C1D622CFFD23}" destId="{3409A4FF-7717-CF48-9279-3754868578ED}" srcOrd="0" destOrd="0" presId="urn:microsoft.com/office/officeart/2005/8/layout/list1"/>
    <dgm:cxn modelId="{D3D748E3-C1A9-6142-9E78-2A207777CAEA}" srcId="{4EE0DE25-3DCC-8C45-8D8F-C1D622CFFD23}" destId="{5255194C-72E2-8741-A11D-F06BA5AF238F}" srcOrd="0" destOrd="0" parTransId="{078673D4-5646-A847-8EC3-7FB73C20938A}" sibTransId="{39787285-A27F-7C42-955D-F15758EEC366}"/>
    <dgm:cxn modelId="{887ADCEA-4A80-1C4F-A6E3-B0E8811DAC96}" type="presOf" srcId="{5E799E59-00F5-CC4C-802A-5CA46410F821}" destId="{4BEA627B-F339-B645-B8A2-EFA381B826F3}" srcOrd="0" destOrd="0" presId="urn:microsoft.com/office/officeart/2005/8/layout/list1"/>
    <dgm:cxn modelId="{AAD413BB-8417-644B-856E-0437634B0FE1}" type="presParOf" srcId="{19BF9C4C-2B4B-4247-B25E-8100460DC073}" destId="{8CE0ED71-6D36-1C49-B6A0-95CA46C40E31}" srcOrd="0" destOrd="0" presId="urn:microsoft.com/office/officeart/2005/8/layout/list1"/>
    <dgm:cxn modelId="{E146C707-B853-3249-BB6C-C1A4C996075C}" type="presParOf" srcId="{8CE0ED71-6D36-1C49-B6A0-95CA46C40E31}" destId="{367E8A0F-A8C0-A043-8027-D5734A2BE6A3}" srcOrd="0" destOrd="0" presId="urn:microsoft.com/office/officeart/2005/8/layout/list1"/>
    <dgm:cxn modelId="{E55EB59E-5F77-2C4F-80AC-5EBB2F248947}" type="presParOf" srcId="{8CE0ED71-6D36-1C49-B6A0-95CA46C40E31}" destId="{C1873F13-CDF9-794A-8AF7-9C968A3448EB}" srcOrd="1" destOrd="0" presId="urn:microsoft.com/office/officeart/2005/8/layout/list1"/>
    <dgm:cxn modelId="{945A6994-B679-4B47-826F-2064903897CC}" type="presParOf" srcId="{19BF9C4C-2B4B-4247-B25E-8100460DC073}" destId="{308C4A8F-30BE-8D4E-A1D1-3AEA01E3B7BF}" srcOrd="1" destOrd="0" presId="urn:microsoft.com/office/officeart/2005/8/layout/list1"/>
    <dgm:cxn modelId="{C3BB7692-C343-2F4B-84C2-4D7673797A61}" type="presParOf" srcId="{19BF9C4C-2B4B-4247-B25E-8100460DC073}" destId="{4BEA627B-F339-B645-B8A2-EFA381B826F3}" srcOrd="2" destOrd="0" presId="urn:microsoft.com/office/officeart/2005/8/layout/list1"/>
    <dgm:cxn modelId="{B938F77C-31A8-CE4F-9E16-6DB8ED2376F1}" type="presParOf" srcId="{19BF9C4C-2B4B-4247-B25E-8100460DC073}" destId="{9E5BD063-0764-F544-AC65-3813D8291F04}" srcOrd="3" destOrd="0" presId="urn:microsoft.com/office/officeart/2005/8/layout/list1"/>
    <dgm:cxn modelId="{EA4F9BD4-3F8F-EF46-9A2A-AC133CC4FDD7}" type="presParOf" srcId="{19BF9C4C-2B4B-4247-B25E-8100460DC073}" destId="{11027FD0-E238-7A49-B426-8E39EAF0AF8F}" srcOrd="4" destOrd="0" presId="urn:microsoft.com/office/officeart/2005/8/layout/list1"/>
    <dgm:cxn modelId="{731CEEFB-5189-7345-9134-4055627F58D2}" type="presParOf" srcId="{11027FD0-E238-7A49-B426-8E39EAF0AF8F}" destId="{3409A4FF-7717-CF48-9279-3754868578ED}" srcOrd="0" destOrd="0" presId="urn:microsoft.com/office/officeart/2005/8/layout/list1"/>
    <dgm:cxn modelId="{CCD7AB96-1823-FC4E-8420-17314C115FD1}" type="presParOf" srcId="{11027FD0-E238-7A49-B426-8E39EAF0AF8F}" destId="{D332DDA0-A510-0A48-8559-85EE77345C6D}" srcOrd="1" destOrd="0" presId="urn:microsoft.com/office/officeart/2005/8/layout/list1"/>
    <dgm:cxn modelId="{65883A5D-2B03-094D-A8FE-41A7DED2AB9E}" type="presParOf" srcId="{19BF9C4C-2B4B-4247-B25E-8100460DC073}" destId="{5ABF8E6F-55D3-014D-9FE8-E030613504B1}" srcOrd="5" destOrd="0" presId="urn:microsoft.com/office/officeart/2005/8/layout/list1"/>
    <dgm:cxn modelId="{85BB9D23-5F0A-A942-822B-6A75DC964EA0}" type="presParOf" srcId="{19BF9C4C-2B4B-4247-B25E-8100460DC073}" destId="{F148794D-E019-6448-A232-6B712DA54E7A}" srcOrd="6" destOrd="0" presId="urn:microsoft.com/office/officeart/2005/8/layout/list1"/>
    <dgm:cxn modelId="{CEA97BD5-03D1-C245-8F6B-401C35033510}" type="presParOf" srcId="{19BF9C4C-2B4B-4247-B25E-8100460DC073}" destId="{50D0B177-EDFC-734F-ACDD-47AB6369011F}" srcOrd="7" destOrd="0" presId="urn:microsoft.com/office/officeart/2005/8/layout/list1"/>
    <dgm:cxn modelId="{E990ADAC-3F37-A045-9591-AE9A65DD2896}" type="presParOf" srcId="{19BF9C4C-2B4B-4247-B25E-8100460DC073}" destId="{9CB22A45-DC18-B94A-B0E1-53C90A97696E}" srcOrd="8" destOrd="0" presId="urn:microsoft.com/office/officeart/2005/8/layout/list1"/>
    <dgm:cxn modelId="{F81295AF-F4F0-F642-AED4-0DA0FA86697F}" type="presParOf" srcId="{9CB22A45-DC18-B94A-B0E1-53C90A97696E}" destId="{7F1BC3C4-3BFC-9B4A-983A-C7645C1FFF3D}" srcOrd="0" destOrd="0" presId="urn:microsoft.com/office/officeart/2005/8/layout/list1"/>
    <dgm:cxn modelId="{2F62B2C0-6BC6-0548-BC29-B0395A862763}" type="presParOf" srcId="{9CB22A45-DC18-B94A-B0E1-53C90A97696E}" destId="{344CAF25-4535-984D-936F-4A34C0D904D6}" srcOrd="1" destOrd="0" presId="urn:microsoft.com/office/officeart/2005/8/layout/list1"/>
    <dgm:cxn modelId="{F7C41C27-5DDA-394F-A62D-DE77D4904E07}" type="presParOf" srcId="{19BF9C4C-2B4B-4247-B25E-8100460DC073}" destId="{6C9DC0A7-155F-D349-BCC8-83233D18DA77}" srcOrd="9" destOrd="0" presId="urn:microsoft.com/office/officeart/2005/8/layout/list1"/>
    <dgm:cxn modelId="{A2B478A5-1F06-1F42-9C98-F9DB5F08FA82}" type="presParOf" srcId="{19BF9C4C-2B4B-4247-B25E-8100460DC073}" destId="{8347DFA5-7EE2-6344-BCAF-A5037DFE1E7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613AED6-387C-F244-8729-8938B542AF9C}" type="doc">
      <dgm:prSet loTypeId="urn:microsoft.com/office/officeart/2005/8/layout/list1" loCatId="" qsTypeId="urn:microsoft.com/office/officeart/2005/8/quickstyle/simple4" qsCatId="simple" csTypeId="urn:microsoft.com/office/officeart/2005/8/colors/accent1_2" csCatId="accent1" phldr="1"/>
      <dgm:spPr/>
      <dgm:t>
        <a:bodyPr/>
        <a:lstStyle/>
        <a:p>
          <a:endParaRPr lang="en-US"/>
        </a:p>
      </dgm:t>
    </dgm:pt>
    <dgm:pt modelId="{B7B08DB0-E25D-A241-910F-B63E9EFB6AE3}">
      <dgm:prSet phldrT="[Text]"/>
      <dgm:spPr/>
      <dgm:t>
        <a:bodyPr/>
        <a:lstStyle/>
        <a:p>
          <a:r>
            <a:rPr lang="en-US" dirty="0" err="1"/>
            <a:t>Berat</a:t>
          </a:r>
          <a:r>
            <a:rPr lang="en-US" dirty="0"/>
            <a:t> </a:t>
          </a:r>
          <a:r>
            <a:rPr lang="en-US" dirty="0" err="1"/>
            <a:t>Badan</a:t>
          </a:r>
          <a:endParaRPr lang="en-US" dirty="0"/>
        </a:p>
      </dgm:t>
    </dgm:pt>
    <dgm:pt modelId="{6C25C068-183F-4E41-9DFC-5796A99D2267}" type="parTrans" cxnId="{C4C3D4DE-A6AC-A345-BFB3-5D95C3C99605}">
      <dgm:prSet/>
      <dgm:spPr/>
      <dgm:t>
        <a:bodyPr/>
        <a:lstStyle/>
        <a:p>
          <a:endParaRPr lang="en-US"/>
        </a:p>
      </dgm:t>
    </dgm:pt>
    <dgm:pt modelId="{09875DBB-44D7-C34E-9C17-C2A828D9BE78}" type="sibTrans" cxnId="{C4C3D4DE-A6AC-A345-BFB3-5D95C3C99605}">
      <dgm:prSet/>
      <dgm:spPr/>
      <dgm:t>
        <a:bodyPr/>
        <a:lstStyle/>
        <a:p>
          <a:endParaRPr lang="en-US"/>
        </a:p>
      </dgm:t>
    </dgm:pt>
    <dgm:pt modelId="{F17EBCFF-B14A-A64E-AA8B-43AE50AD5CBE}">
      <dgm:prSet phldrT="[Text]"/>
      <dgm:spPr/>
      <dgm:t>
        <a:bodyPr/>
        <a:lstStyle/>
        <a:p>
          <a:r>
            <a:rPr lang="en-US" dirty="0" err="1"/>
            <a:t>Tinggi</a:t>
          </a:r>
          <a:r>
            <a:rPr lang="en-US" dirty="0"/>
            <a:t> </a:t>
          </a:r>
          <a:r>
            <a:rPr lang="en-US" dirty="0" err="1"/>
            <a:t>Badan</a:t>
          </a:r>
          <a:endParaRPr lang="en-US" dirty="0"/>
        </a:p>
      </dgm:t>
    </dgm:pt>
    <dgm:pt modelId="{034814CB-F99A-E94E-B743-420F7AE24068}" type="parTrans" cxnId="{A8C7802A-5587-CA47-8E14-F150BBB88AE0}">
      <dgm:prSet/>
      <dgm:spPr/>
      <dgm:t>
        <a:bodyPr/>
        <a:lstStyle/>
        <a:p>
          <a:endParaRPr lang="en-US"/>
        </a:p>
      </dgm:t>
    </dgm:pt>
    <dgm:pt modelId="{5307BAC9-2C57-7949-AD62-99FB49D7264A}" type="sibTrans" cxnId="{A8C7802A-5587-CA47-8E14-F150BBB88AE0}">
      <dgm:prSet/>
      <dgm:spPr/>
      <dgm:t>
        <a:bodyPr/>
        <a:lstStyle/>
        <a:p>
          <a:endParaRPr lang="en-US"/>
        </a:p>
      </dgm:t>
    </dgm:pt>
    <dgm:pt modelId="{5A0B21F5-E3F4-2A42-A711-545CCC9D294A}">
      <dgm:prSet phldrT="[Text]"/>
      <dgm:spPr/>
      <dgm:t>
        <a:bodyPr/>
        <a:lstStyle/>
        <a:p>
          <a:r>
            <a:rPr lang="en-US" dirty="0" err="1"/>
            <a:t>Timbangan</a:t>
          </a:r>
          <a:r>
            <a:rPr lang="en-US" dirty="0"/>
            <a:t> </a:t>
          </a:r>
          <a:r>
            <a:rPr lang="en-US" dirty="0" err="1"/>
            <a:t>dikalibrasi</a:t>
          </a:r>
          <a:r>
            <a:rPr lang="en-US" dirty="0"/>
            <a:t>, </a:t>
          </a:r>
          <a:r>
            <a:rPr lang="en-US" dirty="0" err="1"/>
            <a:t>diletakkan</a:t>
          </a:r>
          <a:r>
            <a:rPr lang="en-US" dirty="0"/>
            <a:t> di </a:t>
          </a:r>
          <a:r>
            <a:rPr lang="en-US" dirty="0" err="1"/>
            <a:t>atas</a:t>
          </a:r>
          <a:r>
            <a:rPr lang="en-US" dirty="0"/>
            <a:t> </a:t>
          </a:r>
          <a:r>
            <a:rPr lang="en-US" dirty="0" err="1"/>
            <a:t>tempat</a:t>
          </a:r>
          <a:r>
            <a:rPr lang="en-US" dirty="0"/>
            <a:t> </a:t>
          </a:r>
          <a:r>
            <a:rPr lang="en-US" dirty="0" err="1"/>
            <a:t>datar</a:t>
          </a:r>
          <a:r>
            <a:rPr lang="en-US" dirty="0"/>
            <a:t> &amp; </a:t>
          </a:r>
          <a:r>
            <a:rPr lang="en-US" dirty="0" err="1"/>
            <a:t>keras</a:t>
          </a:r>
          <a:r>
            <a:rPr lang="en-US" dirty="0"/>
            <a:t> </a:t>
          </a:r>
          <a:r>
            <a:rPr lang="en-US" dirty="0">
              <a:sym typeface="Wingdings"/>
            </a:rPr>
            <a:t> </a:t>
          </a:r>
          <a:r>
            <a:rPr lang="en-US" dirty="0" err="1">
              <a:sym typeface="Wingdings"/>
            </a:rPr>
            <a:t>timbangan</a:t>
          </a:r>
          <a:r>
            <a:rPr lang="en-US" dirty="0">
              <a:sym typeface="Wingdings"/>
            </a:rPr>
            <a:t> </a:t>
          </a:r>
          <a:r>
            <a:rPr lang="en-US" dirty="0" err="1">
              <a:sym typeface="Wingdings"/>
            </a:rPr>
            <a:t>menunjukkan</a:t>
          </a:r>
          <a:r>
            <a:rPr lang="en-US" dirty="0">
              <a:sym typeface="Wingdings"/>
            </a:rPr>
            <a:t> </a:t>
          </a:r>
          <a:r>
            <a:rPr lang="en-US" dirty="0" err="1">
              <a:sym typeface="Wingdings"/>
            </a:rPr>
            <a:t>angka</a:t>
          </a:r>
          <a:r>
            <a:rPr lang="en-US" dirty="0">
              <a:sym typeface="Wingdings"/>
            </a:rPr>
            <a:t> </a:t>
          </a:r>
          <a:r>
            <a:rPr lang="en-US" dirty="0" err="1">
              <a:sym typeface="Wingdings"/>
            </a:rPr>
            <a:t>nol</a:t>
          </a:r>
          <a:r>
            <a:rPr lang="en-US" dirty="0">
              <a:sym typeface="Wingdings"/>
            </a:rPr>
            <a:t>  orang yang </a:t>
          </a:r>
          <a:r>
            <a:rPr lang="en-US" dirty="0" err="1">
              <a:sym typeface="Wingdings"/>
            </a:rPr>
            <a:t>diukur</a:t>
          </a:r>
          <a:r>
            <a:rPr lang="en-US" dirty="0">
              <a:sym typeface="Wingdings"/>
            </a:rPr>
            <a:t> </a:t>
          </a:r>
          <a:r>
            <a:rPr lang="en-US" dirty="0" err="1">
              <a:sym typeface="Wingdings"/>
            </a:rPr>
            <a:t>berdiri</a:t>
          </a:r>
          <a:r>
            <a:rPr lang="en-US" dirty="0">
              <a:sym typeface="Wingdings"/>
            </a:rPr>
            <a:t> </a:t>
          </a:r>
          <a:r>
            <a:rPr lang="en-US" dirty="0" err="1">
              <a:sym typeface="Wingdings"/>
            </a:rPr>
            <a:t>tegak</a:t>
          </a:r>
          <a:r>
            <a:rPr lang="en-US" dirty="0">
              <a:sym typeface="Wingdings"/>
            </a:rPr>
            <a:t> di </a:t>
          </a:r>
          <a:r>
            <a:rPr lang="en-US" dirty="0" err="1">
              <a:sym typeface="Wingdings"/>
            </a:rPr>
            <a:t>tengah</a:t>
          </a:r>
          <a:r>
            <a:rPr lang="en-US" dirty="0">
              <a:sym typeface="Wingdings"/>
            </a:rPr>
            <a:t> </a:t>
          </a:r>
          <a:r>
            <a:rPr lang="en-US" dirty="0" err="1">
              <a:sym typeface="Wingdings"/>
            </a:rPr>
            <a:t>rileks</a:t>
          </a:r>
          <a:r>
            <a:rPr lang="en-US" dirty="0">
              <a:sym typeface="Wingdings"/>
            </a:rPr>
            <a:t> </a:t>
          </a:r>
          <a:r>
            <a:rPr lang="en-US" dirty="0" err="1">
              <a:sym typeface="Wingdings"/>
            </a:rPr>
            <a:t>tegak</a:t>
          </a:r>
          <a:r>
            <a:rPr lang="en-US" dirty="0">
              <a:sym typeface="Wingdings"/>
            </a:rPr>
            <a:t>  </a:t>
          </a:r>
          <a:r>
            <a:rPr lang="en-US" dirty="0" err="1">
              <a:sym typeface="Wingdings"/>
            </a:rPr>
            <a:t>pencatatan</a:t>
          </a:r>
          <a:r>
            <a:rPr lang="en-US" dirty="0">
              <a:sym typeface="Wingdings"/>
            </a:rPr>
            <a:t> </a:t>
          </a:r>
          <a:r>
            <a:rPr lang="en-US" dirty="0" err="1">
              <a:sym typeface="Wingdings"/>
            </a:rPr>
            <a:t>waktu</a:t>
          </a:r>
          <a:r>
            <a:rPr lang="en-US" dirty="0">
              <a:sym typeface="Wingdings"/>
            </a:rPr>
            <a:t> </a:t>
          </a:r>
          <a:r>
            <a:rPr lang="en-US" dirty="0" err="1">
              <a:sym typeface="Wingdings"/>
            </a:rPr>
            <a:t>pengukuran</a:t>
          </a:r>
          <a:r>
            <a:rPr lang="en-US" dirty="0">
              <a:sym typeface="Wingdings"/>
            </a:rPr>
            <a:t> (</a:t>
          </a:r>
          <a:r>
            <a:rPr lang="en-US" i="1" dirty="0">
              <a:sym typeface="Wingdings"/>
            </a:rPr>
            <a:t>diurnal variations</a:t>
          </a:r>
          <a:r>
            <a:rPr lang="en-US" dirty="0">
              <a:sym typeface="Wingdings"/>
            </a:rPr>
            <a:t>)  </a:t>
          </a:r>
          <a:r>
            <a:rPr lang="en-US" dirty="0" err="1">
              <a:sym typeface="Wingdings"/>
            </a:rPr>
            <a:t>catat</a:t>
          </a:r>
          <a:r>
            <a:rPr lang="en-US" dirty="0">
              <a:sym typeface="Wingdings"/>
            </a:rPr>
            <a:t> </a:t>
          </a:r>
          <a:r>
            <a:rPr lang="en-US" dirty="0" err="1">
              <a:sym typeface="Wingdings"/>
            </a:rPr>
            <a:t>hingga</a:t>
          </a:r>
          <a:r>
            <a:rPr lang="en-US" dirty="0">
              <a:sym typeface="Wingdings"/>
            </a:rPr>
            <a:t> 0,1 kg </a:t>
          </a:r>
          <a:r>
            <a:rPr lang="en-US" dirty="0" err="1">
              <a:sym typeface="Wingdings"/>
            </a:rPr>
            <a:t>terdekat</a:t>
          </a:r>
          <a:endParaRPr lang="en-US" dirty="0"/>
        </a:p>
      </dgm:t>
    </dgm:pt>
    <dgm:pt modelId="{9A4B7AEA-45C9-2E49-9D96-63AA19132163}" type="parTrans" cxnId="{DF528D89-386B-A040-80F3-CCC489207056}">
      <dgm:prSet/>
      <dgm:spPr/>
    </dgm:pt>
    <dgm:pt modelId="{08B5A428-B758-6848-9746-2965EB044953}" type="sibTrans" cxnId="{DF528D89-386B-A040-80F3-CCC489207056}">
      <dgm:prSet/>
      <dgm:spPr/>
    </dgm:pt>
    <dgm:pt modelId="{3F6DBAB7-F78F-E744-88ED-BF6E6ED0B4EB}">
      <dgm:prSet phldrT="[Text]"/>
      <dgm:spPr/>
      <dgm:t>
        <a:bodyPr/>
        <a:lstStyle/>
        <a:p>
          <a:r>
            <a:rPr lang="en-US" dirty="0" err="1"/>
            <a:t>Stadiometer</a:t>
          </a:r>
          <a:r>
            <a:rPr lang="en-US" dirty="0"/>
            <a:t>/</a:t>
          </a:r>
          <a:r>
            <a:rPr lang="en-US" dirty="0" err="1"/>
            <a:t>microtoise</a:t>
          </a:r>
          <a:endParaRPr lang="en-US" dirty="0"/>
        </a:p>
      </dgm:t>
    </dgm:pt>
    <dgm:pt modelId="{406EFF56-EF4E-294C-A84F-B9CA9B1F1F0F}" type="parTrans" cxnId="{E135A90A-09A5-BB49-8CFE-037C9D5AE554}">
      <dgm:prSet/>
      <dgm:spPr/>
    </dgm:pt>
    <dgm:pt modelId="{4D8F8845-CE99-5D4B-A6CE-01938890760C}" type="sibTrans" cxnId="{E135A90A-09A5-BB49-8CFE-037C9D5AE554}">
      <dgm:prSet/>
      <dgm:spPr/>
    </dgm:pt>
    <dgm:pt modelId="{811F808F-D68F-0049-AB33-7DBE5326320A}" type="pres">
      <dgm:prSet presAssocID="{3613AED6-387C-F244-8729-8938B542AF9C}" presName="linear" presStyleCnt="0">
        <dgm:presLayoutVars>
          <dgm:dir/>
          <dgm:animLvl val="lvl"/>
          <dgm:resizeHandles val="exact"/>
        </dgm:presLayoutVars>
      </dgm:prSet>
      <dgm:spPr/>
    </dgm:pt>
    <dgm:pt modelId="{65ECB12A-786D-B04C-8704-4A9296EC23F6}" type="pres">
      <dgm:prSet presAssocID="{B7B08DB0-E25D-A241-910F-B63E9EFB6AE3}" presName="parentLin" presStyleCnt="0"/>
      <dgm:spPr/>
    </dgm:pt>
    <dgm:pt modelId="{394A8DFA-D98A-B543-985C-C8290C494512}" type="pres">
      <dgm:prSet presAssocID="{B7B08DB0-E25D-A241-910F-B63E9EFB6AE3}" presName="parentLeftMargin" presStyleLbl="node1" presStyleIdx="0" presStyleCnt="2"/>
      <dgm:spPr/>
    </dgm:pt>
    <dgm:pt modelId="{3824D41F-12A7-ED47-989F-812000C8C331}" type="pres">
      <dgm:prSet presAssocID="{B7B08DB0-E25D-A241-910F-B63E9EFB6AE3}" presName="parentText" presStyleLbl="node1" presStyleIdx="0" presStyleCnt="2">
        <dgm:presLayoutVars>
          <dgm:chMax val="0"/>
          <dgm:bulletEnabled val="1"/>
        </dgm:presLayoutVars>
      </dgm:prSet>
      <dgm:spPr/>
    </dgm:pt>
    <dgm:pt modelId="{D11CDA21-1682-B349-81B1-8F7901929EF2}" type="pres">
      <dgm:prSet presAssocID="{B7B08DB0-E25D-A241-910F-B63E9EFB6AE3}" presName="negativeSpace" presStyleCnt="0"/>
      <dgm:spPr/>
    </dgm:pt>
    <dgm:pt modelId="{BF9C51A4-6B2F-5544-83DE-F9D00048D7AF}" type="pres">
      <dgm:prSet presAssocID="{B7B08DB0-E25D-A241-910F-B63E9EFB6AE3}" presName="childText" presStyleLbl="conFgAcc1" presStyleIdx="0" presStyleCnt="2">
        <dgm:presLayoutVars>
          <dgm:bulletEnabled val="1"/>
        </dgm:presLayoutVars>
      </dgm:prSet>
      <dgm:spPr/>
    </dgm:pt>
    <dgm:pt modelId="{4ABE50A4-8A2A-7942-B45A-FC321023DF4B}" type="pres">
      <dgm:prSet presAssocID="{09875DBB-44D7-C34E-9C17-C2A828D9BE78}" presName="spaceBetweenRectangles" presStyleCnt="0"/>
      <dgm:spPr/>
    </dgm:pt>
    <dgm:pt modelId="{C5476757-04EC-454C-85C3-674B29D6B65A}" type="pres">
      <dgm:prSet presAssocID="{F17EBCFF-B14A-A64E-AA8B-43AE50AD5CBE}" presName="parentLin" presStyleCnt="0"/>
      <dgm:spPr/>
    </dgm:pt>
    <dgm:pt modelId="{9AD8E83A-B68F-0B4A-AEC1-4926568222C8}" type="pres">
      <dgm:prSet presAssocID="{F17EBCFF-B14A-A64E-AA8B-43AE50AD5CBE}" presName="parentLeftMargin" presStyleLbl="node1" presStyleIdx="0" presStyleCnt="2"/>
      <dgm:spPr/>
    </dgm:pt>
    <dgm:pt modelId="{1A6B17B4-D84C-7144-B415-D151BAA91FFA}" type="pres">
      <dgm:prSet presAssocID="{F17EBCFF-B14A-A64E-AA8B-43AE50AD5CBE}" presName="parentText" presStyleLbl="node1" presStyleIdx="1" presStyleCnt="2">
        <dgm:presLayoutVars>
          <dgm:chMax val="0"/>
          <dgm:bulletEnabled val="1"/>
        </dgm:presLayoutVars>
      </dgm:prSet>
      <dgm:spPr/>
    </dgm:pt>
    <dgm:pt modelId="{EA3ED573-2849-3B4B-8C19-ADEE973EED1A}" type="pres">
      <dgm:prSet presAssocID="{F17EBCFF-B14A-A64E-AA8B-43AE50AD5CBE}" presName="negativeSpace" presStyleCnt="0"/>
      <dgm:spPr/>
    </dgm:pt>
    <dgm:pt modelId="{FC4D1997-8AF2-154D-B69D-E9FD82EBAE26}" type="pres">
      <dgm:prSet presAssocID="{F17EBCFF-B14A-A64E-AA8B-43AE50AD5CBE}" presName="childText" presStyleLbl="conFgAcc1" presStyleIdx="1" presStyleCnt="2">
        <dgm:presLayoutVars>
          <dgm:bulletEnabled val="1"/>
        </dgm:presLayoutVars>
      </dgm:prSet>
      <dgm:spPr/>
    </dgm:pt>
  </dgm:ptLst>
  <dgm:cxnLst>
    <dgm:cxn modelId="{E135A90A-09A5-BB49-8CFE-037C9D5AE554}" srcId="{F17EBCFF-B14A-A64E-AA8B-43AE50AD5CBE}" destId="{3F6DBAB7-F78F-E744-88ED-BF6E6ED0B4EB}" srcOrd="0" destOrd="0" parTransId="{406EFF56-EF4E-294C-A84F-B9CA9B1F1F0F}" sibTransId="{4D8F8845-CE99-5D4B-A6CE-01938890760C}"/>
    <dgm:cxn modelId="{A8C7802A-5587-CA47-8E14-F150BBB88AE0}" srcId="{3613AED6-387C-F244-8729-8938B542AF9C}" destId="{F17EBCFF-B14A-A64E-AA8B-43AE50AD5CBE}" srcOrd="1" destOrd="0" parTransId="{034814CB-F99A-E94E-B743-420F7AE24068}" sibTransId="{5307BAC9-2C57-7949-AD62-99FB49D7264A}"/>
    <dgm:cxn modelId="{8958C338-4EE1-2348-9F4C-2F7A216C5DEE}" type="presOf" srcId="{3613AED6-387C-F244-8729-8938B542AF9C}" destId="{811F808F-D68F-0049-AB33-7DBE5326320A}" srcOrd="0" destOrd="0" presId="urn:microsoft.com/office/officeart/2005/8/layout/list1"/>
    <dgm:cxn modelId="{4C3CAA60-505D-A843-9E12-41A3FA5264D8}" type="presOf" srcId="{5A0B21F5-E3F4-2A42-A711-545CCC9D294A}" destId="{BF9C51A4-6B2F-5544-83DE-F9D00048D7AF}" srcOrd="0" destOrd="0" presId="urn:microsoft.com/office/officeart/2005/8/layout/list1"/>
    <dgm:cxn modelId="{DF528D89-386B-A040-80F3-CCC489207056}" srcId="{B7B08DB0-E25D-A241-910F-B63E9EFB6AE3}" destId="{5A0B21F5-E3F4-2A42-A711-545CCC9D294A}" srcOrd="0" destOrd="0" parTransId="{9A4B7AEA-45C9-2E49-9D96-63AA19132163}" sibTransId="{08B5A428-B758-6848-9746-2965EB044953}"/>
    <dgm:cxn modelId="{8D86AF9D-8F7C-864A-A368-BA7E560824E6}" type="presOf" srcId="{3F6DBAB7-F78F-E744-88ED-BF6E6ED0B4EB}" destId="{FC4D1997-8AF2-154D-B69D-E9FD82EBAE26}" srcOrd="0" destOrd="0" presId="urn:microsoft.com/office/officeart/2005/8/layout/list1"/>
    <dgm:cxn modelId="{4C00EF9E-70C4-6341-AD11-2D2DDF4A3FC7}" type="presOf" srcId="{B7B08DB0-E25D-A241-910F-B63E9EFB6AE3}" destId="{394A8DFA-D98A-B543-985C-C8290C494512}" srcOrd="0" destOrd="0" presId="urn:microsoft.com/office/officeart/2005/8/layout/list1"/>
    <dgm:cxn modelId="{FE3B16C7-29F0-9B40-BFB5-EA74BABB06EC}" type="presOf" srcId="{F17EBCFF-B14A-A64E-AA8B-43AE50AD5CBE}" destId="{9AD8E83A-B68F-0B4A-AEC1-4926568222C8}" srcOrd="0" destOrd="0" presId="urn:microsoft.com/office/officeart/2005/8/layout/list1"/>
    <dgm:cxn modelId="{C4C3D4DE-A6AC-A345-BFB3-5D95C3C99605}" srcId="{3613AED6-387C-F244-8729-8938B542AF9C}" destId="{B7B08DB0-E25D-A241-910F-B63E9EFB6AE3}" srcOrd="0" destOrd="0" parTransId="{6C25C068-183F-4E41-9DFC-5796A99D2267}" sibTransId="{09875DBB-44D7-C34E-9C17-C2A828D9BE78}"/>
    <dgm:cxn modelId="{B2A49CEC-B656-3242-9DF8-2B37962787B0}" type="presOf" srcId="{F17EBCFF-B14A-A64E-AA8B-43AE50AD5CBE}" destId="{1A6B17B4-D84C-7144-B415-D151BAA91FFA}" srcOrd="1" destOrd="0" presId="urn:microsoft.com/office/officeart/2005/8/layout/list1"/>
    <dgm:cxn modelId="{D73E5CF7-C596-7349-9ACF-33ADB2BCAA9D}" type="presOf" srcId="{B7B08DB0-E25D-A241-910F-B63E9EFB6AE3}" destId="{3824D41F-12A7-ED47-989F-812000C8C331}" srcOrd="1" destOrd="0" presId="urn:microsoft.com/office/officeart/2005/8/layout/list1"/>
    <dgm:cxn modelId="{8DA45212-0212-8943-8DBE-685A7B6D34AD}" type="presParOf" srcId="{811F808F-D68F-0049-AB33-7DBE5326320A}" destId="{65ECB12A-786D-B04C-8704-4A9296EC23F6}" srcOrd="0" destOrd="0" presId="urn:microsoft.com/office/officeart/2005/8/layout/list1"/>
    <dgm:cxn modelId="{D02B59BE-3829-1C47-97C0-1AA2C4FAE728}" type="presParOf" srcId="{65ECB12A-786D-B04C-8704-4A9296EC23F6}" destId="{394A8DFA-D98A-B543-985C-C8290C494512}" srcOrd="0" destOrd="0" presId="urn:microsoft.com/office/officeart/2005/8/layout/list1"/>
    <dgm:cxn modelId="{137CF4CD-7356-2147-A3DC-FB77E2C2C58B}" type="presParOf" srcId="{65ECB12A-786D-B04C-8704-4A9296EC23F6}" destId="{3824D41F-12A7-ED47-989F-812000C8C331}" srcOrd="1" destOrd="0" presId="urn:microsoft.com/office/officeart/2005/8/layout/list1"/>
    <dgm:cxn modelId="{E73609A8-5D59-DB42-A2FE-406E4A3DAF94}" type="presParOf" srcId="{811F808F-D68F-0049-AB33-7DBE5326320A}" destId="{D11CDA21-1682-B349-81B1-8F7901929EF2}" srcOrd="1" destOrd="0" presId="urn:microsoft.com/office/officeart/2005/8/layout/list1"/>
    <dgm:cxn modelId="{BA88DB86-FEE3-ED4A-B027-C227E4DD6F5D}" type="presParOf" srcId="{811F808F-D68F-0049-AB33-7DBE5326320A}" destId="{BF9C51A4-6B2F-5544-83DE-F9D00048D7AF}" srcOrd="2" destOrd="0" presId="urn:microsoft.com/office/officeart/2005/8/layout/list1"/>
    <dgm:cxn modelId="{789DD814-F78D-6D42-B229-852C310BC90E}" type="presParOf" srcId="{811F808F-D68F-0049-AB33-7DBE5326320A}" destId="{4ABE50A4-8A2A-7942-B45A-FC321023DF4B}" srcOrd="3" destOrd="0" presId="urn:microsoft.com/office/officeart/2005/8/layout/list1"/>
    <dgm:cxn modelId="{C90CECCB-1B77-8740-B31D-6148FECF4171}" type="presParOf" srcId="{811F808F-D68F-0049-AB33-7DBE5326320A}" destId="{C5476757-04EC-454C-85C3-674B29D6B65A}" srcOrd="4" destOrd="0" presId="urn:microsoft.com/office/officeart/2005/8/layout/list1"/>
    <dgm:cxn modelId="{570CE02A-BEFE-DD48-9BB2-37E12F41F8BA}" type="presParOf" srcId="{C5476757-04EC-454C-85C3-674B29D6B65A}" destId="{9AD8E83A-B68F-0B4A-AEC1-4926568222C8}" srcOrd="0" destOrd="0" presId="urn:microsoft.com/office/officeart/2005/8/layout/list1"/>
    <dgm:cxn modelId="{AAC7DFD0-5EEE-0E4C-A5EE-CBAA85E324BD}" type="presParOf" srcId="{C5476757-04EC-454C-85C3-674B29D6B65A}" destId="{1A6B17B4-D84C-7144-B415-D151BAA91FFA}" srcOrd="1" destOrd="0" presId="urn:microsoft.com/office/officeart/2005/8/layout/list1"/>
    <dgm:cxn modelId="{B7386F9A-AD0D-7A42-81D9-02CA27ED3C07}" type="presParOf" srcId="{811F808F-D68F-0049-AB33-7DBE5326320A}" destId="{EA3ED573-2849-3B4B-8C19-ADEE973EED1A}" srcOrd="5" destOrd="0" presId="urn:microsoft.com/office/officeart/2005/8/layout/list1"/>
    <dgm:cxn modelId="{55CACCE8-9854-D340-8620-B5B0146B0080}" type="presParOf" srcId="{811F808F-D68F-0049-AB33-7DBE5326320A}" destId="{FC4D1997-8AF2-154D-B69D-E9FD82EBAE2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5B9759-2EC8-1442-9F83-FFDC2489EC22}">
      <dsp:nvSpPr>
        <dsp:cNvPr id="0" name=""/>
        <dsp:cNvSpPr/>
      </dsp:nvSpPr>
      <dsp:spPr>
        <a:xfrm>
          <a:off x="915" y="1077765"/>
          <a:ext cx="3570247" cy="2142148"/>
        </a:xfrm>
        <a:prstGeom prst="rect">
          <a:avLst/>
        </a:prstGeom>
        <a:gradFill rotWithShape="0">
          <a:gsLst>
            <a:gs pos="0">
              <a:schemeClr val="accent4">
                <a:hueOff val="0"/>
                <a:satOff val="0"/>
                <a:lumOff val="0"/>
                <a:alphaOff val="0"/>
                <a:tint val="92000"/>
                <a:satMod val="170000"/>
              </a:schemeClr>
            </a:gs>
            <a:gs pos="15000">
              <a:schemeClr val="accent4">
                <a:hueOff val="0"/>
                <a:satOff val="0"/>
                <a:lumOff val="0"/>
                <a:alphaOff val="0"/>
                <a:tint val="92000"/>
                <a:shade val="99000"/>
                <a:satMod val="170000"/>
              </a:schemeClr>
            </a:gs>
            <a:gs pos="62000">
              <a:schemeClr val="accent4">
                <a:hueOff val="0"/>
                <a:satOff val="0"/>
                <a:lumOff val="0"/>
                <a:alphaOff val="0"/>
                <a:tint val="96000"/>
                <a:shade val="80000"/>
                <a:satMod val="170000"/>
              </a:schemeClr>
            </a:gs>
            <a:gs pos="97000">
              <a:schemeClr val="accent4">
                <a:hueOff val="0"/>
                <a:satOff val="0"/>
                <a:lumOff val="0"/>
                <a:alphaOff val="0"/>
                <a:tint val="98000"/>
                <a:shade val="63000"/>
                <a:satMod val="170000"/>
              </a:schemeClr>
            </a:gs>
            <a:gs pos="100000">
              <a:schemeClr val="accent4">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t" anchorCtr="0">
          <a:noAutofit/>
        </a:bodyPr>
        <a:lstStyle/>
        <a:p>
          <a:pPr marL="0" lvl="0" indent="0" algn="ctr" defTabSz="1466850">
            <a:lnSpc>
              <a:spcPct val="90000"/>
            </a:lnSpc>
            <a:spcBef>
              <a:spcPct val="0"/>
            </a:spcBef>
            <a:spcAft>
              <a:spcPct val="35000"/>
            </a:spcAft>
            <a:buNone/>
          </a:pPr>
          <a:r>
            <a:rPr lang="en-US" sz="3300" kern="1200" dirty="0">
              <a:solidFill>
                <a:srgbClr val="000090"/>
              </a:solidFill>
            </a:rPr>
            <a:t>Middle Childhood</a:t>
          </a:r>
        </a:p>
        <a:p>
          <a:pPr marL="228600" lvl="1" indent="-228600" algn="l" defTabSz="1155700">
            <a:lnSpc>
              <a:spcPct val="90000"/>
            </a:lnSpc>
            <a:spcBef>
              <a:spcPct val="0"/>
            </a:spcBef>
            <a:spcAft>
              <a:spcPct val="15000"/>
            </a:spcAft>
            <a:buChar char="•"/>
          </a:pPr>
          <a:r>
            <a:rPr lang="en-US" sz="2600" kern="1200" dirty="0">
              <a:solidFill>
                <a:srgbClr val="000090"/>
              </a:solidFill>
            </a:rPr>
            <a:t>5 </a:t>
          </a:r>
          <a:r>
            <a:rPr lang="mr-IN" sz="2600" kern="1200" dirty="0">
              <a:solidFill>
                <a:srgbClr val="000090"/>
              </a:solidFill>
            </a:rPr>
            <a:t>–</a:t>
          </a:r>
          <a:r>
            <a:rPr lang="en-US" sz="2600" kern="1200" dirty="0">
              <a:solidFill>
                <a:srgbClr val="000090"/>
              </a:solidFill>
            </a:rPr>
            <a:t> 10 </a:t>
          </a:r>
          <a:r>
            <a:rPr lang="en-US" sz="2600" kern="1200" dirty="0" err="1">
              <a:solidFill>
                <a:srgbClr val="000090"/>
              </a:solidFill>
            </a:rPr>
            <a:t>tahun</a:t>
          </a:r>
          <a:endParaRPr lang="en-US" sz="2600" kern="1200" dirty="0">
            <a:solidFill>
              <a:srgbClr val="000090"/>
            </a:solidFill>
          </a:endParaRPr>
        </a:p>
      </dsp:txBody>
      <dsp:txXfrm>
        <a:off x="915" y="1077765"/>
        <a:ext cx="3570247" cy="2142148"/>
      </dsp:txXfrm>
    </dsp:sp>
    <dsp:sp modelId="{6011D3F9-BB31-A44F-AC2D-D1DF47A37020}">
      <dsp:nvSpPr>
        <dsp:cNvPr id="0" name=""/>
        <dsp:cNvSpPr/>
      </dsp:nvSpPr>
      <dsp:spPr>
        <a:xfrm>
          <a:off x="3928187" y="1077765"/>
          <a:ext cx="3570247" cy="2142148"/>
        </a:xfrm>
        <a:prstGeom prst="rect">
          <a:avLst/>
        </a:prstGeom>
        <a:gradFill rotWithShape="0">
          <a:gsLst>
            <a:gs pos="0">
              <a:schemeClr val="accent4">
                <a:hueOff val="-3210336"/>
                <a:satOff val="39690"/>
                <a:lumOff val="-12939"/>
                <a:alphaOff val="0"/>
                <a:tint val="92000"/>
                <a:satMod val="170000"/>
              </a:schemeClr>
            </a:gs>
            <a:gs pos="15000">
              <a:schemeClr val="accent4">
                <a:hueOff val="-3210336"/>
                <a:satOff val="39690"/>
                <a:lumOff val="-12939"/>
                <a:alphaOff val="0"/>
                <a:tint val="92000"/>
                <a:shade val="99000"/>
                <a:satMod val="170000"/>
              </a:schemeClr>
            </a:gs>
            <a:gs pos="62000">
              <a:schemeClr val="accent4">
                <a:hueOff val="-3210336"/>
                <a:satOff val="39690"/>
                <a:lumOff val="-12939"/>
                <a:alphaOff val="0"/>
                <a:tint val="96000"/>
                <a:shade val="80000"/>
                <a:satMod val="170000"/>
              </a:schemeClr>
            </a:gs>
            <a:gs pos="97000">
              <a:schemeClr val="accent4">
                <a:hueOff val="-3210336"/>
                <a:satOff val="39690"/>
                <a:lumOff val="-12939"/>
                <a:alphaOff val="0"/>
                <a:tint val="98000"/>
                <a:shade val="63000"/>
                <a:satMod val="170000"/>
              </a:schemeClr>
            </a:gs>
            <a:gs pos="100000">
              <a:schemeClr val="accent4">
                <a:hueOff val="-3210336"/>
                <a:satOff val="39690"/>
                <a:lumOff val="-12939"/>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3210336"/>
              <a:satOff val="39690"/>
              <a:lumOff val="-12939"/>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t" anchorCtr="0">
          <a:noAutofit/>
        </a:bodyPr>
        <a:lstStyle/>
        <a:p>
          <a:pPr marL="0" lvl="0" indent="0" algn="ctr" defTabSz="1466850">
            <a:lnSpc>
              <a:spcPct val="90000"/>
            </a:lnSpc>
            <a:spcBef>
              <a:spcPct val="0"/>
            </a:spcBef>
            <a:spcAft>
              <a:spcPct val="35000"/>
            </a:spcAft>
            <a:buNone/>
          </a:pPr>
          <a:r>
            <a:rPr lang="en-US" sz="3300" kern="1200" dirty="0">
              <a:solidFill>
                <a:srgbClr val="000090"/>
              </a:solidFill>
            </a:rPr>
            <a:t>Preadolescence</a:t>
          </a:r>
        </a:p>
        <a:p>
          <a:pPr marL="228600" lvl="1" indent="-228600" algn="l" defTabSz="1155700">
            <a:lnSpc>
              <a:spcPct val="90000"/>
            </a:lnSpc>
            <a:spcBef>
              <a:spcPct val="0"/>
            </a:spcBef>
            <a:spcAft>
              <a:spcPct val="15000"/>
            </a:spcAft>
            <a:buChar char="•"/>
          </a:pPr>
          <a:r>
            <a:rPr lang="en-US" sz="2600" kern="1200">
              <a:solidFill>
                <a:srgbClr val="000090"/>
              </a:solidFill>
            </a:rPr>
            <a:t>Perempuan: 9 </a:t>
          </a:r>
          <a:r>
            <a:rPr lang="mr-IN" sz="2600" kern="1200">
              <a:solidFill>
                <a:srgbClr val="000090"/>
              </a:solidFill>
            </a:rPr>
            <a:t>–</a:t>
          </a:r>
          <a:r>
            <a:rPr lang="en-US" sz="2600" kern="1200">
              <a:solidFill>
                <a:srgbClr val="000090"/>
              </a:solidFill>
            </a:rPr>
            <a:t> 11 tahun </a:t>
          </a:r>
          <a:endParaRPr lang="en-US" sz="2600" kern="1200" dirty="0">
            <a:solidFill>
              <a:srgbClr val="000090"/>
            </a:solidFill>
          </a:endParaRPr>
        </a:p>
        <a:p>
          <a:pPr marL="228600" lvl="1" indent="-228600" algn="l" defTabSz="1155700">
            <a:lnSpc>
              <a:spcPct val="90000"/>
            </a:lnSpc>
            <a:spcBef>
              <a:spcPct val="0"/>
            </a:spcBef>
            <a:spcAft>
              <a:spcPct val="15000"/>
            </a:spcAft>
            <a:buChar char="•"/>
          </a:pPr>
          <a:r>
            <a:rPr lang="en-US" sz="2600" kern="1200" dirty="0" err="1">
              <a:solidFill>
                <a:srgbClr val="000090"/>
              </a:solidFill>
            </a:rPr>
            <a:t>Laki-laki</a:t>
          </a:r>
          <a:r>
            <a:rPr lang="en-US" sz="2600" kern="1200" dirty="0">
              <a:solidFill>
                <a:srgbClr val="000090"/>
              </a:solidFill>
            </a:rPr>
            <a:t>: 10 </a:t>
          </a:r>
          <a:r>
            <a:rPr lang="mr-IN" sz="2600" kern="1200" dirty="0">
              <a:solidFill>
                <a:srgbClr val="000090"/>
              </a:solidFill>
            </a:rPr>
            <a:t>–</a:t>
          </a:r>
          <a:r>
            <a:rPr lang="en-US" sz="2600" kern="1200" dirty="0">
              <a:solidFill>
                <a:srgbClr val="000090"/>
              </a:solidFill>
            </a:rPr>
            <a:t> 12 </a:t>
          </a:r>
          <a:r>
            <a:rPr lang="en-US" sz="2600" kern="1200" dirty="0" err="1">
              <a:solidFill>
                <a:srgbClr val="000090"/>
              </a:solidFill>
            </a:rPr>
            <a:t>tahun</a:t>
          </a:r>
          <a:r>
            <a:rPr lang="en-US" sz="2600" kern="1200" dirty="0">
              <a:solidFill>
                <a:srgbClr val="000090"/>
              </a:solidFill>
            </a:rPr>
            <a:t> </a:t>
          </a:r>
        </a:p>
      </dsp:txBody>
      <dsp:txXfrm>
        <a:off x="3928187" y="1077765"/>
        <a:ext cx="3570247" cy="21421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62DEE-5414-7B48-92C5-48E8D204C6E1}">
      <dsp:nvSpPr>
        <dsp:cNvPr id="0" name=""/>
        <dsp:cNvSpPr/>
      </dsp:nvSpPr>
      <dsp:spPr>
        <a:xfrm>
          <a:off x="0" y="494999"/>
          <a:ext cx="7499350" cy="15986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2033" tIns="604012" rIns="582033" bIns="206248" numCol="1" spcCol="1270" anchor="t" anchorCtr="0">
          <a:noAutofit/>
        </a:bodyPr>
        <a:lstStyle/>
        <a:p>
          <a:pPr marL="285750" lvl="1" indent="-285750" algn="l" defTabSz="1289050">
            <a:lnSpc>
              <a:spcPct val="90000"/>
            </a:lnSpc>
            <a:spcBef>
              <a:spcPct val="0"/>
            </a:spcBef>
            <a:spcAft>
              <a:spcPct val="15000"/>
            </a:spcAft>
            <a:buChar char="•"/>
          </a:pPr>
          <a:r>
            <a:rPr lang="en-US" sz="2900" kern="1200" dirty="0" err="1"/>
            <a:t>Dilakukan</a:t>
          </a:r>
          <a:r>
            <a:rPr lang="en-US" sz="2900" kern="1200" dirty="0"/>
            <a:t> </a:t>
          </a:r>
          <a:r>
            <a:rPr lang="en-US" sz="2900" kern="1200" dirty="0" err="1"/>
            <a:t>pengukuran</a:t>
          </a:r>
          <a:r>
            <a:rPr lang="en-US" sz="2900" kern="1200" dirty="0"/>
            <a:t> status </a:t>
          </a:r>
          <a:r>
            <a:rPr lang="en-US" sz="2900" kern="1200" dirty="0" err="1"/>
            <a:t>gizi</a:t>
          </a:r>
          <a:r>
            <a:rPr lang="en-US" sz="2900" kern="1200" dirty="0"/>
            <a:t> </a:t>
          </a:r>
          <a:r>
            <a:rPr lang="en-US" sz="2900" kern="1200" dirty="0" err="1"/>
            <a:t>dengan</a:t>
          </a:r>
          <a:r>
            <a:rPr lang="en-US" sz="2900" kern="1200" dirty="0"/>
            <a:t> </a:t>
          </a:r>
          <a:r>
            <a:rPr lang="en-US" sz="2900" kern="1200" dirty="0" err="1"/>
            <a:t>menggunakan</a:t>
          </a:r>
          <a:r>
            <a:rPr lang="en-US" sz="2900" kern="1200" dirty="0"/>
            <a:t> IMT </a:t>
          </a:r>
          <a:r>
            <a:rPr lang="en-US" sz="2900" kern="1200" dirty="0" err="1"/>
            <a:t>menurut</a:t>
          </a:r>
          <a:r>
            <a:rPr lang="en-US" sz="2900" kern="1200" dirty="0"/>
            <a:t> </a:t>
          </a:r>
          <a:r>
            <a:rPr lang="en-US" sz="2900" kern="1200" dirty="0" err="1"/>
            <a:t>umur</a:t>
          </a:r>
          <a:endParaRPr lang="en-US" sz="2900" kern="1200" dirty="0"/>
        </a:p>
      </dsp:txBody>
      <dsp:txXfrm>
        <a:off x="0" y="494999"/>
        <a:ext cx="7499350" cy="1598625"/>
      </dsp:txXfrm>
    </dsp:sp>
    <dsp:sp modelId="{2EA9C19C-68DB-5C4B-BBB7-90557729B710}">
      <dsp:nvSpPr>
        <dsp:cNvPr id="0" name=""/>
        <dsp:cNvSpPr/>
      </dsp:nvSpPr>
      <dsp:spPr>
        <a:xfrm>
          <a:off x="374967" y="66959"/>
          <a:ext cx="5249545" cy="85608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420" tIns="0" rIns="198420" bIns="0" numCol="1" spcCol="1270" anchor="ctr" anchorCtr="0">
          <a:noAutofit/>
        </a:bodyPr>
        <a:lstStyle/>
        <a:p>
          <a:pPr marL="0" lvl="0" indent="0" algn="l" defTabSz="1289050">
            <a:lnSpc>
              <a:spcPct val="90000"/>
            </a:lnSpc>
            <a:spcBef>
              <a:spcPct val="0"/>
            </a:spcBef>
            <a:spcAft>
              <a:spcPct val="35000"/>
            </a:spcAft>
            <a:buNone/>
          </a:pPr>
          <a:r>
            <a:rPr lang="en-US" sz="2900" kern="1200" dirty="0"/>
            <a:t>IMT</a:t>
          </a:r>
        </a:p>
      </dsp:txBody>
      <dsp:txXfrm>
        <a:off x="416757" y="108749"/>
        <a:ext cx="5165965" cy="772500"/>
      </dsp:txXfrm>
    </dsp:sp>
    <dsp:sp modelId="{C1479A98-FDD8-DE43-813F-8A43FEB64B81}">
      <dsp:nvSpPr>
        <dsp:cNvPr id="0" name=""/>
        <dsp:cNvSpPr/>
      </dsp:nvSpPr>
      <dsp:spPr>
        <a:xfrm>
          <a:off x="0" y="2721531"/>
          <a:ext cx="7499350" cy="205537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2033" tIns="604012" rIns="582033" bIns="206248" numCol="1" spcCol="1270" anchor="t" anchorCtr="0">
          <a:noAutofit/>
        </a:bodyPr>
        <a:lstStyle/>
        <a:p>
          <a:pPr marL="285750" lvl="1" indent="-285750" algn="l" defTabSz="1289050">
            <a:lnSpc>
              <a:spcPct val="90000"/>
            </a:lnSpc>
            <a:spcBef>
              <a:spcPct val="0"/>
            </a:spcBef>
            <a:spcAft>
              <a:spcPct val="15000"/>
            </a:spcAft>
            <a:buChar char="•"/>
          </a:pPr>
          <a:r>
            <a:rPr lang="en-US" sz="2900" kern="1200" dirty="0" err="1"/>
            <a:t>Untuk</a:t>
          </a:r>
          <a:r>
            <a:rPr lang="en-US" sz="2900" kern="1200" dirty="0"/>
            <a:t> </a:t>
          </a:r>
          <a:r>
            <a:rPr lang="en-US" sz="2900" kern="1200" dirty="0" err="1"/>
            <a:t>estimasi</a:t>
          </a:r>
          <a:r>
            <a:rPr lang="en-US" sz="2900" kern="1200" dirty="0"/>
            <a:t> </a:t>
          </a:r>
          <a:r>
            <a:rPr lang="en-US" sz="2900" kern="1200" dirty="0" err="1"/>
            <a:t>ukuran</a:t>
          </a:r>
          <a:r>
            <a:rPr lang="en-US" sz="2900" kern="1200" dirty="0"/>
            <a:t> </a:t>
          </a:r>
          <a:r>
            <a:rPr lang="en-US" sz="2900" kern="1200" dirty="0" err="1"/>
            <a:t>lemak</a:t>
          </a:r>
          <a:r>
            <a:rPr lang="en-US" sz="2900" kern="1200" dirty="0"/>
            <a:t> </a:t>
          </a:r>
          <a:r>
            <a:rPr lang="en-US" sz="2900" kern="1200" dirty="0" err="1"/>
            <a:t>subkutan</a:t>
          </a:r>
          <a:endParaRPr lang="en-US" sz="2900" kern="1200" dirty="0"/>
        </a:p>
        <a:p>
          <a:pPr marL="285750" lvl="1" indent="-285750" algn="l" defTabSz="1289050">
            <a:lnSpc>
              <a:spcPct val="90000"/>
            </a:lnSpc>
            <a:spcBef>
              <a:spcPct val="0"/>
            </a:spcBef>
            <a:spcAft>
              <a:spcPct val="15000"/>
            </a:spcAft>
            <a:buChar char="•"/>
          </a:pPr>
          <a:r>
            <a:rPr lang="en-US" sz="2900" kern="1200" dirty="0" err="1"/>
            <a:t>Empat</a:t>
          </a:r>
          <a:r>
            <a:rPr lang="en-US" sz="2900" kern="1200" dirty="0"/>
            <a:t> </a:t>
          </a:r>
          <a:r>
            <a:rPr lang="en-US" sz="2900" kern="1200" dirty="0" err="1"/>
            <a:t>titik</a:t>
          </a:r>
          <a:r>
            <a:rPr lang="en-US" sz="2900" kern="1200" dirty="0"/>
            <a:t> </a:t>
          </a:r>
          <a:r>
            <a:rPr lang="en-US" sz="2900" kern="1200" dirty="0" err="1"/>
            <a:t>pengukuran</a:t>
          </a:r>
          <a:r>
            <a:rPr lang="en-US" sz="2900" kern="1200" dirty="0"/>
            <a:t>: </a:t>
          </a:r>
          <a:r>
            <a:rPr lang="en-US" sz="2900" i="1" kern="1200" dirty="0"/>
            <a:t>biceps, subscapular, </a:t>
          </a:r>
          <a:r>
            <a:rPr lang="en-US" sz="2900" i="1" kern="1200" dirty="0" err="1"/>
            <a:t>suprailiac</a:t>
          </a:r>
          <a:r>
            <a:rPr lang="en-US" sz="2900" i="1" kern="1200" dirty="0"/>
            <a:t>, </a:t>
          </a:r>
          <a:r>
            <a:rPr lang="en-US" sz="2900" i="1" kern="1200" dirty="0" err="1"/>
            <a:t>midaxillary</a:t>
          </a:r>
          <a:endParaRPr lang="en-US" sz="2900" i="1" kern="1200" dirty="0"/>
        </a:p>
      </dsp:txBody>
      <dsp:txXfrm>
        <a:off x="0" y="2721531"/>
        <a:ext cx="7499350" cy="2055375"/>
      </dsp:txXfrm>
    </dsp:sp>
    <dsp:sp modelId="{32B43C7F-9770-6741-A89B-ABA1641A104C}">
      <dsp:nvSpPr>
        <dsp:cNvPr id="0" name=""/>
        <dsp:cNvSpPr/>
      </dsp:nvSpPr>
      <dsp:spPr>
        <a:xfrm>
          <a:off x="374967" y="2250224"/>
          <a:ext cx="5249545" cy="85608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420" tIns="0" rIns="198420" bIns="0" numCol="1" spcCol="1270" anchor="ctr" anchorCtr="0">
          <a:noAutofit/>
        </a:bodyPr>
        <a:lstStyle/>
        <a:p>
          <a:pPr marL="0" lvl="0" indent="0" algn="l" defTabSz="1289050">
            <a:lnSpc>
              <a:spcPct val="90000"/>
            </a:lnSpc>
            <a:spcBef>
              <a:spcPct val="0"/>
            </a:spcBef>
            <a:spcAft>
              <a:spcPct val="35000"/>
            </a:spcAft>
            <a:buNone/>
          </a:pPr>
          <a:r>
            <a:rPr lang="en-US" sz="2900" kern="1200" dirty="0"/>
            <a:t>Skinfold</a:t>
          </a:r>
        </a:p>
      </dsp:txBody>
      <dsp:txXfrm>
        <a:off x="416757" y="2292014"/>
        <a:ext cx="5165965" cy="7725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A6E73E-B40B-ED45-9460-DAA1E37BC4E6}">
      <dsp:nvSpPr>
        <dsp:cNvPr id="0" name=""/>
        <dsp:cNvSpPr/>
      </dsp:nvSpPr>
      <dsp:spPr>
        <a:xfrm>
          <a:off x="0" y="175958"/>
          <a:ext cx="8577010" cy="514800"/>
        </a:xfrm>
        <a:prstGeom prst="roundRect">
          <a:avLst/>
        </a:prstGeom>
        <a:gradFill rotWithShape="0">
          <a:gsLst>
            <a:gs pos="0">
              <a:schemeClr val="accent4">
                <a:hueOff val="0"/>
                <a:satOff val="0"/>
                <a:lumOff val="0"/>
                <a:alphaOff val="0"/>
                <a:tint val="92000"/>
                <a:satMod val="170000"/>
              </a:schemeClr>
            </a:gs>
            <a:gs pos="15000">
              <a:schemeClr val="accent4">
                <a:hueOff val="0"/>
                <a:satOff val="0"/>
                <a:lumOff val="0"/>
                <a:alphaOff val="0"/>
                <a:tint val="92000"/>
                <a:shade val="99000"/>
                <a:satMod val="170000"/>
              </a:schemeClr>
            </a:gs>
            <a:gs pos="62000">
              <a:schemeClr val="accent4">
                <a:hueOff val="0"/>
                <a:satOff val="0"/>
                <a:lumOff val="0"/>
                <a:alphaOff val="0"/>
                <a:tint val="96000"/>
                <a:shade val="80000"/>
                <a:satMod val="170000"/>
              </a:schemeClr>
            </a:gs>
            <a:gs pos="97000">
              <a:schemeClr val="accent4">
                <a:hueOff val="0"/>
                <a:satOff val="0"/>
                <a:lumOff val="0"/>
                <a:alphaOff val="0"/>
                <a:tint val="98000"/>
                <a:shade val="63000"/>
                <a:satMod val="170000"/>
              </a:schemeClr>
            </a:gs>
            <a:gs pos="100000">
              <a:schemeClr val="accent4">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err="1"/>
            <a:t>Faktor</a:t>
          </a:r>
          <a:r>
            <a:rPr lang="en-US" sz="2200" kern="1200" dirty="0"/>
            <a:t> internal</a:t>
          </a:r>
        </a:p>
      </dsp:txBody>
      <dsp:txXfrm>
        <a:off x="25130" y="201088"/>
        <a:ext cx="8526750" cy="464540"/>
      </dsp:txXfrm>
    </dsp:sp>
    <dsp:sp modelId="{D23B27D3-E7C7-EA4A-8042-091717FA1F8F}">
      <dsp:nvSpPr>
        <dsp:cNvPr id="0" name=""/>
        <dsp:cNvSpPr/>
      </dsp:nvSpPr>
      <dsp:spPr>
        <a:xfrm>
          <a:off x="0" y="690758"/>
          <a:ext cx="8577010" cy="318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32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1" kern="1200" dirty="0" err="1"/>
            <a:t>Genetik</a:t>
          </a:r>
          <a:r>
            <a:rPr lang="en-US" sz="1700" b="1" kern="1200" dirty="0"/>
            <a:t> &amp; </a:t>
          </a:r>
          <a:r>
            <a:rPr lang="en-US" sz="1700" b="1" kern="1200" dirty="0" err="1"/>
            <a:t>hormon</a:t>
          </a:r>
          <a:endParaRPr lang="en-US" sz="1700" b="1" kern="1200" dirty="0"/>
        </a:p>
        <a:p>
          <a:pPr marL="342900" lvl="2" indent="-171450" algn="l" defTabSz="755650">
            <a:lnSpc>
              <a:spcPct val="90000"/>
            </a:lnSpc>
            <a:spcBef>
              <a:spcPct val="0"/>
            </a:spcBef>
            <a:spcAft>
              <a:spcPct val="20000"/>
            </a:spcAft>
            <a:buChar char="•"/>
          </a:pPr>
          <a:r>
            <a:rPr lang="id-ID" sz="1700" kern="1200" dirty="0"/>
            <a:t>Jika kedua orang tua gemuk, risiko anak mengalami kegemukan sebesar 80%, jika salah satu orang tua gemuk maka risiko pada anak 40% dan jika orang tua tidak ada yang gemuk risiko pada anak 14%. </a:t>
          </a:r>
          <a:endParaRPr lang="en-US" sz="1700" kern="1200" dirty="0"/>
        </a:p>
        <a:p>
          <a:pPr marL="342900" lvl="2" indent="-171450" algn="l" defTabSz="755650">
            <a:lnSpc>
              <a:spcPct val="90000"/>
            </a:lnSpc>
            <a:spcBef>
              <a:spcPct val="0"/>
            </a:spcBef>
            <a:spcAft>
              <a:spcPct val="20000"/>
            </a:spcAft>
            <a:buChar char="•"/>
          </a:pPr>
          <a:r>
            <a:rPr lang="id-ID" sz="1700" kern="1200" dirty="0"/>
            <a:t>Tipe tubuh endomorph (tubuh bulat dan pendek) memiliki usus lebih panjang daripada tipe lain </a:t>
          </a:r>
          <a:endParaRPr lang="en-US" sz="1700" kern="1200" dirty="0"/>
        </a:p>
        <a:p>
          <a:pPr marL="342900" lvl="2" indent="-171450" algn="l" defTabSz="755650">
            <a:lnSpc>
              <a:spcPct val="90000"/>
            </a:lnSpc>
            <a:spcBef>
              <a:spcPct val="0"/>
            </a:spcBef>
            <a:spcAft>
              <a:spcPct val="20000"/>
            </a:spcAft>
            <a:buChar char="•"/>
          </a:pPr>
          <a:r>
            <a:rPr lang="id-ID" sz="1700" kern="1200" dirty="0">
              <a:sym typeface="Wingdings"/>
            </a:rPr>
            <a:t>U</a:t>
          </a:r>
          <a:r>
            <a:rPr lang="en-US" sz="1700" kern="1200" dirty="0" err="1">
              <a:sym typeface="Wingdings"/>
            </a:rPr>
            <a:t>sus</a:t>
          </a:r>
          <a:r>
            <a:rPr lang="en-US" sz="1700" kern="1200" dirty="0">
              <a:sym typeface="Wingdings"/>
            </a:rPr>
            <a:t> </a:t>
          </a:r>
          <a:r>
            <a:rPr lang="id-ID" sz="1700" kern="1200" dirty="0">
              <a:sym typeface="Wingdings"/>
            </a:rPr>
            <a:t>yang panjang pada individu obesitas, dapat dilakukan treatmen medis dgn memotong menjadi lebih pendek </a:t>
          </a:r>
          <a:r>
            <a:rPr lang="en-US" sz="1700" kern="1200" dirty="0">
              <a:sym typeface="Wingdings"/>
            </a:rPr>
            <a:t> </a:t>
          </a:r>
          <a:r>
            <a:rPr lang="id-ID" sz="1700" kern="1200" dirty="0">
              <a:sym typeface="Wingdings"/>
            </a:rPr>
            <a:t>sehingga absorpsinya lebih sedikit. </a:t>
          </a:r>
          <a:endParaRPr lang="en-US" sz="1700" kern="1200" dirty="0"/>
        </a:p>
        <a:p>
          <a:pPr marL="342900" lvl="2" indent="-171450" algn="l" defTabSz="755650">
            <a:lnSpc>
              <a:spcPct val="90000"/>
            </a:lnSpc>
            <a:spcBef>
              <a:spcPct val="0"/>
            </a:spcBef>
            <a:spcAft>
              <a:spcPct val="20000"/>
            </a:spcAft>
            <a:buChar char="•"/>
          </a:pPr>
          <a:r>
            <a:rPr lang="en-US" sz="1700" kern="1200" dirty="0"/>
            <a:t>Androgen </a:t>
          </a:r>
          <a:r>
            <a:rPr lang="en-US" sz="1700" kern="1200" dirty="0" err="1"/>
            <a:t>memengaruhi</a:t>
          </a:r>
          <a:r>
            <a:rPr lang="en-US" sz="1700" kern="1200" dirty="0"/>
            <a:t> </a:t>
          </a:r>
          <a:r>
            <a:rPr lang="en-US" sz="1700" kern="1200" dirty="0" err="1"/>
            <a:t>pertumbuhan</a:t>
          </a:r>
          <a:r>
            <a:rPr lang="en-US" sz="1700" kern="1200" dirty="0"/>
            <a:t> &amp; </a:t>
          </a:r>
          <a:r>
            <a:rPr lang="en-US" sz="1700" kern="1200" dirty="0" err="1"/>
            <a:t>perkembangan</a:t>
          </a:r>
          <a:endParaRPr lang="en-US" sz="1700" kern="1200" dirty="0"/>
        </a:p>
        <a:p>
          <a:pPr marL="342900" lvl="2" indent="-171450" algn="l" defTabSz="755650">
            <a:lnSpc>
              <a:spcPct val="90000"/>
            </a:lnSpc>
            <a:spcBef>
              <a:spcPct val="0"/>
            </a:spcBef>
            <a:spcAft>
              <a:spcPct val="20000"/>
            </a:spcAft>
            <a:buChar char="•"/>
          </a:pPr>
          <a:r>
            <a:rPr lang="en-US" sz="1700" kern="1200" dirty="0"/>
            <a:t>Estrogen &amp; </a:t>
          </a:r>
          <a:r>
            <a:rPr lang="en-US" sz="1700" kern="1200" dirty="0" err="1"/>
            <a:t>progesteron</a:t>
          </a:r>
          <a:r>
            <a:rPr lang="en-US" sz="1700" kern="1200" dirty="0"/>
            <a:t> </a:t>
          </a:r>
          <a:r>
            <a:rPr lang="en-US" sz="1700" kern="1200" dirty="0" err="1"/>
            <a:t>untuk</a:t>
          </a:r>
          <a:r>
            <a:rPr lang="en-US" sz="1700" kern="1200" dirty="0"/>
            <a:t> </a:t>
          </a:r>
          <a:r>
            <a:rPr lang="en-US" sz="1700" kern="1200" dirty="0" err="1"/>
            <a:t>meningkatkan</a:t>
          </a:r>
          <a:r>
            <a:rPr lang="en-US" sz="1700" kern="1200" dirty="0"/>
            <a:t> </a:t>
          </a:r>
          <a:r>
            <a:rPr lang="en-US" sz="1700" kern="1200" dirty="0" err="1"/>
            <a:t>penimbunan</a:t>
          </a:r>
          <a:r>
            <a:rPr lang="en-US" sz="1700" kern="1200" dirty="0"/>
            <a:t> </a:t>
          </a:r>
          <a:r>
            <a:rPr lang="en-US" sz="1700" kern="1200" dirty="0" err="1"/>
            <a:t>lemak</a:t>
          </a:r>
          <a:r>
            <a:rPr lang="en-US" sz="1700" kern="1200" dirty="0"/>
            <a:t> </a:t>
          </a:r>
          <a:r>
            <a:rPr lang="en-US" sz="1700" kern="1200" dirty="0" err="1"/>
            <a:t>secara</a:t>
          </a:r>
          <a:r>
            <a:rPr lang="en-US" sz="1700" kern="1200" dirty="0"/>
            <a:t> </a:t>
          </a:r>
          <a:r>
            <a:rPr lang="en-US" sz="1700" kern="1200" dirty="0" err="1"/>
            <a:t>proporsional</a:t>
          </a:r>
          <a:endParaRPr lang="en-US" sz="1700" kern="1200" dirty="0"/>
        </a:p>
        <a:p>
          <a:pPr marL="342900" lvl="2" indent="-171450" algn="l" defTabSz="755650">
            <a:lnSpc>
              <a:spcPct val="90000"/>
            </a:lnSpc>
            <a:spcBef>
              <a:spcPct val="0"/>
            </a:spcBef>
            <a:spcAft>
              <a:spcPct val="20000"/>
            </a:spcAft>
            <a:buChar char="•"/>
          </a:pPr>
          <a:r>
            <a:rPr lang="id-ID" sz="1700" kern="1200" dirty="0"/>
            <a:t>Ghrelin tidak bekerja sempurna shg keinginan makan  lebih besar</a:t>
          </a:r>
          <a:endParaRPr lang="en-US" sz="1700" kern="1200" dirty="0"/>
        </a:p>
        <a:p>
          <a:pPr marL="342900" lvl="2" indent="-171450" algn="l" defTabSz="755650">
            <a:lnSpc>
              <a:spcPct val="90000"/>
            </a:lnSpc>
            <a:spcBef>
              <a:spcPct val="0"/>
            </a:spcBef>
            <a:spcAft>
              <a:spcPct val="20000"/>
            </a:spcAft>
            <a:buChar char="•"/>
          </a:pPr>
          <a:r>
            <a:rPr lang="id-ID" sz="1700" kern="1200" dirty="0"/>
            <a:t>Leptin yang mengatur rasa kenyang tidak bekerja sempurna</a:t>
          </a:r>
          <a:endParaRPr lang="en-US" sz="1700" kern="1200" dirty="0"/>
        </a:p>
      </dsp:txBody>
      <dsp:txXfrm>
        <a:off x="0" y="690758"/>
        <a:ext cx="8577010" cy="3187800"/>
      </dsp:txXfrm>
    </dsp:sp>
    <dsp:sp modelId="{CD30D2C0-B317-A34B-A3CD-860913FDFB0E}">
      <dsp:nvSpPr>
        <dsp:cNvPr id="0" name=""/>
        <dsp:cNvSpPr/>
      </dsp:nvSpPr>
      <dsp:spPr>
        <a:xfrm>
          <a:off x="0" y="3878558"/>
          <a:ext cx="8577010" cy="514800"/>
        </a:xfrm>
        <a:prstGeom prst="roundRect">
          <a:avLst/>
        </a:prstGeom>
        <a:gradFill rotWithShape="0">
          <a:gsLst>
            <a:gs pos="0">
              <a:schemeClr val="accent4">
                <a:hueOff val="-3210336"/>
                <a:satOff val="39690"/>
                <a:lumOff val="-12939"/>
                <a:alphaOff val="0"/>
                <a:tint val="92000"/>
                <a:satMod val="170000"/>
              </a:schemeClr>
            </a:gs>
            <a:gs pos="15000">
              <a:schemeClr val="accent4">
                <a:hueOff val="-3210336"/>
                <a:satOff val="39690"/>
                <a:lumOff val="-12939"/>
                <a:alphaOff val="0"/>
                <a:tint val="92000"/>
                <a:shade val="99000"/>
                <a:satMod val="170000"/>
              </a:schemeClr>
            </a:gs>
            <a:gs pos="62000">
              <a:schemeClr val="accent4">
                <a:hueOff val="-3210336"/>
                <a:satOff val="39690"/>
                <a:lumOff val="-12939"/>
                <a:alphaOff val="0"/>
                <a:tint val="96000"/>
                <a:shade val="80000"/>
                <a:satMod val="170000"/>
              </a:schemeClr>
            </a:gs>
            <a:gs pos="97000">
              <a:schemeClr val="accent4">
                <a:hueOff val="-3210336"/>
                <a:satOff val="39690"/>
                <a:lumOff val="-12939"/>
                <a:alphaOff val="0"/>
                <a:tint val="98000"/>
                <a:shade val="63000"/>
                <a:satMod val="170000"/>
              </a:schemeClr>
            </a:gs>
            <a:gs pos="100000">
              <a:schemeClr val="accent4">
                <a:hueOff val="-3210336"/>
                <a:satOff val="39690"/>
                <a:lumOff val="-12939"/>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3210336"/>
              <a:satOff val="39690"/>
              <a:lumOff val="-12939"/>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err="1"/>
            <a:t>Faktor</a:t>
          </a:r>
          <a:r>
            <a:rPr lang="en-US" sz="2200" kern="1200" dirty="0"/>
            <a:t> External</a:t>
          </a:r>
        </a:p>
      </dsp:txBody>
      <dsp:txXfrm>
        <a:off x="25130" y="3903688"/>
        <a:ext cx="8526750" cy="464540"/>
      </dsp:txXfrm>
    </dsp:sp>
    <dsp:sp modelId="{21902ABF-3DA2-7446-8175-5772AC3F9AE4}">
      <dsp:nvSpPr>
        <dsp:cNvPr id="0" name=""/>
        <dsp:cNvSpPr/>
      </dsp:nvSpPr>
      <dsp:spPr>
        <a:xfrm>
          <a:off x="0" y="4393358"/>
          <a:ext cx="8577010" cy="796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32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err="1"/>
            <a:t>Sosial</a:t>
          </a:r>
          <a:r>
            <a:rPr lang="en-US" sz="1700" kern="1200" dirty="0"/>
            <a:t> </a:t>
          </a:r>
          <a:r>
            <a:rPr lang="en-US" sz="1700" kern="1200" dirty="0" err="1"/>
            <a:t>ekonomi</a:t>
          </a:r>
          <a:r>
            <a:rPr lang="en-US" sz="1700" kern="1200" dirty="0"/>
            <a:t> </a:t>
          </a:r>
          <a:r>
            <a:rPr lang="en-US" sz="1700" kern="1200" dirty="0" err="1"/>
            <a:t>memengaruhi</a:t>
          </a:r>
          <a:r>
            <a:rPr lang="en-US" sz="1700" kern="1200" dirty="0"/>
            <a:t> </a:t>
          </a:r>
          <a:r>
            <a:rPr lang="en-US" sz="1700" kern="1200" dirty="0" err="1"/>
            <a:t>pola</a:t>
          </a:r>
          <a:r>
            <a:rPr lang="en-US" sz="1700" kern="1200" dirty="0"/>
            <a:t> </a:t>
          </a:r>
          <a:r>
            <a:rPr lang="en-US" sz="1700" kern="1200" dirty="0" err="1"/>
            <a:t>konsumsi</a:t>
          </a:r>
          <a:r>
            <a:rPr lang="en-US" sz="1700" kern="1200" dirty="0"/>
            <a:t> (</a:t>
          </a:r>
          <a:r>
            <a:rPr lang="en-US" sz="1700" kern="1200" dirty="0" err="1"/>
            <a:t>sosial</a:t>
          </a:r>
          <a:r>
            <a:rPr lang="en-US" sz="1700" kern="1200" dirty="0"/>
            <a:t> </a:t>
          </a:r>
          <a:r>
            <a:rPr lang="en-US" sz="1700" kern="1200" dirty="0" err="1"/>
            <a:t>ekonomi</a:t>
          </a:r>
          <a:r>
            <a:rPr lang="en-US" sz="1700" kern="1200" dirty="0"/>
            <a:t> </a:t>
          </a:r>
          <a:r>
            <a:rPr lang="en-US" sz="1700" kern="1200" dirty="0" err="1"/>
            <a:t>tinggi</a:t>
          </a:r>
          <a:r>
            <a:rPr lang="en-US" sz="1700" kern="1200" dirty="0"/>
            <a:t> </a:t>
          </a:r>
          <a:r>
            <a:rPr lang="en-US" sz="1700" kern="1200" dirty="0">
              <a:sym typeface="Wingdings"/>
            </a:rPr>
            <a:t> </a:t>
          </a:r>
          <a:r>
            <a:rPr lang="en-US" sz="1700" kern="1200" dirty="0" err="1">
              <a:sym typeface="Wingdings"/>
            </a:rPr>
            <a:t>konsumsi</a:t>
          </a:r>
          <a:r>
            <a:rPr lang="en-US" sz="1700" kern="1200" dirty="0">
              <a:sym typeface="Wingdings"/>
            </a:rPr>
            <a:t> </a:t>
          </a:r>
          <a:r>
            <a:rPr lang="en-US" sz="1700" kern="1200" dirty="0" err="1">
              <a:sym typeface="Wingdings"/>
            </a:rPr>
            <a:t>makanan</a:t>
          </a:r>
          <a:r>
            <a:rPr lang="en-US" sz="1700" kern="1200" dirty="0">
              <a:sym typeface="Wingdings"/>
            </a:rPr>
            <a:t> </a:t>
          </a:r>
          <a:r>
            <a:rPr lang="en-US" sz="1700" kern="1200" dirty="0" err="1">
              <a:sym typeface="Wingdings"/>
            </a:rPr>
            <a:t>kadar</a:t>
          </a:r>
          <a:r>
            <a:rPr lang="en-US" sz="1700" kern="1200" dirty="0">
              <a:sym typeface="Wingdings"/>
            </a:rPr>
            <a:t> </a:t>
          </a:r>
          <a:r>
            <a:rPr lang="en-US" sz="1700" kern="1200" dirty="0" err="1">
              <a:sym typeface="Wingdings"/>
            </a:rPr>
            <a:t>lemak</a:t>
          </a:r>
          <a:r>
            <a:rPr lang="en-US" sz="1700" kern="1200" dirty="0">
              <a:sym typeface="Wingdings"/>
            </a:rPr>
            <a:t> </a:t>
          </a:r>
          <a:r>
            <a:rPr lang="en-US" sz="1700" kern="1200" dirty="0" err="1">
              <a:sym typeface="Wingdings"/>
            </a:rPr>
            <a:t>tinggi</a:t>
          </a:r>
          <a:endParaRPr lang="en-US" sz="1700" kern="1200" dirty="0"/>
        </a:p>
        <a:p>
          <a:pPr marL="171450" lvl="1" indent="-171450" algn="l" defTabSz="755650">
            <a:lnSpc>
              <a:spcPct val="90000"/>
            </a:lnSpc>
            <a:spcBef>
              <a:spcPct val="0"/>
            </a:spcBef>
            <a:spcAft>
              <a:spcPct val="20000"/>
            </a:spcAft>
            <a:buChar char="•"/>
          </a:pPr>
          <a:r>
            <a:rPr lang="en-US" sz="1700" kern="1200" dirty="0" err="1"/>
            <a:t>Umur</a:t>
          </a:r>
          <a:r>
            <a:rPr lang="en-US" sz="1700" kern="1200" dirty="0"/>
            <a:t>, </a:t>
          </a:r>
          <a:r>
            <a:rPr lang="en-US" sz="1700" kern="1200" dirty="0" err="1"/>
            <a:t>lingkungan</a:t>
          </a:r>
          <a:r>
            <a:rPr lang="en-US" sz="1700" kern="1200" dirty="0"/>
            <a:t>, </a:t>
          </a:r>
          <a:r>
            <a:rPr lang="en-US" sz="1700" kern="1200" dirty="0" err="1"/>
            <a:t>kebiasaan</a:t>
          </a:r>
          <a:r>
            <a:rPr lang="en-US" sz="1700" kern="1200" dirty="0"/>
            <a:t> </a:t>
          </a:r>
          <a:r>
            <a:rPr lang="en-US" sz="1700" kern="1200" dirty="0" err="1"/>
            <a:t>makan</a:t>
          </a:r>
          <a:r>
            <a:rPr lang="en-US" sz="1700" kern="1200" dirty="0"/>
            <a:t>, </a:t>
          </a:r>
          <a:r>
            <a:rPr lang="en-US" sz="1700" kern="1200" dirty="0" err="1"/>
            <a:t>faktor</a:t>
          </a:r>
          <a:r>
            <a:rPr lang="en-US" sz="1700" kern="1200" dirty="0"/>
            <a:t> </a:t>
          </a:r>
          <a:r>
            <a:rPr lang="en-US" sz="1700" kern="1200" dirty="0" err="1"/>
            <a:t>neuropsikologik</a:t>
          </a:r>
          <a:r>
            <a:rPr lang="en-US" sz="1700" kern="1200" dirty="0"/>
            <a:t>, </a:t>
          </a:r>
          <a:r>
            <a:rPr lang="en-US" sz="1700" kern="1200" dirty="0" err="1"/>
            <a:t>aktivitas</a:t>
          </a:r>
          <a:r>
            <a:rPr lang="en-US" sz="1700" kern="1200" dirty="0"/>
            <a:t> </a:t>
          </a:r>
          <a:r>
            <a:rPr lang="en-US" sz="1700" kern="1200" dirty="0" err="1"/>
            <a:t>fisik</a:t>
          </a:r>
          <a:endParaRPr lang="en-US" sz="1700" kern="1200" dirty="0"/>
        </a:p>
      </dsp:txBody>
      <dsp:txXfrm>
        <a:off x="0" y="4393358"/>
        <a:ext cx="8577010" cy="796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94540-4422-B341-B5BF-E7EC57EFEAD5}">
      <dsp:nvSpPr>
        <dsp:cNvPr id="0" name=""/>
        <dsp:cNvSpPr/>
      </dsp:nvSpPr>
      <dsp:spPr>
        <a:xfrm>
          <a:off x="0" y="52712"/>
          <a:ext cx="8042276" cy="748800"/>
        </a:xfrm>
        <a:prstGeom prst="roundRect">
          <a:avLst/>
        </a:prstGeom>
        <a:gradFill rotWithShape="0">
          <a:gsLst>
            <a:gs pos="0">
              <a:schemeClr val="accent3">
                <a:hueOff val="0"/>
                <a:satOff val="0"/>
                <a:lumOff val="0"/>
                <a:alphaOff val="0"/>
                <a:tint val="92000"/>
                <a:satMod val="170000"/>
              </a:schemeClr>
            </a:gs>
            <a:gs pos="15000">
              <a:schemeClr val="accent3">
                <a:hueOff val="0"/>
                <a:satOff val="0"/>
                <a:lumOff val="0"/>
                <a:alphaOff val="0"/>
                <a:tint val="92000"/>
                <a:shade val="99000"/>
                <a:satMod val="170000"/>
              </a:schemeClr>
            </a:gs>
            <a:gs pos="62000">
              <a:schemeClr val="accent3">
                <a:hueOff val="0"/>
                <a:satOff val="0"/>
                <a:lumOff val="0"/>
                <a:alphaOff val="0"/>
                <a:tint val="96000"/>
                <a:shade val="80000"/>
                <a:satMod val="170000"/>
              </a:schemeClr>
            </a:gs>
            <a:gs pos="97000">
              <a:schemeClr val="accent3">
                <a:hueOff val="0"/>
                <a:satOff val="0"/>
                <a:lumOff val="0"/>
                <a:alphaOff val="0"/>
                <a:tint val="98000"/>
                <a:shade val="63000"/>
                <a:satMod val="170000"/>
              </a:schemeClr>
            </a:gs>
            <a:gs pos="100000">
              <a:schemeClr val="accent3">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3">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err="1">
              <a:solidFill>
                <a:srgbClr val="000000"/>
              </a:solidFill>
            </a:rPr>
            <a:t>Persen</a:t>
          </a:r>
          <a:r>
            <a:rPr lang="en-US" sz="3200" kern="1200" dirty="0">
              <a:solidFill>
                <a:srgbClr val="000000"/>
              </a:solidFill>
            </a:rPr>
            <a:t> </a:t>
          </a:r>
          <a:r>
            <a:rPr lang="en-US" sz="3200" kern="1200" dirty="0" err="1">
              <a:solidFill>
                <a:srgbClr val="000000"/>
              </a:solidFill>
            </a:rPr>
            <a:t>lemak</a:t>
          </a:r>
          <a:r>
            <a:rPr lang="en-US" sz="3200" kern="1200" dirty="0">
              <a:solidFill>
                <a:srgbClr val="000000"/>
              </a:solidFill>
            </a:rPr>
            <a:t> </a:t>
          </a:r>
          <a:r>
            <a:rPr lang="en-US" sz="3200" kern="1200" dirty="0" err="1">
              <a:solidFill>
                <a:srgbClr val="000000"/>
              </a:solidFill>
            </a:rPr>
            <a:t>tubuh</a:t>
          </a:r>
          <a:endParaRPr lang="en-US" sz="3200" kern="1200" dirty="0">
            <a:solidFill>
              <a:srgbClr val="000000"/>
            </a:solidFill>
          </a:endParaRPr>
        </a:p>
      </dsp:txBody>
      <dsp:txXfrm>
        <a:off x="36553" y="89265"/>
        <a:ext cx="7969170" cy="675694"/>
      </dsp:txXfrm>
    </dsp:sp>
    <dsp:sp modelId="{4517E2AC-B621-8045-8580-B098FBD8A0D2}">
      <dsp:nvSpPr>
        <dsp:cNvPr id="0" name=""/>
        <dsp:cNvSpPr/>
      </dsp:nvSpPr>
      <dsp:spPr>
        <a:xfrm>
          <a:off x="0" y="801512"/>
          <a:ext cx="8042276" cy="238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5342"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dirty="0" err="1">
              <a:solidFill>
                <a:srgbClr val="000000"/>
              </a:solidFill>
            </a:rPr>
            <a:t>Mencapai</a:t>
          </a:r>
          <a:r>
            <a:rPr lang="en-US" sz="2500" kern="1200" dirty="0">
              <a:solidFill>
                <a:srgbClr val="000000"/>
              </a:solidFill>
            </a:rPr>
            <a:t> minimal:</a:t>
          </a:r>
        </a:p>
        <a:p>
          <a:pPr marL="457200" lvl="2" indent="-228600" algn="l" defTabSz="1111250">
            <a:lnSpc>
              <a:spcPct val="90000"/>
            </a:lnSpc>
            <a:spcBef>
              <a:spcPct val="0"/>
            </a:spcBef>
            <a:spcAft>
              <a:spcPct val="20000"/>
            </a:spcAft>
            <a:buChar char="•"/>
          </a:pPr>
          <a:r>
            <a:rPr lang="en-US" sz="2500" kern="1200" dirty="0">
              <a:solidFill>
                <a:srgbClr val="000000"/>
              </a:solidFill>
            </a:rPr>
            <a:t>16% </a:t>
          </a:r>
          <a:r>
            <a:rPr lang="en-US" sz="2500" kern="1200" dirty="0" err="1">
              <a:solidFill>
                <a:srgbClr val="000000"/>
              </a:solidFill>
            </a:rPr>
            <a:t>perempuan</a:t>
          </a:r>
          <a:endParaRPr lang="en-US" sz="2500" kern="1200" dirty="0">
            <a:solidFill>
              <a:srgbClr val="000000"/>
            </a:solidFill>
          </a:endParaRPr>
        </a:p>
        <a:p>
          <a:pPr marL="457200" lvl="2" indent="-228600" algn="l" defTabSz="1111250">
            <a:lnSpc>
              <a:spcPct val="90000"/>
            </a:lnSpc>
            <a:spcBef>
              <a:spcPct val="0"/>
            </a:spcBef>
            <a:spcAft>
              <a:spcPct val="20000"/>
            </a:spcAft>
            <a:buChar char="•"/>
          </a:pPr>
          <a:r>
            <a:rPr lang="en-US" sz="2500" kern="1200" dirty="0">
              <a:solidFill>
                <a:srgbClr val="000000"/>
              </a:solidFill>
            </a:rPr>
            <a:t>13% </a:t>
          </a:r>
          <a:r>
            <a:rPr lang="en-US" sz="2500" kern="1200" dirty="0" err="1">
              <a:solidFill>
                <a:srgbClr val="000000"/>
              </a:solidFill>
            </a:rPr>
            <a:t>laki-laki</a:t>
          </a:r>
          <a:endParaRPr lang="en-US" sz="2500" kern="1200" dirty="0">
            <a:solidFill>
              <a:srgbClr val="000000"/>
            </a:solidFill>
          </a:endParaRPr>
        </a:p>
        <a:p>
          <a:pPr marL="457200" lvl="2" indent="-228600" algn="l" defTabSz="1111250">
            <a:lnSpc>
              <a:spcPct val="90000"/>
            </a:lnSpc>
            <a:spcBef>
              <a:spcPct val="0"/>
            </a:spcBef>
            <a:spcAft>
              <a:spcPct val="20000"/>
            </a:spcAft>
            <a:buChar char="•"/>
          </a:pPr>
          <a:r>
            <a:rPr lang="en-US" sz="2500" kern="1200" dirty="0">
              <a:solidFill>
                <a:srgbClr val="000000"/>
              </a:solidFill>
              <a:sym typeface="Wingdings"/>
            </a:rPr>
            <a:t> </a:t>
          </a:r>
          <a:r>
            <a:rPr lang="en-US" sz="2500" kern="1200" dirty="0" err="1">
              <a:solidFill>
                <a:srgbClr val="000000"/>
              </a:solidFill>
              <a:sym typeface="Wingdings"/>
            </a:rPr>
            <a:t>meningkat</a:t>
          </a:r>
          <a:r>
            <a:rPr lang="en-US" sz="2500" kern="1200" dirty="0">
              <a:solidFill>
                <a:srgbClr val="000000"/>
              </a:solidFill>
              <a:sym typeface="Wingdings"/>
            </a:rPr>
            <a:t> </a:t>
          </a:r>
          <a:r>
            <a:rPr lang="en-US" sz="2500" kern="1200" dirty="0" err="1">
              <a:solidFill>
                <a:srgbClr val="000000"/>
              </a:solidFill>
              <a:sym typeface="Wingdings"/>
            </a:rPr>
            <a:t>dalam</a:t>
          </a:r>
          <a:r>
            <a:rPr lang="en-US" sz="2500" kern="1200" dirty="0">
              <a:solidFill>
                <a:srgbClr val="000000"/>
              </a:solidFill>
              <a:sym typeface="Wingdings"/>
            </a:rPr>
            <a:t> </a:t>
          </a:r>
          <a:r>
            <a:rPr lang="en-US" sz="2500" kern="1200" dirty="0" err="1">
              <a:solidFill>
                <a:srgbClr val="000000"/>
              </a:solidFill>
              <a:sym typeface="Wingdings"/>
            </a:rPr>
            <a:t>persiapan</a:t>
          </a:r>
          <a:r>
            <a:rPr lang="en-US" sz="2500" kern="1200" dirty="0">
              <a:solidFill>
                <a:srgbClr val="000000"/>
              </a:solidFill>
              <a:sym typeface="Wingdings"/>
            </a:rPr>
            <a:t> </a:t>
          </a:r>
          <a:r>
            <a:rPr lang="en-US" sz="2500" i="1" kern="1200" dirty="0">
              <a:solidFill>
                <a:srgbClr val="000000"/>
              </a:solidFill>
              <a:sym typeface="Wingdings"/>
            </a:rPr>
            <a:t>adolescent growth spurt</a:t>
          </a:r>
          <a:endParaRPr lang="en-US" sz="2500" kern="1200" dirty="0">
            <a:solidFill>
              <a:srgbClr val="000000"/>
            </a:solidFill>
          </a:endParaRPr>
        </a:p>
        <a:p>
          <a:pPr marL="228600" lvl="1" indent="-228600" algn="l" defTabSz="1111250">
            <a:lnSpc>
              <a:spcPct val="90000"/>
            </a:lnSpc>
            <a:spcBef>
              <a:spcPct val="0"/>
            </a:spcBef>
            <a:spcAft>
              <a:spcPct val="20000"/>
            </a:spcAft>
            <a:buChar char="•"/>
          </a:pPr>
          <a:r>
            <a:rPr lang="en-US" sz="2500" kern="1200" dirty="0" err="1">
              <a:solidFill>
                <a:srgbClr val="000000"/>
              </a:solidFill>
            </a:rPr>
            <a:t>Peningkatan</a:t>
          </a:r>
          <a:r>
            <a:rPr lang="en-US" sz="2500" kern="1200" dirty="0">
              <a:solidFill>
                <a:srgbClr val="000000"/>
              </a:solidFill>
            </a:rPr>
            <a:t> </a:t>
          </a:r>
          <a:r>
            <a:rPr lang="en-US" sz="2500" kern="1200" dirty="0" err="1">
              <a:solidFill>
                <a:srgbClr val="000000"/>
              </a:solidFill>
            </a:rPr>
            <a:t>umumnya</a:t>
          </a:r>
          <a:r>
            <a:rPr lang="en-US" sz="2500" kern="1200" dirty="0">
              <a:solidFill>
                <a:srgbClr val="000000"/>
              </a:solidFill>
            </a:rPr>
            <a:t> </a:t>
          </a:r>
          <a:r>
            <a:rPr lang="en-US" sz="2500" kern="1200" dirty="0" err="1">
              <a:solidFill>
                <a:srgbClr val="000000"/>
              </a:solidFill>
            </a:rPr>
            <a:t>pada</a:t>
          </a:r>
          <a:r>
            <a:rPr lang="en-US" sz="2500" kern="1200" dirty="0">
              <a:solidFill>
                <a:srgbClr val="000000"/>
              </a:solidFill>
            </a:rPr>
            <a:t> </a:t>
          </a:r>
          <a:r>
            <a:rPr lang="en-US" sz="2500" kern="1200" dirty="0" err="1">
              <a:solidFill>
                <a:srgbClr val="000000"/>
              </a:solidFill>
            </a:rPr>
            <a:t>umur</a:t>
          </a:r>
          <a:r>
            <a:rPr lang="en-US" sz="2500" kern="1200" dirty="0">
              <a:solidFill>
                <a:srgbClr val="000000"/>
              </a:solidFill>
            </a:rPr>
            <a:t> 6.0 </a:t>
          </a:r>
          <a:r>
            <a:rPr lang="mr-IN" sz="2500" kern="1200" dirty="0">
              <a:solidFill>
                <a:srgbClr val="000000"/>
              </a:solidFill>
            </a:rPr>
            <a:t>–</a:t>
          </a:r>
          <a:r>
            <a:rPr lang="en-US" sz="2500" kern="1200" dirty="0">
              <a:solidFill>
                <a:srgbClr val="000000"/>
              </a:solidFill>
            </a:rPr>
            <a:t> 6.3 </a:t>
          </a:r>
          <a:r>
            <a:rPr lang="en-US" sz="2500" kern="1200" dirty="0" err="1">
              <a:solidFill>
                <a:srgbClr val="000000"/>
              </a:solidFill>
            </a:rPr>
            <a:t>tahun</a:t>
          </a:r>
          <a:r>
            <a:rPr lang="en-US" sz="2500" kern="1200" dirty="0">
              <a:solidFill>
                <a:srgbClr val="000000"/>
              </a:solidFill>
            </a:rPr>
            <a:t> (</a:t>
          </a:r>
          <a:r>
            <a:rPr lang="en-US" sz="2500" i="1" kern="1200" dirty="0">
              <a:solidFill>
                <a:srgbClr val="000000"/>
              </a:solidFill>
            </a:rPr>
            <a:t>adiposity rebound/BMI rebound</a:t>
          </a:r>
          <a:r>
            <a:rPr lang="en-US" sz="2500" i="0" kern="1200" dirty="0">
              <a:solidFill>
                <a:srgbClr val="000000"/>
              </a:solidFill>
            </a:rPr>
            <a:t>)</a:t>
          </a:r>
          <a:endParaRPr lang="en-US" sz="2500" kern="1200" dirty="0">
            <a:solidFill>
              <a:srgbClr val="000000"/>
            </a:solidFill>
          </a:endParaRPr>
        </a:p>
      </dsp:txBody>
      <dsp:txXfrm>
        <a:off x="0" y="801512"/>
        <a:ext cx="8042276" cy="2384640"/>
      </dsp:txXfrm>
    </dsp:sp>
    <dsp:sp modelId="{DC2C6B63-5A7A-7B4B-9901-9AE6AD16B033}">
      <dsp:nvSpPr>
        <dsp:cNvPr id="0" name=""/>
        <dsp:cNvSpPr/>
      </dsp:nvSpPr>
      <dsp:spPr>
        <a:xfrm>
          <a:off x="0" y="3186153"/>
          <a:ext cx="8042276" cy="748800"/>
        </a:xfrm>
        <a:prstGeom prst="roundRect">
          <a:avLst/>
        </a:prstGeom>
        <a:gradFill rotWithShape="0">
          <a:gsLst>
            <a:gs pos="0">
              <a:schemeClr val="accent3">
                <a:hueOff val="-16826440"/>
                <a:satOff val="-8652"/>
                <a:lumOff val="-3725"/>
                <a:alphaOff val="0"/>
                <a:tint val="92000"/>
                <a:satMod val="170000"/>
              </a:schemeClr>
            </a:gs>
            <a:gs pos="15000">
              <a:schemeClr val="accent3">
                <a:hueOff val="-16826440"/>
                <a:satOff val="-8652"/>
                <a:lumOff val="-3725"/>
                <a:alphaOff val="0"/>
                <a:tint val="92000"/>
                <a:shade val="99000"/>
                <a:satMod val="170000"/>
              </a:schemeClr>
            </a:gs>
            <a:gs pos="62000">
              <a:schemeClr val="accent3">
                <a:hueOff val="-16826440"/>
                <a:satOff val="-8652"/>
                <a:lumOff val="-3725"/>
                <a:alphaOff val="0"/>
                <a:tint val="96000"/>
                <a:shade val="80000"/>
                <a:satMod val="170000"/>
              </a:schemeClr>
            </a:gs>
            <a:gs pos="97000">
              <a:schemeClr val="accent3">
                <a:hueOff val="-16826440"/>
                <a:satOff val="-8652"/>
                <a:lumOff val="-3725"/>
                <a:alphaOff val="0"/>
                <a:tint val="98000"/>
                <a:shade val="63000"/>
                <a:satMod val="170000"/>
              </a:schemeClr>
            </a:gs>
            <a:gs pos="100000">
              <a:schemeClr val="accent3">
                <a:hueOff val="-16826440"/>
                <a:satOff val="-8652"/>
                <a:lumOff val="-3725"/>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3">
              <a:hueOff val="-16826440"/>
              <a:satOff val="-8652"/>
              <a:lumOff val="-3725"/>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rgbClr val="000000"/>
              </a:solidFill>
            </a:rPr>
            <a:t>Lean Body Mass</a:t>
          </a:r>
        </a:p>
      </dsp:txBody>
      <dsp:txXfrm>
        <a:off x="36553" y="3222706"/>
        <a:ext cx="7969170" cy="675694"/>
      </dsp:txXfrm>
    </dsp:sp>
    <dsp:sp modelId="{3B7E51F1-C07E-4C4B-A379-8C6940608415}">
      <dsp:nvSpPr>
        <dsp:cNvPr id="0" name=""/>
        <dsp:cNvSpPr/>
      </dsp:nvSpPr>
      <dsp:spPr>
        <a:xfrm>
          <a:off x="0" y="3934953"/>
          <a:ext cx="8042276" cy="74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5342"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dirty="0">
              <a:solidFill>
                <a:srgbClr val="000000"/>
              </a:solidFill>
            </a:rPr>
            <a:t>Middle childhood: </a:t>
          </a:r>
          <a:r>
            <a:rPr lang="id-ID" sz="2500" kern="1200" dirty="0">
              <a:solidFill>
                <a:srgbClr val="000000"/>
              </a:solidFill>
            </a:rPr>
            <a:t> </a:t>
          </a:r>
          <a:r>
            <a:rPr lang="en-US" sz="2500" kern="1200" dirty="0">
              <a:solidFill>
                <a:srgbClr val="000000"/>
              </a:solidFill>
            </a:rPr>
            <a:t>lean body mass/cm </a:t>
          </a:r>
          <a:r>
            <a:rPr lang="en-US" sz="2500" kern="1200" dirty="0" err="1">
              <a:solidFill>
                <a:srgbClr val="000000"/>
              </a:solidFill>
            </a:rPr>
            <a:t>anak</a:t>
          </a:r>
          <a:r>
            <a:rPr lang="en-US" sz="2500" kern="1200" dirty="0">
              <a:solidFill>
                <a:srgbClr val="000000"/>
              </a:solidFill>
            </a:rPr>
            <a:t> </a:t>
          </a:r>
          <a:r>
            <a:rPr lang="en-US" sz="2500" kern="1200" dirty="0" err="1">
              <a:solidFill>
                <a:srgbClr val="000000"/>
              </a:solidFill>
            </a:rPr>
            <a:t>laki-laki</a:t>
          </a:r>
          <a:r>
            <a:rPr lang="en-US" sz="2500" kern="1200" dirty="0">
              <a:solidFill>
                <a:srgbClr val="000000"/>
              </a:solidFill>
            </a:rPr>
            <a:t> &gt;&gt;</a:t>
          </a:r>
          <a:r>
            <a:rPr lang="en-US" sz="2500" kern="1200" dirty="0" err="1">
              <a:solidFill>
                <a:srgbClr val="000000"/>
              </a:solidFill>
            </a:rPr>
            <a:t>anak</a:t>
          </a:r>
          <a:r>
            <a:rPr lang="en-US" sz="2500" kern="1200" dirty="0">
              <a:solidFill>
                <a:srgbClr val="000000"/>
              </a:solidFill>
            </a:rPr>
            <a:t> </a:t>
          </a:r>
          <a:r>
            <a:rPr lang="en-US" sz="2500" kern="1200" dirty="0" err="1">
              <a:solidFill>
                <a:srgbClr val="000000"/>
              </a:solidFill>
            </a:rPr>
            <a:t>perempuan</a:t>
          </a:r>
          <a:endParaRPr lang="en-US" sz="2500" kern="1200" dirty="0">
            <a:solidFill>
              <a:srgbClr val="000000"/>
            </a:solidFill>
          </a:endParaRPr>
        </a:p>
      </dsp:txBody>
      <dsp:txXfrm>
        <a:off x="0" y="3934953"/>
        <a:ext cx="8042276" cy="745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BAE9A-A856-484E-B736-1A1D1F74A73C}">
      <dsp:nvSpPr>
        <dsp:cNvPr id="0" name=""/>
        <dsp:cNvSpPr/>
      </dsp:nvSpPr>
      <dsp:spPr>
        <a:xfrm>
          <a:off x="0" y="466823"/>
          <a:ext cx="8288113" cy="1645875"/>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3250" tIns="395732" rIns="64325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solidFill>
                <a:schemeClr val="tx1"/>
              </a:solidFill>
            </a:rPr>
            <a:t>BB: 3-5 kg</a:t>
          </a:r>
        </a:p>
        <a:p>
          <a:pPr marL="171450" lvl="1" indent="-171450" algn="l" defTabSz="844550">
            <a:lnSpc>
              <a:spcPct val="90000"/>
            </a:lnSpc>
            <a:spcBef>
              <a:spcPct val="0"/>
            </a:spcBef>
            <a:spcAft>
              <a:spcPct val="15000"/>
            </a:spcAft>
            <a:buChar char="•"/>
          </a:pPr>
          <a:r>
            <a:rPr lang="en-US" sz="1900" kern="1200" dirty="0">
              <a:solidFill>
                <a:schemeClr val="tx1"/>
              </a:solidFill>
            </a:rPr>
            <a:t>TB: 6 cm</a:t>
          </a:r>
        </a:p>
        <a:p>
          <a:pPr marL="171450" lvl="1" indent="-171450" algn="l" defTabSz="844550">
            <a:lnSpc>
              <a:spcPct val="90000"/>
            </a:lnSpc>
            <a:spcBef>
              <a:spcPct val="0"/>
            </a:spcBef>
            <a:spcAft>
              <a:spcPct val="15000"/>
            </a:spcAft>
            <a:buChar char="•"/>
          </a:pPr>
          <a:r>
            <a:rPr lang="en-US" sz="1900" kern="1200" dirty="0" err="1">
              <a:solidFill>
                <a:schemeClr val="tx1"/>
              </a:solidFill>
            </a:rPr>
            <a:t>Lonjakan</a:t>
          </a:r>
          <a:r>
            <a:rPr lang="en-US" sz="1900" kern="1200" dirty="0">
              <a:solidFill>
                <a:schemeClr val="tx1"/>
              </a:solidFill>
            </a:rPr>
            <a:t> </a:t>
          </a:r>
          <a:r>
            <a:rPr lang="en-US" sz="1900" kern="1200" dirty="0" err="1">
              <a:solidFill>
                <a:schemeClr val="tx1"/>
              </a:solidFill>
            </a:rPr>
            <a:t>pertumbuhan</a:t>
          </a:r>
          <a:r>
            <a:rPr lang="en-US" sz="1900" kern="1200" dirty="0">
              <a:solidFill>
                <a:schemeClr val="tx1"/>
              </a:solidFill>
            </a:rPr>
            <a:t> </a:t>
          </a:r>
          <a:r>
            <a:rPr lang="en-US" sz="1900" kern="1200" dirty="0" err="1">
              <a:solidFill>
                <a:schemeClr val="tx1"/>
              </a:solidFill>
            </a:rPr>
            <a:t>bersamaan</a:t>
          </a:r>
          <a:r>
            <a:rPr lang="en-US" sz="1900" kern="1200" dirty="0">
              <a:solidFill>
                <a:schemeClr val="tx1"/>
              </a:solidFill>
            </a:rPr>
            <a:t> </a:t>
          </a:r>
          <a:r>
            <a:rPr lang="en-US" sz="1900" kern="1200" dirty="0" err="1">
              <a:solidFill>
                <a:schemeClr val="tx1"/>
              </a:solidFill>
            </a:rPr>
            <a:t>dengan</a:t>
          </a:r>
          <a:r>
            <a:rPr lang="en-US" sz="1900" kern="1200" dirty="0">
              <a:solidFill>
                <a:schemeClr val="tx1"/>
              </a:solidFill>
            </a:rPr>
            <a:t> </a:t>
          </a:r>
          <a:r>
            <a:rPr lang="en-US" sz="1900" kern="1200" dirty="0" err="1">
              <a:solidFill>
                <a:schemeClr val="tx1"/>
              </a:solidFill>
            </a:rPr>
            <a:t>peningkatan</a:t>
          </a:r>
          <a:r>
            <a:rPr lang="en-US" sz="1900" kern="1200" dirty="0">
              <a:solidFill>
                <a:schemeClr val="tx1"/>
              </a:solidFill>
            </a:rPr>
            <a:t> </a:t>
          </a:r>
          <a:r>
            <a:rPr lang="en-US" sz="1900" kern="1200" dirty="0" err="1">
              <a:solidFill>
                <a:schemeClr val="tx1"/>
              </a:solidFill>
            </a:rPr>
            <a:t>nafsu</a:t>
          </a:r>
          <a:r>
            <a:rPr lang="en-US" sz="1900" kern="1200" dirty="0">
              <a:solidFill>
                <a:schemeClr val="tx1"/>
              </a:solidFill>
            </a:rPr>
            <a:t> </a:t>
          </a:r>
          <a:r>
            <a:rPr lang="en-US" sz="1900" kern="1200" dirty="0" err="1">
              <a:solidFill>
                <a:schemeClr val="tx1"/>
              </a:solidFill>
            </a:rPr>
            <a:t>makan</a:t>
          </a:r>
          <a:r>
            <a:rPr lang="en-US" sz="1900" kern="1200" dirty="0">
              <a:solidFill>
                <a:schemeClr val="tx1"/>
              </a:solidFill>
            </a:rPr>
            <a:t> &amp; </a:t>
          </a:r>
          <a:r>
            <a:rPr lang="en-US" sz="1900" kern="1200" dirty="0" err="1">
              <a:solidFill>
                <a:schemeClr val="tx1"/>
              </a:solidFill>
            </a:rPr>
            <a:t>asupan</a:t>
          </a:r>
          <a:r>
            <a:rPr lang="en-US" sz="1900" kern="1200" dirty="0">
              <a:solidFill>
                <a:schemeClr val="tx1"/>
              </a:solidFill>
            </a:rPr>
            <a:t> </a:t>
          </a:r>
          <a:r>
            <a:rPr lang="en-US" sz="1900" kern="1200" dirty="0" err="1">
              <a:solidFill>
                <a:schemeClr val="tx1"/>
              </a:solidFill>
            </a:rPr>
            <a:t>makanan</a:t>
          </a:r>
          <a:endParaRPr lang="en-US" sz="1900" kern="1200" dirty="0">
            <a:solidFill>
              <a:schemeClr val="tx1"/>
            </a:solidFill>
          </a:endParaRPr>
        </a:p>
      </dsp:txBody>
      <dsp:txXfrm>
        <a:off x="0" y="466823"/>
        <a:ext cx="8288113" cy="1645875"/>
      </dsp:txXfrm>
    </dsp:sp>
    <dsp:sp modelId="{0F7CA270-8B04-344F-8CC4-BDBCB7597E68}">
      <dsp:nvSpPr>
        <dsp:cNvPr id="0" name=""/>
        <dsp:cNvSpPr/>
      </dsp:nvSpPr>
      <dsp:spPr>
        <a:xfrm>
          <a:off x="414405" y="186383"/>
          <a:ext cx="5801679" cy="560880"/>
        </a:xfrm>
        <a:prstGeom prst="roundRect">
          <a:avLst/>
        </a:prstGeom>
        <a:gradFill rotWithShape="0">
          <a:gsLst>
            <a:gs pos="0">
              <a:schemeClr val="accent4">
                <a:hueOff val="0"/>
                <a:satOff val="0"/>
                <a:lumOff val="0"/>
                <a:alphaOff val="0"/>
                <a:tint val="92000"/>
                <a:satMod val="170000"/>
              </a:schemeClr>
            </a:gs>
            <a:gs pos="15000">
              <a:schemeClr val="accent4">
                <a:hueOff val="0"/>
                <a:satOff val="0"/>
                <a:lumOff val="0"/>
                <a:alphaOff val="0"/>
                <a:tint val="92000"/>
                <a:shade val="99000"/>
                <a:satMod val="170000"/>
              </a:schemeClr>
            </a:gs>
            <a:gs pos="62000">
              <a:schemeClr val="accent4">
                <a:hueOff val="0"/>
                <a:satOff val="0"/>
                <a:lumOff val="0"/>
                <a:alphaOff val="0"/>
                <a:tint val="96000"/>
                <a:shade val="80000"/>
                <a:satMod val="170000"/>
              </a:schemeClr>
            </a:gs>
            <a:gs pos="97000">
              <a:schemeClr val="accent4">
                <a:hueOff val="0"/>
                <a:satOff val="0"/>
                <a:lumOff val="0"/>
                <a:alphaOff val="0"/>
                <a:tint val="98000"/>
                <a:shade val="63000"/>
                <a:satMod val="170000"/>
              </a:schemeClr>
            </a:gs>
            <a:gs pos="100000">
              <a:schemeClr val="accent4">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19290" tIns="0" rIns="219290" bIns="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1"/>
              </a:solidFill>
            </a:rPr>
            <a:t>Pertumbuhan</a:t>
          </a:r>
          <a:r>
            <a:rPr lang="en-US" sz="1900" kern="1200" dirty="0">
              <a:solidFill>
                <a:schemeClr val="tx1"/>
              </a:solidFill>
            </a:rPr>
            <a:t> rata-rata per </a:t>
          </a:r>
          <a:r>
            <a:rPr lang="en-US" sz="1900" kern="1200" dirty="0" err="1">
              <a:solidFill>
                <a:schemeClr val="tx1"/>
              </a:solidFill>
            </a:rPr>
            <a:t>tahun</a:t>
          </a:r>
          <a:endParaRPr lang="en-US" sz="1900" kern="1200" dirty="0">
            <a:solidFill>
              <a:schemeClr val="tx1"/>
            </a:solidFill>
          </a:endParaRPr>
        </a:p>
      </dsp:txBody>
      <dsp:txXfrm>
        <a:off x="441785" y="213763"/>
        <a:ext cx="5746919" cy="506120"/>
      </dsp:txXfrm>
    </dsp:sp>
    <dsp:sp modelId="{ECF8107D-5F0F-E349-9F79-52DF7D50FDB9}">
      <dsp:nvSpPr>
        <dsp:cNvPr id="0" name=""/>
        <dsp:cNvSpPr/>
      </dsp:nvSpPr>
      <dsp:spPr>
        <a:xfrm>
          <a:off x="0" y="2495738"/>
          <a:ext cx="8288113" cy="1047375"/>
        </a:xfrm>
        <a:prstGeom prst="rect">
          <a:avLst/>
        </a:prstGeom>
        <a:solidFill>
          <a:schemeClr val="lt1">
            <a:alpha val="90000"/>
            <a:hueOff val="0"/>
            <a:satOff val="0"/>
            <a:lumOff val="0"/>
            <a:alphaOff val="0"/>
          </a:schemeClr>
        </a:solidFill>
        <a:ln w="9525" cap="flat" cmpd="sng" algn="ctr">
          <a:solidFill>
            <a:schemeClr val="accent4">
              <a:hueOff val="-1605168"/>
              <a:satOff val="19845"/>
              <a:lumOff val="-647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3250" tIns="395732" rIns="64325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err="1">
              <a:solidFill>
                <a:schemeClr val="tx1"/>
              </a:solidFill>
            </a:rPr>
            <a:t>Tidak</a:t>
          </a:r>
          <a:r>
            <a:rPr lang="en-US" sz="1900" kern="1200" dirty="0">
              <a:solidFill>
                <a:schemeClr val="tx1"/>
              </a:solidFill>
            </a:rPr>
            <a:t> </a:t>
          </a:r>
          <a:r>
            <a:rPr lang="en-US" sz="1900" kern="1200" dirty="0" err="1">
              <a:solidFill>
                <a:schemeClr val="tx1"/>
              </a:solidFill>
            </a:rPr>
            <a:t>konstan</a:t>
          </a:r>
          <a:r>
            <a:rPr lang="en-US" sz="1900" kern="1200" dirty="0">
              <a:solidFill>
                <a:schemeClr val="tx1"/>
              </a:solidFill>
            </a:rPr>
            <a:t> </a:t>
          </a:r>
          <a:r>
            <a:rPr lang="en-US" sz="1900" kern="1200" dirty="0" err="1">
              <a:solidFill>
                <a:schemeClr val="tx1"/>
              </a:solidFill>
            </a:rPr>
            <a:t>selama</a:t>
          </a:r>
          <a:r>
            <a:rPr lang="en-US" sz="1900" i="1" kern="1200" dirty="0">
              <a:solidFill>
                <a:schemeClr val="tx1"/>
              </a:solidFill>
            </a:rPr>
            <a:t> childhood </a:t>
          </a:r>
          <a:r>
            <a:rPr lang="en-US" sz="1900" kern="1200" dirty="0">
              <a:solidFill>
                <a:schemeClr val="tx1"/>
              </a:solidFill>
              <a:sym typeface="Wingdings"/>
            </a:rPr>
            <a:t> </a:t>
          </a:r>
          <a:r>
            <a:rPr lang="en-US" sz="1900" kern="1200" dirty="0" err="1">
              <a:solidFill>
                <a:schemeClr val="tx1"/>
              </a:solidFill>
              <a:sym typeface="Wingdings"/>
            </a:rPr>
            <a:t>karena</a:t>
          </a:r>
          <a:r>
            <a:rPr lang="en-US" sz="1900" kern="1200" dirty="0">
              <a:solidFill>
                <a:schemeClr val="tx1"/>
              </a:solidFill>
              <a:sym typeface="Wingdings"/>
            </a:rPr>
            <a:t> TB yang </a:t>
          </a:r>
          <a:r>
            <a:rPr lang="en-US" sz="1900" kern="1200" dirty="0" err="1">
              <a:solidFill>
                <a:schemeClr val="tx1"/>
              </a:solidFill>
              <a:sym typeface="Wingdings"/>
            </a:rPr>
            <a:t>bertambah</a:t>
          </a:r>
          <a:r>
            <a:rPr lang="en-US" sz="1900" kern="1200" dirty="0">
              <a:solidFill>
                <a:schemeClr val="tx1"/>
              </a:solidFill>
              <a:sym typeface="Wingdings"/>
            </a:rPr>
            <a:t> </a:t>
          </a:r>
          <a:r>
            <a:rPr lang="en-US" sz="1900" kern="1200" dirty="0" err="1">
              <a:solidFill>
                <a:schemeClr val="tx1"/>
              </a:solidFill>
              <a:sym typeface="Wingdings"/>
            </a:rPr>
            <a:t>adalah</a:t>
          </a:r>
          <a:r>
            <a:rPr lang="en-US" sz="1900" kern="1200" dirty="0">
              <a:solidFill>
                <a:schemeClr val="tx1"/>
              </a:solidFill>
              <a:sym typeface="Wingdings"/>
            </a:rPr>
            <a:t> </a:t>
          </a:r>
          <a:r>
            <a:rPr lang="en-US" sz="1900" kern="1200" dirty="0" err="1">
              <a:solidFill>
                <a:schemeClr val="tx1"/>
              </a:solidFill>
              <a:sym typeface="Wingdings"/>
            </a:rPr>
            <a:t>komponen</a:t>
          </a:r>
          <a:r>
            <a:rPr lang="en-US" sz="1900" kern="1200" dirty="0">
              <a:solidFill>
                <a:schemeClr val="tx1"/>
              </a:solidFill>
              <a:sym typeface="Wingdings"/>
            </a:rPr>
            <a:t> formula BMI</a:t>
          </a:r>
          <a:endParaRPr lang="en-US" sz="1900" kern="1200" dirty="0">
            <a:solidFill>
              <a:schemeClr val="tx1"/>
            </a:solidFill>
          </a:endParaRPr>
        </a:p>
      </dsp:txBody>
      <dsp:txXfrm>
        <a:off x="0" y="2495738"/>
        <a:ext cx="8288113" cy="1047375"/>
      </dsp:txXfrm>
    </dsp:sp>
    <dsp:sp modelId="{A8D170E7-BA04-254B-AC59-0251096DC63B}">
      <dsp:nvSpPr>
        <dsp:cNvPr id="0" name=""/>
        <dsp:cNvSpPr/>
      </dsp:nvSpPr>
      <dsp:spPr>
        <a:xfrm>
          <a:off x="414405" y="2215298"/>
          <a:ext cx="5801679" cy="560880"/>
        </a:xfrm>
        <a:prstGeom prst="roundRect">
          <a:avLst/>
        </a:prstGeom>
        <a:gradFill rotWithShape="0">
          <a:gsLst>
            <a:gs pos="0">
              <a:schemeClr val="accent4">
                <a:hueOff val="-1605168"/>
                <a:satOff val="19845"/>
                <a:lumOff val="-6470"/>
                <a:alphaOff val="0"/>
                <a:tint val="92000"/>
                <a:satMod val="170000"/>
              </a:schemeClr>
            </a:gs>
            <a:gs pos="15000">
              <a:schemeClr val="accent4">
                <a:hueOff val="-1605168"/>
                <a:satOff val="19845"/>
                <a:lumOff val="-6470"/>
                <a:alphaOff val="0"/>
                <a:tint val="92000"/>
                <a:shade val="99000"/>
                <a:satMod val="170000"/>
              </a:schemeClr>
            </a:gs>
            <a:gs pos="62000">
              <a:schemeClr val="accent4">
                <a:hueOff val="-1605168"/>
                <a:satOff val="19845"/>
                <a:lumOff val="-6470"/>
                <a:alphaOff val="0"/>
                <a:tint val="96000"/>
                <a:shade val="80000"/>
                <a:satMod val="170000"/>
              </a:schemeClr>
            </a:gs>
            <a:gs pos="97000">
              <a:schemeClr val="accent4">
                <a:hueOff val="-1605168"/>
                <a:satOff val="19845"/>
                <a:lumOff val="-6470"/>
                <a:alphaOff val="0"/>
                <a:tint val="98000"/>
                <a:shade val="63000"/>
                <a:satMod val="170000"/>
              </a:schemeClr>
            </a:gs>
            <a:gs pos="100000">
              <a:schemeClr val="accent4">
                <a:hueOff val="-1605168"/>
                <a:satOff val="19845"/>
                <a:lumOff val="-647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1605168"/>
              <a:satOff val="19845"/>
              <a:lumOff val="-647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19290" tIns="0" rIns="219290" bIns="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tx1"/>
              </a:solidFill>
            </a:rPr>
            <a:t>BMI</a:t>
          </a:r>
        </a:p>
      </dsp:txBody>
      <dsp:txXfrm>
        <a:off x="441785" y="2242678"/>
        <a:ext cx="5746919" cy="506120"/>
      </dsp:txXfrm>
    </dsp:sp>
    <dsp:sp modelId="{214DFF96-6C6C-604A-A24A-32DB5514526C}">
      <dsp:nvSpPr>
        <dsp:cNvPr id="0" name=""/>
        <dsp:cNvSpPr/>
      </dsp:nvSpPr>
      <dsp:spPr>
        <a:xfrm>
          <a:off x="0" y="3926153"/>
          <a:ext cx="8288113" cy="793012"/>
        </a:xfrm>
        <a:prstGeom prst="rect">
          <a:avLst/>
        </a:prstGeom>
        <a:solidFill>
          <a:schemeClr val="lt1">
            <a:alpha val="90000"/>
            <a:hueOff val="0"/>
            <a:satOff val="0"/>
            <a:lumOff val="0"/>
            <a:alphaOff val="0"/>
          </a:schemeClr>
        </a:solidFill>
        <a:ln w="9525" cap="flat" cmpd="sng" algn="ctr">
          <a:solidFill>
            <a:schemeClr val="accent4">
              <a:hueOff val="-3210336"/>
              <a:satOff val="39690"/>
              <a:lumOff val="-1293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3250" tIns="395732" rIns="64325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err="1">
              <a:solidFill>
                <a:schemeClr val="tx1"/>
              </a:solidFill>
            </a:rPr>
            <a:t>Bertambahnya</a:t>
          </a:r>
          <a:r>
            <a:rPr lang="en-US" sz="1900" kern="1200" dirty="0">
              <a:solidFill>
                <a:schemeClr val="tx1"/>
              </a:solidFill>
            </a:rPr>
            <a:t> </a:t>
          </a:r>
          <a:r>
            <a:rPr lang="en-US" sz="1900" kern="1200" dirty="0" err="1">
              <a:solidFill>
                <a:schemeClr val="tx1"/>
              </a:solidFill>
            </a:rPr>
            <a:t>pada</a:t>
          </a:r>
          <a:r>
            <a:rPr lang="en-US" sz="1900" kern="1200" dirty="0">
              <a:solidFill>
                <a:schemeClr val="tx1"/>
              </a:solidFill>
            </a:rPr>
            <a:t> </a:t>
          </a:r>
          <a:r>
            <a:rPr lang="en-US" sz="1900" i="1" kern="1200" dirty="0">
              <a:solidFill>
                <a:schemeClr val="tx1"/>
              </a:solidFill>
            </a:rPr>
            <a:t>pre-adolescent </a:t>
          </a:r>
          <a:r>
            <a:rPr lang="en-US" sz="1900" kern="1200" dirty="0">
              <a:solidFill>
                <a:schemeClr val="tx1"/>
              </a:solidFill>
            </a:rPr>
            <a:t>(</a:t>
          </a:r>
          <a:r>
            <a:rPr lang="en-US" sz="1900" kern="1200" dirty="0" err="1">
              <a:solidFill>
                <a:schemeClr val="tx1"/>
              </a:solidFill>
            </a:rPr>
            <a:t>terutama</a:t>
          </a:r>
          <a:r>
            <a:rPr lang="en-US" sz="1900" kern="1200" dirty="0">
              <a:solidFill>
                <a:schemeClr val="tx1"/>
              </a:solidFill>
            </a:rPr>
            <a:t> </a:t>
          </a:r>
          <a:r>
            <a:rPr lang="en-US" sz="1900" kern="1200" dirty="0" err="1">
              <a:solidFill>
                <a:schemeClr val="tx1"/>
              </a:solidFill>
            </a:rPr>
            <a:t>perempuan</a:t>
          </a:r>
          <a:r>
            <a:rPr lang="en-US" sz="1900" kern="1200" dirty="0">
              <a:solidFill>
                <a:schemeClr val="tx1"/>
              </a:solidFill>
            </a:rPr>
            <a:t>) </a:t>
          </a:r>
          <a:r>
            <a:rPr lang="en-US" sz="1900" kern="1200" dirty="0">
              <a:solidFill>
                <a:schemeClr val="tx1"/>
              </a:solidFill>
              <a:sym typeface="Wingdings"/>
            </a:rPr>
            <a:t> </a:t>
          </a:r>
          <a:r>
            <a:rPr lang="en-US" sz="1900" kern="1200" dirty="0" err="1">
              <a:solidFill>
                <a:schemeClr val="tx1"/>
              </a:solidFill>
              <a:sym typeface="Wingdings"/>
            </a:rPr>
            <a:t>obesitas</a:t>
          </a:r>
          <a:endParaRPr lang="en-US" sz="1900" kern="1200" dirty="0">
            <a:solidFill>
              <a:schemeClr val="tx1"/>
            </a:solidFill>
          </a:endParaRPr>
        </a:p>
      </dsp:txBody>
      <dsp:txXfrm>
        <a:off x="0" y="3926153"/>
        <a:ext cx="8288113" cy="793012"/>
      </dsp:txXfrm>
    </dsp:sp>
    <dsp:sp modelId="{FCE84404-ECB9-2D4B-A5F7-1B090D595E95}">
      <dsp:nvSpPr>
        <dsp:cNvPr id="0" name=""/>
        <dsp:cNvSpPr/>
      </dsp:nvSpPr>
      <dsp:spPr>
        <a:xfrm>
          <a:off x="414405" y="3645713"/>
          <a:ext cx="5801679" cy="560880"/>
        </a:xfrm>
        <a:prstGeom prst="roundRect">
          <a:avLst/>
        </a:prstGeom>
        <a:gradFill rotWithShape="0">
          <a:gsLst>
            <a:gs pos="0">
              <a:schemeClr val="accent4">
                <a:hueOff val="-3210336"/>
                <a:satOff val="39690"/>
                <a:lumOff val="-12939"/>
                <a:alphaOff val="0"/>
                <a:tint val="92000"/>
                <a:satMod val="170000"/>
              </a:schemeClr>
            </a:gs>
            <a:gs pos="15000">
              <a:schemeClr val="accent4">
                <a:hueOff val="-3210336"/>
                <a:satOff val="39690"/>
                <a:lumOff val="-12939"/>
                <a:alphaOff val="0"/>
                <a:tint val="92000"/>
                <a:shade val="99000"/>
                <a:satMod val="170000"/>
              </a:schemeClr>
            </a:gs>
            <a:gs pos="62000">
              <a:schemeClr val="accent4">
                <a:hueOff val="-3210336"/>
                <a:satOff val="39690"/>
                <a:lumOff val="-12939"/>
                <a:alphaOff val="0"/>
                <a:tint val="96000"/>
                <a:shade val="80000"/>
                <a:satMod val="170000"/>
              </a:schemeClr>
            </a:gs>
            <a:gs pos="97000">
              <a:schemeClr val="accent4">
                <a:hueOff val="-3210336"/>
                <a:satOff val="39690"/>
                <a:lumOff val="-12939"/>
                <a:alphaOff val="0"/>
                <a:tint val="98000"/>
                <a:shade val="63000"/>
                <a:satMod val="170000"/>
              </a:schemeClr>
            </a:gs>
            <a:gs pos="100000">
              <a:schemeClr val="accent4">
                <a:hueOff val="-3210336"/>
                <a:satOff val="39690"/>
                <a:lumOff val="-12939"/>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3210336"/>
              <a:satOff val="39690"/>
              <a:lumOff val="-12939"/>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19290" tIns="0" rIns="219290" bIns="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1"/>
              </a:solidFill>
            </a:rPr>
            <a:t>Lemak</a:t>
          </a:r>
          <a:r>
            <a:rPr lang="en-US" sz="1900" kern="1200" dirty="0">
              <a:solidFill>
                <a:schemeClr val="tx1"/>
              </a:solidFill>
            </a:rPr>
            <a:t> </a:t>
          </a:r>
          <a:r>
            <a:rPr lang="en-US" sz="1900" kern="1200" dirty="0" err="1">
              <a:solidFill>
                <a:schemeClr val="tx1"/>
              </a:solidFill>
            </a:rPr>
            <a:t>tubuh</a:t>
          </a:r>
          <a:endParaRPr lang="en-US" sz="1900" kern="1200" dirty="0">
            <a:solidFill>
              <a:schemeClr val="tx1"/>
            </a:solidFill>
          </a:endParaRPr>
        </a:p>
      </dsp:txBody>
      <dsp:txXfrm>
        <a:off x="441785" y="3673093"/>
        <a:ext cx="5746919" cy="506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7173A-A603-A64F-8396-7629FDF0B7ED}">
      <dsp:nvSpPr>
        <dsp:cNvPr id="0" name=""/>
        <dsp:cNvSpPr/>
      </dsp:nvSpPr>
      <dsp:spPr>
        <a:xfrm>
          <a:off x="0" y="364276"/>
          <a:ext cx="8402477" cy="1047375"/>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52126" tIns="395732" rIns="652126" bIns="135128" numCol="1" spcCol="1270" anchor="t" anchorCtr="0">
          <a:noAutofit/>
        </a:bodyPr>
        <a:lstStyle/>
        <a:p>
          <a:pPr marL="171450" lvl="1" indent="-171450" algn="l" defTabSz="844550">
            <a:lnSpc>
              <a:spcPct val="90000"/>
            </a:lnSpc>
            <a:spcBef>
              <a:spcPct val="0"/>
            </a:spcBef>
            <a:spcAft>
              <a:spcPct val="15000"/>
            </a:spcAft>
            <a:buChar char="•"/>
          </a:pPr>
          <a:r>
            <a:rPr lang="en-US" sz="1900" i="1" kern="1200" dirty="0">
              <a:solidFill>
                <a:srgbClr val="000000"/>
              </a:solidFill>
            </a:rPr>
            <a:t>Middle childhood</a:t>
          </a:r>
          <a:r>
            <a:rPr lang="en-US" sz="1900" kern="1200" dirty="0">
              <a:solidFill>
                <a:srgbClr val="000000"/>
              </a:solidFill>
            </a:rPr>
            <a:t>: </a:t>
          </a:r>
          <a:r>
            <a:rPr lang="en-US" sz="1900" kern="1200" dirty="0" err="1">
              <a:solidFill>
                <a:srgbClr val="000000"/>
              </a:solidFill>
            </a:rPr>
            <a:t>kekuatan</a:t>
          </a:r>
          <a:r>
            <a:rPr lang="en-US" sz="1900" kern="1200" dirty="0">
              <a:solidFill>
                <a:srgbClr val="000000"/>
              </a:solidFill>
            </a:rPr>
            <a:t> </a:t>
          </a:r>
          <a:r>
            <a:rPr lang="en-US" sz="1900" kern="1200" dirty="0" err="1">
              <a:solidFill>
                <a:srgbClr val="000000"/>
              </a:solidFill>
            </a:rPr>
            <a:t>otot</a:t>
          </a:r>
          <a:r>
            <a:rPr lang="en-US" sz="1900" kern="1200" dirty="0">
              <a:solidFill>
                <a:srgbClr val="000000"/>
              </a:solidFill>
            </a:rPr>
            <a:t>, </a:t>
          </a:r>
          <a:r>
            <a:rPr lang="en-US" sz="1900" kern="1200" dirty="0" err="1">
              <a:solidFill>
                <a:srgbClr val="000000"/>
              </a:solidFill>
            </a:rPr>
            <a:t>koordinasi</a:t>
          </a:r>
          <a:r>
            <a:rPr lang="en-US" sz="1900" kern="1200" dirty="0">
              <a:solidFill>
                <a:srgbClr val="000000"/>
              </a:solidFill>
            </a:rPr>
            <a:t> </a:t>
          </a:r>
          <a:r>
            <a:rPr lang="en-US" sz="1900" kern="1200" dirty="0" err="1">
              <a:solidFill>
                <a:srgbClr val="000000"/>
              </a:solidFill>
            </a:rPr>
            <a:t>motorik</a:t>
          </a:r>
          <a:r>
            <a:rPr lang="en-US" sz="1900" kern="1200" dirty="0">
              <a:solidFill>
                <a:srgbClr val="000000"/>
              </a:solidFill>
            </a:rPr>
            <a:t> </a:t>
          </a:r>
          <a:r>
            <a:rPr lang="en-US" sz="1900" kern="1200" dirty="0" err="1">
              <a:solidFill>
                <a:srgbClr val="000000"/>
              </a:solidFill>
            </a:rPr>
            <a:t>dan</a:t>
          </a:r>
          <a:r>
            <a:rPr lang="en-US" sz="1900" kern="1200" dirty="0">
              <a:solidFill>
                <a:srgbClr val="000000"/>
              </a:solidFill>
            </a:rPr>
            <a:t> stamina </a:t>
          </a:r>
          <a:r>
            <a:rPr lang="en-US" sz="1900" kern="1200" dirty="0" err="1">
              <a:solidFill>
                <a:srgbClr val="000000"/>
              </a:solidFill>
            </a:rPr>
            <a:t>meningkat</a:t>
          </a:r>
          <a:r>
            <a:rPr lang="en-US" sz="1900" kern="1200" dirty="0">
              <a:solidFill>
                <a:srgbClr val="000000"/>
              </a:solidFill>
            </a:rPr>
            <a:t> </a:t>
          </a:r>
          <a:r>
            <a:rPr lang="en-US" sz="1900" kern="1200" dirty="0" err="1">
              <a:solidFill>
                <a:srgbClr val="000000"/>
              </a:solidFill>
            </a:rPr>
            <a:t>progresif</a:t>
          </a:r>
          <a:endParaRPr lang="en-US" sz="1900" kern="1200" dirty="0">
            <a:solidFill>
              <a:srgbClr val="000000"/>
            </a:solidFill>
          </a:endParaRPr>
        </a:p>
      </dsp:txBody>
      <dsp:txXfrm>
        <a:off x="0" y="364276"/>
        <a:ext cx="8402477" cy="1047375"/>
      </dsp:txXfrm>
    </dsp:sp>
    <dsp:sp modelId="{F4079C5C-1C37-7044-AC97-9E47E70879D5}">
      <dsp:nvSpPr>
        <dsp:cNvPr id="0" name=""/>
        <dsp:cNvSpPr/>
      </dsp:nvSpPr>
      <dsp:spPr>
        <a:xfrm>
          <a:off x="420123" y="83836"/>
          <a:ext cx="5881733" cy="560880"/>
        </a:xfrm>
        <a:prstGeom prst="roundRect">
          <a:avLst/>
        </a:prstGeom>
        <a:gradFill rotWithShape="0">
          <a:gsLst>
            <a:gs pos="0">
              <a:schemeClr val="accent4">
                <a:hueOff val="0"/>
                <a:satOff val="0"/>
                <a:lumOff val="0"/>
                <a:alphaOff val="0"/>
                <a:tint val="92000"/>
                <a:satMod val="170000"/>
              </a:schemeClr>
            </a:gs>
            <a:gs pos="15000">
              <a:schemeClr val="accent4">
                <a:hueOff val="0"/>
                <a:satOff val="0"/>
                <a:lumOff val="0"/>
                <a:alphaOff val="0"/>
                <a:tint val="92000"/>
                <a:shade val="99000"/>
                <a:satMod val="170000"/>
              </a:schemeClr>
            </a:gs>
            <a:gs pos="62000">
              <a:schemeClr val="accent4">
                <a:hueOff val="0"/>
                <a:satOff val="0"/>
                <a:lumOff val="0"/>
                <a:alphaOff val="0"/>
                <a:tint val="96000"/>
                <a:shade val="80000"/>
                <a:satMod val="170000"/>
              </a:schemeClr>
            </a:gs>
            <a:gs pos="97000">
              <a:schemeClr val="accent4">
                <a:hueOff val="0"/>
                <a:satOff val="0"/>
                <a:lumOff val="0"/>
                <a:alphaOff val="0"/>
                <a:tint val="98000"/>
                <a:shade val="63000"/>
                <a:satMod val="170000"/>
              </a:schemeClr>
            </a:gs>
            <a:gs pos="100000">
              <a:schemeClr val="accent4">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2316" tIns="0" rIns="222316" bIns="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rgbClr val="000000"/>
              </a:solidFill>
            </a:rPr>
            <a:t>Perkembangan</a:t>
          </a:r>
          <a:r>
            <a:rPr lang="en-US" sz="1900" kern="1200" dirty="0">
              <a:solidFill>
                <a:srgbClr val="000000"/>
              </a:solidFill>
            </a:rPr>
            <a:t> </a:t>
          </a:r>
          <a:r>
            <a:rPr lang="en-US" sz="1900" kern="1200" dirty="0" err="1">
              <a:solidFill>
                <a:srgbClr val="000000"/>
              </a:solidFill>
            </a:rPr>
            <a:t>Fisiologik</a:t>
          </a:r>
          <a:endParaRPr lang="en-US" sz="1900" kern="1200" dirty="0">
            <a:solidFill>
              <a:srgbClr val="000000"/>
            </a:solidFill>
          </a:endParaRPr>
        </a:p>
      </dsp:txBody>
      <dsp:txXfrm>
        <a:off x="447503" y="111216"/>
        <a:ext cx="5826973" cy="506120"/>
      </dsp:txXfrm>
    </dsp:sp>
    <dsp:sp modelId="{AA5B5852-9B15-A545-9EF5-AEB900730ABF}">
      <dsp:nvSpPr>
        <dsp:cNvPr id="0" name=""/>
        <dsp:cNvSpPr/>
      </dsp:nvSpPr>
      <dsp:spPr>
        <a:xfrm>
          <a:off x="0" y="1794691"/>
          <a:ext cx="8402477" cy="3374776"/>
        </a:xfrm>
        <a:prstGeom prst="rect">
          <a:avLst/>
        </a:prstGeom>
        <a:solidFill>
          <a:schemeClr val="lt1">
            <a:alpha val="90000"/>
            <a:hueOff val="0"/>
            <a:satOff val="0"/>
            <a:lumOff val="0"/>
            <a:alphaOff val="0"/>
          </a:schemeClr>
        </a:solidFill>
        <a:ln w="9525" cap="flat" cmpd="sng" algn="ctr">
          <a:solidFill>
            <a:schemeClr val="accent4">
              <a:hueOff val="-3210336"/>
              <a:satOff val="39690"/>
              <a:lumOff val="-1293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52126" tIns="395732" rIns="652126"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err="1">
              <a:solidFill>
                <a:srgbClr val="000000"/>
              </a:solidFill>
            </a:rPr>
            <a:t>Kemampuan</a:t>
          </a:r>
          <a:r>
            <a:rPr lang="en-US" sz="1900" kern="1200" dirty="0">
              <a:solidFill>
                <a:srgbClr val="000000"/>
              </a:solidFill>
            </a:rPr>
            <a:t> </a:t>
          </a:r>
          <a:r>
            <a:rPr lang="en-US" sz="1900" kern="1200" dirty="0" err="1">
              <a:solidFill>
                <a:srgbClr val="000000"/>
              </a:solidFill>
            </a:rPr>
            <a:t>tertinggi</a:t>
          </a:r>
          <a:r>
            <a:rPr lang="en-US" sz="1900" kern="1200" dirty="0">
              <a:solidFill>
                <a:srgbClr val="000000"/>
              </a:solidFill>
            </a:rPr>
            <a:t> </a:t>
          </a:r>
          <a:r>
            <a:rPr lang="en-US" sz="1900" kern="1200" dirty="0" err="1">
              <a:solidFill>
                <a:srgbClr val="000000"/>
              </a:solidFill>
            </a:rPr>
            <a:t>dicapai</a:t>
          </a:r>
          <a:r>
            <a:rPr lang="en-US" sz="1900" kern="1200" dirty="0">
              <a:solidFill>
                <a:srgbClr val="000000"/>
              </a:solidFill>
            </a:rPr>
            <a:t> </a:t>
          </a:r>
          <a:r>
            <a:rPr lang="en-US" sz="1900" kern="1200" dirty="0" err="1">
              <a:solidFill>
                <a:srgbClr val="000000"/>
              </a:solidFill>
            </a:rPr>
            <a:t>oleh</a:t>
          </a:r>
          <a:r>
            <a:rPr lang="en-US" sz="1900" kern="1200" dirty="0">
              <a:solidFill>
                <a:srgbClr val="000000"/>
              </a:solidFill>
            </a:rPr>
            <a:t> </a:t>
          </a:r>
          <a:r>
            <a:rPr lang="en-US" sz="1900" kern="1200" dirty="0" err="1">
              <a:solidFill>
                <a:srgbClr val="000000"/>
              </a:solidFill>
            </a:rPr>
            <a:t>anak</a:t>
          </a:r>
          <a:r>
            <a:rPr lang="en-US" sz="1900" kern="1200" dirty="0">
              <a:solidFill>
                <a:srgbClr val="000000"/>
              </a:solidFill>
            </a:rPr>
            <a:t> </a:t>
          </a:r>
          <a:r>
            <a:rPr lang="en-US" sz="1900" kern="1200" dirty="0" err="1">
              <a:solidFill>
                <a:srgbClr val="000000"/>
              </a:solidFill>
            </a:rPr>
            <a:t>pada</a:t>
          </a:r>
          <a:r>
            <a:rPr lang="en-US" sz="1900" kern="1200" dirty="0">
              <a:solidFill>
                <a:srgbClr val="000000"/>
              </a:solidFill>
            </a:rPr>
            <a:t> </a:t>
          </a:r>
          <a:r>
            <a:rPr lang="en-US" sz="1900" kern="1200" dirty="0" err="1">
              <a:solidFill>
                <a:srgbClr val="000000"/>
              </a:solidFill>
            </a:rPr>
            <a:t>usia</a:t>
          </a:r>
          <a:r>
            <a:rPr lang="en-US" sz="1900" kern="1200" dirty="0">
              <a:solidFill>
                <a:srgbClr val="000000"/>
              </a:solidFill>
            </a:rPr>
            <a:t> </a:t>
          </a:r>
          <a:r>
            <a:rPr lang="en-US" sz="1900" i="1" kern="1200" dirty="0">
              <a:solidFill>
                <a:srgbClr val="000000"/>
              </a:solidFill>
            </a:rPr>
            <a:t>middle childhood: self efficacy</a:t>
          </a:r>
          <a:r>
            <a:rPr lang="en-US" sz="1900" i="0" kern="1200" dirty="0">
              <a:solidFill>
                <a:srgbClr val="000000"/>
              </a:solidFill>
            </a:rPr>
            <a:t>, </a:t>
          </a:r>
          <a:r>
            <a:rPr lang="en-US" sz="1900" i="0" kern="1200" dirty="0" err="1">
              <a:solidFill>
                <a:srgbClr val="000000"/>
              </a:solidFill>
            </a:rPr>
            <a:t>pengetahuan</a:t>
          </a:r>
          <a:r>
            <a:rPr lang="en-US" sz="1900" i="0" kern="1200" dirty="0">
              <a:solidFill>
                <a:srgbClr val="000000"/>
              </a:solidFill>
            </a:rPr>
            <a:t> </a:t>
          </a:r>
          <a:r>
            <a:rPr lang="en-US" sz="1900" i="0" kern="1200" dirty="0" err="1">
              <a:solidFill>
                <a:srgbClr val="000000"/>
              </a:solidFill>
            </a:rPr>
            <a:t>apa</a:t>
          </a:r>
          <a:r>
            <a:rPr lang="en-US" sz="1900" i="0" kern="1200" dirty="0">
              <a:solidFill>
                <a:srgbClr val="000000"/>
              </a:solidFill>
            </a:rPr>
            <a:t> yang </a:t>
          </a:r>
          <a:r>
            <a:rPr lang="en-US" sz="1900" i="0" kern="1200" dirty="0" err="1">
              <a:solidFill>
                <a:srgbClr val="000000"/>
              </a:solidFill>
            </a:rPr>
            <a:t>harus</a:t>
          </a:r>
          <a:r>
            <a:rPr lang="en-US" sz="1900" i="0" kern="1200" dirty="0">
              <a:solidFill>
                <a:srgbClr val="000000"/>
              </a:solidFill>
            </a:rPr>
            <a:t> </a:t>
          </a:r>
          <a:r>
            <a:rPr lang="en-US" sz="1900" i="0" kern="1200" dirty="0" err="1">
              <a:solidFill>
                <a:srgbClr val="000000"/>
              </a:solidFill>
            </a:rPr>
            <a:t>dilakukan</a:t>
          </a:r>
          <a:r>
            <a:rPr lang="en-US" sz="1900" i="0" kern="1200" dirty="0">
              <a:solidFill>
                <a:srgbClr val="000000"/>
              </a:solidFill>
            </a:rPr>
            <a:t> &amp; </a:t>
          </a:r>
          <a:r>
            <a:rPr lang="en-US" sz="1900" i="0" kern="1200" dirty="0" err="1">
              <a:solidFill>
                <a:srgbClr val="000000"/>
              </a:solidFill>
            </a:rPr>
            <a:t>kemampuan</a:t>
          </a:r>
          <a:r>
            <a:rPr lang="en-US" sz="1900" i="0" kern="1200" dirty="0">
              <a:solidFill>
                <a:srgbClr val="000000"/>
              </a:solidFill>
            </a:rPr>
            <a:t> </a:t>
          </a:r>
          <a:r>
            <a:rPr lang="en-US" sz="1900" i="0" kern="1200" dirty="0" err="1">
              <a:solidFill>
                <a:srgbClr val="000000"/>
              </a:solidFill>
            </a:rPr>
            <a:t>untuk</a:t>
          </a:r>
          <a:r>
            <a:rPr lang="en-US" sz="1900" i="0" kern="1200" dirty="0">
              <a:solidFill>
                <a:srgbClr val="000000"/>
              </a:solidFill>
            </a:rPr>
            <a:t> </a:t>
          </a:r>
          <a:r>
            <a:rPr lang="en-US" sz="1900" i="0" kern="1200" dirty="0" err="1">
              <a:solidFill>
                <a:srgbClr val="000000"/>
              </a:solidFill>
            </a:rPr>
            <a:t>melakukan</a:t>
          </a:r>
          <a:r>
            <a:rPr lang="en-US" sz="1900" i="0" kern="1200" dirty="0">
              <a:solidFill>
                <a:srgbClr val="000000"/>
              </a:solidFill>
            </a:rPr>
            <a:t> </a:t>
          </a:r>
          <a:r>
            <a:rPr lang="en-US" sz="1900" i="0" kern="1200" dirty="0" err="1">
              <a:solidFill>
                <a:srgbClr val="000000"/>
              </a:solidFill>
            </a:rPr>
            <a:t>itu</a:t>
          </a:r>
          <a:endParaRPr lang="en-US" sz="1900" kern="1200" dirty="0">
            <a:solidFill>
              <a:srgbClr val="000000"/>
            </a:solidFill>
          </a:endParaRPr>
        </a:p>
        <a:p>
          <a:pPr marL="171450" lvl="1" indent="-171450" algn="l" defTabSz="844550">
            <a:lnSpc>
              <a:spcPct val="90000"/>
            </a:lnSpc>
            <a:spcBef>
              <a:spcPct val="0"/>
            </a:spcBef>
            <a:spcAft>
              <a:spcPct val="15000"/>
            </a:spcAft>
            <a:buChar char="•"/>
          </a:pPr>
          <a:r>
            <a:rPr lang="en-US" sz="1900" kern="1200" dirty="0" err="1">
              <a:solidFill>
                <a:srgbClr val="000000"/>
              </a:solidFill>
            </a:rPr>
            <a:t>Pindah</a:t>
          </a:r>
          <a:r>
            <a:rPr lang="en-US" sz="1900" kern="1200" dirty="0">
              <a:solidFill>
                <a:srgbClr val="000000"/>
              </a:solidFill>
            </a:rPr>
            <a:t> </a:t>
          </a:r>
          <a:r>
            <a:rPr lang="en-US" sz="1900" kern="1200" dirty="0" err="1">
              <a:solidFill>
                <a:srgbClr val="000000"/>
              </a:solidFill>
            </a:rPr>
            <a:t>dari</a:t>
          </a:r>
          <a:r>
            <a:rPr lang="en-US" sz="1900" kern="1200" dirty="0">
              <a:solidFill>
                <a:srgbClr val="000000"/>
              </a:solidFill>
            </a:rPr>
            <a:t> </a:t>
          </a:r>
          <a:r>
            <a:rPr lang="en-US" sz="1900" kern="1200" dirty="0" err="1">
              <a:solidFill>
                <a:srgbClr val="000000"/>
              </a:solidFill>
            </a:rPr>
            <a:t>periode</a:t>
          </a:r>
          <a:r>
            <a:rPr lang="en-US" sz="1900" kern="1200" dirty="0">
              <a:solidFill>
                <a:srgbClr val="000000"/>
              </a:solidFill>
            </a:rPr>
            <a:t> pre-</a:t>
          </a:r>
          <a:r>
            <a:rPr lang="en-US" sz="1900" kern="1200" dirty="0" err="1">
              <a:solidFill>
                <a:srgbClr val="000000"/>
              </a:solidFill>
            </a:rPr>
            <a:t>operasional</a:t>
          </a:r>
          <a:r>
            <a:rPr lang="en-US" sz="1900" kern="1200" dirty="0">
              <a:solidFill>
                <a:srgbClr val="000000"/>
              </a:solidFill>
            </a:rPr>
            <a:t> </a:t>
          </a:r>
          <a:r>
            <a:rPr lang="en-US" sz="1900" kern="1200" dirty="0" err="1">
              <a:solidFill>
                <a:srgbClr val="000000"/>
              </a:solidFill>
            </a:rPr>
            <a:t>ke</a:t>
          </a:r>
          <a:r>
            <a:rPr lang="en-US" sz="1900" kern="1200" dirty="0">
              <a:solidFill>
                <a:srgbClr val="000000"/>
              </a:solidFill>
            </a:rPr>
            <a:t> “</a:t>
          </a:r>
          <a:r>
            <a:rPr lang="en-US" sz="1900" i="1" kern="1200" dirty="0">
              <a:solidFill>
                <a:srgbClr val="000000"/>
              </a:solidFill>
            </a:rPr>
            <a:t>concrete operations</a:t>
          </a:r>
          <a:r>
            <a:rPr lang="en-US" sz="1900" kern="1200" dirty="0">
              <a:solidFill>
                <a:srgbClr val="000000"/>
              </a:solidFill>
            </a:rPr>
            <a:t>”</a:t>
          </a:r>
        </a:p>
        <a:p>
          <a:pPr marL="171450" lvl="1" indent="-171450" algn="l" defTabSz="844550">
            <a:lnSpc>
              <a:spcPct val="90000"/>
            </a:lnSpc>
            <a:spcBef>
              <a:spcPct val="0"/>
            </a:spcBef>
            <a:spcAft>
              <a:spcPct val="15000"/>
            </a:spcAft>
            <a:buChar char="•"/>
          </a:pPr>
          <a:r>
            <a:rPr lang="en-US" sz="1900" i="1" kern="1200" dirty="0">
              <a:solidFill>
                <a:srgbClr val="000000"/>
              </a:solidFill>
            </a:rPr>
            <a:t>A sense of self </a:t>
          </a:r>
          <a:r>
            <a:rPr lang="en-US" sz="1900" kern="1200" dirty="0" err="1">
              <a:solidFill>
                <a:srgbClr val="000000"/>
              </a:solidFill>
            </a:rPr>
            <a:t>berkembang</a:t>
          </a:r>
          <a:r>
            <a:rPr lang="en-US" sz="1900" kern="1200" dirty="0">
              <a:solidFill>
                <a:srgbClr val="000000"/>
              </a:solidFill>
            </a:rPr>
            <a:t> </a:t>
          </a:r>
          <a:r>
            <a:rPr lang="en-US" sz="1900" kern="1200" dirty="0">
              <a:solidFill>
                <a:srgbClr val="000000"/>
              </a:solidFill>
              <a:sym typeface="Wingdings"/>
            </a:rPr>
            <a:t> </a:t>
          </a:r>
          <a:r>
            <a:rPr lang="en-US" sz="1900" kern="1200" dirty="0" err="1">
              <a:solidFill>
                <a:srgbClr val="000000"/>
              </a:solidFill>
              <a:sym typeface="Wingdings"/>
            </a:rPr>
            <a:t>mandiri</a:t>
          </a:r>
          <a:r>
            <a:rPr lang="en-US" sz="1900" kern="1200" dirty="0">
              <a:solidFill>
                <a:srgbClr val="000000"/>
              </a:solidFill>
              <a:sym typeface="Wingdings"/>
            </a:rPr>
            <a:t> &amp; </a:t>
          </a:r>
          <a:r>
            <a:rPr lang="en-US" sz="1900" kern="1200" dirty="0" err="1">
              <a:solidFill>
                <a:srgbClr val="000000"/>
              </a:solidFill>
              <a:sym typeface="Wingdings"/>
            </a:rPr>
            <a:t>belajar</a:t>
          </a:r>
          <a:r>
            <a:rPr lang="en-US" sz="1900" kern="1200" dirty="0">
              <a:solidFill>
                <a:srgbClr val="000000"/>
              </a:solidFill>
              <a:sym typeface="Wingdings"/>
            </a:rPr>
            <a:t> </a:t>
          </a:r>
          <a:r>
            <a:rPr lang="en-US" sz="1900" kern="1200" dirty="0" err="1">
              <a:solidFill>
                <a:srgbClr val="000000"/>
              </a:solidFill>
              <a:sym typeface="Wingdings"/>
            </a:rPr>
            <a:t>perannya</a:t>
          </a:r>
          <a:r>
            <a:rPr lang="en-US" sz="1900" kern="1200" dirty="0">
              <a:solidFill>
                <a:srgbClr val="000000"/>
              </a:solidFill>
              <a:sym typeface="Wingdings"/>
            </a:rPr>
            <a:t> </a:t>
          </a:r>
          <a:r>
            <a:rPr lang="en-US" sz="1900" kern="1200" dirty="0" err="1">
              <a:solidFill>
                <a:srgbClr val="000000"/>
              </a:solidFill>
              <a:sym typeface="Wingdings"/>
            </a:rPr>
            <a:t>dalam</a:t>
          </a:r>
          <a:r>
            <a:rPr lang="en-US" sz="1900" kern="1200" dirty="0">
              <a:solidFill>
                <a:srgbClr val="000000"/>
              </a:solidFill>
              <a:sym typeface="Wingdings"/>
            </a:rPr>
            <a:t> </a:t>
          </a:r>
          <a:r>
            <a:rPr lang="en-US" sz="1900" kern="1200" dirty="0" err="1">
              <a:solidFill>
                <a:srgbClr val="000000"/>
              </a:solidFill>
              <a:sym typeface="Wingdings"/>
            </a:rPr>
            <a:t>keluarga</a:t>
          </a:r>
          <a:r>
            <a:rPr lang="en-US" sz="1900" kern="1200" dirty="0">
              <a:solidFill>
                <a:srgbClr val="000000"/>
              </a:solidFill>
              <a:sym typeface="Wingdings"/>
            </a:rPr>
            <a:t> &amp; </a:t>
          </a:r>
          <a:r>
            <a:rPr lang="en-US" sz="1900" kern="1200" dirty="0" err="1">
              <a:solidFill>
                <a:srgbClr val="000000"/>
              </a:solidFill>
              <a:sym typeface="Wingdings"/>
            </a:rPr>
            <a:t>komunitas</a:t>
          </a:r>
          <a:endParaRPr lang="en-US" sz="1900" kern="1200" dirty="0">
            <a:solidFill>
              <a:srgbClr val="000000"/>
            </a:solidFill>
          </a:endParaRPr>
        </a:p>
        <a:p>
          <a:pPr marL="171450" lvl="1" indent="-171450" algn="l" defTabSz="844550">
            <a:lnSpc>
              <a:spcPct val="90000"/>
            </a:lnSpc>
            <a:spcBef>
              <a:spcPct val="0"/>
            </a:spcBef>
            <a:spcAft>
              <a:spcPct val="15000"/>
            </a:spcAft>
            <a:buChar char="•"/>
          </a:pPr>
          <a:r>
            <a:rPr lang="en-US" sz="1900" kern="1200" dirty="0" err="1">
              <a:solidFill>
                <a:srgbClr val="000000"/>
              </a:solidFill>
            </a:rPr>
            <a:t>Perkembangan</a:t>
          </a:r>
          <a:r>
            <a:rPr lang="en-US" sz="1900" kern="1200" dirty="0">
              <a:solidFill>
                <a:srgbClr val="000000"/>
              </a:solidFill>
            </a:rPr>
            <a:t> </a:t>
          </a:r>
          <a:r>
            <a:rPr lang="en-US" sz="1900" kern="1200" dirty="0" err="1">
              <a:solidFill>
                <a:srgbClr val="000000"/>
              </a:solidFill>
            </a:rPr>
            <a:t>keterampilan</a:t>
          </a:r>
          <a:r>
            <a:rPr lang="en-US" sz="1900" kern="1200" dirty="0">
              <a:solidFill>
                <a:srgbClr val="000000"/>
              </a:solidFill>
            </a:rPr>
            <a:t> </a:t>
          </a:r>
          <a:r>
            <a:rPr lang="en-US" sz="1900" kern="1200" dirty="0" err="1">
              <a:solidFill>
                <a:srgbClr val="000000"/>
              </a:solidFill>
            </a:rPr>
            <a:t>makan</a:t>
          </a:r>
          <a:r>
            <a:rPr lang="en-US" sz="1900" kern="1200" dirty="0">
              <a:solidFill>
                <a:srgbClr val="000000"/>
              </a:solidFill>
            </a:rPr>
            <a:t> </a:t>
          </a:r>
          <a:r>
            <a:rPr lang="en-US" sz="1900" kern="1200" dirty="0" err="1">
              <a:solidFill>
                <a:srgbClr val="000000"/>
              </a:solidFill>
            </a:rPr>
            <a:t>dan</a:t>
          </a:r>
          <a:r>
            <a:rPr lang="en-US" sz="1900" kern="1200" dirty="0">
              <a:solidFill>
                <a:srgbClr val="000000"/>
              </a:solidFill>
            </a:rPr>
            <a:t> </a:t>
          </a:r>
          <a:r>
            <a:rPr lang="en-US" sz="1900" kern="1200" dirty="0" err="1">
              <a:solidFill>
                <a:srgbClr val="000000"/>
              </a:solidFill>
            </a:rPr>
            <a:t>perilaku</a:t>
          </a:r>
          <a:r>
            <a:rPr lang="en-US" sz="1900" kern="1200" dirty="0">
              <a:solidFill>
                <a:srgbClr val="000000"/>
              </a:solidFill>
            </a:rPr>
            <a:t> </a:t>
          </a:r>
          <a:r>
            <a:rPr lang="en-US" sz="1900" kern="1200" dirty="0" err="1">
              <a:solidFill>
                <a:srgbClr val="000000"/>
              </a:solidFill>
            </a:rPr>
            <a:t>makan</a:t>
          </a:r>
          <a:r>
            <a:rPr lang="en-US" sz="1900" kern="1200" dirty="0">
              <a:solidFill>
                <a:srgbClr val="000000"/>
              </a:solidFill>
            </a:rPr>
            <a:t>: </a:t>
          </a:r>
          <a:r>
            <a:rPr lang="en-US" sz="1900" kern="1200" dirty="0" err="1">
              <a:solidFill>
                <a:srgbClr val="000000"/>
              </a:solidFill>
            </a:rPr>
            <a:t>berkembangnya</a:t>
          </a:r>
          <a:r>
            <a:rPr lang="en-US" sz="1900" kern="1200" dirty="0">
              <a:solidFill>
                <a:srgbClr val="000000"/>
              </a:solidFill>
            </a:rPr>
            <a:t> </a:t>
          </a:r>
          <a:r>
            <a:rPr lang="en-US" sz="1900" kern="1200" dirty="0" err="1">
              <a:solidFill>
                <a:srgbClr val="000000"/>
              </a:solidFill>
            </a:rPr>
            <a:t>koordinasi</a:t>
          </a:r>
          <a:r>
            <a:rPr lang="en-US" sz="1900" kern="1200" dirty="0">
              <a:solidFill>
                <a:srgbClr val="000000"/>
              </a:solidFill>
            </a:rPr>
            <a:t> </a:t>
          </a:r>
          <a:r>
            <a:rPr lang="en-US" sz="1900" kern="1200" dirty="0" err="1">
              <a:solidFill>
                <a:srgbClr val="000000"/>
              </a:solidFill>
            </a:rPr>
            <a:t>motorik</a:t>
          </a:r>
          <a:r>
            <a:rPr lang="en-US" sz="1900" kern="1200" dirty="0">
              <a:solidFill>
                <a:srgbClr val="000000"/>
              </a:solidFill>
            </a:rPr>
            <a:t> </a:t>
          </a:r>
          <a:r>
            <a:rPr lang="en-US" sz="1900" kern="1200" dirty="0">
              <a:solidFill>
                <a:srgbClr val="000000"/>
              </a:solidFill>
              <a:sym typeface="Wingdings"/>
            </a:rPr>
            <a:t> </a:t>
          </a:r>
          <a:r>
            <a:rPr lang="en-US" sz="1900" kern="1200" dirty="0" err="1">
              <a:solidFill>
                <a:srgbClr val="000000"/>
              </a:solidFill>
              <a:sym typeface="Wingdings"/>
            </a:rPr>
            <a:t>meningkat</a:t>
          </a:r>
          <a:r>
            <a:rPr lang="en-US" sz="1900" kern="1200" dirty="0">
              <a:solidFill>
                <a:srgbClr val="000000"/>
              </a:solidFill>
              <a:sym typeface="Wingdings"/>
            </a:rPr>
            <a:t> </a:t>
          </a:r>
          <a:r>
            <a:rPr lang="en-US" sz="1900" kern="1200" dirty="0" err="1">
              <a:solidFill>
                <a:srgbClr val="000000"/>
              </a:solidFill>
              <a:sym typeface="Wingdings"/>
            </a:rPr>
            <a:t>keterampilan</a:t>
          </a:r>
          <a:r>
            <a:rPr lang="en-US" sz="1900" kern="1200" dirty="0">
              <a:solidFill>
                <a:srgbClr val="000000"/>
              </a:solidFill>
              <a:sym typeface="Wingdings"/>
            </a:rPr>
            <a:t> </a:t>
          </a:r>
          <a:r>
            <a:rPr lang="en-US" sz="1900" kern="1200" dirty="0" err="1">
              <a:solidFill>
                <a:srgbClr val="000000"/>
              </a:solidFill>
              <a:sym typeface="Wingdings"/>
            </a:rPr>
            <a:t>makannya</a:t>
          </a:r>
          <a:endParaRPr lang="en-US" sz="1900" kern="1200" dirty="0">
            <a:solidFill>
              <a:srgbClr val="000000"/>
            </a:solidFill>
          </a:endParaRPr>
        </a:p>
      </dsp:txBody>
      <dsp:txXfrm>
        <a:off x="0" y="1794691"/>
        <a:ext cx="8402477" cy="3374776"/>
      </dsp:txXfrm>
    </dsp:sp>
    <dsp:sp modelId="{3ECD4611-3CE0-7449-AA90-DF1E2AFAF5C9}">
      <dsp:nvSpPr>
        <dsp:cNvPr id="0" name=""/>
        <dsp:cNvSpPr/>
      </dsp:nvSpPr>
      <dsp:spPr>
        <a:xfrm>
          <a:off x="420123" y="1514251"/>
          <a:ext cx="5881733" cy="560880"/>
        </a:xfrm>
        <a:prstGeom prst="roundRect">
          <a:avLst/>
        </a:prstGeom>
        <a:gradFill rotWithShape="0">
          <a:gsLst>
            <a:gs pos="0">
              <a:schemeClr val="accent4">
                <a:hueOff val="-3210336"/>
                <a:satOff val="39690"/>
                <a:lumOff val="-12939"/>
                <a:alphaOff val="0"/>
                <a:tint val="92000"/>
                <a:satMod val="170000"/>
              </a:schemeClr>
            </a:gs>
            <a:gs pos="15000">
              <a:schemeClr val="accent4">
                <a:hueOff val="-3210336"/>
                <a:satOff val="39690"/>
                <a:lumOff val="-12939"/>
                <a:alphaOff val="0"/>
                <a:tint val="92000"/>
                <a:shade val="99000"/>
                <a:satMod val="170000"/>
              </a:schemeClr>
            </a:gs>
            <a:gs pos="62000">
              <a:schemeClr val="accent4">
                <a:hueOff val="-3210336"/>
                <a:satOff val="39690"/>
                <a:lumOff val="-12939"/>
                <a:alphaOff val="0"/>
                <a:tint val="96000"/>
                <a:shade val="80000"/>
                <a:satMod val="170000"/>
              </a:schemeClr>
            </a:gs>
            <a:gs pos="97000">
              <a:schemeClr val="accent4">
                <a:hueOff val="-3210336"/>
                <a:satOff val="39690"/>
                <a:lumOff val="-12939"/>
                <a:alphaOff val="0"/>
                <a:tint val="98000"/>
                <a:shade val="63000"/>
                <a:satMod val="170000"/>
              </a:schemeClr>
            </a:gs>
            <a:gs pos="100000">
              <a:schemeClr val="accent4">
                <a:hueOff val="-3210336"/>
                <a:satOff val="39690"/>
                <a:lumOff val="-12939"/>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3210336"/>
              <a:satOff val="39690"/>
              <a:lumOff val="-12939"/>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2316" tIns="0" rIns="222316" bIns="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rgbClr val="000000"/>
              </a:solidFill>
            </a:rPr>
            <a:t>Perkembangan</a:t>
          </a:r>
          <a:r>
            <a:rPr lang="en-US" sz="1900" kern="1200" dirty="0">
              <a:solidFill>
                <a:srgbClr val="000000"/>
              </a:solidFill>
            </a:rPr>
            <a:t> </a:t>
          </a:r>
          <a:r>
            <a:rPr lang="en-US" sz="1900" kern="1200" dirty="0" err="1">
              <a:solidFill>
                <a:srgbClr val="000000"/>
              </a:solidFill>
            </a:rPr>
            <a:t>Kognitif</a:t>
          </a:r>
          <a:endParaRPr lang="en-US" sz="1900" kern="1200" dirty="0">
            <a:solidFill>
              <a:srgbClr val="000000"/>
            </a:solidFill>
          </a:endParaRPr>
        </a:p>
      </dsp:txBody>
      <dsp:txXfrm>
        <a:off x="447503" y="1541631"/>
        <a:ext cx="5826973"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001DF-9CA4-194A-9732-87B8F35E6716}">
      <dsp:nvSpPr>
        <dsp:cNvPr id="0" name=""/>
        <dsp:cNvSpPr/>
      </dsp:nvSpPr>
      <dsp:spPr>
        <a:xfrm>
          <a:off x="0" y="425018"/>
          <a:ext cx="8659481" cy="959962"/>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2072" tIns="479044" rIns="672072"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solidFill>
                <a:srgbClr val="000000"/>
              </a:solidFill>
            </a:rPr>
            <a:t>Onset of puberty </a:t>
          </a:r>
          <a:r>
            <a:rPr lang="en-US" sz="2300" kern="1200" dirty="0" err="1">
              <a:solidFill>
                <a:srgbClr val="000000"/>
              </a:solidFill>
            </a:rPr>
            <a:t>terjadi</a:t>
          </a:r>
          <a:r>
            <a:rPr lang="en-US" sz="2300" kern="1200" dirty="0">
              <a:solidFill>
                <a:srgbClr val="000000"/>
              </a:solidFill>
            </a:rPr>
            <a:t> </a:t>
          </a:r>
          <a:r>
            <a:rPr lang="en-US" sz="2300" kern="1200" dirty="0" err="1">
              <a:solidFill>
                <a:srgbClr val="000000"/>
              </a:solidFill>
            </a:rPr>
            <a:t>setelah</a:t>
          </a:r>
          <a:r>
            <a:rPr lang="en-US" sz="2300" kern="1200" dirty="0">
              <a:solidFill>
                <a:srgbClr val="000000"/>
              </a:solidFill>
            </a:rPr>
            <a:t> </a:t>
          </a:r>
          <a:r>
            <a:rPr lang="en-US" sz="2300" kern="1200" dirty="0" err="1">
              <a:solidFill>
                <a:srgbClr val="000000"/>
              </a:solidFill>
            </a:rPr>
            <a:t>reaktivasi</a:t>
          </a:r>
          <a:r>
            <a:rPr lang="en-US" sz="2300" kern="1200" dirty="0">
              <a:solidFill>
                <a:srgbClr val="000000"/>
              </a:solidFill>
            </a:rPr>
            <a:t> </a:t>
          </a:r>
          <a:r>
            <a:rPr lang="en-US" sz="2300" kern="1200" dirty="0" err="1">
              <a:solidFill>
                <a:srgbClr val="000000"/>
              </a:solidFill>
            </a:rPr>
            <a:t>GnRH</a:t>
          </a:r>
          <a:endParaRPr lang="en-US" sz="2300" kern="1200" dirty="0">
            <a:solidFill>
              <a:srgbClr val="000000"/>
            </a:solidFill>
          </a:endParaRPr>
        </a:p>
      </dsp:txBody>
      <dsp:txXfrm>
        <a:off x="0" y="425018"/>
        <a:ext cx="8659481" cy="959962"/>
      </dsp:txXfrm>
    </dsp:sp>
    <dsp:sp modelId="{8D109776-370B-144F-AB6D-81FA80D9E796}">
      <dsp:nvSpPr>
        <dsp:cNvPr id="0" name=""/>
        <dsp:cNvSpPr/>
      </dsp:nvSpPr>
      <dsp:spPr>
        <a:xfrm>
          <a:off x="432974" y="85538"/>
          <a:ext cx="6061636" cy="678960"/>
        </a:xfrm>
        <a:prstGeom prst="roundRect">
          <a:avLst/>
        </a:prstGeom>
        <a:gradFill rotWithShape="0">
          <a:gsLst>
            <a:gs pos="0">
              <a:schemeClr val="accent4">
                <a:hueOff val="0"/>
                <a:satOff val="0"/>
                <a:lumOff val="0"/>
                <a:alphaOff val="0"/>
                <a:tint val="92000"/>
                <a:satMod val="170000"/>
              </a:schemeClr>
            </a:gs>
            <a:gs pos="15000">
              <a:schemeClr val="accent4">
                <a:hueOff val="0"/>
                <a:satOff val="0"/>
                <a:lumOff val="0"/>
                <a:alphaOff val="0"/>
                <a:tint val="92000"/>
                <a:shade val="99000"/>
                <a:satMod val="170000"/>
              </a:schemeClr>
            </a:gs>
            <a:gs pos="62000">
              <a:schemeClr val="accent4">
                <a:hueOff val="0"/>
                <a:satOff val="0"/>
                <a:lumOff val="0"/>
                <a:alphaOff val="0"/>
                <a:tint val="96000"/>
                <a:shade val="80000"/>
                <a:satMod val="170000"/>
              </a:schemeClr>
            </a:gs>
            <a:gs pos="97000">
              <a:schemeClr val="accent4">
                <a:hueOff val="0"/>
                <a:satOff val="0"/>
                <a:lumOff val="0"/>
                <a:alphaOff val="0"/>
                <a:tint val="98000"/>
                <a:shade val="63000"/>
                <a:satMod val="170000"/>
              </a:schemeClr>
            </a:gs>
            <a:gs pos="100000">
              <a:schemeClr val="accent4">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9115" tIns="0" rIns="229115" bIns="0" numCol="1" spcCol="1270" anchor="ctr" anchorCtr="0">
          <a:noAutofit/>
        </a:bodyPr>
        <a:lstStyle/>
        <a:p>
          <a:pPr marL="0" lvl="0" indent="0" algn="l" defTabSz="1022350">
            <a:lnSpc>
              <a:spcPct val="90000"/>
            </a:lnSpc>
            <a:spcBef>
              <a:spcPct val="0"/>
            </a:spcBef>
            <a:spcAft>
              <a:spcPct val="35000"/>
            </a:spcAft>
            <a:buNone/>
          </a:pPr>
          <a:r>
            <a:rPr lang="en-US" sz="2300" kern="1200" dirty="0" err="1">
              <a:solidFill>
                <a:srgbClr val="000000"/>
              </a:solidFill>
            </a:rPr>
            <a:t>Neuroendokrin</a:t>
          </a:r>
          <a:endParaRPr lang="en-US" sz="2300" kern="1200" dirty="0">
            <a:solidFill>
              <a:srgbClr val="000000"/>
            </a:solidFill>
          </a:endParaRPr>
        </a:p>
      </dsp:txBody>
      <dsp:txXfrm>
        <a:off x="466118" y="118682"/>
        <a:ext cx="5995348" cy="612672"/>
      </dsp:txXfrm>
    </dsp:sp>
    <dsp:sp modelId="{A806302A-B5AE-F846-9103-4B878237058F}">
      <dsp:nvSpPr>
        <dsp:cNvPr id="0" name=""/>
        <dsp:cNvSpPr/>
      </dsp:nvSpPr>
      <dsp:spPr>
        <a:xfrm>
          <a:off x="0" y="1848661"/>
          <a:ext cx="8659481" cy="959962"/>
        </a:xfrm>
        <a:prstGeom prst="rect">
          <a:avLst/>
        </a:prstGeom>
        <a:solidFill>
          <a:schemeClr val="lt1">
            <a:alpha val="90000"/>
            <a:hueOff val="0"/>
            <a:satOff val="0"/>
            <a:lumOff val="0"/>
            <a:alphaOff val="0"/>
          </a:schemeClr>
        </a:solidFill>
        <a:ln w="9525" cap="flat" cmpd="sng" algn="ctr">
          <a:solidFill>
            <a:schemeClr val="accent4">
              <a:hueOff val="-1605168"/>
              <a:satOff val="19845"/>
              <a:lumOff val="-647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2072" tIns="479044" rIns="672072"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err="1">
              <a:solidFill>
                <a:srgbClr val="000000"/>
              </a:solidFill>
            </a:rPr>
            <a:t>Belum</a:t>
          </a:r>
          <a:r>
            <a:rPr lang="en-US" sz="2300" kern="1200" dirty="0">
              <a:solidFill>
                <a:srgbClr val="000000"/>
              </a:solidFill>
            </a:rPr>
            <a:t> </a:t>
          </a:r>
          <a:r>
            <a:rPr lang="en-US" sz="2300" kern="1200" dirty="0" err="1">
              <a:solidFill>
                <a:srgbClr val="000000"/>
              </a:solidFill>
            </a:rPr>
            <a:t>diketahui</a:t>
          </a:r>
          <a:r>
            <a:rPr lang="en-US" sz="2300" kern="1200" dirty="0">
              <a:solidFill>
                <a:srgbClr val="000000"/>
              </a:solidFill>
            </a:rPr>
            <a:t> </a:t>
          </a:r>
          <a:r>
            <a:rPr lang="en-US" sz="2300" kern="1200" dirty="0" err="1">
              <a:solidFill>
                <a:srgbClr val="000000"/>
              </a:solidFill>
            </a:rPr>
            <a:t>dengan</a:t>
          </a:r>
          <a:r>
            <a:rPr lang="en-US" sz="2300" kern="1200" dirty="0">
              <a:solidFill>
                <a:srgbClr val="000000"/>
              </a:solidFill>
            </a:rPr>
            <a:t> </a:t>
          </a:r>
          <a:r>
            <a:rPr lang="en-US" sz="2300" kern="1200" dirty="0" err="1">
              <a:solidFill>
                <a:srgbClr val="000000"/>
              </a:solidFill>
            </a:rPr>
            <a:t>pasti</a:t>
          </a:r>
          <a:endParaRPr lang="en-US" sz="2300" kern="1200" dirty="0">
            <a:solidFill>
              <a:srgbClr val="000000"/>
            </a:solidFill>
          </a:endParaRPr>
        </a:p>
      </dsp:txBody>
      <dsp:txXfrm>
        <a:off x="0" y="1848661"/>
        <a:ext cx="8659481" cy="959962"/>
      </dsp:txXfrm>
    </dsp:sp>
    <dsp:sp modelId="{3EC3B828-C056-5049-9477-705C03F49F69}">
      <dsp:nvSpPr>
        <dsp:cNvPr id="0" name=""/>
        <dsp:cNvSpPr/>
      </dsp:nvSpPr>
      <dsp:spPr>
        <a:xfrm>
          <a:off x="432974" y="1509181"/>
          <a:ext cx="6061636" cy="678960"/>
        </a:xfrm>
        <a:prstGeom prst="roundRect">
          <a:avLst/>
        </a:prstGeom>
        <a:gradFill rotWithShape="0">
          <a:gsLst>
            <a:gs pos="0">
              <a:schemeClr val="accent4">
                <a:hueOff val="-1605168"/>
                <a:satOff val="19845"/>
                <a:lumOff val="-6470"/>
                <a:alphaOff val="0"/>
                <a:tint val="92000"/>
                <a:satMod val="170000"/>
              </a:schemeClr>
            </a:gs>
            <a:gs pos="15000">
              <a:schemeClr val="accent4">
                <a:hueOff val="-1605168"/>
                <a:satOff val="19845"/>
                <a:lumOff val="-6470"/>
                <a:alphaOff val="0"/>
                <a:tint val="92000"/>
                <a:shade val="99000"/>
                <a:satMod val="170000"/>
              </a:schemeClr>
            </a:gs>
            <a:gs pos="62000">
              <a:schemeClr val="accent4">
                <a:hueOff val="-1605168"/>
                <a:satOff val="19845"/>
                <a:lumOff val="-6470"/>
                <a:alphaOff val="0"/>
                <a:tint val="96000"/>
                <a:shade val="80000"/>
                <a:satMod val="170000"/>
              </a:schemeClr>
            </a:gs>
            <a:gs pos="97000">
              <a:schemeClr val="accent4">
                <a:hueOff val="-1605168"/>
                <a:satOff val="19845"/>
                <a:lumOff val="-6470"/>
                <a:alphaOff val="0"/>
                <a:tint val="98000"/>
                <a:shade val="63000"/>
                <a:satMod val="170000"/>
              </a:schemeClr>
            </a:gs>
            <a:gs pos="100000">
              <a:schemeClr val="accent4">
                <a:hueOff val="-1605168"/>
                <a:satOff val="19845"/>
                <a:lumOff val="-647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1605168"/>
              <a:satOff val="19845"/>
              <a:lumOff val="-647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9115" tIns="0" rIns="229115" bIns="0" numCol="1" spcCol="1270" anchor="ctr" anchorCtr="0">
          <a:noAutofit/>
        </a:bodyPr>
        <a:lstStyle/>
        <a:p>
          <a:pPr marL="0" lvl="0" indent="0" algn="l" defTabSz="1022350">
            <a:lnSpc>
              <a:spcPct val="90000"/>
            </a:lnSpc>
            <a:spcBef>
              <a:spcPct val="0"/>
            </a:spcBef>
            <a:spcAft>
              <a:spcPct val="35000"/>
            </a:spcAft>
            <a:buNone/>
          </a:pPr>
          <a:r>
            <a:rPr lang="en-US" sz="2300" kern="1200" dirty="0" err="1">
              <a:solidFill>
                <a:srgbClr val="000000"/>
              </a:solidFill>
            </a:rPr>
            <a:t>Genetik</a:t>
          </a:r>
          <a:endParaRPr lang="en-US" sz="2300" kern="1200" dirty="0">
            <a:solidFill>
              <a:srgbClr val="000000"/>
            </a:solidFill>
          </a:endParaRPr>
        </a:p>
      </dsp:txBody>
      <dsp:txXfrm>
        <a:off x="466118" y="1542325"/>
        <a:ext cx="5995348" cy="612672"/>
      </dsp:txXfrm>
    </dsp:sp>
    <dsp:sp modelId="{095349F5-E29A-0C44-8AE2-7C607FDA8300}">
      <dsp:nvSpPr>
        <dsp:cNvPr id="0" name=""/>
        <dsp:cNvSpPr/>
      </dsp:nvSpPr>
      <dsp:spPr>
        <a:xfrm>
          <a:off x="0" y="3272304"/>
          <a:ext cx="8659481" cy="1557674"/>
        </a:xfrm>
        <a:prstGeom prst="rect">
          <a:avLst/>
        </a:prstGeom>
        <a:solidFill>
          <a:schemeClr val="lt1">
            <a:alpha val="90000"/>
            <a:hueOff val="0"/>
            <a:satOff val="0"/>
            <a:lumOff val="0"/>
            <a:alphaOff val="0"/>
          </a:schemeClr>
        </a:solidFill>
        <a:ln w="9525" cap="flat" cmpd="sng" algn="ctr">
          <a:solidFill>
            <a:schemeClr val="accent4">
              <a:hueOff val="-3210336"/>
              <a:satOff val="39690"/>
              <a:lumOff val="-1293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2072" tIns="479044" rIns="672072"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err="1">
              <a:solidFill>
                <a:srgbClr val="000000"/>
              </a:solidFill>
            </a:rPr>
            <a:t>Perkembangan</a:t>
          </a:r>
          <a:r>
            <a:rPr lang="en-US" sz="2300" kern="1200" dirty="0">
              <a:solidFill>
                <a:srgbClr val="000000"/>
              </a:solidFill>
            </a:rPr>
            <a:t> </a:t>
          </a:r>
          <a:r>
            <a:rPr lang="en-US" sz="2300" kern="1200" dirty="0" err="1">
              <a:solidFill>
                <a:srgbClr val="000000"/>
              </a:solidFill>
            </a:rPr>
            <a:t>payudara</a:t>
          </a:r>
          <a:r>
            <a:rPr lang="en-US" sz="2300" kern="1200" dirty="0">
              <a:solidFill>
                <a:srgbClr val="000000"/>
              </a:solidFill>
            </a:rPr>
            <a:t> pubic hair, </a:t>
          </a:r>
          <a:r>
            <a:rPr lang="en-US" sz="2300" kern="1200" dirty="0" err="1">
              <a:solidFill>
                <a:srgbClr val="000000"/>
              </a:solidFill>
            </a:rPr>
            <a:t>dan</a:t>
          </a:r>
          <a:r>
            <a:rPr lang="en-US" sz="2300" kern="1200" dirty="0">
              <a:solidFill>
                <a:srgbClr val="000000"/>
              </a:solidFill>
            </a:rPr>
            <a:t> menarche </a:t>
          </a:r>
          <a:r>
            <a:rPr lang="en-US" sz="2300" kern="1200" dirty="0" err="1">
              <a:solidFill>
                <a:srgbClr val="000000"/>
              </a:solidFill>
            </a:rPr>
            <a:t>perempuan</a:t>
          </a:r>
          <a:r>
            <a:rPr lang="en-US" sz="2300" kern="1200" dirty="0">
              <a:solidFill>
                <a:srgbClr val="000000"/>
              </a:solidFill>
            </a:rPr>
            <a:t> </a:t>
          </a:r>
          <a:r>
            <a:rPr lang="en-US" sz="2300" kern="1200" dirty="0" err="1">
              <a:solidFill>
                <a:srgbClr val="000000"/>
              </a:solidFill>
            </a:rPr>
            <a:t>kulit</a:t>
          </a:r>
          <a:r>
            <a:rPr lang="en-US" sz="2300" kern="1200" dirty="0">
              <a:solidFill>
                <a:srgbClr val="000000"/>
              </a:solidFill>
            </a:rPr>
            <a:t> </a:t>
          </a:r>
          <a:r>
            <a:rPr lang="en-US" sz="2300" kern="1200" dirty="0" err="1">
              <a:solidFill>
                <a:srgbClr val="000000"/>
              </a:solidFill>
            </a:rPr>
            <a:t>hitam</a:t>
          </a:r>
          <a:r>
            <a:rPr lang="en-US" sz="2300" kern="1200" dirty="0">
              <a:solidFill>
                <a:srgbClr val="000000"/>
              </a:solidFill>
            </a:rPr>
            <a:t> di USA </a:t>
          </a:r>
          <a:r>
            <a:rPr lang="en-US" sz="2300" kern="1200" dirty="0" err="1">
              <a:solidFill>
                <a:srgbClr val="000000"/>
              </a:solidFill>
            </a:rPr>
            <a:t>kulit</a:t>
          </a:r>
          <a:r>
            <a:rPr lang="en-US" sz="2300" kern="1200" dirty="0">
              <a:solidFill>
                <a:srgbClr val="000000"/>
              </a:solidFill>
            </a:rPr>
            <a:t> </a:t>
          </a:r>
          <a:r>
            <a:rPr lang="en-US" sz="2300" kern="1200" dirty="0" err="1">
              <a:solidFill>
                <a:srgbClr val="000000"/>
              </a:solidFill>
            </a:rPr>
            <a:t>putih</a:t>
          </a:r>
          <a:r>
            <a:rPr lang="en-US" sz="2300" kern="1200" dirty="0">
              <a:solidFill>
                <a:srgbClr val="000000"/>
              </a:solidFill>
            </a:rPr>
            <a:t> </a:t>
          </a:r>
          <a:r>
            <a:rPr lang="en-US" sz="2300" kern="1200" dirty="0" err="1">
              <a:solidFill>
                <a:srgbClr val="000000"/>
              </a:solidFill>
            </a:rPr>
            <a:t>kurang</a:t>
          </a:r>
          <a:r>
            <a:rPr lang="en-US" sz="2300" kern="1200" dirty="0">
              <a:solidFill>
                <a:srgbClr val="000000"/>
              </a:solidFill>
            </a:rPr>
            <a:t> </a:t>
          </a:r>
          <a:r>
            <a:rPr lang="en-US" sz="2300" kern="1200" dirty="0" err="1">
              <a:solidFill>
                <a:srgbClr val="000000"/>
              </a:solidFill>
            </a:rPr>
            <a:t>lebih</a:t>
          </a:r>
          <a:r>
            <a:rPr lang="en-US" sz="2300" kern="1200" dirty="0">
              <a:solidFill>
                <a:srgbClr val="000000"/>
              </a:solidFill>
            </a:rPr>
            <a:t> 3 </a:t>
          </a:r>
          <a:r>
            <a:rPr lang="en-US" sz="2300" kern="1200" dirty="0" err="1">
              <a:solidFill>
                <a:srgbClr val="000000"/>
              </a:solidFill>
            </a:rPr>
            <a:t>bulan</a:t>
          </a:r>
          <a:r>
            <a:rPr lang="en-US" sz="2300" kern="1200" dirty="0">
              <a:solidFill>
                <a:srgbClr val="000000"/>
              </a:solidFill>
            </a:rPr>
            <a:t> </a:t>
          </a:r>
          <a:r>
            <a:rPr lang="en-US" sz="2300" kern="1200" dirty="0" err="1">
              <a:solidFill>
                <a:srgbClr val="000000"/>
              </a:solidFill>
            </a:rPr>
            <a:t>lebih</a:t>
          </a:r>
          <a:r>
            <a:rPr lang="en-US" sz="2300" kern="1200" dirty="0">
              <a:solidFill>
                <a:srgbClr val="000000"/>
              </a:solidFill>
            </a:rPr>
            <a:t> </a:t>
          </a:r>
          <a:r>
            <a:rPr lang="en-US" sz="2300" kern="1200" dirty="0" err="1">
              <a:solidFill>
                <a:srgbClr val="000000"/>
              </a:solidFill>
            </a:rPr>
            <a:t>cepat</a:t>
          </a:r>
          <a:r>
            <a:rPr lang="en-US" sz="2300" kern="1200" dirty="0">
              <a:solidFill>
                <a:srgbClr val="000000"/>
              </a:solidFill>
            </a:rPr>
            <a:t> </a:t>
          </a:r>
          <a:r>
            <a:rPr lang="en-US" sz="2300" kern="1200" dirty="0" err="1">
              <a:solidFill>
                <a:srgbClr val="000000"/>
              </a:solidFill>
            </a:rPr>
            <a:t>daripada</a:t>
          </a:r>
          <a:r>
            <a:rPr lang="en-US" sz="2300" kern="1200" dirty="0">
              <a:solidFill>
                <a:srgbClr val="000000"/>
              </a:solidFill>
            </a:rPr>
            <a:t> </a:t>
          </a:r>
          <a:r>
            <a:rPr lang="en-US" sz="2300" kern="1200" dirty="0" err="1">
              <a:solidFill>
                <a:srgbClr val="000000"/>
              </a:solidFill>
            </a:rPr>
            <a:t>perempuan</a:t>
          </a:r>
          <a:r>
            <a:rPr lang="en-US" sz="2300" kern="1200" dirty="0">
              <a:solidFill>
                <a:srgbClr val="000000"/>
              </a:solidFill>
            </a:rPr>
            <a:t> </a:t>
          </a:r>
          <a:r>
            <a:rPr lang="en-US" sz="2300" kern="1200" dirty="0" err="1">
              <a:solidFill>
                <a:srgbClr val="000000"/>
              </a:solidFill>
            </a:rPr>
            <a:t>kulit</a:t>
          </a:r>
          <a:r>
            <a:rPr lang="en-US" sz="2300" kern="1200" dirty="0">
              <a:solidFill>
                <a:srgbClr val="000000"/>
              </a:solidFill>
            </a:rPr>
            <a:t> </a:t>
          </a:r>
          <a:r>
            <a:rPr lang="en-US" sz="2300" kern="1200" dirty="0" err="1">
              <a:solidFill>
                <a:srgbClr val="000000"/>
              </a:solidFill>
            </a:rPr>
            <a:t>putih</a:t>
          </a:r>
          <a:endParaRPr lang="en-US" sz="2300" kern="1200" dirty="0">
            <a:solidFill>
              <a:srgbClr val="000000"/>
            </a:solidFill>
          </a:endParaRPr>
        </a:p>
      </dsp:txBody>
      <dsp:txXfrm>
        <a:off x="0" y="3272304"/>
        <a:ext cx="8659481" cy="1557674"/>
      </dsp:txXfrm>
    </dsp:sp>
    <dsp:sp modelId="{CB13B95B-E82F-9649-8E5A-94CB754BF5CA}">
      <dsp:nvSpPr>
        <dsp:cNvPr id="0" name=""/>
        <dsp:cNvSpPr/>
      </dsp:nvSpPr>
      <dsp:spPr>
        <a:xfrm>
          <a:off x="432974" y="2932824"/>
          <a:ext cx="6061636" cy="678960"/>
        </a:xfrm>
        <a:prstGeom prst="roundRect">
          <a:avLst/>
        </a:prstGeom>
        <a:gradFill rotWithShape="0">
          <a:gsLst>
            <a:gs pos="0">
              <a:schemeClr val="accent4">
                <a:hueOff val="-3210336"/>
                <a:satOff val="39690"/>
                <a:lumOff val="-12939"/>
                <a:alphaOff val="0"/>
                <a:tint val="92000"/>
                <a:satMod val="170000"/>
              </a:schemeClr>
            </a:gs>
            <a:gs pos="15000">
              <a:schemeClr val="accent4">
                <a:hueOff val="-3210336"/>
                <a:satOff val="39690"/>
                <a:lumOff val="-12939"/>
                <a:alphaOff val="0"/>
                <a:tint val="92000"/>
                <a:shade val="99000"/>
                <a:satMod val="170000"/>
              </a:schemeClr>
            </a:gs>
            <a:gs pos="62000">
              <a:schemeClr val="accent4">
                <a:hueOff val="-3210336"/>
                <a:satOff val="39690"/>
                <a:lumOff val="-12939"/>
                <a:alphaOff val="0"/>
                <a:tint val="96000"/>
                <a:shade val="80000"/>
                <a:satMod val="170000"/>
              </a:schemeClr>
            </a:gs>
            <a:gs pos="97000">
              <a:schemeClr val="accent4">
                <a:hueOff val="-3210336"/>
                <a:satOff val="39690"/>
                <a:lumOff val="-12939"/>
                <a:alphaOff val="0"/>
                <a:tint val="98000"/>
                <a:shade val="63000"/>
                <a:satMod val="170000"/>
              </a:schemeClr>
            </a:gs>
            <a:gs pos="100000">
              <a:schemeClr val="accent4">
                <a:hueOff val="-3210336"/>
                <a:satOff val="39690"/>
                <a:lumOff val="-12939"/>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3210336"/>
              <a:satOff val="39690"/>
              <a:lumOff val="-12939"/>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9115" tIns="0" rIns="229115" bIns="0" numCol="1" spcCol="1270" anchor="ctr" anchorCtr="0">
          <a:noAutofit/>
        </a:bodyPr>
        <a:lstStyle/>
        <a:p>
          <a:pPr marL="0" lvl="0" indent="0" algn="l" defTabSz="1022350">
            <a:lnSpc>
              <a:spcPct val="90000"/>
            </a:lnSpc>
            <a:spcBef>
              <a:spcPct val="0"/>
            </a:spcBef>
            <a:spcAft>
              <a:spcPct val="35000"/>
            </a:spcAft>
            <a:buNone/>
          </a:pPr>
          <a:r>
            <a:rPr lang="en-US" sz="2300" kern="1200" dirty="0" err="1">
              <a:solidFill>
                <a:srgbClr val="000000"/>
              </a:solidFill>
            </a:rPr>
            <a:t>Etnik</a:t>
          </a:r>
          <a:r>
            <a:rPr lang="en-US" sz="2300" kern="1200" dirty="0">
              <a:solidFill>
                <a:srgbClr val="000000"/>
              </a:solidFill>
            </a:rPr>
            <a:t>/</a:t>
          </a:r>
          <a:r>
            <a:rPr lang="en-US" sz="2300" kern="1200" dirty="0" err="1">
              <a:solidFill>
                <a:srgbClr val="000000"/>
              </a:solidFill>
            </a:rPr>
            <a:t>rasial</a:t>
          </a:r>
          <a:endParaRPr lang="en-US" sz="2300" kern="1200" dirty="0">
            <a:solidFill>
              <a:srgbClr val="000000"/>
            </a:solidFill>
          </a:endParaRPr>
        </a:p>
      </dsp:txBody>
      <dsp:txXfrm>
        <a:off x="466118" y="2965968"/>
        <a:ext cx="5995348" cy="6126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001DF-9CA4-194A-9732-87B8F35E6716}">
      <dsp:nvSpPr>
        <dsp:cNvPr id="0" name=""/>
        <dsp:cNvSpPr/>
      </dsp:nvSpPr>
      <dsp:spPr>
        <a:xfrm>
          <a:off x="0" y="285735"/>
          <a:ext cx="8659481" cy="709537"/>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2072" tIns="354076" rIns="672072"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err="1">
              <a:solidFill>
                <a:srgbClr val="000000"/>
              </a:solidFill>
            </a:rPr>
            <a:t>Semakin</a:t>
          </a:r>
          <a:r>
            <a:rPr lang="en-US" sz="1700" kern="1200" dirty="0">
              <a:solidFill>
                <a:srgbClr val="000000"/>
              </a:solidFill>
            </a:rPr>
            <a:t> </a:t>
          </a:r>
          <a:r>
            <a:rPr lang="en-US" sz="1700" kern="1200" dirty="0" err="1">
              <a:solidFill>
                <a:srgbClr val="000000"/>
              </a:solidFill>
            </a:rPr>
            <a:t>tinggi</a:t>
          </a:r>
          <a:r>
            <a:rPr lang="en-US" sz="1700" kern="1200" dirty="0">
              <a:solidFill>
                <a:srgbClr val="000000"/>
              </a:solidFill>
            </a:rPr>
            <a:t> % </a:t>
          </a:r>
          <a:r>
            <a:rPr lang="en-US" sz="1700" kern="1200" dirty="0" err="1">
              <a:solidFill>
                <a:srgbClr val="000000"/>
              </a:solidFill>
            </a:rPr>
            <a:t>lemak</a:t>
          </a:r>
          <a:r>
            <a:rPr lang="en-US" sz="1700" kern="1200" dirty="0">
              <a:solidFill>
                <a:srgbClr val="000000"/>
              </a:solidFill>
            </a:rPr>
            <a:t> </a:t>
          </a:r>
          <a:r>
            <a:rPr lang="en-US" sz="1700" kern="1200" dirty="0" err="1">
              <a:solidFill>
                <a:srgbClr val="000000"/>
              </a:solidFill>
            </a:rPr>
            <a:t>tubuh</a:t>
          </a:r>
          <a:r>
            <a:rPr lang="en-US" sz="1700" kern="1200" dirty="0">
              <a:solidFill>
                <a:srgbClr val="000000"/>
              </a:solidFill>
            </a:rPr>
            <a:t>, </a:t>
          </a:r>
          <a:r>
            <a:rPr lang="en-US" sz="1700" kern="1200" dirty="0" err="1">
              <a:solidFill>
                <a:srgbClr val="000000"/>
              </a:solidFill>
            </a:rPr>
            <a:t>semakin</a:t>
          </a:r>
          <a:r>
            <a:rPr lang="en-US" sz="1700" kern="1200" dirty="0">
              <a:solidFill>
                <a:srgbClr val="000000"/>
              </a:solidFill>
            </a:rPr>
            <a:t> </a:t>
          </a:r>
          <a:r>
            <a:rPr lang="en-US" sz="1700" kern="1200" dirty="0" err="1">
              <a:solidFill>
                <a:srgbClr val="000000"/>
              </a:solidFill>
            </a:rPr>
            <a:t>cepat</a:t>
          </a:r>
          <a:r>
            <a:rPr lang="en-US" sz="1700" kern="1200" dirty="0">
              <a:solidFill>
                <a:srgbClr val="000000"/>
              </a:solidFill>
            </a:rPr>
            <a:t> </a:t>
          </a:r>
          <a:r>
            <a:rPr lang="en-US" sz="1700" kern="1200" dirty="0" err="1">
              <a:solidFill>
                <a:srgbClr val="000000"/>
              </a:solidFill>
            </a:rPr>
            <a:t>anak</a:t>
          </a:r>
          <a:r>
            <a:rPr lang="en-US" sz="1700" kern="1200" dirty="0">
              <a:solidFill>
                <a:srgbClr val="000000"/>
              </a:solidFill>
            </a:rPr>
            <a:t> </a:t>
          </a:r>
          <a:r>
            <a:rPr lang="en-US" sz="1700" kern="1200" dirty="0" err="1">
              <a:solidFill>
                <a:srgbClr val="000000"/>
              </a:solidFill>
            </a:rPr>
            <a:t>mengalami</a:t>
          </a:r>
          <a:r>
            <a:rPr lang="en-US" sz="1700" kern="1200" dirty="0">
              <a:solidFill>
                <a:srgbClr val="000000"/>
              </a:solidFill>
            </a:rPr>
            <a:t> </a:t>
          </a:r>
          <a:r>
            <a:rPr lang="en-US" sz="1700" i="1" kern="1200" dirty="0">
              <a:solidFill>
                <a:srgbClr val="000000"/>
              </a:solidFill>
            </a:rPr>
            <a:t>menarche</a:t>
          </a:r>
        </a:p>
      </dsp:txBody>
      <dsp:txXfrm>
        <a:off x="0" y="285735"/>
        <a:ext cx="8659481" cy="709537"/>
      </dsp:txXfrm>
    </dsp:sp>
    <dsp:sp modelId="{8D109776-370B-144F-AB6D-81FA80D9E796}">
      <dsp:nvSpPr>
        <dsp:cNvPr id="0" name=""/>
        <dsp:cNvSpPr/>
      </dsp:nvSpPr>
      <dsp:spPr>
        <a:xfrm>
          <a:off x="432974" y="34815"/>
          <a:ext cx="6061636" cy="501840"/>
        </a:xfrm>
        <a:prstGeom prst="roundRect">
          <a:avLst/>
        </a:prstGeom>
        <a:gradFill rotWithShape="0">
          <a:gsLst>
            <a:gs pos="0">
              <a:schemeClr val="accent4">
                <a:hueOff val="0"/>
                <a:satOff val="0"/>
                <a:lumOff val="0"/>
                <a:alphaOff val="0"/>
                <a:tint val="92000"/>
                <a:satMod val="170000"/>
              </a:schemeClr>
            </a:gs>
            <a:gs pos="15000">
              <a:schemeClr val="accent4">
                <a:hueOff val="0"/>
                <a:satOff val="0"/>
                <a:lumOff val="0"/>
                <a:alphaOff val="0"/>
                <a:tint val="92000"/>
                <a:shade val="99000"/>
                <a:satMod val="170000"/>
              </a:schemeClr>
            </a:gs>
            <a:gs pos="62000">
              <a:schemeClr val="accent4">
                <a:hueOff val="0"/>
                <a:satOff val="0"/>
                <a:lumOff val="0"/>
                <a:alphaOff val="0"/>
                <a:tint val="96000"/>
                <a:shade val="80000"/>
                <a:satMod val="170000"/>
              </a:schemeClr>
            </a:gs>
            <a:gs pos="97000">
              <a:schemeClr val="accent4">
                <a:hueOff val="0"/>
                <a:satOff val="0"/>
                <a:lumOff val="0"/>
                <a:alphaOff val="0"/>
                <a:tint val="98000"/>
                <a:shade val="63000"/>
                <a:satMod val="170000"/>
              </a:schemeClr>
            </a:gs>
            <a:gs pos="100000">
              <a:schemeClr val="accent4">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9115" tIns="0" rIns="229115" bIns="0" numCol="1" spcCol="1270" anchor="ctr" anchorCtr="0">
          <a:noAutofit/>
        </a:bodyPr>
        <a:lstStyle/>
        <a:p>
          <a:pPr marL="0" lvl="0" indent="0" algn="l" defTabSz="755650">
            <a:lnSpc>
              <a:spcPct val="90000"/>
            </a:lnSpc>
            <a:spcBef>
              <a:spcPct val="0"/>
            </a:spcBef>
            <a:spcAft>
              <a:spcPct val="35000"/>
            </a:spcAft>
            <a:buNone/>
          </a:pPr>
          <a:r>
            <a:rPr lang="en-US" sz="1700" kern="1200" dirty="0" err="1">
              <a:solidFill>
                <a:srgbClr val="000000"/>
              </a:solidFill>
            </a:rPr>
            <a:t>Lemak</a:t>
          </a:r>
          <a:r>
            <a:rPr lang="en-US" sz="1700" kern="1200" dirty="0">
              <a:solidFill>
                <a:srgbClr val="000000"/>
              </a:solidFill>
            </a:rPr>
            <a:t> </a:t>
          </a:r>
          <a:r>
            <a:rPr lang="en-US" sz="1700" kern="1200" dirty="0" err="1">
              <a:solidFill>
                <a:srgbClr val="000000"/>
              </a:solidFill>
            </a:rPr>
            <a:t>tubuh</a:t>
          </a:r>
          <a:endParaRPr lang="en-US" sz="1700" kern="1200" dirty="0">
            <a:solidFill>
              <a:srgbClr val="000000"/>
            </a:solidFill>
          </a:endParaRPr>
        </a:p>
      </dsp:txBody>
      <dsp:txXfrm>
        <a:off x="457472" y="59313"/>
        <a:ext cx="6012640" cy="452844"/>
      </dsp:txXfrm>
    </dsp:sp>
    <dsp:sp modelId="{53E4D5B2-B1AF-CE41-A53D-F9FFABE9F280}">
      <dsp:nvSpPr>
        <dsp:cNvPr id="0" name=""/>
        <dsp:cNvSpPr/>
      </dsp:nvSpPr>
      <dsp:spPr>
        <a:xfrm>
          <a:off x="0" y="1337993"/>
          <a:ext cx="8659481" cy="709537"/>
        </a:xfrm>
        <a:prstGeom prst="rect">
          <a:avLst/>
        </a:prstGeom>
        <a:solidFill>
          <a:schemeClr val="lt1">
            <a:alpha val="90000"/>
            <a:hueOff val="0"/>
            <a:satOff val="0"/>
            <a:lumOff val="0"/>
            <a:alphaOff val="0"/>
          </a:schemeClr>
        </a:solidFill>
        <a:ln w="9525" cap="flat" cmpd="sng" algn="ctr">
          <a:solidFill>
            <a:schemeClr val="accent4">
              <a:hueOff val="-802584"/>
              <a:satOff val="9922"/>
              <a:lumOff val="-323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2072" tIns="354076" rIns="672072" bIns="120904" numCol="1" spcCol="1270" anchor="t" anchorCtr="0">
          <a:noAutofit/>
        </a:bodyPr>
        <a:lstStyle/>
        <a:p>
          <a:pPr marL="171450" lvl="1" indent="-171450" algn="l" defTabSz="755650">
            <a:lnSpc>
              <a:spcPct val="90000"/>
            </a:lnSpc>
            <a:spcBef>
              <a:spcPct val="0"/>
            </a:spcBef>
            <a:spcAft>
              <a:spcPct val="15000"/>
            </a:spcAft>
            <a:buChar char="•"/>
          </a:pPr>
          <a:r>
            <a:rPr lang="en-US" sz="1700" i="0" kern="1200" dirty="0">
              <a:solidFill>
                <a:srgbClr val="000000"/>
              </a:solidFill>
            </a:rPr>
            <a:t>IMT, TB, BB </a:t>
          </a:r>
          <a:r>
            <a:rPr lang="en-US" sz="1700" i="0" kern="1200" dirty="0" err="1">
              <a:solidFill>
                <a:srgbClr val="000000"/>
              </a:solidFill>
            </a:rPr>
            <a:t>berkorelasi</a:t>
          </a:r>
          <a:r>
            <a:rPr lang="en-US" sz="1700" i="0" kern="1200" dirty="0">
              <a:solidFill>
                <a:srgbClr val="000000"/>
              </a:solidFill>
            </a:rPr>
            <a:t> </a:t>
          </a:r>
          <a:r>
            <a:rPr lang="en-US" sz="1700" i="0" kern="1200" dirty="0" err="1">
              <a:solidFill>
                <a:srgbClr val="000000"/>
              </a:solidFill>
            </a:rPr>
            <a:t>positif</a:t>
          </a:r>
          <a:r>
            <a:rPr lang="en-US" sz="1700" i="0" kern="1200" dirty="0">
              <a:solidFill>
                <a:srgbClr val="000000"/>
              </a:solidFill>
            </a:rPr>
            <a:t> </a:t>
          </a:r>
          <a:r>
            <a:rPr lang="en-US" sz="1700" i="0" kern="1200" dirty="0" err="1">
              <a:solidFill>
                <a:srgbClr val="000000"/>
              </a:solidFill>
            </a:rPr>
            <a:t>dengan</a:t>
          </a:r>
          <a:r>
            <a:rPr lang="en-US" sz="1700" i="0" kern="1200" dirty="0">
              <a:solidFill>
                <a:srgbClr val="000000"/>
              </a:solidFill>
            </a:rPr>
            <a:t> </a:t>
          </a:r>
          <a:r>
            <a:rPr lang="en-US" sz="1700" i="0" kern="1200" dirty="0" err="1">
              <a:solidFill>
                <a:srgbClr val="000000"/>
              </a:solidFill>
            </a:rPr>
            <a:t>usia</a:t>
          </a:r>
          <a:r>
            <a:rPr lang="en-US" sz="1700" i="0" kern="1200" dirty="0">
              <a:solidFill>
                <a:srgbClr val="000000"/>
              </a:solidFill>
            </a:rPr>
            <a:t> </a:t>
          </a:r>
          <a:r>
            <a:rPr lang="en-US" sz="1700" i="0" kern="1200" dirty="0" err="1">
              <a:solidFill>
                <a:srgbClr val="000000"/>
              </a:solidFill>
            </a:rPr>
            <a:t>terjadinya</a:t>
          </a:r>
          <a:r>
            <a:rPr lang="en-US" sz="1700" i="0" kern="1200" dirty="0">
              <a:solidFill>
                <a:srgbClr val="000000"/>
              </a:solidFill>
            </a:rPr>
            <a:t> menarche.</a:t>
          </a:r>
        </a:p>
      </dsp:txBody>
      <dsp:txXfrm>
        <a:off x="0" y="1337993"/>
        <a:ext cx="8659481" cy="709537"/>
      </dsp:txXfrm>
    </dsp:sp>
    <dsp:sp modelId="{45B79567-FB55-C743-8503-ADD9CA42398F}">
      <dsp:nvSpPr>
        <dsp:cNvPr id="0" name=""/>
        <dsp:cNvSpPr/>
      </dsp:nvSpPr>
      <dsp:spPr>
        <a:xfrm>
          <a:off x="432974" y="1087073"/>
          <a:ext cx="6061636" cy="501840"/>
        </a:xfrm>
        <a:prstGeom prst="roundRect">
          <a:avLst/>
        </a:prstGeom>
        <a:gradFill rotWithShape="0">
          <a:gsLst>
            <a:gs pos="0">
              <a:schemeClr val="accent4">
                <a:hueOff val="-802584"/>
                <a:satOff val="9922"/>
                <a:lumOff val="-3235"/>
                <a:alphaOff val="0"/>
                <a:tint val="92000"/>
                <a:satMod val="170000"/>
              </a:schemeClr>
            </a:gs>
            <a:gs pos="15000">
              <a:schemeClr val="accent4">
                <a:hueOff val="-802584"/>
                <a:satOff val="9922"/>
                <a:lumOff val="-3235"/>
                <a:alphaOff val="0"/>
                <a:tint val="92000"/>
                <a:shade val="99000"/>
                <a:satMod val="170000"/>
              </a:schemeClr>
            </a:gs>
            <a:gs pos="62000">
              <a:schemeClr val="accent4">
                <a:hueOff val="-802584"/>
                <a:satOff val="9922"/>
                <a:lumOff val="-3235"/>
                <a:alphaOff val="0"/>
                <a:tint val="96000"/>
                <a:shade val="80000"/>
                <a:satMod val="170000"/>
              </a:schemeClr>
            </a:gs>
            <a:gs pos="97000">
              <a:schemeClr val="accent4">
                <a:hueOff val="-802584"/>
                <a:satOff val="9922"/>
                <a:lumOff val="-3235"/>
                <a:alphaOff val="0"/>
                <a:tint val="98000"/>
                <a:shade val="63000"/>
                <a:satMod val="170000"/>
              </a:schemeClr>
            </a:gs>
            <a:gs pos="100000">
              <a:schemeClr val="accent4">
                <a:hueOff val="-802584"/>
                <a:satOff val="9922"/>
                <a:lumOff val="-3235"/>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802584"/>
              <a:satOff val="9922"/>
              <a:lumOff val="-3235"/>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9115" tIns="0" rIns="229115" bIns="0" numCol="1" spcCol="1270" anchor="ctr" anchorCtr="0">
          <a:noAutofit/>
        </a:bodyPr>
        <a:lstStyle/>
        <a:p>
          <a:pPr marL="0" lvl="0" indent="0" algn="l" defTabSz="755650">
            <a:lnSpc>
              <a:spcPct val="90000"/>
            </a:lnSpc>
            <a:spcBef>
              <a:spcPct val="0"/>
            </a:spcBef>
            <a:spcAft>
              <a:spcPct val="35000"/>
            </a:spcAft>
            <a:buNone/>
          </a:pPr>
          <a:r>
            <a:rPr lang="en-US" sz="1700" i="0" kern="1200" dirty="0" err="1">
              <a:solidFill>
                <a:srgbClr val="000000"/>
              </a:solidFill>
            </a:rPr>
            <a:t>Ukuran</a:t>
          </a:r>
          <a:r>
            <a:rPr lang="en-US" sz="1700" i="0" kern="1200" dirty="0">
              <a:solidFill>
                <a:srgbClr val="000000"/>
              </a:solidFill>
            </a:rPr>
            <a:t> </a:t>
          </a:r>
          <a:r>
            <a:rPr lang="en-US" sz="1700" i="0" kern="1200" dirty="0" err="1">
              <a:solidFill>
                <a:srgbClr val="000000"/>
              </a:solidFill>
            </a:rPr>
            <a:t>tubuh</a:t>
          </a:r>
          <a:endParaRPr lang="en-US" sz="1700" i="0" kern="1200" dirty="0">
            <a:solidFill>
              <a:srgbClr val="000000"/>
            </a:solidFill>
          </a:endParaRPr>
        </a:p>
      </dsp:txBody>
      <dsp:txXfrm>
        <a:off x="457472" y="1111571"/>
        <a:ext cx="6012640" cy="452844"/>
      </dsp:txXfrm>
    </dsp:sp>
    <dsp:sp modelId="{4E2529AA-EAC4-1E4B-BE00-D11034B3AA98}">
      <dsp:nvSpPr>
        <dsp:cNvPr id="0" name=""/>
        <dsp:cNvSpPr/>
      </dsp:nvSpPr>
      <dsp:spPr>
        <a:xfrm>
          <a:off x="0" y="2390250"/>
          <a:ext cx="8659481" cy="937125"/>
        </a:xfrm>
        <a:prstGeom prst="rect">
          <a:avLst/>
        </a:prstGeom>
        <a:solidFill>
          <a:schemeClr val="lt1">
            <a:alpha val="90000"/>
            <a:hueOff val="0"/>
            <a:satOff val="0"/>
            <a:lumOff val="0"/>
            <a:alphaOff val="0"/>
          </a:schemeClr>
        </a:solidFill>
        <a:ln w="9525" cap="flat" cmpd="sng" algn="ctr">
          <a:solidFill>
            <a:schemeClr val="accent4">
              <a:hueOff val="-1605168"/>
              <a:satOff val="19845"/>
              <a:lumOff val="-647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2072" tIns="354076" rIns="672072" bIns="120904" numCol="1" spcCol="1270" anchor="t" anchorCtr="0">
          <a:noAutofit/>
        </a:bodyPr>
        <a:lstStyle/>
        <a:p>
          <a:pPr marL="171450" lvl="1" indent="-171450" algn="l" defTabSz="755650">
            <a:lnSpc>
              <a:spcPct val="90000"/>
            </a:lnSpc>
            <a:spcBef>
              <a:spcPct val="0"/>
            </a:spcBef>
            <a:spcAft>
              <a:spcPct val="15000"/>
            </a:spcAft>
            <a:buChar char="•"/>
          </a:pPr>
          <a:r>
            <a:rPr lang="en-US" sz="1700" i="0" kern="1200" dirty="0" err="1">
              <a:solidFill>
                <a:srgbClr val="000000"/>
              </a:solidFill>
            </a:rPr>
            <a:t>Peningkatan</a:t>
          </a:r>
          <a:r>
            <a:rPr lang="en-US" sz="1700" i="0" kern="1200" dirty="0">
              <a:solidFill>
                <a:srgbClr val="000000"/>
              </a:solidFill>
            </a:rPr>
            <a:t> </a:t>
          </a:r>
          <a:r>
            <a:rPr lang="en-US" sz="1700" i="0" kern="1200" dirty="0" err="1">
              <a:solidFill>
                <a:srgbClr val="000000"/>
              </a:solidFill>
            </a:rPr>
            <a:t>jenis</a:t>
          </a:r>
          <a:r>
            <a:rPr lang="en-US" sz="1700" i="0" kern="1200" dirty="0">
              <a:solidFill>
                <a:srgbClr val="000000"/>
              </a:solidFill>
            </a:rPr>
            <a:t> </a:t>
          </a:r>
          <a:r>
            <a:rPr lang="en-US" sz="1700" i="0" kern="1200" dirty="0" err="1">
              <a:solidFill>
                <a:srgbClr val="000000"/>
              </a:solidFill>
            </a:rPr>
            <a:t>makanan</a:t>
          </a:r>
          <a:r>
            <a:rPr lang="en-US" sz="1700" i="0" kern="1200" dirty="0">
              <a:solidFill>
                <a:srgbClr val="000000"/>
              </a:solidFill>
            </a:rPr>
            <a:t> &amp; </a:t>
          </a:r>
          <a:r>
            <a:rPr lang="en-US" sz="1700" i="0" kern="1200" dirty="0" err="1">
              <a:solidFill>
                <a:srgbClr val="000000"/>
              </a:solidFill>
            </a:rPr>
            <a:t>asupan</a:t>
          </a:r>
          <a:r>
            <a:rPr lang="en-US" sz="1700" i="0" kern="1200" dirty="0">
              <a:solidFill>
                <a:srgbClr val="000000"/>
              </a:solidFill>
            </a:rPr>
            <a:t> </a:t>
          </a:r>
          <a:r>
            <a:rPr lang="en-US" sz="1700" i="0" kern="1200" dirty="0" err="1">
              <a:solidFill>
                <a:srgbClr val="000000"/>
              </a:solidFill>
            </a:rPr>
            <a:t>berlebih</a:t>
          </a:r>
          <a:r>
            <a:rPr lang="en-US" sz="1700" i="0" kern="1200" dirty="0">
              <a:solidFill>
                <a:srgbClr val="000000"/>
              </a:solidFill>
            </a:rPr>
            <a:t> </a:t>
          </a:r>
          <a:r>
            <a:rPr lang="en-US" sz="1700" i="0" kern="1200" dirty="0" err="1">
              <a:solidFill>
                <a:srgbClr val="000000"/>
              </a:solidFill>
            </a:rPr>
            <a:t>berasosiasi</a:t>
          </a:r>
          <a:r>
            <a:rPr lang="en-US" sz="1700" i="0" kern="1200" dirty="0">
              <a:solidFill>
                <a:srgbClr val="000000"/>
              </a:solidFill>
            </a:rPr>
            <a:t> </a:t>
          </a:r>
          <a:r>
            <a:rPr lang="en-US" sz="1700" i="0" kern="1200" dirty="0" err="1">
              <a:solidFill>
                <a:srgbClr val="000000"/>
              </a:solidFill>
            </a:rPr>
            <a:t>dengan</a:t>
          </a:r>
          <a:r>
            <a:rPr lang="en-US" sz="1700" i="0" kern="1200" dirty="0">
              <a:solidFill>
                <a:srgbClr val="000000"/>
              </a:solidFill>
            </a:rPr>
            <a:t> </a:t>
          </a:r>
          <a:r>
            <a:rPr lang="en-US" sz="1700" i="0" kern="1200" dirty="0" err="1">
              <a:solidFill>
                <a:srgbClr val="000000"/>
              </a:solidFill>
            </a:rPr>
            <a:t>usia</a:t>
          </a:r>
          <a:r>
            <a:rPr lang="en-US" sz="1700" i="0" kern="1200" dirty="0">
              <a:solidFill>
                <a:srgbClr val="000000"/>
              </a:solidFill>
            </a:rPr>
            <a:t> </a:t>
          </a:r>
          <a:r>
            <a:rPr lang="en-US" sz="1700" i="0" kern="1200" dirty="0" err="1">
              <a:solidFill>
                <a:srgbClr val="000000"/>
              </a:solidFill>
            </a:rPr>
            <a:t>terjadinya</a:t>
          </a:r>
          <a:r>
            <a:rPr lang="en-US" sz="1700" i="0" kern="1200" dirty="0">
              <a:solidFill>
                <a:srgbClr val="000000"/>
              </a:solidFill>
            </a:rPr>
            <a:t> </a:t>
          </a:r>
          <a:r>
            <a:rPr lang="en-US" sz="1700" i="1" kern="1200" dirty="0">
              <a:solidFill>
                <a:srgbClr val="000000"/>
              </a:solidFill>
            </a:rPr>
            <a:t>menarche</a:t>
          </a:r>
          <a:r>
            <a:rPr lang="en-US" sz="1700" i="0" kern="1200" dirty="0">
              <a:solidFill>
                <a:srgbClr val="000000"/>
              </a:solidFill>
            </a:rPr>
            <a:t>.</a:t>
          </a:r>
        </a:p>
      </dsp:txBody>
      <dsp:txXfrm>
        <a:off x="0" y="2390250"/>
        <a:ext cx="8659481" cy="937125"/>
      </dsp:txXfrm>
    </dsp:sp>
    <dsp:sp modelId="{1A6ADE0E-28B2-ED40-979D-AC4FA8151B8A}">
      <dsp:nvSpPr>
        <dsp:cNvPr id="0" name=""/>
        <dsp:cNvSpPr/>
      </dsp:nvSpPr>
      <dsp:spPr>
        <a:xfrm>
          <a:off x="432974" y="2139330"/>
          <a:ext cx="6061636" cy="501840"/>
        </a:xfrm>
        <a:prstGeom prst="roundRect">
          <a:avLst/>
        </a:prstGeom>
        <a:gradFill rotWithShape="0">
          <a:gsLst>
            <a:gs pos="0">
              <a:schemeClr val="accent4">
                <a:hueOff val="-1605168"/>
                <a:satOff val="19845"/>
                <a:lumOff val="-6470"/>
                <a:alphaOff val="0"/>
                <a:tint val="92000"/>
                <a:satMod val="170000"/>
              </a:schemeClr>
            </a:gs>
            <a:gs pos="15000">
              <a:schemeClr val="accent4">
                <a:hueOff val="-1605168"/>
                <a:satOff val="19845"/>
                <a:lumOff val="-6470"/>
                <a:alphaOff val="0"/>
                <a:tint val="92000"/>
                <a:shade val="99000"/>
                <a:satMod val="170000"/>
              </a:schemeClr>
            </a:gs>
            <a:gs pos="62000">
              <a:schemeClr val="accent4">
                <a:hueOff val="-1605168"/>
                <a:satOff val="19845"/>
                <a:lumOff val="-6470"/>
                <a:alphaOff val="0"/>
                <a:tint val="96000"/>
                <a:shade val="80000"/>
                <a:satMod val="170000"/>
              </a:schemeClr>
            </a:gs>
            <a:gs pos="97000">
              <a:schemeClr val="accent4">
                <a:hueOff val="-1605168"/>
                <a:satOff val="19845"/>
                <a:lumOff val="-6470"/>
                <a:alphaOff val="0"/>
                <a:tint val="98000"/>
                <a:shade val="63000"/>
                <a:satMod val="170000"/>
              </a:schemeClr>
            </a:gs>
            <a:gs pos="100000">
              <a:schemeClr val="accent4">
                <a:hueOff val="-1605168"/>
                <a:satOff val="19845"/>
                <a:lumOff val="-647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1605168"/>
              <a:satOff val="19845"/>
              <a:lumOff val="-647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9115" tIns="0" rIns="229115" bIns="0" numCol="1" spcCol="1270" anchor="ctr" anchorCtr="0">
          <a:noAutofit/>
        </a:bodyPr>
        <a:lstStyle/>
        <a:p>
          <a:pPr marL="0" lvl="0" indent="0" algn="l" defTabSz="755650">
            <a:lnSpc>
              <a:spcPct val="90000"/>
            </a:lnSpc>
            <a:spcBef>
              <a:spcPct val="0"/>
            </a:spcBef>
            <a:spcAft>
              <a:spcPct val="35000"/>
            </a:spcAft>
            <a:buNone/>
          </a:pPr>
          <a:r>
            <a:rPr lang="en-US" sz="1700" i="0" kern="1200" dirty="0" err="1">
              <a:solidFill>
                <a:srgbClr val="000000"/>
              </a:solidFill>
            </a:rPr>
            <a:t>Asupan</a:t>
          </a:r>
          <a:r>
            <a:rPr lang="en-US" sz="1700" i="0" kern="1200" dirty="0">
              <a:solidFill>
                <a:srgbClr val="000000"/>
              </a:solidFill>
            </a:rPr>
            <a:t> </a:t>
          </a:r>
          <a:r>
            <a:rPr lang="en-US" sz="1700" i="0" kern="1200" dirty="0" err="1">
              <a:solidFill>
                <a:srgbClr val="000000"/>
              </a:solidFill>
            </a:rPr>
            <a:t>gizi</a:t>
          </a:r>
          <a:endParaRPr lang="en-US" sz="1700" i="0" kern="1200" dirty="0">
            <a:solidFill>
              <a:srgbClr val="000000"/>
            </a:solidFill>
          </a:endParaRPr>
        </a:p>
      </dsp:txBody>
      <dsp:txXfrm>
        <a:off x="457472" y="2163828"/>
        <a:ext cx="6012640" cy="452844"/>
      </dsp:txXfrm>
    </dsp:sp>
    <dsp:sp modelId="{45BCDDB7-CB43-134A-89AB-84F7285931C6}">
      <dsp:nvSpPr>
        <dsp:cNvPr id="0" name=""/>
        <dsp:cNvSpPr/>
      </dsp:nvSpPr>
      <dsp:spPr>
        <a:xfrm>
          <a:off x="0" y="3670095"/>
          <a:ext cx="8659481" cy="937125"/>
        </a:xfrm>
        <a:prstGeom prst="rect">
          <a:avLst/>
        </a:prstGeom>
        <a:solidFill>
          <a:schemeClr val="lt1">
            <a:alpha val="90000"/>
            <a:hueOff val="0"/>
            <a:satOff val="0"/>
            <a:lumOff val="0"/>
            <a:alphaOff val="0"/>
          </a:schemeClr>
        </a:solidFill>
        <a:ln w="9525" cap="flat" cmpd="sng" algn="ctr">
          <a:solidFill>
            <a:schemeClr val="accent4">
              <a:hueOff val="-2407752"/>
              <a:satOff val="29768"/>
              <a:lumOff val="-970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2072" tIns="354076" rIns="672072" bIns="120904" numCol="1" spcCol="1270" anchor="t" anchorCtr="0">
          <a:noAutofit/>
        </a:bodyPr>
        <a:lstStyle/>
        <a:p>
          <a:pPr marL="171450" lvl="1" indent="-171450" algn="l" defTabSz="755650">
            <a:lnSpc>
              <a:spcPct val="90000"/>
            </a:lnSpc>
            <a:spcBef>
              <a:spcPct val="0"/>
            </a:spcBef>
            <a:spcAft>
              <a:spcPct val="15000"/>
            </a:spcAft>
            <a:buChar char="•"/>
          </a:pPr>
          <a:r>
            <a:rPr lang="en-US" sz="1700" i="0" kern="1200" dirty="0" err="1">
              <a:solidFill>
                <a:srgbClr val="000000"/>
              </a:solidFill>
            </a:rPr>
            <a:t>Penelitian</a:t>
          </a:r>
          <a:r>
            <a:rPr lang="en-US" sz="1700" i="0" kern="1200" dirty="0">
              <a:solidFill>
                <a:srgbClr val="000000"/>
              </a:solidFill>
            </a:rPr>
            <a:t> di Columbia Univ. : </a:t>
          </a:r>
          <a:r>
            <a:rPr lang="en-US" sz="1700" i="0" kern="1200" dirty="0" err="1">
              <a:solidFill>
                <a:srgbClr val="000000"/>
              </a:solidFill>
            </a:rPr>
            <a:t>latihan</a:t>
          </a:r>
          <a:r>
            <a:rPr lang="en-US" sz="1700" i="0" kern="1200" dirty="0">
              <a:solidFill>
                <a:srgbClr val="000000"/>
              </a:solidFill>
            </a:rPr>
            <a:t> </a:t>
          </a:r>
          <a:r>
            <a:rPr lang="en-US" sz="1700" i="0" kern="1200" dirty="0" err="1">
              <a:solidFill>
                <a:srgbClr val="000000"/>
              </a:solidFill>
            </a:rPr>
            <a:t>fisik</a:t>
          </a:r>
          <a:r>
            <a:rPr lang="en-US" sz="1700" i="0" kern="1200" dirty="0">
              <a:solidFill>
                <a:srgbClr val="000000"/>
              </a:solidFill>
            </a:rPr>
            <a:t> </a:t>
          </a:r>
          <a:r>
            <a:rPr lang="en-US" sz="1700" i="0" kern="1200" dirty="0" err="1">
              <a:solidFill>
                <a:srgbClr val="000000"/>
              </a:solidFill>
            </a:rPr>
            <a:t>selama</a:t>
          </a:r>
          <a:r>
            <a:rPr lang="en-US" sz="1700" i="0" kern="1200" dirty="0">
              <a:solidFill>
                <a:srgbClr val="000000"/>
              </a:solidFill>
            </a:rPr>
            <a:t> min. 2 jam </a:t>
          </a:r>
          <a:r>
            <a:rPr lang="en-US" sz="1700" i="0" kern="1200" dirty="0" err="1">
              <a:solidFill>
                <a:srgbClr val="000000"/>
              </a:solidFill>
            </a:rPr>
            <a:t>pada</a:t>
          </a:r>
          <a:r>
            <a:rPr lang="en-US" sz="1700" i="0" kern="1200" dirty="0">
              <a:solidFill>
                <a:srgbClr val="000000"/>
              </a:solidFill>
            </a:rPr>
            <a:t> </a:t>
          </a:r>
          <a:r>
            <a:rPr lang="en-US" sz="1700" i="0" kern="1200" dirty="0" err="1">
              <a:solidFill>
                <a:srgbClr val="000000"/>
              </a:solidFill>
            </a:rPr>
            <a:t>perempuan</a:t>
          </a:r>
          <a:r>
            <a:rPr lang="en-US" sz="1700" i="0" kern="1200" dirty="0">
              <a:solidFill>
                <a:srgbClr val="000000"/>
              </a:solidFill>
            </a:rPr>
            <a:t> yang </a:t>
          </a:r>
          <a:r>
            <a:rPr lang="en-US" sz="1700" i="0" kern="1200" dirty="0" err="1">
              <a:solidFill>
                <a:srgbClr val="000000"/>
              </a:solidFill>
            </a:rPr>
            <a:t>seharusnya</a:t>
          </a:r>
          <a:r>
            <a:rPr lang="en-US" sz="1700" i="0" kern="1200" dirty="0">
              <a:solidFill>
                <a:srgbClr val="000000"/>
              </a:solidFill>
            </a:rPr>
            <a:t> </a:t>
          </a:r>
          <a:r>
            <a:rPr lang="en-US" sz="1700" i="0" kern="1200" dirty="0" err="1">
              <a:solidFill>
                <a:srgbClr val="000000"/>
              </a:solidFill>
            </a:rPr>
            <a:t>berusia</a:t>
          </a:r>
          <a:r>
            <a:rPr lang="en-US" sz="1700" i="0" kern="1200" dirty="0">
              <a:solidFill>
                <a:srgbClr val="000000"/>
              </a:solidFill>
            </a:rPr>
            <a:t> menarche, </a:t>
          </a:r>
          <a:r>
            <a:rPr lang="en-US" sz="1700" i="0" kern="1200" dirty="0" err="1">
              <a:solidFill>
                <a:srgbClr val="000000"/>
              </a:solidFill>
            </a:rPr>
            <a:t>berasosiasi</a:t>
          </a:r>
          <a:r>
            <a:rPr lang="en-US" sz="1700" i="0" kern="1200" dirty="0">
              <a:solidFill>
                <a:srgbClr val="000000"/>
              </a:solidFill>
            </a:rPr>
            <a:t> </a:t>
          </a:r>
          <a:r>
            <a:rPr lang="en-US" sz="1700" i="0" kern="1200" dirty="0" err="1">
              <a:solidFill>
                <a:srgbClr val="000000"/>
              </a:solidFill>
            </a:rPr>
            <a:t>dengan</a:t>
          </a:r>
          <a:r>
            <a:rPr lang="en-US" sz="1700" i="0" kern="1200" dirty="0">
              <a:solidFill>
                <a:srgbClr val="000000"/>
              </a:solidFill>
            </a:rPr>
            <a:t> </a:t>
          </a:r>
          <a:r>
            <a:rPr lang="en-US" sz="1700" i="0" kern="1200" dirty="0" err="1">
              <a:solidFill>
                <a:srgbClr val="000000"/>
              </a:solidFill>
            </a:rPr>
            <a:t>keterlambatan</a:t>
          </a:r>
          <a:r>
            <a:rPr lang="en-US" sz="1700" i="0" kern="1200" dirty="0">
              <a:solidFill>
                <a:srgbClr val="000000"/>
              </a:solidFill>
            </a:rPr>
            <a:t> </a:t>
          </a:r>
          <a:r>
            <a:rPr lang="en-US" sz="1700" i="1" kern="1200" dirty="0">
              <a:solidFill>
                <a:srgbClr val="000000"/>
              </a:solidFill>
            </a:rPr>
            <a:t>menarche</a:t>
          </a:r>
        </a:p>
      </dsp:txBody>
      <dsp:txXfrm>
        <a:off x="0" y="3670095"/>
        <a:ext cx="8659481" cy="937125"/>
      </dsp:txXfrm>
    </dsp:sp>
    <dsp:sp modelId="{08E9D981-6FCB-E646-9322-8F6DA53247DA}">
      <dsp:nvSpPr>
        <dsp:cNvPr id="0" name=""/>
        <dsp:cNvSpPr/>
      </dsp:nvSpPr>
      <dsp:spPr>
        <a:xfrm>
          <a:off x="432974" y="3419175"/>
          <a:ext cx="6061636" cy="501840"/>
        </a:xfrm>
        <a:prstGeom prst="roundRect">
          <a:avLst/>
        </a:prstGeom>
        <a:gradFill rotWithShape="0">
          <a:gsLst>
            <a:gs pos="0">
              <a:schemeClr val="accent4">
                <a:hueOff val="-2407752"/>
                <a:satOff val="29768"/>
                <a:lumOff val="-9704"/>
                <a:alphaOff val="0"/>
                <a:tint val="92000"/>
                <a:satMod val="170000"/>
              </a:schemeClr>
            </a:gs>
            <a:gs pos="15000">
              <a:schemeClr val="accent4">
                <a:hueOff val="-2407752"/>
                <a:satOff val="29768"/>
                <a:lumOff val="-9704"/>
                <a:alphaOff val="0"/>
                <a:tint val="92000"/>
                <a:shade val="99000"/>
                <a:satMod val="170000"/>
              </a:schemeClr>
            </a:gs>
            <a:gs pos="62000">
              <a:schemeClr val="accent4">
                <a:hueOff val="-2407752"/>
                <a:satOff val="29768"/>
                <a:lumOff val="-9704"/>
                <a:alphaOff val="0"/>
                <a:tint val="96000"/>
                <a:shade val="80000"/>
                <a:satMod val="170000"/>
              </a:schemeClr>
            </a:gs>
            <a:gs pos="97000">
              <a:schemeClr val="accent4">
                <a:hueOff val="-2407752"/>
                <a:satOff val="29768"/>
                <a:lumOff val="-9704"/>
                <a:alphaOff val="0"/>
                <a:tint val="98000"/>
                <a:shade val="63000"/>
                <a:satMod val="170000"/>
              </a:schemeClr>
            </a:gs>
            <a:gs pos="100000">
              <a:schemeClr val="accent4">
                <a:hueOff val="-2407752"/>
                <a:satOff val="29768"/>
                <a:lumOff val="-9704"/>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2407752"/>
              <a:satOff val="29768"/>
              <a:lumOff val="-9704"/>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9115" tIns="0" rIns="229115" bIns="0" numCol="1" spcCol="1270" anchor="ctr" anchorCtr="0">
          <a:noAutofit/>
        </a:bodyPr>
        <a:lstStyle/>
        <a:p>
          <a:pPr marL="0" lvl="0" indent="0" algn="l" defTabSz="755650">
            <a:lnSpc>
              <a:spcPct val="90000"/>
            </a:lnSpc>
            <a:spcBef>
              <a:spcPct val="0"/>
            </a:spcBef>
            <a:spcAft>
              <a:spcPct val="35000"/>
            </a:spcAft>
            <a:buNone/>
          </a:pPr>
          <a:r>
            <a:rPr lang="en-US" sz="1700" i="0" kern="1200" dirty="0" err="1">
              <a:solidFill>
                <a:srgbClr val="000000"/>
              </a:solidFill>
            </a:rPr>
            <a:t>Aktivitas</a:t>
          </a:r>
          <a:r>
            <a:rPr lang="en-US" sz="1700" i="0" kern="1200" dirty="0">
              <a:solidFill>
                <a:srgbClr val="000000"/>
              </a:solidFill>
            </a:rPr>
            <a:t> </a:t>
          </a:r>
          <a:r>
            <a:rPr lang="en-US" sz="1700" i="0" kern="1200" dirty="0" err="1">
              <a:solidFill>
                <a:srgbClr val="000000"/>
              </a:solidFill>
            </a:rPr>
            <a:t>Fisik</a:t>
          </a:r>
          <a:endParaRPr lang="en-US" sz="1700" i="0" kern="1200" dirty="0">
            <a:solidFill>
              <a:srgbClr val="000000"/>
            </a:solidFill>
          </a:endParaRPr>
        </a:p>
      </dsp:txBody>
      <dsp:txXfrm>
        <a:off x="457472" y="3443673"/>
        <a:ext cx="6012640" cy="452844"/>
      </dsp:txXfrm>
    </dsp:sp>
    <dsp:sp modelId="{229F3CF6-1EE3-7444-9225-87692AFE9C88}">
      <dsp:nvSpPr>
        <dsp:cNvPr id="0" name=""/>
        <dsp:cNvSpPr/>
      </dsp:nvSpPr>
      <dsp:spPr>
        <a:xfrm>
          <a:off x="0" y="4949940"/>
          <a:ext cx="8659481" cy="937125"/>
        </a:xfrm>
        <a:prstGeom prst="rect">
          <a:avLst/>
        </a:prstGeom>
        <a:solidFill>
          <a:schemeClr val="lt1">
            <a:alpha val="90000"/>
            <a:hueOff val="0"/>
            <a:satOff val="0"/>
            <a:lumOff val="0"/>
            <a:alphaOff val="0"/>
          </a:schemeClr>
        </a:solidFill>
        <a:ln w="9525" cap="flat" cmpd="sng" algn="ctr">
          <a:solidFill>
            <a:schemeClr val="accent4">
              <a:hueOff val="-3210336"/>
              <a:satOff val="39690"/>
              <a:lumOff val="-1293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2072" tIns="354076" rIns="672072" bIns="120904" numCol="1" spcCol="1270" anchor="t" anchorCtr="0">
          <a:noAutofit/>
        </a:bodyPr>
        <a:lstStyle/>
        <a:p>
          <a:pPr marL="171450" lvl="1" indent="-171450" algn="l" defTabSz="755650">
            <a:lnSpc>
              <a:spcPct val="90000"/>
            </a:lnSpc>
            <a:spcBef>
              <a:spcPct val="0"/>
            </a:spcBef>
            <a:spcAft>
              <a:spcPct val="15000"/>
            </a:spcAft>
            <a:buChar char="•"/>
          </a:pPr>
          <a:r>
            <a:rPr lang="en-US" sz="1700" i="0" kern="1200" dirty="0" err="1">
              <a:solidFill>
                <a:srgbClr val="000000"/>
              </a:solidFill>
            </a:rPr>
            <a:t>Sosioekonomi</a:t>
          </a:r>
          <a:r>
            <a:rPr lang="en-US" sz="1700" i="0" kern="1200" dirty="0">
              <a:solidFill>
                <a:srgbClr val="000000"/>
              </a:solidFill>
            </a:rPr>
            <a:t> &amp; </a:t>
          </a:r>
          <a:r>
            <a:rPr lang="en-US" sz="1700" i="0" kern="1200" dirty="0" err="1">
              <a:solidFill>
                <a:srgbClr val="000000"/>
              </a:solidFill>
            </a:rPr>
            <a:t>pendidikan</a:t>
          </a:r>
          <a:r>
            <a:rPr lang="en-US" sz="1700" i="0" kern="1200" dirty="0">
              <a:solidFill>
                <a:srgbClr val="000000"/>
              </a:solidFill>
            </a:rPr>
            <a:t> </a:t>
          </a:r>
          <a:r>
            <a:rPr lang="en-US" sz="1700" i="0" kern="1200" dirty="0" err="1">
              <a:solidFill>
                <a:srgbClr val="000000"/>
              </a:solidFill>
            </a:rPr>
            <a:t>berkorelasi</a:t>
          </a:r>
          <a:r>
            <a:rPr lang="en-US" sz="1700" i="0" kern="1200" dirty="0">
              <a:solidFill>
                <a:srgbClr val="000000"/>
              </a:solidFill>
            </a:rPr>
            <a:t> </a:t>
          </a:r>
          <a:r>
            <a:rPr lang="en-US" sz="1700" i="0" kern="1200" dirty="0" err="1">
              <a:solidFill>
                <a:srgbClr val="000000"/>
              </a:solidFill>
            </a:rPr>
            <a:t>positif</a:t>
          </a:r>
          <a:r>
            <a:rPr lang="en-US" sz="1700" i="0" kern="1200" dirty="0">
              <a:solidFill>
                <a:srgbClr val="000000"/>
              </a:solidFill>
            </a:rPr>
            <a:t> </a:t>
          </a:r>
          <a:r>
            <a:rPr lang="en-US" sz="1700" i="0" kern="1200" dirty="0" err="1">
              <a:solidFill>
                <a:srgbClr val="000000"/>
              </a:solidFill>
            </a:rPr>
            <a:t>dengan</a:t>
          </a:r>
          <a:r>
            <a:rPr lang="en-US" sz="1700" i="0" kern="1200" dirty="0">
              <a:solidFill>
                <a:srgbClr val="000000"/>
              </a:solidFill>
            </a:rPr>
            <a:t> </a:t>
          </a:r>
          <a:r>
            <a:rPr lang="en-US" sz="1700" i="0" kern="1200" dirty="0" err="1">
              <a:solidFill>
                <a:srgbClr val="000000"/>
              </a:solidFill>
            </a:rPr>
            <a:t>cepatnya</a:t>
          </a:r>
          <a:r>
            <a:rPr lang="en-US" sz="1700" i="0" kern="1200" dirty="0">
              <a:solidFill>
                <a:srgbClr val="000000"/>
              </a:solidFill>
            </a:rPr>
            <a:t> </a:t>
          </a:r>
          <a:r>
            <a:rPr lang="en-US" sz="1700" i="0" kern="1200" dirty="0" err="1">
              <a:solidFill>
                <a:srgbClr val="000000"/>
              </a:solidFill>
            </a:rPr>
            <a:t>pubertas</a:t>
          </a:r>
          <a:r>
            <a:rPr lang="en-US" sz="1700" i="0" kern="1200" dirty="0">
              <a:solidFill>
                <a:srgbClr val="000000"/>
              </a:solidFill>
            </a:rPr>
            <a:t>. </a:t>
          </a:r>
          <a:r>
            <a:rPr lang="en-US" sz="1700" i="0" kern="1200" dirty="0" err="1">
              <a:solidFill>
                <a:srgbClr val="000000"/>
              </a:solidFill>
            </a:rPr>
            <a:t>Perempuan</a:t>
          </a:r>
          <a:r>
            <a:rPr lang="en-US" sz="1700" i="0" kern="1200" dirty="0">
              <a:solidFill>
                <a:srgbClr val="000000"/>
              </a:solidFill>
            </a:rPr>
            <a:t> yang </a:t>
          </a:r>
          <a:r>
            <a:rPr lang="en-US" sz="1700" i="0" kern="1200" dirty="0" err="1">
              <a:solidFill>
                <a:srgbClr val="000000"/>
              </a:solidFill>
            </a:rPr>
            <a:t>tinggal</a:t>
          </a:r>
          <a:r>
            <a:rPr lang="en-US" sz="1700" i="0" kern="1200" dirty="0">
              <a:solidFill>
                <a:srgbClr val="000000"/>
              </a:solidFill>
            </a:rPr>
            <a:t> di </a:t>
          </a:r>
          <a:r>
            <a:rPr lang="en-US" sz="1700" i="0" kern="1200" dirty="0" err="1">
              <a:solidFill>
                <a:srgbClr val="000000"/>
              </a:solidFill>
            </a:rPr>
            <a:t>daerah</a:t>
          </a:r>
          <a:r>
            <a:rPr lang="en-US" sz="1700" i="0" kern="1200" dirty="0">
              <a:solidFill>
                <a:srgbClr val="000000"/>
              </a:solidFill>
            </a:rPr>
            <a:t> urban, </a:t>
          </a:r>
          <a:r>
            <a:rPr lang="en-US" sz="1700" i="0" kern="1200" dirty="0" err="1">
              <a:solidFill>
                <a:srgbClr val="000000"/>
              </a:solidFill>
            </a:rPr>
            <a:t>lebih</a:t>
          </a:r>
          <a:r>
            <a:rPr lang="en-US" sz="1700" i="0" kern="1200" dirty="0">
              <a:solidFill>
                <a:srgbClr val="000000"/>
              </a:solidFill>
            </a:rPr>
            <a:t> </a:t>
          </a:r>
          <a:r>
            <a:rPr lang="en-US" sz="1700" i="0" kern="1200" dirty="0" err="1">
              <a:solidFill>
                <a:srgbClr val="000000"/>
              </a:solidFill>
            </a:rPr>
            <a:t>cepat</a:t>
          </a:r>
          <a:r>
            <a:rPr lang="en-US" sz="1700" i="0" kern="1200" dirty="0">
              <a:solidFill>
                <a:srgbClr val="000000"/>
              </a:solidFill>
            </a:rPr>
            <a:t> </a:t>
          </a:r>
          <a:r>
            <a:rPr lang="en-US" sz="1700" i="1" kern="1200" dirty="0">
              <a:solidFill>
                <a:srgbClr val="000000"/>
              </a:solidFill>
            </a:rPr>
            <a:t>menarche</a:t>
          </a:r>
          <a:r>
            <a:rPr lang="en-US" sz="1700" i="0" kern="1200" dirty="0">
              <a:solidFill>
                <a:srgbClr val="000000"/>
              </a:solidFill>
            </a:rPr>
            <a:t>. </a:t>
          </a:r>
        </a:p>
      </dsp:txBody>
      <dsp:txXfrm>
        <a:off x="0" y="4949940"/>
        <a:ext cx="8659481" cy="937125"/>
      </dsp:txXfrm>
    </dsp:sp>
    <dsp:sp modelId="{7ED54662-9C8A-1642-A00E-8D1D77ECBC7A}">
      <dsp:nvSpPr>
        <dsp:cNvPr id="0" name=""/>
        <dsp:cNvSpPr/>
      </dsp:nvSpPr>
      <dsp:spPr>
        <a:xfrm>
          <a:off x="432974" y="4699020"/>
          <a:ext cx="6061636" cy="501840"/>
        </a:xfrm>
        <a:prstGeom prst="roundRect">
          <a:avLst/>
        </a:prstGeom>
        <a:gradFill rotWithShape="0">
          <a:gsLst>
            <a:gs pos="0">
              <a:schemeClr val="accent4">
                <a:hueOff val="-3210336"/>
                <a:satOff val="39690"/>
                <a:lumOff val="-12939"/>
                <a:alphaOff val="0"/>
                <a:tint val="92000"/>
                <a:satMod val="170000"/>
              </a:schemeClr>
            </a:gs>
            <a:gs pos="15000">
              <a:schemeClr val="accent4">
                <a:hueOff val="-3210336"/>
                <a:satOff val="39690"/>
                <a:lumOff val="-12939"/>
                <a:alphaOff val="0"/>
                <a:tint val="92000"/>
                <a:shade val="99000"/>
                <a:satMod val="170000"/>
              </a:schemeClr>
            </a:gs>
            <a:gs pos="62000">
              <a:schemeClr val="accent4">
                <a:hueOff val="-3210336"/>
                <a:satOff val="39690"/>
                <a:lumOff val="-12939"/>
                <a:alphaOff val="0"/>
                <a:tint val="96000"/>
                <a:shade val="80000"/>
                <a:satMod val="170000"/>
              </a:schemeClr>
            </a:gs>
            <a:gs pos="97000">
              <a:schemeClr val="accent4">
                <a:hueOff val="-3210336"/>
                <a:satOff val="39690"/>
                <a:lumOff val="-12939"/>
                <a:alphaOff val="0"/>
                <a:tint val="98000"/>
                <a:shade val="63000"/>
                <a:satMod val="170000"/>
              </a:schemeClr>
            </a:gs>
            <a:gs pos="100000">
              <a:schemeClr val="accent4">
                <a:hueOff val="-3210336"/>
                <a:satOff val="39690"/>
                <a:lumOff val="-12939"/>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hueOff val="-3210336"/>
              <a:satOff val="39690"/>
              <a:lumOff val="-12939"/>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9115" tIns="0" rIns="229115" bIns="0" numCol="1" spcCol="1270" anchor="ctr" anchorCtr="0">
          <a:noAutofit/>
        </a:bodyPr>
        <a:lstStyle/>
        <a:p>
          <a:pPr marL="0" lvl="0" indent="0" algn="l" defTabSz="755650">
            <a:lnSpc>
              <a:spcPct val="90000"/>
            </a:lnSpc>
            <a:spcBef>
              <a:spcPct val="0"/>
            </a:spcBef>
            <a:spcAft>
              <a:spcPct val="35000"/>
            </a:spcAft>
            <a:buNone/>
          </a:pPr>
          <a:r>
            <a:rPr lang="en-US" sz="1700" i="1" kern="1200" dirty="0" err="1">
              <a:solidFill>
                <a:srgbClr val="000000"/>
              </a:solidFill>
            </a:rPr>
            <a:t>Lingkungan</a:t>
          </a:r>
          <a:endParaRPr lang="en-US" sz="1700" i="1" kern="1200" dirty="0">
            <a:solidFill>
              <a:srgbClr val="000000"/>
            </a:solidFill>
          </a:endParaRPr>
        </a:p>
      </dsp:txBody>
      <dsp:txXfrm>
        <a:off x="457472" y="4723518"/>
        <a:ext cx="6012640" cy="452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0CF73-7599-431B-81D8-7738E360DD32}">
      <dsp:nvSpPr>
        <dsp:cNvPr id="0" name=""/>
        <dsp:cNvSpPr/>
      </dsp:nvSpPr>
      <dsp:spPr>
        <a:xfrm>
          <a:off x="1038061" y="1865910"/>
          <a:ext cx="1619336" cy="8096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d-ID" sz="2700" kern="1200" dirty="0"/>
            <a:t>Usia menarche</a:t>
          </a:r>
        </a:p>
      </dsp:txBody>
      <dsp:txXfrm>
        <a:off x="1061775" y="1889624"/>
        <a:ext cx="1571908" cy="762240"/>
      </dsp:txXfrm>
    </dsp:sp>
    <dsp:sp modelId="{99C1D507-2CB1-42C9-B2F0-86847BCE99C8}">
      <dsp:nvSpPr>
        <dsp:cNvPr id="0" name=""/>
        <dsp:cNvSpPr/>
      </dsp:nvSpPr>
      <dsp:spPr>
        <a:xfrm rot="17692822">
          <a:off x="2211480" y="1559090"/>
          <a:ext cx="1539567" cy="26630"/>
        </a:xfrm>
        <a:custGeom>
          <a:avLst/>
          <a:gdLst/>
          <a:ahLst/>
          <a:cxnLst/>
          <a:rect l="0" t="0" r="0" b="0"/>
          <a:pathLst>
            <a:path>
              <a:moveTo>
                <a:pt x="0" y="13315"/>
              </a:moveTo>
              <a:lnTo>
                <a:pt x="1539567" y="1331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942775" y="1533916"/>
        <a:ext cx="76978" cy="76978"/>
      </dsp:txXfrm>
    </dsp:sp>
    <dsp:sp modelId="{730A4EAA-BE5C-460C-BE6D-1DD307AF6E45}">
      <dsp:nvSpPr>
        <dsp:cNvPr id="0" name=""/>
        <dsp:cNvSpPr/>
      </dsp:nvSpPr>
      <dsp:spPr>
        <a:xfrm>
          <a:off x="3305131" y="469233"/>
          <a:ext cx="1619336" cy="809668"/>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d-ID" sz="2700" kern="1200" dirty="0"/>
            <a:t>Faktor intrinsik</a:t>
          </a:r>
        </a:p>
      </dsp:txBody>
      <dsp:txXfrm>
        <a:off x="3328845" y="492947"/>
        <a:ext cx="1571908" cy="762240"/>
      </dsp:txXfrm>
    </dsp:sp>
    <dsp:sp modelId="{29797519-DA4B-492B-8DB9-321D753AB8E6}">
      <dsp:nvSpPr>
        <dsp:cNvPr id="0" name=""/>
        <dsp:cNvSpPr/>
      </dsp:nvSpPr>
      <dsp:spPr>
        <a:xfrm rot="19457599">
          <a:off x="4849491" y="627972"/>
          <a:ext cx="797687" cy="26630"/>
        </a:xfrm>
        <a:custGeom>
          <a:avLst/>
          <a:gdLst/>
          <a:ahLst/>
          <a:cxnLst/>
          <a:rect l="0" t="0" r="0" b="0"/>
          <a:pathLst>
            <a:path>
              <a:moveTo>
                <a:pt x="0" y="13315"/>
              </a:moveTo>
              <a:lnTo>
                <a:pt x="797687" y="1331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5228393" y="621345"/>
        <a:ext cx="39884" cy="39884"/>
      </dsp:txXfrm>
    </dsp:sp>
    <dsp:sp modelId="{1685735A-7235-4CB8-BA79-4C120208965C}">
      <dsp:nvSpPr>
        <dsp:cNvPr id="0" name=""/>
        <dsp:cNvSpPr/>
      </dsp:nvSpPr>
      <dsp:spPr>
        <a:xfrm>
          <a:off x="5572202" y="3674"/>
          <a:ext cx="1619336" cy="809668"/>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d-ID" sz="2700" kern="1200" dirty="0"/>
            <a:t>Genetik</a:t>
          </a:r>
        </a:p>
      </dsp:txBody>
      <dsp:txXfrm>
        <a:off x="5595916" y="27388"/>
        <a:ext cx="1571908" cy="762240"/>
      </dsp:txXfrm>
    </dsp:sp>
    <dsp:sp modelId="{07D0DF64-D6D0-4009-AAB2-91ED15B3B333}">
      <dsp:nvSpPr>
        <dsp:cNvPr id="0" name=""/>
        <dsp:cNvSpPr/>
      </dsp:nvSpPr>
      <dsp:spPr>
        <a:xfrm rot="2142401">
          <a:off x="4849491" y="1093531"/>
          <a:ext cx="797687" cy="26630"/>
        </a:xfrm>
        <a:custGeom>
          <a:avLst/>
          <a:gdLst/>
          <a:ahLst/>
          <a:cxnLst/>
          <a:rect l="0" t="0" r="0" b="0"/>
          <a:pathLst>
            <a:path>
              <a:moveTo>
                <a:pt x="0" y="13315"/>
              </a:moveTo>
              <a:lnTo>
                <a:pt x="797687" y="1331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5228393" y="1086904"/>
        <a:ext cx="39884" cy="39884"/>
      </dsp:txXfrm>
    </dsp:sp>
    <dsp:sp modelId="{5CEBC259-71C8-429E-AEDE-16AF09435C6B}">
      <dsp:nvSpPr>
        <dsp:cNvPr id="0" name=""/>
        <dsp:cNvSpPr/>
      </dsp:nvSpPr>
      <dsp:spPr>
        <a:xfrm>
          <a:off x="5572202" y="934792"/>
          <a:ext cx="1619336" cy="809668"/>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d-ID" sz="2700" kern="1200" dirty="0"/>
            <a:t>Hormonal</a:t>
          </a:r>
        </a:p>
      </dsp:txBody>
      <dsp:txXfrm>
        <a:off x="5595916" y="958506"/>
        <a:ext cx="1571908" cy="762240"/>
      </dsp:txXfrm>
    </dsp:sp>
    <dsp:sp modelId="{8F4A1365-4173-4CAA-BD89-3DE8B67AEF24}">
      <dsp:nvSpPr>
        <dsp:cNvPr id="0" name=""/>
        <dsp:cNvSpPr/>
      </dsp:nvSpPr>
      <dsp:spPr>
        <a:xfrm rot="3907178">
          <a:off x="2211480" y="2955768"/>
          <a:ext cx="1539567" cy="26630"/>
        </a:xfrm>
        <a:custGeom>
          <a:avLst/>
          <a:gdLst/>
          <a:ahLst/>
          <a:cxnLst/>
          <a:rect l="0" t="0" r="0" b="0"/>
          <a:pathLst>
            <a:path>
              <a:moveTo>
                <a:pt x="0" y="13315"/>
              </a:moveTo>
              <a:lnTo>
                <a:pt x="1539567" y="1331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942775" y="2930594"/>
        <a:ext cx="76978" cy="76978"/>
      </dsp:txXfrm>
    </dsp:sp>
    <dsp:sp modelId="{FF17A130-5BE3-4550-90A0-C090FD9B742B}">
      <dsp:nvSpPr>
        <dsp:cNvPr id="0" name=""/>
        <dsp:cNvSpPr/>
      </dsp:nvSpPr>
      <dsp:spPr>
        <a:xfrm>
          <a:off x="3305131" y="3262588"/>
          <a:ext cx="1619336" cy="809668"/>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d-ID" sz="2700" kern="1200" dirty="0"/>
            <a:t>Faktor esktrinsik</a:t>
          </a:r>
        </a:p>
      </dsp:txBody>
      <dsp:txXfrm>
        <a:off x="3328845" y="3286302"/>
        <a:ext cx="1571908" cy="762240"/>
      </dsp:txXfrm>
    </dsp:sp>
    <dsp:sp modelId="{5BE6B89F-EB0B-4B9C-B688-FA03FEFB96BE}">
      <dsp:nvSpPr>
        <dsp:cNvPr id="0" name=""/>
        <dsp:cNvSpPr/>
      </dsp:nvSpPr>
      <dsp:spPr>
        <a:xfrm rot="17692822">
          <a:off x="4478551" y="2955768"/>
          <a:ext cx="1539567" cy="26630"/>
        </a:xfrm>
        <a:custGeom>
          <a:avLst/>
          <a:gdLst/>
          <a:ahLst/>
          <a:cxnLst/>
          <a:rect l="0" t="0" r="0" b="0"/>
          <a:pathLst>
            <a:path>
              <a:moveTo>
                <a:pt x="0" y="13315"/>
              </a:moveTo>
              <a:lnTo>
                <a:pt x="1539567" y="1331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5209846" y="2930594"/>
        <a:ext cx="76978" cy="76978"/>
      </dsp:txXfrm>
    </dsp:sp>
    <dsp:sp modelId="{5D4EA922-FB2A-4F39-A091-6B0C26FD75AA}">
      <dsp:nvSpPr>
        <dsp:cNvPr id="0" name=""/>
        <dsp:cNvSpPr/>
      </dsp:nvSpPr>
      <dsp:spPr>
        <a:xfrm>
          <a:off x="5572202" y="1865910"/>
          <a:ext cx="1619336" cy="809668"/>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d-ID" sz="2700" b="0" kern="1200" dirty="0">
              <a:solidFill>
                <a:schemeClr val="tx1"/>
              </a:solidFill>
            </a:rPr>
            <a:t>Gizi</a:t>
          </a:r>
        </a:p>
      </dsp:txBody>
      <dsp:txXfrm>
        <a:off x="5595916" y="1889624"/>
        <a:ext cx="1571908" cy="762240"/>
      </dsp:txXfrm>
    </dsp:sp>
    <dsp:sp modelId="{6888E1AA-86DF-4518-8989-CA3F51D70812}">
      <dsp:nvSpPr>
        <dsp:cNvPr id="0" name=""/>
        <dsp:cNvSpPr/>
      </dsp:nvSpPr>
      <dsp:spPr>
        <a:xfrm rot="19457599">
          <a:off x="4849491" y="3421327"/>
          <a:ext cx="797687" cy="26630"/>
        </a:xfrm>
        <a:custGeom>
          <a:avLst/>
          <a:gdLst/>
          <a:ahLst/>
          <a:cxnLst/>
          <a:rect l="0" t="0" r="0" b="0"/>
          <a:pathLst>
            <a:path>
              <a:moveTo>
                <a:pt x="0" y="13315"/>
              </a:moveTo>
              <a:lnTo>
                <a:pt x="797687" y="1331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5228393" y="3414700"/>
        <a:ext cx="39884" cy="39884"/>
      </dsp:txXfrm>
    </dsp:sp>
    <dsp:sp modelId="{4FEB7E71-A7E7-4D22-AA3D-A59E98588B9C}">
      <dsp:nvSpPr>
        <dsp:cNvPr id="0" name=""/>
        <dsp:cNvSpPr/>
      </dsp:nvSpPr>
      <dsp:spPr>
        <a:xfrm>
          <a:off x="5572202" y="2797029"/>
          <a:ext cx="1619336" cy="809668"/>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d-ID" sz="2700" b="0" kern="1200" dirty="0">
              <a:solidFill>
                <a:schemeClr val="tx1"/>
              </a:solidFill>
            </a:rPr>
            <a:t>Infeksi</a:t>
          </a:r>
        </a:p>
      </dsp:txBody>
      <dsp:txXfrm>
        <a:off x="5595916" y="2820743"/>
        <a:ext cx="1571908" cy="762240"/>
      </dsp:txXfrm>
    </dsp:sp>
    <dsp:sp modelId="{AB6AE80F-FEA3-44E3-8448-3BDCE37DCB9E}">
      <dsp:nvSpPr>
        <dsp:cNvPr id="0" name=""/>
        <dsp:cNvSpPr/>
      </dsp:nvSpPr>
      <dsp:spPr>
        <a:xfrm rot="2142401">
          <a:off x="4849491" y="3886886"/>
          <a:ext cx="797687" cy="26630"/>
        </a:xfrm>
        <a:custGeom>
          <a:avLst/>
          <a:gdLst/>
          <a:ahLst/>
          <a:cxnLst/>
          <a:rect l="0" t="0" r="0" b="0"/>
          <a:pathLst>
            <a:path>
              <a:moveTo>
                <a:pt x="0" y="13315"/>
              </a:moveTo>
              <a:lnTo>
                <a:pt x="797687" y="1331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5228393" y="3880259"/>
        <a:ext cx="39884" cy="39884"/>
      </dsp:txXfrm>
    </dsp:sp>
    <dsp:sp modelId="{9EDC0B15-B126-4F6A-A8AF-0F3313ED25CF}">
      <dsp:nvSpPr>
        <dsp:cNvPr id="0" name=""/>
        <dsp:cNvSpPr/>
      </dsp:nvSpPr>
      <dsp:spPr>
        <a:xfrm>
          <a:off x="5572202" y="3728147"/>
          <a:ext cx="1619336" cy="809668"/>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d-ID" sz="2700" b="0" kern="1200" dirty="0">
              <a:solidFill>
                <a:schemeClr val="tx1"/>
              </a:solidFill>
            </a:rPr>
            <a:t>Higiene</a:t>
          </a:r>
        </a:p>
      </dsp:txBody>
      <dsp:txXfrm>
        <a:off x="5595916" y="3751861"/>
        <a:ext cx="1571908" cy="762240"/>
      </dsp:txXfrm>
    </dsp:sp>
    <dsp:sp modelId="{91B89192-1710-414E-9BBB-A21A2685A752}">
      <dsp:nvSpPr>
        <dsp:cNvPr id="0" name=""/>
        <dsp:cNvSpPr/>
      </dsp:nvSpPr>
      <dsp:spPr>
        <a:xfrm rot="3907178">
          <a:off x="4478551" y="4352445"/>
          <a:ext cx="1539567" cy="26630"/>
        </a:xfrm>
        <a:custGeom>
          <a:avLst/>
          <a:gdLst/>
          <a:ahLst/>
          <a:cxnLst/>
          <a:rect l="0" t="0" r="0" b="0"/>
          <a:pathLst>
            <a:path>
              <a:moveTo>
                <a:pt x="0" y="13315"/>
              </a:moveTo>
              <a:lnTo>
                <a:pt x="1539567" y="1331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5209846" y="4327271"/>
        <a:ext cx="76978" cy="76978"/>
      </dsp:txXfrm>
    </dsp:sp>
    <dsp:sp modelId="{F99EAC3B-469C-482A-A243-4BCE6C4A1D38}">
      <dsp:nvSpPr>
        <dsp:cNvPr id="0" name=""/>
        <dsp:cNvSpPr/>
      </dsp:nvSpPr>
      <dsp:spPr>
        <a:xfrm>
          <a:off x="5572202" y="4659265"/>
          <a:ext cx="1619336" cy="809668"/>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d-ID" sz="2700" b="0" kern="1200" dirty="0">
              <a:solidFill>
                <a:schemeClr val="tx1"/>
              </a:solidFill>
            </a:rPr>
            <a:t>Energetika</a:t>
          </a:r>
        </a:p>
      </dsp:txBody>
      <dsp:txXfrm>
        <a:off x="5595916" y="4682979"/>
        <a:ext cx="1571908" cy="76224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EA627B-F339-B645-B8A2-EFA381B826F3}">
      <dsp:nvSpPr>
        <dsp:cNvPr id="0" name=""/>
        <dsp:cNvSpPr/>
      </dsp:nvSpPr>
      <dsp:spPr>
        <a:xfrm>
          <a:off x="0" y="407404"/>
          <a:ext cx="8577010" cy="1417500"/>
        </a:xfrm>
        <a:prstGeom prst="rect">
          <a:avLst/>
        </a:prstGeom>
        <a:solidFill>
          <a:schemeClr val="lt1">
            <a:alpha val="90000"/>
            <a:hueOff val="0"/>
            <a:satOff val="0"/>
            <a:lumOff val="0"/>
            <a:alphaOff val="0"/>
          </a:schemeClr>
        </a:solidFill>
        <a:ln w="9525" cap="flat" cmpd="sng" algn="ctr">
          <a:solidFill>
            <a:schemeClr val="accent4">
              <a:shade val="50000"/>
              <a:hueOff val="0"/>
              <a:satOff val="0"/>
              <a:lumOff val="0"/>
              <a:alphaOff val="0"/>
            </a:schemeClr>
          </a:solidFill>
          <a:prstDash val="solid"/>
        </a:ln>
        <a:effectLst>
          <a:outerShdw blurRad="63500" dist="25400" dir="5400000" rotWithShape="0">
            <a:srgbClr val="000000">
              <a:alpha val="43137"/>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65671" tIns="416560" rIns="665671"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a:solidFill>
                <a:srgbClr val="000000"/>
              </a:solidFill>
            </a:rPr>
            <a:t>Tergantung</a:t>
          </a:r>
          <a:r>
            <a:rPr lang="en-US" sz="2000" kern="1200" dirty="0">
              <a:solidFill>
                <a:srgbClr val="000000"/>
              </a:solidFill>
            </a:rPr>
            <a:t> </a:t>
          </a:r>
          <a:r>
            <a:rPr lang="en-US" sz="2000" kern="1200" dirty="0" err="1">
              <a:solidFill>
                <a:srgbClr val="000000"/>
              </a:solidFill>
            </a:rPr>
            <a:t>aktivitas</a:t>
          </a:r>
          <a:r>
            <a:rPr lang="en-US" sz="2000" kern="1200" dirty="0">
              <a:solidFill>
                <a:srgbClr val="000000"/>
              </a:solidFill>
            </a:rPr>
            <a:t> </a:t>
          </a:r>
          <a:r>
            <a:rPr lang="en-US" sz="2000" kern="1200" dirty="0" err="1">
              <a:solidFill>
                <a:srgbClr val="000000"/>
              </a:solidFill>
            </a:rPr>
            <a:t>anak</a:t>
          </a:r>
          <a:r>
            <a:rPr lang="en-US" sz="2000" kern="1200" dirty="0">
              <a:solidFill>
                <a:srgbClr val="000000"/>
              </a:solidFill>
            </a:rPr>
            <a:t> &amp; </a:t>
          </a:r>
          <a:r>
            <a:rPr lang="en-US" sz="2000" kern="1200" dirty="0" err="1">
              <a:solidFill>
                <a:srgbClr val="000000"/>
              </a:solidFill>
            </a:rPr>
            <a:t>ukuran</a:t>
          </a:r>
          <a:r>
            <a:rPr lang="en-US" sz="2000" kern="1200" dirty="0">
              <a:solidFill>
                <a:srgbClr val="000000"/>
              </a:solidFill>
            </a:rPr>
            <a:t> </a:t>
          </a:r>
          <a:r>
            <a:rPr lang="en-US" sz="2000" kern="1200" dirty="0" err="1">
              <a:solidFill>
                <a:srgbClr val="000000"/>
              </a:solidFill>
            </a:rPr>
            <a:t>tubuh</a:t>
          </a:r>
          <a:endParaRPr lang="en-US" sz="2000" kern="1200" dirty="0">
            <a:solidFill>
              <a:srgbClr val="000000"/>
            </a:solidFill>
          </a:endParaRPr>
        </a:p>
        <a:p>
          <a:pPr marL="228600" lvl="1" indent="-228600" algn="l" defTabSz="889000">
            <a:lnSpc>
              <a:spcPct val="90000"/>
            </a:lnSpc>
            <a:spcBef>
              <a:spcPct val="0"/>
            </a:spcBef>
            <a:spcAft>
              <a:spcPct val="15000"/>
            </a:spcAft>
            <a:buChar char="•"/>
          </a:pPr>
          <a:r>
            <a:rPr lang="en-US" sz="2000" i="1" kern="1200" dirty="0">
              <a:solidFill>
                <a:srgbClr val="000000"/>
              </a:solidFill>
            </a:rPr>
            <a:t>Energy allowance</a:t>
          </a:r>
          <a:r>
            <a:rPr lang="en-US" sz="2000" i="0" kern="1200" dirty="0">
              <a:solidFill>
                <a:srgbClr val="000000"/>
              </a:solidFill>
            </a:rPr>
            <a:t> </a:t>
          </a:r>
          <a:r>
            <a:rPr lang="en-US" sz="2000" i="0" kern="1200" dirty="0" err="1">
              <a:solidFill>
                <a:srgbClr val="000000"/>
              </a:solidFill>
            </a:rPr>
            <a:t>berdasarkan</a:t>
          </a:r>
          <a:r>
            <a:rPr lang="en-US" sz="2000" i="0" kern="1200" dirty="0">
              <a:solidFill>
                <a:srgbClr val="000000"/>
              </a:solidFill>
            </a:rPr>
            <a:t> </a:t>
          </a:r>
          <a:r>
            <a:rPr lang="en-US" sz="2000" i="0" kern="1200" dirty="0" err="1">
              <a:solidFill>
                <a:srgbClr val="000000"/>
              </a:solidFill>
            </a:rPr>
            <a:t>berat</a:t>
          </a:r>
          <a:r>
            <a:rPr lang="en-US" sz="2000" i="0" kern="1200" dirty="0">
              <a:solidFill>
                <a:srgbClr val="000000"/>
              </a:solidFill>
            </a:rPr>
            <a:t> </a:t>
          </a:r>
          <a:r>
            <a:rPr lang="en-US" sz="2000" i="0" kern="1200" dirty="0" err="1">
              <a:solidFill>
                <a:srgbClr val="000000"/>
              </a:solidFill>
            </a:rPr>
            <a:t>badan</a:t>
          </a:r>
          <a:r>
            <a:rPr lang="en-US" sz="2000" i="0" kern="1200" dirty="0">
              <a:solidFill>
                <a:srgbClr val="000000"/>
              </a:solidFill>
            </a:rPr>
            <a:t>: </a:t>
          </a:r>
          <a:r>
            <a:rPr lang="en-US" sz="2000" i="0" kern="1200" dirty="0" err="1">
              <a:solidFill>
                <a:srgbClr val="000000"/>
              </a:solidFill>
            </a:rPr>
            <a:t>anak</a:t>
          </a:r>
          <a:r>
            <a:rPr lang="en-US" sz="2000" i="0" kern="1200" dirty="0">
              <a:solidFill>
                <a:srgbClr val="000000"/>
              </a:solidFill>
            </a:rPr>
            <a:t> </a:t>
          </a:r>
          <a:r>
            <a:rPr lang="en-US" sz="2000" i="0" kern="1200" dirty="0" err="1">
              <a:solidFill>
                <a:srgbClr val="000000"/>
              </a:solidFill>
            </a:rPr>
            <a:t>umur</a:t>
          </a:r>
          <a:r>
            <a:rPr lang="en-US" sz="2000" i="0" kern="1200" dirty="0">
              <a:solidFill>
                <a:srgbClr val="000000"/>
              </a:solidFill>
            </a:rPr>
            <a:t> </a:t>
          </a:r>
          <a:r>
            <a:rPr lang="en-US" sz="2000" i="0" kern="1200" dirty="0" err="1">
              <a:solidFill>
                <a:srgbClr val="000000"/>
              </a:solidFill>
            </a:rPr>
            <a:t>sekolah</a:t>
          </a:r>
          <a:r>
            <a:rPr lang="en-US" sz="2000" i="0" kern="1200" dirty="0">
              <a:solidFill>
                <a:srgbClr val="000000"/>
              </a:solidFill>
            </a:rPr>
            <a:t> &lt;&lt; </a:t>
          </a:r>
          <a:r>
            <a:rPr lang="en-US" sz="2000" i="0" kern="1200" dirty="0" err="1">
              <a:solidFill>
                <a:srgbClr val="000000"/>
              </a:solidFill>
            </a:rPr>
            <a:t>anak</a:t>
          </a:r>
          <a:r>
            <a:rPr lang="en-US" sz="2000" i="0" kern="1200" dirty="0">
              <a:solidFill>
                <a:srgbClr val="000000"/>
              </a:solidFill>
            </a:rPr>
            <a:t> </a:t>
          </a:r>
          <a:r>
            <a:rPr lang="en-US" sz="2000" i="0" kern="1200" dirty="0" err="1">
              <a:solidFill>
                <a:srgbClr val="000000"/>
              </a:solidFill>
            </a:rPr>
            <a:t>umur</a:t>
          </a:r>
          <a:r>
            <a:rPr lang="en-US" sz="2000" i="0" kern="1200" dirty="0">
              <a:solidFill>
                <a:srgbClr val="000000"/>
              </a:solidFill>
            </a:rPr>
            <a:t> </a:t>
          </a:r>
          <a:r>
            <a:rPr lang="en-US" sz="2000" i="0" kern="1200" dirty="0" err="1">
              <a:solidFill>
                <a:srgbClr val="000000"/>
              </a:solidFill>
            </a:rPr>
            <a:t>pra-sekolah</a:t>
          </a:r>
          <a:endParaRPr lang="en-US" sz="2000" i="1" kern="1200" dirty="0">
            <a:solidFill>
              <a:srgbClr val="000000"/>
            </a:solidFill>
          </a:endParaRPr>
        </a:p>
      </dsp:txBody>
      <dsp:txXfrm>
        <a:off x="0" y="407404"/>
        <a:ext cx="8577010" cy="1417500"/>
      </dsp:txXfrm>
    </dsp:sp>
    <dsp:sp modelId="{C1873F13-CDF9-794A-8AF7-9C968A3448EB}">
      <dsp:nvSpPr>
        <dsp:cNvPr id="0" name=""/>
        <dsp:cNvSpPr/>
      </dsp:nvSpPr>
      <dsp:spPr>
        <a:xfrm>
          <a:off x="428850" y="112204"/>
          <a:ext cx="6003907" cy="590400"/>
        </a:xfrm>
        <a:prstGeom prst="roundRect">
          <a:avLst/>
        </a:prstGeom>
        <a:gradFill rotWithShape="0">
          <a:gsLst>
            <a:gs pos="0">
              <a:schemeClr val="accent4">
                <a:shade val="50000"/>
                <a:hueOff val="0"/>
                <a:satOff val="0"/>
                <a:lumOff val="0"/>
                <a:alphaOff val="0"/>
                <a:tint val="92000"/>
                <a:satMod val="170000"/>
              </a:schemeClr>
            </a:gs>
            <a:gs pos="15000">
              <a:schemeClr val="accent4">
                <a:shade val="50000"/>
                <a:hueOff val="0"/>
                <a:satOff val="0"/>
                <a:lumOff val="0"/>
                <a:alphaOff val="0"/>
                <a:tint val="92000"/>
                <a:shade val="99000"/>
                <a:satMod val="170000"/>
              </a:schemeClr>
            </a:gs>
            <a:gs pos="62000">
              <a:schemeClr val="accent4">
                <a:shade val="50000"/>
                <a:hueOff val="0"/>
                <a:satOff val="0"/>
                <a:lumOff val="0"/>
                <a:alphaOff val="0"/>
                <a:tint val="96000"/>
                <a:shade val="80000"/>
                <a:satMod val="170000"/>
              </a:schemeClr>
            </a:gs>
            <a:gs pos="97000">
              <a:schemeClr val="accent4">
                <a:shade val="50000"/>
                <a:hueOff val="0"/>
                <a:satOff val="0"/>
                <a:lumOff val="0"/>
                <a:alphaOff val="0"/>
                <a:tint val="98000"/>
                <a:shade val="63000"/>
                <a:satMod val="170000"/>
              </a:schemeClr>
            </a:gs>
            <a:gs pos="100000">
              <a:schemeClr val="accent4">
                <a:shade val="50000"/>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6933" tIns="0" rIns="226933" bIns="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rgbClr val="000000"/>
              </a:solidFill>
            </a:rPr>
            <a:t>Energi</a:t>
          </a:r>
          <a:endParaRPr lang="en-US" sz="2000" kern="1200" dirty="0">
            <a:solidFill>
              <a:srgbClr val="000000"/>
            </a:solidFill>
          </a:endParaRPr>
        </a:p>
      </dsp:txBody>
      <dsp:txXfrm>
        <a:off x="457671" y="141025"/>
        <a:ext cx="5946265" cy="532758"/>
      </dsp:txXfrm>
    </dsp:sp>
    <dsp:sp modelId="{F148794D-E019-6448-A232-6B712DA54E7A}">
      <dsp:nvSpPr>
        <dsp:cNvPr id="0" name=""/>
        <dsp:cNvSpPr/>
      </dsp:nvSpPr>
      <dsp:spPr>
        <a:xfrm>
          <a:off x="0" y="2228104"/>
          <a:ext cx="8577010" cy="1102500"/>
        </a:xfrm>
        <a:prstGeom prst="rect">
          <a:avLst/>
        </a:prstGeom>
        <a:solidFill>
          <a:schemeClr val="lt1">
            <a:alpha val="90000"/>
            <a:hueOff val="0"/>
            <a:satOff val="0"/>
            <a:lumOff val="0"/>
            <a:alphaOff val="0"/>
          </a:schemeClr>
        </a:solidFill>
        <a:ln w="9525" cap="flat" cmpd="sng" algn="ctr">
          <a:solidFill>
            <a:schemeClr val="accent4">
              <a:shade val="50000"/>
              <a:hueOff val="285727"/>
              <a:satOff val="-18953"/>
              <a:lumOff val="31027"/>
              <a:alphaOff val="0"/>
            </a:schemeClr>
          </a:solidFill>
          <a:prstDash val="solid"/>
        </a:ln>
        <a:effectLst>
          <a:outerShdw blurRad="63500" dist="25400" dir="5400000" rotWithShape="0">
            <a:srgbClr val="000000">
              <a:alpha val="43137"/>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65671" tIns="416560" rIns="665671"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rgbClr val="000000"/>
              </a:solidFill>
            </a:rPr>
            <a:t>0,95 gr/kg BB per </a:t>
          </a:r>
          <a:r>
            <a:rPr lang="en-US" sz="2000" kern="1200" dirty="0" err="1">
              <a:solidFill>
                <a:srgbClr val="000000"/>
              </a:solidFill>
            </a:rPr>
            <a:t>hari</a:t>
          </a:r>
          <a:r>
            <a:rPr lang="en-US" sz="2000" kern="1200" dirty="0">
              <a:solidFill>
                <a:srgbClr val="000000"/>
              </a:solidFill>
            </a:rPr>
            <a:t> </a:t>
          </a:r>
          <a:r>
            <a:rPr lang="en-US" sz="2000" kern="1200" dirty="0" err="1">
              <a:solidFill>
                <a:srgbClr val="000000"/>
              </a:solidFill>
            </a:rPr>
            <a:t>untuk</a:t>
          </a:r>
          <a:r>
            <a:rPr lang="en-US" sz="2000" kern="1200" dirty="0">
              <a:solidFill>
                <a:srgbClr val="000000"/>
              </a:solidFill>
            </a:rPr>
            <a:t> </a:t>
          </a:r>
          <a:r>
            <a:rPr lang="en-US" sz="2000" kern="1200" dirty="0" err="1">
              <a:solidFill>
                <a:srgbClr val="000000"/>
              </a:solidFill>
            </a:rPr>
            <a:t>anak</a:t>
          </a:r>
          <a:r>
            <a:rPr lang="en-US" sz="2000" kern="1200" dirty="0">
              <a:solidFill>
                <a:srgbClr val="000000"/>
              </a:solidFill>
            </a:rPr>
            <a:t> </a:t>
          </a:r>
          <a:r>
            <a:rPr lang="en-US" sz="2000" kern="1200" dirty="0" err="1">
              <a:solidFill>
                <a:srgbClr val="000000"/>
              </a:solidFill>
            </a:rPr>
            <a:t>umur</a:t>
          </a:r>
          <a:r>
            <a:rPr lang="en-US" sz="2000" kern="1200" dirty="0">
              <a:solidFill>
                <a:srgbClr val="000000"/>
              </a:solidFill>
            </a:rPr>
            <a:t> 4-13 </a:t>
          </a:r>
          <a:r>
            <a:rPr lang="en-US" sz="2000" kern="1200" dirty="0" err="1">
              <a:solidFill>
                <a:srgbClr val="000000"/>
              </a:solidFill>
            </a:rPr>
            <a:t>tahun</a:t>
          </a:r>
          <a:r>
            <a:rPr lang="en-US" sz="2000" kern="1200" dirty="0">
              <a:solidFill>
                <a:srgbClr val="000000"/>
              </a:solidFill>
            </a:rPr>
            <a:t> (</a:t>
          </a:r>
          <a:r>
            <a:rPr lang="en-US" sz="2000" kern="1200" dirty="0" err="1">
              <a:solidFill>
                <a:srgbClr val="000000"/>
              </a:solidFill>
            </a:rPr>
            <a:t>laki-laki</a:t>
          </a:r>
          <a:r>
            <a:rPr lang="en-US" sz="2000" kern="1200" dirty="0">
              <a:solidFill>
                <a:srgbClr val="000000"/>
              </a:solidFill>
            </a:rPr>
            <a:t> &amp; </a:t>
          </a:r>
          <a:r>
            <a:rPr lang="en-US" sz="2000" kern="1200" dirty="0" err="1">
              <a:solidFill>
                <a:srgbClr val="000000"/>
              </a:solidFill>
            </a:rPr>
            <a:t>perempuan</a:t>
          </a:r>
          <a:r>
            <a:rPr lang="en-US" sz="2000" kern="1200" dirty="0">
              <a:solidFill>
                <a:srgbClr val="000000"/>
              </a:solidFill>
            </a:rPr>
            <a:t>)</a:t>
          </a:r>
        </a:p>
      </dsp:txBody>
      <dsp:txXfrm>
        <a:off x="0" y="2228104"/>
        <a:ext cx="8577010" cy="1102500"/>
      </dsp:txXfrm>
    </dsp:sp>
    <dsp:sp modelId="{D332DDA0-A510-0A48-8559-85EE77345C6D}">
      <dsp:nvSpPr>
        <dsp:cNvPr id="0" name=""/>
        <dsp:cNvSpPr/>
      </dsp:nvSpPr>
      <dsp:spPr>
        <a:xfrm>
          <a:off x="428850" y="1932904"/>
          <a:ext cx="6003907" cy="590400"/>
        </a:xfrm>
        <a:prstGeom prst="roundRect">
          <a:avLst/>
        </a:prstGeom>
        <a:gradFill rotWithShape="0">
          <a:gsLst>
            <a:gs pos="0">
              <a:schemeClr val="accent4">
                <a:shade val="50000"/>
                <a:hueOff val="285727"/>
                <a:satOff val="-18953"/>
                <a:lumOff val="31027"/>
                <a:alphaOff val="0"/>
                <a:tint val="92000"/>
                <a:satMod val="170000"/>
              </a:schemeClr>
            </a:gs>
            <a:gs pos="15000">
              <a:schemeClr val="accent4">
                <a:shade val="50000"/>
                <a:hueOff val="285727"/>
                <a:satOff val="-18953"/>
                <a:lumOff val="31027"/>
                <a:alphaOff val="0"/>
                <a:tint val="92000"/>
                <a:shade val="99000"/>
                <a:satMod val="170000"/>
              </a:schemeClr>
            </a:gs>
            <a:gs pos="62000">
              <a:schemeClr val="accent4">
                <a:shade val="50000"/>
                <a:hueOff val="285727"/>
                <a:satOff val="-18953"/>
                <a:lumOff val="31027"/>
                <a:alphaOff val="0"/>
                <a:tint val="96000"/>
                <a:shade val="80000"/>
                <a:satMod val="170000"/>
              </a:schemeClr>
            </a:gs>
            <a:gs pos="97000">
              <a:schemeClr val="accent4">
                <a:shade val="50000"/>
                <a:hueOff val="285727"/>
                <a:satOff val="-18953"/>
                <a:lumOff val="31027"/>
                <a:alphaOff val="0"/>
                <a:tint val="98000"/>
                <a:shade val="63000"/>
                <a:satMod val="170000"/>
              </a:schemeClr>
            </a:gs>
            <a:gs pos="100000">
              <a:schemeClr val="accent4">
                <a:shade val="50000"/>
                <a:hueOff val="285727"/>
                <a:satOff val="-18953"/>
                <a:lumOff val="31027"/>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6933" tIns="0" rIns="226933"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rgbClr val="000000"/>
              </a:solidFill>
            </a:rPr>
            <a:t>Protein</a:t>
          </a:r>
        </a:p>
      </dsp:txBody>
      <dsp:txXfrm>
        <a:off x="457671" y="1961725"/>
        <a:ext cx="5946265" cy="532758"/>
      </dsp:txXfrm>
    </dsp:sp>
    <dsp:sp modelId="{8347DFA5-7EE2-6344-BCAF-A5037DFE1E70}">
      <dsp:nvSpPr>
        <dsp:cNvPr id="0" name=""/>
        <dsp:cNvSpPr/>
      </dsp:nvSpPr>
      <dsp:spPr>
        <a:xfrm>
          <a:off x="0" y="3733804"/>
          <a:ext cx="8577010" cy="1102500"/>
        </a:xfrm>
        <a:prstGeom prst="rect">
          <a:avLst/>
        </a:prstGeom>
        <a:solidFill>
          <a:schemeClr val="lt1">
            <a:alpha val="90000"/>
            <a:hueOff val="0"/>
            <a:satOff val="0"/>
            <a:lumOff val="0"/>
            <a:alphaOff val="0"/>
          </a:schemeClr>
        </a:solidFill>
        <a:ln w="9525" cap="flat" cmpd="sng" algn="ctr">
          <a:solidFill>
            <a:schemeClr val="accent4">
              <a:shade val="50000"/>
              <a:hueOff val="285727"/>
              <a:satOff val="-18953"/>
              <a:lumOff val="31027"/>
              <a:alphaOff val="0"/>
            </a:schemeClr>
          </a:solidFill>
          <a:prstDash val="solid"/>
        </a:ln>
        <a:effectLst>
          <a:outerShdw blurRad="63500" dist="25400" dir="5400000" rotWithShape="0">
            <a:srgbClr val="000000">
              <a:alpha val="43137"/>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65671" tIns="416560" rIns="665671"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a:solidFill>
                <a:srgbClr val="000000"/>
              </a:solidFill>
            </a:rPr>
            <a:t>Pada</a:t>
          </a:r>
          <a:r>
            <a:rPr lang="en-US" sz="2000" kern="1200" dirty="0">
              <a:solidFill>
                <a:srgbClr val="000000"/>
              </a:solidFill>
            </a:rPr>
            <a:t> </a:t>
          </a:r>
          <a:r>
            <a:rPr lang="en-US" sz="2000" kern="1200" dirty="0" err="1">
              <a:solidFill>
                <a:srgbClr val="000000"/>
              </a:solidFill>
            </a:rPr>
            <a:t>umumnya</a:t>
          </a:r>
          <a:r>
            <a:rPr lang="en-US" sz="2000" kern="1200" dirty="0">
              <a:solidFill>
                <a:srgbClr val="000000"/>
              </a:solidFill>
            </a:rPr>
            <a:t> </a:t>
          </a:r>
          <a:r>
            <a:rPr lang="en-US" sz="2000" kern="1200" dirty="0" err="1">
              <a:solidFill>
                <a:srgbClr val="000000"/>
              </a:solidFill>
            </a:rPr>
            <a:t>telah</a:t>
          </a:r>
          <a:r>
            <a:rPr lang="en-US" sz="2000" kern="1200" dirty="0">
              <a:solidFill>
                <a:srgbClr val="000000"/>
              </a:solidFill>
            </a:rPr>
            <a:t> </a:t>
          </a:r>
          <a:r>
            <a:rPr lang="en-US" sz="2000" kern="1200" dirty="0" err="1">
              <a:solidFill>
                <a:srgbClr val="000000"/>
              </a:solidFill>
            </a:rPr>
            <a:t>tercukupi</a:t>
          </a:r>
          <a:r>
            <a:rPr lang="en-US" sz="2000" kern="1200" dirty="0">
              <a:solidFill>
                <a:srgbClr val="000000"/>
              </a:solidFill>
            </a:rPr>
            <a:t>, </a:t>
          </a:r>
          <a:r>
            <a:rPr lang="en-US" sz="2000" kern="1200" dirty="0" err="1">
              <a:solidFill>
                <a:srgbClr val="000000"/>
              </a:solidFill>
            </a:rPr>
            <a:t>namun</a:t>
          </a:r>
          <a:r>
            <a:rPr lang="en-US" sz="2000" kern="1200" dirty="0">
              <a:solidFill>
                <a:srgbClr val="000000"/>
              </a:solidFill>
            </a:rPr>
            <a:t> </a:t>
          </a:r>
          <a:r>
            <a:rPr lang="en-US" sz="2000" kern="1200" dirty="0" err="1">
              <a:solidFill>
                <a:srgbClr val="000000"/>
              </a:solidFill>
            </a:rPr>
            <a:t>beberapa</a:t>
          </a:r>
          <a:r>
            <a:rPr lang="en-US" sz="2000" kern="1200" dirty="0">
              <a:solidFill>
                <a:srgbClr val="000000"/>
              </a:solidFill>
            </a:rPr>
            <a:t> mineral </a:t>
          </a:r>
          <a:r>
            <a:rPr lang="en-US" sz="2000" kern="1200" dirty="0" err="1">
              <a:solidFill>
                <a:srgbClr val="000000"/>
              </a:solidFill>
            </a:rPr>
            <a:t>masih</a:t>
          </a:r>
          <a:r>
            <a:rPr lang="en-US" sz="2000" kern="1200" dirty="0">
              <a:solidFill>
                <a:srgbClr val="000000"/>
              </a:solidFill>
            </a:rPr>
            <a:t> </a:t>
          </a:r>
          <a:r>
            <a:rPr lang="en-US" sz="2000" kern="1200" dirty="0" err="1">
              <a:solidFill>
                <a:srgbClr val="000000"/>
              </a:solidFill>
            </a:rPr>
            <a:t>kurang</a:t>
          </a:r>
          <a:r>
            <a:rPr lang="en-US" sz="2000" kern="1200" dirty="0">
              <a:solidFill>
                <a:srgbClr val="000000"/>
              </a:solidFill>
            </a:rPr>
            <a:t> (Zn, Fe, </a:t>
          </a:r>
          <a:r>
            <a:rPr lang="en-US" sz="2000" kern="1200" dirty="0" err="1"/>
            <a:t>Ca</a:t>
          </a:r>
          <a:r>
            <a:rPr lang="en-US" sz="2000" kern="1200" dirty="0"/>
            <a:t>)</a:t>
          </a:r>
        </a:p>
      </dsp:txBody>
      <dsp:txXfrm>
        <a:off x="0" y="3733804"/>
        <a:ext cx="8577010" cy="1102500"/>
      </dsp:txXfrm>
    </dsp:sp>
    <dsp:sp modelId="{344CAF25-4535-984D-936F-4A34C0D904D6}">
      <dsp:nvSpPr>
        <dsp:cNvPr id="0" name=""/>
        <dsp:cNvSpPr/>
      </dsp:nvSpPr>
      <dsp:spPr>
        <a:xfrm>
          <a:off x="428850" y="3438604"/>
          <a:ext cx="6003907" cy="590400"/>
        </a:xfrm>
        <a:prstGeom prst="roundRect">
          <a:avLst/>
        </a:prstGeom>
        <a:gradFill rotWithShape="0">
          <a:gsLst>
            <a:gs pos="0">
              <a:schemeClr val="accent4">
                <a:shade val="50000"/>
                <a:hueOff val="285727"/>
                <a:satOff val="-18953"/>
                <a:lumOff val="31027"/>
                <a:alphaOff val="0"/>
                <a:tint val="92000"/>
                <a:satMod val="170000"/>
              </a:schemeClr>
            </a:gs>
            <a:gs pos="15000">
              <a:schemeClr val="accent4">
                <a:shade val="50000"/>
                <a:hueOff val="285727"/>
                <a:satOff val="-18953"/>
                <a:lumOff val="31027"/>
                <a:alphaOff val="0"/>
                <a:tint val="92000"/>
                <a:shade val="99000"/>
                <a:satMod val="170000"/>
              </a:schemeClr>
            </a:gs>
            <a:gs pos="62000">
              <a:schemeClr val="accent4">
                <a:shade val="50000"/>
                <a:hueOff val="285727"/>
                <a:satOff val="-18953"/>
                <a:lumOff val="31027"/>
                <a:alphaOff val="0"/>
                <a:tint val="96000"/>
                <a:shade val="80000"/>
                <a:satMod val="170000"/>
              </a:schemeClr>
            </a:gs>
            <a:gs pos="97000">
              <a:schemeClr val="accent4">
                <a:shade val="50000"/>
                <a:hueOff val="285727"/>
                <a:satOff val="-18953"/>
                <a:lumOff val="31027"/>
                <a:alphaOff val="0"/>
                <a:tint val="98000"/>
                <a:shade val="63000"/>
                <a:satMod val="170000"/>
              </a:schemeClr>
            </a:gs>
            <a:gs pos="100000">
              <a:schemeClr val="accent4">
                <a:shade val="50000"/>
                <a:hueOff val="285727"/>
                <a:satOff val="-18953"/>
                <a:lumOff val="31027"/>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6933" tIns="0" rIns="226933"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rgbClr val="000000"/>
              </a:solidFill>
            </a:rPr>
            <a:t>Vitamin &amp; Mineral</a:t>
          </a:r>
        </a:p>
      </dsp:txBody>
      <dsp:txXfrm>
        <a:off x="457671" y="3467425"/>
        <a:ext cx="5946265" cy="5327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9C51A4-6B2F-5544-83DE-F9D00048D7AF}">
      <dsp:nvSpPr>
        <dsp:cNvPr id="0" name=""/>
        <dsp:cNvSpPr/>
      </dsp:nvSpPr>
      <dsp:spPr>
        <a:xfrm>
          <a:off x="0" y="432956"/>
          <a:ext cx="7499350" cy="275625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2033" tIns="520700" rIns="582033"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dirty="0" err="1"/>
            <a:t>Timbangan</a:t>
          </a:r>
          <a:r>
            <a:rPr lang="en-US" sz="2500" kern="1200" dirty="0"/>
            <a:t> </a:t>
          </a:r>
          <a:r>
            <a:rPr lang="en-US" sz="2500" kern="1200" dirty="0" err="1"/>
            <a:t>dikalibrasi</a:t>
          </a:r>
          <a:r>
            <a:rPr lang="en-US" sz="2500" kern="1200" dirty="0"/>
            <a:t>, </a:t>
          </a:r>
          <a:r>
            <a:rPr lang="en-US" sz="2500" kern="1200" dirty="0" err="1"/>
            <a:t>diletakkan</a:t>
          </a:r>
          <a:r>
            <a:rPr lang="en-US" sz="2500" kern="1200" dirty="0"/>
            <a:t> di </a:t>
          </a:r>
          <a:r>
            <a:rPr lang="en-US" sz="2500" kern="1200" dirty="0" err="1"/>
            <a:t>atas</a:t>
          </a:r>
          <a:r>
            <a:rPr lang="en-US" sz="2500" kern="1200" dirty="0"/>
            <a:t> </a:t>
          </a:r>
          <a:r>
            <a:rPr lang="en-US" sz="2500" kern="1200" dirty="0" err="1"/>
            <a:t>tempat</a:t>
          </a:r>
          <a:r>
            <a:rPr lang="en-US" sz="2500" kern="1200" dirty="0"/>
            <a:t> </a:t>
          </a:r>
          <a:r>
            <a:rPr lang="en-US" sz="2500" kern="1200" dirty="0" err="1"/>
            <a:t>datar</a:t>
          </a:r>
          <a:r>
            <a:rPr lang="en-US" sz="2500" kern="1200" dirty="0"/>
            <a:t> &amp; </a:t>
          </a:r>
          <a:r>
            <a:rPr lang="en-US" sz="2500" kern="1200" dirty="0" err="1"/>
            <a:t>keras</a:t>
          </a:r>
          <a:r>
            <a:rPr lang="en-US" sz="2500" kern="1200" dirty="0"/>
            <a:t> </a:t>
          </a:r>
          <a:r>
            <a:rPr lang="en-US" sz="2500" kern="1200" dirty="0">
              <a:sym typeface="Wingdings"/>
            </a:rPr>
            <a:t> </a:t>
          </a:r>
          <a:r>
            <a:rPr lang="en-US" sz="2500" kern="1200" dirty="0" err="1">
              <a:sym typeface="Wingdings"/>
            </a:rPr>
            <a:t>timbangan</a:t>
          </a:r>
          <a:r>
            <a:rPr lang="en-US" sz="2500" kern="1200" dirty="0">
              <a:sym typeface="Wingdings"/>
            </a:rPr>
            <a:t> </a:t>
          </a:r>
          <a:r>
            <a:rPr lang="en-US" sz="2500" kern="1200" dirty="0" err="1">
              <a:sym typeface="Wingdings"/>
            </a:rPr>
            <a:t>menunjukkan</a:t>
          </a:r>
          <a:r>
            <a:rPr lang="en-US" sz="2500" kern="1200" dirty="0">
              <a:sym typeface="Wingdings"/>
            </a:rPr>
            <a:t> </a:t>
          </a:r>
          <a:r>
            <a:rPr lang="en-US" sz="2500" kern="1200" dirty="0" err="1">
              <a:sym typeface="Wingdings"/>
            </a:rPr>
            <a:t>angka</a:t>
          </a:r>
          <a:r>
            <a:rPr lang="en-US" sz="2500" kern="1200" dirty="0">
              <a:sym typeface="Wingdings"/>
            </a:rPr>
            <a:t> </a:t>
          </a:r>
          <a:r>
            <a:rPr lang="en-US" sz="2500" kern="1200" dirty="0" err="1">
              <a:sym typeface="Wingdings"/>
            </a:rPr>
            <a:t>nol</a:t>
          </a:r>
          <a:r>
            <a:rPr lang="en-US" sz="2500" kern="1200" dirty="0">
              <a:sym typeface="Wingdings"/>
            </a:rPr>
            <a:t>  orang yang </a:t>
          </a:r>
          <a:r>
            <a:rPr lang="en-US" sz="2500" kern="1200" dirty="0" err="1">
              <a:sym typeface="Wingdings"/>
            </a:rPr>
            <a:t>diukur</a:t>
          </a:r>
          <a:r>
            <a:rPr lang="en-US" sz="2500" kern="1200" dirty="0">
              <a:sym typeface="Wingdings"/>
            </a:rPr>
            <a:t> </a:t>
          </a:r>
          <a:r>
            <a:rPr lang="en-US" sz="2500" kern="1200" dirty="0" err="1">
              <a:sym typeface="Wingdings"/>
            </a:rPr>
            <a:t>berdiri</a:t>
          </a:r>
          <a:r>
            <a:rPr lang="en-US" sz="2500" kern="1200" dirty="0">
              <a:sym typeface="Wingdings"/>
            </a:rPr>
            <a:t> </a:t>
          </a:r>
          <a:r>
            <a:rPr lang="en-US" sz="2500" kern="1200" dirty="0" err="1">
              <a:sym typeface="Wingdings"/>
            </a:rPr>
            <a:t>tegak</a:t>
          </a:r>
          <a:r>
            <a:rPr lang="en-US" sz="2500" kern="1200" dirty="0">
              <a:sym typeface="Wingdings"/>
            </a:rPr>
            <a:t> di </a:t>
          </a:r>
          <a:r>
            <a:rPr lang="en-US" sz="2500" kern="1200" dirty="0" err="1">
              <a:sym typeface="Wingdings"/>
            </a:rPr>
            <a:t>tengah</a:t>
          </a:r>
          <a:r>
            <a:rPr lang="en-US" sz="2500" kern="1200" dirty="0">
              <a:sym typeface="Wingdings"/>
            </a:rPr>
            <a:t> </a:t>
          </a:r>
          <a:r>
            <a:rPr lang="en-US" sz="2500" kern="1200" dirty="0" err="1">
              <a:sym typeface="Wingdings"/>
            </a:rPr>
            <a:t>rileks</a:t>
          </a:r>
          <a:r>
            <a:rPr lang="en-US" sz="2500" kern="1200" dirty="0">
              <a:sym typeface="Wingdings"/>
            </a:rPr>
            <a:t> </a:t>
          </a:r>
          <a:r>
            <a:rPr lang="en-US" sz="2500" kern="1200" dirty="0" err="1">
              <a:sym typeface="Wingdings"/>
            </a:rPr>
            <a:t>tegak</a:t>
          </a:r>
          <a:r>
            <a:rPr lang="en-US" sz="2500" kern="1200" dirty="0">
              <a:sym typeface="Wingdings"/>
            </a:rPr>
            <a:t>  </a:t>
          </a:r>
          <a:r>
            <a:rPr lang="en-US" sz="2500" kern="1200" dirty="0" err="1">
              <a:sym typeface="Wingdings"/>
            </a:rPr>
            <a:t>pencatatan</a:t>
          </a:r>
          <a:r>
            <a:rPr lang="en-US" sz="2500" kern="1200" dirty="0">
              <a:sym typeface="Wingdings"/>
            </a:rPr>
            <a:t> </a:t>
          </a:r>
          <a:r>
            <a:rPr lang="en-US" sz="2500" kern="1200" dirty="0" err="1">
              <a:sym typeface="Wingdings"/>
            </a:rPr>
            <a:t>waktu</a:t>
          </a:r>
          <a:r>
            <a:rPr lang="en-US" sz="2500" kern="1200" dirty="0">
              <a:sym typeface="Wingdings"/>
            </a:rPr>
            <a:t> </a:t>
          </a:r>
          <a:r>
            <a:rPr lang="en-US" sz="2500" kern="1200" dirty="0" err="1">
              <a:sym typeface="Wingdings"/>
            </a:rPr>
            <a:t>pengukuran</a:t>
          </a:r>
          <a:r>
            <a:rPr lang="en-US" sz="2500" kern="1200" dirty="0">
              <a:sym typeface="Wingdings"/>
            </a:rPr>
            <a:t> (</a:t>
          </a:r>
          <a:r>
            <a:rPr lang="en-US" sz="2500" i="1" kern="1200" dirty="0">
              <a:sym typeface="Wingdings"/>
            </a:rPr>
            <a:t>diurnal variations</a:t>
          </a:r>
          <a:r>
            <a:rPr lang="en-US" sz="2500" kern="1200" dirty="0">
              <a:sym typeface="Wingdings"/>
            </a:rPr>
            <a:t>)  </a:t>
          </a:r>
          <a:r>
            <a:rPr lang="en-US" sz="2500" kern="1200" dirty="0" err="1">
              <a:sym typeface="Wingdings"/>
            </a:rPr>
            <a:t>catat</a:t>
          </a:r>
          <a:r>
            <a:rPr lang="en-US" sz="2500" kern="1200" dirty="0">
              <a:sym typeface="Wingdings"/>
            </a:rPr>
            <a:t> </a:t>
          </a:r>
          <a:r>
            <a:rPr lang="en-US" sz="2500" kern="1200" dirty="0" err="1">
              <a:sym typeface="Wingdings"/>
            </a:rPr>
            <a:t>hingga</a:t>
          </a:r>
          <a:r>
            <a:rPr lang="en-US" sz="2500" kern="1200" dirty="0">
              <a:sym typeface="Wingdings"/>
            </a:rPr>
            <a:t> 0,1 kg </a:t>
          </a:r>
          <a:r>
            <a:rPr lang="en-US" sz="2500" kern="1200" dirty="0" err="1">
              <a:sym typeface="Wingdings"/>
            </a:rPr>
            <a:t>terdekat</a:t>
          </a:r>
          <a:endParaRPr lang="en-US" sz="2500" kern="1200" dirty="0"/>
        </a:p>
      </dsp:txBody>
      <dsp:txXfrm>
        <a:off x="0" y="432956"/>
        <a:ext cx="7499350" cy="2756250"/>
      </dsp:txXfrm>
    </dsp:sp>
    <dsp:sp modelId="{3824D41F-12A7-ED47-989F-812000C8C331}">
      <dsp:nvSpPr>
        <dsp:cNvPr id="0" name=""/>
        <dsp:cNvSpPr/>
      </dsp:nvSpPr>
      <dsp:spPr>
        <a:xfrm>
          <a:off x="374967" y="63956"/>
          <a:ext cx="5249545" cy="73800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420" tIns="0" rIns="198420" bIns="0" numCol="1" spcCol="1270" anchor="ctr" anchorCtr="0">
          <a:noAutofit/>
        </a:bodyPr>
        <a:lstStyle/>
        <a:p>
          <a:pPr marL="0" lvl="0" indent="0" algn="l" defTabSz="1111250">
            <a:lnSpc>
              <a:spcPct val="90000"/>
            </a:lnSpc>
            <a:spcBef>
              <a:spcPct val="0"/>
            </a:spcBef>
            <a:spcAft>
              <a:spcPct val="35000"/>
            </a:spcAft>
            <a:buNone/>
          </a:pPr>
          <a:r>
            <a:rPr lang="en-US" sz="2500" kern="1200" dirty="0" err="1"/>
            <a:t>Berat</a:t>
          </a:r>
          <a:r>
            <a:rPr lang="en-US" sz="2500" kern="1200" dirty="0"/>
            <a:t> </a:t>
          </a:r>
          <a:r>
            <a:rPr lang="en-US" sz="2500" kern="1200" dirty="0" err="1"/>
            <a:t>Badan</a:t>
          </a:r>
          <a:endParaRPr lang="en-US" sz="2500" kern="1200" dirty="0"/>
        </a:p>
      </dsp:txBody>
      <dsp:txXfrm>
        <a:off x="410993" y="99982"/>
        <a:ext cx="5177493" cy="665948"/>
      </dsp:txXfrm>
    </dsp:sp>
    <dsp:sp modelId="{FC4D1997-8AF2-154D-B69D-E9FD82EBAE26}">
      <dsp:nvSpPr>
        <dsp:cNvPr id="0" name=""/>
        <dsp:cNvSpPr/>
      </dsp:nvSpPr>
      <dsp:spPr>
        <a:xfrm>
          <a:off x="0" y="3693206"/>
          <a:ext cx="7499350" cy="104343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2033" tIns="520700" rIns="582033"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dirty="0" err="1"/>
            <a:t>Stadiometer</a:t>
          </a:r>
          <a:r>
            <a:rPr lang="en-US" sz="2500" kern="1200" dirty="0"/>
            <a:t>/</a:t>
          </a:r>
          <a:r>
            <a:rPr lang="en-US" sz="2500" kern="1200" dirty="0" err="1"/>
            <a:t>microtoise</a:t>
          </a:r>
          <a:endParaRPr lang="en-US" sz="2500" kern="1200" dirty="0"/>
        </a:p>
      </dsp:txBody>
      <dsp:txXfrm>
        <a:off x="0" y="3693206"/>
        <a:ext cx="7499350" cy="1043437"/>
      </dsp:txXfrm>
    </dsp:sp>
    <dsp:sp modelId="{1A6B17B4-D84C-7144-B415-D151BAA91FFA}">
      <dsp:nvSpPr>
        <dsp:cNvPr id="0" name=""/>
        <dsp:cNvSpPr/>
      </dsp:nvSpPr>
      <dsp:spPr>
        <a:xfrm>
          <a:off x="374967" y="3324206"/>
          <a:ext cx="5249545" cy="73800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420" tIns="0" rIns="198420" bIns="0" numCol="1" spcCol="1270" anchor="ctr" anchorCtr="0">
          <a:noAutofit/>
        </a:bodyPr>
        <a:lstStyle/>
        <a:p>
          <a:pPr marL="0" lvl="0" indent="0" algn="l" defTabSz="1111250">
            <a:lnSpc>
              <a:spcPct val="90000"/>
            </a:lnSpc>
            <a:spcBef>
              <a:spcPct val="0"/>
            </a:spcBef>
            <a:spcAft>
              <a:spcPct val="35000"/>
            </a:spcAft>
            <a:buNone/>
          </a:pPr>
          <a:r>
            <a:rPr lang="en-US" sz="2500" kern="1200" dirty="0" err="1"/>
            <a:t>Tinggi</a:t>
          </a:r>
          <a:r>
            <a:rPr lang="en-US" sz="2500" kern="1200" dirty="0"/>
            <a:t> </a:t>
          </a:r>
          <a:r>
            <a:rPr lang="en-US" sz="2500" kern="1200" dirty="0" err="1"/>
            <a:t>Badan</a:t>
          </a:r>
          <a:endParaRPr lang="en-US" sz="2500" kern="1200" dirty="0"/>
        </a:p>
      </dsp:txBody>
      <dsp:txXfrm>
        <a:off x="410993" y="3360232"/>
        <a:ext cx="5177493" cy="66594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0D7D5-DDFF-114C-BD5D-7EF65329ECBC}" type="datetimeFigureOut">
              <a:rPr lang="en-US" smtClean="0"/>
              <a:t>12/7/20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7D6361-49BE-3149-A72E-0F4F8FCEFF28}" type="slidenum">
              <a:rPr lang="en-US" smtClean="0"/>
              <a:t>‹#›</a:t>
            </a:fld>
            <a:endParaRPr lang="en-US"/>
          </a:p>
        </p:txBody>
      </p:sp>
    </p:spTree>
    <p:extLst>
      <p:ext uri="{BB962C8B-B14F-4D97-AF65-F5344CB8AC3E}">
        <p14:creationId xmlns:p14="http://schemas.microsoft.com/office/powerpoint/2010/main" val="33766623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63f76a5452_0_120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63f76a5452_0_120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97890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Energetika</a:t>
            </a:r>
          </a:p>
          <a:p>
            <a:r>
              <a:rPr lang="id-ID" dirty="0"/>
              <a:t>Sistem : bagian</a:t>
            </a:r>
            <a:r>
              <a:rPr lang="id-ID" baseline="0" dirty="0"/>
              <a:t> dari alam semesta yg menjadi pusat perhatian kita dgn batas-batas yang jelas</a:t>
            </a:r>
          </a:p>
          <a:p>
            <a:r>
              <a:rPr lang="id-ID" baseline="0" dirty="0"/>
              <a:t>Lingkungan : bagian di luar sistem</a:t>
            </a:r>
          </a:p>
          <a:p>
            <a:r>
              <a:rPr lang="id-ID" baseline="0" dirty="0"/>
              <a:t>Antara sistem dan lingkungan dapat terjadi pertukaran energi</a:t>
            </a:r>
            <a:endParaRPr lang="id-ID" dirty="0"/>
          </a:p>
        </p:txBody>
      </p:sp>
      <p:sp>
        <p:nvSpPr>
          <p:cNvPr id="4" name="Slide Number Placeholder 3"/>
          <p:cNvSpPr>
            <a:spLocks noGrp="1"/>
          </p:cNvSpPr>
          <p:nvPr>
            <p:ph type="sldNum" sz="quarter" idx="10"/>
          </p:nvPr>
        </p:nvSpPr>
        <p:spPr/>
        <p:txBody>
          <a:bodyPr/>
          <a:lstStyle/>
          <a:p>
            <a:fld id="{627D6361-49BE-3149-A72E-0F4F8FCEFF28}" type="slidenum">
              <a:rPr lang="en-US" smtClean="0"/>
              <a:t>34</a:t>
            </a:fld>
            <a:endParaRPr lang="en-US"/>
          </a:p>
        </p:txBody>
      </p:sp>
    </p:spTree>
    <p:extLst>
      <p:ext uri="{BB962C8B-B14F-4D97-AF65-F5344CB8AC3E}">
        <p14:creationId xmlns:p14="http://schemas.microsoft.com/office/powerpoint/2010/main" val="1384656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Lebar panggul minimal 24 cm </a:t>
            </a:r>
            <a:r>
              <a:rPr lang="id-ID" dirty="0">
                <a:sym typeface="Wingdings" pitchFamily="2" charset="2"/>
              </a:rPr>
              <a:t> persalinan</a:t>
            </a:r>
            <a:endParaRPr lang="id-ID" dirty="0"/>
          </a:p>
        </p:txBody>
      </p:sp>
      <p:sp>
        <p:nvSpPr>
          <p:cNvPr id="4" name="Slide Number Placeholder 3"/>
          <p:cNvSpPr>
            <a:spLocks noGrp="1"/>
          </p:cNvSpPr>
          <p:nvPr>
            <p:ph type="sldNum" sz="quarter" idx="10"/>
          </p:nvPr>
        </p:nvSpPr>
        <p:spPr/>
        <p:txBody>
          <a:bodyPr/>
          <a:lstStyle/>
          <a:p>
            <a:fld id="{627D6361-49BE-3149-A72E-0F4F8FCEFF28}" type="slidenum">
              <a:rPr lang="en-US" smtClean="0"/>
              <a:t>35</a:t>
            </a:fld>
            <a:endParaRPr lang="en-US"/>
          </a:p>
        </p:txBody>
      </p:sp>
    </p:spTree>
    <p:extLst>
      <p:ext uri="{BB962C8B-B14F-4D97-AF65-F5344CB8AC3E}">
        <p14:creationId xmlns:p14="http://schemas.microsoft.com/office/powerpoint/2010/main" val="3264522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627D6361-49BE-3149-A72E-0F4F8FCEFF28}" type="slidenum">
              <a:rPr lang="en-US" smtClean="0"/>
              <a:t>37</a:t>
            </a:fld>
            <a:endParaRPr lang="en-US"/>
          </a:p>
        </p:txBody>
      </p:sp>
    </p:spTree>
    <p:extLst>
      <p:ext uri="{BB962C8B-B14F-4D97-AF65-F5344CB8AC3E}">
        <p14:creationId xmlns:p14="http://schemas.microsoft.com/office/powerpoint/2010/main" val="4187787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id-ID" dirty="0"/>
          </a:p>
        </p:txBody>
      </p:sp>
    </p:spTree>
    <p:extLst>
      <p:ext uri="{BB962C8B-B14F-4D97-AF65-F5344CB8AC3E}">
        <p14:creationId xmlns:p14="http://schemas.microsoft.com/office/powerpoint/2010/main" val="789277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Teacher note: Demonstrate each item as you talk about the portion size. </a:t>
            </a:r>
          </a:p>
          <a:p>
            <a:endParaRPr lang="en-US" baseline="0" dirty="0"/>
          </a:p>
          <a:p>
            <a:r>
              <a:rPr lang="en-US" baseline="0" dirty="0"/>
              <a:t>Are restaurants responsible for the obesity epidemic in our nation? Why or Why not?</a:t>
            </a:r>
          </a:p>
          <a:p>
            <a:endParaRPr lang="en-US" dirty="0"/>
          </a:p>
          <a:p>
            <a:endParaRPr lang="en-US" dirty="0"/>
          </a:p>
        </p:txBody>
      </p:sp>
      <p:sp>
        <p:nvSpPr>
          <p:cNvPr id="4" name="Slide Number Placeholder 3"/>
          <p:cNvSpPr>
            <a:spLocks noGrp="1"/>
          </p:cNvSpPr>
          <p:nvPr>
            <p:ph type="sldNum" sz="quarter" idx="10"/>
          </p:nvPr>
        </p:nvSpPr>
        <p:spPr/>
        <p:txBody>
          <a:bodyPr/>
          <a:lstStyle/>
          <a:p>
            <a:fld id="{A79C0E67-0467-40CB-B71D-CA93B19776F8}" type="slidenum">
              <a:rPr lang="en-US" smtClean="0"/>
              <a:pPr/>
              <a:t>12</a:t>
            </a:fld>
            <a:endParaRPr lang="en-US" dirty="0"/>
          </a:p>
        </p:txBody>
      </p:sp>
    </p:spTree>
    <p:extLst>
      <p:ext uri="{BB962C8B-B14F-4D97-AF65-F5344CB8AC3E}">
        <p14:creationId xmlns:p14="http://schemas.microsoft.com/office/powerpoint/2010/main" val="2675897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Terbentuk</a:t>
            </a:r>
            <a:r>
              <a:rPr lang="id-ID" baseline="0" dirty="0"/>
              <a:t> 90% tulang ketika usia 18 (wanita) dan 20 (laki-laki)</a:t>
            </a:r>
            <a:endParaRPr lang="id-ID" dirty="0"/>
          </a:p>
        </p:txBody>
      </p:sp>
      <p:sp>
        <p:nvSpPr>
          <p:cNvPr id="4" name="Slide Number Placeholder 3"/>
          <p:cNvSpPr>
            <a:spLocks noGrp="1"/>
          </p:cNvSpPr>
          <p:nvPr>
            <p:ph type="sldNum" sz="quarter" idx="10"/>
          </p:nvPr>
        </p:nvSpPr>
        <p:spPr/>
        <p:txBody>
          <a:bodyPr/>
          <a:lstStyle/>
          <a:p>
            <a:fld id="{627D6361-49BE-3149-A72E-0F4F8FCEFF28}" type="slidenum">
              <a:rPr lang="en-US" smtClean="0"/>
              <a:t>14</a:t>
            </a:fld>
            <a:endParaRPr lang="en-US"/>
          </a:p>
        </p:txBody>
      </p:sp>
    </p:spTree>
    <p:extLst>
      <p:ext uri="{BB962C8B-B14F-4D97-AF65-F5344CB8AC3E}">
        <p14:creationId xmlns:p14="http://schemas.microsoft.com/office/powerpoint/2010/main" val="589952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GnRH bertgjw melepas FSH dan LH</a:t>
            </a:r>
          </a:p>
          <a:p>
            <a:r>
              <a:rPr lang="id-ID" dirty="0"/>
              <a:t>FSH mengendalikan siklus mens dan produksi sel telur di ovarium</a:t>
            </a:r>
          </a:p>
          <a:p>
            <a:r>
              <a:rPr lang="id-ID" dirty="0"/>
              <a:t>LH memicu ovulasi atau pelepasan</a:t>
            </a:r>
            <a:r>
              <a:rPr lang="id-ID" baseline="0" dirty="0"/>
              <a:t> sel telu dari ovarium </a:t>
            </a:r>
            <a:endParaRPr lang="id-ID" dirty="0"/>
          </a:p>
        </p:txBody>
      </p:sp>
      <p:sp>
        <p:nvSpPr>
          <p:cNvPr id="4" name="Slide Number Placeholder 3"/>
          <p:cNvSpPr>
            <a:spLocks noGrp="1"/>
          </p:cNvSpPr>
          <p:nvPr>
            <p:ph type="sldNum" sz="quarter" idx="10"/>
          </p:nvPr>
        </p:nvSpPr>
        <p:spPr/>
        <p:txBody>
          <a:bodyPr/>
          <a:lstStyle/>
          <a:p>
            <a:fld id="{627D6361-49BE-3149-A72E-0F4F8FCEFF28}" type="slidenum">
              <a:rPr lang="en-US" smtClean="0"/>
              <a:t>17</a:t>
            </a:fld>
            <a:endParaRPr lang="en-US"/>
          </a:p>
        </p:txBody>
      </p:sp>
    </p:spTree>
    <p:extLst>
      <p:ext uri="{BB962C8B-B14F-4D97-AF65-F5344CB8AC3E}">
        <p14:creationId xmlns:p14="http://schemas.microsoft.com/office/powerpoint/2010/main" val="4218498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latin typeface="+mn-lt"/>
                <a:ea typeface="+mn-ea"/>
                <a:cs typeface="+mn-cs"/>
              </a:rPr>
              <a:t>Many Americans suffer from "portion distortion." It’s not so much </a:t>
            </a:r>
            <a:r>
              <a:rPr lang="en-US" sz="1200" b="0" i="1" kern="1200" dirty="0">
                <a:solidFill>
                  <a:schemeClr val="tx1"/>
                </a:solidFill>
                <a:latin typeface="+mn-lt"/>
                <a:ea typeface="+mn-ea"/>
                <a:cs typeface="+mn-cs"/>
              </a:rPr>
              <a:t>what</a:t>
            </a:r>
            <a:r>
              <a:rPr lang="en-US" sz="1200" b="0" i="0" kern="1200" dirty="0">
                <a:solidFill>
                  <a:schemeClr val="tx1"/>
                </a:solidFill>
                <a:latin typeface="+mn-lt"/>
                <a:ea typeface="+mn-ea"/>
                <a:cs typeface="+mn-cs"/>
              </a:rPr>
              <a:t> we eat that’s unhealthy; rather, it's that we eat too much of it. The "super-size" generation is growing up obese. </a:t>
            </a:r>
          </a:p>
          <a:p>
            <a:endParaRPr lang="en-US" sz="1200" b="0" i="0" kern="1200" dirty="0">
              <a:solidFill>
                <a:schemeClr val="tx1"/>
              </a:solidFill>
              <a:latin typeface="+mn-lt"/>
              <a:ea typeface="+mn-ea"/>
              <a:cs typeface="+mn-cs"/>
            </a:endParaRPr>
          </a:p>
          <a:p>
            <a:r>
              <a:rPr lang="en-US" sz="1200" b="0" i="0" kern="1200" dirty="0">
                <a:solidFill>
                  <a:schemeClr val="tx1"/>
                </a:solidFill>
                <a:latin typeface="+mn-lt"/>
                <a:ea typeface="+mn-ea"/>
                <a:cs typeface="+mn-cs"/>
              </a:rPr>
              <a:t>How can we plan for healthy eating? </a:t>
            </a:r>
          </a:p>
          <a:p>
            <a:endParaRPr lang="en-US" sz="1200" b="0" i="0" kern="1200" dirty="0">
              <a:solidFill>
                <a:schemeClr val="tx1"/>
              </a:solidFill>
              <a:latin typeface="+mn-lt"/>
              <a:ea typeface="+mn-ea"/>
              <a:cs typeface="+mn-cs"/>
            </a:endParaRPr>
          </a:p>
          <a:p>
            <a:r>
              <a:rPr lang="en-US" sz="1200" b="0" i="0" kern="1200" dirty="0">
                <a:solidFill>
                  <a:schemeClr val="tx1"/>
                </a:solidFill>
                <a:latin typeface="+mn-lt"/>
                <a:ea typeface="+mn-ea"/>
                <a:cs typeface="+mn-cs"/>
              </a:rPr>
              <a:t>How can we steer our preschoolers away from the idea that "bigger is always better"?</a:t>
            </a:r>
            <a:endParaRPr lang="en-US" dirty="0"/>
          </a:p>
        </p:txBody>
      </p:sp>
      <p:sp>
        <p:nvSpPr>
          <p:cNvPr id="4" name="Slide Number Placeholder 3"/>
          <p:cNvSpPr>
            <a:spLocks noGrp="1"/>
          </p:cNvSpPr>
          <p:nvPr>
            <p:ph type="sldNum" sz="quarter" idx="10"/>
          </p:nvPr>
        </p:nvSpPr>
        <p:spPr/>
        <p:txBody>
          <a:bodyPr/>
          <a:lstStyle/>
          <a:p>
            <a:fld id="{A79C0E67-0467-40CB-B71D-CA93B19776F8}" type="slidenum">
              <a:rPr lang="en-US" smtClean="0"/>
              <a:pPr/>
              <a:t>19</a:t>
            </a:fld>
            <a:endParaRPr lang="en-US" dirty="0"/>
          </a:p>
        </p:txBody>
      </p:sp>
    </p:spTree>
    <p:extLst>
      <p:ext uri="{BB962C8B-B14F-4D97-AF65-F5344CB8AC3E}">
        <p14:creationId xmlns:p14="http://schemas.microsoft.com/office/powerpoint/2010/main" val="173634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b="0" i="0" kern="1200" dirty="0">
                <a:solidFill>
                  <a:schemeClr val="tx1"/>
                </a:solidFill>
                <a:latin typeface="+mn-lt"/>
                <a:ea typeface="+mn-ea"/>
                <a:cs typeface="+mn-cs"/>
              </a:rPr>
              <a:t>According to Love</a:t>
            </a:r>
            <a:r>
              <a:rPr lang="en-US" sz="1200" b="0" i="0" kern="1200" baseline="0" dirty="0">
                <a:solidFill>
                  <a:schemeClr val="tx1"/>
                </a:solidFill>
                <a:latin typeface="+mn-lt"/>
                <a:ea typeface="+mn-ea"/>
                <a:cs typeface="+mn-cs"/>
              </a:rPr>
              <a:t> Our Children USA, i</a:t>
            </a:r>
            <a:r>
              <a:rPr lang="en-US" sz="1200" b="0" i="0" kern="1200" dirty="0">
                <a:solidFill>
                  <a:schemeClr val="tx1"/>
                </a:solidFill>
                <a:latin typeface="+mn-lt"/>
                <a:ea typeface="+mn-ea"/>
                <a:cs typeface="+mn-cs"/>
              </a:rPr>
              <a:t>f a child weighs higher than 20 % of their ideal weight for children their age, gender and height – they are obese. Childhood obesity is a growing national crisis affecting children of all ages, races, gender, cultures and economic means. It does not discriminate and is increasing at an epidemic rate.</a:t>
            </a:r>
          </a:p>
          <a:p>
            <a:endParaRPr lang="en-US" sz="1200" b="0" i="0" kern="1200" dirty="0">
              <a:solidFill>
                <a:schemeClr val="tx1"/>
              </a:solidFill>
              <a:latin typeface="+mn-lt"/>
              <a:ea typeface="+mn-ea"/>
              <a:cs typeface="+mn-cs"/>
            </a:endParaRPr>
          </a:p>
          <a:p>
            <a:r>
              <a:rPr lang="en-US" sz="1200" b="0" i="0" kern="1200" dirty="0">
                <a:solidFill>
                  <a:schemeClr val="tx1"/>
                </a:solidFill>
                <a:latin typeface="+mn-lt"/>
                <a:ea typeface="+mn-ea"/>
                <a:cs typeface="+mn-cs"/>
              </a:rPr>
              <a:t>More than nine million children between the ages of 6 - 19 are overweight or obese.</a:t>
            </a:r>
            <a:r>
              <a:rPr lang="en-US" sz="1200" b="0" i="0" kern="1200" baseline="0" dirty="0">
                <a:solidFill>
                  <a:schemeClr val="tx1"/>
                </a:solidFill>
                <a:latin typeface="+mn-lt"/>
                <a:ea typeface="+mn-ea"/>
                <a:cs typeface="+mn-cs"/>
              </a:rPr>
              <a:t> </a:t>
            </a:r>
            <a:r>
              <a:rPr lang="en-US" sz="1200" b="0" i="0" kern="1200" dirty="0">
                <a:solidFill>
                  <a:schemeClr val="tx1"/>
                </a:solidFill>
                <a:latin typeface="+mn-lt"/>
                <a:ea typeface="+mn-ea"/>
                <a:cs typeface="+mn-cs"/>
              </a:rPr>
              <a:t>Childhood obesity has more than doubled for preschool children aged two</a:t>
            </a:r>
            <a:r>
              <a:rPr lang="en-US" sz="1200" b="0" i="0" kern="1200" baseline="0" dirty="0">
                <a:solidFill>
                  <a:schemeClr val="tx1"/>
                </a:solidFill>
                <a:latin typeface="+mn-lt"/>
                <a:ea typeface="+mn-ea"/>
                <a:cs typeface="+mn-cs"/>
              </a:rPr>
              <a:t> to five</a:t>
            </a:r>
            <a:r>
              <a:rPr lang="en-US" sz="1200" b="0" i="0" kern="1200" dirty="0">
                <a:solidFill>
                  <a:schemeClr val="tx1"/>
                </a:solidFill>
                <a:latin typeface="+mn-lt"/>
                <a:ea typeface="+mn-ea"/>
                <a:cs typeface="+mn-cs"/>
              </a:rPr>
              <a:t> years and adolescents 12 - 19. It has more than tripled for children aged six</a:t>
            </a:r>
            <a:r>
              <a:rPr lang="en-US" sz="1200" b="0" i="0" kern="1200" baseline="0" dirty="0">
                <a:solidFill>
                  <a:schemeClr val="tx1"/>
                </a:solidFill>
                <a:latin typeface="+mn-lt"/>
                <a:ea typeface="+mn-ea"/>
                <a:cs typeface="+mn-cs"/>
              </a:rPr>
              <a:t> to eleven</a:t>
            </a:r>
            <a:r>
              <a:rPr lang="en-US" sz="1200" b="0" i="0" kern="1200" dirty="0">
                <a:solidFill>
                  <a:schemeClr val="tx1"/>
                </a:solidFill>
                <a:latin typeface="+mn-lt"/>
                <a:ea typeface="+mn-ea"/>
                <a:cs typeface="+mn-cs"/>
              </a:rPr>
              <a:t> years.</a:t>
            </a:r>
            <a:r>
              <a:rPr lang="en-US" sz="1200" b="0" i="0" kern="1200" baseline="0" dirty="0">
                <a:solidFill>
                  <a:schemeClr val="tx1"/>
                </a:solidFill>
                <a:latin typeface="+mn-lt"/>
                <a:ea typeface="+mn-ea"/>
                <a:cs typeface="+mn-cs"/>
              </a:rPr>
              <a:t> </a:t>
            </a:r>
            <a:r>
              <a:rPr lang="en-US" sz="1200" b="0" i="0" kern="1200" dirty="0">
                <a:solidFill>
                  <a:schemeClr val="tx1"/>
                </a:solidFill>
                <a:latin typeface="+mn-lt"/>
                <a:ea typeface="+mn-ea"/>
                <a:cs typeface="+mn-cs"/>
              </a:rPr>
              <a:t>Overweight children and adolescents have a 70% chance of becoming overweight or obese adults. If one or more parent is overweight, this increases to 80%.</a:t>
            </a:r>
          </a:p>
          <a:p>
            <a:pPr>
              <a:buFontTx/>
              <a:buChar char="-"/>
            </a:pPr>
            <a:endParaRPr lang="en-US" sz="1200" b="0" i="0" kern="1200" dirty="0">
              <a:solidFill>
                <a:schemeClr val="tx1"/>
              </a:solidFill>
              <a:latin typeface="+mn-lt"/>
              <a:ea typeface="+mn-ea"/>
              <a:cs typeface="+mn-cs"/>
            </a:endParaRPr>
          </a:p>
          <a:p>
            <a:r>
              <a:rPr lang="en-US" sz="1200" b="0" i="0" kern="1200" dirty="0">
                <a:solidFill>
                  <a:schemeClr val="tx1"/>
                </a:solidFill>
                <a:latin typeface="+mn-lt"/>
                <a:ea typeface="+mn-ea"/>
                <a:cs typeface="+mn-cs"/>
              </a:rPr>
              <a:t>Child obesity increases a child's risk for serious childhood medical problems which can include:</a:t>
            </a:r>
          </a:p>
          <a:p>
            <a:pPr marL="171450" indent="-171450">
              <a:buFont typeface="Arial" pitchFamily="34" charset="0"/>
              <a:buChar char="•"/>
            </a:pPr>
            <a:r>
              <a:rPr lang="en-US" sz="1200" b="0" i="0" kern="1200" dirty="0">
                <a:solidFill>
                  <a:schemeClr val="tx1"/>
                </a:solidFill>
                <a:latin typeface="+mn-lt"/>
                <a:ea typeface="+mn-ea"/>
                <a:cs typeface="+mn-cs"/>
              </a:rPr>
              <a:t>Bone disease</a:t>
            </a:r>
          </a:p>
          <a:p>
            <a:pPr marL="171450" indent="-171450">
              <a:buFont typeface="Arial" pitchFamily="34" charset="0"/>
              <a:buChar char="•"/>
            </a:pPr>
            <a:r>
              <a:rPr lang="en-US" sz="1200" b="0" i="0" kern="1200" dirty="0">
                <a:solidFill>
                  <a:schemeClr val="tx1"/>
                </a:solidFill>
                <a:latin typeface="+mn-lt"/>
                <a:ea typeface="+mn-ea"/>
                <a:cs typeface="+mn-cs"/>
              </a:rPr>
              <a:t>Depression</a:t>
            </a:r>
          </a:p>
          <a:p>
            <a:pPr marL="171450" indent="-171450">
              <a:buFont typeface="Arial" pitchFamily="34" charset="0"/>
              <a:buChar char="•"/>
            </a:pPr>
            <a:r>
              <a:rPr lang="en-US" sz="1200" b="0" i="0" kern="1200" dirty="0">
                <a:solidFill>
                  <a:schemeClr val="tx1"/>
                </a:solidFill>
                <a:latin typeface="+mn-lt"/>
                <a:ea typeface="+mn-ea"/>
                <a:cs typeface="+mn-cs"/>
              </a:rPr>
              <a:t>Early puberty</a:t>
            </a:r>
          </a:p>
          <a:p>
            <a:pPr marL="171450" indent="-171450">
              <a:buFont typeface="Arial" pitchFamily="34" charset="0"/>
              <a:buChar char="•"/>
            </a:pPr>
            <a:r>
              <a:rPr lang="en-US" sz="1200" b="0" i="0" kern="1200" dirty="0">
                <a:solidFill>
                  <a:schemeClr val="tx1"/>
                </a:solidFill>
                <a:latin typeface="+mn-lt"/>
                <a:ea typeface="+mn-ea"/>
                <a:cs typeface="+mn-cs"/>
              </a:rPr>
              <a:t>Gastrointestinal disease</a:t>
            </a:r>
          </a:p>
          <a:p>
            <a:pPr marL="171450" indent="-171450">
              <a:buFont typeface="Arial" pitchFamily="34" charset="0"/>
              <a:buChar char="•"/>
            </a:pPr>
            <a:r>
              <a:rPr lang="en-US" sz="1200" b="0" i="0" kern="1200" dirty="0">
                <a:solidFill>
                  <a:schemeClr val="tx1"/>
                </a:solidFill>
                <a:latin typeface="+mn-lt"/>
                <a:ea typeface="+mn-ea"/>
                <a:cs typeface="+mn-cs"/>
              </a:rPr>
              <a:t>Heart disease</a:t>
            </a:r>
          </a:p>
          <a:p>
            <a:pPr marL="171450" indent="-171450">
              <a:buFont typeface="Arial" pitchFamily="34" charset="0"/>
              <a:buChar char="•"/>
            </a:pPr>
            <a:r>
              <a:rPr lang="en-US" sz="1200" b="0" i="0" kern="1200" dirty="0">
                <a:solidFill>
                  <a:schemeClr val="tx1"/>
                </a:solidFill>
                <a:latin typeface="+mn-lt"/>
                <a:ea typeface="+mn-ea"/>
                <a:cs typeface="+mn-cs"/>
              </a:rPr>
              <a:t>High cholesterol</a:t>
            </a:r>
          </a:p>
          <a:p>
            <a:pPr marL="171450" indent="-171450">
              <a:buFont typeface="Arial" pitchFamily="34" charset="0"/>
              <a:buChar char="•"/>
            </a:pPr>
            <a:r>
              <a:rPr lang="en-US" sz="1200" b="0" i="0" kern="1200" dirty="0">
                <a:solidFill>
                  <a:schemeClr val="tx1"/>
                </a:solidFill>
                <a:latin typeface="+mn-lt"/>
                <a:ea typeface="+mn-ea"/>
                <a:cs typeface="+mn-cs"/>
              </a:rPr>
              <a:t>Hypertension</a:t>
            </a:r>
          </a:p>
          <a:p>
            <a:pPr marL="171450" indent="-171450">
              <a:buFont typeface="Arial" pitchFamily="34" charset="0"/>
              <a:buChar char="•"/>
            </a:pPr>
            <a:r>
              <a:rPr lang="en-US" sz="1200" b="0" i="0" kern="1200" dirty="0">
                <a:solidFill>
                  <a:schemeClr val="tx1"/>
                </a:solidFill>
                <a:latin typeface="+mn-lt"/>
                <a:ea typeface="+mn-ea"/>
                <a:cs typeface="+mn-cs"/>
              </a:rPr>
              <a:t>Poor self-esteem</a:t>
            </a:r>
          </a:p>
          <a:p>
            <a:pPr marL="171450" indent="-171450">
              <a:buFont typeface="Arial" pitchFamily="34" charset="0"/>
              <a:buChar char="•"/>
            </a:pPr>
            <a:r>
              <a:rPr lang="en-US" sz="1200" b="0" i="0" kern="1200" dirty="0">
                <a:solidFill>
                  <a:schemeClr val="tx1"/>
                </a:solidFill>
                <a:latin typeface="+mn-lt"/>
                <a:ea typeface="+mn-ea"/>
                <a:cs typeface="+mn-cs"/>
              </a:rPr>
              <a:t>Pre-diabetes and diabetes</a:t>
            </a:r>
          </a:p>
          <a:p>
            <a:pPr marL="171450" indent="-171450">
              <a:buFont typeface="Arial" pitchFamily="34" charset="0"/>
              <a:buChar char="•"/>
            </a:pPr>
            <a:r>
              <a:rPr lang="en-US" sz="1200" b="0" i="0" kern="1200" dirty="0">
                <a:solidFill>
                  <a:schemeClr val="tx1"/>
                </a:solidFill>
                <a:latin typeface="+mn-lt"/>
                <a:ea typeface="+mn-ea"/>
                <a:cs typeface="+mn-cs"/>
              </a:rPr>
              <a:t>Reproductive problems    </a:t>
            </a:r>
          </a:p>
          <a:p>
            <a:pPr marL="171450" indent="-171450">
              <a:buFont typeface="Arial" pitchFamily="34" charset="0"/>
              <a:buChar char="•"/>
            </a:pPr>
            <a:r>
              <a:rPr lang="en-US" sz="1200" b="0" i="0" kern="1200" dirty="0">
                <a:solidFill>
                  <a:schemeClr val="tx1"/>
                </a:solidFill>
                <a:latin typeface="+mn-lt"/>
                <a:ea typeface="+mn-ea"/>
                <a:cs typeface="+mn-cs"/>
              </a:rPr>
              <a:t>Sleep apnea</a:t>
            </a:r>
          </a:p>
          <a:p>
            <a:pPr>
              <a:buFont typeface="Arial" pitchFamily="34" charset="0"/>
              <a:buChar char="•"/>
            </a:pPr>
            <a:endParaRPr lang="en-US" b="0" dirty="0"/>
          </a:p>
          <a:p>
            <a:endParaRPr lang="en-US" b="0" dirty="0"/>
          </a:p>
        </p:txBody>
      </p:sp>
      <p:sp>
        <p:nvSpPr>
          <p:cNvPr id="4" name="Slide Number Placeholder 3"/>
          <p:cNvSpPr>
            <a:spLocks noGrp="1"/>
          </p:cNvSpPr>
          <p:nvPr>
            <p:ph type="sldNum" sz="quarter" idx="10"/>
          </p:nvPr>
        </p:nvSpPr>
        <p:spPr/>
        <p:txBody>
          <a:bodyPr/>
          <a:lstStyle/>
          <a:p>
            <a:fld id="{A79C0E67-0467-40CB-B71D-CA93B19776F8}" type="slidenum">
              <a:rPr lang="en-US" smtClean="0"/>
              <a:pPr/>
              <a:t>20</a:t>
            </a:fld>
            <a:endParaRPr lang="en-US" dirty="0"/>
          </a:p>
        </p:txBody>
      </p:sp>
    </p:spTree>
    <p:extLst>
      <p:ext uri="{BB962C8B-B14F-4D97-AF65-F5344CB8AC3E}">
        <p14:creationId xmlns:p14="http://schemas.microsoft.com/office/powerpoint/2010/main" val="3868979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latin typeface="+mn-lt"/>
                <a:ea typeface="+mn-ea"/>
                <a:cs typeface="+mn-cs"/>
              </a:rPr>
              <a:t>Fifteen percent of youth in the United States are considered overweight or obese. Yet hunger remains a serious problem in the United States. Not feeding children enough or not giving them the essential nutrients they need to develop and grow is a constant issue.</a:t>
            </a:r>
            <a:br>
              <a:rPr lang="en-US" sz="1200" b="0" i="0" kern="1200" dirty="0">
                <a:solidFill>
                  <a:schemeClr val="tx1"/>
                </a:solidFill>
                <a:latin typeface="+mn-lt"/>
                <a:ea typeface="+mn-ea"/>
                <a:cs typeface="+mn-cs"/>
              </a:rPr>
            </a:br>
            <a:br>
              <a:rPr lang="en-US" sz="1200" b="0" i="0" kern="1200" dirty="0">
                <a:solidFill>
                  <a:schemeClr val="tx1"/>
                </a:solidFill>
                <a:latin typeface="+mn-lt"/>
                <a:ea typeface="+mn-ea"/>
                <a:cs typeface="+mn-cs"/>
              </a:rPr>
            </a:br>
            <a:r>
              <a:rPr lang="en-US" sz="1200" b="0" i="0" kern="1200" dirty="0">
                <a:solidFill>
                  <a:schemeClr val="tx1"/>
                </a:solidFill>
                <a:latin typeface="+mn-lt"/>
                <a:ea typeface="+mn-ea"/>
                <a:cs typeface="+mn-cs"/>
              </a:rPr>
              <a:t>Child malnutrition can cause seizures, bone disease, reproductive problems, depression, poor self-esteem and worse -- death.  </a:t>
            </a:r>
          </a:p>
          <a:p>
            <a:r>
              <a:rPr lang="en-US" sz="1200" b="0" i="0" kern="1200" dirty="0">
                <a:solidFill>
                  <a:schemeClr val="tx1"/>
                </a:solidFill>
                <a:latin typeface="+mn-lt"/>
                <a:ea typeface="+mn-ea"/>
                <a:cs typeface="+mn-cs"/>
              </a:rPr>
              <a:t>Almost 14 million children in the United States are hungry. Many families can’t afford to buy healthy and nutritious food and scrape by with enough to avoid actual hunger. Some families are so neglectful that they feed their children little if anything at all.</a:t>
            </a:r>
          </a:p>
          <a:p>
            <a:endParaRPr lang="en-US" sz="1200" b="0" i="0" kern="1200" dirty="0">
              <a:solidFill>
                <a:schemeClr val="tx1"/>
              </a:solidFill>
              <a:latin typeface="+mn-lt"/>
              <a:ea typeface="+mn-ea"/>
              <a:cs typeface="+mn-cs"/>
            </a:endParaRPr>
          </a:p>
          <a:p>
            <a:r>
              <a:rPr lang="en-US" sz="1200" b="0" i="0" kern="1200" dirty="0">
                <a:solidFill>
                  <a:schemeClr val="tx1"/>
                </a:solidFill>
                <a:latin typeface="+mn-lt"/>
                <a:ea typeface="+mn-ea"/>
                <a:cs typeface="+mn-cs"/>
              </a:rPr>
              <a:t>Whether its child obesity or malnutrition, feeding America’s children has become a major issue and one that has fast become neglect against children.</a:t>
            </a:r>
          </a:p>
        </p:txBody>
      </p:sp>
      <p:sp>
        <p:nvSpPr>
          <p:cNvPr id="4" name="Slide Number Placeholder 3"/>
          <p:cNvSpPr>
            <a:spLocks noGrp="1"/>
          </p:cNvSpPr>
          <p:nvPr>
            <p:ph type="sldNum" sz="quarter" idx="10"/>
          </p:nvPr>
        </p:nvSpPr>
        <p:spPr/>
        <p:txBody>
          <a:bodyPr/>
          <a:lstStyle/>
          <a:p>
            <a:fld id="{A79C0E67-0467-40CB-B71D-CA93B19776F8}" type="slidenum">
              <a:rPr lang="en-US" smtClean="0"/>
              <a:pPr/>
              <a:t>21</a:t>
            </a:fld>
            <a:endParaRPr lang="en-US" dirty="0"/>
          </a:p>
        </p:txBody>
      </p:sp>
    </p:spTree>
    <p:extLst>
      <p:ext uri="{BB962C8B-B14F-4D97-AF65-F5344CB8AC3E}">
        <p14:creationId xmlns:p14="http://schemas.microsoft.com/office/powerpoint/2010/main" val="252514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d-ID">
              <a:latin typeface="Calibri" charset="0"/>
            </a:endParaRPr>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BB2A716D-348B-F24B-83B1-311C7D18C1C2}" type="slidenum">
              <a:rPr lang="id-ID"/>
              <a:pPr eaLnBrk="1" hangingPunct="1"/>
              <a:t>26</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844450CF-8CA8-AE42-9958-379C3EE28AA6}" type="datetimeFigureOut">
              <a:rPr lang="en-US" smtClean="0"/>
              <a:t>12/7/20</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E3B5D320-51C6-AA4F-9B78-BC6C294954AC}"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44450CF-8CA8-AE42-9958-379C3EE28AA6}"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B5D320-51C6-AA4F-9B78-BC6C294954A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44450CF-8CA8-AE42-9958-379C3EE28AA6}"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B5D320-51C6-AA4F-9B78-BC6C294954A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3">
  <p:cSld name="Section 3">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895163" y="2254272"/>
            <a:ext cx="3247200" cy="19764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3600"/>
              <a:buNone/>
              <a:defRPr sz="3600"/>
            </a:lvl1pPr>
            <a:lvl2pPr lvl="1" algn="ctr" rtl="0">
              <a:lnSpc>
                <a:spcPct val="80000"/>
              </a:lnSpc>
              <a:spcBef>
                <a:spcPts val="0"/>
              </a:spcBef>
              <a:spcAft>
                <a:spcPts val="0"/>
              </a:spcAft>
              <a:buClr>
                <a:schemeClr val="accent1"/>
              </a:buClr>
              <a:buSzPts val="3600"/>
              <a:buNone/>
              <a:defRPr sz="3600">
                <a:solidFill>
                  <a:schemeClr val="accent1"/>
                </a:solidFill>
              </a:defRPr>
            </a:lvl2pPr>
            <a:lvl3pPr lvl="2" algn="ctr" rtl="0">
              <a:lnSpc>
                <a:spcPct val="80000"/>
              </a:lnSpc>
              <a:spcBef>
                <a:spcPts val="0"/>
              </a:spcBef>
              <a:spcAft>
                <a:spcPts val="0"/>
              </a:spcAft>
              <a:buClr>
                <a:schemeClr val="accent1"/>
              </a:buClr>
              <a:buSzPts val="3600"/>
              <a:buNone/>
              <a:defRPr sz="3600">
                <a:solidFill>
                  <a:schemeClr val="accent1"/>
                </a:solidFill>
              </a:defRPr>
            </a:lvl3pPr>
            <a:lvl4pPr lvl="3" algn="ctr" rtl="0">
              <a:lnSpc>
                <a:spcPct val="80000"/>
              </a:lnSpc>
              <a:spcBef>
                <a:spcPts val="0"/>
              </a:spcBef>
              <a:spcAft>
                <a:spcPts val="0"/>
              </a:spcAft>
              <a:buClr>
                <a:schemeClr val="accent1"/>
              </a:buClr>
              <a:buSzPts val="3600"/>
              <a:buNone/>
              <a:defRPr sz="3600">
                <a:solidFill>
                  <a:schemeClr val="accent1"/>
                </a:solidFill>
              </a:defRPr>
            </a:lvl4pPr>
            <a:lvl5pPr lvl="4" algn="ctr" rtl="0">
              <a:lnSpc>
                <a:spcPct val="80000"/>
              </a:lnSpc>
              <a:spcBef>
                <a:spcPts val="0"/>
              </a:spcBef>
              <a:spcAft>
                <a:spcPts val="0"/>
              </a:spcAft>
              <a:buClr>
                <a:schemeClr val="accent1"/>
              </a:buClr>
              <a:buSzPts val="3600"/>
              <a:buNone/>
              <a:defRPr sz="3600">
                <a:solidFill>
                  <a:schemeClr val="accent1"/>
                </a:solidFill>
              </a:defRPr>
            </a:lvl5pPr>
            <a:lvl6pPr lvl="5" algn="ctr" rtl="0">
              <a:lnSpc>
                <a:spcPct val="80000"/>
              </a:lnSpc>
              <a:spcBef>
                <a:spcPts val="0"/>
              </a:spcBef>
              <a:spcAft>
                <a:spcPts val="0"/>
              </a:spcAft>
              <a:buClr>
                <a:schemeClr val="accent1"/>
              </a:buClr>
              <a:buSzPts val="3600"/>
              <a:buNone/>
              <a:defRPr sz="3600">
                <a:solidFill>
                  <a:schemeClr val="accent1"/>
                </a:solidFill>
              </a:defRPr>
            </a:lvl6pPr>
            <a:lvl7pPr lvl="6" algn="ctr" rtl="0">
              <a:lnSpc>
                <a:spcPct val="80000"/>
              </a:lnSpc>
              <a:spcBef>
                <a:spcPts val="0"/>
              </a:spcBef>
              <a:spcAft>
                <a:spcPts val="0"/>
              </a:spcAft>
              <a:buClr>
                <a:schemeClr val="accent1"/>
              </a:buClr>
              <a:buSzPts val="3600"/>
              <a:buNone/>
              <a:defRPr sz="3600">
                <a:solidFill>
                  <a:schemeClr val="accent1"/>
                </a:solidFill>
              </a:defRPr>
            </a:lvl7pPr>
            <a:lvl8pPr lvl="7" algn="ctr" rtl="0">
              <a:lnSpc>
                <a:spcPct val="80000"/>
              </a:lnSpc>
              <a:spcBef>
                <a:spcPts val="0"/>
              </a:spcBef>
              <a:spcAft>
                <a:spcPts val="0"/>
              </a:spcAft>
              <a:buClr>
                <a:schemeClr val="accent1"/>
              </a:buClr>
              <a:buSzPts val="3600"/>
              <a:buNone/>
              <a:defRPr sz="3600">
                <a:solidFill>
                  <a:schemeClr val="accent1"/>
                </a:solidFill>
              </a:defRPr>
            </a:lvl8pPr>
            <a:lvl9pPr lvl="8" algn="ctr" rtl="0">
              <a:lnSpc>
                <a:spcPct val="80000"/>
              </a:lnSpc>
              <a:spcBef>
                <a:spcPts val="0"/>
              </a:spcBef>
              <a:spcAft>
                <a:spcPts val="0"/>
              </a:spcAft>
              <a:buClr>
                <a:schemeClr val="accent1"/>
              </a:buClr>
              <a:buSzPts val="3600"/>
              <a:buNone/>
              <a:defRPr sz="3600">
                <a:solidFill>
                  <a:schemeClr val="accent1"/>
                </a:solidFill>
              </a:defRPr>
            </a:lvl9pPr>
          </a:lstStyle>
          <a:p>
            <a:endParaRPr/>
          </a:p>
        </p:txBody>
      </p:sp>
      <p:sp>
        <p:nvSpPr>
          <p:cNvPr id="98" name="Google Shape;98;p20"/>
          <p:cNvSpPr txBox="1">
            <a:spLocks noGrp="1"/>
          </p:cNvSpPr>
          <p:nvPr>
            <p:ph type="subTitle" idx="1"/>
          </p:nvPr>
        </p:nvSpPr>
        <p:spPr>
          <a:xfrm>
            <a:off x="895163" y="4144272"/>
            <a:ext cx="3247200" cy="164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600"/>
              <a:buNone/>
              <a:defRPr sz="1600">
                <a:solidFill>
                  <a:schemeClr val="accent1"/>
                </a:solidFill>
              </a:defRPr>
            </a:lvl1pPr>
            <a:lvl2pPr lvl="1" algn="ctr" rtl="0">
              <a:lnSpc>
                <a:spcPct val="100000"/>
              </a:lnSpc>
              <a:spcBef>
                <a:spcPts val="0"/>
              </a:spcBef>
              <a:spcAft>
                <a:spcPts val="0"/>
              </a:spcAft>
              <a:buClr>
                <a:schemeClr val="accent1"/>
              </a:buClr>
              <a:buSzPts val="1600"/>
              <a:buNone/>
              <a:defRPr sz="1600">
                <a:solidFill>
                  <a:schemeClr val="accent1"/>
                </a:solidFill>
              </a:defRPr>
            </a:lvl2pPr>
            <a:lvl3pPr lvl="2" algn="ctr" rtl="0">
              <a:lnSpc>
                <a:spcPct val="100000"/>
              </a:lnSpc>
              <a:spcBef>
                <a:spcPts val="0"/>
              </a:spcBef>
              <a:spcAft>
                <a:spcPts val="0"/>
              </a:spcAft>
              <a:buClr>
                <a:schemeClr val="accent1"/>
              </a:buClr>
              <a:buSzPts val="1600"/>
              <a:buNone/>
              <a:defRPr sz="1600">
                <a:solidFill>
                  <a:schemeClr val="accent1"/>
                </a:solidFill>
              </a:defRPr>
            </a:lvl3pPr>
            <a:lvl4pPr lvl="3" algn="ctr" rtl="0">
              <a:lnSpc>
                <a:spcPct val="100000"/>
              </a:lnSpc>
              <a:spcBef>
                <a:spcPts val="0"/>
              </a:spcBef>
              <a:spcAft>
                <a:spcPts val="0"/>
              </a:spcAft>
              <a:buClr>
                <a:schemeClr val="accent1"/>
              </a:buClr>
              <a:buSzPts val="1600"/>
              <a:buNone/>
              <a:defRPr sz="1600">
                <a:solidFill>
                  <a:schemeClr val="accent1"/>
                </a:solidFill>
              </a:defRPr>
            </a:lvl4pPr>
            <a:lvl5pPr lvl="4" algn="ctr" rtl="0">
              <a:lnSpc>
                <a:spcPct val="100000"/>
              </a:lnSpc>
              <a:spcBef>
                <a:spcPts val="0"/>
              </a:spcBef>
              <a:spcAft>
                <a:spcPts val="0"/>
              </a:spcAft>
              <a:buClr>
                <a:schemeClr val="accent1"/>
              </a:buClr>
              <a:buSzPts val="1600"/>
              <a:buNone/>
              <a:defRPr sz="1600">
                <a:solidFill>
                  <a:schemeClr val="accent1"/>
                </a:solidFill>
              </a:defRPr>
            </a:lvl5pPr>
            <a:lvl6pPr lvl="5" algn="ctr" rtl="0">
              <a:lnSpc>
                <a:spcPct val="100000"/>
              </a:lnSpc>
              <a:spcBef>
                <a:spcPts val="0"/>
              </a:spcBef>
              <a:spcAft>
                <a:spcPts val="0"/>
              </a:spcAft>
              <a:buClr>
                <a:schemeClr val="accent1"/>
              </a:buClr>
              <a:buSzPts val="1600"/>
              <a:buNone/>
              <a:defRPr sz="1600">
                <a:solidFill>
                  <a:schemeClr val="accent1"/>
                </a:solidFill>
              </a:defRPr>
            </a:lvl6pPr>
            <a:lvl7pPr lvl="6" algn="ctr" rtl="0">
              <a:lnSpc>
                <a:spcPct val="100000"/>
              </a:lnSpc>
              <a:spcBef>
                <a:spcPts val="0"/>
              </a:spcBef>
              <a:spcAft>
                <a:spcPts val="0"/>
              </a:spcAft>
              <a:buClr>
                <a:schemeClr val="accent1"/>
              </a:buClr>
              <a:buSzPts val="1600"/>
              <a:buNone/>
              <a:defRPr sz="1600">
                <a:solidFill>
                  <a:schemeClr val="accent1"/>
                </a:solidFill>
              </a:defRPr>
            </a:lvl7pPr>
            <a:lvl8pPr lvl="7" algn="ctr" rtl="0">
              <a:lnSpc>
                <a:spcPct val="100000"/>
              </a:lnSpc>
              <a:spcBef>
                <a:spcPts val="0"/>
              </a:spcBef>
              <a:spcAft>
                <a:spcPts val="0"/>
              </a:spcAft>
              <a:buClr>
                <a:schemeClr val="accent1"/>
              </a:buClr>
              <a:buSzPts val="1600"/>
              <a:buNone/>
              <a:defRPr sz="1600">
                <a:solidFill>
                  <a:schemeClr val="accent1"/>
                </a:solidFill>
              </a:defRPr>
            </a:lvl8pPr>
            <a:lvl9pPr lvl="8" algn="ctr" rtl="0">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99" name="Google Shape;99;p20"/>
          <p:cNvSpPr txBox="1">
            <a:spLocks noGrp="1"/>
          </p:cNvSpPr>
          <p:nvPr>
            <p:ph type="title" idx="2" hasCustomPrompt="1"/>
          </p:nvPr>
        </p:nvSpPr>
        <p:spPr>
          <a:xfrm>
            <a:off x="1641413" y="1823672"/>
            <a:ext cx="1754700" cy="80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Clr>
                <a:schemeClr val="accent1"/>
              </a:buClr>
              <a:buSzPts val="12000"/>
              <a:buNone/>
              <a:defRPr sz="12000">
                <a:solidFill>
                  <a:schemeClr val="accent1"/>
                </a:solidFill>
              </a:defRPr>
            </a:lvl2pPr>
            <a:lvl3pPr lvl="2" algn="ctr" rtl="0">
              <a:spcBef>
                <a:spcPts val="0"/>
              </a:spcBef>
              <a:spcAft>
                <a:spcPts val="0"/>
              </a:spcAft>
              <a:buClr>
                <a:schemeClr val="accent1"/>
              </a:buClr>
              <a:buSzPts val="12000"/>
              <a:buNone/>
              <a:defRPr sz="12000">
                <a:solidFill>
                  <a:schemeClr val="accent1"/>
                </a:solidFill>
              </a:defRPr>
            </a:lvl3pPr>
            <a:lvl4pPr lvl="3" algn="ctr" rtl="0">
              <a:spcBef>
                <a:spcPts val="0"/>
              </a:spcBef>
              <a:spcAft>
                <a:spcPts val="0"/>
              </a:spcAft>
              <a:buClr>
                <a:schemeClr val="accent1"/>
              </a:buClr>
              <a:buSzPts val="12000"/>
              <a:buNone/>
              <a:defRPr sz="12000">
                <a:solidFill>
                  <a:schemeClr val="accent1"/>
                </a:solidFill>
              </a:defRPr>
            </a:lvl4pPr>
            <a:lvl5pPr lvl="4" algn="ctr" rtl="0">
              <a:spcBef>
                <a:spcPts val="0"/>
              </a:spcBef>
              <a:spcAft>
                <a:spcPts val="0"/>
              </a:spcAft>
              <a:buClr>
                <a:schemeClr val="accent1"/>
              </a:buClr>
              <a:buSzPts val="12000"/>
              <a:buNone/>
              <a:defRPr sz="12000">
                <a:solidFill>
                  <a:schemeClr val="accent1"/>
                </a:solidFill>
              </a:defRPr>
            </a:lvl5pPr>
            <a:lvl6pPr lvl="5" algn="ctr" rtl="0">
              <a:spcBef>
                <a:spcPts val="0"/>
              </a:spcBef>
              <a:spcAft>
                <a:spcPts val="0"/>
              </a:spcAft>
              <a:buClr>
                <a:schemeClr val="accent1"/>
              </a:buClr>
              <a:buSzPts val="12000"/>
              <a:buNone/>
              <a:defRPr sz="12000">
                <a:solidFill>
                  <a:schemeClr val="accent1"/>
                </a:solidFill>
              </a:defRPr>
            </a:lvl6pPr>
            <a:lvl7pPr lvl="6" algn="ctr" rtl="0">
              <a:spcBef>
                <a:spcPts val="0"/>
              </a:spcBef>
              <a:spcAft>
                <a:spcPts val="0"/>
              </a:spcAft>
              <a:buClr>
                <a:schemeClr val="accent1"/>
              </a:buClr>
              <a:buSzPts val="12000"/>
              <a:buNone/>
              <a:defRPr sz="12000">
                <a:solidFill>
                  <a:schemeClr val="accent1"/>
                </a:solidFill>
              </a:defRPr>
            </a:lvl7pPr>
            <a:lvl8pPr lvl="7" algn="ctr" rtl="0">
              <a:spcBef>
                <a:spcPts val="0"/>
              </a:spcBef>
              <a:spcAft>
                <a:spcPts val="0"/>
              </a:spcAft>
              <a:buClr>
                <a:schemeClr val="accent1"/>
              </a:buClr>
              <a:buSzPts val="12000"/>
              <a:buNone/>
              <a:defRPr sz="12000">
                <a:solidFill>
                  <a:schemeClr val="accent1"/>
                </a:solidFill>
              </a:defRPr>
            </a:lvl8pPr>
            <a:lvl9pPr lvl="8" algn="ctr" rtl="0">
              <a:spcBef>
                <a:spcPts val="0"/>
              </a:spcBef>
              <a:spcAft>
                <a:spcPts val="0"/>
              </a:spcAft>
              <a:buClr>
                <a:schemeClr val="accent1"/>
              </a:buClr>
              <a:buSzPts val="12000"/>
              <a:buNone/>
              <a:defRPr sz="12000">
                <a:solidFill>
                  <a:schemeClr val="accent1"/>
                </a:solidFill>
              </a:defRPr>
            </a:lvl9pPr>
          </a:lstStyle>
          <a:p>
            <a:r>
              <a:t>xx%</a:t>
            </a:r>
          </a:p>
        </p:txBody>
      </p:sp>
      <p:sp>
        <p:nvSpPr>
          <p:cNvPr id="100" name="Google Shape;100;p20"/>
          <p:cNvSpPr/>
          <p:nvPr/>
        </p:nvSpPr>
        <p:spPr>
          <a:xfrm>
            <a:off x="6524625" y="0"/>
            <a:ext cx="26193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750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44450CF-8CA8-AE42-9958-379C3EE28AA6}"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B5D320-51C6-AA4F-9B78-BC6C294954A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44450CF-8CA8-AE42-9958-379C3EE28AA6}"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B5D320-51C6-AA4F-9B78-BC6C294954AC}"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44450CF-8CA8-AE42-9958-379C3EE28AA6}" type="datetimeFigureOut">
              <a:rPr lang="en-US" smtClean="0"/>
              <a:t>12/7/20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B5D320-51C6-AA4F-9B78-BC6C294954A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44450CF-8CA8-AE42-9958-379C3EE28AA6}" type="datetimeFigureOut">
              <a:rPr lang="en-US" smtClean="0"/>
              <a:t>12/7/20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B5D320-51C6-AA4F-9B78-BC6C294954A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844450CF-8CA8-AE42-9958-379C3EE28AA6}" type="datetimeFigureOut">
              <a:rPr lang="en-US" smtClean="0"/>
              <a:t>12/7/20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B5D320-51C6-AA4F-9B78-BC6C294954A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844450CF-8CA8-AE42-9958-379C3EE28AA6}" type="datetimeFigureOut">
              <a:rPr lang="en-US" smtClean="0"/>
              <a:t>12/7/20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B5D320-51C6-AA4F-9B78-BC6C294954AC}"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44450CF-8CA8-AE42-9958-379C3EE28AA6}" type="datetimeFigureOut">
              <a:rPr lang="en-US" smtClean="0"/>
              <a:t>12/7/20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B5D320-51C6-AA4F-9B78-BC6C294954A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844450CF-8CA8-AE42-9958-379C3EE28AA6}" type="datetimeFigureOut">
              <a:rPr lang="en-US" smtClean="0"/>
              <a:t>12/7/20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B5D320-51C6-AA4F-9B78-BC6C294954AC}"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44450CF-8CA8-AE42-9958-379C3EE28AA6}" type="datetimeFigureOut">
              <a:rPr lang="en-US" smtClean="0"/>
              <a:t>12/7/20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3B5D320-51C6-AA4F-9B78-BC6C294954AC}"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901439" y="1198926"/>
            <a:ext cx="5592221" cy="1470025"/>
          </a:xfrm>
        </p:spPr>
        <p:txBody>
          <a:bodyPr>
            <a:normAutofit/>
          </a:bodyPr>
          <a:lstStyle/>
          <a:p>
            <a:pPr eaLnBrk="1" hangingPunct="1"/>
            <a:r>
              <a:rPr lang="en-US" sz="4400" dirty="0" err="1">
                <a:solidFill>
                  <a:srgbClr val="00B050"/>
                </a:solidFill>
                <a:latin typeface="AMOROUS" charset="0"/>
              </a:rPr>
              <a:t>Gizi</a:t>
            </a:r>
            <a:r>
              <a:rPr lang="en-US" sz="4400" dirty="0">
                <a:solidFill>
                  <a:srgbClr val="00B050"/>
                </a:solidFill>
                <a:latin typeface="AMOROUS" charset="0"/>
              </a:rPr>
              <a:t> </a:t>
            </a:r>
            <a:r>
              <a:rPr lang="en-US" sz="4400" dirty="0" err="1">
                <a:solidFill>
                  <a:srgbClr val="00B050"/>
                </a:solidFill>
                <a:latin typeface="AMOROUS" charset="0"/>
              </a:rPr>
              <a:t>Anak</a:t>
            </a:r>
            <a:r>
              <a:rPr lang="en-US" sz="4400" dirty="0">
                <a:solidFill>
                  <a:srgbClr val="00B050"/>
                </a:solidFill>
                <a:latin typeface="AMOROUS" charset="0"/>
              </a:rPr>
              <a:t> </a:t>
            </a:r>
            <a:r>
              <a:rPr lang="en-US" sz="4400" dirty="0" err="1">
                <a:solidFill>
                  <a:srgbClr val="00B050"/>
                </a:solidFill>
                <a:latin typeface="AMOROUS" charset="0"/>
              </a:rPr>
              <a:t>Sekolah</a:t>
            </a:r>
            <a:endParaRPr lang="en-US" sz="4400" dirty="0">
              <a:solidFill>
                <a:srgbClr val="00B050"/>
              </a:solidFill>
              <a:latin typeface="AMOROUS" charset="0"/>
            </a:endParaRPr>
          </a:p>
        </p:txBody>
      </p:sp>
      <p:sp>
        <p:nvSpPr>
          <p:cNvPr id="5123" name="Rectangle 3"/>
          <p:cNvSpPr>
            <a:spLocks noGrp="1" noChangeArrowheads="1"/>
          </p:cNvSpPr>
          <p:nvPr>
            <p:ph type="subTitle" idx="1"/>
          </p:nvPr>
        </p:nvSpPr>
        <p:spPr>
          <a:xfrm>
            <a:off x="3779518" y="3368040"/>
            <a:ext cx="4953000" cy="899160"/>
          </a:xfrm>
        </p:spPr>
        <p:txBody>
          <a:bodyPr>
            <a:normAutofit fontScale="92500" lnSpcReduction="10000"/>
          </a:bodyPr>
          <a:lstStyle/>
          <a:p>
            <a:pPr marL="63500" algn="ctr" eaLnBrk="1" hangingPunct="1"/>
            <a:r>
              <a:rPr lang="id-ID" sz="1800" dirty="0">
                <a:solidFill>
                  <a:srgbClr val="00B050"/>
                </a:solidFill>
                <a:latin typeface="Montserrat" charset="0"/>
                <a:ea typeface="Adobe Heiti Std R" charset="0"/>
                <a:cs typeface="Adobe Heiti Std R" charset="0"/>
              </a:rPr>
              <a:t>K</a:t>
            </a:r>
            <a:r>
              <a:rPr lang="en-US" sz="1800" dirty="0" err="1">
                <a:solidFill>
                  <a:srgbClr val="00B050"/>
                </a:solidFill>
                <a:latin typeface="Montserrat" charset="0"/>
                <a:ea typeface="Adobe Heiti Std R" charset="0"/>
                <a:cs typeface="Adobe Heiti Std R" charset="0"/>
              </a:rPr>
              <a:t>usharisupeni</a:t>
            </a:r>
            <a:endParaRPr lang="en-US" sz="1800" dirty="0">
              <a:solidFill>
                <a:srgbClr val="00B050"/>
              </a:solidFill>
              <a:latin typeface="Montserrat" charset="0"/>
              <a:ea typeface="Adobe Heiti Std R" charset="0"/>
              <a:cs typeface="Adobe Heiti Std R" charset="0"/>
            </a:endParaRPr>
          </a:p>
          <a:p>
            <a:pPr marL="63500" algn="ctr" eaLnBrk="1" hangingPunct="1"/>
            <a:r>
              <a:rPr lang="en-US" sz="1800" dirty="0" err="1">
                <a:solidFill>
                  <a:srgbClr val="00B050"/>
                </a:solidFill>
                <a:latin typeface="Montserrat" charset="0"/>
                <a:ea typeface="Adobe Heiti Std R" charset="0"/>
                <a:cs typeface="Adobe Heiti Std R" charset="0"/>
              </a:rPr>
              <a:t>Endang</a:t>
            </a:r>
            <a:r>
              <a:rPr lang="en-US" sz="1800" dirty="0">
                <a:solidFill>
                  <a:srgbClr val="00B050"/>
                </a:solidFill>
                <a:latin typeface="Montserrat" charset="0"/>
                <a:ea typeface="Adobe Heiti Std R" charset="0"/>
                <a:cs typeface="Adobe Heiti Std R" charset="0"/>
              </a:rPr>
              <a:t>  L. </a:t>
            </a:r>
            <a:r>
              <a:rPr lang="en-US" sz="1800" dirty="0" err="1">
                <a:solidFill>
                  <a:srgbClr val="00B050"/>
                </a:solidFill>
                <a:latin typeface="Montserrat" charset="0"/>
                <a:ea typeface="Adobe Heiti Std R" charset="0"/>
                <a:cs typeface="Adobe Heiti Std R" charset="0"/>
              </a:rPr>
              <a:t>Achadi</a:t>
            </a:r>
            <a:endParaRPr lang="id-ID" sz="1800" dirty="0">
              <a:solidFill>
                <a:srgbClr val="00B050"/>
              </a:solidFill>
              <a:latin typeface="Montserrat" charset="0"/>
              <a:ea typeface="Adobe Heiti Std R" charset="0"/>
              <a:cs typeface="Adobe Heiti Std R" charset="0"/>
            </a:endParaRPr>
          </a:p>
          <a:p>
            <a:pPr marL="63500" algn="ctr" eaLnBrk="1" hangingPunct="1"/>
            <a:r>
              <a:rPr lang="id-ID" sz="1800" dirty="0">
                <a:solidFill>
                  <a:srgbClr val="00B050"/>
                </a:solidFill>
                <a:latin typeface="Montserrat" charset="0"/>
                <a:ea typeface="Adobe Heiti Std R" charset="0"/>
                <a:cs typeface="Adobe Heiti Std R" charset="0"/>
              </a:rPr>
              <a:t>Diah M. Utari</a:t>
            </a:r>
            <a:endParaRPr lang="en-US" sz="1800" dirty="0">
              <a:solidFill>
                <a:srgbClr val="00B050"/>
              </a:solidFill>
              <a:latin typeface="Montserrat" charset="0"/>
              <a:ea typeface="Adobe Heiti Std R" charset="0"/>
              <a:cs typeface="Adobe Heiti Std R" charset="0"/>
            </a:endParaRPr>
          </a:p>
        </p:txBody>
      </p:sp>
      <p:sp>
        <p:nvSpPr>
          <p:cNvPr id="512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63BF61BE-E78D-FA48-9F73-91D9B48DFAD0}" type="slidenum">
              <a:rPr lang="en-US">
                <a:solidFill>
                  <a:schemeClr val="bg1"/>
                </a:solidFill>
              </a:rPr>
              <a:pPr eaLnBrk="1" hangingPunct="1"/>
              <a:t>1</a:t>
            </a:fld>
            <a:endParaRPr lang="en-US">
              <a:solidFill>
                <a:schemeClr val="bg1"/>
              </a:solidFill>
            </a:endParaRPr>
          </a:p>
        </p:txBody>
      </p:sp>
      <p:pic>
        <p:nvPicPr>
          <p:cNvPr id="5" name="Picture 2" descr="kid running to school clipart - Clip Art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12258"/>
            <a:ext cx="3901438" cy="434470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a:xfrm>
            <a:off x="3901439" y="4488022"/>
            <a:ext cx="4953000" cy="1350327"/>
          </a:xfrm>
          <a:prstGeom prst="rect">
            <a:avLst/>
          </a:prstGeom>
        </p:spPr>
        <p:txBody>
          <a:bodyPr tIns="0">
            <a:norm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marL="63500" algn="ctr"/>
            <a:r>
              <a:rPr lang="id-ID" sz="2400" dirty="0">
                <a:solidFill>
                  <a:srgbClr val="00B050"/>
                </a:solidFill>
                <a:latin typeface="Montserrat" charset="0"/>
                <a:ea typeface="Adobe Heiti Std R" charset="0"/>
                <a:cs typeface="Adobe Heiti Std R" charset="0"/>
              </a:rPr>
              <a:t>Program Studi Gizi</a:t>
            </a:r>
          </a:p>
          <a:p>
            <a:pPr marL="63500" algn="ctr"/>
            <a:r>
              <a:rPr lang="id-ID" sz="2400" dirty="0">
                <a:solidFill>
                  <a:srgbClr val="00B050"/>
                </a:solidFill>
                <a:latin typeface="Montserrat" charset="0"/>
                <a:ea typeface="Adobe Heiti Std R" charset="0"/>
                <a:cs typeface="Adobe Heiti Std R" charset="0"/>
              </a:rPr>
              <a:t>Departemen Gizi Kesmas</a:t>
            </a:r>
          </a:p>
          <a:p>
            <a:pPr marL="63500" algn="ctr"/>
            <a:r>
              <a:rPr lang="id-ID" sz="2400" dirty="0">
                <a:solidFill>
                  <a:srgbClr val="00B050"/>
                </a:solidFill>
                <a:latin typeface="Montserrat" charset="0"/>
                <a:ea typeface="Adobe Heiti Std R" charset="0"/>
                <a:cs typeface="Adobe Heiti Std R" charset="0"/>
              </a:rPr>
              <a:t>FKM – UI, 2020</a:t>
            </a:r>
            <a:endParaRPr lang="en-US" sz="2400" dirty="0">
              <a:solidFill>
                <a:srgbClr val="00B050"/>
              </a:solidFill>
              <a:latin typeface="Montserrat" charset="0"/>
              <a:ea typeface="Adobe Heiti Std R" charset="0"/>
              <a:cs typeface="Adobe Heiti Std R" charset="0"/>
            </a:endParaRPr>
          </a:p>
        </p:txBody>
      </p:sp>
    </p:spTree>
    <p:extLst>
      <p:ext uri="{BB962C8B-B14F-4D97-AF65-F5344CB8AC3E}">
        <p14:creationId xmlns:p14="http://schemas.microsoft.com/office/powerpoint/2010/main" val="412044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p:cNvSpPr txBox="1">
            <a:spLocks/>
          </p:cNvSpPr>
          <p:nvPr/>
        </p:nvSpPr>
        <p:spPr>
          <a:xfrm>
            <a:off x="1143000" y="2819399"/>
            <a:ext cx="4038600" cy="2286001"/>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spcBef>
                <a:spcPts val="0"/>
              </a:spcBef>
              <a:buFont typeface="Wingdings 2"/>
              <a:buNone/>
            </a:pPr>
            <a:r>
              <a:rPr lang="en-US" dirty="0"/>
              <a:t>Cut children's’ portion sizes by 0ne-half to one-third of an adult’s serving size.</a:t>
            </a:r>
          </a:p>
          <a:p>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18867" y="2287384"/>
            <a:ext cx="3046615" cy="3046615"/>
          </a:xfrm>
          <a:prstGeom prst="rect">
            <a:avLst/>
          </a:prstGeom>
        </p:spPr>
      </p:pic>
      <p:sp>
        <p:nvSpPr>
          <p:cNvPr id="6" name="Title 1"/>
          <p:cNvSpPr>
            <a:spLocks noGrp="1"/>
          </p:cNvSpPr>
          <p:nvPr>
            <p:ph type="title"/>
          </p:nvPr>
        </p:nvSpPr>
        <p:spPr/>
        <p:txBody>
          <a:bodyPr/>
          <a:lstStyle/>
          <a:p>
            <a:pPr algn="ctr"/>
            <a:r>
              <a:rPr lang="en-US" dirty="0">
                <a:solidFill>
                  <a:schemeClr val="accent2">
                    <a:lumMod val="50000"/>
                  </a:schemeClr>
                </a:solidFill>
              </a:rPr>
              <a:t>Healthy Habits for Children</a:t>
            </a:r>
          </a:p>
        </p:txBody>
      </p:sp>
      <p:sp>
        <p:nvSpPr>
          <p:cNvPr id="7" name="Rectangle 6"/>
          <p:cNvSpPr/>
          <p:nvPr/>
        </p:nvSpPr>
        <p:spPr>
          <a:xfrm>
            <a:off x="1351788" y="6201430"/>
            <a:ext cx="7581900" cy="400110"/>
          </a:xfrm>
          <a:prstGeom prst="rect">
            <a:avLst/>
          </a:prstGeom>
        </p:spPr>
        <p:txBody>
          <a:bodyPr wrap="square">
            <a:spAutoFit/>
          </a:bodyPr>
          <a:lstStyle/>
          <a:p>
            <a:pPr algn="ctr"/>
            <a:r>
              <a:rPr lang="en-US" sz="1000" dirty="0">
                <a:solidFill>
                  <a:srgbClr val="000000"/>
                </a:solidFill>
                <a:latin typeface="Arial" pitchFamily="34" charset="0"/>
                <a:ea typeface="Times New Roman" pitchFamily="18" charset="0"/>
                <a:cs typeface="Arial" pitchFamily="34" charset="0"/>
              </a:rPr>
              <a:t>Copyright © Texas Education Agency, 2015. All rights reserved. (Revised)</a:t>
            </a:r>
            <a:endParaRPr lang="en-US" sz="1000" dirty="0">
              <a:latin typeface="Arial" pitchFamily="34" charset="0"/>
              <a:cs typeface="Arial" pitchFamily="34" charset="0"/>
            </a:endParaRPr>
          </a:p>
          <a:p>
            <a:pPr algn="ctr"/>
            <a:r>
              <a:rPr lang="en-US" sz="1000" dirty="0">
                <a:solidFill>
                  <a:srgbClr val="000000"/>
                </a:solidFill>
                <a:latin typeface="Arial" pitchFamily="34" charset="0"/>
                <a:ea typeface="Times New Roman" pitchFamily="18" charset="0"/>
                <a:cs typeface="Arial" pitchFamily="34" charset="0"/>
              </a:rPr>
              <a:t> </a:t>
            </a:r>
            <a:endParaRPr lang="en-US" sz="1000" dirty="0">
              <a:latin typeface="Arial" pitchFamily="34" charset="0"/>
              <a:cs typeface="Arial" pitchFamily="34" charset="0"/>
            </a:endParaRPr>
          </a:p>
        </p:txBody>
      </p:sp>
    </p:spTree>
    <p:extLst>
      <p:ext uri="{BB962C8B-B14F-4D97-AF65-F5344CB8AC3E}">
        <p14:creationId xmlns:p14="http://schemas.microsoft.com/office/powerpoint/2010/main" val="2808495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Snack yang baik....???</a:t>
            </a:r>
          </a:p>
        </p:txBody>
      </p:sp>
      <p:sp>
        <p:nvSpPr>
          <p:cNvPr id="3" name="Content Placeholder 2"/>
          <p:cNvSpPr>
            <a:spLocks noGrp="1"/>
          </p:cNvSpPr>
          <p:nvPr>
            <p:ph idx="1"/>
          </p:nvPr>
        </p:nvSpPr>
        <p:spPr>
          <a:xfrm>
            <a:off x="5410200" y="2114550"/>
            <a:ext cx="3523488" cy="3314700"/>
          </a:xfrm>
        </p:spPr>
        <p:txBody>
          <a:bodyPr>
            <a:normAutofit/>
          </a:bodyPr>
          <a:lstStyle/>
          <a:p>
            <a:r>
              <a:rPr lang="id-ID" sz="2400" dirty="0"/>
              <a:t>Mengandung padat gizi </a:t>
            </a:r>
          </a:p>
          <a:p>
            <a:pPr lvl="1"/>
            <a:r>
              <a:rPr lang="id-ID" sz="2400" dirty="0"/>
              <a:t>Protein</a:t>
            </a:r>
          </a:p>
          <a:p>
            <a:pPr lvl="1"/>
            <a:r>
              <a:rPr lang="id-ID" sz="2400" dirty="0"/>
              <a:t>KH</a:t>
            </a:r>
          </a:p>
          <a:p>
            <a:pPr lvl="1"/>
            <a:r>
              <a:rPr lang="id-ID" sz="2400" dirty="0"/>
              <a:t>Vitamin dan mineral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3650" y="1962150"/>
            <a:ext cx="35306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9517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6592"/>
          </a:xfrm>
        </p:spPr>
        <p:txBody>
          <a:bodyPr>
            <a:normAutofit/>
          </a:bodyPr>
          <a:lstStyle/>
          <a:p>
            <a:pPr algn="ctr"/>
            <a:r>
              <a:rPr lang="en-US" sz="2800" dirty="0">
                <a:solidFill>
                  <a:schemeClr val="accent2">
                    <a:lumMod val="50000"/>
                  </a:schemeClr>
                </a:solidFill>
              </a:rPr>
              <a:t>Serving vs. Portion Sizes</a:t>
            </a:r>
          </a:p>
        </p:txBody>
      </p:sp>
      <p:sp>
        <p:nvSpPr>
          <p:cNvPr id="3" name="Content Placeholder 2"/>
          <p:cNvSpPr>
            <a:spLocks noGrp="1"/>
          </p:cNvSpPr>
          <p:nvPr>
            <p:ph idx="1"/>
          </p:nvPr>
        </p:nvSpPr>
        <p:spPr/>
        <p:txBody>
          <a:bodyPr/>
          <a:lstStyle/>
          <a:p>
            <a:endParaRPr lang="en-US" dirty="0"/>
          </a:p>
          <a:p>
            <a:pPr algn="ctr">
              <a:buNone/>
            </a:pPr>
            <a:endParaRPr lang="en-US" dirty="0"/>
          </a:p>
        </p:txBody>
      </p:sp>
      <p:sp>
        <p:nvSpPr>
          <p:cNvPr id="4" name="Rectangle 3"/>
          <p:cNvSpPr/>
          <p:nvPr/>
        </p:nvSpPr>
        <p:spPr>
          <a:xfrm>
            <a:off x="2514600" y="6324600"/>
            <a:ext cx="4572000" cy="400110"/>
          </a:xfrm>
          <a:prstGeom prst="rect">
            <a:avLst/>
          </a:prstGeom>
        </p:spPr>
        <p:txBody>
          <a:bodyPr>
            <a:spAutoFit/>
          </a:bodyPr>
          <a:lstStyle/>
          <a:p>
            <a:pPr algn="ctr"/>
            <a:r>
              <a:rPr lang="en-US" sz="1000" dirty="0">
                <a:solidFill>
                  <a:srgbClr val="000000"/>
                </a:solidFill>
                <a:latin typeface="Arial" pitchFamily="34" charset="0"/>
                <a:ea typeface="Times New Roman" pitchFamily="18" charset="0"/>
                <a:cs typeface="Arial" pitchFamily="34" charset="0"/>
              </a:rPr>
              <a:t>Copyright © Texas Education Agency, 2015. All rights reserved. (Revised)</a:t>
            </a:r>
            <a:endParaRPr lang="en-US" sz="1000" dirty="0">
              <a:latin typeface="Arial" pitchFamily="34" charset="0"/>
              <a:cs typeface="Arial" pitchFamily="34" charset="0"/>
            </a:endParaRPr>
          </a:p>
          <a:p>
            <a:pPr algn="ctr"/>
            <a:r>
              <a:rPr lang="en-US" sz="1000" dirty="0">
                <a:solidFill>
                  <a:srgbClr val="000000"/>
                </a:solidFill>
                <a:latin typeface="Arial" pitchFamily="34" charset="0"/>
                <a:ea typeface="Times New Roman" pitchFamily="18" charset="0"/>
                <a:cs typeface="Arial" pitchFamily="34" charset="0"/>
              </a:rPr>
              <a:t>   </a:t>
            </a:r>
            <a:endParaRPr lang="en-US" sz="1000" dirty="0">
              <a:latin typeface="Arial" pitchFamily="34" charset="0"/>
              <a:cs typeface="Arial" pitchFamily="34" charset="0"/>
            </a:endParaRPr>
          </a:p>
        </p:txBody>
      </p:sp>
      <p:sp>
        <p:nvSpPr>
          <p:cNvPr id="7" name="Slide Number Placeholder 6"/>
          <p:cNvSpPr>
            <a:spLocks noGrp="1"/>
          </p:cNvSpPr>
          <p:nvPr>
            <p:ph type="sldNum" sz="quarter" idx="12"/>
          </p:nvPr>
        </p:nvSpPr>
        <p:spPr/>
        <p:txBody>
          <a:bodyPr/>
          <a:lstStyle/>
          <a:p>
            <a:fld id="{2F126AF1-E8DB-42AD-B26D-D33B261E4B5E}" type="slidenum">
              <a:rPr lang="en-US" smtClean="0"/>
              <a:pPr/>
              <a:t>12</a:t>
            </a:fld>
            <a:endParaRPr lang="en-US" dirty="0"/>
          </a:p>
        </p:txBody>
      </p:sp>
      <p:pic>
        <p:nvPicPr>
          <p:cNvPr id="6146" name="Picture 2" descr="C:\Users\CTE\Downloads\MP900438867.JPG"/>
          <p:cNvPicPr>
            <a:picLocks noChangeAspect="1" noChangeArrowheads="1"/>
          </p:cNvPicPr>
          <p:nvPr/>
        </p:nvPicPr>
        <p:blipFill>
          <a:blip r:embed="rId3" cstate="print"/>
          <a:srcRect/>
          <a:stretch>
            <a:fillRect/>
          </a:stretch>
        </p:blipFill>
        <p:spPr bwMode="auto">
          <a:xfrm>
            <a:off x="408432" y="2097417"/>
            <a:ext cx="2577322" cy="2301180"/>
          </a:xfrm>
          <a:prstGeom prst="rect">
            <a:avLst/>
          </a:prstGeom>
          <a:noFill/>
        </p:spPr>
      </p:pic>
      <p:pic>
        <p:nvPicPr>
          <p:cNvPr id="6147" name="Picture 3" descr="C:\Users\CTE\Downloads\MP900433098.JPG"/>
          <p:cNvPicPr>
            <a:picLocks noChangeAspect="1" noChangeArrowheads="1"/>
          </p:cNvPicPr>
          <p:nvPr/>
        </p:nvPicPr>
        <p:blipFill>
          <a:blip r:embed="rId4" cstate="print"/>
          <a:srcRect/>
          <a:stretch>
            <a:fillRect/>
          </a:stretch>
        </p:blipFill>
        <p:spPr bwMode="auto">
          <a:xfrm>
            <a:off x="3290554" y="2097417"/>
            <a:ext cx="2336578" cy="2169783"/>
          </a:xfrm>
          <a:prstGeom prst="rect">
            <a:avLst/>
          </a:prstGeom>
          <a:noFill/>
        </p:spPr>
      </p:pic>
      <p:pic>
        <p:nvPicPr>
          <p:cNvPr id="6148" name="Picture 4" descr="C:\Users\CTE\Downloads\MP900305788.JPG"/>
          <p:cNvPicPr>
            <a:picLocks noChangeAspect="1" noChangeArrowheads="1"/>
          </p:cNvPicPr>
          <p:nvPr/>
        </p:nvPicPr>
        <p:blipFill>
          <a:blip r:embed="rId5" cstate="print"/>
          <a:srcRect/>
          <a:stretch>
            <a:fillRect/>
          </a:stretch>
        </p:blipFill>
        <p:spPr bwMode="auto">
          <a:xfrm>
            <a:off x="6172200" y="2097416"/>
            <a:ext cx="2289063" cy="2010145"/>
          </a:xfrm>
          <a:prstGeom prst="rect">
            <a:avLst/>
          </a:prstGeom>
          <a:noFill/>
        </p:spPr>
      </p:pic>
      <p:sp>
        <p:nvSpPr>
          <p:cNvPr id="16" name="TextBox 15"/>
          <p:cNvSpPr txBox="1"/>
          <p:nvPr/>
        </p:nvSpPr>
        <p:spPr>
          <a:xfrm>
            <a:off x="6477000" y="4495800"/>
            <a:ext cx="2209800" cy="1200329"/>
          </a:xfrm>
          <a:prstGeom prst="rect">
            <a:avLst/>
          </a:prstGeom>
          <a:noFill/>
        </p:spPr>
        <p:txBody>
          <a:bodyPr wrap="square" rtlCol="0">
            <a:spAutoFit/>
          </a:bodyPr>
          <a:lstStyle/>
          <a:p>
            <a:r>
              <a:rPr lang="en-US" sz="2400" dirty="0"/>
              <a:t>A baseball = one medium apple or orange </a:t>
            </a:r>
          </a:p>
        </p:txBody>
      </p:sp>
      <p:sp>
        <p:nvSpPr>
          <p:cNvPr id="18" name="TextBox 17"/>
          <p:cNvSpPr txBox="1"/>
          <p:nvPr/>
        </p:nvSpPr>
        <p:spPr>
          <a:xfrm>
            <a:off x="3619500" y="4541967"/>
            <a:ext cx="2362200" cy="1569660"/>
          </a:xfrm>
          <a:prstGeom prst="rect">
            <a:avLst/>
          </a:prstGeom>
          <a:noFill/>
        </p:spPr>
        <p:txBody>
          <a:bodyPr wrap="square" rtlCol="0">
            <a:spAutoFit/>
          </a:bodyPr>
          <a:lstStyle/>
          <a:p>
            <a:r>
              <a:rPr lang="en-US" sz="2400" dirty="0"/>
              <a:t>A computer mouse = one small baked potato </a:t>
            </a:r>
          </a:p>
        </p:txBody>
      </p:sp>
      <p:sp>
        <p:nvSpPr>
          <p:cNvPr id="19" name="TextBox 18"/>
          <p:cNvSpPr txBox="1"/>
          <p:nvPr/>
        </p:nvSpPr>
        <p:spPr>
          <a:xfrm>
            <a:off x="408432" y="4495800"/>
            <a:ext cx="2639568" cy="830997"/>
          </a:xfrm>
          <a:prstGeom prst="rect">
            <a:avLst/>
          </a:prstGeom>
          <a:noFill/>
        </p:spPr>
        <p:txBody>
          <a:bodyPr wrap="square" rtlCol="0">
            <a:spAutoFit/>
          </a:bodyPr>
          <a:lstStyle/>
          <a:p>
            <a:r>
              <a:rPr lang="en-US" sz="2400" dirty="0"/>
              <a:t>A small plate (7 inch) = one tortilla </a:t>
            </a:r>
          </a:p>
        </p:txBody>
      </p:sp>
      <p:sp>
        <p:nvSpPr>
          <p:cNvPr id="12" name="Title 1"/>
          <p:cNvSpPr txBox="1">
            <a:spLocks/>
          </p:cNvSpPr>
          <p:nvPr/>
        </p:nvSpPr>
        <p:spPr>
          <a:xfrm>
            <a:off x="408432" y="132588"/>
            <a:ext cx="8525256" cy="571500"/>
          </a:xfrm>
          <a:prstGeom prst="rect">
            <a:avLst/>
          </a:prstGeom>
        </p:spPr>
        <p:txBody>
          <a:bodyPr anchor="ctr">
            <a:normAutofit fontScale="55000" lnSpcReduction="20000"/>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id-ID" dirty="0"/>
              <a:t>Pencegahan obesitas </a:t>
            </a:r>
            <a:r>
              <a:rPr lang="id-ID" dirty="0">
                <a:sym typeface="Wingdings" pitchFamily="2" charset="2"/>
              </a:rPr>
              <a:t> gunakan URT yang mudah dipahami anak</a:t>
            </a:r>
            <a:endParaRPr lang="id-ID" dirty="0"/>
          </a:p>
        </p:txBody>
      </p:sp>
    </p:spTree>
    <p:extLst>
      <p:ext uri="{BB962C8B-B14F-4D97-AF65-F5344CB8AC3E}">
        <p14:creationId xmlns:p14="http://schemas.microsoft.com/office/powerpoint/2010/main" val="426988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lstStyle/>
          <a:p>
            <a:endParaRPr lang="id-ID"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 y="38102"/>
            <a:ext cx="4038600"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2050" y="38102"/>
            <a:ext cx="3961638" cy="2943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850" y="3257550"/>
            <a:ext cx="5467350" cy="30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0302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Komposisi</a:t>
            </a:r>
            <a:r>
              <a:rPr lang="en-US" dirty="0"/>
              <a:t> </a:t>
            </a:r>
            <a:r>
              <a:rPr lang="en-US" dirty="0" err="1"/>
              <a:t>Tubuh</a:t>
            </a:r>
            <a:r>
              <a:rPr lang="en-US" dirty="0"/>
              <a:t> </a:t>
            </a:r>
            <a:r>
              <a:rPr lang="en-US" dirty="0" err="1"/>
              <a:t>Anak</a:t>
            </a:r>
            <a:r>
              <a:rPr lang="en-US" dirty="0"/>
              <a:t> </a:t>
            </a:r>
            <a:r>
              <a:rPr lang="en-US" dirty="0" err="1"/>
              <a:t>Usia</a:t>
            </a:r>
            <a:r>
              <a:rPr lang="en-US" dirty="0"/>
              <a:t> </a:t>
            </a:r>
            <a:r>
              <a:rPr lang="en-US" dirty="0" err="1"/>
              <a:t>Sekolah</a:t>
            </a:r>
            <a:r>
              <a:rPr lang="en-US" dirty="0"/>
              <a: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8048111"/>
              </p:ext>
            </p:extLst>
          </p:nvPr>
        </p:nvGraphicFramePr>
        <p:xfrm>
          <a:off x="549275" y="1600201"/>
          <a:ext cx="8042276" cy="4732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3398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2520" y="274638"/>
            <a:ext cx="7821168" cy="1143000"/>
          </a:xfrm>
        </p:spPr>
        <p:txBody>
          <a:bodyPr>
            <a:normAutofit fontScale="90000"/>
          </a:bodyPr>
          <a:lstStyle/>
          <a:p>
            <a:r>
              <a:rPr lang="en-US" dirty="0" err="1"/>
              <a:t>Pola</a:t>
            </a:r>
            <a:r>
              <a:rPr lang="en-US" dirty="0"/>
              <a:t> </a:t>
            </a:r>
            <a:r>
              <a:rPr lang="en-US" dirty="0" err="1"/>
              <a:t>Pertumbuhan</a:t>
            </a:r>
            <a:r>
              <a:rPr lang="en-US" dirty="0"/>
              <a:t> </a:t>
            </a:r>
            <a:r>
              <a:rPr lang="en-US" dirty="0" err="1"/>
              <a:t>Anak</a:t>
            </a:r>
            <a:r>
              <a:rPr lang="en-US" dirty="0"/>
              <a:t> </a:t>
            </a:r>
            <a:r>
              <a:rPr lang="en-US" dirty="0" err="1"/>
              <a:t>Usia</a:t>
            </a:r>
            <a:r>
              <a:rPr lang="en-US" dirty="0"/>
              <a:t> </a:t>
            </a:r>
            <a:r>
              <a:rPr lang="en-US" dirty="0" err="1"/>
              <a:t>Sekolah</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46697991"/>
              </p:ext>
            </p:extLst>
          </p:nvPr>
        </p:nvGraphicFramePr>
        <p:xfrm>
          <a:off x="855887" y="1600200"/>
          <a:ext cx="8288113" cy="49055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7175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0"/>
            <a:ext cx="8042276" cy="1336956"/>
          </a:xfrm>
        </p:spPr>
        <p:txBody>
          <a:bodyPr/>
          <a:lstStyle/>
          <a:p>
            <a:r>
              <a:rPr lang="en-US" sz="3600" dirty="0" err="1"/>
              <a:t>Pola</a:t>
            </a:r>
            <a:r>
              <a:rPr lang="en-US" sz="3600" dirty="0"/>
              <a:t> </a:t>
            </a:r>
            <a:r>
              <a:rPr lang="en-US" sz="3600" dirty="0" err="1"/>
              <a:t>Perkembangan</a:t>
            </a:r>
            <a:r>
              <a:rPr lang="en-US" sz="3600" dirty="0"/>
              <a:t> </a:t>
            </a:r>
            <a:r>
              <a:rPr lang="en-US" sz="3600" dirty="0" err="1"/>
              <a:t>Anak</a:t>
            </a:r>
            <a:r>
              <a:rPr lang="en-US" sz="3600" dirty="0"/>
              <a:t> </a:t>
            </a:r>
            <a:r>
              <a:rPr lang="en-US" sz="3600" dirty="0" err="1"/>
              <a:t>Usia</a:t>
            </a:r>
            <a:r>
              <a:rPr lang="en-US" sz="3600" dirty="0"/>
              <a:t> </a:t>
            </a:r>
            <a:r>
              <a:rPr lang="en-US" sz="3600" dirty="0" err="1"/>
              <a:t>Sekolah</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85960074"/>
              </p:ext>
            </p:extLst>
          </p:nvPr>
        </p:nvGraphicFramePr>
        <p:xfrm>
          <a:off x="417514" y="1322024"/>
          <a:ext cx="8402477" cy="52533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7079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61872"/>
            <a:ext cx="8042276" cy="966163"/>
          </a:xfrm>
        </p:spPr>
        <p:txBody>
          <a:bodyPr>
            <a:normAutofit fontScale="90000"/>
          </a:bodyPr>
          <a:lstStyle/>
          <a:p>
            <a:r>
              <a:rPr lang="en-US" sz="2800" dirty="0" err="1"/>
              <a:t>Faktor</a:t>
            </a:r>
            <a:r>
              <a:rPr lang="en-US" sz="2800" dirty="0"/>
              <a:t> internal </a:t>
            </a:r>
            <a:r>
              <a:rPr lang="en-US" sz="2800" dirty="0" err="1"/>
              <a:t>dan</a:t>
            </a:r>
            <a:r>
              <a:rPr lang="en-US" sz="2800" dirty="0"/>
              <a:t> </a:t>
            </a:r>
            <a:r>
              <a:rPr lang="en-US" sz="2800" dirty="0" err="1"/>
              <a:t>ekternal</a:t>
            </a:r>
            <a:r>
              <a:rPr lang="en-US" sz="2800" dirty="0"/>
              <a:t> </a:t>
            </a:r>
            <a:r>
              <a:rPr lang="en-US" sz="2800" dirty="0" err="1"/>
              <a:t>pertumbuhan</a:t>
            </a:r>
            <a:r>
              <a:rPr lang="en-US" sz="2800" dirty="0"/>
              <a:t> </a:t>
            </a:r>
            <a:r>
              <a:rPr lang="en-US" sz="2800" dirty="0" err="1"/>
              <a:t>dan</a:t>
            </a:r>
            <a:r>
              <a:rPr lang="en-US" sz="2800" dirty="0"/>
              <a:t> </a:t>
            </a:r>
            <a:r>
              <a:rPr lang="en-US" sz="2800" dirty="0" err="1"/>
              <a:t>perkembangan</a:t>
            </a:r>
            <a:r>
              <a:rPr lang="en-US" sz="2800" dirty="0"/>
              <a:t> </a:t>
            </a:r>
            <a:r>
              <a:rPr lang="en-US" sz="2800" dirty="0" err="1"/>
              <a:t>anak</a:t>
            </a:r>
            <a:r>
              <a:rPr lang="en-US" sz="2800" dirty="0"/>
              <a:t> </a:t>
            </a:r>
            <a:r>
              <a:rPr lang="en-US" sz="2800" dirty="0" err="1"/>
              <a:t>usia</a:t>
            </a:r>
            <a:r>
              <a:rPr lang="en-US" sz="2800" dirty="0"/>
              <a:t> </a:t>
            </a:r>
            <a:r>
              <a:rPr lang="en-US" sz="2800" dirty="0" err="1"/>
              <a:t>sekolah</a:t>
            </a:r>
            <a:r>
              <a:rPr lang="en-US" sz="2800" dirty="0"/>
              <a:t> (</a:t>
            </a:r>
            <a:r>
              <a:rPr lang="en-US" sz="2800" dirty="0" err="1"/>
              <a:t>Karapanou</a:t>
            </a:r>
            <a:r>
              <a:rPr lang="en-US" sz="2800" dirty="0"/>
              <a:t> &amp; Papadimitriou, 2010)</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01179777"/>
              </p:ext>
            </p:extLst>
          </p:nvPr>
        </p:nvGraphicFramePr>
        <p:xfrm>
          <a:off x="263908" y="1600201"/>
          <a:ext cx="8659481" cy="49155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1980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908" y="115462"/>
            <a:ext cx="8042276" cy="544353"/>
          </a:xfrm>
        </p:spPr>
        <p:txBody>
          <a:bodyPr/>
          <a:lstStyle/>
          <a:p>
            <a:pPr algn="l"/>
            <a:r>
              <a:rPr lang="en-US" sz="2800" dirty="0"/>
              <a:t>..</a:t>
            </a:r>
            <a:r>
              <a:rPr lang="en-US" sz="2800" dirty="0" err="1"/>
              <a:t>lanjutan</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4253890"/>
              </p:ext>
            </p:extLst>
          </p:nvPr>
        </p:nvGraphicFramePr>
        <p:xfrm>
          <a:off x="263908" y="593838"/>
          <a:ext cx="8659481" cy="5921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8000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000729"/>
          </a:xfrm>
        </p:spPr>
        <p:txBody>
          <a:bodyPr/>
          <a:lstStyle/>
          <a:p>
            <a:pPr algn="ctr"/>
            <a:r>
              <a:rPr lang="en-US" dirty="0">
                <a:solidFill>
                  <a:schemeClr val="accent2">
                    <a:lumMod val="50000"/>
                  </a:schemeClr>
                </a:solidFill>
              </a:rPr>
              <a:t>Portion Distortion</a:t>
            </a:r>
          </a:p>
        </p:txBody>
      </p:sp>
      <p:pic>
        <p:nvPicPr>
          <p:cNvPr id="9" name="Content Placeholder 8" descr="MC900355117.bmp"/>
          <p:cNvPicPr>
            <a:picLocks noGrp="1" noChangeAspect="1"/>
          </p:cNvPicPr>
          <p:nvPr>
            <p:ph sz="half" idx="2"/>
          </p:nvPr>
        </p:nvPicPr>
        <p:blipFill>
          <a:blip r:embed="rId3" cstate="print"/>
          <a:stretch>
            <a:fillRect/>
          </a:stretch>
        </p:blipFill>
        <p:spPr>
          <a:xfrm>
            <a:off x="5123872" y="2362199"/>
            <a:ext cx="3258128" cy="3747789"/>
          </a:xfrm>
        </p:spPr>
      </p:pic>
      <p:sp>
        <p:nvSpPr>
          <p:cNvPr id="6" name="Slide Number Placeholder 5"/>
          <p:cNvSpPr>
            <a:spLocks noGrp="1"/>
          </p:cNvSpPr>
          <p:nvPr>
            <p:ph type="sldNum" sz="quarter" idx="12"/>
          </p:nvPr>
        </p:nvSpPr>
        <p:spPr/>
        <p:txBody>
          <a:bodyPr/>
          <a:lstStyle/>
          <a:p>
            <a:fld id="{2F126AF1-E8DB-42AD-B26D-D33B261E4B5E}" type="slidenum">
              <a:rPr lang="en-US" smtClean="0"/>
              <a:pPr/>
              <a:t>19</a:t>
            </a:fld>
            <a:endParaRPr lang="en-US" dirty="0"/>
          </a:p>
        </p:txBody>
      </p:sp>
      <p:sp>
        <p:nvSpPr>
          <p:cNvPr id="4" name="Rectangle 3"/>
          <p:cNvSpPr/>
          <p:nvPr/>
        </p:nvSpPr>
        <p:spPr>
          <a:xfrm>
            <a:off x="2514600" y="6324600"/>
            <a:ext cx="4572000" cy="246221"/>
          </a:xfrm>
          <a:prstGeom prst="rect">
            <a:avLst/>
          </a:prstGeom>
        </p:spPr>
        <p:txBody>
          <a:bodyPr>
            <a:spAutoFit/>
          </a:bodyPr>
          <a:lstStyle/>
          <a:p>
            <a:pPr algn="ctr"/>
            <a:r>
              <a:rPr lang="en-US" sz="1000" dirty="0">
                <a:solidFill>
                  <a:srgbClr val="000000"/>
                </a:solidFill>
                <a:latin typeface="Arial" pitchFamily="34" charset="0"/>
                <a:ea typeface="Times New Roman" pitchFamily="18" charset="0"/>
                <a:cs typeface="Arial" pitchFamily="34" charset="0"/>
              </a:rPr>
              <a:t>Copyright © Texas Education Agency, 2015. All rights reserved. (Revised)</a:t>
            </a:r>
            <a:endParaRPr lang="en-US" sz="1000" dirty="0">
              <a:latin typeface="Arial" pitchFamily="34" charset="0"/>
              <a:cs typeface="Arial" pitchFamily="34" charset="0"/>
            </a:endParaRPr>
          </a:p>
        </p:txBody>
      </p:sp>
      <p:pic>
        <p:nvPicPr>
          <p:cNvPr id="1026" name="Picture 2" descr="C:\Users\CTE\Downloads\MP910221085.JPG"/>
          <p:cNvPicPr>
            <a:picLocks noGrp="1" noChangeAspect="1" noChangeArrowheads="1"/>
          </p:cNvPicPr>
          <p:nvPr>
            <p:ph sz="half" idx="1"/>
          </p:nvPr>
        </p:nvPicPr>
        <p:blipFill>
          <a:blip r:embed="rId4" cstate="print"/>
          <a:srcRect/>
          <a:stretch>
            <a:fillRect/>
          </a:stretch>
        </p:blipFill>
        <p:spPr bwMode="auto">
          <a:xfrm>
            <a:off x="813792" y="1920875"/>
            <a:ext cx="3529608" cy="4433888"/>
          </a:xfrm>
          <a:prstGeom prst="rect">
            <a:avLst/>
          </a:prstGeom>
          <a:noFill/>
        </p:spPr>
      </p:pic>
    </p:spTree>
    <p:extLst>
      <p:ext uri="{BB962C8B-B14F-4D97-AF65-F5344CB8AC3E}">
        <p14:creationId xmlns:p14="http://schemas.microsoft.com/office/powerpoint/2010/main" val="3593051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92174" y="353110"/>
            <a:ext cx="8042276" cy="1336956"/>
          </a:xfrm>
        </p:spPr>
        <p:txBody>
          <a:bodyPr>
            <a:normAutofit/>
          </a:bodyPr>
          <a:lstStyle/>
          <a:p>
            <a:r>
              <a:rPr lang="en-US" sz="3600" dirty="0" err="1"/>
              <a:t>Definisi</a:t>
            </a:r>
            <a:r>
              <a:rPr lang="en-US" sz="3600" dirty="0"/>
              <a:t> </a:t>
            </a:r>
            <a:r>
              <a:rPr lang="en-US" sz="3600" dirty="0" err="1"/>
              <a:t>Anak</a:t>
            </a:r>
            <a:r>
              <a:rPr lang="en-US" sz="3600" dirty="0"/>
              <a:t> </a:t>
            </a:r>
            <a:r>
              <a:rPr lang="en-US" sz="3600" dirty="0" err="1"/>
              <a:t>Usia</a:t>
            </a:r>
            <a:r>
              <a:rPr lang="en-US" sz="3600" dirty="0"/>
              <a:t> </a:t>
            </a:r>
            <a:r>
              <a:rPr lang="en-US" sz="3600" dirty="0" err="1"/>
              <a:t>Sekolah</a:t>
            </a:r>
            <a:r>
              <a:rPr lang="en-US" sz="3600" dirty="0"/>
              <a:t> (Brown, 2011)</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33612601"/>
              </p:ext>
            </p:extLst>
          </p:nvPr>
        </p:nvGraphicFramePr>
        <p:xfrm>
          <a:off x="1435100" y="1950720"/>
          <a:ext cx="7499350" cy="4297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6249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68351"/>
          </a:xfrm>
        </p:spPr>
        <p:txBody>
          <a:bodyPr/>
          <a:lstStyle/>
          <a:p>
            <a:pPr algn="ctr"/>
            <a:r>
              <a:rPr lang="en-US" dirty="0">
                <a:solidFill>
                  <a:schemeClr val="accent2">
                    <a:lumMod val="50000"/>
                  </a:schemeClr>
                </a:solidFill>
              </a:rPr>
              <a:t>Childhood Obesity</a:t>
            </a:r>
          </a:p>
        </p:txBody>
      </p:sp>
      <p:sp>
        <p:nvSpPr>
          <p:cNvPr id="3" name="Content Placeholder 2"/>
          <p:cNvSpPr>
            <a:spLocks noGrp="1"/>
          </p:cNvSpPr>
          <p:nvPr>
            <p:ph sz="half" idx="1"/>
          </p:nvPr>
        </p:nvSpPr>
        <p:spPr/>
        <p:txBody>
          <a:bodyPr/>
          <a:lstStyle/>
          <a:p>
            <a:pPr marL="0" indent="0">
              <a:buNone/>
            </a:pPr>
            <a:r>
              <a:rPr lang="en-US" dirty="0"/>
              <a:t>Risks for children can include:</a:t>
            </a:r>
          </a:p>
          <a:p>
            <a:r>
              <a:rPr lang="en-US" dirty="0"/>
              <a:t>Depression</a:t>
            </a:r>
          </a:p>
          <a:p>
            <a:r>
              <a:rPr lang="en-US" dirty="0"/>
              <a:t>Heart disease</a:t>
            </a:r>
          </a:p>
          <a:p>
            <a:r>
              <a:rPr lang="en-US" dirty="0"/>
              <a:t>Hypertension</a:t>
            </a:r>
          </a:p>
          <a:p>
            <a:r>
              <a:rPr lang="en-US" dirty="0"/>
              <a:t>Poor self-esteem</a:t>
            </a:r>
          </a:p>
          <a:p>
            <a:r>
              <a:rPr lang="en-US" dirty="0"/>
              <a:t>Sleep apnea</a:t>
            </a:r>
          </a:p>
          <a:p>
            <a:pPr marL="0" indent="0">
              <a:buNone/>
            </a:pPr>
            <a:endParaRPr lang="en-US" dirty="0"/>
          </a:p>
          <a:p>
            <a:pPr algn="ctr">
              <a:buNone/>
            </a:pPr>
            <a:endParaRPr lang="en-US" dirty="0"/>
          </a:p>
        </p:txBody>
      </p:sp>
      <p:sp>
        <p:nvSpPr>
          <p:cNvPr id="7" name="Slide Number Placeholder 6"/>
          <p:cNvSpPr>
            <a:spLocks noGrp="1"/>
          </p:cNvSpPr>
          <p:nvPr>
            <p:ph type="sldNum" sz="quarter" idx="12"/>
          </p:nvPr>
        </p:nvSpPr>
        <p:spPr/>
        <p:txBody>
          <a:bodyPr/>
          <a:lstStyle/>
          <a:p>
            <a:fld id="{2F126AF1-E8DB-42AD-B26D-D33B261E4B5E}" type="slidenum">
              <a:rPr lang="en-US" smtClean="0"/>
              <a:pPr/>
              <a:t>20</a:t>
            </a:fld>
            <a:endParaRPr lang="en-US" dirty="0"/>
          </a:p>
        </p:txBody>
      </p:sp>
      <p:sp>
        <p:nvSpPr>
          <p:cNvPr id="4" name="Rectangle 3"/>
          <p:cNvSpPr/>
          <p:nvPr/>
        </p:nvSpPr>
        <p:spPr>
          <a:xfrm>
            <a:off x="2514600" y="6324600"/>
            <a:ext cx="4572000" cy="400110"/>
          </a:xfrm>
          <a:prstGeom prst="rect">
            <a:avLst/>
          </a:prstGeom>
        </p:spPr>
        <p:txBody>
          <a:bodyPr>
            <a:spAutoFit/>
          </a:bodyPr>
          <a:lstStyle/>
          <a:p>
            <a:pPr algn="ctr"/>
            <a:r>
              <a:rPr lang="en-US" sz="1000" dirty="0">
                <a:solidFill>
                  <a:srgbClr val="000000"/>
                </a:solidFill>
                <a:latin typeface="Arial" pitchFamily="34" charset="0"/>
                <a:ea typeface="Times New Roman" pitchFamily="18" charset="0"/>
                <a:cs typeface="Arial" pitchFamily="34" charset="0"/>
              </a:rPr>
              <a:t>Copyright © Texas Education Agency, 2015. All rights reserved. (Revised)</a:t>
            </a:r>
            <a:endParaRPr lang="en-US" sz="1000" dirty="0">
              <a:latin typeface="Arial" pitchFamily="34" charset="0"/>
              <a:cs typeface="Arial" pitchFamily="34" charset="0"/>
            </a:endParaRPr>
          </a:p>
          <a:p>
            <a:pPr algn="ctr"/>
            <a:r>
              <a:rPr lang="en-US" sz="1000" dirty="0">
                <a:solidFill>
                  <a:srgbClr val="000000"/>
                </a:solidFill>
                <a:latin typeface="Arial" pitchFamily="34" charset="0"/>
                <a:ea typeface="Times New Roman" pitchFamily="18" charset="0"/>
                <a:cs typeface="Arial" pitchFamily="34" charset="0"/>
              </a:rPr>
              <a:t> </a:t>
            </a:r>
            <a:endParaRPr lang="en-US" sz="1000" dirty="0">
              <a:latin typeface="Arial" pitchFamily="34" charset="0"/>
              <a:cs typeface="Arial" pitchFamily="34" charset="0"/>
            </a:endParaRPr>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962400" y="1920085"/>
            <a:ext cx="4724400" cy="3898904"/>
          </a:xfrm>
        </p:spPr>
      </p:pic>
      <p:sp>
        <p:nvSpPr>
          <p:cNvPr id="5" name="TextBox 4"/>
          <p:cNvSpPr txBox="1"/>
          <p:nvPr/>
        </p:nvSpPr>
        <p:spPr>
          <a:xfrm>
            <a:off x="457200" y="5410200"/>
            <a:ext cx="3505200" cy="369332"/>
          </a:xfrm>
          <a:prstGeom prst="rect">
            <a:avLst/>
          </a:prstGeom>
          <a:noFill/>
        </p:spPr>
        <p:txBody>
          <a:bodyPr wrap="square" rtlCol="0">
            <a:spAutoFit/>
          </a:bodyPr>
          <a:lstStyle/>
          <a:p>
            <a:r>
              <a:rPr lang="en-US" dirty="0"/>
              <a:t>Source: Love Our Children USA</a:t>
            </a:r>
          </a:p>
        </p:txBody>
      </p:sp>
    </p:spTree>
    <p:extLst>
      <p:ext uri="{BB962C8B-B14F-4D97-AF65-F5344CB8AC3E}">
        <p14:creationId xmlns:p14="http://schemas.microsoft.com/office/powerpoint/2010/main" val="1893003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000101"/>
          </a:xfrm>
        </p:spPr>
        <p:txBody>
          <a:bodyPr/>
          <a:lstStyle/>
          <a:p>
            <a:pPr algn="ctr"/>
            <a:r>
              <a:rPr lang="en-US" dirty="0">
                <a:solidFill>
                  <a:schemeClr val="accent2">
                    <a:lumMod val="50000"/>
                  </a:schemeClr>
                </a:solidFill>
              </a:rPr>
              <a:t>Child Malnutrition</a:t>
            </a:r>
          </a:p>
        </p:txBody>
      </p:sp>
      <p:sp>
        <p:nvSpPr>
          <p:cNvPr id="3" name="Content Placeholder 2"/>
          <p:cNvSpPr>
            <a:spLocks noGrp="1"/>
          </p:cNvSpPr>
          <p:nvPr>
            <p:ph sz="half" idx="1"/>
          </p:nvPr>
        </p:nvSpPr>
        <p:spPr/>
        <p:txBody>
          <a:bodyPr>
            <a:normAutofit/>
          </a:bodyPr>
          <a:lstStyle/>
          <a:p>
            <a:pPr marL="0" indent="0">
              <a:buNone/>
            </a:pPr>
            <a:r>
              <a:rPr lang="en-US" dirty="0"/>
              <a:t>Can cause:</a:t>
            </a:r>
          </a:p>
          <a:p>
            <a:r>
              <a:rPr lang="en-US" dirty="0"/>
              <a:t>Bone disease</a:t>
            </a:r>
          </a:p>
          <a:p>
            <a:r>
              <a:rPr lang="en-US" dirty="0"/>
              <a:t>Death</a:t>
            </a:r>
          </a:p>
          <a:p>
            <a:r>
              <a:rPr lang="en-US" dirty="0"/>
              <a:t>Depression</a:t>
            </a:r>
          </a:p>
          <a:p>
            <a:r>
              <a:rPr lang="en-US" dirty="0"/>
              <a:t>Poor self-esteem</a:t>
            </a:r>
          </a:p>
          <a:p>
            <a:r>
              <a:rPr lang="en-US" dirty="0"/>
              <a:t>Reproductive problems</a:t>
            </a:r>
          </a:p>
          <a:p>
            <a:r>
              <a:rPr lang="en-US" dirty="0"/>
              <a:t>Seizures</a:t>
            </a:r>
          </a:p>
          <a:p>
            <a:pPr marL="0" indent="0">
              <a:buNone/>
            </a:pPr>
            <a:endParaRPr lang="en-US" dirty="0"/>
          </a:p>
        </p:txBody>
      </p:sp>
      <p:sp>
        <p:nvSpPr>
          <p:cNvPr id="7" name="Slide Number Placeholder 6"/>
          <p:cNvSpPr>
            <a:spLocks noGrp="1"/>
          </p:cNvSpPr>
          <p:nvPr>
            <p:ph type="sldNum" sz="quarter" idx="12"/>
          </p:nvPr>
        </p:nvSpPr>
        <p:spPr/>
        <p:txBody>
          <a:bodyPr/>
          <a:lstStyle/>
          <a:p>
            <a:fld id="{2F126AF1-E8DB-42AD-B26D-D33B261E4B5E}" type="slidenum">
              <a:rPr lang="en-US" smtClean="0"/>
              <a:pPr/>
              <a:t>21</a:t>
            </a:fld>
            <a:endParaRPr lang="en-US" dirty="0"/>
          </a:p>
        </p:txBody>
      </p:sp>
      <p:sp>
        <p:nvSpPr>
          <p:cNvPr id="4" name="Rectangle 3"/>
          <p:cNvSpPr/>
          <p:nvPr/>
        </p:nvSpPr>
        <p:spPr>
          <a:xfrm>
            <a:off x="2514600" y="6324600"/>
            <a:ext cx="4572000" cy="400110"/>
          </a:xfrm>
          <a:prstGeom prst="rect">
            <a:avLst/>
          </a:prstGeom>
        </p:spPr>
        <p:txBody>
          <a:bodyPr>
            <a:spAutoFit/>
          </a:bodyPr>
          <a:lstStyle/>
          <a:p>
            <a:pPr algn="ctr"/>
            <a:r>
              <a:rPr lang="en-US" sz="1000" dirty="0">
                <a:solidFill>
                  <a:srgbClr val="000000"/>
                </a:solidFill>
                <a:latin typeface="Arial" pitchFamily="34" charset="0"/>
                <a:ea typeface="Times New Roman" pitchFamily="18" charset="0"/>
                <a:cs typeface="Arial" pitchFamily="34" charset="0"/>
              </a:rPr>
              <a:t>Copyright © Texas Education Agency, 2015. All rights reserved. (Revised)</a:t>
            </a:r>
            <a:endParaRPr lang="en-US" sz="1000" dirty="0">
              <a:latin typeface="Arial" pitchFamily="34" charset="0"/>
              <a:cs typeface="Arial" pitchFamily="34" charset="0"/>
            </a:endParaRPr>
          </a:p>
          <a:p>
            <a:pPr algn="ctr"/>
            <a:r>
              <a:rPr lang="en-US" sz="1000" dirty="0">
                <a:solidFill>
                  <a:srgbClr val="000000"/>
                </a:solidFill>
                <a:latin typeface="Arial" pitchFamily="34" charset="0"/>
                <a:ea typeface="Times New Roman" pitchFamily="18" charset="0"/>
                <a:cs typeface="Arial" pitchFamily="34" charset="0"/>
              </a:rPr>
              <a:t> </a:t>
            </a:r>
            <a:endParaRPr lang="en-US" sz="1000" dirty="0">
              <a:latin typeface="Arial" pitchFamily="34" charset="0"/>
              <a:cs typeface="Arial" pitchFamily="34" charset="0"/>
            </a:endParaRPr>
          </a:p>
        </p:txBody>
      </p:sp>
      <p:pic>
        <p:nvPicPr>
          <p:cNvPr id="4098" name="Picture 2" descr="C:\Users\CTE\Downloads\MP900178845 (2).JPG"/>
          <p:cNvPicPr>
            <a:picLocks noGrp="1" noChangeAspect="1" noChangeArrowheads="1"/>
          </p:cNvPicPr>
          <p:nvPr>
            <p:ph sz="half" idx="2"/>
          </p:nvPr>
        </p:nvPicPr>
        <p:blipFill>
          <a:blip r:embed="rId3" cstate="print"/>
          <a:srcRect/>
          <a:stretch>
            <a:fillRect/>
          </a:stretch>
        </p:blipFill>
        <p:spPr bwMode="auto">
          <a:xfrm>
            <a:off x="4492317" y="1920085"/>
            <a:ext cx="4385577" cy="4034730"/>
          </a:xfrm>
          <a:prstGeom prst="rect">
            <a:avLst/>
          </a:prstGeom>
          <a:noFill/>
        </p:spPr>
      </p:pic>
    </p:spTree>
    <p:extLst>
      <p:ext uri="{BB962C8B-B14F-4D97-AF65-F5344CB8AC3E}">
        <p14:creationId xmlns:p14="http://schemas.microsoft.com/office/powerpoint/2010/main" val="2827279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a:latin typeface="Comic Sans MS" pitchFamily="66" charset="0"/>
              </a:rPr>
              <a:t>Masalah</a:t>
            </a:r>
            <a:r>
              <a:rPr lang="en-US" sz="3600" dirty="0">
                <a:latin typeface="Comic Sans MS" pitchFamily="66" charset="0"/>
              </a:rPr>
              <a:t> </a:t>
            </a:r>
            <a:r>
              <a:rPr lang="en-US" sz="3600" dirty="0" err="1">
                <a:latin typeface="Comic Sans MS" pitchFamily="66" charset="0"/>
              </a:rPr>
              <a:t>Gizi</a:t>
            </a:r>
            <a:endParaRPr lang="en-US" sz="3600" dirty="0">
              <a:latin typeface="Comic Sans MS" pitchFamily="66" charset="0"/>
            </a:endParaRPr>
          </a:p>
        </p:txBody>
      </p:sp>
      <p:sp>
        <p:nvSpPr>
          <p:cNvPr id="3" name="Content Placeholder 2"/>
          <p:cNvSpPr>
            <a:spLocks noGrp="1"/>
          </p:cNvSpPr>
          <p:nvPr>
            <p:ph idx="1"/>
          </p:nvPr>
        </p:nvSpPr>
        <p:spPr/>
        <p:txBody>
          <a:bodyPr>
            <a:normAutofit fontScale="85000" lnSpcReduction="20000"/>
          </a:bodyPr>
          <a:lstStyle/>
          <a:p>
            <a:r>
              <a:rPr lang="en-US" dirty="0" err="1">
                <a:latin typeface="Comic Sans MS" pitchFamily="66" charset="0"/>
              </a:rPr>
              <a:t>Masalah</a:t>
            </a:r>
            <a:r>
              <a:rPr lang="en-US" dirty="0">
                <a:latin typeface="Comic Sans MS" pitchFamily="66" charset="0"/>
              </a:rPr>
              <a:t> </a:t>
            </a:r>
            <a:r>
              <a:rPr lang="en-US" dirty="0" err="1">
                <a:latin typeface="Comic Sans MS" pitchFamily="66" charset="0"/>
              </a:rPr>
              <a:t>gizi</a:t>
            </a:r>
            <a:r>
              <a:rPr lang="en-US" dirty="0">
                <a:latin typeface="Comic Sans MS" pitchFamily="66" charset="0"/>
              </a:rPr>
              <a:t> </a:t>
            </a:r>
            <a:r>
              <a:rPr lang="en-US" dirty="0" err="1">
                <a:latin typeface="Comic Sans MS" pitchFamily="66" charset="0"/>
              </a:rPr>
              <a:t>di</a:t>
            </a:r>
            <a:r>
              <a:rPr lang="en-US" dirty="0">
                <a:latin typeface="Comic Sans MS" pitchFamily="66" charset="0"/>
              </a:rPr>
              <a:t> Indonesia: </a:t>
            </a:r>
          </a:p>
          <a:p>
            <a:pPr lvl="1"/>
            <a:r>
              <a:rPr lang="id-ID" dirty="0">
                <a:latin typeface="Comic Sans MS" pitchFamily="66" charset="0"/>
              </a:rPr>
              <a:t>A</a:t>
            </a:r>
            <a:r>
              <a:rPr lang="en-US" dirty="0" err="1">
                <a:latin typeface="Comic Sans MS" pitchFamily="66" charset="0"/>
              </a:rPr>
              <a:t>nemia</a:t>
            </a:r>
            <a:r>
              <a:rPr lang="en-US" dirty="0">
                <a:latin typeface="Comic Sans MS" pitchFamily="66" charset="0"/>
              </a:rPr>
              <a:t>, GAKY, KEP,</a:t>
            </a:r>
            <a:r>
              <a:rPr lang="id-ID" dirty="0">
                <a:latin typeface="Comic Sans MS" pitchFamily="66" charset="0"/>
              </a:rPr>
              <a:t> KVA</a:t>
            </a:r>
            <a:r>
              <a:rPr lang="en-US" dirty="0">
                <a:latin typeface="Comic Sans MS" pitchFamily="66" charset="0"/>
              </a:rPr>
              <a:t> </a:t>
            </a:r>
            <a:endParaRPr lang="id-ID" dirty="0">
              <a:latin typeface="Comic Sans MS" pitchFamily="66" charset="0"/>
            </a:endParaRPr>
          </a:p>
          <a:p>
            <a:pPr lvl="1"/>
            <a:r>
              <a:rPr lang="id-ID" dirty="0">
                <a:latin typeface="Comic Sans MS" pitchFamily="66" charset="0"/>
              </a:rPr>
              <a:t>Kec</a:t>
            </a:r>
            <a:r>
              <a:rPr lang="en-US" dirty="0" err="1">
                <a:latin typeface="Comic Sans MS" pitchFamily="66" charset="0"/>
              </a:rPr>
              <a:t>acingan</a:t>
            </a:r>
            <a:r>
              <a:rPr lang="en-US" dirty="0">
                <a:latin typeface="Comic Sans MS" pitchFamily="66" charset="0"/>
              </a:rPr>
              <a:t>, </a:t>
            </a:r>
          </a:p>
          <a:p>
            <a:pPr lvl="1"/>
            <a:r>
              <a:rPr lang="id-ID" dirty="0">
                <a:latin typeface="Comic Sans MS" pitchFamily="66" charset="0"/>
              </a:rPr>
              <a:t>Overweight, </a:t>
            </a:r>
            <a:r>
              <a:rPr lang="en-US" dirty="0" err="1">
                <a:latin typeface="Comic Sans MS" pitchFamily="66" charset="0"/>
              </a:rPr>
              <a:t>Obesitas</a:t>
            </a:r>
            <a:r>
              <a:rPr lang="id-ID" dirty="0">
                <a:latin typeface="Comic Sans MS" pitchFamily="66" charset="0"/>
              </a:rPr>
              <a:t> </a:t>
            </a:r>
            <a:r>
              <a:rPr lang="id-ID" dirty="0">
                <a:latin typeface="Comic Sans MS" pitchFamily="66" charset="0"/>
                <a:sym typeface="Wingdings" pitchFamily="2" charset="2"/>
              </a:rPr>
              <a:t> gejala SM dini</a:t>
            </a:r>
            <a:endParaRPr lang="id-ID" dirty="0">
              <a:latin typeface="Comic Sans MS" pitchFamily="66" charset="0"/>
            </a:endParaRPr>
          </a:p>
          <a:p>
            <a:pPr lvl="1"/>
            <a:r>
              <a:rPr lang="id-ID" dirty="0">
                <a:latin typeface="Comic Sans MS" pitchFamily="66" charset="0"/>
              </a:rPr>
              <a:t>Karies gigi</a:t>
            </a:r>
            <a:endParaRPr lang="en-US" dirty="0">
              <a:latin typeface="Comic Sans MS" pitchFamily="66" charset="0"/>
            </a:endParaRPr>
          </a:p>
          <a:p>
            <a:r>
              <a:rPr lang="en-US" dirty="0" err="1">
                <a:latin typeface="Comic Sans MS" pitchFamily="66" charset="0"/>
              </a:rPr>
              <a:t>Suplemen</a:t>
            </a:r>
            <a:r>
              <a:rPr lang="en-US" dirty="0">
                <a:latin typeface="Comic Sans MS" pitchFamily="66" charset="0"/>
              </a:rPr>
              <a:t> </a:t>
            </a:r>
            <a:r>
              <a:rPr lang="en-US" dirty="0" err="1">
                <a:latin typeface="Comic Sans MS" pitchFamily="66" charset="0"/>
              </a:rPr>
              <a:t>rutin</a:t>
            </a:r>
            <a:r>
              <a:rPr lang="en-US" dirty="0">
                <a:latin typeface="Comic Sans MS" pitchFamily="66" charset="0"/>
              </a:rPr>
              <a:t> </a:t>
            </a:r>
            <a:r>
              <a:rPr lang="en-US" dirty="0" err="1">
                <a:latin typeface="Comic Sans MS" pitchFamily="66" charset="0"/>
              </a:rPr>
              <a:t>tidak</a:t>
            </a:r>
            <a:r>
              <a:rPr lang="en-US" dirty="0">
                <a:latin typeface="Comic Sans MS" pitchFamily="66" charset="0"/>
              </a:rPr>
              <a:t> </a:t>
            </a:r>
            <a:r>
              <a:rPr lang="en-US" dirty="0" err="1">
                <a:latin typeface="Comic Sans MS" pitchFamily="66" charset="0"/>
              </a:rPr>
              <a:t>perlu</a:t>
            </a:r>
            <a:r>
              <a:rPr lang="en-US" dirty="0">
                <a:latin typeface="Comic Sans MS" pitchFamily="66" charset="0"/>
              </a:rPr>
              <a:t> </a:t>
            </a:r>
            <a:r>
              <a:rPr lang="en-US" dirty="0" err="1">
                <a:latin typeface="Comic Sans MS" pitchFamily="66" charset="0"/>
              </a:rPr>
              <a:t>pada</a:t>
            </a:r>
            <a:r>
              <a:rPr lang="en-US" dirty="0">
                <a:latin typeface="Comic Sans MS" pitchFamily="66" charset="0"/>
              </a:rPr>
              <a:t> </a:t>
            </a:r>
            <a:r>
              <a:rPr lang="en-US" dirty="0" err="1">
                <a:latin typeface="Comic Sans MS" pitchFamily="66" charset="0"/>
              </a:rPr>
              <a:t>anak</a:t>
            </a:r>
            <a:r>
              <a:rPr lang="en-US" dirty="0">
                <a:latin typeface="Comic Sans MS" pitchFamily="66" charset="0"/>
              </a:rPr>
              <a:t> yang </a:t>
            </a:r>
            <a:r>
              <a:rPr lang="en-US" dirty="0" err="1">
                <a:latin typeface="Comic Sans MS" pitchFamily="66" charset="0"/>
              </a:rPr>
              <a:t>sehat</a:t>
            </a:r>
            <a:r>
              <a:rPr lang="en-US" dirty="0">
                <a:latin typeface="Comic Sans MS" pitchFamily="66" charset="0"/>
              </a:rPr>
              <a:t>, </a:t>
            </a:r>
            <a:r>
              <a:rPr lang="en-US" dirty="0" err="1">
                <a:latin typeface="Comic Sans MS" pitchFamily="66" charset="0"/>
              </a:rPr>
              <a:t>namun</a:t>
            </a:r>
            <a:r>
              <a:rPr lang="en-US" dirty="0">
                <a:latin typeface="Comic Sans MS" pitchFamily="66" charset="0"/>
              </a:rPr>
              <a:t> </a:t>
            </a:r>
            <a:r>
              <a:rPr lang="en-US" dirty="0" err="1">
                <a:latin typeface="Comic Sans MS" pitchFamily="66" charset="0"/>
              </a:rPr>
              <a:t>direkomendasikan</a:t>
            </a:r>
            <a:r>
              <a:rPr lang="en-US" dirty="0">
                <a:latin typeface="Comic Sans MS" pitchFamily="66" charset="0"/>
              </a:rPr>
              <a:t> </a:t>
            </a:r>
            <a:r>
              <a:rPr lang="en-US" dirty="0" err="1">
                <a:latin typeface="Comic Sans MS" pitchFamily="66" charset="0"/>
              </a:rPr>
              <a:t>pada</a:t>
            </a:r>
            <a:r>
              <a:rPr lang="en-US" dirty="0">
                <a:latin typeface="Comic Sans MS" pitchFamily="66" charset="0"/>
              </a:rPr>
              <a:t> </a:t>
            </a:r>
            <a:r>
              <a:rPr lang="en-US" dirty="0" err="1">
                <a:latin typeface="Comic Sans MS" pitchFamily="66" charset="0"/>
              </a:rPr>
              <a:t>anak</a:t>
            </a:r>
            <a:r>
              <a:rPr lang="en-US" dirty="0">
                <a:latin typeface="Comic Sans MS" pitchFamily="66" charset="0"/>
              </a:rPr>
              <a:t>:</a:t>
            </a:r>
          </a:p>
          <a:p>
            <a:pPr lvl="1"/>
            <a:r>
              <a:rPr lang="en-US" dirty="0" err="1">
                <a:latin typeface="Comic Sans MS" pitchFamily="66" charset="0"/>
              </a:rPr>
              <a:t>Anoreksia</a:t>
            </a:r>
            <a:endParaRPr lang="en-US" dirty="0">
              <a:latin typeface="Comic Sans MS" pitchFamily="66" charset="0"/>
            </a:endParaRPr>
          </a:p>
          <a:p>
            <a:pPr lvl="1"/>
            <a:r>
              <a:rPr lang="en-US" dirty="0">
                <a:latin typeface="Comic Sans MS" pitchFamily="66" charset="0"/>
              </a:rPr>
              <a:t>Vegetarian </a:t>
            </a:r>
            <a:r>
              <a:rPr lang="en-US" dirty="0" err="1">
                <a:latin typeface="Comic Sans MS" pitchFamily="66" charset="0"/>
              </a:rPr>
              <a:t>tanpa</a:t>
            </a:r>
            <a:r>
              <a:rPr lang="en-US" dirty="0">
                <a:latin typeface="Comic Sans MS" pitchFamily="66" charset="0"/>
              </a:rPr>
              <a:t> </a:t>
            </a:r>
            <a:r>
              <a:rPr lang="en-US" dirty="0" err="1">
                <a:latin typeface="Comic Sans MS" pitchFamily="66" charset="0"/>
              </a:rPr>
              <a:t>susu</a:t>
            </a:r>
            <a:endParaRPr lang="en-US" dirty="0">
              <a:latin typeface="Comic Sans MS" pitchFamily="66" charset="0"/>
            </a:endParaRPr>
          </a:p>
          <a:p>
            <a:pPr lvl="1"/>
            <a:r>
              <a:rPr lang="en-US" dirty="0" err="1">
                <a:latin typeface="Comic Sans MS" pitchFamily="66" charset="0"/>
              </a:rPr>
              <a:t>Penyakit</a:t>
            </a:r>
            <a:r>
              <a:rPr lang="en-US" dirty="0">
                <a:latin typeface="Comic Sans MS" pitchFamily="66" charset="0"/>
              </a:rPr>
              <a:t> </a:t>
            </a:r>
            <a:r>
              <a:rPr lang="en-US" dirty="0" err="1">
                <a:latin typeface="Comic Sans MS" pitchFamily="66" charset="0"/>
              </a:rPr>
              <a:t>kronis</a:t>
            </a:r>
            <a:endParaRPr lang="en-US" dirty="0">
              <a:latin typeface="Comic Sans MS" pitchFamily="66" charset="0"/>
            </a:endParaRPr>
          </a:p>
          <a:p>
            <a:pPr lvl="1"/>
            <a:r>
              <a:rPr lang="en-US" dirty="0" err="1">
                <a:latin typeface="Comic Sans MS" pitchFamily="66" charset="0"/>
              </a:rPr>
              <a:t>Keluarga</a:t>
            </a:r>
            <a:r>
              <a:rPr lang="en-US" dirty="0">
                <a:latin typeface="Comic Sans MS" pitchFamily="66" charset="0"/>
              </a:rPr>
              <a:t> </a:t>
            </a:r>
            <a:r>
              <a:rPr lang="en-US" dirty="0" err="1">
                <a:latin typeface="Comic Sans MS" pitchFamily="66" charset="0"/>
              </a:rPr>
              <a:t>miskin</a:t>
            </a:r>
            <a:endParaRPr lang="en-US" dirty="0">
              <a:latin typeface="Comic Sans MS" pitchFamily="66" charset="0"/>
            </a:endParaRPr>
          </a:p>
          <a:p>
            <a:pPr lvl="1"/>
            <a:r>
              <a:rPr lang="en-US" dirty="0" err="1">
                <a:latin typeface="Comic Sans MS" pitchFamily="66" charset="0"/>
              </a:rPr>
              <a:t>hamil</a:t>
            </a:r>
            <a:endParaRPr lang="en-US" dirty="0">
              <a:latin typeface="Comic Sans MS" pitchFamily="66" charset="0"/>
            </a:endParaRPr>
          </a:p>
        </p:txBody>
      </p:sp>
    </p:spTree>
    <p:extLst>
      <p:ext uri="{BB962C8B-B14F-4D97-AF65-F5344CB8AC3E}">
        <p14:creationId xmlns:p14="http://schemas.microsoft.com/office/powerpoint/2010/main" val="1588442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85728"/>
            <a:ext cx="8229600" cy="317478"/>
          </a:xfrm>
        </p:spPr>
        <p:txBody>
          <a:bodyPr>
            <a:normAutofit fontScale="90000"/>
          </a:bodyPr>
          <a:lstStyle/>
          <a:p>
            <a:r>
              <a:rPr lang="id-ID" dirty="0"/>
              <a:t>Rekomendasi Aktivitas Fisik</a:t>
            </a:r>
          </a:p>
        </p:txBody>
      </p:sp>
      <p:sp>
        <p:nvSpPr>
          <p:cNvPr id="4" name="Date Placeholder 3"/>
          <p:cNvSpPr>
            <a:spLocks noGrp="1"/>
          </p:cNvSpPr>
          <p:nvPr>
            <p:ph type="dt" sz="half" idx="10"/>
          </p:nvPr>
        </p:nvSpPr>
        <p:spPr/>
        <p:txBody>
          <a:bodyPr/>
          <a:lstStyle/>
          <a:p>
            <a:fld id="{47D44B43-EA09-412E-95D5-DD30F3E053A1}" type="datetime1">
              <a:rPr lang="id-ID" smtClean="0"/>
              <a:pPr/>
              <a:t>07/12/20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23</a:t>
            </a:fld>
            <a:endParaRPr lang="id-ID"/>
          </a:p>
        </p:txBody>
      </p:sp>
      <p:sp>
        <p:nvSpPr>
          <p:cNvPr id="3" name="Content Placeholder 2"/>
          <p:cNvSpPr>
            <a:spLocks noGrp="1"/>
          </p:cNvSpPr>
          <p:nvPr>
            <p:ph sz="quarter" idx="1"/>
          </p:nvPr>
        </p:nvSpPr>
        <p:spPr/>
        <p:txBody>
          <a:bodyPr/>
          <a:lstStyle/>
          <a:p>
            <a:endParaRPr lang="id-ID"/>
          </a:p>
        </p:txBody>
      </p:sp>
      <p:pic>
        <p:nvPicPr>
          <p:cNvPr id="1026" name="Picture 2" descr="pirami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952" y="764704"/>
            <a:ext cx="8229361" cy="578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7760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20144" y="2025214"/>
            <a:ext cx="8746522" cy="3603436"/>
          </a:xfrm>
          <a:prstGeom prst="rect">
            <a:avLst/>
          </a:prstGeom>
        </p:spPr>
      </p:pic>
      <p:sp>
        <p:nvSpPr>
          <p:cNvPr id="2" name="Title 1"/>
          <p:cNvSpPr>
            <a:spLocks noGrp="1"/>
          </p:cNvSpPr>
          <p:nvPr>
            <p:ph type="title"/>
          </p:nvPr>
        </p:nvSpPr>
        <p:spPr/>
        <p:txBody>
          <a:bodyPr/>
          <a:lstStyle/>
          <a:p>
            <a:r>
              <a:rPr lang="id-ID" sz="3600" dirty="0"/>
              <a:t>AKG, 201</a:t>
            </a:r>
            <a:r>
              <a:rPr lang="en-ID" sz="3600" dirty="0"/>
              <a:t>9</a:t>
            </a:r>
            <a:r>
              <a:rPr lang="id-ID" sz="3600" dirty="0"/>
              <a:t> (Permenkes </a:t>
            </a:r>
            <a:r>
              <a:rPr lang="en-ID" sz="3600" dirty="0"/>
              <a:t>28</a:t>
            </a:r>
            <a:r>
              <a:rPr lang="id-ID" sz="3600" dirty="0"/>
              <a:t>/201</a:t>
            </a:r>
            <a:r>
              <a:rPr lang="en-ID" sz="3600" dirty="0"/>
              <a:t>9</a:t>
            </a:r>
            <a:r>
              <a:rPr lang="id-ID" sz="3600" dirty="0"/>
              <a:t>)</a:t>
            </a:r>
          </a:p>
        </p:txBody>
      </p:sp>
      <p:sp>
        <p:nvSpPr>
          <p:cNvPr id="4" name="Date Placeholder 3"/>
          <p:cNvSpPr>
            <a:spLocks noGrp="1"/>
          </p:cNvSpPr>
          <p:nvPr>
            <p:ph type="dt" sz="half" idx="10"/>
          </p:nvPr>
        </p:nvSpPr>
        <p:spPr/>
        <p:txBody>
          <a:bodyPr/>
          <a:lstStyle/>
          <a:p>
            <a:fld id="{47D44B43-EA09-412E-95D5-DD30F3E053A1}" type="datetime1">
              <a:rPr lang="id-ID" smtClean="0"/>
              <a:pPr/>
              <a:t>07/12/20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24</a:t>
            </a:fld>
            <a:endParaRPr lang="id-ID"/>
          </a:p>
        </p:txBody>
      </p:sp>
      <p:pic>
        <p:nvPicPr>
          <p:cNvPr id="7" name="Picture 6"/>
          <p:cNvPicPr>
            <a:picLocks noChangeAspect="1"/>
          </p:cNvPicPr>
          <p:nvPr/>
        </p:nvPicPr>
        <p:blipFill>
          <a:blip r:embed="rId3"/>
          <a:stretch>
            <a:fillRect/>
          </a:stretch>
        </p:blipFill>
        <p:spPr>
          <a:xfrm>
            <a:off x="258598" y="5571590"/>
            <a:ext cx="8633882" cy="809738"/>
          </a:xfrm>
          <a:prstGeom prst="rect">
            <a:avLst/>
          </a:prstGeom>
        </p:spPr>
      </p:pic>
      <p:pic>
        <p:nvPicPr>
          <p:cNvPr id="3" name="Picture 2"/>
          <p:cNvPicPr>
            <a:picLocks noChangeAspect="1"/>
          </p:cNvPicPr>
          <p:nvPr/>
        </p:nvPicPr>
        <p:blipFill>
          <a:blip r:embed="rId4"/>
          <a:stretch>
            <a:fillRect/>
          </a:stretch>
        </p:blipFill>
        <p:spPr>
          <a:xfrm>
            <a:off x="185968" y="1196752"/>
            <a:ext cx="8778520" cy="1523139"/>
          </a:xfrm>
          <a:prstGeom prst="rect">
            <a:avLst/>
          </a:prstGeom>
        </p:spPr>
      </p:pic>
    </p:spTree>
    <p:extLst>
      <p:ext uri="{BB962C8B-B14F-4D97-AF65-F5344CB8AC3E}">
        <p14:creationId xmlns:p14="http://schemas.microsoft.com/office/powerpoint/2010/main" val="1602398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43688" y="1000125"/>
            <a:ext cx="2071687"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pic>
        <p:nvPicPr>
          <p:cNvPr id="2457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714500"/>
            <a:ext cx="4625975" cy="44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9125" y="1857375"/>
            <a:ext cx="4035425" cy="430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Box 7"/>
          <p:cNvSpPr txBox="1">
            <a:spLocks noChangeArrowheads="1"/>
          </p:cNvSpPr>
          <p:nvPr/>
        </p:nvSpPr>
        <p:spPr bwMode="auto">
          <a:xfrm>
            <a:off x="1357313" y="6286500"/>
            <a:ext cx="2143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d-ID" sz="1400"/>
              <a:t>Attained height</a:t>
            </a:r>
          </a:p>
        </p:txBody>
      </p:sp>
      <p:sp>
        <p:nvSpPr>
          <p:cNvPr id="24582" name="TextBox 8"/>
          <p:cNvSpPr txBox="1">
            <a:spLocks noChangeArrowheads="1"/>
          </p:cNvSpPr>
          <p:nvPr/>
        </p:nvSpPr>
        <p:spPr bwMode="auto">
          <a:xfrm>
            <a:off x="5357813" y="6286500"/>
            <a:ext cx="2143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d-ID" sz="1400"/>
              <a:t>Height  velocity</a:t>
            </a:r>
          </a:p>
        </p:txBody>
      </p:sp>
      <p:sp>
        <p:nvSpPr>
          <p:cNvPr id="24583"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B2B5AF04-0B30-CA4D-8C54-24E64724059A}" type="slidenum">
              <a:rPr lang="en-US">
                <a:solidFill>
                  <a:srgbClr val="FFFFFF"/>
                </a:solidFill>
              </a:rPr>
              <a:pPr eaLnBrk="1" hangingPunct="1"/>
              <a:t>25</a:t>
            </a:fld>
            <a:endParaRPr lang="en-US">
              <a:solidFill>
                <a:srgbClr val="FFFFFF"/>
              </a:solidFill>
            </a:endParaRPr>
          </a:p>
        </p:txBody>
      </p:sp>
      <p:sp>
        <p:nvSpPr>
          <p:cNvPr id="10" name="Rectangle 2"/>
          <p:cNvSpPr txBox="1">
            <a:spLocks noChangeArrowheads="1"/>
          </p:cNvSpPr>
          <p:nvPr/>
        </p:nvSpPr>
        <p:spPr bwMode="auto">
          <a:xfrm>
            <a:off x="571500" y="642938"/>
            <a:ext cx="7594600" cy="679450"/>
          </a:xfrm>
          <a:prstGeom prst="rect">
            <a:avLst/>
          </a:prstGeom>
          <a:noFill/>
          <a:ln w="9525">
            <a:solidFill>
              <a:srgbClr val="0000CC"/>
            </a:solidFill>
            <a:miter lim="800000"/>
            <a:headEnd/>
            <a:tailEnd/>
          </a:ln>
        </p:spPr>
        <p:txBody>
          <a:bodyPr anchor="ctr">
            <a:normAutofit/>
          </a:bodyPr>
          <a:lstStyle/>
          <a:p>
            <a:pPr algn="ctr" fontAlgn="auto">
              <a:spcAft>
                <a:spcPts val="0"/>
              </a:spcAft>
              <a:defRPr/>
            </a:pPr>
            <a:r>
              <a:rPr lang="en-US" sz="2800" b="1" dirty="0" err="1">
                <a:latin typeface="Comic Sans MS" pitchFamily="66" charset="0"/>
                <a:ea typeface="+mj-ea"/>
                <a:cs typeface="+mj-cs"/>
              </a:rPr>
              <a:t>Pertumbuhan</a:t>
            </a:r>
            <a:r>
              <a:rPr lang="en-US" sz="2800" b="1" dirty="0">
                <a:latin typeface="Comic Sans MS" pitchFamily="66" charset="0"/>
                <a:ea typeface="+mj-ea"/>
                <a:cs typeface="+mj-cs"/>
              </a:rPr>
              <a:t> </a:t>
            </a:r>
            <a:r>
              <a:rPr lang="en-US" sz="2800" b="1" dirty="0" err="1">
                <a:latin typeface="Comic Sans MS" pitchFamily="66" charset="0"/>
                <a:ea typeface="+mj-ea"/>
                <a:cs typeface="+mj-cs"/>
              </a:rPr>
              <a:t>dlm</a:t>
            </a:r>
            <a:r>
              <a:rPr lang="en-US" sz="2800" b="1" dirty="0">
                <a:latin typeface="Comic Sans MS" pitchFamily="66" charset="0"/>
                <a:ea typeface="+mj-ea"/>
                <a:cs typeface="+mj-cs"/>
              </a:rPr>
              <a:t> </a:t>
            </a:r>
            <a:r>
              <a:rPr lang="en-US" sz="2800" b="1" dirty="0" err="1">
                <a:latin typeface="Comic Sans MS" pitchFamily="66" charset="0"/>
                <a:ea typeface="+mj-ea"/>
                <a:cs typeface="+mj-cs"/>
              </a:rPr>
              <a:t>tinggi</a:t>
            </a:r>
            <a:r>
              <a:rPr lang="en-US" sz="2800" b="1" dirty="0">
                <a:latin typeface="Comic Sans MS" pitchFamily="66" charset="0"/>
                <a:ea typeface="+mj-ea"/>
                <a:cs typeface="+mj-cs"/>
              </a:rPr>
              <a:t> </a:t>
            </a:r>
            <a:r>
              <a:rPr lang="en-US" sz="2800" b="1" dirty="0" err="1">
                <a:latin typeface="Comic Sans MS" pitchFamily="66" charset="0"/>
                <a:ea typeface="+mj-ea"/>
                <a:cs typeface="+mj-cs"/>
              </a:rPr>
              <a:t>badan</a:t>
            </a:r>
            <a:endParaRPr lang="en-US" sz="2800" b="1" dirty="0">
              <a:latin typeface="Comic Sans MS" pitchFamily="66" charset="0"/>
              <a:ea typeface="+mj-ea"/>
              <a:cs typeface="+mj-cs"/>
            </a:endParaRPr>
          </a:p>
        </p:txBody>
      </p:sp>
    </p:spTree>
    <p:extLst>
      <p:ext uri="{BB962C8B-B14F-4D97-AF65-F5344CB8AC3E}">
        <p14:creationId xmlns:p14="http://schemas.microsoft.com/office/powerpoint/2010/main" val="3806027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571500"/>
            <a:ext cx="8229600" cy="841375"/>
          </a:xfrm>
        </p:spPr>
        <p:txBody>
          <a:bodyPr/>
          <a:lstStyle/>
          <a:p>
            <a:pPr algn="ctr" eaLnBrk="1" hangingPunct="1"/>
            <a:r>
              <a:rPr lang="en-US" sz="2800">
                <a:solidFill>
                  <a:schemeClr val="tx1"/>
                </a:solidFill>
                <a:latin typeface="Comic Sans MS" charset="0"/>
              </a:rPr>
              <a:t>Pertumbuhan dlm BB</a:t>
            </a:r>
          </a:p>
        </p:txBody>
      </p:sp>
      <p:sp>
        <p:nvSpPr>
          <p:cNvPr id="25607"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7053CC4-19C8-A741-9BB4-DE98DCE8DD67}" type="slidenum">
              <a:rPr lang="en-US">
                <a:solidFill>
                  <a:srgbClr val="FFFFFF"/>
                </a:solidFill>
              </a:rPr>
              <a:pPr eaLnBrk="1" hangingPunct="1"/>
              <a:t>26</a:t>
            </a:fld>
            <a:endParaRPr lang="en-US">
              <a:solidFill>
                <a:srgbClr val="FFFFFF"/>
              </a:solidFill>
            </a:endParaRPr>
          </a:p>
        </p:txBody>
      </p:sp>
      <p:pic>
        <p:nvPicPr>
          <p:cNvPr id="2560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2105025"/>
            <a:ext cx="3592513" cy="382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9063" y="2143125"/>
            <a:ext cx="4941887"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Box 5"/>
          <p:cNvSpPr txBox="1">
            <a:spLocks noChangeArrowheads="1"/>
          </p:cNvSpPr>
          <p:nvPr/>
        </p:nvSpPr>
        <p:spPr bwMode="auto">
          <a:xfrm>
            <a:off x="1357313" y="6286500"/>
            <a:ext cx="2143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d-ID" sz="1400"/>
              <a:t>Attained weight</a:t>
            </a:r>
          </a:p>
        </p:txBody>
      </p:sp>
      <p:sp>
        <p:nvSpPr>
          <p:cNvPr id="25606" name="TextBox 6"/>
          <p:cNvSpPr txBox="1">
            <a:spLocks noChangeArrowheads="1"/>
          </p:cNvSpPr>
          <p:nvPr/>
        </p:nvSpPr>
        <p:spPr bwMode="auto">
          <a:xfrm>
            <a:off x="5357813" y="6286500"/>
            <a:ext cx="2143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d-ID" sz="1400"/>
              <a:t>Weight  velocity</a:t>
            </a:r>
          </a:p>
        </p:txBody>
      </p:sp>
    </p:spTree>
    <p:extLst>
      <p:ext uri="{BB962C8B-B14F-4D97-AF65-F5344CB8AC3E}">
        <p14:creationId xmlns:p14="http://schemas.microsoft.com/office/powerpoint/2010/main" val="1665432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AutoShape 2" descr="Adolescenc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85196"/>
            <a:ext cx="8778113" cy="6211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07975" y="6248400"/>
            <a:ext cx="8836024" cy="523220"/>
          </a:xfrm>
          <a:prstGeom prst="rect">
            <a:avLst/>
          </a:prstGeom>
        </p:spPr>
        <p:txBody>
          <a:bodyPr wrap="square">
            <a:spAutoFit/>
          </a:bodyPr>
          <a:lstStyle/>
          <a:p>
            <a:r>
              <a:rPr lang="id-ID" sz="1400" dirty="0"/>
              <a:t>https://sites.google.com/site/childdev2013/home/adolescence?tmpl=%2Fsystem%2Fapp%2Ftemplates%2Fprint%2F&amp;showPrintDialog=1</a:t>
            </a:r>
          </a:p>
        </p:txBody>
      </p:sp>
    </p:spTree>
    <p:extLst>
      <p:ext uri="{BB962C8B-B14F-4D97-AF65-F5344CB8AC3E}">
        <p14:creationId xmlns:p14="http://schemas.microsoft.com/office/powerpoint/2010/main" val="23358190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096595"/>
          </a:xfrm>
        </p:spPr>
        <p:txBody>
          <a:bodyPr>
            <a:normAutofit fontScale="90000"/>
          </a:bodyPr>
          <a:lstStyle/>
          <a:p>
            <a:r>
              <a:rPr lang="en-US" sz="3600" dirty="0" err="1"/>
              <a:t>Perubahan</a:t>
            </a:r>
            <a:r>
              <a:rPr lang="en-US" sz="3600" dirty="0"/>
              <a:t> </a:t>
            </a:r>
            <a:r>
              <a:rPr lang="en-US" sz="3600" dirty="0" err="1"/>
              <a:t>fisiologis</a:t>
            </a:r>
            <a:r>
              <a:rPr lang="en-US" sz="3600" dirty="0"/>
              <a:t> </a:t>
            </a:r>
            <a:r>
              <a:rPr lang="en-US" sz="3600" dirty="0" err="1"/>
              <a:t>ketika</a:t>
            </a:r>
            <a:r>
              <a:rPr lang="en-US" sz="3600" dirty="0"/>
              <a:t> </a:t>
            </a:r>
            <a:r>
              <a:rPr lang="en-US" sz="3600" dirty="0" err="1"/>
              <a:t>memasuki</a:t>
            </a:r>
            <a:r>
              <a:rPr lang="en-US" sz="3600" dirty="0"/>
              <a:t> </a:t>
            </a:r>
            <a:r>
              <a:rPr lang="en-US" sz="3600" dirty="0" err="1"/>
              <a:t>pubertas</a:t>
            </a:r>
            <a:endParaRPr lang="en-US" sz="36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t="-9789" b="-9789"/>
          <a:stretch>
            <a:fillRect/>
          </a:stretch>
        </p:blipFill>
        <p:spPr bwMode="auto">
          <a:xfrm>
            <a:off x="214425" y="1204171"/>
            <a:ext cx="8791435" cy="4739430"/>
          </a:xfrm>
          <a:prstGeom prst="rect">
            <a:avLst/>
          </a:prstGeom>
          <a:noFill/>
          <a:ln w="9525" cmpd="sng">
            <a:solidFill>
              <a:srgbClr val="000000"/>
            </a:solidFill>
            <a:miter lim="800000"/>
            <a:headEnd/>
            <a:tailEnd/>
          </a:ln>
          <a:effectLst/>
        </p:spPr>
      </p:pic>
      <p:sp>
        <p:nvSpPr>
          <p:cNvPr id="5" name="Rectangle 4"/>
          <p:cNvSpPr/>
          <p:nvPr/>
        </p:nvSpPr>
        <p:spPr>
          <a:xfrm>
            <a:off x="549275" y="6169313"/>
            <a:ext cx="8042276" cy="46187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err="1"/>
              <a:t>Sumber</a:t>
            </a:r>
            <a:r>
              <a:rPr lang="en-US" dirty="0"/>
              <a:t>: Brown, Judith. 2011. Nutrition Through the Life Cycle. </a:t>
            </a:r>
          </a:p>
        </p:txBody>
      </p:sp>
    </p:spTree>
    <p:extLst>
      <p:ext uri="{BB962C8B-B14F-4D97-AF65-F5344CB8AC3E}">
        <p14:creationId xmlns:p14="http://schemas.microsoft.com/office/powerpoint/2010/main" val="1220959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71438" y="803275"/>
            <a:ext cx="8893175" cy="5721350"/>
          </a:xfrm>
        </p:spPr>
        <p:txBody>
          <a:bodyPr>
            <a:normAutofit/>
          </a:bodyPr>
          <a:lstStyle/>
          <a:p>
            <a:pPr marL="363538" indent="-363538" eaLnBrk="1" hangingPunct="1">
              <a:buFont typeface="Georgia" pitchFamily="18" charset="0"/>
              <a:buChar char="•"/>
              <a:defRPr/>
            </a:pPr>
            <a:r>
              <a:rPr lang="id-ID" dirty="0">
                <a:ea typeface="+mn-ea"/>
              </a:rPr>
              <a:t>Diawali oleh </a:t>
            </a:r>
            <a:r>
              <a:rPr lang="en-US" i="1" dirty="0">
                <a:ea typeface="+mn-ea"/>
              </a:rPr>
              <a:t>CNS puberty</a:t>
            </a:r>
            <a:endParaRPr lang="id-ID" i="1" dirty="0">
              <a:ea typeface="+mn-ea"/>
            </a:endParaRPr>
          </a:p>
          <a:p>
            <a:pPr marL="655638" lvl="1" indent="-363538" eaLnBrk="1" hangingPunct="1">
              <a:buFont typeface="Georgia" pitchFamily="18" charset="0"/>
              <a:buChar char="▫"/>
              <a:defRPr/>
            </a:pPr>
            <a:r>
              <a:rPr lang="en-US" sz="2400" dirty="0" err="1">
                <a:solidFill>
                  <a:schemeClr val="tx1"/>
                </a:solidFill>
                <a:ea typeface="+mn-ea"/>
              </a:rPr>
              <a:t>perubahan</a:t>
            </a:r>
            <a:r>
              <a:rPr lang="en-US" sz="2400" dirty="0">
                <a:solidFill>
                  <a:schemeClr val="tx1"/>
                </a:solidFill>
                <a:ea typeface="+mn-ea"/>
              </a:rPr>
              <a:t> </a:t>
            </a:r>
            <a:r>
              <a:rPr lang="en-US" sz="2400" dirty="0" err="1">
                <a:solidFill>
                  <a:schemeClr val="tx1"/>
                </a:solidFill>
                <a:ea typeface="+mn-ea"/>
              </a:rPr>
              <a:t>akibat</a:t>
            </a:r>
            <a:r>
              <a:rPr lang="en-US" sz="2400" dirty="0">
                <a:solidFill>
                  <a:schemeClr val="tx1"/>
                </a:solidFill>
                <a:ea typeface="+mn-ea"/>
              </a:rPr>
              <a:t> </a:t>
            </a:r>
            <a:r>
              <a:rPr lang="en-US" sz="2400" dirty="0" err="1">
                <a:solidFill>
                  <a:schemeClr val="tx1"/>
                </a:solidFill>
                <a:ea typeface="+mn-ea"/>
              </a:rPr>
              <a:t>dari</a:t>
            </a:r>
            <a:r>
              <a:rPr lang="en-US" sz="2400" dirty="0">
                <a:solidFill>
                  <a:schemeClr val="tx1"/>
                </a:solidFill>
                <a:ea typeface="+mn-ea"/>
              </a:rPr>
              <a:t> </a:t>
            </a:r>
            <a:r>
              <a:rPr lang="en-US" sz="2400" dirty="0" err="1">
                <a:solidFill>
                  <a:schemeClr val="tx1"/>
                </a:solidFill>
                <a:ea typeface="+mn-ea"/>
              </a:rPr>
              <a:t>aktivitas</a:t>
            </a:r>
            <a:r>
              <a:rPr lang="en-US" sz="2400" dirty="0">
                <a:solidFill>
                  <a:schemeClr val="tx1"/>
                </a:solidFill>
                <a:ea typeface="+mn-ea"/>
              </a:rPr>
              <a:t> </a:t>
            </a:r>
            <a:r>
              <a:rPr lang="en-US" sz="2400" dirty="0" err="1">
                <a:solidFill>
                  <a:schemeClr val="tx1"/>
                </a:solidFill>
                <a:ea typeface="+mn-ea"/>
              </a:rPr>
              <a:t>hipotalamus</a:t>
            </a:r>
            <a:r>
              <a:rPr lang="en-US" sz="2400" dirty="0">
                <a:solidFill>
                  <a:schemeClr val="tx1"/>
                </a:solidFill>
                <a:ea typeface="+mn-ea"/>
              </a:rPr>
              <a:t> </a:t>
            </a:r>
            <a:r>
              <a:rPr lang="en-US" sz="2400" dirty="0" err="1">
                <a:solidFill>
                  <a:schemeClr val="tx1"/>
                </a:solidFill>
                <a:ea typeface="+mn-ea"/>
              </a:rPr>
              <a:t>dan</a:t>
            </a:r>
            <a:r>
              <a:rPr lang="en-US" sz="2400" dirty="0">
                <a:solidFill>
                  <a:schemeClr val="tx1"/>
                </a:solidFill>
                <a:ea typeface="+mn-ea"/>
              </a:rPr>
              <a:t> CNS </a:t>
            </a:r>
            <a:r>
              <a:rPr lang="en-US" sz="2400" dirty="0" err="1">
                <a:solidFill>
                  <a:schemeClr val="tx1"/>
                </a:solidFill>
                <a:ea typeface="+mn-ea"/>
              </a:rPr>
              <a:t>waktu</a:t>
            </a:r>
            <a:r>
              <a:rPr lang="en-US" sz="2400" dirty="0">
                <a:solidFill>
                  <a:schemeClr val="tx1"/>
                </a:solidFill>
                <a:ea typeface="+mn-ea"/>
              </a:rPr>
              <a:t> </a:t>
            </a:r>
            <a:r>
              <a:rPr lang="en-US" sz="2400" dirty="0" err="1">
                <a:solidFill>
                  <a:schemeClr val="tx1"/>
                </a:solidFill>
                <a:ea typeface="+mn-ea"/>
              </a:rPr>
              <a:t>terjadinya</a:t>
            </a:r>
            <a:r>
              <a:rPr lang="en-US" sz="2400" dirty="0">
                <a:solidFill>
                  <a:schemeClr val="tx1"/>
                </a:solidFill>
                <a:ea typeface="+mn-ea"/>
              </a:rPr>
              <a:t> </a:t>
            </a:r>
            <a:r>
              <a:rPr lang="en-US" sz="2400" dirty="0" err="1">
                <a:solidFill>
                  <a:schemeClr val="tx1"/>
                </a:solidFill>
                <a:ea typeface="+mn-ea"/>
              </a:rPr>
              <a:t>relatif</a:t>
            </a:r>
            <a:r>
              <a:rPr lang="en-US" sz="2400" dirty="0">
                <a:solidFill>
                  <a:schemeClr val="tx1"/>
                </a:solidFill>
                <a:ea typeface="+mn-ea"/>
              </a:rPr>
              <a:t> </a:t>
            </a:r>
            <a:r>
              <a:rPr lang="en-US" sz="2400" dirty="0" err="1">
                <a:solidFill>
                  <a:schemeClr val="tx1"/>
                </a:solidFill>
                <a:ea typeface="+mn-ea"/>
              </a:rPr>
              <a:t>sama</a:t>
            </a:r>
            <a:r>
              <a:rPr lang="en-US" sz="2400" dirty="0">
                <a:solidFill>
                  <a:schemeClr val="tx1"/>
                </a:solidFill>
                <a:ea typeface="+mn-ea"/>
              </a:rPr>
              <a:t> ant </a:t>
            </a:r>
            <a:r>
              <a:rPr lang="en-US" sz="2400" dirty="0" err="1">
                <a:solidFill>
                  <a:schemeClr val="tx1"/>
                </a:solidFill>
                <a:ea typeface="+mn-ea"/>
              </a:rPr>
              <a:t>laki-laki</a:t>
            </a:r>
            <a:r>
              <a:rPr lang="en-US" sz="2400" dirty="0">
                <a:solidFill>
                  <a:schemeClr val="tx1"/>
                </a:solidFill>
                <a:ea typeface="+mn-ea"/>
              </a:rPr>
              <a:t> </a:t>
            </a:r>
            <a:r>
              <a:rPr lang="en-US" sz="2400" dirty="0" err="1">
                <a:solidFill>
                  <a:schemeClr val="tx1"/>
                </a:solidFill>
                <a:ea typeface="+mn-ea"/>
              </a:rPr>
              <a:t>dan</a:t>
            </a:r>
            <a:r>
              <a:rPr lang="en-US" sz="2400" dirty="0">
                <a:solidFill>
                  <a:schemeClr val="tx1"/>
                </a:solidFill>
                <a:ea typeface="+mn-ea"/>
              </a:rPr>
              <a:t> </a:t>
            </a:r>
            <a:r>
              <a:rPr lang="en-US" sz="2400" dirty="0" err="1">
                <a:solidFill>
                  <a:schemeClr val="tx1"/>
                </a:solidFill>
                <a:ea typeface="+mn-ea"/>
              </a:rPr>
              <a:t>perempuan</a:t>
            </a:r>
            <a:r>
              <a:rPr lang="en-US" sz="2400" dirty="0">
                <a:solidFill>
                  <a:schemeClr val="tx1"/>
                </a:solidFill>
                <a:ea typeface="+mn-ea"/>
              </a:rPr>
              <a:t>, </a:t>
            </a:r>
            <a:r>
              <a:rPr lang="en-US" sz="2400" dirty="0" err="1">
                <a:solidFill>
                  <a:schemeClr val="tx1"/>
                </a:solidFill>
                <a:ea typeface="+mn-ea"/>
              </a:rPr>
              <a:t>yi</a:t>
            </a:r>
            <a:r>
              <a:rPr lang="en-US" sz="2400" dirty="0">
                <a:solidFill>
                  <a:schemeClr val="tx1"/>
                </a:solidFill>
                <a:ea typeface="+mn-ea"/>
              </a:rPr>
              <a:t> 3 </a:t>
            </a:r>
            <a:r>
              <a:rPr lang="en-US" sz="2400" dirty="0" err="1">
                <a:solidFill>
                  <a:schemeClr val="tx1"/>
                </a:solidFill>
                <a:ea typeface="+mn-ea"/>
              </a:rPr>
              <a:t>thn</a:t>
            </a:r>
            <a:r>
              <a:rPr lang="en-US" sz="2400" dirty="0">
                <a:solidFill>
                  <a:schemeClr val="tx1"/>
                </a:solidFill>
                <a:ea typeface="+mn-ea"/>
              </a:rPr>
              <a:t> </a:t>
            </a:r>
            <a:r>
              <a:rPr lang="en-US" sz="2400" dirty="0" err="1">
                <a:solidFill>
                  <a:schemeClr val="tx1"/>
                </a:solidFill>
                <a:ea typeface="+mn-ea"/>
              </a:rPr>
              <a:t>sebelum</a:t>
            </a:r>
            <a:r>
              <a:rPr lang="en-US" sz="2400" dirty="0">
                <a:solidFill>
                  <a:schemeClr val="tx1"/>
                </a:solidFill>
                <a:ea typeface="+mn-ea"/>
              </a:rPr>
              <a:t> PHV (peak height velocity)</a:t>
            </a:r>
          </a:p>
          <a:p>
            <a:pPr marL="655638" lvl="1" indent="-363538" eaLnBrk="1" hangingPunct="1">
              <a:buFont typeface="Georgia" pitchFamily="18" charset="0"/>
              <a:buChar char="▫"/>
              <a:defRPr/>
            </a:pPr>
            <a:endParaRPr lang="id-ID" sz="1600" dirty="0">
              <a:solidFill>
                <a:schemeClr val="tx1"/>
              </a:solidFill>
              <a:ea typeface="+mn-ea"/>
            </a:endParaRPr>
          </a:p>
          <a:p>
            <a:pPr marL="363538" indent="-363538" eaLnBrk="1" hangingPunct="1">
              <a:buFont typeface="Georgia" pitchFamily="18" charset="0"/>
              <a:buChar char="•"/>
              <a:defRPr/>
            </a:pPr>
            <a:r>
              <a:rPr lang="en-US" sz="2400" dirty="0" err="1">
                <a:ea typeface="+mn-ea"/>
              </a:rPr>
              <a:t>Tanda</a:t>
            </a:r>
            <a:r>
              <a:rPr lang="en-US" sz="2400" dirty="0">
                <a:ea typeface="+mn-ea"/>
              </a:rPr>
              <a:t> </a:t>
            </a:r>
            <a:r>
              <a:rPr lang="en-US" sz="2400" dirty="0" err="1">
                <a:ea typeface="+mn-ea"/>
              </a:rPr>
              <a:t>pubertas</a:t>
            </a:r>
            <a:r>
              <a:rPr lang="en-US" sz="2400" dirty="0">
                <a:ea typeface="+mn-ea"/>
              </a:rPr>
              <a:t> </a:t>
            </a:r>
            <a:r>
              <a:rPr lang="en-US" sz="2400" dirty="0" err="1">
                <a:ea typeface="+mn-ea"/>
              </a:rPr>
              <a:t>pertama</a:t>
            </a:r>
            <a:r>
              <a:rPr lang="en-US" sz="2400" dirty="0">
                <a:ea typeface="+mn-ea"/>
              </a:rPr>
              <a:t> </a:t>
            </a:r>
            <a:r>
              <a:rPr lang="en-US" sz="2400" dirty="0" err="1">
                <a:ea typeface="+mn-ea"/>
              </a:rPr>
              <a:t>adalah</a:t>
            </a:r>
            <a:r>
              <a:rPr lang="en-US" sz="2400" dirty="0">
                <a:ea typeface="+mn-ea"/>
              </a:rPr>
              <a:t>: </a:t>
            </a:r>
          </a:p>
          <a:p>
            <a:pPr marL="749300" lvl="1" indent="-457200" eaLnBrk="1" hangingPunct="1">
              <a:buFont typeface="+mj-lt"/>
              <a:buAutoNum type="arabicPeriod"/>
              <a:defRPr/>
            </a:pPr>
            <a:r>
              <a:rPr lang="en-US" sz="2200" dirty="0" err="1">
                <a:solidFill>
                  <a:schemeClr val="tx1"/>
                </a:solidFill>
                <a:ea typeface="+mn-ea"/>
              </a:rPr>
              <a:t>perkembangan</a:t>
            </a:r>
            <a:r>
              <a:rPr lang="en-US" sz="2200" dirty="0">
                <a:solidFill>
                  <a:schemeClr val="tx1"/>
                </a:solidFill>
                <a:ea typeface="+mn-ea"/>
              </a:rPr>
              <a:t> breast bud (B2), </a:t>
            </a:r>
          </a:p>
          <a:p>
            <a:pPr marL="749300" lvl="1" indent="-457200" eaLnBrk="1" hangingPunct="1">
              <a:buFont typeface="+mj-lt"/>
              <a:buAutoNum type="arabicPeriod"/>
              <a:defRPr/>
            </a:pPr>
            <a:r>
              <a:rPr lang="en-US" sz="2200" dirty="0">
                <a:solidFill>
                  <a:schemeClr val="tx1"/>
                </a:solidFill>
                <a:ea typeface="+mn-ea"/>
              </a:rPr>
              <a:t>wisps of pubic hair (PH2)</a:t>
            </a:r>
            <a:r>
              <a:rPr lang="id-ID" sz="2200" dirty="0">
                <a:solidFill>
                  <a:schemeClr val="tx1"/>
                </a:solidFill>
                <a:ea typeface="+mn-ea"/>
              </a:rPr>
              <a:t>, diikuti </a:t>
            </a:r>
            <a:r>
              <a:rPr lang="en-US" sz="2200" dirty="0" err="1">
                <a:solidFill>
                  <a:schemeClr val="tx1"/>
                </a:solidFill>
                <a:ea typeface="+mn-ea"/>
              </a:rPr>
              <a:t>oleh</a:t>
            </a:r>
            <a:r>
              <a:rPr lang="id-ID" sz="2200" dirty="0">
                <a:solidFill>
                  <a:schemeClr val="tx1"/>
                </a:solidFill>
                <a:ea typeface="+mn-ea"/>
              </a:rPr>
              <a:t>:</a:t>
            </a:r>
            <a:r>
              <a:rPr lang="en-US" sz="2200" dirty="0">
                <a:solidFill>
                  <a:schemeClr val="tx1"/>
                </a:solidFill>
                <a:ea typeface="+mn-ea"/>
              </a:rPr>
              <a:t> </a:t>
            </a:r>
          </a:p>
          <a:p>
            <a:pPr marL="749300" lvl="1" indent="-457200" eaLnBrk="1" hangingPunct="1">
              <a:buFont typeface="+mj-lt"/>
              <a:buAutoNum type="arabicPeriod"/>
              <a:defRPr/>
            </a:pPr>
            <a:r>
              <a:rPr lang="en-US" sz="2000" dirty="0" err="1">
                <a:solidFill>
                  <a:schemeClr val="tx1"/>
                </a:solidFill>
                <a:ea typeface="+mn-ea"/>
              </a:rPr>
              <a:t>Peningkatan</a:t>
            </a:r>
            <a:r>
              <a:rPr lang="en-US" sz="2000" dirty="0">
                <a:solidFill>
                  <a:schemeClr val="tx1"/>
                </a:solidFill>
                <a:ea typeface="+mn-ea"/>
              </a:rPr>
              <a:t> level serum </a:t>
            </a:r>
            <a:r>
              <a:rPr lang="en-US" sz="2000" dirty="0" err="1">
                <a:solidFill>
                  <a:schemeClr val="tx1"/>
                </a:solidFill>
                <a:ea typeface="+mn-ea"/>
              </a:rPr>
              <a:t>estradiol</a:t>
            </a:r>
            <a:r>
              <a:rPr lang="en-US" sz="2000" dirty="0">
                <a:solidFill>
                  <a:schemeClr val="tx1"/>
                </a:solidFill>
                <a:ea typeface="+mn-ea"/>
              </a:rPr>
              <a:t>: </a:t>
            </a:r>
            <a:r>
              <a:rPr lang="en-US" sz="2000" dirty="0" err="1">
                <a:solidFill>
                  <a:schemeClr val="tx1"/>
                </a:solidFill>
                <a:ea typeface="+mn-ea"/>
              </a:rPr>
              <a:t>lemak</a:t>
            </a:r>
            <a:r>
              <a:rPr lang="en-US" sz="2000" dirty="0">
                <a:solidFill>
                  <a:schemeClr val="tx1"/>
                </a:solidFill>
                <a:ea typeface="+mn-ea"/>
              </a:rPr>
              <a:t> </a:t>
            </a:r>
            <a:r>
              <a:rPr lang="en-US" sz="2000" dirty="0" err="1">
                <a:solidFill>
                  <a:schemeClr val="tx1"/>
                </a:solidFill>
                <a:ea typeface="+mn-ea"/>
                <a:sym typeface="Wingdings" pitchFamily="2" charset="2"/>
              </a:rPr>
              <a:t>pada</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pinggul</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pantat</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dan</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paha</a:t>
            </a:r>
            <a:endParaRPr lang="en-US" sz="1800" dirty="0">
              <a:solidFill>
                <a:schemeClr val="tx1"/>
              </a:solidFill>
              <a:ea typeface="+mn-ea"/>
              <a:sym typeface="Wingdings" pitchFamily="2" charset="2"/>
            </a:endParaRPr>
          </a:p>
          <a:p>
            <a:pPr marL="749300" lvl="1" indent="-457200" eaLnBrk="1" hangingPunct="1">
              <a:buFont typeface="+mj-lt"/>
              <a:buAutoNum type="arabicPeriod"/>
              <a:defRPr/>
            </a:pPr>
            <a:r>
              <a:rPr lang="en-US" sz="2000" dirty="0">
                <a:solidFill>
                  <a:schemeClr val="tx1"/>
                </a:solidFill>
                <a:ea typeface="+mn-ea"/>
                <a:sym typeface="Wingdings" pitchFamily="2" charset="2"/>
              </a:rPr>
              <a:t>Adolescent growth spurt</a:t>
            </a:r>
          </a:p>
          <a:p>
            <a:pPr marL="749300" lvl="1" indent="-457200" eaLnBrk="1" hangingPunct="1">
              <a:buFont typeface="+mj-lt"/>
              <a:buAutoNum type="arabicPeriod"/>
              <a:defRPr/>
            </a:pPr>
            <a:r>
              <a:rPr lang="en-US" sz="2000" dirty="0" err="1">
                <a:solidFill>
                  <a:schemeClr val="tx1"/>
                </a:solidFill>
                <a:ea typeface="+mn-ea"/>
                <a:sym typeface="Wingdings" pitchFamily="2" charset="2"/>
              </a:rPr>
              <a:t>Pertumbuhan</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lanjut</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dari</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mammae</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dan</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rambut</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tubuh</a:t>
            </a:r>
            <a:r>
              <a:rPr lang="en-US" sz="2000" dirty="0">
                <a:solidFill>
                  <a:schemeClr val="tx1"/>
                </a:solidFill>
                <a:ea typeface="+mn-ea"/>
                <a:sym typeface="Wingdings" pitchFamily="2" charset="2"/>
              </a:rPr>
              <a:t> (B3 </a:t>
            </a:r>
            <a:r>
              <a:rPr lang="en-US" sz="2000" dirty="0" err="1">
                <a:solidFill>
                  <a:schemeClr val="tx1"/>
                </a:solidFill>
                <a:ea typeface="+mn-ea"/>
                <a:sym typeface="Wingdings" pitchFamily="2" charset="2"/>
              </a:rPr>
              <a:t>dan</a:t>
            </a:r>
            <a:r>
              <a:rPr lang="en-US" sz="2000" dirty="0">
                <a:solidFill>
                  <a:schemeClr val="tx1"/>
                </a:solidFill>
                <a:ea typeface="+mn-ea"/>
                <a:sym typeface="Wingdings" pitchFamily="2" charset="2"/>
              </a:rPr>
              <a:t> PH3)</a:t>
            </a:r>
          </a:p>
          <a:p>
            <a:pPr marL="749300" lvl="1" indent="-457200" eaLnBrk="1" hangingPunct="1">
              <a:buFont typeface="+mj-lt"/>
              <a:buAutoNum type="arabicPeriod"/>
              <a:defRPr/>
            </a:pPr>
            <a:r>
              <a:rPr lang="en-US" sz="2000" dirty="0">
                <a:solidFill>
                  <a:schemeClr val="tx1"/>
                </a:solidFill>
                <a:ea typeface="+mn-ea"/>
                <a:sym typeface="Wingdings" pitchFamily="2" charset="2"/>
              </a:rPr>
              <a:t>Menarche</a:t>
            </a:r>
          </a:p>
          <a:p>
            <a:pPr marL="749300" lvl="1" indent="-457200" eaLnBrk="1" hangingPunct="1">
              <a:buFont typeface="+mj-lt"/>
              <a:buAutoNum type="arabicPeriod"/>
              <a:defRPr/>
            </a:pPr>
            <a:r>
              <a:rPr lang="en-US" sz="2000" dirty="0" err="1">
                <a:solidFill>
                  <a:schemeClr val="tx1"/>
                </a:solidFill>
                <a:ea typeface="+mn-ea"/>
                <a:sym typeface="Wingdings" pitchFamily="2" charset="2"/>
              </a:rPr>
              <a:t>Penyempurnaan</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mammae</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dan</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rambut</a:t>
            </a:r>
            <a:r>
              <a:rPr lang="en-US" sz="2000" dirty="0">
                <a:solidFill>
                  <a:schemeClr val="tx1"/>
                </a:solidFill>
                <a:ea typeface="+mn-ea"/>
                <a:sym typeface="Wingdings" pitchFamily="2" charset="2"/>
              </a:rPr>
              <a:t> </a:t>
            </a:r>
            <a:r>
              <a:rPr lang="en-US" sz="2000" dirty="0" err="1">
                <a:solidFill>
                  <a:schemeClr val="tx1"/>
                </a:solidFill>
                <a:ea typeface="+mn-ea"/>
                <a:sym typeface="Wingdings" pitchFamily="2" charset="2"/>
              </a:rPr>
              <a:t>tubuh</a:t>
            </a:r>
            <a:r>
              <a:rPr lang="en-US" sz="2000" dirty="0">
                <a:solidFill>
                  <a:schemeClr val="tx1"/>
                </a:solidFill>
                <a:ea typeface="+mn-ea"/>
                <a:sym typeface="Wingdings" pitchFamily="2" charset="2"/>
              </a:rPr>
              <a:t> (B5 &amp; PH5)</a:t>
            </a:r>
            <a:endParaRPr lang="en-US" dirty="0">
              <a:solidFill>
                <a:schemeClr val="tx1"/>
              </a:solidFill>
              <a:ea typeface="+mn-ea"/>
              <a:sym typeface="Wingdings" pitchFamily="2" charset="2"/>
            </a:endParaRPr>
          </a:p>
          <a:p>
            <a:pPr marL="749300" lvl="1" indent="-457200" eaLnBrk="1" hangingPunct="1">
              <a:buFont typeface="+mj-lt"/>
              <a:buAutoNum type="arabicPeriod"/>
              <a:defRPr/>
            </a:pPr>
            <a:r>
              <a:rPr lang="en-US" sz="2000" dirty="0">
                <a:solidFill>
                  <a:schemeClr val="tx1"/>
                </a:solidFill>
                <a:ea typeface="+mn-ea"/>
                <a:sym typeface="Wingdings" pitchFamily="2" charset="2"/>
              </a:rPr>
              <a:t>Attainment of Adult level of ovulation frequency</a:t>
            </a:r>
            <a:endParaRPr lang="en-US" sz="2000" dirty="0">
              <a:solidFill>
                <a:schemeClr val="tx1"/>
              </a:solidFill>
              <a:ea typeface="+mn-ea"/>
            </a:endParaRPr>
          </a:p>
        </p:txBody>
      </p:sp>
      <p:sp>
        <p:nvSpPr>
          <p:cNvPr id="1741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9BFC05B6-6AB5-C046-9FA9-42F6D83B572A}" type="slidenum">
              <a:rPr lang="en-US">
                <a:solidFill>
                  <a:srgbClr val="FFFFFF"/>
                </a:solidFill>
              </a:rPr>
              <a:pPr eaLnBrk="1" hangingPunct="1"/>
              <a:t>29</a:t>
            </a:fld>
            <a:endParaRPr lang="en-US">
              <a:solidFill>
                <a:srgbClr val="FFFFFF"/>
              </a:solidFill>
            </a:endParaRPr>
          </a:p>
        </p:txBody>
      </p:sp>
    </p:spTree>
    <p:extLst>
      <p:ext uri="{BB962C8B-B14F-4D97-AF65-F5344CB8AC3E}">
        <p14:creationId xmlns:p14="http://schemas.microsoft.com/office/powerpoint/2010/main" val="1147650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2340" y="1"/>
            <a:ext cx="1611660" cy="761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Google Shape;161;p30"/>
          <p:cNvSpPr txBox="1">
            <a:spLocks/>
          </p:cNvSpPr>
          <p:nvPr/>
        </p:nvSpPr>
        <p:spPr>
          <a:xfrm>
            <a:off x="899592" y="329793"/>
            <a:ext cx="5440248" cy="86409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2800" b="1" dirty="0">
                <a:solidFill>
                  <a:schemeClr val="accent1">
                    <a:lumMod val="75000"/>
                  </a:schemeClr>
                </a:solidFill>
                <a:latin typeface="Montserrat" charset="0"/>
              </a:rPr>
              <a:t>Batasan Usia Anak Sekolah</a:t>
            </a:r>
            <a:endParaRPr lang="en-US" sz="2800" b="1" dirty="0">
              <a:solidFill>
                <a:schemeClr val="accent1">
                  <a:lumMod val="75000"/>
                </a:schemeClr>
              </a:solidFill>
              <a:latin typeface="Montserrat"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555136322"/>
              </p:ext>
            </p:extLst>
          </p:nvPr>
        </p:nvGraphicFramePr>
        <p:xfrm>
          <a:off x="350520" y="2205089"/>
          <a:ext cx="6355080" cy="3793066"/>
        </p:xfrm>
        <a:graphic>
          <a:graphicData uri="http://schemas.openxmlformats.org/drawingml/2006/table">
            <a:tbl>
              <a:tblPr firstRow="1" bandRow="1"/>
              <a:tblGrid>
                <a:gridCol w="2980326">
                  <a:extLst>
                    <a:ext uri="{9D8B030D-6E8A-4147-A177-3AD203B41FA5}">
                      <a16:colId xmlns:a16="http://schemas.microsoft.com/office/drawing/2014/main" val="20000"/>
                    </a:ext>
                  </a:extLst>
                </a:gridCol>
                <a:gridCol w="3374754">
                  <a:extLst>
                    <a:ext uri="{9D8B030D-6E8A-4147-A177-3AD203B41FA5}">
                      <a16:colId xmlns:a16="http://schemas.microsoft.com/office/drawing/2014/main" val="20001"/>
                    </a:ext>
                  </a:extLst>
                </a:gridCol>
              </a:tblGrid>
              <a:tr h="494453">
                <a:tc>
                  <a:txBody>
                    <a:bodyPr/>
                    <a:lstStyle/>
                    <a:p>
                      <a:r>
                        <a:rPr lang="id-ID" sz="2400" dirty="0"/>
                        <a:t>OECD</a:t>
                      </a:r>
                    </a:p>
                  </a:txBody>
                  <a:tcPr marT="60960" marB="60960"/>
                </a:tc>
                <a:tc>
                  <a:txBody>
                    <a:bodyPr/>
                    <a:lstStyle/>
                    <a:p>
                      <a:r>
                        <a:rPr lang="id-ID" sz="2400" dirty="0"/>
                        <a:t>&lt;15</a:t>
                      </a:r>
                      <a:r>
                        <a:rPr lang="id-ID" sz="2400" baseline="0" dirty="0"/>
                        <a:t> tahun</a:t>
                      </a:r>
                      <a:endParaRPr lang="id-ID" sz="2400" dirty="0"/>
                    </a:p>
                  </a:txBody>
                  <a:tcPr marT="60960" marB="60960"/>
                </a:tc>
                <a:extLst>
                  <a:ext uri="{0D108BD9-81ED-4DB2-BD59-A6C34878D82A}">
                    <a16:rowId xmlns:a16="http://schemas.microsoft.com/office/drawing/2014/main" val="10000"/>
                  </a:ext>
                </a:extLst>
              </a:tr>
              <a:tr h="853440">
                <a:tc>
                  <a:txBody>
                    <a:bodyPr/>
                    <a:lstStyle/>
                    <a:p>
                      <a:r>
                        <a:rPr lang="id-ID" sz="2400" dirty="0"/>
                        <a:t>Konvensi Hak anak disetujui</a:t>
                      </a:r>
                      <a:r>
                        <a:rPr lang="id-ID" sz="2400" baseline="0" dirty="0"/>
                        <a:t> PBB</a:t>
                      </a:r>
                      <a:endParaRPr lang="id-ID" sz="2400" dirty="0"/>
                    </a:p>
                  </a:txBody>
                  <a:tcPr marT="60960" marB="60960"/>
                </a:tc>
                <a:tc>
                  <a:txBody>
                    <a:bodyPr/>
                    <a:lstStyle/>
                    <a:p>
                      <a:r>
                        <a:rPr lang="id-ID" sz="2400" dirty="0"/>
                        <a:t>&lt;18 tahun</a:t>
                      </a:r>
                    </a:p>
                  </a:txBody>
                  <a:tcPr marT="60960" marB="60960"/>
                </a:tc>
                <a:extLst>
                  <a:ext uri="{0D108BD9-81ED-4DB2-BD59-A6C34878D82A}">
                    <a16:rowId xmlns:a16="http://schemas.microsoft.com/office/drawing/2014/main" val="10001"/>
                  </a:ext>
                </a:extLst>
              </a:tr>
              <a:tr h="494453">
                <a:tc>
                  <a:txBody>
                    <a:bodyPr/>
                    <a:lstStyle/>
                    <a:p>
                      <a:r>
                        <a:rPr lang="id-ID" sz="2400" dirty="0"/>
                        <a:t>UU No 35, 2014</a:t>
                      </a:r>
                    </a:p>
                  </a:txBody>
                  <a:tcPr marT="60960" marB="60960"/>
                </a:tc>
                <a:tc>
                  <a:txBody>
                    <a:bodyPr/>
                    <a:lstStyle/>
                    <a:p>
                      <a:r>
                        <a:rPr lang="id-ID" sz="2400" dirty="0"/>
                        <a:t>&lt; 18 tahun</a:t>
                      </a:r>
                    </a:p>
                  </a:txBody>
                  <a:tcPr marT="60960" marB="60960"/>
                </a:tc>
                <a:extLst>
                  <a:ext uri="{0D108BD9-81ED-4DB2-BD59-A6C34878D82A}">
                    <a16:rowId xmlns:a16="http://schemas.microsoft.com/office/drawing/2014/main" val="10002"/>
                  </a:ext>
                </a:extLst>
              </a:tr>
              <a:tr h="1950720">
                <a:tc>
                  <a:txBody>
                    <a:bodyPr/>
                    <a:lstStyle/>
                    <a:p>
                      <a:r>
                        <a:rPr lang="id-ID" sz="2400" dirty="0"/>
                        <a:t>Kementerian</a:t>
                      </a:r>
                      <a:r>
                        <a:rPr lang="id-ID" sz="2400" baseline="0" dirty="0"/>
                        <a:t> Kesehatan, 2014</a:t>
                      </a:r>
                      <a:endParaRPr lang="id-ID" sz="2400" dirty="0"/>
                    </a:p>
                  </a:txBody>
                  <a:tcPr marT="60960" marB="60960"/>
                </a:tc>
                <a:tc>
                  <a:txBody>
                    <a:bodyPr/>
                    <a:lstStyle/>
                    <a:p>
                      <a:r>
                        <a:rPr lang="id-ID" sz="2400" baseline="0" dirty="0"/>
                        <a:t>Bayi 0 – 11 bulan</a:t>
                      </a:r>
                    </a:p>
                    <a:p>
                      <a:r>
                        <a:rPr lang="id-ID" sz="2400" baseline="0" dirty="0"/>
                        <a:t>Balita 12 – 59 bulan</a:t>
                      </a:r>
                    </a:p>
                    <a:p>
                      <a:r>
                        <a:rPr lang="id-ID" sz="2400" baseline="0" dirty="0"/>
                        <a:t>Pra sekolah 60 – 72 bulan</a:t>
                      </a:r>
                    </a:p>
                    <a:p>
                      <a:r>
                        <a:rPr lang="id-ID" sz="2400" baseline="0" dirty="0"/>
                        <a:t>Usia sekolah 6 - &lt;18 tahun</a:t>
                      </a:r>
                      <a:endParaRPr lang="id-ID" sz="2400" dirty="0"/>
                    </a:p>
                  </a:txBody>
                  <a:tcPr marT="60960" marB="6096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42953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1143000"/>
            <a:ext cx="8815388" cy="543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itle 3"/>
          <p:cNvSpPr>
            <a:spLocks noGrp="1"/>
          </p:cNvSpPr>
          <p:nvPr>
            <p:ph type="title"/>
          </p:nvPr>
        </p:nvSpPr>
        <p:spPr>
          <a:xfrm>
            <a:off x="428625" y="642938"/>
            <a:ext cx="8229600" cy="785812"/>
          </a:xfrm>
        </p:spPr>
        <p:txBody>
          <a:bodyPr/>
          <a:lstStyle/>
          <a:p>
            <a:r>
              <a:rPr lang="id-ID" sz="2800" dirty="0">
                <a:latin typeface="Comic Sans MS" charset="0"/>
              </a:rPr>
              <a:t>Tahapan maturasi seksual  anak perempuan</a:t>
            </a:r>
          </a:p>
        </p:txBody>
      </p:sp>
      <p:sp>
        <p:nvSpPr>
          <p:cNvPr id="16388"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86EF72C-0FFD-954F-9018-4008FB33589E}" type="slidenum">
              <a:rPr lang="en-US">
                <a:solidFill>
                  <a:srgbClr val="FFFFFF"/>
                </a:solidFill>
              </a:rPr>
              <a:pPr eaLnBrk="1" hangingPunct="1"/>
              <a:t>30</a:t>
            </a:fld>
            <a:endParaRPr lang="en-US">
              <a:solidFill>
                <a:srgbClr val="FFFFFF"/>
              </a:solidFill>
            </a:endParaRPr>
          </a:p>
        </p:txBody>
      </p:sp>
      <p:sp>
        <p:nvSpPr>
          <p:cNvPr id="5" name="Rounded Rectangle 4"/>
          <p:cNvSpPr/>
          <p:nvPr/>
        </p:nvSpPr>
        <p:spPr>
          <a:xfrm>
            <a:off x="2339975" y="3860800"/>
            <a:ext cx="1008063" cy="6477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
        <p:nvSpPr>
          <p:cNvPr id="6" name="Rounded Rectangle 5"/>
          <p:cNvSpPr/>
          <p:nvPr/>
        </p:nvSpPr>
        <p:spPr>
          <a:xfrm>
            <a:off x="3779838" y="3429000"/>
            <a:ext cx="1152525" cy="6477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
        <p:nvSpPr>
          <p:cNvPr id="7" name="Rounded Rectangle 6"/>
          <p:cNvSpPr/>
          <p:nvPr/>
        </p:nvSpPr>
        <p:spPr>
          <a:xfrm>
            <a:off x="3419475" y="1916113"/>
            <a:ext cx="1008063" cy="64928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
        <p:nvSpPr>
          <p:cNvPr id="8" name="Rounded Rectangle 7"/>
          <p:cNvSpPr/>
          <p:nvPr/>
        </p:nvSpPr>
        <p:spPr>
          <a:xfrm>
            <a:off x="5580063" y="1773238"/>
            <a:ext cx="1008062" cy="50323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
        <p:nvSpPr>
          <p:cNvPr id="9" name="Rounded Rectangle 8"/>
          <p:cNvSpPr/>
          <p:nvPr/>
        </p:nvSpPr>
        <p:spPr>
          <a:xfrm>
            <a:off x="5724525" y="2924175"/>
            <a:ext cx="1008063" cy="50482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
        <p:nvSpPr>
          <p:cNvPr id="10" name="Rounded Rectangle 9"/>
          <p:cNvSpPr/>
          <p:nvPr/>
        </p:nvSpPr>
        <p:spPr>
          <a:xfrm>
            <a:off x="6300788" y="3860800"/>
            <a:ext cx="1008062" cy="50482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
        <p:nvSpPr>
          <p:cNvPr id="11" name="Rounded Rectangle 10"/>
          <p:cNvSpPr/>
          <p:nvPr/>
        </p:nvSpPr>
        <p:spPr>
          <a:xfrm>
            <a:off x="7019925" y="4365625"/>
            <a:ext cx="1439863" cy="503238"/>
          </a:xfrm>
          <a:prstGeom prst="roundRect">
            <a:avLst/>
          </a:prstGeom>
          <a:noFill/>
          <a:ln w="38100">
            <a:solidFill>
              <a:srgbClr val="8000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
        <p:nvSpPr>
          <p:cNvPr id="12" name="Rounded Rectangle 11"/>
          <p:cNvSpPr/>
          <p:nvPr/>
        </p:nvSpPr>
        <p:spPr>
          <a:xfrm>
            <a:off x="4572000" y="5516563"/>
            <a:ext cx="1008063" cy="50482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
        <p:nvSpPr>
          <p:cNvPr id="2" name="TextBox 1"/>
          <p:cNvSpPr txBox="1"/>
          <p:nvPr/>
        </p:nvSpPr>
        <p:spPr>
          <a:xfrm>
            <a:off x="1846044" y="283284"/>
            <a:ext cx="7026550" cy="369332"/>
          </a:xfrm>
          <a:prstGeom prst="rect">
            <a:avLst/>
          </a:prstGeom>
          <a:noFill/>
        </p:spPr>
        <p:txBody>
          <a:bodyPr wrap="square" rtlCol="0">
            <a:spAutoFit/>
          </a:bodyPr>
          <a:lstStyle/>
          <a:p>
            <a:r>
              <a:rPr lang="en-US" dirty="0" err="1"/>
              <a:t>Perubahan</a:t>
            </a:r>
            <a:r>
              <a:rPr lang="en-US" dirty="0"/>
              <a:t> </a:t>
            </a:r>
            <a:r>
              <a:rPr lang="en-US" dirty="0" err="1"/>
              <a:t>Fisiologis</a:t>
            </a:r>
            <a:r>
              <a:rPr lang="en-US" dirty="0"/>
              <a:t> </a:t>
            </a:r>
            <a:r>
              <a:rPr lang="en-US" dirty="0" err="1"/>
              <a:t>ketika</a:t>
            </a:r>
            <a:r>
              <a:rPr lang="en-US" dirty="0"/>
              <a:t> </a:t>
            </a:r>
            <a:r>
              <a:rPr lang="en-US" dirty="0" err="1"/>
              <a:t>Memasuki</a:t>
            </a:r>
            <a:r>
              <a:rPr lang="en-US" dirty="0"/>
              <a:t> </a:t>
            </a:r>
            <a:r>
              <a:rPr lang="en-US" dirty="0" err="1"/>
              <a:t>Pubertas</a:t>
            </a:r>
            <a:endParaRPr lang="en-US" dirty="0"/>
          </a:p>
        </p:txBody>
      </p:sp>
    </p:spTree>
    <p:extLst>
      <p:ext uri="{BB962C8B-B14F-4D97-AF65-F5344CB8AC3E}">
        <p14:creationId xmlns:p14="http://schemas.microsoft.com/office/powerpoint/2010/main" val="19810175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10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amond(in)">
                                      <p:cBhvr>
                                        <p:cTn id="17" dur="10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amond(in)">
                                      <p:cBhvr>
                                        <p:cTn id="22" dur="1000"/>
                                        <p:tgtEl>
                                          <p:spTgt spid="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amond(in)">
                                      <p:cBhvr>
                                        <p:cTn id="27" dur="10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diamond(in)">
                                      <p:cBhvr>
                                        <p:cTn id="32" dur="1000"/>
                                        <p:tgtEl>
                                          <p:spTgt spid="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diamond(in)">
                                      <p:cBhvr>
                                        <p:cTn id="37" dur="1000"/>
                                        <p:tgtEl>
                                          <p:spTgt spid="1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diamond(in)">
                                      <p:cBhvr>
                                        <p:cTn id="4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428625"/>
            <a:ext cx="8229600" cy="642938"/>
          </a:xfrm>
        </p:spPr>
        <p:txBody>
          <a:bodyPr/>
          <a:lstStyle/>
          <a:p>
            <a:pPr eaLnBrk="1" hangingPunct="1"/>
            <a:r>
              <a:rPr lang="id-ID" sz="2400">
                <a:latin typeface="Comic Sans MS" charset="0"/>
              </a:rPr>
              <a:t>Tahapan maturasi seksual anak laki-laki</a:t>
            </a:r>
            <a:endParaRPr lang="en-US" sz="2400">
              <a:latin typeface="Comic Sans MS" charset="0"/>
            </a:endParaRPr>
          </a:p>
        </p:txBody>
      </p:sp>
      <p:sp>
        <p:nvSpPr>
          <p:cNvPr id="184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26022929-E886-9149-BEB6-9AEB9E30ED7B}" type="slidenum">
              <a:rPr lang="en-US">
                <a:solidFill>
                  <a:srgbClr val="FFFFFF"/>
                </a:solidFill>
              </a:rPr>
              <a:pPr eaLnBrk="1" hangingPunct="1"/>
              <a:t>31</a:t>
            </a:fld>
            <a:endParaRPr lang="en-US">
              <a:solidFill>
                <a:srgbClr val="FFFFFF"/>
              </a:solidFill>
            </a:endParaRPr>
          </a:p>
        </p:txBody>
      </p:sp>
      <p:pic>
        <p:nvPicPr>
          <p:cNvPr id="1843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1000125"/>
            <a:ext cx="8686800" cy="568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3851275" y="3716338"/>
            <a:ext cx="1008063" cy="649287"/>
          </a:xfrm>
          <a:prstGeom prst="roundRect">
            <a:avLst/>
          </a:prstGeom>
          <a:noFill/>
          <a:ln w="3810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
        <p:nvSpPr>
          <p:cNvPr id="6" name="Rounded Rectangle 5"/>
          <p:cNvSpPr/>
          <p:nvPr/>
        </p:nvSpPr>
        <p:spPr>
          <a:xfrm>
            <a:off x="4140200" y="5661025"/>
            <a:ext cx="503238" cy="647700"/>
          </a:xfrm>
          <a:prstGeom prst="roundRect">
            <a:avLst/>
          </a:prstGeom>
          <a:noFill/>
          <a:ln w="3810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
        <p:nvSpPr>
          <p:cNvPr id="7" name="Rounded Rectangle 6"/>
          <p:cNvSpPr/>
          <p:nvPr/>
        </p:nvSpPr>
        <p:spPr>
          <a:xfrm>
            <a:off x="4356100" y="2133600"/>
            <a:ext cx="1008063" cy="647700"/>
          </a:xfrm>
          <a:prstGeom prst="roundRect">
            <a:avLst/>
          </a:prstGeom>
          <a:noFill/>
          <a:ln w="3810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rgbClr val="FF0000"/>
              </a:solidFill>
            </a:endParaRPr>
          </a:p>
        </p:txBody>
      </p:sp>
    </p:spTree>
    <p:extLst>
      <p:ext uri="{BB962C8B-B14F-4D97-AF65-F5344CB8AC3E}">
        <p14:creationId xmlns:p14="http://schemas.microsoft.com/office/powerpoint/2010/main" val="16025499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10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amond(in)">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250825" y="692150"/>
            <a:ext cx="8686800" cy="6165850"/>
          </a:xfrm>
        </p:spPr>
        <p:txBody>
          <a:bodyPr>
            <a:noAutofit/>
          </a:bodyPr>
          <a:lstStyle/>
          <a:p>
            <a:pPr marL="261938" indent="-261938" eaLnBrk="1" fontAlgn="auto" hangingPunct="1">
              <a:spcAft>
                <a:spcPts val="0"/>
              </a:spcAft>
              <a:buClr>
                <a:schemeClr val="accent3"/>
              </a:buClr>
              <a:buFont typeface="Georgia" pitchFamily="18" charset="0"/>
              <a:buChar char="•"/>
              <a:defRPr/>
            </a:pPr>
            <a:r>
              <a:rPr lang="en-US" sz="2400" dirty="0">
                <a:ea typeface="+mn-ea"/>
              </a:rPr>
              <a:t>CNS event </a:t>
            </a:r>
            <a:r>
              <a:rPr lang="en-US" sz="2400" dirty="0" err="1">
                <a:ea typeface="+mn-ea"/>
              </a:rPr>
              <a:t>terjadi</a:t>
            </a:r>
            <a:r>
              <a:rPr lang="en-US" sz="2400" dirty="0">
                <a:ea typeface="+mn-ea"/>
              </a:rPr>
              <a:t> </a:t>
            </a:r>
            <a:r>
              <a:rPr lang="en-US" sz="2400" dirty="0" err="1">
                <a:ea typeface="+mn-ea"/>
              </a:rPr>
              <a:t>pada</a:t>
            </a:r>
            <a:r>
              <a:rPr lang="en-US" sz="2400" dirty="0">
                <a:ea typeface="+mn-ea"/>
              </a:rPr>
              <a:t> </a:t>
            </a:r>
            <a:r>
              <a:rPr lang="en-US" sz="2400" dirty="0" err="1">
                <a:ea typeface="+mn-ea"/>
              </a:rPr>
              <a:t>waktu</a:t>
            </a:r>
            <a:r>
              <a:rPr lang="en-US" sz="2400" dirty="0">
                <a:ea typeface="+mn-ea"/>
              </a:rPr>
              <a:t> </a:t>
            </a:r>
            <a:r>
              <a:rPr lang="en-US" sz="2400" dirty="0" err="1">
                <a:ea typeface="+mn-ea"/>
              </a:rPr>
              <a:t>yg</a:t>
            </a:r>
            <a:r>
              <a:rPr lang="en-US" sz="2400" dirty="0">
                <a:ea typeface="+mn-ea"/>
              </a:rPr>
              <a:t> </a:t>
            </a:r>
            <a:r>
              <a:rPr lang="en-US" sz="2400" dirty="0" err="1">
                <a:ea typeface="+mn-ea"/>
              </a:rPr>
              <a:t>relatif</a:t>
            </a:r>
            <a:r>
              <a:rPr lang="en-US" sz="2400" dirty="0">
                <a:ea typeface="+mn-ea"/>
              </a:rPr>
              <a:t> </a:t>
            </a:r>
            <a:r>
              <a:rPr lang="en-US" sz="2400" dirty="0" err="1">
                <a:ea typeface="+mn-ea"/>
              </a:rPr>
              <a:t>sama</a:t>
            </a:r>
            <a:r>
              <a:rPr lang="en-US" sz="2400" dirty="0">
                <a:ea typeface="+mn-ea"/>
              </a:rPr>
              <a:t> </a:t>
            </a:r>
            <a:r>
              <a:rPr lang="en-US" sz="2400" dirty="0" err="1">
                <a:ea typeface="+mn-ea"/>
              </a:rPr>
              <a:t>antara</a:t>
            </a:r>
            <a:r>
              <a:rPr lang="en-US" sz="2400" dirty="0">
                <a:ea typeface="+mn-ea"/>
              </a:rPr>
              <a:t> </a:t>
            </a:r>
            <a:r>
              <a:rPr lang="en-US" sz="2400" dirty="0" err="1">
                <a:ea typeface="+mn-ea"/>
              </a:rPr>
              <a:t>laki-laki</a:t>
            </a:r>
            <a:r>
              <a:rPr lang="en-US" sz="2400" dirty="0">
                <a:ea typeface="+mn-ea"/>
              </a:rPr>
              <a:t> </a:t>
            </a:r>
            <a:r>
              <a:rPr lang="en-US" sz="2400" dirty="0" err="1">
                <a:ea typeface="+mn-ea"/>
              </a:rPr>
              <a:t>dan</a:t>
            </a:r>
            <a:r>
              <a:rPr lang="en-US" sz="2400" dirty="0">
                <a:ea typeface="+mn-ea"/>
              </a:rPr>
              <a:t> </a:t>
            </a:r>
            <a:r>
              <a:rPr lang="en-US" sz="2400" dirty="0" err="1">
                <a:ea typeface="+mn-ea"/>
              </a:rPr>
              <a:t>perempuan</a:t>
            </a:r>
            <a:r>
              <a:rPr lang="en-US" sz="2400" dirty="0">
                <a:ea typeface="+mn-ea"/>
              </a:rPr>
              <a:t> </a:t>
            </a:r>
            <a:r>
              <a:rPr lang="en-US" sz="2400" dirty="0" err="1">
                <a:ea typeface="+mn-ea"/>
              </a:rPr>
              <a:t>yi</a:t>
            </a:r>
            <a:r>
              <a:rPr lang="en-US" sz="2400" dirty="0">
                <a:ea typeface="+mn-ea"/>
              </a:rPr>
              <a:t> 3 </a:t>
            </a:r>
            <a:r>
              <a:rPr lang="en-US" sz="2400" dirty="0" err="1">
                <a:ea typeface="+mn-ea"/>
              </a:rPr>
              <a:t>thn</a:t>
            </a:r>
            <a:r>
              <a:rPr lang="en-US" sz="2400" dirty="0">
                <a:ea typeface="+mn-ea"/>
              </a:rPr>
              <a:t> </a:t>
            </a:r>
            <a:r>
              <a:rPr lang="en-US" sz="2400" dirty="0" err="1">
                <a:ea typeface="+mn-ea"/>
              </a:rPr>
              <a:t>sebelum</a:t>
            </a:r>
            <a:r>
              <a:rPr lang="en-US" sz="2400" dirty="0">
                <a:ea typeface="+mn-ea"/>
              </a:rPr>
              <a:t> </a:t>
            </a:r>
            <a:r>
              <a:rPr lang="en-US" sz="2400" dirty="0" err="1">
                <a:ea typeface="+mn-ea"/>
              </a:rPr>
              <a:t>terjadi</a:t>
            </a:r>
            <a:r>
              <a:rPr lang="en-US" sz="2400" dirty="0">
                <a:ea typeface="+mn-ea"/>
              </a:rPr>
              <a:t> growth spurt (PHV)</a:t>
            </a:r>
          </a:p>
          <a:p>
            <a:pPr marL="554038" lvl="1" indent="-261938" eaLnBrk="1" fontAlgn="auto" hangingPunct="1">
              <a:spcAft>
                <a:spcPts val="0"/>
              </a:spcAft>
              <a:buClr>
                <a:schemeClr val="accent3"/>
              </a:buClr>
              <a:buFont typeface="Georgia" pitchFamily="18" charset="0"/>
              <a:buChar char="▫"/>
              <a:defRPr/>
            </a:pPr>
            <a:r>
              <a:rPr lang="en-US" sz="2000" dirty="0" err="1">
                <a:solidFill>
                  <a:schemeClr val="tx1"/>
                </a:solidFill>
                <a:ea typeface="+mn-ea"/>
              </a:rPr>
              <a:t>Dimulai</a:t>
            </a:r>
            <a:r>
              <a:rPr lang="en-US" sz="2000" dirty="0">
                <a:solidFill>
                  <a:schemeClr val="tx1"/>
                </a:solidFill>
                <a:ea typeface="+mn-ea"/>
              </a:rPr>
              <a:t> </a:t>
            </a:r>
            <a:r>
              <a:rPr lang="en-US" sz="2000" dirty="0" err="1">
                <a:solidFill>
                  <a:schemeClr val="tx1"/>
                </a:solidFill>
                <a:ea typeface="+mn-ea"/>
              </a:rPr>
              <a:t>dengan</a:t>
            </a:r>
            <a:r>
              <a:rPr lang="en-US" sz="2000" dirty="0">
                <a:solidFill>
                  <a:schemeClr val="tx1"/>
                </a:solidFill>
                <a:ea typeface="+mn-ea"/>
              </a:rPr>
              <a:t> </a:t>
            </a:r>
            <a:r>
              <a:rPr lang="en-US" sz="2000" dirty="0" err="1">
                <a:solidFill>
                  <a:schemeClr val="tx1"/>
                </a:solidFill>
                <a:ea typeface="+mn-ea"/>
              </a:rPr>
              <a:t>peningkatan</a:t>
            </a:r>
            <a:r>
              <a:rPr lang="en-US" sz="2000" dirty="0">
                <a:solidFill>
                  <a:schemeClr val="tx1"/>
                </a:solidFill>
                <a:ea typeface="+mn-ea"/>
              </a:rPr>
              <a:t> luteinizing </a:t>
            </a:r>
            <a:r>
              <a:rPr lang="en-US" sz="2000" dirty="0" err="1">
                <a:solidFill>
                  <a:schemeClr val="tx1"/>
                </a:solidFill>
                <a:ea typeface="+mn-ea"/>
              </a:rPr>
              <a:t>hormon</a:t>
            </a:r>
            <a:r>
              <a:rPr lang="en-US" sz="2000" dirty="0">
                <a:solidFill>
                  <a:schemeClr val="tx1"/>
                </a:solidFill>
                <a:ea typeface="+mn-ea"/>
              </a:rPr>
              <a:t> (LH) </a:t>
            </a:r>
            <a:r>
              <a:rPr lang="en-US" sz="2000" dirty="0" err="1">
                <a:solidFill>
                  <a:schemeClr val="tx1"/>
                </a:solidFill>
                <a:ea typeface="+mn-ea"/>
              </a:rPr>
              <a:t>dan</a:t>
            </a:r>
            <a:r>
              <a:rPr lang="en-US" sz="2000" dirty="0">
                <a:solidFill>
                  <a:schemeClr val="tx1"/>
                </a:solidFill>
                <a:ea typeface="+mn-ea"/>
              </a:rPr>
              <a:t> </a:t>
            </a:r>
            <a:r>
              <a:rPr lang="en-US" sz="2000" dirty="0" err="1">
                <a:solidFill>
                  <a:schemeClr val="tx1"/>
                </a:solidFill>
                <a:ea typeface="+mn-ea"/>
              </a:rPr>
              <a:t>pembesaran</a:t>
            </a:r>
            <a:r>
              <a:rPr lang="en-US" sz="2000" dirty="0">
                <a:solidFill>
                  <a:schemeClr val="tx1"/>
                </a:solidFill>
                <a:ea typeface="+mn-ea"/>
              </a:rPr>
              <a:t> testis</a:t>
            </a:r>
            <a:r>
              <a:rPr lang="id-ID" sz="2000" dirty="0">
                <a:solidFill>
                  <a:schemeClr val="tx1"/>
                </a:solidFill>
                <a:ea typeface="+mn-ea"/>
              </a:rPr>
              <a:t> </a:t>
            </a:r>
            <a:r>
              <a:rPr lang="en-US" sz="2000" dirty="0" err="1">
                <a:solidFill>
                  <a:schemeClr val="tx1"/>
                </a:solidFill>
                <a:ea typeface="+mn-ea"/>
              </a:rPr>
              <a:t>kemudian</a:t>
            </a:r>
            <a:r>
              <a:rPr lang="en-US" sz="2000" dirty="0">
                <a:solidFill>
                  <a:schemeClr val="tx1"/>
                </a:solidFill>
                <a:ea typeface="+mn-ea"/>
              </a:rPr>
              <a:t> penis (G2). </a:t>
            </a:r>
            <a:endParaRPr lang="id-ID" sz="2000" dirty="0">
              <a:solidFill>
                <a:schemeClr val="tx1"/>
              </a:solidFill>
              <a:ea typeface="+mn-ea"/>
            </a:endParaRPr>
          </a:p>
          <a:p>
            <a:pPr marL="554038" lvl="1" indent="-261938" eaLnBrk="1" fontAlgn="auto" hangingPunct="1">
              <a:spcAft>
                <a:spcPts val="0"/>
              </a:spcAft>
              <a:buClr>
                <a:schemeClr val="accent3"/>
              </a:buClr>
              <a:buFont typeface="Georgia" pitchFamily="18" charset="0"/>
              <a:buChar char="▫"/>
              <a:defRPr/>
            </a:pPr>
            <a:r>
              <a:rPr lang="en-US" sz="2000" dirty="0" err="1">
                <a:solidFill>
                  <a:schemeClr val="tx1"/>
                </a:solidFill>
                <a:ea typeface="+mn-ea"/>
              </a:rPr>
              <a:t>Maturasi</a:t>
            </a:r>
            <a:r>
              <a:rPr lang="en-US" sz="2000" dirty="0">
                <a:solidFill>
                  <a:schemeClr val="tx1"/>
                </a:solidFill>
                <a:ea typeface="+mn-ea"/>
              </a:rPr>
              <a:t> genitalia </a:t>
            </a:r>
            <a:r>
              <a:rPr lang="en-US" sz="2000" dirty="0" err="1">
                <a:solidFill>
                  <a:schemeClr val="tx1"/>
                </a:solidFill>
                <a:ea typeface="+mn-ea"/>
              </a:rPr>
              <a:t>ini</a:t>
            </a:r>
            <a:r>
              <a:rPr lang="en-US" sz="2000" dirty="0">
                <a:solidFill>
                  <a:schemeClr val="tx1"/>
                </a:solidFill>
                <a:ea typeface="+mn-ea"/>
              </a:rPr>
              <a:t> </a:t>
            </a:r>
            <a:r>
              <a:rPr lang="en-US" sz="2000" dirty="0" err="1">
                <a:solidFill>
                  <a:schemeClr val="tx1"/>
                </a:solidFill>
                <a:ea typeface="+mn-ea"/>
              </a:rPr>
              <a:t>terjadi</a:t>
            </a:r>
            <a:r>
              <a:rPr lang="en-US" sz="2000" dirty="0">
                <a:solidFill>
                  <a:schemeClr val="tx1"/>
                </a:solidFill>
                <a:ea typeface="+mn-ea"/>
              </a:rPr>
              <a:t> </a:t>
            </a:r>
            <a:r>
              <a:rPr lang="en-US" sz="2000" dirty="0" err="1">
                <a:solidFill>
                  <a:schemeClr val="tx1"/>
                </a:solidFill>
                <a:ea typeface="+mn-ea"/>
              </a:rPr>
              <a:t>beberapa</a:t>
            </a:r>
            <a:r>
              <a:rPr lang="en-US" sz="2000" dirty="0">
                <a:solidFill>
                  <a:schemeClr val="tx1"/>
                </a:solidFill>
                <a:ea typeface="+mn-ea"/>
              </a:rPr>
              <a:t> </a:t>
            </a:r>
            <a:r>
              <a:rPr lang="en-US" sz="2000" dirty="0" err="1">
                <a:solidFill>
                  <a:schemeClr val="tx1"/>
                </a:solidFill>
                <a:ea typeface="+mn-ea"/>
              </a:rPr>
              <a:t>bulan</a:t>
            </a:r>
            <a:r>
              <a:rPr lang="en-US" sz="2000" dirty="0">
                <a:solidFill>
                  <a:schemeClr val="tx1"/>
                </a:solidFill>
                <a:ea typeface="+mn-ea"/>
              </a:rPr>
              <a:t> </a:t>
            </a:r>
            <a:r>
              <a:rPr lang="en-US" sz="2000" dirty="0" err="1">
                <a:solidFill>
                  <a:schemeClr val="tx1"/>
                </a:solidFill>
                <a:ea typeface="+mn-ea"/>
              </a:rPr>
              <a:t>setelah</a:t>
            </a:r>
            <a:r>
              <a:rPr lang="en-US" sz="2000" dirty="0">
                <a:solidFill>
                  <a:schemeClr val="tx1"/>
                </a:solidFill>
                <a:ea typeface="+mn-ea"/>
              </a:rPr>
              <a:t> </a:t>
            </a:r>
            <a:r>
              <a:rPr lang="en-US" sz="2000" dirty="0" err="1">
                <a:solidFill>
                  <a:schemeClr val="tx1"/>
                </a:solidFill>
                <a:ea typeface="+mn-ea"/>
              </a:rPr>
              <a:t>kejadian</a:t>
            </a:r>
            <a:r>
              <a:rPr lang="en-US" sz="2000" dirty="0">
                <a:solidFill>
                  <a:schemeClr val="tx1"/>
                </a:solidFill>
                <a:ea typeface="+mn-ea"/>
              </a:rPr>
              <a:t> </a:t>
            </a:r>
            <a:r>
              <a:rPr lang="en-US" sz="2000" dirty="0" err="1">
                <a:solidFill>
                  <a:schemeClr val="tx1"/>
                </a:solidFill>
                <a:ea typeface="+mn-ea"/>
              </a:rPr>
              <a:t>maturasi</a:t>
            </a:r>
            <a:r>
              <a:rPr lang="en-US" sz="2000" dirty="0">
                <a:solidFill>
                  <a:schemeClr val="tx1"/>
                </a:solidFill>
                <a:ea typeface="+mn-ea"/>
              </a:rPr>
              <a:t> </a:t>
            </a:r>
            <a:r>
              <a:rPr lang="en-US" sz="2000" dirty="0" err="1">
                <a:solidFill>
                  <a:schemeClr val="tx1"/>
                </a:solidFill>
                <a:ea typeface="+mn-ea"/>
              </a:rPr>
              <a:t>pada</a:t>
            </a:r>
            <a:r>
              <a:rPr lang="en-US" sz="2000" dirty="0">
                <a:solidFill>
                  <a:schemeClr val="tx1"/>
                </a:solidFill>
                <a:ea typeface="+mn-ea"/>
              </a:rPr>
              <a:t> </a:t>
            </a:r>
            <a:r>
              <a:rPr lang="en-US" sz="2000" dirty="0" err="1">
                <a:solidFill>
                  <a:schemeClr val="tx1"/>
                </a:solidFill>
                <a:ea typeface="+mn-ea"/>
              </a:rPr>
              <a:t>anak</a:t>
            </a:r>
            <a:r>
              <a:rPr lang="en-US" sz="2000" dirty="0">
                <a:solidFill>
                  <a:schemeClr val="tx1"/>
                </a:solidFill>
                <a:ea typeface="+mn-ea"/>
              </a:rPr>
              <a:t> </a:t>
            </a:r>
            <a:r>
              <a:rPr lang="en-US" sz="2000" dirty="0" err="1">
                <a:solidFill>
                  <a:schemeClr val="tx1"/>
                </a:solidFill>
                <a:ea typeface="+mn-ea"/>
              </a:rPr>
              <a:t>perempuan</a:t>
            </a:r>
            <a:r>
              <a:rPr lang="en-US" sz="2000" dirty="0">
                <a:solidFill>
                  <a:schemeClr val="tx1"/>
                </a:solidFill>
                <a:ea typeface="+mn-ea"/>
              </a:rPr>
              <a:t>.</a:t>
            </a:r>
            <a:endParaRPr lang="en-US" sz="1600" dirty="0">
              <a:ea typeface="+mn-ea"/>
            </a:endParaRPr>
          </a:p>
          <a:p>
            <a:pPr marL="261938" indent="-261938" eaLnBrk="1" fontAlgn="auto" hangingPunct="1">
              <a:spcAft>
                <a:spcPts val="0"/>
              </a:spcAft>
              <a:buClr>
                <a:schemeClr val="accent3"/>
              </a:buClr>
              <a:buFont typeface="Georgia" pitchFamily="18" charset="0"/>
              <a:buChar char="•"/>
              <a:defRPr/>
            </a:pPr>
            <a:r>
              <a:rPr lang="en-US" sz="2400" dirty="0" err="1">
                <a:ea typeface="+mn-ea"/>
              </a:rPr>
              <a:t>Satu</a:t>
            </a:r>
            <a:r>
              <a:rPr lang="en-US" sz="2400" dirty="0">
                <a:ea typeface="+mn-ea"/>
              </a:rPr>
              <a:t> </a:t>
            </a:r>
            <a:r>
              <a:rPr lang="en-US" sz="2400" dirty="0" err="1">
                <a:ea typeface="+mn-ea"/>
              </a:rPr>
              <a:t>tahun</a:t>
            </a:r>
            <a:r>
              <a:rPr lang="en-US" sz="2400" dirty="0">
                <a:ea typeface="+mn-ea"/>
              </a:rPr>
              <a:t> </a:t>
            </a:r>
            <a:r>
              <a:rPr lang="en-US" sz="2400" dirty="0" err="1">
                <a:ea typeface="+mn-ea"/>
              </a:rPr>
              <a:t>setelah</a:t>
            </a:r>
            <a:r>
              <a:rPr lang="en-US" sz="2400" dirty="0">
                <a:ea typeface="+mn-ea"/>
              </a:rPr>
              <a:t> CNS puberty </a:t>
            </a:r>
            <a:r>
              <a:rPr lang="en-US" sz="2400" dirty="0" err="1">
                <a:ea typeface="+mn-ea"/>
              </a:rPr>
              <a:t>maka</a:t>
            </a:r>
            <a:r>
              <a:rPr lang="en-US" sz="2400" dirty="0">
                <a:ea typeface="+mn-ea"/>
              </a:rPr>
              <a:t> </a:t>
            </a:r>
            <a:r>
              <a:rPr lang="en-US" sz="2400" dirty="0" err="1">
                <a:ea typeface="+mn-ea"/>
              </a:rPr>
              <a:t>terjadi</a:t>
            </a:r>
            <a:r>
              <a:rPr lang="en-US" sz="2400" dirty="0">
                <a:ea typeface="+mn-ea"/>
              </a:rPr>
              <a:t>:</a:t>
            </a:r>
          </a:p>
          <a:p>
            <a:pPr marL="554038" lvl="1" indent="-261938" eaLnBrk="1" fontAlgn="auto" hangingPunct="1">
              <a:spcAft>
                <a:spcPts val="0"/>
              </a:spcAft>
              <a:buClr>
                <a:schemeClr val="accent3"/>
              </a:buClr>
              <a:buFont typeface="Georgia" pitchFamily="18" charset="0"/>
              <a:buChar char="▫"/>
              <a:defRPr/>
            </a:pPr>
            <a:r>
              <a:rPr lang="en-US" sz="2000" dirty="0" err="1">
                <a:solidFill>
                  <a:schemeClr val="tx1"/>
                </a:solidFill>
                <a:ea typeface="+mn-ea"/>
              </a:rPr>
              <a:t>Peningkatan</a:t>
            </a:r>
            <a:r>
              <a:rPr lang="en-US" sz="2000" dirty="0">
                <a:solidFill>
                  <a:schemeClr val="tx1"/>
                </a:solidFill>
                <a:ea typeface="+mn-ea"/>
              </a:rPr>
              <a:t> level serum </a:t>
            </a:r>
            <a:r>
              <a:rPr lang="en-US" sz="2000" dirty="0" err="1">
                <a:solidFill>
                  <a:schemeClr val="tx1"/>
                </a:solidFill>
                <a:ea typeface="+mn-ea"/>
              </a:rPr>
              <a:t>testosteron</a:t>
            </a:r>
            <a:r>
              <a:rPr lang="en-US" sz="2000" dirty="0">
                <a:solidFill>
                  <a:schemeClr val="tx1"/>
                </a:solidFill>
                <a:ea typeface="+mn-ea"/>
              </a:rPr>
              <a:t> (T) </a:t>
            </a:r>
            <a:r>
              <a:rPr lang="en-US" sz="2000" dirty="0" err="1">
                <a:solidFill>
                  <a:schemeClr val="tx1"/>
                </a:solidFill>
                <a:ea typeface="+mn-ea"/>
              </a:rPr>
              <a:t>yg</a:t>
            </a:r>
            <a:r>
              <a:rPr lang="en-US" sz="2000" dirty="0">
                <a:solidFill>
                  <a:schemeClr val="tx1"/>
                </a:solidFill>
                <a:ea typeface="+mn-ea"/>
              </a:rPr>
              <a:t> </a:t>
            </a:r>
            <a:r>
              <a:rPr lang="en-US" sz="2000" dirty="0" err="1">
                <a:solidFill>
                  <a:schemeClr val="tx1"/>
                </a:solidFill>
                <a:ea typeface="+mn-ea"/>
              </a:rPr>
              <a:t>diikuti</a:t>
            </a:r>
            <a:r>
              <a:rPr lang="en-US" sz="2000" dirty="0">
                <a:solidFill>
                  <a:schemeClr val="tx1"/>
                </a:solidFill>
                <a:ea typeface="+mn-ea"/>
              </a:rPr>
              <a:t> </a:t>
            </a:r>
            <a:r>
              <a:rPr lang="en-US" sz="2000" dirty="0" err="1">
                <a:solidFill>
                  <a:schemeClr val="tx1"/>
                </a:solidFill>
                <a:ea typeface="+mn-ea"/>
              </a:rPr>
              <a:t>oleh</a:t>
            </a:r>
            <a:r>
              <a:rPr lang="en-US" sz="2000" dirty="0">
                <a:solidFill>
                  <a:schemeClr val="tx1"/>
                </a:solidFill>
                <a:ea typeface="+mn-ea"/>
              </a:rPr>
              <a:t> </a:t>
            </a:r>
            <a:r>
              <a:rPr lang="en-US" sz="2000" dirty="0" err="1">
                <a:solidFill>
                  <a:schemeClr val="tx1"/>
                </a:solidFill>
                <a:ea typeface="+mn-ea"/>
              </a:rPr>
              <a:t>pertumbuhan</a:t>
            </a:r>
            <a:r>
              <a:rPr lang="en-US" sz="2000" dirty="0">
                <a:solidFill>
                  <a:schemeClr val="tx1"/>
                </a:solidFill>
                <a:ea typeface="+mn-ea"/>
              </a:rPr>
              <a:t> </a:t>
            </a:r>
            <a:r>
              <a:rPr lang="en-US" sz="2000" dirty="0" err="1">
                <a:solidFill>
                  <a:schemeClr val="tx1"/>
                </a:solidFill>
                <a:ea typeface="+mn-ea"/>
              </a:rPr>
              <a:t>rambut</a:t>
            </a:r>
            <a:r>
              <a:rPr lang="en-US" sz="2000" dirty="0">
                <a:solidFill>
                  <a:schemeClr val="tx1"/>
                </a:solidFill>
                <a:ea typeface="+mn-ea"/>
              </a:rPr>
              <a:t> pubis (PH2)</a:t>
            </a:r>
          </a:p>
          <a:p>
            <a:pPr marL="554038" lvl="1" indent="-261938" eaLnBrk="1" fontAlgn="auto" hangingPunct="1">
              <a:spcAft>
                <a:spcPts val="0"/>
              </a:spcAft>
              <a:buClr>
                <a:schemeClr val="accent3"/>
              </a:buClr>
              <a:buFont typeface="Georgia" pitchFamily="18" charset="0"/>
              <a:buChar char="▫"/>
              <a:defRPr/>
            </a:pPr>
            <a:r>
              <a:rPr lang="en-US" sz="2000" dirty="0" err="1">
                <a:solidFill>
                  <a:schemeClr val="tx1"/>
                </a:solidFill>
                <a:ea typeface="+mn-ea"/>
              </a:rPr>
              <a:t>Satu</a:t>
            </a:r>
            <a:r>
              <a:rPr lang="en-US" sz="2000" dirty="0">
                <a:solidFill>
                  <a:schemeClr val="tx1"/>
                </a:solidFill>
                <a:ea typeface="+mn-ea"/>
              </a:rPr>
              <a:t> </a:t>
            </a:r>
            <a:r>
              <a:rPr lang="en-US" sz="2000" dirty="0" err="1">
                <a:solidFill>
                  <a:schemeClr val="tx1"/>
                </a:solidFill>
                <a:ea typeface="+mn-ea"/>
              </a:rPr>
              <a:t>tahun</a:t>
            </a:r>
            <a:r>
              <a:rPr lang="en-US" sz="2000" dirty="0">
                <a:solidFill>
                  <a:schemeClr val="tx1"/>
                </a:solidFill>
                <a:ea typeface="+mn-ea"/>
              </a:rPr>
              <a:t> </a:t>
            </a:r>
            <a:r>
              <a:rPr lang="en-US" sz="2000" dirty="0" err="1">
                <a:solidFill>
                  <a:schemeClr val="tx1"/>
                </a:solidFill>
                <a:ea typeface="+mn-ea"/>
              </a:rPr>
              <a:t>kemudian</a:t>
            </a:r>
            <a:r>
              <a:rPr lang="en-US" sz="2000" dirty="0">
                <a:solidFill>
                  <a:schemeClr val="tx1"/>
                </a:solidFill>
                <a:ea typeface="+mn-ea"/>
              </a:rPr>
              <a:t> motile spermatozoa </a:t>
            </a:r>
            <a:r>
              <a:rPr lang="en-US" sz="2000" dirty="0" err="1">
                <a:solidFill>
                  <a:schemeClr val="tx1"/>
                </a:solidFill>
                <a:ea typeface="+mn-ea"/>
              </a:rPr>
              <a:t>ditemukan</a:t>
            </a:r>
            <a:r>
              <a:rPr lang="en-US" sz="2000" dirty="0">
                <a:solidFill>
                  <a:schemeClr val="tx1"/>
                </a:solidFill>
                <a:ea typeface="+mn-ea"/>
              </a:rPr>
              <a:t> </a:t>
            </a:r>
            <a:r>
              <a:rPr lang="en-US" sz="2000" dirty="0" err="1">
                <a:solidFill>
                  <a:schemeClr val="tx1"/>
                </a:solidFill>
                <a:ea typeface="+mn-ea"/>
              </a:rPr>
              <a:t>dalam</a:t>
            </a:r>
            <a:r>
              <a:rPr lang="en-US" sz="2000" dirty="0">
                <a:solidFill>
                  <a:schemeClr val="tx1"/>
                </a:solidFill>
                <a:ea typeface="+mn-ea"/>
              </a:rPr>
              <a:t> urine</a:t>
            </a:r>
          </a:p>
          <a:p>
            <a:pPr marL="554038" lvl="1" indent="-261938" eaLnBrk="1" fontAlgn="auto" hangingPunct="1">
              <a:spcAft>
                <a:spcPts val="0"/>
              </a:spcAft>
              <a:buClr>
                <a:schemeClr val="accent3"/>
              </a:buClr>
              <a:buFont typeface="Georgia" pitchFamily="18" charset="0"/>
              <a:buChar char="▫"/>
              <a:defRPr/>
            </a:pPr>
            <a:r>
              <a:rPr lang="en-US" sz="2000" dirty="0">
                <a:solidFill>
                  <a:schemeClr val="tx1"/>
                </a:solidFill>
                <a:ea typeface="+mn-ea"/>
              </a:rPr>
              <a:t>PHV </a:t>
            </a:r>
            <a:r>
              <a:rPr lang="en-US" sz="2000" dirty="0" err="1">
                <a:solidFill>
                  <a:schemeClr val="tx1"/>
                </a:solidFill>
                <a:ea typeface="+mn-ea"/>
              </a:rPr>
              <a:t>terjadi</a:t>
            </a:r>
            <a:r>
              <a:rPr lang="en-US" sz="2000" dirty="0">
                <a:solidFill>
                  <a:schemeClr val="tx1"/>
                </a:solidFill>
                <a:ea typeface="+mn-ea"/>
              </a:rPr>
              <a:t> 1 </a:t>
            </a:r>
            <a:r>
              <a:rPr lang="en-US" sz="2000" dirty="0" err="1">
                <a:solidFill>
                  <a:schemeClr val="tx1"/>
                </a:solidFill>
                <a:ea typeface="+mn-ea"/>
              </a:rPr>
              <a:t>tahun</a:t>
            </a:r>
            <a:r>
              <a:rPr lang="en-US" sz="2000" dirty="0">
                <a:solidFill>
                  <a:schemeClr val="tx1"/>
                </a:solidFill>
                <a:ea typeface="+mn-ea"/>
              </a:rPr>
              <a:t> </a:t>
            </a:r>
            <a:r>
              <a:rPr lang="en-US" sz="2000" dirty="0" err="1">
                <a:solidFill>
                  <a:schemeClr val="tx1"/>
                </a:solidFill>
                <a:ea typeface="+mn-ea"/>
              </a:rPr>
              <a:t>kemudian</a:t>
            </a:r>
            <a:r>
              <a:rPr lang="en-US" sz="2000" dirty="0">
                <a:solidFill>
                  <a:schemeClr val="tx1"/>
                </a:solidFill>
                <a:ea typeface="+mn-ea"/>
              </a:rPr>
              <a:t>, </a:t>
            </a:r>
            <a:r>
              <a:rPr lang="en-US" sz="2000" dirty="0" err="1">
                <a:solidFill>
                  <a:schemeClr val="tx1"/>
                </a:solidFill>
                <a:ea typeface="+mn-ea"/>
              </a:rPr>
              <a:t>bersamaan</a:t>
            </a:r>
            <a:r>
              <a:rPr lang="en-US" sz="2000" dirty="0">
                <a:solidFill>
                  <a:schemeClr val="tx1"/>
                </a:solidFill>
                <a:ea typeface="+mn-ea"/>
              </a:rPr>
              <a:t> </a:t>
            </a:r>
            <a:r>
              <a:rPr lang="en-US" sz="2000" dirty="0" err="1">
                <a:solidFill>
                  <a:schemeClr val="tx1"/>
                </a:solidFill>
                <a:ea typeface="+mn-ea"/>
              </a:rPr>
              <a:t>dgn</a:t>
            </a:r>
            <a:r>
              <a:rPr lang="en-US" sz="2000" dirty="0">
                <a:solidFill>
                  <a:schemeClr val="tx1"/>
                </a:solidFill>
                <a:ea typeface="+mn-ea"/>
              </a:rPr>
              <a:t> </a:t>
            </a:r>
            <a:r>
              <a:rPr lang="en-US" sz="2000" dirty="0" err="1">
                <a:solidFill>
                  <a:schemeClr val="tx1"/>
                </a:solidFill>
                <a:ea typeface="+mn-ea"/>
              </a:rPr>
              <a:t>suara</a:t>
            </a:r>
            <a:r>
              <a:rPr lang="en-US" sz="2000" dirty="0">
                <a:solidFill>
                  <a:schemeClr val="tx1"/>
                </a:solidFill>
                <a:ea typeface="+mn-ea"/>
              </a:rPr>
              <a:t> </a:t>
            </a:r>
            <a:r>
              <a:rPr lang="en-US" sz="2000" dirty="0" err="1">
                <a:solidFill>
                  <a:schemeClr val="tx1"/>
                </a:solidFill>
                <a:ea typeface="+mn-ea"/>
              </a:rPr>
              <a:t>menjadi</a:t>
            </a:r>
            <a:r>
              <a:rPr lang="en-US" sz="2000" dirty="0">
                <a:solidFill>
                  <a:schemeClr val="tx1"/>
                </a:solidFill>
                <a:ea typeface="+mn-ea"/>
              </a:rPr>
              <a:t> </a:t>
            </a:r>
            <a:r>
              <a:rPr lang="en-US" sz="2000" dirty="0" err="1">
                <a:solidFill>
                  <a:schemeClr val="tx1"/>
                </a:solidFill>
                <a:ea typeface="+mn-ea"/>
              </a:rPr>
              <a:t>berat</a:t>
            </a:r>
            <a:r>
              <a:rPr lang="en-US" sz="2000" dirty="0">
                <a:solidFill>
                  <a:schemeClr val="tx1"/>
                </a:solidFill>
                <a:ea typeface="+mn-ea"/>
              </a:rPr>
              <a:t> </a:t>
            </a:r>
            <a:r>
              <a:rPr lang="en-US" sz="2000" dirty="0" err="1">
                <a:solidFill>
                  <a:schemeClr val="tx1"/>
                </a:solidFill>
                <a:ea typeface="+mn-ea"/>
              </a:rPr>
              <a:t>dan</a:t>
            </a:r>
            <a:r>
              <a:rPr lang="en-US" sz="2000" dirty="0">
                <a:solidFill>
                  <a:schemeClr val="tx1"/>
                </a:solidFill>
                <a:ea typeface="+mn-ea"/>
              </a:rPr>
              <a:t> </a:t>
            </a:r>
            <a:r>
              <a:rPr lang="en-US" sz="2000" dirty="0" err="1">
                <a:solidFill>
                  <a:schemeClr val="tx1"/>
                </a:solidFill>
                <a:ea typeface="+mn-ea"/>
              </a:rPr>
              <a:t>pertumbuhan</a:t>
            </a:r>
            <a:r>
              <a:rPr lang="en-US" sz="2000" dirty="0">
                <a:solidFill>
                  <a:schemeClr val="tx1"/>
                </a:solidFill>
                <a:ea typeface="+mn-ea"/>
              </a:rPr>
              <a:t> </a:t>
            </a:r>
            <a:r>
              <a:rPr lang="en-US" sz="2000" dirty="0" err="1">
                <a:solidFill>
                  <a:schemeClr val="tx1"/>
                </a:solidFill>
                <a:ea typeface="+mn-ea"/>
              </a:rPr>
              <a:t>rambut</a:t>
            </a:r>
            <a:r>
              <a:rPr lang="en-US" sz="2000" dirty="0">
                <a:solidFill>
                  <a:schemeClr val="tx1"/>
                </a:solidFill>
                <a:ea typeface="+mn-ea"/>
              </a:rPr>
              <a:t> </a:t>
            </a:r>
            <a:r>
              <a:rPr lang="en-US" sz="2000" dirty="0" err="1">
                <a:solidFill>
                  <a:schemeClr val="tx1"/>
                </a:solidFill>
                <a:ea typeface="+mn-ea"/>
              </a:rPr>
              <a:t>di</a:t>
            </a:r>
            <a:r>
              <a:rPr lang="en-US" sz="2000" dirty="0">
                <a:solidFill>
                  <a:schemeClr val="tx1"/>
                </a:solidFill>
                <a:ea typeface="+mn-ea"/>
              </a:rPr>
              <a:t> </a:t>
            </a:r>
            <a:r>
              <a:rPr lang="en-US" sz="2000" dirty="0" err="1">
                <a:solidFill>
                  <a:schemeClr val="tx1"/>
                </a:solidFill>
                <a:ea typeface="+mn-ea"/>
              </a:rPr>
              <a:t>muka</a:t>
            </a:r>
            <a:r>
              <a:rPr lang="en-US" sz="2000" dirty="0">
                <a:solidFill>
                  <a:schemeClr val="tx1"/>
                </a:solidFill>
                <a:ea typeface="+mn-ea"/>
              </a:rPr>
              <a:t> </a:t>
            </a:r>
            <a:r>
              <a:rPr lang="en-US" sz="2000" dirty="0" err="1">
                <a:solidFill>
                  <a:schemeClr val="tx1"/>
                </a:solidFill>
                <a:ea typeface="+mn-ea"/>
              </a:rPr>
              <a:t>dan</a:t>
            </a:r>
            <a:r>
              <a:rPr lang="en-US" sz="2000" dirty="0">
                <a:solidFill>
                  <a:schemeClr val="tx1"/>
                </a:solidFill>
                <a:ea typeface="+mn-ea"/>
              </a:rPr>
              <a:t> </a:t>
            </a:r>
            <a:r>
              <a:rPr lang="en-US" sz="2000" dirty="0" err="1">
                <a:solidFill>
                  <a:schemeClr val="tx1"/>
                </a:solidFill>
                <a:ea typeface="+mn-ea"/>
              </a:rPr>
              <a:t>tubuh</a:t>
            </a:r>
            <a:r>
              <a:rPr lang="en-US" sz="2000" dirty="0">
                <a:solidFill>
                  <a:schemeClr val="tx1"/>
                </a:solidFill>
                <a:ea typeface="+mn-ea"/>
              </a:rPr>
              <a:t> </a:t>
            </a:r>
          </a:p>
          <a:p>
            <a:pPr marL="554038" lvl="1" indent="-261938" eaLnBrk="1" fontAlgn="auto" hangingPunct="1">
              <a:spcAft>
                <a:spcPts val="0"/>
              </a:spcAft>
              <a:buClr>
                <a:schemeClr val="accent3"/>
              </a:buClr>
              <a:buFont typeface="Georgia" pitchFamily="18" charset="0"/>
              <a:buChar char="▫"/>
              <a:defRPr/>
            </a:pPr>
            <a:r>
              <a:rPr lang="en-US" sz="2000" dirty="0" err="1">
                <a:solidFill>
                  <a:schemeClr val="tx1"/>
                </a:solidFill>
                <a:ea typeface="+mn-ea"/>
              </a:rPr>
              <a:t>Tahapan</a:t>
            </a:r>
            <a:r>
              <a:rPr lang="en-US" sz="2000" dirty="0">
                <a:solidFill>
                  <a:schemeClr val="tx1"/>
                </a:solidFill>
                <a:ea typeface="+mn-ea"/>
              </a:rPr>
              <a:t> </a:t>
            </a:r>
            <a:r>
              <a:rPr lang="en-US" sz="2000" dirty="0" err="1">
                <a:solidFill>
                  <a:schemeClr val="tx1"/>
                </a:solidFill>
                <a:ea typeface="+mn-ea"/>
              </a:rPr>
              <a:t>perkembangan</a:t>
            </a:r>
            <a:r>
              <a:rPr lang="en-US" sz="2000" dirty="0">
                <a:solidFill>
                  <a:schemeClr val="tx1"/>
                </a:solidFill>
                <a:ea typeface="+mn-ea"/>
              </a:rPr>
              <a:t> genital </a:t>
            </a:r>
            <a:r>
              <a:rPr lang="en-US" sz="2000" dirty="0" err="1">
                <a:solidFill>
                  <a:schemeClr val="tx1"/>
                </a:solidFill>
                <a:ea typeface="+mn-ea"/>
              </a:rPr>
              <a:t>dan</a:t>
            </a:r>
            <a:r>
              <a:rPr lang="en-US" sz="2000" dirty="0">
                <a:solidFill>
                  <a:schemeClr val="tx1"/>
                </a:solidFill>
                <a:ea typeface="+mn-ea"/>
              </a:rPr>
              <a:t> </a:t>
            </a:r>
            <a:r>
              <a:rPr lang="en-US" sz="2000" dirty="0" err="1">
                <a:solidFill>
                  <a:schemeClr val="tx1"/>
                </a:solidFill>
                <a:ea typeface="+mn-ea"/>
              </a:rPr>
              <a:t>rambut</a:t>
            </a:r>
            <a:r>
              <a:rPr lang="en-US" sz="2000" dirty="0">
                <a:solidFill>
                  <a:schemeClr val="tx1"/>
                </a:solidFill>
                <a:ea typeface="+mn-ea"/>
              </a:rPr>
              <a:t> pubis </a:t>
            </a:r>
            <a:r>
              <a:rPr lang="en-US" sz="2000" dirty="0" err="1">
                <a:solidFill>
                  <a:schemeClr val="tx1"/>
                </a:solidFill>
                <a:ea typeface="+mn-ea"/>
              </a:rPr>
              <a:t>mengikuti</a:t>
            </a:r>
            <a:r>
              <a:rPr lang="en-US" sz="2000" dirty="0">
                <a:solidFill>
                  <a:schemeClr val="tx1"/>
                </a:solidFill>
                <a:ea typeface="+mn-ea"/>
              </a:rPr>
              <a:t> growth spurt</a:t>
            </a:r>
          </a:p>
          <a:p>
            <a:pPr marL="554038" lvl="1" indent="-261938" eaLnBrk="1" fontAlgn="auto" hangingPunct="1">
              <a:spcAft>
                <a:spcPts val="0"/>
              </a:spcAft>
              <a:buClr>
                <a:schemeClr val="accent3"/>
              </a:buClr>
              <a:buFont typeface="Georgia" pitchFamily="18" charset="0"/>
              <a:buChar char="▫"/>
              <a:defRPr/>
            </a:pPr>
            <a:r>
              <a:rPr lang="en-US" sz="2000" dirty="0" err="1">
                <a:solidFill>
                  <a:schemeClr val="tx1"/>
                </a:solidFill>
                <a:ea typeface="+mn-ea"/>
              </a:rPr>
              <a:t>Pada</a:t>
            </a:r>
            <a:r>
              <a:rPr lang="en-US" sz="2000" dirty="0">
                <a:solidFill>
                  <a:schemeClr val="tx1"/>
                </a:solidFill>
                <a:ea typeface="+mn-ea"/>
              </a:rPr>
              <a:t> </a:t>
            </a:r>
            <a:r>
              <a:rPr lang="en-US" sz="2000" dirty="0" err="1">
                <a:solidFill>
                  <a:schemeClr val="tx1"/>
                </a:solidFill>
                <a:ea typeface="+mn-ea"/>
              </a:rPr>
              <a:t>akhir</a:t>
            </a:r>
            <a:r>
              <a:rPr lang="en-US" sz="2000" dirty="0">
                <a:solidFill>
                  <a:schemeClr val="tx1"/>
                </a:solidFill>
                <a:ea typeface="+mn-ea"/>
              </a:rPr>
              <a:t> adolescent </a:t>
            </a:r>
            <a:r>
              <a:rPr lang="en-US" sz="2000" dirty="0" err="1">
                <a:solidFill>
                  <a:schemeClr val="tx1"/>
                </a:solidFill>
                <a:ea typeface="+mn-ea"/>
              </a:rPr>
              <a:t>terjadi</a:t>
            </a:r>
            <a:r>
              <a:rPr lang="en-US" sz="2000" dirty="0">
                <a:solidFill>
                  <a:schemeClr val="tx1"/>
                </a:solidFill>
                <a:ea typeface="+mn-ea"/>
              </a:rPr>
              <a:t> spurt </a:t>
            </a:r>
            <a:r>
              <a:rPr lang="en-US" sz="2000" dirty="0" err="1">
                <a:solidFill>
                  <a:schemeClr val="tx1"/>
                </a:solidFill>
                <a:ea typeface="+mn-ea"/>
              </a:rPr>
              <a:t>dalam</a:t>
            </a:r>
            <a:r>
              <a:rPr lang="en-US" sz="2000" dirty="0">
                <a:solidFill>
                  <a:schemeClr val="tx1"/>
                </a:solidFill>
                <a:ea typeface="+mn-ea"/>
              </a:rPr>
              <a:t> </a:t>
            </a:r>
            <a:r>
              <a:rPr lang="en-US" sz="2000" dirty="0" err="1">
                <a:solidFill>
                  <a:schemeClr val="tx1"/>
                </a:solidFill>
                <a:ea typeface="+mn-ea"/>
              </a:rPr>
              <a:t>perkembangan</a:t>
            </a:r>
            <a:r>
              <a:rPr lang="en-US" sz="2000" dirty="0">
                <a:solidFill>
                  <a:schemeClr val="tx1"/>
                </a:solidFill>
                <a:ea typeface="+mn-ea"/>
              </a:rPr>
              <a:t> </a:t>
            </a:r>
            <a:r>
              <a:rPr lang="en-US" sz="2000" dirty="0" err="1">
                <a:solidFill>
                  <a:schemeClr val="tx1"/>
                </a:solidFill>
                <a:ea typeface="+mn-ea"/>
              </a:rPr>
              <a:t>otot</a:t>
            </a:r>
            <a:endParaRPr lang="en-US" sz="2000" dirty="0">
              <a:solidFill>
                <a:schemeClr val="tx1"/>
              </a:solidFill>
              <a:ea typeface="+mn-ea"/>
            </a:endParaRPr>
          </a:p>
        </p:txBody>
      </p:sp>
      <p:sp>
        <p:nvSpPr>
          <p:cNvPr id="1945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E356D58-B599-F942-8FD0-8CF9134E33E1}" type="slidenum">
              <a:rPr lang="en-US">
                <a:solidFill>
                  <a:srgbClr val="FFFFFF"/>
                </a:solidFill>
              </a:rPr>
              <a:pPr eaLnBrk="1" hangingPunct="1"/>
              <a:t>32</a:t>
            </a:fld>
            <a:endParaRPr lang="en-US">
              <a:solidFill>
                <a:srgbClr val="FFFFFF"/>
              </a:solidFill>
            </a:endParaRPr>
          </a:p>
        </p:txBody>
      </p:sp>
    </p:spTree>
    <p:extLst>
      <p:ext uri="{BB962C8B-B14F-4D97-AF65-F5344CB8AC3E}">
        <p14:creationId xmlns:p14="http://schemas.microsoft.com/office/powerpoint/2010/main" val="549360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500063"/>
            <a:ext cx="8229600" cy="395287"/>
          </a:xfrm>
        </p:spPr>
        <p:txBody>
          <a:bodyPr>
            <a:normAutofit fontScale="90000"/>
          </a:bodyPr>
          <a:lstStyle/>
          <a:p>
            <a:pPr>
              <a:defRPr/>
            </a:pPr>
            <a:r>
              <a:rPr lang="en-US" sz="2800" i="1" dirty="0">
                <a:effectLst>
                  <a:outerShdw blurRad="38100" dist="38100" dir="2700000" algn="tl">
                    <a:srgbClr val="C0C0C0"/>
                  </a:outerShdw>
                </a:effectLst>
                <a:latin typeface="Century Gothic" pitchFamily="34" charset="0"/>
                <a:ea typeface="+mj-ea"/>
              </a:rPr>
              <a:t>SEXUAL MATURATION RATINGS</a:t>
            </a:r>
            <a:endParaRPr lang="en-US" sz="2800" dirty="0">
              <a:ea typeface="+mj-ea"/>
            </a:endParaRPr>
          </a:p>
        </p:txBody>
      </p:sp>
      <p:sp>
        <p:nvSpPr>
          <p:cNvPr id="21508" name="Content Placeholder 5"/>
          <p:cNvSpPr>
            <a:spLocks noGrp="1"/>
          </p:cNvSpPr>
          <p:nvPr>
            <p:ph idx="1"/>
          </p:nvPr>
        </p:nvSpPr>
        <p:spPr>
          <a:xfrm>
            <a:off x="457200" y="1714500"/>
            <a:ext cx="8229600" cy="4859338"/>
          </a:xfrm>
        </p:spPr>
        <p:txBody>
          <a:bodyPr/>
          <a:lstStyle/>
          <a:p>
            <a:endParaRPr lang="id-ID">
              <a:latin typeface="Comic Sans MS" charset="0"/>
            </a:endParaRPr>
          </a:p>
        </p:txBody>
      </p:sp>
      <p:sp>
        <p:nvSpPr>
          <p:cNvPr id="215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ADE69184-1B66-5142-9F39-51E952493290}" type="slidenum">
              <a:rPr lang="en-US">
                <a:solidFill>
                  <a:srgbClr val="FFFFFF"/>
                </a:solidFill>
              </a:rPr>
              <a:pPr eaLnBrk="1" hangingPunct="1"/>
              <a:t>33</a:t>
            </a:fld>
            <a:endParaRPr lang="en-US">
              <a:solidFill>
                <a:srgbClr val="FFFFFF"/>
              </a:solidFill>
            </a:endParaRPr>
          </a:p>
        </p:txBody>
      </p:sp>
      <p:pic>
        <p:nvPicPr>
          <p:cNvPr id="21509" name="Picture 2"/>
          <p:cNvPicPr>
            <a:picLocks noChangeAspect="1" noChangeArrowheads="1"/>
          </p:cNvPicPr>
          <p:nvPr/>
        </p:nvPicPr>
        <p:blipFill>
          <a:blip r:embed="rId2">
            <a:lum bright="-30000" contrast="82000"/>
            <a:extLst>
              <a:ext uri="{28A0092B-C50C-407E-A947-70E740481C1C}">
                <a14:useLocalDpi xmlns:a14="http://schemas.microsoft.com/office/drawing/2010/main" val="0"/>
              </a:ext>
            </a:extLst>
          </a:blip>
          <a:srcRect/>
          <a:stretch>
            <a:fillRect/>
          </a:stretch>
        </p:blipFill>
        <p:spPr bwMode="auto">
          <a:xfrm>
            <a:off x="76200" y="835025"/>
            <a:ext cx="8853488" cy="595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8212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44463" y="404813"/>
            <a:ext cx="3490912" cy="1655762"/>
          </a:xfrm>
        </p:spPr>
        <p:txBody>
          <a:bodyPr/>
          <a:lstStyle/>
          <a:p>
            <a:r>
              <a:rPr lang="id-ID" sz="3000">
                <a:solidFill>
                  <a:schemeClr val="tx1"/>
                </a:solidFill>
                <a:latin typeface="Comic Sans MS" charset="0"/>
              </a:rPr>
              <a:t>Faktor-faktor yg mem</a:t>
            </a:r>
            <a:r>
              <a:rPr lang="en-US" sz="3000">
                <a:solidFill>
                  <a:schemeClr val="tx1"/>
                </a:solidFill>
                <a:latin typeface="Comic Sans MS" charset="0"/>
              </a:rPr>
              <a:t>p</a:t>
            </a:r>
            <a:r>
              <a:rPr lang="id-ID" sz="3000">
                <a:solidFill>
                  <a:schemeClr val="tx1"/>
                </a:solidFill>
                <a:latin typeface="Comic Sans MS" charset="0"/>
              </a:rPr>
              <a:t>engaruhi usia menarche</a:t>
            </a:r>
          </a:p>
        </p:txBody>
      </p:sp>
      <p:graphicFrame>
        <p:nvGraphicFramePr>
          <p:cNvPr id="4" name="Content Placeholder 3"/>
          <p:cNvGraphicFramePr>
            <a:graphicFrameLocks noGrp="1"/>
          </p:cNvGraphicFramePr>
          <p:nvPr>
            <p:ph idx="1"/>
          </p:nvPr>
        </p:nvGraphicFramePr>
        <p:xfrm>
          <a:off x="457200" y="1196752"/>
          <a:ext cx="8229600"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65958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28625" y="642938"/>
            <a:ext cx="8229600" cy="1066800"/>
          </a:xfrm>
        </p:spPr>
        <p:txBody>
          <a:bodyPr/>
          <a:lstStyle/>
          <a:p>
            <a:pPr algn="ctr"/>
            <a:r>
              <a:rPr lang="id-ID" sz="2800">
                <a:solidFill>
                  <a:schemeClr val="tx1"/>
                </a:solidFill>
                <a:latin typeface="Comic Sans MS" charset="0"/>
              </a:rPr>
              <a:t>Dampak pertumbuhan skeletal pada maturasi reproduksi perempuan</a:t>
            </a:r>
          </a:p>
        </p:txBody>
      </p:sp>
      <p:sp>
        <p:nvSpPr>
          <p:cNvPr id="3481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1A8E5F7E-11D8-7F4E-A64B-F2058AB4D34D}" type="slidenum">
              <a:rPr lang="en-US">
                <a:solidFill>
                  <a:srgbClr val="FFFFFF"/>
                </a:solidFill>
              </a:rPr>
              <a:pPr eaLnBrk="1" hangingPunct="1"/>
              <a:t>35</a:t>
            </a:fld>
            <a:endParaRPr lang="en-US">
              <a:solidFill>
                <a:srgbClr val="FFFFFF"/>
              </a:solidFill>
            </a:endParaRPr>
          </a:p>
        </p:txBody>
      </p:sp>
      <p:pic>
        <p:nvPicPr>
          <p:cNvPr id="3482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2133600"/>
            <a:ext cx="7408862" cy="380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1640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28625" y="642938"/>
            <a:ext cx="8229600" cy="1066800"/>
          </a:xfrm>
        </p:spPr>
        <p:txBody>
          <a:bodyPr/>
          <a:lstStyle/>
          <a:p>
            <a:pPr algn="ctr"/>
            <a:r>
              <a:rPr lang="id-ID" sz="3200">
                <a:solidFill>
                  <a:schemeClr val="tx1"/>
                </a:solidFill>
                <a:latin typeface="Comic Sans MS" charset="0"/>
              </a:rPr>
              <a:t>Efek jangka panjang menarche usia dini</a:t>
            </a:r>
          </a:p>
        </p:txBody>
      </p:sp>
      <p:sp>
        <p:nvSpPr>
          <p:cNvPr id="3584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353F1F11-754B-2945-AC06-5CC15DD1677E}" type="slidenum">
              <a:rPr lang="en-US">
                <a:solidFill>
                  <a:srgbClr val="FFFFFF"/>
                </a:solidFill>
              </a:rPr>
              <a:pPr eaLnBrk="1" hangingPunct="1"/>
              <a:t>36</a:t>
            </a:fld>
            <a:endParaRPr lang="en-US">
              <a:solidFill>
                <a:srgbClr val="FFFFFF"/>
              </a:solidFill>
            </a:endParaRPr>
          </a:p>
        </p:txBody>
      </p:sp>
      <p:pic>
        <p:nvPicPr>
          <p:cNvPr id="3584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138" y="2276475"/>
            <a:ext cx="8288337" cy="33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2306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err="1"/>
              <a:t>Kebutuhan</a:t>
            </a:r>
            <a:r>
              <a:rPr lang="en-US" sz="4000" dirty="0"/>
              <a:t> </a:t>
            </a:r>
            <a:r>
              <a:rPr lang="en-US" sz="4000" dirty="0" err="1"/>
              <a:t>Gizi</a:t>
            </a:r>
            <a:r>
              <a:rPr lang="en-US" sz="4000" dirty="0"/>
              <a:t> </a:t>
            </a:r>
            <a:r>
              <a:rPr lang="en-US" sz="4000" dirty="0" err="1"/>
              <a:t>Anak</a:t>
            </a:r>
            <a:r>
              <a:rPr lang="en-US" sz="4000" dirty="0"/>
              <a:t> </a:t>
            </a:r>
            <a:r>
              <a:rPr lang="en-US" sz="4000" dirty="0" err="1"/>
              <a:t>Usia</a:t>
            </a:r>
            <a:r>
              <a:rPr lang="en-US" sz="4000" dirty="0"/>
              <a:t> </a:t>
            </a:r>
            <a:r>
              <a:rPr lang="en-US" sz="4000" dirty="0" err="1"/>
              <a:t>Sekolah</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9615101"/>
              </p:ext>
            </p:extLst>
          </p:nvPr>
        </p:nvGraphicFramePr>
        <p:xfrm>
          <a:off x="280402" y="1600200"/>
          <a:ext cx="8577010" cy="4948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38015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Cara </a:t>
            </a:r>
            <a:r>
              <a:rPr lang="en-US" sz="4000" dirty="0" err="1"/>
              <a:t>penilaian</a:t>
            </a:r>
            <a:r>
              <a:rPr lang="en-US" sz="4000" dirty="0"/>
              <a:t> status </a:t>
            </a:r>
            <a:r>
              <a:rPr lang="en-US" sz="4000" dirty="0" err="1"/>
              <a:t>gizi</a:t>
            </a:r>
            <a:r>
              <a:rPr lang="en-US" sz="4000" dirty="0"/>
              <a:t> </a:t>
            </a:r>
            <a:r>
              <a:rPr lang="en-US" sz="4000" dirty="0" err="1"/>
              <a:t>anak</a:t>
            </a:r>
            <a:r>
              <a:rPr lang="en-US" sz="4000" dirty="0"/>
              <a:t> </a:t>
            </a:r>
            <a:r>
              <a:rPr lang="en-US" sz="4000" dirty="0" err="1"/>
              <a:t>usia</a:t>
            </a:r>
            <a:r>
              <a:rPr lang="en-US" sz="4000" dirty="0"/>
              <a:t> </a:t>
            </a:r>
            <a:r>
              <a:rPr lang="en-US" sz="4000" dirty="0" err="1"/>
              <a:t>sekolah</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98409357"/>
              </p:ext>
            </p:extLst>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1636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329885" y="284195"/>
            <a:ext cx="3876149" cy="5357263"/>
          </a:xfrm>
          <a:prstGeom prst="rect">
            <a:avLst/>
          </a:prstGeom>
          <a:noFill/>
          <a:ln w="9525" cmpd="sng">
            <a:solidFill>
              <a:srgbClr val="000000"/>
            </a:solidFill>
            <a:miter lim="800000"/>
            <a:headEnd/>
            <a:tailEnd/>
          </a:ln>
          <a:effec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4634883" y="482141"/>
            <a:ext cx="4156551" cy="4185342"/>
          </a:xfrm>
          <a:prstGeom prst="rect">
            <a:avLst/>
          </a:prstGeom>
          <a:noFill/>
          <a:ln w="9525">
            <a:solidFill>
              <a:schemeClr val="tx1">
                <a:lumMod val="100000"/>
                <a:lumOff val="0"/>
              </a:schemeClr>
            </a:solidFill>
            <a:miter lim="800000"/>
            <a:headEnd/>
            <a:tailEnd/>
          </a:ln>
        </p:spPr>
      </p:pic>
      <p:sp>
        <p:nvSpPr>
          <p:cNvPr id="7" name="Text Box 39"/>
          <p:cNvSpPr txBox="1"/>
          <p:nvPr/>
        </p:nvSpPr>
        <p:spPr>
          <a:xfrm>
            <a:off x="729615" y="5802155"/>
            <a:ext cx="2561590" cy="6642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id-ID" sz="1400" dirty="0">
                <a:effectLst/>
                <a:latin typeface="Calibri"/>
                <a:ea typeface="Calibri"/>
                <a:cs typeface="Times New Roman"/>
              </a:rPr>
              <a:t>Gambar </a:t>
            </a:r>
            <a:r>
              <a:rPr lang="id-ID" sz="1400" dirty="0">
                <a:latin typeface="Calibri"/>
                <a:ea typeface="Calibri"/>
                <a:cs typeface="Times New Roman"/>
              </a:rPr>
              <a:t>2</a:t>
            </a:r>
            <a:r>
              <a:rPr lang="id-ID" sz="1400" dirty="0">
                <a:effectLst/>
                <a:latin typeface="Calibri"/>
                <a:ea typeface="Calibri"/>
                <a:cs typeface="Times New Roman"/>
              </a:rPr>
              <a:t>. Cara pengukuran tinggi badan (Sumber: </a:t>
            </a:r>
            <a:r>
              <a:rPr lang="id-ID" sz="1400" i="1" dirty="0">
                <a:effectLst/>
                <a:latin typeface="Calibri"/>
                <a:ea typeface="Calibri"/>
                <a:cs typeface="Times New Roman"/>
              </a:rPr>
              <a:t>United Nations </a:t>
            </a:r>
            <a:r>
              <a:rPr lang="id-ID" sz="1400" dirty="0">
                <a:effectLst/>
                <a:latin typeface="Calibri"/>
                <a:ea typeface="Calibri"/>
                <a:cs typeface="Times New Roman"/>
              </a:rPr>
              <a:t>1986 dalam Cogill 2001)</a:t>
            </a:r>
            <a:endParaRPr lang="en-US" sz="1400" dirty="0">
              <a:effectLst/>
              <a:latin typeface="Calibri"/>
              <a:ea typeface="Calibri"/>
              <a:cs typeface="Times New Roman"/>
            </a:endParaRPr>
          </a:p>
        </p:txBody>
      </p:sp>
      <p:sp>
        <p:nvSpPr>
          <p:cNvPr id="8" name="Text Box 37"/>
          <p:cNvSpPr txBox="1"/>
          <p:nvPr/>
        </p:nvSpPr>
        <p:spPr>
          <a:xfrm>
            <a:off x="4816321" y="4870399"/>
            <a:ext cx="3180726" cy="77105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id-ID" sz="1400" dirty="0">
                <a:effectLst/>
                <a:latin typeface="Calibri"/>
                <a:ea typeface="Calibri"/>
                <a:cs typeface="Times New Roman"/>
              </a:rPr>
              <a:t>Gambar 3. Posisi orang yang akan diukur tinggi badannya (Sumber: Westat Inc, 1988)</a:t>
            </a:r>
            <a:endParaRPr lang="en-US" sz="1400" dirty="0">
              <a:effectLst/>
              <a:latin typeface="Calibri"/>
              <a:ea typeface="Calibri"/>
              <a:cs typeface="Times New Roman"/>
            </a:endParaRPr>
          </a:p>
        </p:txBody>
      </p:sp>
    </p:spTree>
    <p:extLst>
      <p:ext uri="{BB962C8B-B14F-4D97-AF65-F5344CB8AC3E}">
        <p14:creationId xmlns:p14="http://schemas.microsoft.com/office/powerpoint/2010/main" val="482191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289560" y="1821400"/>
            <a:ext cx="6370320" cy="29468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9pPr>
          </a:lstStyle>
          <a:p>
            <a:pPr marL="571500" indent="-457200" algn="l">
              <a:lnSpc>
                <a:spcPct val="120000"/>
              </a:lnSpc>
              <a:buFont typeface="Arial" pitchFamily="34" charset="0"/>
              <a:buChar char="•"/>
            </a:pPr>
            <a:r>
              <a:rPr lang="en-US" sz="2000" dirty="0" err="1">
                <a:latin typeface="Comic Sans MS" pitchFamily="66" charset="0"/>
              </a:rPr>
              <a:t>Pertumbuhan</a:t>
            </a:r>
            <a:r>
              <a:rPr lang="en-US" sz="2000" dirty="0">
                <a:latin typeface="Comic Sans MS" pitchFamily="66" charset="0"/>
              </a:rPr>
              <a:t> </a:t>
            </a:r>
            <a:r>
              <a:rPr lang="en-US" sz="2000" dirty="0" err="1">
                <a:latin typeface="Comic Sans MS" pitchFamily="66" charset="0"/>
              </a:rPr>
              <a:t>relatih</a:t>
            </a:r>
            <a:r>
              <a:rPr lang="en-US" sz="2000" dirty="0">
                <a:latin typeface="Comic Sans MS" pitchFamily="66" charset="0"/>
              </a:rPr>
              <a:t> </a:t>
            </a:r>
            <a:r>
              <a:rPr lang="en-US" sz="2000" dirty="0" err="1">
                <a:latin typeface="Comic Sans MS" pitchFamily="66" charset="0"/>
              </a:rPr>
              <a:t>lebih</a:t>
            </a:r>
            <a:r>
              <a:rPr lang="en-US" sz="2000" dirty="0">
                <a:latin typeface="Comic Sans MS" pitchFamily="66" charset="0"/>
              </a:rPr>
              <a:t> </a:t>
            </a:r>
            <a:r>
              <a:rPr lang="en-US" sz="2000" dirty="0" err="1">
                <a:latin typeface="Comic Sans MS" pitchFamily="66" charset="0"/>
              </a:rPr>
              <a:t>stabil</a:t>
            </a:r>
            <a:r>
              <a:rPr lang="en-US" sz="2000" dirty="0">
                <a:latin typeface="Comic Sans MS" pitchFamily="66" charset="0"/>
              </a:rPr>
              <a:t> </a:t>
            </a:r>
            <a:r>
              <a:rPr lang="en-US" sz="2000" dirty="0" err="1">
                <a:latin typeface="Comic Sans MS" pitchFamily="66" charset="0"/>
              </a:rPr>
              <a:t>dibanding</a:t>
            </a:r>
            <a:r>
              <a:rPr lang="en-US" sz="2000" dirty="0">
                <a:latin typeface="Comic Sans MS" pitchFamily="66" charset="0"/>
              </a:rPr>
              <a:t> </a:t>
            </a:r>
            <a:r>
              <a:rPr lang="en-US" sz="2000" dirty="0" err="1">
                <a:latin typeface="Comic Sans MS" pitchFamily="66" charset="0"/>
              </a:rPr>
              <a:t>bayi</a:t>
            </a:r>
            <a:r>
              <a:rPr lang="en-US" sz="2000" dirty="0">
                <a:latin typeface="Comic Sans MS" pitchFamily="66" charset="0"/>
              </a:rPr>
              <a:t>, </a:t>
            </a:r>
            <a:r>
              <a:rPr lang="en-US" sz="2000" dirty="0" err="1">
                <a:latin typeface="Comic Sans MS" pitchFamily="66" charset="0"/>
              </a:rPr>
              <a:t>pra</a:t>
            </a:r>
            <a:r>
              <a:rPr lang="en-US" sz="2000" dirty="0">
                <a:latin typeface="Comic Sans MS" pitchFamily="66" charset="0"/>
              </a:rPr>
              <a:t> </a:t>
            </a:r>
            <a:r>
              <a:rPr lang="en-US" sz="2000" dirty="0" err="1">
                <a:latin typeface="Comic Sans MS" pitchFamily="66" charset="0"/>
              </a:rPr>
              <a:t>sekolah</a:t>
            </a:r>
            <a:r>
              <a:rPr lang="en-US" sz="2000" dirty="0">
                <a:latin typeface="Comic Sans MS" pitchFamily="66" charset="0"/>
              </a:rPr>
              <a:t>, </a:t>
            </a:r>
            <a:r>
              <a:rPr lang="en-US" sz="2000" dirty="0" err="1">
                <a:latin typeface="Comic Sans MS" pitchFamily="66" charset="0"/>
              </a:rPr>
              <a:t>remaja</a:t>
            </a:r>
            <a:endParaRPr lang="en-US" sz="2000" dirty="0">
              <a:latin typeface="Comic Sans MS" pitchFamily="66" charset="0"/>
            </a:endParaRPr>
          </a:p>
          <a:p>
            <a:pPr marL="571500" indent="-457200" algn="l">
              <a:lnSpc>
                <a:spcPct val="120000"/>
              </a:lnSpc>
              <a:buFont typeface="Arial" pitchFamily="34" charset="0"/>
              <a:buChar char="•"/>
            </a:pPr>
            <a:r>
              <a:rPr lang="en-US" sz="2000" dirty="0" err="1">
                <a:latin typeface="Comic Sans MS" pitchFamily="66" charset="0"/>
              </a:rPr>
              <a:t>Mulai</a:t>
            </a:r>
            <a:r>
              <a:rPr lang="en-US" sz="2000" dirty="0">
                <a:latin typeface="Comic Sans MS" pitchFamily="66" charset="0"/>
              </a:rPr>
              <a:t> </a:t>
            </a:r>
            <a:r>
              <a:rPr lang="en-US" sz="2000" dirty="0" err="1">
                <a:latin typeface="Comic Sans MS" pitchFamily="66" charset="0"/>
              </a:rPr>
              <a:t>terjadi</a:t>
            </a:r>
            <a:r>
              <a:rPr lang="en-US" sz="2000" dirty="0">
                <a:latin typeface="Comic Sans MS" pitchFamily="66" charset="0"/>
              </a:rPr>
              <a:t> proses </a:t>
            </a:r>
            <a:r>
              <a:rPr lang="en-US" sz="2000" dirty="0" err="1">
                <a:latin typeface="Comic Sans MS" pitchFamily="66" charset="0"/>
              </a:rPr>
              <a:t>kematangan</a:t>
            </a:r>
            <a:r>
              <a:rPr lang="en-US" sz="2000" dirty="0">
                <a:latin typeface="Comic Sans MS" pitchFamily="66" charset="0"/>
              </a:rPr>
              <a:t>, </a:t>
            </a:r>
            <a:r>
              <a:rPr lang="en-US" sz="2000" dirty="0" err="1">
                <a:latin typeface="Comic Sans MS" pitchFamily="66" charset="0"/>
              </a:rPr>
              <a:t>pertambahan</a:t>
            </a:r>
            <a:r>
              <a:rPr lang="en-US" sz="2000" dirty="0">
                <a:latin typeface="Comic Sans MS" pitchFamily="66" charset="0"/>
              </a:rPr>
              <a:t> </a:t>
            </a:r>
            <a:r>
              <a:rPr lang="en-US" sz="2000" dirty="0" err="1">
                <a:latin typeface="Comic Sans MS" pitchFamily="66" charset="0"/>
              </a:rPr>
              <a:t>kognitif</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sosial</a:t>
            </a:r>
            <a:r>
              <a:rPr lang="en-US" sz="2000" dirty="0">
                <a:latin typeface="Comic Sans MS" pitchFamily="66" charset="0"/>
              </a:rPr>
              <a:t> </a:t>
            </a:r>
            <a:r>
              <a:rPr lang="en-US" sz="2000" dirty="0" err="1">
                <a:latin typeface="Comic Sans MS" pitchFamily="66" charset="0"/>
              </a:rPr>
              <a:t>emosional</a:t>
            </a:r>
            <a:endParaRPr lang="id-ID" sz="2000" dirty="0">
              <a:latin typeface="Comic Sans MS" pitchFamily="66" charset="0"/>
            </a:endParaRPr>
          </a:p>
          <a:p>
            <a:pPr marL="571500" indent="-457200" algn="l">
              <a:lnSpc>
                <a:spcPct val="120000"/>
              </a:lnSpc>
              <a:buFont typeface="Arial" pitchFamily="34" charset="0"/>
              <a:buChar char="•"/>
            </a:pPr>
            <a:r>
              <a:rPr lang="id-ID" sz="2000" dirty="0">
                <a:latin typeface="Comic Sans MS" pitchFamily="66" charset="0"/>
              </a:rPr>
              <a:t>Kemampuan bahasa berkembang </a:t>
            </a:r>
          </a:p>
          <a:p>
            <a:pPr marL="571500" indent="-457200" algn="l">
              <a:lnSpc>
                <a:spcPct val="120000"/>
              </a:lnSpc>
              <a:buFont typeface="Arial" pitchFamily="34" charset="0"/>
              <a:buChar char="•"/>
            </a:pPr>
            <a:r>
              <a:rPr lang="id-ID" sz="2000" dirty="0">
                <a:latin typeface="Comic Sans MS" pitchFamily="66" charset="0"/>
              </a:rPr>
              <a:t>Terjadi beberapa perubahan perilaku karena pengaruh luar khususnya peers</a:t>
            </a:r>
          </a:p>
          <a:p>
            <a:pPr marL="571500" indent="-457200" algn="l">
              <a:lnSpc>
                <a:spcPct val="120000"/>
              </a:lnSpc>
              <a:buFont typeface="Arial" pitchFamily="34" charset="0"/>
              <a:buChar char="•"/>
            </a:pPr>
            <a:r>
              <a:rPr lang="id-ID" sz="2000" dirty="0">
                <a:latin typeface="Comic Sans MS" pitchFamily="66" charset="0"/>
              </a:rPr>
              <a:t>Terjadi konflik dalam diri tentang bentuk tubuh</a:t>
            </a:r>
          </a:p>
          <a:p>
            <a:pPr marL="571500" indent="-457200" algn="l">
              <a:lnSpc>
                <a:spcPct val="120000"/>
              </a:lnSpc>
              <a:buFont typeface="Arial" pitchFamily="34" charset="0"/>
              <a:buChar char="•"/>
            </a:pPr>
            <a:r>
              <a:rPr lang="id-ID" sz="2000" dirty="0">
                <a:latin typeface="Comic Sans MS" pitchFamily="66" charset="0"/>
              </a:rPr>
              <a:t>Paham bahwa orang harus makan untuk hidup, namun terdapat kriteria terhadap body image yang kadang bertentangan dgn teori</a:t>
            </a:r>
            <a:endParaRPr lang="en-US" sz="2000" dirty="0">
              <a:latin typeface="Comic Sans MS" pitchFamily="66" charset="0"/>
            </a:endParaRPr>
          </a:p>
        </p:txBody>
      </p:sp>
      <p:sp>
        <p:nvSpPr>
          <p:cNvPr id="6" name="Oval 5"/>
          <p:cNvSpPr/>
          <p:nvPr/>
        </p:nvSpPr>
        <p:spPr>
          <a:xfrm>
            <a:off x="1884530" y="434983"/>
            <a:ext cx="2952328" cy="9208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a:latin typeface="Montserrat" charset="0"/>
              </a:rPr>
              <a:t>PRINSIP</a:t>
            </a:r>
          </a:p>
        </p:txBody>
      </p:sp>
    </p:spTree>
    <p:extLst>
      <p:ext uri="{BB962C8B-B14F-4D97-AF65-F5344CB8AC3E}">
        <p14:creationId xmlns:p14="http://schemas.microsoft.com/office/powerpoint/2010/main" val="3965387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Cara </a:t>
            </a:r>
            <a:r>
              <a:rPr lang="en-US" sz="3600" dirty="0" err="1"/>
              <a:t>penilaian</a:t>
            </a:r>
            <a:r>
              <a:rPr lang="en-US" sz="3600" dirty="0"/>
              <a:t> status </a:t>
            </a:r>
            <a:r>
              <a:rPr lang="en-US" sz="3600" dirty="0" err="1"/>
              <a:t>gizi</a:t>
            </a:r>
            <a:r>
              <a:rPr lang="en-US" sz="3600" dirty="0"/>
              <a:t> </a:t>
            </a:r>
            <a:r>
              <a:rPr lang="en-US" sz="3600" dirty="0" err="1"/>
              <a:t>anak</a:t>
            </a:r>
            <a:r>
              <a:rPr lang="en-US" sz="3600" dirty="0"/>
              <a:t> </a:t>
            </a:r>
            <a:r>
              <a:rPr lang="en-US" sz="3600" dirty="0" err="1"/>
              <a:t>usia</a:t>
            </a:r>
            <a:r>
              <a:rPr lang="en-US" sz="3600" dirty="0"/>
              <a:t> </a:t>
            </a:r>
            <a:r>
              <a:rPr lang="en-US" sz="3600" dirty="0" err="1"/>
              <a:t>sekolah</a:t>
            </a:r>
            <a:r>
              <a:rPr lang="en-US" sz="3600" dirty="0"/>
              <a:t> (2)</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79888711"/>
              </p:ext>
            </p:extLst>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9266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274638"/>
            <a:ext cx="8183880" cy="563562"/>
          </a:xfrm>
        </p:spPr>
        <p:txBody>
          <a:bodyPr>
            <a:normAutofit/>
          </a:bodyPr>
          <a:lstStyle/>
          <a:p>
            <a:r>
              <a:rPr lang="en-US" sz="2400" dirty="0" err="1"/>
              <a:t>Faktor</a:t>
            </a:r>
            <a:r>
              <a:rPr lang="en-US" sz="2400" dirty="0"/>
              <a:t> internal &amp; </a:t>
            </a:r>
            <a:r>
              <a:rPr lang="en-US" sz="2400" dirty="0" err="1"/>
              <a:t>eksternal</a:t>
            </a:r>
            <a:r>
              <a:rPr lang="en-US" sz="2400" dirty="0"/>
              <a:t> </a:t>
            </a:r>
            <a:r>
              <a:rPr lang="en-US" sz="2400" dirty="0" err="1"/>
              <a:t>terhadap</a:t>
            </a:r>
            <a:r>
              <a:rPr lang="en-US" sz="2400" dirty="0"/>
              <a:t> status </a:t>
            </a:r>
            <a:r>
              <a:rPr lang="en-US" sz="2400" dirty="0" err="1"/>
              <a:t>gizi</a:t>
            </a:r>
            <a:r>
              <a:rPr lang="en-US" sz="2400" dirty="0"/>
              <a:t> </a:t>
            </a:r>
            <a:r>
              <a:rPr lang="en-US" sz="2400" dirty="0" err="1"/>
              <a:t>anak</a:t>
            </a:r>
            <a:r>
              <a:rPr lang="en-US" sz="2400" dirty="0"/>
              <a:t> </a:t>
            </a:r>
            <a:r>
              <a:rPr lang="en-US" sz="2400" dirty="0" err="1"/>
              <a:t>usia</a:t>
            </a:r>
            <a:r>
              <a:rPr lang="en-US" sz="2400" dirty="0"/>
              <a:t> </a:t>
            </a:r>
            <a:r>
              <a:rPr lang="en-US" sz="2400" dirty="0" err="1"/>
              <a:t>sekolah</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17144341"/>
              </p:ext>
            </p:extLst>
          </p:nvPr>
        </p:nvGraphicFramePr>
        <p:xfrm>
          <a:off x="346379" y="1264920"/>
          <a:ext cx="8577010" cy="5366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6466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l="-35023" r="-35023"/>
          <a:stretch>
            <a:fillRect/>
          </a:stretch>
        </p:blipFill>
        <p:spPr bwMode="auto">
          <a:xfrm>
            <a:off x="-230920" y="0"/>
            <a:ext cx="9203792" cy="6136322"/>
          </a:xfrm>
          <a:prstGeom prst="rect">
            <a:avLst/>
          </a:prstGeom>
          <a:noFill/>
          <a:ln>
            <a:noFill/>
          </a:ln>
        </p:spPr>
      </p:pic>
      <p:sp>
        <p:nvSpPr>
          <p:cNvPr id="5" name="TextBox 4"/>
          <p:cNvSpPr txBox="1"/>
          <p:nvPr/>
        </p:nvSpPr>
        <p:spPr>
          <a:xfrm>
            <a:off x="494828" y="6169313"/>
            <a:ext cx="8478044" cy="369332"/>
          </a:xfrm>
          <a:prstGeom prst="rect">
            <a:avLst/>
          </a:prstGeom>
          <a:noFill/>
        </p:spPr>
        <p:txBody>
          <a:bodyPr wrap="square" rtlCol="0">
            <a:spAutoFit/>
          </a:bodyPr>
          <a:lstStyle/>
          <a:p>
            <a:r>
              <a:rPr lang="id-ID" dirty="0"/>
              <a:t>Penyebab </a:t>
            </a:r>
            <a:r>
              <a:rPr lang="id-ID" i="1" dirty="0"/>
              <a:t>malnutrition</a:t>
            </a:r>
            <a:r>
              <a:rPr lang="id-ID" dirty="0"/>
              <a:t> berdasarkan UNICEF (1990) dalam UNICEF (2015)</a:t>
            </a:r>
            <a:r>
              <a:rPr lang="en-US" dirty="0"/>
              <a:t> </a:t>
            </a:r>
          </a:p>
        </p:txBody>
      </p:sp>
    </p:spTree>
    <p:extLst>
      <p:ext uri="{BB962C8B-B14F-4D97-AF65-F5344CB8AC3E}">
        <p14:creationId xmlns:p14="http://schemas.microsoft.com/office/powerpoint/2010/main" val="1607283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82982"/>
            <a:ext cx="8042276" cy="1336956"/>
          </a:xfrm>
        </p:spPr>
        <p:txBody>
          <a:bodyPr>
            <a:normAutofit fontScale="90000"/>
          </a:bodyPr>
          <a:lstStyle/>
          <a:p>
            <a:r>
              <a:rPr lang="en-US" dirty="0" err="1"/>
              <a:t>Indikator</a:t>
            </a:r>
            <a:r>
              <a:rPr lang="en-US" dirty="0"/>
              <a:t> status </a:t>
            </a:r>
            <a:r>
              <a:rPr lang="en-US" dirty="0" err="1"/>
              <a:t>gizi</a:t>
            </a:r>
            <a:r>
              <a:rPr lang="en-US" dirty="0"/>
              <a:t> </a:t>
            </a:r>
            <a:r>
              <a:rPr lang="en-US" dirty="0" err="1"/>
              <a:t>anak</a:t>
            </a:r>
            <a:r>
              <a:rPr lang="en-US" dirty="0"/>
              <a:t> </a:t>
            </a:r>
            <a:r>
              <a:rPr lang="en-US" dirty="0" err="1"/>
              <a:t>usia</a:t>
            </a:r>
            <a:r>
              <a:rPr lang="en-US" dirty="0"/>
              <a:t> </a:t>
            </a:r>
            <a:r>
              <a:rPr lang="en-US" dirty="0" err="1"/>
              <a:t>sekolah</a:t>
            </a:r>
            <a:endParaRPr lang="en-US" dirty="0"/>
          </a:p>
        </p:txBody>
      </p:sp>
      <p:sp>
        <p:nvSpPr>
          <p:cNvPr id="3" name="Content Placeholder 2"/>
          <p:cNvSpPr>
            <a:spLocks noGrp="1"/>
          </p:cNvSpPr>
          <p:nvPr>
            <p:ph idx="1"/>
          </p:nvPr>
        </p:nvSpPr>
        <p:spPr/>
        <p:txBody>
          <a:bodyPr>
            <a:normAutofit fontScale="85000" lnSpcReduction="10000"/>
          </a:bodyPr>
          <a:lstStyle/>
          <a:p>
            <a:r>
              <a:rPr lang="en-US" dirty="0" err="1"/>
              <a:t>Berdasarkan</a:t>
            </a:r>
            <a:r>
              <a:rPr lang="en-US" dirty="0"/>
              <a:t> </a:t>
            </a:r>
            <a:r>
              <a:rPr lang="en-US" dirty="0" err="1"/>
              <a:t>Keputusan</a:t>
            </a:r>
            <a:r>
              <a:rPr lang="en-US" dirty="0"/>
              <a:t> </a:t>
            </a:r>
            <a:r>
              <a:rPr lang="en-US" dirty="0" err="1"/>
              <a:t>Menteri</a:t>
            </a:r>
            <a:r>
              <a:rPr lang="en-US" dirty="0"/>
              <a:t> </a:t>
            </a:r>
            <a:r>
              <a:rPr lang="en-US" dirty="0" err="1"/>
              <a:t>Kesehatan</a:t>
            </a:r>
            <a:r>
              <a:rPr lang="en-US" dirty="0"/>
              <a:t> RI No 1995/MENKES/SK/XII/2010 </a:t>
            </a:r>
            <a:r>
              <a:rPr lang="en-US" dirty="0" err="1"/>
              <a:t>tentang</a:t>
            </a:r>
            <a:r>
              <a:rPr lang="en-US" dirty="0"/>
              <a:t> </a:t>
            </a:r>
            <a:r>
              <a:rPr lang="en-US" dirty="0" err="1"/>
              <a:t>Standar</a:t>
            </a:r>
            <a:r>
              <a:rPr lang="en-US" dirty="0"/>
              <a:t> </a:t>
            </a:r>
            <a:r>
              <a:rPr lang="en-US" dirty="0" err="1"/>
              <a:t>Antropometri</a:t>
            </a:r>
            <a:r>
              <a:rPr lang="en-US" dirty="0"/>
              <a:t> </a:t>
            </a:r>
            <a:r>
              <a:rPr lang="en-US" dirty="0" err="1"/>
              <a:t>Penilaian</a:t>
            </a:r>
            <a:r>
              <a:rPr lang="en-US" dirty="0"/>
              <a:t> Status </a:t>
            </a:r>
            <a:r>
              <a:rPr lang="en-US" dirty="0" err="1"/>
              <a:t>Gizi</a:t>
            </a:r>
            <a:r>
              <a:rPr lang="en-US" dirty="0"/>
              <a:t> </a:t>
            </a:r>
            <a:r>
              <a:rPr lang="en-US" dirty="0" err="1"/>
              <a:t>Anak</a:t>
            </a:r>
            <a:r>
              <a:rPr lang="en-US" dirty="0"/>
              <a:t>, </a:t>
            </a:r>
            <a:r>
              <a:rPr lang="en-US" dirty="0" err="1"/>
              <a:t>indeks</a:t>
            </a:r>
            <a:r>
              <a:rPr lang="en-US" dirty="0"/>
              <a:t> </a:t>
            </a:r>
            <a:r>
              <a:rPr lang="en-US" dirty="0" err="1"/>
              <a:t>antropometri</a:t>
            </a:r>
            <a:r>
              <a:rPr lang="en-US" dirty="0"/>
              <a:t> yang </a:t>
            </a:r>
            <a:r>
              <a:rPr lang="en-US" dirty="0" err="1"/>
              <a:t>digunakan</a:t>
            </a:r>
            <a:r>
              <a:rPr lang="en-US" dirty="0"/>
              <a:t> </a:t>
            </a:r>
            <a:r>
              <a:rPr lang="en-US" dirty="0" err="1"/>
              <a:t>untuk</a:t>
            </a:r>
            <a:r>
              <a:rPr lang="en-US" dirty="0"/>
              <a:t> </a:t>
            </a:r>
            <a:r>
              <a:rPr lang="en-US" dirty="0" err="1"/>
              <a:t>menentukan</a:t>
            </a:r>
            <a:r>
              <a:rPr lang="en-US" dirty="0"/>
              <a:t> status </a:t>
            </a:r>
            <a:r>
              <a:rPr lang="en-US" dirty="0" err="1"/>
              <a:t>gizi</a:t>
            </a:r>
            <a:r>
              <a:rPr lang="en-US" dirty="0"/>
              <a:t> </a:t>
            </a:r>
            <a:r>
              <a:rPr lang="en-US" dirty="0" err="1"/>
              <a:t>anak</a:t>
            </a:r>
            <a:r>
              <a:rPr lang="en-US" dirty="0"/>
              <a:t> </a:t>
            </a:r>
            <a:r>
              <a:rPr lang="en-US" dirty="0" err="1"/>
              <a:t>sekolah</a:t>
            </a:r>
            <a:r>
              <a:rPr lang="en-US" dirty="0"/>
              <a:t>: IMT/U</a:t>
            </a:r>
          </a:p>
          <a:p>
            <a:r>
              <a:rPr lang="en-US" dirty="0" err="1"/>
              <a:t>Berikut</a:t>
            </a:r>
            <a:r>
              <a:rPr lang="en-US" dirty="0"/>
              <a:t> </a:t>
            </a:r>
            <a:r>
              <a:rPr lang="en-US" dirty="0" err="1"/>
              <a:t>adalah</a:t>
            </a:r>
            <a:r>
              <a:rPr lang="en-US" dirty="0"/>
              <a:t> 5 </a:t>
            </a:r>
            <a:r>
              <a:rPr lang="en-US" dirty="0" err="1"/>
              <a:t>hasil</a:t>
            </a:r>
            <a:r>
              <a:rPr lang="en-US" dirty="0"/>
              <a:t> </a:t>
            </a:r>
            <a:r>
              <a:rPr lang="en-US" dirty="0" err="1"/>
              <a:t>pengukuran</a:t>
            </a:r>
            <a:r>
              <a:rPr lang="en-US" dirty="0"/>
              <a:t> IMT/U </a:t>
            </a:r>
            <a:r>
              <a:rPr lang="en-US" dirty="0" err="1"/>
              <a:t>berdasarkan</a:t>
            </a:r>
            <a:r>
              <a:rPr lang="en-US" dirty="0"/>
              <a:t> </a:t>
            </a:r>
            <a:r>
              <a:rPr lang="en-US" dirty="0" err="1"/>
              <a:t>nilai</a:t>
            </a:r>
            <a:r>
              <a:rPr lang="en-US" dirty="0"/>
              <a:t> Z:</a:t>
            </a:r>
          </a:p>
          <a:p>
            <a:pPr lvl="1"/>
            <a:r>
              <a:rPr lang="id-ID" dirty="0"/>
              <a:t>Sangat kurus	: nilai Z &lt; -3 SD</a:t>
            </a:r>
            <a:endParaRPr lang="en-US" sz="1800" dirty="0"/>
          </a:p>
          <a:p>
            <a:pPr lvl="1"/>
            <a:r>
              <a:rPr lang="id-ID" dirty="0"/>
              <a:t>Kurus		: -3 SD &lt; nilai Z &lt; -2 SD</a:t>
            </a:r>
            <a:endParaRPr lang="en-US" sz="1800" dirty="0"/>
          </a:p>
          <a:p>
            <a:pPr lvl="1"/>
            <a:r>
              <a:rPr lang="id-ID" dirty="0"/>
              <a:t>Normal		: -2 SD &lt; nilai Z &lt; 1 SD</a:t>
            </a:r>
            <a:endParaRPr lang="en-US" sz="1800" dirty="0"/>
          </a:p>
          <a:p>
            <a:pPr lvl="1"/>
            <a:r>
              <a:rPr lang="id-ID" dirty="0"/>
              <a:t>Gemuk		: 1 SD &gt; nilai Z &gt; 2 SD</a:t>
            </a:r>
            <a:endParaRPr lang="en-US" sz="1800" dirty="0"/>
          </a:p>
          <a:p>
            <a:pPr lvl="1"/>
            <a:r>
              <a:rPr lang="id-ID" dirty="0"/>
              <a:t>Obesitas 		: &gt; 2 SD</a:t>
            </a:r>
            <a:r>
              <a:rPr lang="en-US" dirty="0"/>
              <a:t> </a:t>
            </a:r>
          </a:p>
        </p:txBody>
      </p:sp>
    </p:spTree>
    <p:extLst>
      <p:ext uri="{BB962C8B-B14F-4D97-AF65-F5344CB8AC3E}">
        <p14:creationId xmlns:p14="http://schemas.microsoft.com/office/powerpoint/2010/main" val="23133802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9275" y="2317971"/>
            <a:ext cx="8042276" cy="1336956"/>
          </a:xfrm>
        </p:spPr>
        <p:txBody>
          <a:bodyPr/>
          <a:lstStyle/>
          <a:p>
            <a:r>
              <a:rPr lang="en-US" dirty="0" err="1"/>
              <a:t>Terima</a:t>
            </a:r>
            <a:r>
              <a:rPr lang="en-US" dirty="0"/>
              <a:t> </a:t>
            </a:r>
            <a:r>
              <a:rPr lang="en-US" dirty="0" err="1"/>
              <a:t>Kasih</a:t>
            </a:r>
            <a:endParaRPr lang="en-US" dirty="0"/>
          </a:p>
        </p:txBody>
      </p:sp>
    </p:spTree>
    <p:extLst>
      <p:ext uri="{BB962C8B-B14F-4D97-AF65-F5344CB8AC3E}">
        <p14:creationId xmlns:p14="http://schemas.microsoft.com/office/powerpoint/2010/main" val="383529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289560" y="1821400"/>
            <a:ext cx="6370320" cy="29468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9pPr>
          </a:lstStyle>
          <a:p>
            <a:pPr marL="571500" indent="-457200" algn="l">
              <a:lnSpc>
                <a:spcPct val="150000"/>
              </a:lnSpc>
              <a:buFont typeface="Arial" pitchFamily="34" charset="0"/>
              <a:buChar char="•"/>
            </a:pPr>
            <a:r>
              <a:rPr lang="en-US" sz="2000" dirty="0" err="1">
                <a:latin typeface="Comic Sans MS" pitchFamily="66" charset="0"/>
              </a:rPr>
              <a:t>Pola</a:t>
            </a:r>
            <a:r>
              <a:rPr lang="en-US" sz="2000" dirty="0">
                <a:latin typeface="Comic Sans MS" pitchFamily="66" charset="0"/>
              </a:rPr>
              <a:t> </a:t>
            </a:r>
            <a:r>
              <a:rPr lang="en-US" sz="2000" dirty="0" err="1">
                <a:latin typeface="Comic Sans MS" pitchFamily="66" charset="0"/>
              </a:rPr>
              <a:t>makan</a:t>
            </a:r>
            <a:r>
              <a:rPr lang="en-US" sz="2000" dirty="0">
                <a:latin typeface="Comic Sans MS" pitchFamily="66" charset="0"/>
              </a:rPr>
              <a:t> </a:t>
            </a:r>
            <a:r>
              <a:rPr lang="en-US" sz="2000" dirty="0" err="1">
                <a:latin typeface="Comic Sans MS" pitchFamily="66" charset="0"/>
              </a:rPr>
              <a:t>mulai</a:t>
            </a:r>
            <a:r>
              <a:rPr lang="en-US" sz="2000" dirty="0">
                <a:latin typeface="Comic Sans MS" pitchFamily="66" charset="0"/>
              </a:rPr>
              <a:t> </a:t>
            </a:r>
            <a:r>
              <a:rPr lang="en-US" sz="2000" dirty="0" err="1">
                <a:latin typeface="Comic Sans MS" pitchFamily="66" charset="0"/>
              </a:rPr>
              <a:t>dipengaruhi</a:t>
            </a:r>
            <a:r>
              <a:rPr lang="en-US" sz="2000" dirty="0">
                <a:latin typeface="Comic Sans MS" pitchFamily="66" charset="0"/>
              </a:rPr>
              <a:t> </a:t>
            </a:r>
            <a:r>
              <a:rPr lang="en-US" sz="2000" dirty="0" err="1">
                <a:latin typeface="Comic Sans MS" pitchFamily="66" charset="0"/>
              </a:rPr>
              <a:t>faktor</a:t>
            </a:r>
            <a:r>
              <a:rPr lang="en-US" sz="2000" dirty="0">
                <a:latin typeface="Comic Sans MS" pitchFamily="66" charset="0"/>
              </a:rPr>
              <a:t> di </a:t>
            </a:r>
            <a:r>
              <a:rPr lang="en-US" sz="2000" dirty="0" err="1">
                <a:latin typeface="Comic Sans MS" pitchFamily="66" charset="0"/>
              </a:rPr>
              <a:t>luar</a:t>
            </a:r>
            <a:r>
              <a:rPr lang="en-US" sz="2000" dirty="0">
                <a:latin typeface="Comic Sans MS" pitchFamily="66" charset="0"/>
              </a:rPr>
              <a:t> </a:t>
            </a:r>
            <a:r>
              <a:rPr lang="en-US" sz="2000" dirty="0" err="1">
                <a:latin typeface="Comic Sans MS" pitchFamily="66" charset="0"/>
              </a:rPr>
              <a:t>rumah</a:t>
            </a:r>
            <a:endParaRPr lang="id-ID" sz="2000" dirty="0">
              <a:latin typeface="Comic Sans MS" pitchFamily="66" charset="0"/>
            </a:endParaRPr>
          </a:p>
          <a:p>
            <a:pPr marL="571500" indent="-457200" algn="l">
              <a:lnSpc>
                <a:spcPct val="150000"/>
              </a:lnSpc>
              <a:buFont typeface="Arial" pitchFamily="34" charset="0"/>
              <a:buChar char="•"/>
            </a:pPr>
            <a:r>
              <a:rPr lang="en-US" sz="2000" dirty="0" err="1">
                <a:latin typeface="Comic Sans MS" pitchFamily="66" charset="0"/>
              </a:rPr>
              <a:t>Wanita</a:t>
            </a:r>
            <a:r>
              <a:rPr lang="en-US" sz="2000" dirty="0">
                <a:latin typeface="Comic Sans MS" pitchFamily="66" charset="0"/>
              </a:rPr>
              <a:t> </a:t>
            </a:r>
            <a:r>
              <a:rPr lang="en-US" sz="2000" dirty="0" err="1">
                <a:latin typeface="Comic Sans MS" pitchFamily="66" charset="0"/>
              </a:rPr>
              <a:t>lebih</a:t>
            </a:r>
            <a:r>
              <a:rPr lang="en-US" sz="2000" dirty="0">
                <a:latin typeface="Comic Sans MS" pitchFamily="66" charset="0"/>
              </a:rPr>
              <a:t> </a:t>
            </a:r>
            <a:r>
              <a:rPr lang="en-US" sz="2000" dirty="0" err="1">
                <a:latin typeface="Comic Sans MS" pitchFamily="66" charset="0"/>
              </a:rPr>
              <a:t>cepat</a:t>
            </a:r>
            <a:r>
              <a:rPr lang="en-US" sz="2000" dirty="0">
                <a:latin typeface="Comic Sans MS" pitchFamily="66" charset="0"/>
              </a:rPr>
              <a:t> </a:t>
            </a:r>
            <a:r>
              <a:rPr lang="en-US" sz="2000" dirty="0" err="1">
                <a:latin typeface="Comic Sans MS" pitchFamily="66" charset="0"/>
              </a:rPr>
              <a:t>pubertas</a:t>
            </a:r>
            <a:r>
              <a:rPr lang="en-US" sz="2000" dirty="0">
                <a:latin typeface="Comic Sans MS" pitchFamily="66" charset="0"/>
              </a:rPr>
              <a:t> di banding </a:t>
            </a:r>
            <a:r>
              <a:rPr lang="en-US" sz="2000" dirty="0" err="1">
                <a:latin typeface="Comic Sans MS" pitchFamily="66" charset="0"/>
              </a:rPr>
              <a:t>laki-laki</a:t>
            </a:r>
            <a:endParaRPr lang="id-ID" sz="2000" dirty="0">
              <a:latin typeface="Comic Sans MS" pitchFamily="66" charset="0"/>
            </a:endParaRPr>
          </a:p>
          <a:p>
            <a:pPr marL="571500" indent="-457200" algn="l">
              <a:lnSpc>
                <a:spcPct val="150000"/>
              </a:lnSpc>
              <a:buFont typeface="Arial" pitchFamily="34" charset="0"/>
              <a:buChar char="•"/>
            </a:pPr>
            <a:r>
              <a:rPr lang="id-ID" sz="2000" dirty="0">
                <a:latin typeface="Comic Sans MS" pitchFamily="66" charset="0"/>
              </a:rPr>
              <a:t>PMT-AS di berbagai negara membuktikan dapat berkontribusi terhadap asupan zat gizi</a:t>
            </a:r>
            <a:endParaRPr lang="en-US" sz="2000" dirty="0">
              <a:latin typeface="Comic Sans MS" pitchFamily="66" charset="0"/>
            </a:endParaRPr>
          </a:p>
        </p:txBody>
      </p:sp>
      <p:sp>
        <p:nvSpPr>
          <p:cNvPr id="6" name="Oval 5"/>
          <p:cNvSpPr/>
          <p:nvPr/>
        </p:nvSpPr>
        <p:spPr>
          <a:xfrm>
            <a:off x="1884530" y="434983"/>
            <a:ext cx="2952328" cy="9208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a:latin typeface="Montserrat" charset="0"/>
              </a:rPr>
              <a:t>PRINSIP</a:t>
            </a:r>
          </a:p>
        </p:txBody>
      </p:sp>
    </p:spTree>
    <p:extLst>
      <p:ext uri="{BB962C8B-B14F-4D97-AF65-F5344CB8AC3E}">
        <p14:creationId xmlns:p14="http://schemas.microsoft.com/office/powerpoint/2010/main" val="2269769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2340" y="1"/>
            <a:ext cx="1611660" cy="761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0" y="1687096"/>
            <a:ext cx="6572250" cy="4770537"/>
          </a:xfrm>
          <a:prstGeom prst="rect">
            <a:avLst/>
          </a:prstGeom>
          <a:solidFill>
            <a:schemeClr val="accent1">
              <a:lumMod val="20000"/>
              <a:lumOff val="80000"/>
            </a:schemeClr>
          </a:solidFill>
        </p:spPr>
        <p:txBody>
          <a:bodyPr wrap="square" rtlCol="0">
            <a:spAutoFit/>
          </a:bodyPr>
          <a:lstStyle/>
          <a:p>
            <a:r>
              <a:rPr lang="id-ID" sz="1600" dirty="0">
                <a:latin typeface="Montserrat" charset="0"/>
              </a:rPr>
              <a:t>Faktor yang mempengaruhi konsumsi</a:t>
            </a:r>
          </a:p>
          <a:p>
            <a:pPr marL="285750" indent="-285750">
              <a:buFontTx/>
              <a:buChar char="-"/>
            </a:pPr>
            <a:r>
              <a:rPr lang="id-ID" sz="1600" dirty="0">
                <a:latin typeface="Montserrat" charset="0"/>
              </a:rPr>
              <a:t>Keluarga, Teman sebaya,  Media </a:t>
            </a:r>
          </a:p>
          <a:p>
            <a:endParaRPr lang="id-ID" sz="1600" dirty="0">
              <a:latin typeface="Montserrat" charset="0"/>
            </a:endParaRPr>
          </a:p>
          <a:p>
            <a:endParaRPr lang="id-ID" sz="1600" dirty="0">
              <a:latin typeface="Montserrat" charset="0"/>
            </a:endParaRPr>
          </a:p>
          <a:p>
            <a:r>
              <a:rPr lang="id-ID" sz="1600" dirty="0">
                <a:latin typeface="Montserrat" charset="0"/>
              </a:rPr>
              <a:t>Frekuensi makan seharusnya 4-5x/hari , namun sering kurang mengingat kesibukan sekolah atau tidak tersedianya makanan. </a:t>
            </a:r>
          </a:p>
          <a:p>
            <a:endParaRPr lang="id-ID" sz="1600" dirty="0">
              <a:latin typeface="Montserrat" charset="0"/>
            </a:endParaRPr>
          </a:p>
          <a:p>
            <a:r>
              <a:rPr lang="id-ID" sz="1600" dirty="0">
                <a:latin typeface="Montserrat" charset="0"/>
              </a:rPr>
              <a:t>Sebaiknya snack menyumbang 1/3 total intake</a:t>
            </a:r>
          </a:p>
          <a:p>
            <a:endParaRPr lang="id-ID" sz="1600" dirty="0">
              <a:latin typeface="Montserrat" charset="0"/>
            </a:endParaRPr>
          </a:p>
          <a:p>
            <a:r>
              <a:rPr lang="id-ID" sz="1600" dirty="0">
                <a:latin typeface="Montserrat" charset="0"/>
              </a:rPr>
              <a:t>Kesibukan orang tua sering membuat tugas untuk menyediakan makanan bergizi dan seimbang sering terabaikan.</a:t>
            </a:r>
          </a:p>
          <a:p>
            <a:endParaRPr lang="id-ID" sz="1600" dirty="0">
              <a:latin typeface="Montserrat" charset="0"/>
            </a:endParaRPr>
          </a:p>
          <a:p>
            <a:r>
              <a:rPr lang="id-ID" sz="1600" dirty="0">
                <a:latin typeface="Montserrat" charset="0"/>
              </a:rPr>
              <a:t>Kebiasaan atau pola makan orang tua mempengaruhi pemilihan makan anak </a:t>
            </a:r>
          </a:p>
          <a:p>
            <a:endParaRPr lang="id-ID" sz="1600" dirty="0">
              <a:latin typeface="Montserrat" charset="0"/>
            </a:endParaRPr>
          </a:p>
          <a:p>
            <a:r>
              <a:rPr lang="id-ID" sz="1600" dirty="0">
                <a:latin typeface="Montserrat" charset="0"/>
              </a:rPr>
              <a:t>Sering skip terhadap waktu makan, terutama sarapan (not hungry, no time, on a diet, no one to prepare food, do not like food served for breakfast, food are not available</a:t>
            </a:r>
          </a:p>
          <a:p>
            <a:endParaRPr lang="id-ID" sz="1600" dirty="0">
              <a:latin typeface="Montserrat" charset="0"/>
            </a:endParaRPr>
          </a:p>
        </p:txBody>
      </p:sp>
      <p:sp>
        <p:nvSpPr>
          <p:cNvPr id="10" name="Oval 9"/>
          <p:cNvSpPr/>
          <p:nvPr/>
        </p:nvSpPr>
        <p:spPr>
          <a:xfrm>
            <a:off x="1403648" y="149904"/>
            <a:ext cx="4032448" cy="9748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bg1"/>
                </a:solidFill>
                <a:latin typeface="Montserrat" charset="0"/>
              </a:rPr>
              <a:t>KONSUMSI</a:t>
            </a:r>
          </a:p>
        </p:txBody>
      </p:sp>
    </p:spTree>
    <p:extLst>
      <p:ext uri="{BB962C8B-B14F-4D97-AF65-F5344CB8AC3E}">
        <p14:creationId xmlns:p14="http://schemas.microsoft.com/office/powerpoint/2010/main" val="2532298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29640" y="2032338"/>
            <a:ext cx="5608320" cy="1754326"/>
          </a:xfrm>
          <a:prstGeom prst="rect">
            <a:avLst/>
          </a:prstGeom>
        </p:spPr>
        <p:txBody>
          <a:bodyPr wrap="square">
            <a:spAutoFit/>
          </a:bodyPr>
          <a:lstStyle/>
          <a:p>
            <a:r>
              <a:rPr lang="id-ID" dirty="0">
                <a:latin typeface="Montserrat" charset="0"/>
              </a:rPr>
              <a:t>Perhatian untuk konsumsi</a:t>
            </a:r>
          </a:p>
          <a:p>
            <a:pPr marL="285750" indent="-285750">
              <a:buFontTx/>
              <a:buChar char="-"/>
            </a:pPr>
            <a:r>
              <a:rPr lang="id-ID" dirty="0">
                <a:latin typeface="Montserrat" charset="0"/>
              </a:rPr>
              <a:t>Perkotaan : tinggi KH 9minuman kemasan, cookies, cakes,), rendah sayur/buah </a:t>
            </a:r>
            <a:r>
              <a:rPr lang="id-ID" dirty="0">
                <a:latin typeface="Montserrat" charset="0"/>
                <a:sym typeface="Wingdings" pitchFamily="2" charset="2"/>
              </a:rPr>
              <a:t>gizi lebih, risiko penyakit degeneratif saat dewasa</a:t>
            </a:r>
            <a:endParaRPr lang="id-ID" dirty="0">
              <a:latin typeface="Montserrat" charset="0"/>
            </a:endParaRPr>
          </a:p>
          <a:p>
            <a:pPr marL="285750" indent="-285750">
              <a:buFontTx/>
              <a:buChar char="-"/>
            </a:pPr>
            <a:r>
              <a:rPr lang="id-ID" dirty="0">
                <a:latin typeface="Montserrat" charset="0"/>
              </a:rPr>
              <a:t>Pedesaan : rendah protein, lemak, KH </a:t>
            </a:r>
            <a:r>
              <a:rPr lang="id-ID" dirty="0">
                <a:latin typeface="Montserrat" charset="0"/>
                <a:sym typeface="Wingdings" pitchFamily="2" charset="2"/>
              </a:rPr>
              <a:t> gizi kurang</a:t>
            </a:r>
            <a:endParaRPr lang="id-ID" dirty="0">
              <a:latin typeface="Montserrat" charset="0"/>
            </a:endParaRPr>
          </a:p>
        </p:txBody>
      </p:sp>
    </p:spTree>
    <p:extLst>
      <p:ext uri="{BB962C8B-B14F-4D97-AF65-F5344CB8AC3E}">
        <p14:creationId xmlns:p14="http://schemas.microsoft.com/office/powerpoint/2010/main" val="1117691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0" y="1092200"/>
            <a:ext cx="3492500" cy="317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1279524"/>
            <a:ext cx="4075937" cy="279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0" y="6534150"/>
            <a:ext cx="3600450" cy="369332"/>
          </a:xfrm>
          <a:prstGeom prst="rect">
            <a:avLst/>
          </a:prstGeom>
          <a:noFill/>
        </p:spPr>
        <p:txBody>
          <a:bodyPr wrap="square" rtlCol="0">
            <a:spAutoFit/>
          </a:bodyPr>
          <a:lstStyle/>
          <a:p>
            <a:r>
              <a:rPr lang="id-ID" dirty="0"/>
              <a:t>Texas education agency, 2015</a:t>
            </a:r>
          </a:p>
        </p:txBody>
      </p:sp>
      <p:sp>
        <p:nvSpPr>
          <p:cNvPr id="5" name="TextBox 4"/>
          <p:cNvSpPr txBox="1"/>
          <p:nvPr/>
        </p:nvSpPr>
        <p:spPr>
          <a:xfrm>
            <a:off x="1114679" y="4571999"/>
            <a:ext cx="3422142" cy="1200329"/>
          </a:xfrm>
          <a:prstGeom prst="rect">
            <a:avLst/>
          </a:prstGeom>
          <a:noFill/>
          <a:ln>
            <a:solidFill>
              <a:srgbClr val="00B0F0"/>
            </a:solidFill>
          </a:ln>
        </p:spPr>
        <p:txBody>
          <a:bodyPr wrap="square" rtlCol="0">
            <a:spAutoFit/>
          </a:bodyPr>
          <a:lstStyle/>
          <a:p>
            <a:pPr marL="285750" indent="-285750">
              <a:buFontTx/>
              <a:buChar char="-"/>
            </a:pPr>
            <a:r>
              <a:rPr lang="id-ID" dirty="0"/>
              <a:t>Choosing a variety of foods</a:t>
            </a:r>
          </a:p>
          <a:p>
            <a:pPr marL="285750" indent="-285750">
              <a:buFontTx/>
              <a:buChar char="-"/>
            </a:pPr>
            <a:r>
              <a:rPr lang="id-ID" dirty="0"/>
              <a:t>Choosing healthy sncacks</a:t>
            </a:r>
          </a:p>
          <a:p>
            <a:pPr marL="285750" indent="-285750">
              <a:buFontTx/>
              <a:buChar char="-"/>
            </a:pPr>
            <a:r>
              <a:rPr lang="id-ID" dirty="0"/>
              <a:t>Making smart beverage choices</a:t>
            </a:r>
          </a:p>
          <a:p>
            <a:pPr marL="285750" indent="-285750">
              <a:buFontTx/>
              <a:buChar char="-"/>
            </a:pPr>
            <a:r>
              <a:rPr lang="id-ID" dirty="0"/>
              <a:t>Serving small portions</a:t>
            </a:r>
          </a:p>
        </p:txBody>
      </p:sp>
      <p:sp>
        <p:nvSpPr>
          <p:cNvPr id="6" name="TextBox 5"/>
          <p:cNvSpPr txBox="1"/>
          <p:nvPr/>
        </p:nvSpPr>
        <p:spPr>
          <a:xfrm>
            <a:off x="857250" y="514350"/>
            <a:ext cx="3714750" cy="369332"/>
          </a:xfrm>
          <a:prstGeom prst="rect">
            <a:avLst/>
          </a:prstGeom>
          <a:noFill/>
        </p:spPr>
        <p:txBody>
          <a:bodyPr wrap="square" rtlCol="0">
            <a:spAutoFit/>
          </a:bodyPr>
          <a:lstStyle/>
          <a:p>
            <a:r>
              <a:rPr lang="id-ID" dirty="0"/>
              <a:t>Dietary Guidelines for Americans </a:t>
            </a:r>
          </a:p>
        </p:txBody>
      </p:sp>
      <p:sp>
        <p:nvSpPr>
          <p:cNvPr id="7" name="TextBox 6"/>
          <p:cNvSpPr txBox="1"/>
          <p:nvPr/>
        </p:nvSpPr>
        <p:spPr>
          <a:xfrm>
            <a:off x="4857750" y="514350"/>
            <a:ext cx="4075937" cy="369332"/>
          </a:xfrm>
          <a:prstGeom prst="rect">
            <a:avLst/>
          </a:prstGeom>
          <a:noFill/>
        </p:spPr>
        <p:txBody>
          <a:bodyPr wrap="square" rtlCol="0">
            <a:spAutoFit/>
          </a:bodyPr>
          <a:lstStyle/>
          <a:p>
            <a:r>
              <a:rPr lang="id-ID" dirty="0"/>
              <a:t>Kemenkes, untuk usia &gt;2thn</a:t>
            </a:r>
          </a:p>
        </p:txBody>
      </p:sp>
    </p:spTree>
    <p:extLst>
      <p:ext uri="{BB962C8B-B14F-4D97-AF65-F5344CB8AC3E}">
        <p14:creationId xmlns:p14="http://schemas.microsoft.com/office/powerpoint/2010/main" val="122845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id-ID"/>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1" y="42862"/>
            <a:ext cx="8305799" cy="668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5807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616</TotalTime>
  <Words>2258</Words>
  <Application>Microsoft Macintosh PowerPoint</Application>
  <PresentationFormat>On-screen Show (4:3)</PresentationFormat>
  <Paragraphs>311</Paragraphs>
  <Slides>44</Slides>
  <Notes>12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44</vt:i4>
      </vt:variant>
    </vt:vector>
  </HeadingPairs>
  <TitlesOfParts>
    <vt:vector size="56" baseType="lpstr">
      <vt:lpstr>AMOROUS</vt:lpstr>
      <vt:lpstr>Arial</vt:lpstr>
      <vt:lpstr>Calibri</vt:lpstr>
      <vt:lpstr>Century Gothic</vt:lpstr>
      <vt:lpstr>Comic Sans MS</vt:lpstr>
      <vt:lpstr>Georgia</vt:lpstr>
      <vt:lpstr>Gill Sans MT</vt:lpstr>
      <vt:lpstr>Montserrat</vt:lpstr>
      <vt:lpstr>Verdana</vt:lpstr>
      <vt:lpstr>Wingdings</vt:lpstr>
      <vt:lpstr>Wingdings 2</vt:lpstr>
      <vt:lpstr>Solstice</vt:lpstr>
      <vt:lpstr>Gizi Anak Sekolah</vt:lpstr>
      <vt:lpstr>Definisi Anak Usia Sekolah (Brown, 2011)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Healthy Habits for Children</vt:lpstr>
      <vt:lpstr>Snack yang baik....???</vt:lpstr>
      <vt:lpstr>Serving vs. Portion Sizes</vt:lpstr>
      <vt:lpstr>PowerPoint Presentation</vt:lpstr>
      <vt:lpstr>Komposisi Tubuh Anak Usia Sekolah </vt:lpstr>
      <vt:lpstr>Pola Pertumbuhan Anak Usia Sekolah</vt:lpstr>
      <vt:lpstr>Pola Perkembangan Anak Usia Sekolah</vt:lpstr>
      <vt:lpstr>Faktor internal dan ekternal pertumbuhan dan perkembangan anak usia sekolah (Karapanou &amp; Papadimitriou, 2010)</vt:lpstr>
      <vt:lpstr>..lanjutan</vt:lpstr>
      <vt:lpstr>Portion Distortion</vt:lpstr>
      <vt:lpstr>Childhood Obesity</vt:lpstr>
      <vt:lpstr>Child Malnutrition</vt:lpstr>
      <vt:lpstr>Masalah Gizi</vt:lpstr>
      <vt:lpstr>Rekomendasi Aktivitas Fisik</vt:lpstr>
      <vt:lpstr>AKG, 2019 (Permenkes 28/2019)</vt:lpstr>
      <vt:lpstr>PowerPoint Presentation</vt:lpstr>
      <vt:lpstr>Pertumbuhan dlm BB</vt:lpstr>
      <vt:lpstr>PowerPoint Presentation</vt:lpstr>
      <vt:lpstr>Perubahan fisiologis ketika memasuki pubertas</vt:lpstr>
      <vt:lpstr>PowerPoint Presentation</vt:lpstr>
      <vt:lpstr>Tahapan maturasi seksual  anak perempuan</vt:lpstr>
      <vt:lpstr>Tahapan maturasi seksual anak laki-laki</vt:lpstr>
      <vt:lpstr>PowerPoint Presentation</vt:lpstr>
      <vt:lpstr>SEXUAL MATURATION RATINGS</vt:lpstr>
      <vt:lpstr>Faktor-faktor yg mempengaruhi usia menarche</vt:lpstr>
      <vt:lpstr>Dampak pertumbuhan skeletal pada maturasi reproduksi perempuan</vt:lpstr>
      <vt:lpstr>Efek jangka panjang menarche usia dini</vt:lpstr>
      <vt:lpstr>Kebutuhan Gizi Anak Usia Sekolah</vt:lpstr>
      <vt:lpstr>Cara penilaian status gizi anak usia sekolah</vt:lpstr>
      <vt:lpstr>PowerPoint Presentation</vt:lpstr>
      <vt:lpstr>Cara penilaian status gizi anak usia sekolah (2)</vt:lpstr>
      <vt:lpstr>Faktor internal &amp; eksternal terhadap status gizi anak usia sekolah</vt:lpstr>
      <vt:lpstr>PowerPoint Presentation</vt:lpstr>
      <vt:lpstr>Indikator status gizi anak usia sekolah</vt:lpstr>
      <vt:lpstr>Terima Kasih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Gizi Anak Sekolah</dc:title>
  <dc:creator>Nindhita Priscillia Muharrani</dc:creator>
  <cp:lastModifiedBy>Firial Afra Raisa Mumtaz</cp:lastModifiedBy>
  <cp:revision>47</cp:revision>
  <dcterms:created xsi:type="dcterms:W3CDTF">2017-11-15T05:46:26Z</dcterms:created>
  <dcterms:modified xsi:type="dcterms:W3CDTF">2020-12-07T19:06:08Z</dcterms:modified>
</cp:coreProperties>
</file>