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73" r:id="rId2"/>
    <p:sldId id="258" r:id="rId3"/>
    <p:sldId id="274" r:id="rId4"/>
    <p:sldId id="275" r:id="rId5"/>
    <p:sldId id="276" r:id="rId6"/>
    <p:sldId id="277" r:id="rId7"/>
    <p:sldId id="278" r:id="rId8"/>
    <p:sldId id="280" r:id="rId9"/>
    <p:sldId id="279" r:id="rId10"/>
    <p:sldId id="272" r:id="rId11"/>
    <p:sldId id="26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291" autoAdjust="0"/>
  </p:normalViewPr>
  <p:slideViewPr>
    <p:cSldViewPr>
      <p:cViewPr varScale="1">
        <p:scale>
          <a:sx n="65" d="100"/>
          <a:sy n="65" d="100"/>
        </p:scale>
        <p:origin x="-145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EB4BF-4DA0-4985-9D5C-21E55FBA99A1}" type="doc">
      <dgm:prSet loTypeId="urn:microsoft.com/office/officeart/2005/8/layout/default" loCatId="list" qsTypeId="urn:microsoft.com/office/officeart/2005/8/quickstyle/simple2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99E5A9F-4648-4D47-B10F-662E204C0963}">
      <dgm:prSet phldrT="[Text]"/>
      <dgm:spPr/>
      <dgm:t>
        <a:bodyPr/>
        <a:lstStyle/>
        <a:p>
          <a:pPr algn="ctr"/>
          <a:r>
            <a:rPr lang="en-US" dirty="0" err="1" smtClean="0"/>
            <a:t>Makan</a:t>
          </a:r>
          <a:r>
            <a:rPr lang="en-US" dirty="0" smtClean="0"/>
            <a:t> </a:t>
          </a:r>
          <a:r>
            <a:rPr lang="en-US" dirty="0" err="1" smtClean="0"/>
            <a:t>aneka</a:t>
          </a:r>
          <a:r>
            <a:rPr lang="en-US" dirty="0" smtClean="0"/>
            <a:t> </a:t>
          </a:r>
          <a:r>
            <a:rPr lang="en-US" dirty="0" err="1" smtClean="0"/>
            <a:t>ragam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endParaRPr lang="en-US" dirty="0"/>
        </a:p>
      </dgm:t>
    </dgm:pt>
    <dgm:pt modelId="{42F7C287-A117-4D18-9DE3-1B0C3A648869}" type="parTrans" cxnId="{C3BFC6F2-B882-49C3-84C3-5254342B3A03}">
      <dgm:prSet/>
      <dgm:spPr/>
      <dgm:t>
        <a:bodyPr/>
        <a:lstStyle/>
        <a:p>
          <a:endParaRPr lang="en-US"/>
        </a:p>
      </dgm:t>
    </dgm:pt>
    <dgm:pt modelId="{2B238EFD-39DE-45C2-AEE9-3F9B87173C6F}" type="sibTrans" cxnId="{C3BFC6F2-B882-49C3-84C3-5254342B3A03}">
      <dgm:prSet/>
      <dgm:spPr/>
      <dgm:t>
        <a:bodyPr/>
        <a:lstStyle/>
        <a:p>
          <a:endParaRPr lang="en-US"/>
        </a:p>
      </dgm:t>
    </dgm:pt>
    <dgm:pt modelId="{5218DAC9-7CE5-4912-B00F-B8F81BDE65C5}">
      <dgm:prSet phldrT="[Text]"/>
      <dgm:spPr/>
      <dgm:t>
        <a:bodyPr/>
        <a:lstStyle/>
        <a:p>
          <a:r>
            <a:rPr lang="en-US" dirty="0" err="1" smtClean="0"/>
            <a:t>Porsi</a:t>
          </a:r>
          <a:r>
            <a:rPr lang="en-US" dirty="0" smtClean="0"/>
            <a:t> </a:t>
          </a:r>
          <a:r>
            <a:rPr lang="en-US" dirty="0" err="1" smtClean="0"/>
            <a:t>kecil</a:t>
          </a:r>
          <a:r>
            <a:rPr lang="en-US" dirty="0" smtClean="0"/>
            <a:t> </a:t>
          </a:r>
          <a:r>
            <a:rPr lang="en-US" dirty="0" err="1" smtClean="0"/>
            <a:t>tapi</a:t>
          </a:r>
          <a:r>
            <a:rPr lang="en-US" dirty="0" smtClean="0"/>
            <a:t> </a:t>
          </a:r>
          <a:r>
            <a:rPr lang="en-US" dirty="0" err="1" smtClean="0"/>
            <a:t>sering</a:t>
          </a:r>
          <a:endParaRPr lang="en-US" dirty="0"/>
        </a:p>
      </dgm:t>
    </dgm:pt>
    <dgm:pt modelId="{C2158738-02FE-4DBC-9C0A-2FE7F0478B90}" type="parTrans" cxnId="{B148D0B8-2AD3-47F8-8091-63BA092BDA05}">
      <dgm:prSet/>
      <dgm:spPr/>
      <dgm:t>
        <a:bodyPr/>
        <a:lstStyle/>
        <a:p>
          <a:endParaRPr lang="en-US"/>
        </a:p>
      </dgm:t>
    </dgm:pt>
    <dgm:pt modelId="{06F6E6F2-230E-4ABC-9BBD-0C2EA9D18621}" type="sibTrans" cxnId="{B148D0B8-2AD3-47F8-8091-63BA092BDA05}">
      <dgm:prSet/>
      <dgm:spPr/>
      <dgm:t>
        <a:bodyPr/>
        <a:lstStyle/>
        <a:p>
          <a:endParaRPr lang="en-US"/>
        </a:p>
      </dgm:t>
    </dgm:pt>
    <dgm:pt modelId="{B4F9433B-9A11-4AD0-AF42-3B63911B6A4A}">
      <dgm:prSet phldrT="[Text]"/>
      <dgm:spPr/>
      <dgm:t>
        <a:bodyPr/>
        <a:lstStyle/>
        <a:p>
          <a:r>
            <a:rPr lang="en-US" dirty="0" err="1" smtClean="0"/>
            <a:t>Kurangi</a:t>
          </a:r>
          <a:r>
            <a:rPr lang="en-US" dirty="0" smtClean="0"/>
            <a:t> </a:t>
          </a:r>
          <a:r>
            <a:rPr lang="en-US" dirty="0" err="1" smtClean="0"/>
            <a:t>lemak</a:t>
          </a:r>
          <a:r>
            <a:rPr lang="en-US" dirty="0" smtClean="0"/>
            <a:t> </a:t>
          </a:r>
          <a:r>
            <a:rPr lang="en-US" dirty="0" err="1" smtClean="0"/>
            <a:t>jenuh</a:t>
          </a:r>
          <a:r>
            <a:rPr lang="en-US" dirty="0" smtClean="0"/>
            <a:t>, </a:t>
          </a:r>
          <a:r>
            <a:rPr lang="en-US" dirty="0" err="1" smtClean="0"/>
            <a:t>pertahankan</a:t>
          </a:r>
          <a:r>
            <a:rPr lang="en-US" dirty="0" smtClean="0"/>
            <a:t> </a:t>
          </a:r>
          <a:r>
            <a:rPr lang="en-US" dirty="0" err="1" smtClean="0"/>
            <a:t>lemak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jenuh</a:t>
          </a:r>
          <a:endParaRPr lang="en-US" dirty="0"/>
        </a:p>
      </dgm:t>
    </dgm:pt>
    <dgm:pt modelId="{0BB45E6E-13BD-4662-BF38-C0098AE176CF}" type="parTrans" cxnId="{7FB92397-B054-408C-954F-78F38EAE6482}">
      <dgm:prSet/>
      <dgm:spPr/>
      <dgm:t>
        <a:bodyPr/>
        <a:lstStyle/>
        <a:p>
          <a:endParaRPr lang="en-US"/>
        </a:p>
      </dgm:t>
    </dgm:pt>
    <dgm:pt modelId="{68A1ED62-CF28-43AC-911C-B22E1197D09A}" type="sibTrans" cxnId="{7FB92397-B054-408C-954F-78F38EAE6482}">
      <dgm:prSet/>
      <dgm:spPr/>
      <dgm:t>
        <a:bodyPr/>
        <a:lstStyle/>
        <a:p>
          <a:endParaRPr lang="en-US"/>
        </a:p>
      </dgm:t>
    </dgm:pt>
    <dgm:pt modelId="{D3DE3A15-000D-4863-8A3F-A8E854D3E50C}">
      <dgm:prSet phldrT="[Text]"/>
      <dgm:spPr/>
      <dgm:t>
        <a:bodyPr/>
        <a:lstStyle/>
        <a:p>
          <a:r>
            <a:rPr lang="en-US" dirty="0" err="1" smtClean="0"/>
            <a:t>Perbanyak</a:t>
          </a:r>
          <a:r>
            <a:rPr lang="en-US" dirty="0" smtClean="0"/>
            <a:t> </a:t>
          </a:r>
          <a:r>
            <a:rPr lang="en-US" dirty="0" err="1" smtClean="0"/>
            <a:t>konsumsi</a:t>
          </a:r>
          <a:r>
            <a:rPr lang="en-US" dirty="0" smtClean="0"/>
            <a:t> </a:t>
          </a:r>
          <a:r>
            <a:rPr lang="en-US" dirty="0" err="1" smtClean="0"/>
            <a:t>sayur</a:t>
          </a:r>
          <a:r>
            <a:rPr lang="en-US" dirty="0" smtClean="0"/>
            <a:t> &amp; </a:t>
          </a:r>
          <a:r>
            <a:rPr lang="en-US" dirty="0" err="1" smtClean="0"/>
            <a:t>buah</a:t>
          </a:r>
          <a:r>
            <a:rPr lang="en-US" dirty="0" smtClean="0"/>
            <a:t> </a:t>
          </a:r>
          <a:r>
            <a:rPr lang="en-US" dirty="0" err="1" smtClean="0"/>
            <a:t>berwarna</a:t>
          </a:r>
          <a:endParaRPr lang="en-US" dirty="0"/>
        </a:p>
      </dgm:t>
    </dgm:pt>
    <dgm:pt modelId="{D8CA68A2-01E6-4079-B5E5-70F06AD8B43E}" type="parTrans" cxnId="{1000F374-479C-46FA-9EC9-ADBBC3566417}">
      <dgm:prSet/>
      <dgm:spPr/>
      <dgm:t>
        <a:bodyPr/>
        <a:lstStyle/>
        <a:p>
          <a:endParaRPr lang="en-US"/>
        </a:p>
      </dgm:t>
    </dgm:pt>
    <dgm:pt modelId="{174354DC-54BF-43BF-9BF9-C325BCFBC356}" type="sibTrans" cxnId="{1000F374-479C-46FA-9EC9-ADBBC3566417}">
      <dgm:prSet/>
      <dgm:spPr/>
      <dgm:t>
        <a:bodyPr/>
        <a:lstStyle/>
        <a:p>
          <a:endParaRPr lang="en-US"/>
        </a:p>
      </dgm:t>
    </dgm:pt>
    <dgm:pt modelId="{A753D6C4-9166-490D-A615-0A934126B2DB}">
      <dgm:prSet phldrT="[Text]"/>
      <dgm:spPr/>
      <dgm:t>
        <a:bodyPr/>
        <a:lstStyle/>
        <a:p>
          <a:r>
            <a:rPr lang="en-US" dirty="0" err="1" smtClean="0"/>
            <a:t>Batasi</a:t>
          </a:r>
          <a:r>
            <a:rPr lang="en-US" dirty="0" smtClean="0"/>
            <a:t> </a:t>
          </a:r>
          <a:r>
            <a:rPr lang="en-US" dirty="0" err="1" smtClean="0"/>
            <a:t>konsumsi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&amp; </a:t>
          </a:r>
          <a:r>
            <a:rPr lang="en-US" dirty="0" err="1" smtClean="0"/>
            <a:t>gula</a:t>
          </a:r>
          <a:endParaRPr lang="en-US" dirty="0"/>
        </a:p>
      </dgm:t>
    </dgm:pt>
    <dgm:pt modelId="{25D81FB1-7973-413C-B305-BF268C45CF5F}" type="parTrans" cxnId="{7736CE7E-5F08-4E6D-9535-475CB84867BE}">
      <dgm:prSet/>
      <dgm:spPr/>
      <dgm:t>
        <a:bodyPr/>
        <a:lstStyle/>
        <a:p>
          <a:endParaRPr lang="en-US"/>
        </a:p>
      </dgm:t>
    </dgm:pt>
    <dgm:pt modelId="{5ACDC23F-8B11-46EA-A5BD-B328305B6A3D}" type="sibTrans" cxnId="{7736CE7E-5F08-4E6D-9535-475CB84867BE}">
      <dgm:prSet/>
      <dgm:spPr/>
      <dgm:t>
        <a:bodyPr/>
        <a:lstStyle/>
        <a:p>
          <a:endParaRPr lang="en-US"/>
        </a:p>
      </dgm:t>
    </dgm:pt>
    <dgm:pt modelId="{F52BE97A-AC50-424D-A2F6-86300E3993AF}">
      <dgm:prSet phldrT="[Text]"/>
      <dgm:spPr/>
      <dgm:t>
        <a:bodyPr/>
        <a:lstStyle/>
        <a:p>
          <a:r>
            <a:rPr lang="en-US" dirty="0" err="1" smtClean="0"/>
            <a:t>Tetap</a:t>
          </a:r>
          <a:r>
            <a:rPr lang="en-US" dirty="0" smtClean="0"/>
            <a:t> </a:t>
          </a:r>
          <a:r>
            <a:rPr lang="en-US" dirty="0" err="1" smtClean="0"/>
            <a:t>biasakan</a:t>
          </a:r>
          <a:r>
            <a:rPr lang="en-US" dirty="0" smtClean="0"/>
            <a:t> </a:t>
          </a:r>
          <a:r>
            <a:rPr lang="en-US" dirty="0" err="1" smtClean="0"/>
            <a:t>sarapan</a:t>
          </a:r>
          <a:endParaRPr lang="en-US" dirty="0"/>
        </a:p>
      </dgm:t>
    </dgm:pt>
    <dgm:pt modelId="{E545F474-965D-4891-8F1E-4D9E9F39F462}" type="parTrans" cxnId="{4ADDB7B0-5883-427E-AF2E-C9BE81FD6B5B}">
      <dgm:prSet/>
      <dgm:spPr/>
      <dgm:t>
        <a:bodyPr/>
        <a:lstStyle/>
        <a:p>
          <a:endParaRPr lang="en-US"/>
        </a:p>
      </dgm:t>
    </dgm:pt>
    <dgm:pt modelId="{F0E9914B-9D0D-4E33-8065-939C4F9D5465}" type="sibTrans" cxnId="{4ADDB7B0-5883-427E-AF2E-C9BE81FD6B5B}">
      <dgm:prSet/>
      <dgm:spPr/>
      <dgm:t>
        <a:bodyPr/>
        <a:lstStyle/>
        <a:p>
          <a:endParaRPr lang="en-US"/>
        </a:p>
      </dgm:t>
    </dgm:pt>
    <dgm:pt modelId="{54BB5180-CF77-465A-A5F6-4A1AE176198D}">
      <dgm:prSet phldrT="[Text]"/>
      <dgm:spPr/>
      <dgm:t>
        <a:bodyPr/>
        <a:lstStyle/>
        <a:p>
          <a:r>
            <a:rPr lang="en-US" dirty="0" err="1" smtClean="0"/>
            <a:t>Hindari</a:t>
          </a:r>
          <a:r>
            <a:rPr lang="en-US" dirty="0" smtClean="0"/>
            <a:t> </a:t>
          </a:r>
          <a:r>
            <a:rPr lang="en-US" dirty="0" err="1" smtClean="0"/>
            <a:t>alkohol</a:t>
          </a:r>
          <a:endParaRPr lang="en-US" dirty="0"/>
        </a:p>
      </dgm:t>
    </dgm:pt>
    <dgm:pt modelId="{EAE8260B-8F42-456C-A4AB-5A450E38AB69}" type="parTrans" cxnId="{15697B3A-80DA-4952-A47F-A849370149F7}">
      <dgm:prSet/>
      <dgm:spPr/>
      <dgm:t>
        <a:bodyPr/>
        <a:lstStyle/>
        <a:p>
          <a:endParaRPr lang="en-US"/>
        </a:p>
      </dgm:t>
    </dgm:pt>
    <dgm:pt modelId="{0A4A2495-01DC-4767-9492-144E8707EE0A}" type="sibTrans" cxnId="{15697B3A-80DA-4952-A47F-A849370149F7}">
      <dgm:prSet/>
      <dgm:spPr/>
      <dgm:t>
        <a:bodyPr/>
        <a:lstStyle/>
        <a:p>
          <a:endParaRPr lang="en-US"/>
        </a:p>
      </dgm:t>
    </dgm:pt>
    <dgm:pt modelId="{011E9693-F49B-4365-A44B-47C2DB34ACB0}">
      <dgm:prSet phldrT="[Text]"/>
      <dgm:spPr/>
      <dgm:t>
        <a:bodyPr/>
        <a:lstStyle/>
        <a:p>
          <a:r>
            <a:rPr lang="en-US" dirty="0" err="1" smtClean="0"/>
            <a:t>Cukupi</a:t>
          </a:r>
          <a:r>
            <a:rPr lang="en-US" dirty="0" smtClean="0"/>
            <a:t> </a:t>
          </a:r>
          <a:r>
            <a:rPr lang="en-US" dirty="0" err="1" smtClean="0"/>
            <a:t>minum</a:t>
          </a:r>
          <a:r>
            <a:rPr lang="en-US" dirty="0" smtClean="0"/>
            <a:t>.</a:t>
          </a:r>
          <a:endParaRPr lang="en-US" dirty="0"/>
        </a:p>
      </dgm:t>
    </dgm:pt>
    <dgm:pt modelId="{40EFF00F-7190-4B01-A192-F381576AEF9E}" type="parTrans" cxnId="{F0DD47FD-7677-438A-932B-3DD9B9A65A29}">
      <dgm:prSet/>
      <dgm:spPr/>
      <dgm:t>
        <a:bodyPr/>
        <a:lstStyle/>
        <a:p>
          <a:endParaRPr lang="en-US"/>
        </a:p>
      </dgm:t>
    </dgm:pt>
    <dgm:pt modelId="{9AA386FB-7D1B-4503-8CDC-C07CF3251587}" type="sibTrans" cxnId="{F0DD47FD-7677-438A-932B-3DD9B9A65A29}">
      <dgm:prSet/>
      <dgm:spPr/>
      <dgm:t>
        <a:bodyPr/>
        <a:lstStyle/>
        <a:p>
          <a:endParaRPr lang="en-US"/>
        </a:p>
      </dgm:t>
    </dgm:pt>
    <dgm:pt modelId="{83472AF5-A5CA-454C-9A31-37BED48FB880}" type="pres">
      <dgm:prSet presAssocID="{D6BEB4BF-4DA0-4985-9D5C-21E55FBA99A1}" presName="diagram" presStyleCnt="0">
        <dgm:presLayoutVars>
          <dgm:dir/>
          <dgm:resizeHandles val="exact"/>
        </dgm:presLayoutVars>
      </dgm:prSet>
      <dgm:spPr/>
    </dgm:pt>
    <dgm:pt modelId="{80894473-1A24-468F-9EEA-5660440DE8EA}" type="pres">
      <dgm:prSet presAssocID="{E99E5A9F-4648-4D47-B10F-662E204C0963}" presName="node" presStyleLbl="node1" presStyleIdx="0" presStyleCnt="8">
        <dgm:presLayoutVars>
          <dgm:bulletEnabled val="1"/>
        </dgm:presLayoutVars>
      </dgm:prSet>
      <dgm:spPr/>
    </dgm:pt>
    <dgm:pt modelId="{77481E9B-2BFE-4017-B058-F195D8A9306B}" type="pres">
      <dgm:prSet presAssocID="{2B238EFD-39DE-45C2-AEE9-3F9B87173C6F}" presName="sibTrans" presStyleCnt="0"/>
      <dgm:spPr/>
    </dgm:pt>
    <dgm:pt modelId="{8E3AEB9E-2EC4-46A8-8C42-F06922C4C280}" type="pres">
      <dgm:prSet presAssocID="{5218DAC9-7CE5-4912-B00F-B8F81BDE65C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897BA-76FF-4C30-B1CB-AF4FBBAB1766}" type="pres">
      <dgm:prSet presAssocID="{06F6E6F2-230E-4ABC-9BBD-0C2EA9D18621}" presName="sibTrans" presStyleCnt="0"/>
      <dgm:spPr/>
    </dgm:pt>
    <dgm:pt modelId="{F3689B1D-B889-439B-A91B-B2CFEA497C0D}" type="pres">
      <dgm:prSet presAssocID="{B4F9433B-9A11-4AD0-AF42-3B63911B6A4A}" presName="node" presStyleLbl="node1" presStyleIdx="2" presStyleCnt="8">
        <dgm:presLayoutVars>
          <dgm:bulletEnabled val="1"/>
        </dgm:presLayoutVars>
      </dgm:prSet>
      <dgm:spPr/>
    </dgm:pt>
    <dgm:pt modelId="{F14AB5F7-2BAD-492D-9866-499B67312063}" type="pres">
      <dgm:prSet presAssocID="{68A1ED62-CF28-43AC-911C-B22E1197D09A}" presName="sibTrans" presStyleCnt="0"/>
      <dgm:spPr/>
    </dgm:pt>
    <dgm:pt modelId="{4B1B9583-ADB9-4A91-9773-690E92A0C479}" type="pres">
      <dgm:prSet presAssocID="{D3DE3A15-000D-4863-8A3F-A8E854D3E50C}" presName="node" presStyleLbl="node1" presStyleIdx="3" presStyleCnt="8">
        <dgm:presLayoutVars>
          <dgm:bulletEnabled val="1"/>
        </dgm:presLayoutVars>
      </dgm:prSet>
      <dgm:spPr/>
    </dgm:pt>
    <dgm:pt modelId="{F1192D19-7F54-47B9-92A0-546E3DD089CE}" type="pres">
      <dgm:prSet presAssocID="{174354DC-54BF-43BF-9BF9-C325BCFBC356}" presName="sibTrans" presStyleCnt="0"/>
      <dgm:spPr/>
    </dgm:pt>
    <dgm:pt modelId="{F8D22689-8205-4523-A19B-C9B666875131}" type="pres">
      <dgm:prSet presAssocID="{A753D6C4-9166-490D-A615-0A934126B2D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ACFB3-2126-4FAA-896B-0D41CA9C9092}" type="pres">
      <dgm:prSet presAssocID="{5ACDC23F-8B11-46EA-A5BD-B328305B6A3D}" presName="sibTrans" presStyleCnt="0"/>
      <dgm:spPr/>
    </dgm:pt>
    <dgm:pt modelId="{D74E6480-10F7-4D5F-8CA0-53605374734B}" type="pres">
      <dgm:prSet presAssocID="{F52BE97A-AC50-424D-A2F6-86300E3993A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7A5EF3-E59F-4E1E-B382-E2DD76BC5E00}" type="pres">
      <dgm:prSet presAssocID="{F0E9914B-9D0D-4E33-8065-939C4F9D5465}" presName="sibTrans" presStyleCnt="0"/>
      <dgm:spPr/>
    </dgm:pt>
    <dgm:pt modelId="{B4AA5333-8888-459C-A56C-451DEBC3334A}" type="pres">
      <dgm:prSet presAssocID="{54BB5180-CF77-465A-A5F6-4A1AE176198D}" presName="node" presStyleLbl="node1" presStyleIdx="6" presStyleCnt="8">
        <dgm:presLayoutVars>
          <dgm:bulletEnabled val="1"/>
        </dgm:presLayoutVars>
      </dgm:prSet>
      <dgm:spPr/>
    </dgm:pt>
    <dgm:pt modelId="{05420006-8954-4679-BA1B-D22230C438CB}" type="pres">
      <dgm:prSet presAssocID="{0A4A2495-01DC-4767-9492-144E8707EE0A}" presName="sibTrans" presStyleCnt="0"/>
      <dgm:spPr/>
    </dgm:pt>
    <dgm:pt modelId="{0E9A5D41-5F9A-400F-8590-292515A32FF2}" type="pres">
      <dgm:prSet presAssocID="{011E9693-F49B-4365-A44B-47C2DB34ACB0}" presName="node" presStyleLbl="node1" presStyleIdx="7" presStyleCnt="8">
        <dgm:presLayoutVars>
          <dgm:bulletEnabled val="1"/>
        </dgm:presLayoutVars>
      </dgm:prSet>
      <dgm:spPr/>
    </dgm:pt>
  </dgm:ptLst>
  <dgm:cxnLst>
    <dgm:cxn modelId="{7736CE7E-5F08-4E6D-9535-475CB84867BE}" srcId="{D6BEB4BF-4DA0-4985-9D5C-21E55FBA99A1}" destId="{A753D6C4-9166-490D-A615-0A934126B2DB}" srcOrd="4" destOrd="0" parTransId="{25D81FB1-7973-413C-B305-BF268C45CF5F}" sibTransId="{5ACDC23F-8B11-46EA-A5BD-B328305B6A3D}"/>
    <dgm:cxn modelId="{4ADDB7B0-5883-427E-AF2E-C9BE81FD6B5B}" srcId="{D6BEB4BF-4DA0-4985-9D5C-21E55FBA99A1}" destId="{F52BE97A-AC50-424D-A2F6-86300E3993AF}" srcOrd="5" destOrd="0" parTransId="{E545F474-965D-4891-8F1E-4D9E9F39F462}" sibTransId="{F0E9914B-9D0D-4E33-8065-939C4F9D5465}"/>
    <dgm:cxn modelId="{F0DD47FD-7677-438A-932B-3DD9B9A65A29}" srcId="{D6BEB4BF-4DA0-4985-9D5C-21E55FBA99A1}" destId="{011E9693-F49B-4365-A44B-47C2DB34ACB0}" srcOrd="7" destOrd="0" parTransId="{40EFF00F-7190-4B01-A192-F381576AEF9E}" sibTransId="{9AA386FB-7D1B-4503-8CDC-C07CF3251587}"/>
    <dgm:cxn modelId="{6975002D-E51E-4F7A-BD83-D2D6E35396DC}" type="presOf" srcId="{E99E5A9F-4648-4D47-B10F-662E204C0963}" destId="{80894473-1A24-468F-9EEA-5660440DE8EA}" srcOrd="0" destOrd="0" presId="urn:microsoft.com/office/officeart/2005/8/layout/default"/>
    <dgm:cxn modelId="{5A0B8BDD-3ABE-4A2E-8D97-BE7C97DFA09F}" type="presOf" srcId="{54BB5180-CF77-465A-A5F6-4A1AE176198D}" destId="{B4AA5333-8888-459C-A56C-451DEBC3334A}" srcOrd="0" destOrd="0" presId="urn:microsoft.com/office/officeart/2005/8/layout/default"/>
    <dgm:cxn modelId="{AC69C7BF-8D2C-4781-87D9-B02D8CE3583C}" type="presOf" srcId="{B4F9433B-9A11-4AD0-AF42-3B63911B6A4A}" destId="{F3689B1D-B889-439B-A91B-B2CFEA497C0D}" srcOrd="0" destOrd="0" presId="urn:microsoft.com/office/officeart/2005/8/layout/default"/>
    <dgm:cxn modelId="{D58E8636-0D06-48ED-A2BD-AEFFA6CC017A}" type="presOf" srcId="{D3DE3A15-000D-4863-8A3F-A8E854D3E50C}" destId="{4B1B9583-ADB9-4A91-9773-690E92A0C479}" srcOrd="0" destOrd="0" presId="urn:microsoft.com/office/officeart/2005/8/layout/default"/>
    <dgm:cxn modelId="{564916C3-D8E7-4A83-B3D6-0A23B33ED1A5}" type="presOf" srcId="{D6BEB4BF-4DA0-4985-9D5C-21E55FBA99A1}" destId="{83472AF5-A5CA-454C-9A31-37BED48FB880}" srcOrd="0" destOrd="0" presId="urn:microsoft.com/office/officeart/2005/8/layout/default"/>
    <dgm:cxn modelId="{B148D0B8-2AD3-47F8-8091-63BA092BDA05}" srcId="{D6BEB4BF-4DA0-4985-9D5C-21E55FBA99A1}" destId="{5218DAC9-7CE5-4912-B00F-B8F81BDE65C5}" srcOrd="1" destOrd="0" parTransId="{C2158738-02FE-4DBC-9C0A-2FE7F0478B90}" sibTransId="{06F6E6F2-230E-4ABC-9BBD-0C2EA9D18621}"/>
    <dgm:cxn modelId="{E4F68ADF-03E5-4443-A3BA-2EB734788E9F}" type="presOf" srcId="{F52BE97A-AC50-424D-A2F6-86300E3993AF}" destId="{D74E6480-10F7-4D5F-8CA0-53605374734B}" srcOrd="0" destOrd="0" presId="urn:microsoft.com/office/officeart/2005/8/layout/default"/>
    <dgm:cxn modelId="{C3BFC6F2-B882-49C3-84C3-5254342B3A03}" srcId="{D6BEB4BF-4DA0-4985-9D5C-21E55FBA99A1}" destId="{E99E5A9F-4648-4D47-B10F-662E204C0963}" srcOrd="0" destOrd="0" parTransId="{42F7C287-A117-4D18-9DE3-1B0C3A648869}" sibTransId="{2B238EFD-39DE-45C2-AEE9-3F9B87173C6F}"/>
    <dgm:cxn modelId="{11E6F65E-3E06-4EFC-A5AE-7F743B1C0148}" type="presOf" srcId="{5218DAC9-7CE5-4912-B00F-B8F81BDE65C5}" destId="{8E3AEB9E-2EC4-46A8-8C42-F06922C4C280}" srcOrd="0" destOrd="0" presId="urn:microsoft.com/office/officeart/2005/8/layout/default"/>
    <dgm:cxn modelId="{0ADC476F-43F3-4299-A72C-97EF2E33EF8C}" type="presOf" srcId="{011E9693-F49B-4365-A44B-47C2DB34ACB0}" destId="{0E9A5D41-5F9A-400F-8590-292515A32FF2}" srcOrd="0" destOrd="0" presId="urn:microsoft.com/office/officeart/2005/8/layout/default"/>
    <dgm:cxn modelId="{7FB92397-B054-408C-954F-78F38EAE6482}" srcId="{D6BEB4BF-4DA0-4985-9D5C-21E55FBA99A1}" destId="{B4F9433B-9A11-4AD0-AF42-3B63911B6A4A}" srcOrd="2" destOrd="0" parTransId="{0BB45E6E-13BD-4662-BF38-C0098AE176CF}" sibTransId="{68A1ED62-CF28-43AC-911C-B22E1197D09A}"/>
    <dgm:cxn modelId="{E533E692-BCBB-4326-A8A2-C13421170B79}" type="presOf" srcId="{A753D6C4-9166-490D-A615-0A934126B2DB}" destId="{F8D22689-8205-4523-A19B-C9B666875131}" srcOrd="0" destOrd="0" presId="urn:microsoft.com/office/officeart/2005/8/layout/default"/>
    <dgm:cxn modelId="{15697B3A-80DA-4952-A47F-A849370149F7}" srcId="{D6BEB4BF-4DA0-4985-9D5C-21E55FBA99A1}" destId="{54BB5180-CF77-465A-A5F6-4A1AE176198D}" srcOrd="6" destOrd="0" parTransId="{EAE8260B-8F42-456C-A4AB-5A450E38AB69}" sibTransId="{0A4A2495-01DC-4767-9492-144E8707EE0A}"/>
    <dgm:cxn modelId="{1000F374-479C-46FA-9EC9-ADBBC3566417}" srcId="{D6BEB4BF-4DA0-4985-9D5C-21E55FBA99A1}" destId="{D3DE3A15-000D-4863-8A3F-A8E854D3E50C}" srcOrd="3" destOrd="0" parTransId="{D8CA68A2-01E6-4079-B5E5-70F06AD8B43E}" sibTransId="{174354DC-54BF-43BF-9BF9-C325BCFBC356}"/>
    <dgm:cxn modelId="{2074884F-68D3-4300-A4C9-03A49902E79A}" type="presParOf" srcId="{83472AF5-A5CA-454C-9A31-37BED48FB880}" destId="{80894473-1A24-468F-9EEA-5660440DE8EA}" srcOrd="0" destOrd="0" presId="urn:microsoft.com/office/officeart/2005/8/layout/default"/>
    <dgm:cxn modelId="{A23579BD-265B-47AB-A3C6-AFD58B8F413D}" type="presParOf" srcId="{83472AF5-A5CA-454C-9A31-37BED48FB880}" destId="{77481E9B-2BFE-4017-B058-F195D8A9306B}" srcOrd="1" destOrd="0" presId="urn:microsoft.com/office/officeart/2005/8/layout/default"/>
    <dgm:cxn modelId="{81612ED8-4107-4DF2-88E7-BF53AFC88ED0}" type="presParOf" srcId="{83472AF5-A5CA-454C-9A31-37BED48FB880}" destId="{8E3AEB9E-2EC4-46A8-8C42-F06922C4C280}" srcOrd="2" destOrd="0" presId="urn:microsoft.com/office/officeart/2005/8/layout/default"/>
    <dgm:cxn modelId="{B5A9A05D-168A-40BF-BB48-1620623E850C}" type="presParOf" srcId="{83472AF5-A5CA-454C-9A31-37BED48FB880}" destId="{46A897BA-76FF-4C30-B1CB-AF4FBBAB1766}" srcOrd="3" destOrd="0" presId="urn:microsoft.com/office/officeart/2005/8/layout/default"/>
    <dgm:cxn modelId="{8FECB180-0C2D-49A5-B238-E7D18988FCF7}" type="presParOf" srcId="{83472AF5-A5CA-454C-9A31-37BED48FB880}" destId="{F3689B1D-B889-439B-A91B-B2CFEA497C0D}" srcOrd="4" destOrd="0" presId="urn:microsoft.com/office/officeart/2005/8/layout/default"/>
    <dgm:cxn modelId="{61308A6E-B60A-4882-9BAE-1EA029332C51}" type="presParOf" srcId="{83472AF5-A5CA-454C-9A31-37BED48FB880}" destId="{F14AB5F7-2BAD-492D-9866-499B67312063}" srcOrd="5" destOrd="0" presId="urn:microsoft.com/office/officeart/2005/8/layout/default"/>
    <dgm:cxn modelId="{51E61F43-5CF3-488B-9258-12BC0D0C8442}" type="presParOf" srcId="{83472AF5-A5CA-454C-9A31-37BED48FB880}" destId="{4B1B9583-ADB9-4A91-9773-690E92A0C479}" srcOrd="6" destOrd="0" presId="urn:microsoft.com/office/officeart/2005/8/layout/default"/>
    <dgm:cxn modelId="{73B5FC10-4B2F-4C52-804F-0EEA3D925CD9}" type="presParOf" srcId="{83472AF5-A5CA-454C-9A31-37BED48FB880}" destId="{F1192D19-7F54-47B9-92A0-546E3DD089CE}" srcOrd="7" destOrd="0" presId="urn:microsoft.com/office/officeart/2005/8/layout/default"/>
    <dgm:cxn modelId="{36B1D4F3-4D58-4F7A-869C-CFA5BABFBBFC}" type="presParOf" srcId="{83472AF5-A5CA-454C-9A31-37BED48FB880}" destId="{F8D22689-8205-4523-A19B-C9B666875131}" srcOrd="8" destOrd="0" presId="urn:microsoft.com/office/officeart/2005/8/layout/default"/>
    <dgm:cxn modelId="{5ACA1C5E-79A6-4469-BA64-58CAB7C97F03}" type="presParOf" srcId="{83472AF5-A5CA-454C-9A31-37BED48FB880}" destId="{CD1ACFB3-2126-4FAA-896B-0D41CA9C9092}" srcOrd="9" destOrd="0" presId="urn:microsoft.com/office/officeart/2005/8/layout/default"/>
    <dgm:cxn modelId="{3D71FF0E-3E33-42E3-A7F5-79DE275FF05E}" type="presParOf" srcId="{83472AF5-A5CA-454C-9A31-37BED48FB880}" destId="{D74E6480-10F7-4D5F-8CA0-53605374734B}" srcOrd="10" destOrd="0" presId="urn:microsoft.com/office/officeart/2005/8/layout/default"/>
    <dgm:cxn modelId="{633AECD5-75A1-405C-80C4-AA6A121D4267}" type="presParOf" srcId="{83472AF5-A5CA-454C-9A31-37BED48FB880}" destId="{F87A5EF3-E59F-4E1E-B382-E2DD76BC5E00}" srcOrd="11" destOrd="0" presId="urn:microsoft.com/office/officeart/2005/8/layout/default"/>
    <dgm:cxn modelId="{65C3A002-4292-4414-A656-697D604E6325}" type="presParOf" srcId="{83472AF5-A5CA-454C-9A31-37BED48FB880}" destId="{B4AA5333-8888-459C-A56C-451DEBC3334A}" srcOrd="12" destOrd="0" presId="urn:microsoft.com/office/officeart/2005/8/layout/default"/>
    <dgm:cxn modelId="{6B4A57B8-05C1-4C9E-8652-5DA876ED8FC5}" type="presParOf" srcId="{83472AF5-A5CA-454C-9A31-37BED48FB880}" destId="{05420006-8954-4679-BA1B-D22230C438CB}" srcOrd="13" destOrd="0" presId="urn:microsoft.com/office/officeart/2005/8/layout/default"/>
    <dgm:cxn modelId="{4FE5BC44-3E1C-4868-B70C-3DA5F03BC40B}" type="presParOf" srcId="{83472AF5-A5CA-454C-9A31-37BED48FB880}" destId="{0E9A5D41-5F9A-400F-8590-292515A32FF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BEB4BF-4DA0-4985-9D5C-21E55FBA99A1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E4FA97-665D-41EB-A79C-E9C325752E64}">
      <dgm:prSet/>
      <dgm:spPr/>
      <dgm:t>
        <a:bodyPr/>
        <a:lstStyle/>
        <a:p>
          <a:r>
            <a:rPr lang="en-US" dirty="0" smtClean="0"/>
            <a:t>150 </a:t>
          </a:r>
          <a:r>
            <a:rPr lang="en-US" dirty="0" err="1" smtClean="0"/>
            <a:t>menit</a:t>
          </a:r>
          <a:r>
            <a:rPr lang="en-US" dirty="0" smtClean="0"/>
            <a:t> </a:t>
          </a:r>
          <a:r>
            <a:rPr lang="en-US" dirty="0" err="1" smtClean="0"/>
            <a:t>aktivitas</a:t>
          </a:r>
          <a:r>
            <a:rPr lang="en-US" dirty="0" smtClean="0"/>
            <a:t> </a:t>
          </a:r>
          <a:r>
            <a:rPr lang="en-US" dirty="0" err="1" smtClean="0"/>
            <a:t>intensitas</a:t>
          </a:r>
          <a:r>
            <a:rPr lang="en-US" dirty="0" smtClean="0"/>
            <a:t> </a:t>
          </a:r>
          <a:r>
            <a:rPr lang="en-US" dirty="0" err="1" smtClean="0"/>
            <a:t>moderat</a:t>
          </a:r>
          <a:r>
            <a:rPr lang="en-US" dirty="0" smtClean="0"/>
            <a:t> </a:t>
          </a:r>
          <a:r>
            <a:rPr lang="en-US" dirty="0" err="1" smtClean="0"/>
            <a:t>dlm</a:t>
          </a:r>
          <a:r>
            <a:rPr lang="en-US" dirty="0" smtClean="0"/>
            <a:t> </a:t>
          </a:r>
          <a:r>
            <a:rPr lang="en-US" dirty="0" err="1" smtClean="0"/>
            <a:t>seminggu</a:t>
          </a:r>
          <a:endParaRPr lang="en-US" dirty="0"/>
        </a:p>
      </dgm:t>
    </dgm:pt>
    <dgm:pt modelId="{68929564-B44C-4A61-B115-452120FB7B4C}" type="parTrans" cxnId="{2B649A98-E55D-446B-A76B-EB5959CB6F9B}">
      <dgm:prSet/>
      <dgm:spPr/>
      <dgm:t>
        <a:bodyPr/>
        <a:lstStyle/>
        <a:p>
          <a:endParaRPr lang="en-US"/>
        </a:p>
      </dgm:t>
    </dgm:pt>
    <dgm:pt modelId="{CCFCC68C-2EFE-45E3-9646-D1D3124872D6}" type="sibTrans" cxnId="{2B649A98-E55D-446B-A76B-EB5959CB6F9B}">
      <dgm:prSet/>
      <dgm:spPr/>
      <dgm:t>
        <a:bodyPr/>
        <a:lstStyle/>
        <a:p>
          <a:endParaRPr lang="en-US"/>
        </a:p>
      </dgm:t>
    </dgm:pt>
    <dgm:pt modelId="{BD349591-5E30-4304-B14B-E1F03E481D05}">
      <dgm:prSet/>
      <dgm:spPr/>
      <dgm:t>
        <a:bodyPr/>
        <a:lstStyle/>
        <a:p>
          <a:r>
            <a:rPr lang="en-US" dirty="0" err="1" smtClean="0"/>
            <a:t>Diselingi</a:t>
          </a:r>
          <a:r>
            <a:rPr lang="en-US" dirty="0" smtClean="0"/>
            <a:t> </a:t>
          </a:r>
          <a:r>
            <a:rPr lang="en-US" dirty="0" err="1" smtClean="0"/>
            <a:t>aktivitas</a:t>
          </a:r>
          <a:r>
            <a:rPr lang="en-US" dirty="0" smtClean="0"/>
            <a:t> </a:t>
          </a:r>
          <a:r>
            <a:rPr lang="en-US" dirty="0" err="1" smtClean="0"/>
            <a:t>penguatan</a:t>
          </a:r>
          <a:r>
            <a:rPr lang="en-US" dirty="0" smtClean="0"/>
            <a:t> </a:t>
          </a:r>
          <a:r>
            <a:rPr lang="en-US" dirty="0" err="1" smtClean="0"/>
            <a:t>otot</a:t>
          </a:r>
          <a:r>
            <a:rPr lang="en-US" dirty="0" smtClean="0"/>
            <a:t> 2 kali </a:t>
          </a:r>
          <a:r>
            <a:rPr lang="en-US" dirty="0" err="1" smtClean="0"/>
            <a:t>seminggu</a:t>
          </a:r>
          <a:endParaRPr lang="en-US" dirty="0"/>
        </a:p>
      </dgm:t>
    </dgm:pt>
    <dgm:pt modelId="{B7433A9D-9B89-43AA-B5EB-CD783EDBDB50}" type="parTrans" cxnId="{23AA69AC-2501-4445-870A-67726CC22ED3}">
      <dgm:prSet/>
      <dgm:spPr/>
      <dgm:t>
        <a:bodyPr/>
        <a:lstStyle/>
        <a:p>
          <a:endParaRPr lang="en-US"/>
        </a:p>
      </dgm:t>
    </dgm:pt>
    <dgm:pt modelId="{9D558662-38B2-44E1-BB90-B705FFC07547}" type="sibTrans" cxnId="{23AA69AC-2501-4445-870A-67726CC22ED3}">
      <dgm:prSet/>
      <dgm:spPr/>
      <dgm:t>
        <a:bodyPr/>
        <a:lstStyle/>
        <a:p>
          <a:endParaRPr lang="en-US"/>
        </a:p>
      </dgm:t>
    </dgm:pt>
    <dgm:pt modelId="{140E1C82-FF0C-4E54-95B3-E47EB32B5795}">
      <dgm:prSet/>
      <dgm:spPr/>
      <dgm:t>
        <a:bodyPr/>
        <a:lstStyle/>
        <a:p>
          <a:r>
            <a:rPr lang="en-US" dirty="0" err="1" smtClean="0"/>
            <a:t>Tambahkan</a:t>
          </a:r>
          <a:r>
            <a:rPr lang="en-US" dirty="0" smtClean="0"/>
            <a:t> </a:t>
          </a:r>
          <a:r>
            <a:rPr lang="en-US" dirty="0" err="1" smtClean="0"/>
            <a:t>aktivitas</a:t>
          </a:r>
          <a:r>
            <a:rPr lang="en-US" dirty="0" smtClean="0"/>
            <a:t> </a:t>
          </a:r>
          <a:r>
            <a:rPr lang="en-US" dirty="0" err="1" smtClean="0"/>
            <a:t>keseimbangan</a:t>
          </a:r>
          <a:r>
            <a:rPr lang="en-US" dirty="0" smtClean="0"/>
            <a:t> </a:t>
          </a:r>
          <a:r>
            <a:rPr lang="en-US" dirty="0" err="1" smtClean="0"/>
            <a:t>terutama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lansia</a:t>
          </a:r>
          <a:r>
            <a:rPr lang="en-US" dirty="0" smtClean="0"/>
            <a:t> dg </a:t>
          </a:r>
          <a:r>
            <a:rPr lang="en-US" dirty="0" err="1" smtClean="0"/>
            <a:t>kesulitan</a:t>
          </a:r>
          <a:r>
            <a:rPr lang="en-US" dirty="0" smtClean="0"/>
            <a:t> </a:t>
          </a:r>
          <a:r>
            <a:rPr lang="en-US" dirty="0" err="1" smtClean="0"/>
            <a:t>mobilitas</a:t>
          </a:r>
          <a:r>
            <a:rPr lang="en-US" dirty="0" smtClean="0"/>
            <a:t> </a:t>
          </a:r>
          <a:r>
            <a:rPr lang="en-US" dirty="0" err="1" smtClean="0"/>
            <a:t>setidaknya</a:t>
          </a:r>
          <a:r>
            <a:rPr lang="en-US" dirty="0" smtClean="0"/>
            <a:t> 3 kali/</a:t>
          </a:r>
          <a:r>
            <a:rPr lang="en-US" dirty="0" err="1" smtClean="0"/>
            <a:t>minggu</a:t>
          </a:r>
          <a:endParaRPr lang="en-US" dirty="0"/>
        </a:p>
      </dgm:t>
    </dgm:pt>
    <dgm:pt modelId="{E66952CA-668B-42EB-8401-AC086F868B86}" type="parTrans" cxnId="{946A8282-1830-4BF8-BB39-457B13D5566D}">
      <dgm:prSet/>
      <dgm:spPr/>
      <dgm:t>
        <a:bodyPr/>
        <a:lstStyle/>
        <a:p>
          <a:endParaRPr lang="en-US"/>
        </a:p>
      </dgm:t>
    </dgm:pt>
    <dgm:pt modelId="{AB3E8550-5C95-4ED2-841D-E27FBD9F5F21}" type="sibTrans" cxnId="{946A8282-1830-4BF8-BB39-457B13D5566D}">
      <dgm:prSet/>
      <dgm:spPr/>
      <dgm:t>
        <a:bodyPr/>
        <a:lstStyle/>
        <a:p>
          <a:endParaRPr lang="en-US"/>
        </a:p>
      </dgm:t>
    </dgm:pt>
    <dgm:pt modelId="{E13086E3-16B3-4225-8E79-2B1FFDA9F913}">
      <dgm:prSet/>
      <dgm:spPr/>
      <dgm:t>
        <a:bodyPr/>
        <a:lstStyle/>
        <a:p>
          <a:r>
            <a:rPr lang="en-US" dirty="0" err="1" smtClean="0"/>
            <a:t>Pastikan</a:t>
          </a:r>
          <a:r>
            <a:rPr lang="en-US" dirty="0" smtClean="0"/>
            <a:t> </a:t>
          </a:r>
          <a:r>
            <a:rPr lang="en-US" dirty="0" err="1" smtClean="0"/>
            <a:t>tetap</a:t>
          </a:r>
          <a:r>
            <a:rPr lang="en-US" dirty="0" smtClean="0"/>
            <a:t> </a:t>
          </a:r>
          <a:r>
            <a:rPr lang="en-US" dirty="0" err="1" smtClean="0"/>
            <a:t>merasa</a:t>
          </a:r>
          <a:r>
            <a:rPr lang="en-US" dirty="0" smtClean="0"/>
            <a:t> </a:t>
          </a:r>
          <a:r>
            <a:rPr lang="en-US" dirty="0" err="1" smtClean="0"/>
            <a:t>nyaman</a:t>
          </a:r>
          <a:r>
            <a:rPr lang="en-US" dirty="0" smtClean="0"/>
            <a:t> </a:t>
          </a:r>
          <a:r>
            <a:rPr lang="en-US" dirty="0" err="1" smtClean="0"/>
            <a:t>saat</a:t>
          </a:r>
          <a:r>
            <a:rPr lang="en-US" dirty="0" smtClean="0"/>
            <a:t> </a:t>
          </a:r>
          <a:r>
            <a:rPr lang="en-US" dirty="0" err="1" smtClean="0"/>
            <a:t>beraktivitas</a:t>
          </a:r>
          <a:r>
            <a:rPr lang="en-US" dirty="0" smtClean="0"/>
            <a:t> (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dpt</a:t>
          </a:r>
          <a:r>
            <a:rPr lang="en-US" dirty="0" smtClean="0"/>
            <a:t> </a:t>
          </a:r>
          <a:r>
            <a:rPr lang="en-US" dirty="0" err="1" smtClean="0"/>
            <a:t>mengobrol</a:t>
          </a:r>
          <a:r>
            <a:rPr lang="en-US" dirty="0" smtClean="0"/>
            <a:t>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susah</a:t>
          </a:r>
          <a:r>
            <a:rPr lang="en-US" dirty="0" smtClean="0"/>
            <a:t> </a:t>
          </a:r>
          <a:r>
            <a:rPr lang="en-US" dirty="0" err="1" smtClean="0"/>
            <a:t>bernapas</a:t>
          </a:r>
          <a:r>
            <a:rPr lang="en-US" dirty="0" smtClean="0"/>
            <a:t>)</a:t>
          </a:r>
          <a:endParaRPr lang="en-US" dirty="0"/>
        </a:p>
      </dgm:t>
    </dgm:pt>
    <dgm:pt modelId="{B703B014-BCC2-473D-96DA-92400471AF40}" type="parTrans" cxnId="{E4FD98A3-921D-482A-A9AD-88B9BFB55C8A}">
      <dgm:prSet/>
      <dgm:spPr/>
      <dgm:t>
        <a:bodyPr/>
        <a:lstStyle/>
        <a:p>
          <a:endParaRPr lang="en-US"/>
        </a:p>
      </dgm:t>
    </dgm:pt>
    <dgm:pt modelId="{FFD92825-401A-4CBC-80DA-6A67F0A3EC03}" type="sibTrans" cxnId="{E4FD98A3-921D-482A-A9AD-88B9BFB55C8A}">
      <dgm:prSet/>
      <dgm:spPr/>
      <dgm:t>
        <a:bodyPr/>
        <a:lstStyle/>
        <a:p>
          <a:endParaRPr lang="en-US"/>
        </a:p>
      </dgm:t>
    </dgm:pt>
    <dgm:pt modelId="{89767D8C-D84E-4554-BB8F-C1ECFF6A90E0}">
      <dgm:prSet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terbiasa</a:t>
          </a:r>
          <a:r>
            <a:rPr lang="en-US" dirty="0" smtClean="0"/>
            <a:t>, </a:t>
          </a:r>
          <a:r>
            <a:rPr lang="en-US" dirty="0" err="1" smtClean="0"/>
            <a:t>mulai</a:t>
          </a:r>
          <a:r>
            <a:rPr lang="en-US" dirty="0" smtClean="0"/>
            <a:t> dg </a:t>
          </a:r>
          <a:r>
            <a:rPr lang="en-US" dirty="0" err="1" smtClean="0"/>
            <a:t>durasi</a:t>
          </a:r>
          <a:r>
            <a:rPr lang="en-US" dirty="0" smtClean="0"/>
            <a:t> </a:t>
          </a:r>
          <a:r>
            <a:rPr lang="en-US" dirty="0" err="1" smtClean="0"/>
            <a:t>singkat</a:t>
          </a:r>
          <a:r>
            <a:rPr lang="en-US" dirty="0" smtClean="0"/>
            <a:t> </a:t>
          </a:r>
          <a:r>
            <a:rPr lang="en-US" dirty="0" err="1" smtClean="0"/>
            <a:t>dulu</a:t>
          </a:r>
          <a:r>
            <a:rPr lang="en-US" dirty="0" smtClean="0"/>
            <a:t> kira2 10 </a:t>
          </a:r>
          <a:r>
            <a:rPr lang="en-US" dirty="0" err="1" smtClean="0"/>
            <a:t>menit</a:t>
          </a:r>
          <a:r>
            <a:rPr lang="en-US" dirty="0" smtClean="0"/>
            <a:t>/</a:t>
          </a:r>
          <a:r>
            <a:rPr lang="en-US" dirty="0" err="1" smtClean="0"/>
            <a:t>aktivitas</a:t>
          </a:r>
          <a:endParaRPr lang="en-US" dirty="0"/>
        </a:p>
      </dgm:t>
    </dgm:pt>
    <dgm:pt modelId="{3676BCE1-9374-4335-A1D6-F0C7AFC27F76}" type="parTrans" cxnId="{CC0EDF82-4EB2-4D9E-A5AA-653929D10AE3}">
      <dgm:prSet/>
      <dgm:spPr/>
      <dgm:t>
        <a:bodyPr/>
        <a:lstStyle/>
        <a:p>
          <a:endParaRPr lang="en-US"/>
        </a:p>
      </dgm:t>
    </dgm:pt>
    <dgm:pt modelId="{6F4C7D95-11C4-4105-BA49-3E464249539B}" type="sibTrans" cxnId="{CC0EDF82-4EB2-4D9E-A5AA-653929D10AE3}">
      <dgm:prSet/>
      <dgm:spPr/>
      <dgm:t>
        <a:bodyPr/>
        <a:lstStyle/>
        <a:p>
          <a:endParaRPr lang="en-US"/>
        </a:p>
      </dgm:t>
    </dgm:pt>
    <dgm:pt modelId="{C2D757C1-4D6C-426D-9EC7-19130F9C8283}">
      <dgm:prSet/>
      <dgm:spPr/>
      <dgm:t>
        <a:bodyPr/>
        <a:lstStyle/>
        <a:p>
          <a:r>
            <a:rPr lang="en-US" dirty="0" err="1" smtClean="0"/>
            <a:t>Jangan</a:t>
          </a:r>
          <a:r>
            <a:rPr lang="en-US" dirty="0" smtClean="0"/>
            <a:t> </a:t>
          </a:r>
          <a:r>
            <a:rPr lang="en-US" dirty="0" err="1" smtClean="0"/>
            <a:t>lupa</a:t>
          </a:r>
          <a:r>
            <a:rPr lang="en-US" dirty="0" smtClean="0"/>
            <a:t> </a:t>
          </a:r>
          <a:r>
            <a:rPr lang="en-US" dirty="0" err="1" smtClean="0"/>
            <a:t>pemanasan</a:t>
          </a:r>
          <a:r>
            <a:rPr lang="en-US" dirty="0" smtClean="0"/>
            <a:t> &amp; </a:t>
          </a:r>
          <a:r>
            <a:rPr lang="en-US" dirty="0" err="1" smtClean="0"/>
            <a:t>pendinginan</a:t>
          </a:r>
          <a:endParaRPr lang="en-US" dirty="0"/>
        </a:p>
      </dgm:t>
    </dgm:pt>
    <dgm:pt modelId="{1EFC7D5D-5AE9-41BB-AF2F-C60F6247B370}" type="parTrans" cxnId="{3C69BEEC-3EA1-4322-B616-ED784ACAF3AF}">
      <dgm:prSet/>
      <dgm:spPr/>
      <dgm:t>
        <a:bodyPr/>
        <a:lstStyle/>
        <a:p>
          <a:endParaRPr lang="en-US"/>
        </a:p>
      </dgm:t>
    </dgm:pt>
    <dgm:pt modelId="{80B3795A-63A6-4405-94F7-13CC369B6FFE}" type="sibTrans" cxnId="{3C69BEEC-3EA1-4322-B616-ED784ACAF3AF}">
      <dgm:prSet/>
      <dgm:spPr/>
      <dgm:t>
        <a:bodyPr/>
        <a:lstStyle/>
        <a:p>
          <a:endParaRPr lang="en-US"/>
        </a:p>
      </dgm:t>
    </dgm:pt>
    <dgm:pt modelId="{FB5242DC-3708-4D77-99EE-B694D3A575C4}">
      <dgm:prSet/>
      <dgm:spPr/>
      <dgm:t>
        <a:bodyPr/>
        <a:lstStyle/>
        <a:p>
          <a:r>
            <a:rPr lang="en-US" dirty="0" err="1" smtClean="0"/>
            <a:t>Beri</a:t>
          </a:r>
          <a:r>
            <a:rPr lang="en-US" dirty="0" smtClean="0"/>
            <a:t> </a:t>
          </a:r>
          <a:r>
            <a:rPr lang="en-US" dirty="0" err="1" smtClean="0"/>
            <a:t>jeda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</a:t>
          </a:r>
          <a:r>
            <a:rPr lang="en-US" dirty="0" err="1" smtClean="0"/>
            <a:t>utk</a:t>
          </a:r>
          <a:r>
            <a:rPr lang="en-US" dirty="0" smtClean="0"/>
            <a:t> </a:t>
          </a:r>
          <a:r>
            <a:rPr lang="en-US" dirty="0" err="1" smtClean="0"/>
            <a:t>istirahat</a:t>
          </a:r>
          <a:r>
            <a:rPr lang="en-US" dirty="0" smtClean="0"/>
            <a:t>. </a:t>
          </a:r>
          <a:r>
            <a:rPr lang="en-US" dirty="0" err="1" smtClean="0"/>
            <a:t>Cukup</a:t>
          </a:r>
          <a:r>
            <a:rPr lang="en-US" dirty="0" smtClean="0"/>
            <a:t> </a:t>
          </a:r>
          <a:r>
            <a:rPr lang="en-US" dirty="0" err="1" smtClean="0"/>
            <a:t>tidur</a:t>
          </a:r>
          <a:r>
            <a:rPr lang="en-US" dirty="0" smtClean="0"/>
            <a:t>.</a:t>
          </a:r>
          <a:endParaRPr lang="en-US" dirty="0"/>
        </a:p>
      </dgm:t>
    </dgm:pt>
    <dgm:pt modelId="{CC7CA9EB-B1CE-4CDE-910A-EF7D6A0BCC4E}" type="parTrans" cxnId="{4D115F34-86FF-4F10-89A1-9543E78B0775}">
      <dgm:prSet/>
      <dgm:spPr/>
      <dgm:t>
        <a:bodyPr/>
        <a:lstStyle/>
        <a:p>
          <a:endParaRPr lang="en-US"/>
        </a:p>
      </dgm:t>
    </dgm:pt>
    <dgm:pt modelId="{C277DD0F-3250-4B58-BF5C-DEA4ADB8F138}" type="sibTrans" cxnId="{4D115F34-86FF-4F10-89A1-9543E78B0775}">
      <dgm:prSet/>
      <dgm:spPr/>
      <dgm:t>
        <a:bodyPr/>
        <a:lstStyle/>
        <a:p>
          <a:endParaRPr lang="en-US"/>
        </a:p>
      </dgm:t>
    </dgm:pt>
    <dgm:pt modelId="{83472AF5-A5CA-454C-9A31-37BED48FB880}" type="pres">
      <dgm:prSet presAssocID="{D6BEB4BF-4DA0-4985-9D5C-21E55FBA99A1}" presName="diagram" presStyleCnt="0">
        <dgm:presLayoutVars>
          <dgm:dir/>
          <dgm:resizeHandles val="exact"/>
        </dgm:presLayoutVars>
      </dgm:prSet>
      <dgm:spPr/>
    </dgm:pt>
    <dgm:pt modelId="{E1B3D57E-6D5E-4239-9D7C-BBAB64FB390F}" type="pres">
      <dgm:prSet presAssocID="{DCE4FA97-665D-41EB-A79C-E9C325752E6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E61452-A978-4585-B5B3-BBA926B2E15C}" type="pres">
      <dgm:prSet presAssocID="{CCFCC68C-2EFE-45E3-9646-D1D3124872D6}" presName="sibTrans" presStyleCnt="0"/>
      <dgm:spPr/>
    </dgm:pt>
    <dgm:pt modelId="{6460AD7B-E8C8-4F3E-9732-008D93EF10C7}" type="pres">
      <dgm:prSet presAssocID="{BD349591-5E30-4304-B14B-E1F03E481D05}" presName="node" presStyleLbl="node1" presStyleIdx="1" presStyleCnt="7">
        <dgm:presLayoutVars>
          <dgm:bulletEnabled val="1"/>
        </dgm:presLayoutVars>
      </dgm:prSet>
      <dgm:spPr/>
    </dgm:pt>
    <dgm:pt modelId="{7C4744B9-D1E2-4299-8159-41451C39240F}" type="pres">
      <dgm:prSet presAssocID="{9D558662-38B2-44E1-BB90-B705FFC07547}" presName="sibTrans" presStyleCnt="0"/>
      <dgm:spPr/>
    </dgm:pt>
    <dgm:pt modelId="{078D141A-DBD1-47B0-BC5B-3F4B04799964}" type="pres">
      <dgm:prSet presAssocID="{140E1C82-FF0C-4E54-95B3-E47EB32B579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4DB381-599F-481D-A005-791283BBA7AE}" type="pres">
      <dgm:prSet presAssocID="{AB3E8550-5C95-4ED2-841D-E27FBD9F5F21}" presName="sibTrans" presStyleCnt="0"/>
      <dgm:spPr/>
    </dgm:pt>
    <dgm:pt modelId="{F66395DE-AC63-4775-B51F-8D27B3898559}" type="pres">
      <dgm:prSet presAssocID="{E13086E3-16B3-4225-8E79-2B1FFDA9F91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BF2DE6-0E7E-4CF2-AD02-A6F3E8752E22}" type="pres">
      <dgm:prSet presAssocID="{FFD92825-401A-4CBC-80DA-6A67F0A3EC03}" presName="sibTrans" presStyleCnt="0"/>
      <dgm:spPr/>
    </dgm:pt>
    <dgm:pt modelId="{98C5095B-C3FC-4755-AF7E-BFD889B923E8}" type="pres">
      <dgm:prSet presAssocID="{89767D8C-D84E-4554-BB8F-C1ECFF6A90E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30ED24-2189-453B-852E-567C194F6F93}" type="pres">
      <dgm:prSet presAssocID="{6F4C7D95-11C4-4105-BA49-3E464249539B}" presName="sibTrans" presStyleCnt="0"/>
      <dgm:spPr/>
    </dgm:pt>
    <dgm:pt modelId="{809C6626-904B-4C98-AE83-ECFBC59950BB}" type="pres">
      <dgm:prSet presAssocID="{C2D757C1-4D6C-426D-9EC7-19130F9C828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C46A9F-D6F0-486D-8621-83BEB85F39A4}" type="pres">
      <dgm:prSet presAssocID="{80B3795A-63A6-4405-94F7-13CC369B6FFE}" presName="sibTrans" presStyleCnt="0"/>
      <dgm:spPr/>
    </dgm:pt>
    <dgm:pt modelId="{C84E2DC2-E70A-411D-8449-486DBA21A115}" type="pres">
      <dgm:prSet presAssocID="{FB5242DC-3708-4D77-99EE-B694D3A575C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07F371-891A-40A3-B70A-E1CEC9B78C48}" type="presOf" srcId="{D6BEB4BF-4DA0-4985-9D5C-21E55FBA99A1}" destId="{83472AF5-A5CA-454C-9A31-37BED48FB880}" srcOrd="0" destOrd="0" presId="urn:microsoft.com/office/officeart/2005/8/layout/default"/>
    <dgm:cxn modelId="{CC0EDF82-4EB2-4D9E-A5AA-653929D10AE3}" srcId="{D6BEB4BF-4DA0-4985-9D5C-21E55FBA99A1}" destId="{89767D8C-D84E-4554-BB8F-C1ECFF6A90E0}" srcOrd="4" destOrd="0" parTransId="{3676BCE1-9374-4335-A1D6-F0C7AFC27F76}" sibTransId="{6F4C7D95-11C4-4105-BA49-3E464249539B}"/>
    <dgm:cxn modelId="{5161CDFA-D4F1-4EC9-95FD-94E77892851E}" type="presOf" srcId="{DCE4FA97-665D-41EB-A79C-E9C325752E64}" destId="{E1B3D57E-6D5E-4239-9D7C-BBAB64FB390F}" srcOrd="0" destOrd="0" presId="urn:microsoft.com/office/officeart/2005/8/layout/default"/>
    <dgm:cxn modelId="{2B649A98-E55D-446B-A76B-EB5959CB6F9B}" srcId="{D6BEB4BF-4DA0-4985-9D5C-21E55FBA99A1}" destId="{DCE4FA97-665D-41EB-A79C-E9C325752E64}" srcOrd="0" destOrd="0" parTransId="{68929564-B44C-4A61-B115-452120FB7B4C}" sibTransId="{CCFCC68C-2EFE-45E3-9646-D1D3124872D6}"/>
    <dgm:cxn modelId="{3C69BEEC-3EA1-4322-B616-ED784ACAF3AF}" srcId="{D6BEB4BF-4DA0-4985-9D5C-21E55FBA99A1}" destId="{C2D757C1-4D6C-426D-9EC7-19130F9C8283}" srcOrd="5" destOrd="0" parTransId="{1EFC7D5D-5AE9-41BB-AF2F-C60F6247B370}" sibTransId="{80B3795A-63A6-4405-94F7-13CC369B6FFE}"/>
    <dgm:cxn modelId="{021B7CCA-1570-40DE-9678-8B968DA4DB90}" type="presOf" srcId="{E13086E3-16B3-4225-8E79-2B1FFDA9F913}" destId="{F66395DE-AC63-4775-B51F-8D27B3898559}" srcOrd="0" destOrd="0" presId="urn:microsoft.com/office/officeart/2005/8/layout/default"/>
    <dgm:cxn modelId="{D793CBC1-6C7D-440E-ADC5-1F0644226D2A}" type="presOf" srcId="{89767D8C-D84E-4554-BB8F-C1ECFF6A90E0}" destId="{98C5095B-C3FC-4755-AF7E-BFD889B923E8}" srcOrd="0" destOrd="0" presId="urn:microsoft.com/office/officeart/2005/8/layout/default"/>
    <dgm:cxn modelId="{4B5CAB21-BE14-43D6-B613-CF3053BCAB4F}" type="presOf" srcId="{BD349591-5E30-4304-B14B-E1F03E481D05}" destId="{6460AD7B-E8C8-4F3E-9732-008D93EF10C7}" srcOrd="0" destOrd="0" presId="urn:microsoft.com/office/officeart/2005/8/layout/default"/>
    <dgm:cxn modelId="{946A8282-1830-4BF8-BB39-457B13D5566D}" srcId="{D6BEB4BF-4DA0-4985-9D5C-21E55FBA99A1}" destId="{140E1C82-FF0C-4E54-95B3-E47EB32B5795}" srcOrd="2" destOrd="0" parTransId="{E66952CA-668B-42EB-8401-AC086F868B86}" sibTransId="{AB3E8550-5C95-4ED2-841D-E27FBD9F5F21}"/>
    <dgm:cxn modelId="{4D115F34-86FF-4F10-89A1-9543E78B0775}" srcId="{D6BEB4BF-4DA0-4985-9D5C-21E55FBA99A1}" destId="{FB5242DC-3708-4D77-99EE-B694D3A575C4}" srcOrd="6" destOrd="0" parTransId="{CC7CA9EB-B1CE-4CDE-910A-EF7D6A0BCC4E}" sibTransId="{C277DD0F-3250-4B58-BF5C-DEA4ADB8F138}"/>
    <dgm:cxn modelId="{9EFACE9A-41AB-4E70-B4F4-27DD29B5B8BF}" type="presOf" srcId="{FB5242DC-3708-4D77-99EE-B694D3A575C4}" destId="{C84E2DC2-E70A-411D-8449-486DBA21A115}" srcOrd="0" destOrd="0" presId="urn:microsoft.com/office/officeart/2005/8/layout/default"/>
    <dgm:cxn modelId="{23AA69AC-2501-4445-870A-67726CC22ED3}" srcId="{D6BEB4BF-4DA0-4985-9D5C-21E55FBA99A1}" destId="{BD349591-5E30-4304-B14B-E1F03E481D05}" srcOrd="1" destOrd="0" parTransId="{B7433A9D-9B89-43AA-B5EB-CD783EDBDB50}" sibTransId="{9D558662-38B2-44E1-BB90-B705FFC07547}"/>
    <dgm:cxn modelId="{5505A2CD-46FF-4DA6-8E9F-A810BA81E9C3}" type="presOf" srcId="{140E1C82-FF0C-4E54-95B3-E47EB32B5795}" destId="{078D141A-DBD1-47B0-BC5B-3F4B04799964}" srcOrd="0" destOrd="0" presId="urn:microsoft.com/office/officeart/2005/8/layout/default"/>
    <dgm:cxn modelId="{E4FD98A3-921D-482A-A9AD-88B9BFB55C8A}" srcId="{D6BEB4BF-4DA0-4985-9D5C-21E55FBA99A1}" destId="{E13086E3-16B3-4225-8E79-2B1FFDA9F913}" srcOrd="3" destOrd="0" parTransId="{B703B014-BCC2-473D-96DA-92400471AF40}" sibTransId="{FFD92825-401A-4CBC-80DA-6A67F0A3EC03}"/>
    <dgm:cxn modelId="{4BCF57D4-993B-4290-944D-C785122303AB}" type="presOf" srcId="{C2D757C1-4D6C-426D-9EC7-19130F9C8283}" destId="{809C6626-904B-4C98-AE83-ECFBC59950BB}" srcOrd="0" destOrd="0" presId="urn:microsoft.com/office/officeart/2005/8/layout/default"/>
    <dgm:cxn modelId="{E42521E5-6309-470A-B05A-DCE5328D6DED}" type="presParOf" srcId="{83472AF5-A5CA-454C-9A31-37BED48FB880}" destId="{E1B3D57E-6D5E-4239-9D7C-BBAB64FB390F}" srcOrd="0" destOrd="0" presId="urn:microsoft.com/office/officeart/2005/8/layout/default"/>
    <dgm:cxn modelId="{759CDD46-4593-448B-9193-C53359BF036F}" type="presParOf" srcId="{83472AF5-A5CA-454C-9A31-37BED48FB880}" destId="{D6E61452-A978-4585-B5B3-BBA926B2E15C}" srcOrd="1" destOrd="0" presId="urn:microsoft.com/office/officeart/2005/8/layout/default"/>
    <dgm:cxn modelId="{EE43634F-FB98-4CBB-A597-86CAFCF19BEE}" type="presParOf" srcId="{83472AF5-A5CA-454C-9A31-37BED48FB880}" destId="{6460AD7B-E8C8-4F3E-9732-008D93EF10C7}" srcOrd="2" destOrd="0" presId="urn:microsoft.com/office/officeart/2005/8/layout/default"/>
    <dgm:cxn modelId="{851D55EE-69E4-4FC3-AF68-651675CC2FB5}" type="presParOf" srcId="{83472AF5-A5CA-454C-9A31-37BED48FB880}" destId="{7C4744B9-D1E2-4299-8159-41451C39240F}" srcOrd="3" destOrd="0" presId="urn:microsoft.com/office/officeart/2005/8/layout/default"/>
    <dgm:cxn modelId="{DD85E232-41BC-4F14-807D-67A9F03FF315}" type="presParOf" srcId="{83472AF5-A5CA-454C-9A31-37BED48FB880}" destId="{078D141A-DBD1-47B0-BC5B-3F4B04799964}" srcOrd="4" destOrd="0" presId="urn:microsoft.com/office/officeart/2005/8/layout/default"/>
    <dgm:cxn modelId="{D13711E6-26C6-4CEA-A1DF-B1229803ACA6}" type="presParOf" srcId="{83472AF5-A5CA-454C-9A31-37BED48FB880}" destId="{8B4DB381-599F-481D-A005-791283BBA7AE}" srcOrd="5" destOrd="0" presId="urn:microsoft.com/office/officeart/2005/8/layout/default"/>
    <dgm:cxn modelId="{5D6ECA79-7596-4F87-A831-D2A57B875BA3}" type="presParOf" srcId="{83472AF5-A5CA-454C-9A31-37BED48FB880}" destId="{F66395DE-AC63-4775-B51F-8D27B3898559}" srcOrd="6" destOrd="0" presId="urn:microsoft.com/office/officeart/2005/8/layout/default"/>
    <dgm:cxn modelId="{BCB6E1AB-A44B-4192-A7C1-644BEBD3495C}" type="presParOf" srcId="{83472AF5-A5CA-454C-9A31-37BED48FB880}" destId="{FFBF2DE6-0E7E-4CF2-AD02-A6F3E8752E22}" srcOrd="7" destOrd="0" presId="urn:microsoft.com/office/officeart/2005/8/layout/default"/>
    <dgm:cxn modelId="{D0B67408-C916-42C8-940A-31BD90CFD25F}" type="presParOf" srcId="{83472AF5-A5CA-454C-9A31-37BED48FB880}" destId="{98C5095B-C3FC-4755-AF7E-BFD889B923E8}" srcOrd="8" destOrd="0" presId="urn:microsoft.com/office/officeart/2005/8/layout/default"/>
    <dgm:cxn modelId="{3E68608A-5D82-4527-B0BD-55ED1309F13E}" type="presParOf" srcId="{83472AF5-A5CA-454C-9A31-37BED48FB880}" destId="{2130ED24-2189-453B-852E-567C194F6F93}" srcOrd="9" destOrd="0" presId="urn:microsoft.com/office/officeart/2005/8/layout/default"/>
    <dgm:cxn modelId="{E8B012D6-ADAF-4B02-BB26-BEE5E055C184}" type="presParOf" srcId="{83472AF5-A5CA-454C-9A31-37BED48FB880}" destId="{809C6626-904B-4C98-AE83-ECFBC59950BB}" srcOrd="10" destOrd="0" presId="urn:microsoft.com/office/officeart/2005/8/layout/default"/>
    <dgm:cxn modelId="{4009CB85-916C-4947-92A1-D5FA79DD98B7}" type="presParOf" srcId="{83472AF5-A5CA-454C-9A31-37BED48FB880}" destId="{2AC46A9F-D6F0-486D-8621-83BEB85F39A4}" srcOrd="11" destOrd="0" presId="urn:microsoft.com/office/officeart/2005/8/layout/default"/>
    <dgm:cxn modelId="{28BEC69D-0D5B-47CE-A820-5308D36E05BF}" type="presParOf" srcId="{83472AF5-A5CA-454C-9A31-37BED48FB880}" destId="{C84E2DC2-E70A-411D-8449-486DBA21A11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064511-406B-48F8-9D26-7EF4903102B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3DAB15-0D22-4926-B7B8-00B3C5F13B80}">
      <dgm:prSet phldrT="[Text]" custT="1"/>
      <dgm:spPr/>
      <dgm:t>
        <a:bodyPr/>
        <a:lstStyle/>
        <a:p>
          <a:r>
            <a:rPr lang="en-US" sz="1800" dirty="0" err="1" smtClean="0"/>
            <a:t>Asupan</a:t>
          </a:r>
          <a:endParaRPr lang="en-US" sz="1800" dirty="0"/>
        </a:p>
      </dgm:t>
    </dgm:pt>
    <dgm:pt modelId="{DC7519B0-54D0-4AB7-943A-DBDE1C45E7E7}" type="parTrans" cxnId="{8B024105-DE39-4997-8CFC-8D27AC30AF5C}">
      <dgm:prSet/>
      <dgm:spPr/>
      <dgm:t>
        <a:bodyPr/>
        <a:lstStyle/>
        <a:p>
          <a:endParaRPr lang="en-US" sz="1400"/>
        </a:p>
      </dgm:t>
    </dgm:pt>
    <dgm:pt modelId="{C609F471-28A6-4038-92D0-52A1877D6587}" type="sibTrans" cxnId="{8B024105-DE39-4997-8CFC-8D27AC30AF5C}">
      <dgm:prSet/>
      <dgm:spPr/>
      <dgm:t>
        <a:bodyPr/>
        <a:lstStyle/>
        <a:p>
          <a:endParaRPr lang="en-US" sz="1400"/>
        </a:p>
      </dgm:t>
    </dgm:pt>
    <dgm:pt modelId="{965A0DB4-EC32-4B62-9414-ED2F8BA1D61B}">
      <dgm:prSet phldrT="[Text]" custT="1"/>
      <dgm:spPr/>
      <dgm:t>
        <a:bodyPr/>
        <a:lstStyle/>
        <a:p>
          <a:r>
            <a:rPr lang="en-US" sz="1800" dirty="0" smtClean="0"/>
            <a:t>24-recall</a:t>
          </a:r>
          <a:endParaRPr lang="en-US" sz="1800" dirty="0"/>
        </a:p>
      </dgm:t>
    </dgm:pt>
    <dgm:pt modelId="{35C90869-458D-4827-A9B8-1A7762A364B6}" type="parTrans" cxnId="{2371D204-0A43-42AA-8D5D-C305AC55E184}">
      <dgm:prSet/>
      <dgm:spPr/>
      <dgm:t>
        <a:bodyPr/>
        <a:lstStyle/>
        <a:p>
          <a:endParaRPr lang="en-US" sz="1400"/>
        </a:p>
      </dgm:t>
    </dgm:pt>
    <dgm:pt modelId="{F37FBCE5-C65D-49EE-B8FC-87218CF66547}" type="sibTrans" cxnId="{2371D204-0A43-42AA-8D5D-C305AC55E184}">
      <dgm:prSet/>
      <dgm:spPr/>
      <dgm:t>
        <a:bodyPr/>
        <a:lstStyle/>
        <a:p>
          <a:endParaRPr lang="en-US" sz="1400"/>
        </a:p>
      </dgm:t>
    </dgm:pt>
    <dgm:pt modelId="{F25E97F6-7A38-4DCD-A2F8-C87A578EFCD6}">
      <dgm:prSet phldrT="[Text]" custT="1"/>
      <dgm:spPr/>
      <dgm:t>
        <a:bodyPr/>
        <a:lstStyle/>
        <a:p>
          <a:r>
            <a:rPr lang="en-US" sz="1800" dirty="0" err="1" smtClean="0"/>
            <a:t>Biokimia</a:t>
          </a:r>
          <a:endParaRPr lang="en-US" sz="1800" dirty="0"/>
        </a:p>
      </dgm:t>
    </dgm:pt>
    <dgm:pt modelId="{F476AAE9-F517-471C-ADC8-82A7F5BF551C}" type="parTrans" cxnId="{CC1643C6-5E0A-4009-9099-2A83A626DA56}">
      <dgm:prSet/>
      <dgm:spPr/>
      <dgm:t>
        <a:bodyPr/>
        <a:lstStyle/>
        <a:p>
          <a:endParaRPr lang="en-US" sz="1400"/>
        </a:p>
      </dgm:t>
    </dgm:pt>
    <dgm:pt modelId="{B6015F20-103E-46AD-8820-E53985CCAC2C}" type="sibTrans" cxnId="{CC1643C6-5E0A-4009-9099-2A83A626DA56}">
      <dgm:prSet/>
      <dgm:spPr/>
      <dgm:t>
        <a:bodyPr/>
        <a:lstStyle/>
        <a:p>
          <a:endParaRPr lang="en-US" sz="1400"/>
        </a:p>
      </dgm:t>
    </dgm:pt>
    <dgm:pt modelId="{95C3A186-FB2D-4022-9FF6-B5080428B4A6}">
      <dgm:prSet phldrT="[Text]" custT="1"/>
      <dgm:spPr/>
      <dgm:t>
        <a:bodyPr/>
        <a:lstStyle/>
        <a:p>
          <a:r>
            <a:rPr lang="en-US" sz="1800" dirty="0" err="1" smtClean="0"/>
            <a:t>Darah</a:t>
          </a:r>
          <a:endParaRPr lang="en-US" sz="1800" dirty="0"/>
        </a:p>
      </dgm:t>
    </dgm:pt>
    <dgm:pt modelId="{FE6853FB-DCD2-42A7-91BC-9673F4B9D84D}" type="parTrans" cxnId="{9EB696D4-4BE9-4CBD-9B61-C18F62D10A7A}">
      <dgm:prSet/>
      <dgm:spPr/>
      <dgm:t>
        <a:bodyPr/>
        <a:lstStyle/>
        <a:p>
          <a:endParaRPr lang="en-US" sz="1400"/>
        </a:p>
      </dgm:t>
    </dgm:pt>
    <dgm:pt modelId="{15F78CB1-D075-40E2-87DD-9CF7EA0D2768}" type="sibTrans" cxnId="{9EB696D4-4BE9-4CBD-9B61-C18F62D10A7A}">
      <dgm:prSet/>
      <dgm:spPr/>
      <dgm:t>
        <a:bodyPr/>
        <a:lstStyle/>
        <a:p>
          <a:endParaRPr lang="en-US" sz="1400"/>
        </a:p>
      </dgm:t>
    </dgm:pt>
    <dgm:pt modelId="{BD85E0F1-942E-4040-8D28-A783B91187B0}">
      <dgm:prSet phldrT="[Text]" custT="1"/>
      <dgm:spPr/>
      <dgm:t>
        <a:bodyPr/>
        <a:lstStyle/>
        <a:p>
          <a:r>
            <a:rPr lang="en-US" sz="1800" dirty="0" err="1" smtClean="0"/>
            <a:t>Urin</a:t>
          </a:r>
          <a:endParaRPr lang="en-US" sz="1800" dirty="0"/>
        </a:p>
      </dgm:t>
    </dgm:pt>
    <dgm:pt modelId="{316999F7-DF0B-4B62-9294-4525D519A299}" type="parTrans" cxnId="{F75BD59D-0EDA-4196-B9F1-4043028C098A}">
      <dgm:prSet/>
      <dgm:spPr/>
      <dgm:t>
        <a:bodyPr/>
        <a:lstStyle/>
        <a:p>
          <a:endParaRPr lang="en-US" sz="1400"/>
        </a:p>
      </dgm:t>
    </dgm:pt>
    <dgm:pt modelId="{A619AA20-A594-4559-8EDC-2CAB2B60E2E8}" type="sibTrans" cxnId="{F75BD59D-0EDA-4196-B9F1-4043028C098A}">
      <dgm:prSet/>
      <dgm:spPr/>
      <dgm:t>
        <a:bodyPr/>
        <a:lstStyle/>
        <a:p>
          <a:endParaRPr lang="en-US" sz="1400"/>
        </a:p>
      </dgm:t>
    </dgm:pt>
    <dgm:pt modelId="{91682231-AFB2-4ED6-85D0-3F4A58D21C77}">
      <dgm:prSet phldrT="[Text]" custT="1"/>
      <dgm:spPr/>
      <dgm:t>
        <a:bodyPr/>
        <a:lstStyle/>
        <a:p>
          <a:r>
            <a:rPr lang="en-US" sz="1800" dirty="0" err="1" smtClean="0"/>
            <a:t>Antropometri</a:t>
          </a:r>
          <a:endParaRPr lang="en-US" sz="1800" dirty="0"/>
        </a:p>
      </dgm:t>
    </dgm:pt>
    <dgm:pt modelId="{1312780F-92A9-432C-90A1-6F0DFBBDFCC3}" type="parTrans" cxnId="{13F74E24-3FB3-48B2-B7CD-53F036A0015F}">
      <dgm:prSet/>
      <dgm:spPr/>
      <dgm:t>
        <a:bodyPr/>
        <a:lstStyle/>
        <a:p>
          <a:endParaRPr lang="en-US" sz="1400"/>
        </a:p>
      </dgm:t>
    </dgm:pt>
    <dgm:pt modelId="{0BB78DE4-1183-4FA8-B400-91498D002653}" type="sibTrans" cxnId="{13F74E24-3FB3-48B2-B7CD-53F036A0015F}">
      <dgm:prSet/>
      <dgm:spPr/>
      <dgm:t>
        <a:bodyPr/>
        <a:lstStyle/>
        <a:p>
          <a:endParaRPr lang="en-US" sz="1400"/>
        </a:p>
      </dgm:t>
    </dgm:pt>
    <dgm:pt modelId="{2EA4F8E7-52C6-462E-8F35-1B8292D63E6C}">
      <dgm:prSet phldrT="[Text]" custT="1"/>
      <dgm:spPr/>
      <dgm:t>
        <a:bodyPr/>
        <a:lstStyle/>
        <a:p>
          <a:r>
            <a:rPr lang="en-US" sz="1800" dirty="0" smtClean="0"/>
            <a:t>BB, TB, IMT</a:t>
          </a:r>
          <a:endParaRPr lang="en-US" sz="1800" dirty="0"/>
        </a:p>
      </dgm:t>
    </dgm:pt>
    <dgm:pt modelId="{4719FFDF-2938-4DF5-8180-7F5C4DF2512E}" type="parTrans" cxnId="{831BFA7D-EB2E-4FD7-998D-BE9FFE2F6C50}">
      <dgm:prSet/>
      <dgm:spPr/>
      <dgm:t>
        <a:bodyPr/>
        <a:lstStyle/>
        <a:p>
          <a:endParaRPr lang="en-US" sz="1400"/>
        </a:p>
      </dgm:t>
    </dgm:pt>
    <dgm:pt modelId="{8546FFD2-2610-48D0-BB3A-BBE5DA0A63E4}" type="sibTrans" cxnId="{831BFA7D-EB2E-4FD7-998D-BE9FFE2F6C50}">
      <dgm:prSet/>
      <dgm:spPr/>
      <dgm:t>
        <a:bodyPr/>
        <a:lstStyle/>
        <a:p>
          <a:endParaRPr lang="en-US" sz="1400"/>
        </a:p>
      </dgm:t>
    </dgm:pt>
    <dgm:pt modelId="{60809CE6-7759-41E4-9892-6BA2A196DE1F}">
      <dgm:prSet phldrT="[Text]" custT="1"/>
      <dgm:spPr/>
      <dgm:t>
        <a:bodyPr/>
        <a:lstStyle/>
        <a:p>
          <a:r>
            <a:rPr lang="en-US" sz="1800" dirty="0" smtClean="0"/>
            <a:t>Food weighing</a:t>
          </a:r>
          <a:endParaRPr lang="en-US" sz="1800" dirty="0"/>
        </a:p>
      </dgm:t>
    </dgm:pt>
    <dgm:pt modelId="{FA921114-3852-4CD9-AF71-E92AFB128A9A}" type="parTrans" cxnId="{8044C725-21F8-431B-9122-99B7A8EE396A}">
      <dgm:prSet/>
      <dgm:spPr/>
      <dgm:t>
        <a:bodyPr/>
        <a:lstStyle/>
        <a:p>
          <a:endParaRPr lang="en-US" sz="1400"/>
        </a:p>
      </dgm:t>
    </dgm:pt>
    <dgm:pt modelId="{A4E11160-DB53-4A3A-AD3E-8A0F8328DE66}" type="sibTrans" cxnId="{8044C725-21F8-431B-9122-99B7A8EE396A}">
      <dgm:prSet/>
      <dgm:spPr/>
      <dgm:t>
        <a:bodyPr/>
        <a:lstStyle/>
        <a:p>
          <a:endParaRPr lang="en-US" sz="1400"/>
        </a:p>
      </dgm:t>
    </dgm:pt>
    <dgm:pt modelId="{D8C87B95-1DA5-4D34-8B67-4B38C05B06D5}">
      <dgm:prSet phldrT="[Text]" custT="1"/>
      <dgm:spPr/>
      <dgm:t>
        <a:bodyPr/>
        <a:lstStyle/>
        <a:p>
          <a:r>
            <a:rPr lang="en-US" sz="1800" dirty="0" smtClean="0"/>
            <a:t>FFQ</a:t>
          </a:r>
          <a:endParaRPr lang="en-US" sz="1800" dirty="0"/>
        </a:p>
      </dgm:t>
    </dgm:pt>
    <dgm:pt modelId="{9B7A9EE7-7D0E-4AC5-8496-B93702F60A1E}" type="parTrans" cxnId="{1511C63C-BE78-47AB-97AF-413EFB60A499}">
      <dgm:prSet/>
      <dgm:spPr/>
      <dgm:t>
        <a:bodyPr/>
        <a:lstStyle/>
        <a:p>
          <a:endParaRPr lang="en-US" sz="1400"/>
        </a:p>
      </dgm:t>
    </dgm:pt>
    <dgm:pt modelId="{11E7EBC0-8A3A-4187-8133-81DA92161694}" type="sibTrans" cxnId="{1511C63C-BE78-47AB-97AF-413EFB60A499}">
      <dgm:prSet/>
      <dgm:spPr/>
      <dgm:t>
        <a:bodyPr/>
        <a:lstStyle/>
        <a:p>
          <a:endParaRPr lang="en-US" sz="1400"/>
        </a:p>
      </dgm:t>
    </dgm:pt>
    <dgm:pt modelId="{4B38B613-B087-4347-875B-ECC2FBEB310A}">
      <dgm:prSet phldrT="[Text]" custT="1"/>
      <dgm:spPr/>
      <dgm:t>
        <a:bodyPr/>
        <a:lstStyle/>
        <a:p>
          <a:r>
            <a:rPr lang="en-US" sz="1800" dirty="0" err="1" smtClean="0"/>
            <a:t>Panjang</a:t>
          </a:r>
          <a:r>
            <a:rPr lang="en-US" sz="1800" dirty="0" smtClean="0"/>
            <a:t> </a:t>
          </a:r>
          <a:r>
            <a:rPr lang="en-US" sz="1800" dirty="0" err="1" smtClean="0"/>
            <a:t>depa</a:t>
          </a:r>
          <a:r>
            <a:rPr lang="en-US" sz="1800" dirty="0" smtClean="0"/>
            <a:t>, </a:t>
          </a:r>
          <a:r>
            <a:rPr lang="en-US" sz="1800" dirty="0" err="1" smtClean="0"/>
            <a:t>panjang</a:t>
          </a:r>
          <a:r>
            <a:rPr lang="en-US" sz="1800" dirty="0" smtClean="0"/>
            <a:t> ulna</a:t>
          </a:r>
          <a:endParaRPr lang="en-US" sz="1800" dirty="0"/>
        </a:p>
      </dgm:t>
    </dgm:pt>
    <dgm:pt modelId="{11E9AD47-EB48-4534-BCF0-46153904F2A3}" type="parTrans" cxnId="{2F7BD8C1-20BC-4A5A-9BC5-96C1331FD20A}">
      <dgm:prSet/>
      <dgm:spPr/>
      <dgm:t>
        <a:bodyPr/>
        <a:lstStyle/>
        <a:p>
          <a:endParaRPr lang="en-US" sz="1400"/>
        </a:p>
      </dgm:t>
    </dgm:pt>
    <dgm:pt modelId="{9AA0EFCF-CDDB-4F86-9FBD-5982C720CC80}" type="sibTrans" cxnId="{2F7BD8C1-20BC-4A5A-9BC5-96C1331FD20A}">
      <dgm:prSet/>
      <dgm:spPr/>
      <dgm:t>
        <a:bodyPr/>
        <a:lstStyle/>
        <a:p>
          <a:endParaRPr lang="en-US" sz="1400"/>
        </a:p>
      </dgm:t>
    </dgm:pt>
    <dgm:pt modelId="{5F36A567-0D45-471D-9258-7C7C4C615C3D}">
      <dgm:prSet phldrT="[Text]" custT="1"/>
      <dgm:spPr/>
      <dgm:t>
        <a:bodyPr/>
        <a:lstStyle/>
        <a:p>
          <a:r>
            <a:rPr lang="en-US" sz="1800" dirty="0" err="1" smtClean="0"/>
            <a:t>Tinggi</a:t>
          </a:r>
          <a:r>
            <a:rPr lang="en-US" sz="1800" dirty="0" smtClean="0"/>
            <a:t> </a:t>
          </a:r>
          <a:r>
            <a:rPr lang="en-US" sz="1800" dirty="0" err="1" smtClean="0"/>
            <a:t>duduk</a:t>
          </a:r>
          <a:r>
            <a:rPr lang="en-US" sz="1800" dirty="0" smtClean="0"/>
            <a:t>, </a:t>
          </a:r>
          <a:r>
            <a:rPr lang="en-US" sz="1800" dirty="0" err="1" smtClean="0"/>
            <a:t>tinggi</a:t>
          </a:r>
          <a:r>
            <a:rPr lang="en-US" sz="1800" dirty="0" smtClean="0"/>
            <a:t> </a:t>
          </a:r>
          <a:r>
            <a:rPr lang="en-US" sz="1800" dirty="0" err="1" smtClean="0"/>
            <a:t>lutut</a:t>
          </a:r>
          <a:endParaRPr lang="en-US" sz="1800" dirty="0"/>
        </a:p>
      </dgm:t>
    </dgm:pt>
    <dgm:pt modelId="{09C275C2-798B-4914-857C-2858B842360A}" type="parTrans" cxnId="{40ECC7F7-9DC6-4F0E-A659-C1C1AF8EDB7C}">
      <dgm:prSet/>
      <dgm:spPr/>
      <dgm:t>
        <a:bodyPr/>
        <a:lstStyle/>
        <a:p>
          <a:endParaRPr lang="en-US" sz="1400"/>
        </a:p>
      </dgm:t>
    </dgm:pt>
    <dgm:pt modelId="{083695E3-0F3F-417D-A351-FFDC22133AD7}" type="sibTrans" cxnId="{40ECC7F7-9DC6-4F0E-A659-C1C1AF8EDB7C}">
      <dgm:prSet/>
      <dgm:spPr/>
      <dgm:t>
        <a:bodyPr/>
        <a:lstStyle/>
        <a:p>
          <a:endParaRPr lang="en-US" sz="1400"/>
        </a:p>
      </dgm:t>
    </dgm:pt>
    <dgm:pt modelId="{F6E38699-1771-4658-9FC5-EA7DFEB58B37}">
      <dgm:prSet phldrT="[Text]" custT="1"/>
      <dgm:spPr/>
      <dgm:t>
        <a:bodyPr/>
        <a:lstStyle/>
        <a:p>
          <a:r>
            <a:rPr lang="en-US" sz="1800" dirty="0" smtClean="0"/>
            <a:t>Skinfold </a:t>
          </a:r>
          <a:endParaRPr lang="en-US" sz="1800" dirty="0"/>
        </a:p>
      </dgm:t>
    </dgm:pt>
    <dgm:pt modelId="{C32716CA-F29C-4548-85B3-536F0ADD247A}" type="parTrans" cxnId="{BF075734-6618-478E-A484-6231BDB490EB}">
      <dgm:prSet/>
      <dgm:spPr/>
      <dgm:t>
        <a:bodyPr/>
        <a:lstStyle/>
        <a:p>
          <a:endParaRPr lang="en-US" sz="1400"/>
        </a:p>
      </dgm:t>
    </dgm:pt>
    <dgm:pt modelId="{6BC077F2-B96B-45C5-9888-D5D8A69CDE4B}" type="sibTrans" cxnId="{BF075734-6618-478E-A484-6231BDB490EB}">
      <dgm:prSet/>
      <dgm:spPr/>
      <dgm:t>
        <a:bodyPr/>
        <a:lstStyle/>
        <a:p>
          <a:endParaRPr lang="en-US" sz="1400"/>
        </a:p>
      </dgm:t>
    </dgm:pt>
    <dgm:pt modelId="{B4986654-8A46-4D18-B976-7CE871EA8AF8}" type="pres">
      <dgm:prSet presAssocID="{38064511-406B-48F8-9D26-7EF4903102BA}" presName="Name0" presStyleCnt="0">
        <dgm:presLayoutVars>
          <dgm:dir/>
          <dgm:animLvl val="lvl"/>
          <dgm:resizeHandles val="exact"/>
        </dgm:presLayoutVars>
      </dgm:prSet>
      <dgm:spPr/>
    </dgm:pt>
    <dgm:pt modelId="{A2B108E2-EE6C-4F52-82B0-13FCEA3751BD}" type="pres">
      <dgm:prSet presAssocID="{BE3DAB15-0D22-4926-B7B8-00B3C5F13B80}" presName="composite" presStyleCnt="0"/>
      <dgm:spPr/>
    </dgm:pt>
    <dgm:pt modelId="{D3E2BA96-AFDC-46D3-A164-336D7F559B9F}" type="pres">
      <dgm:prSet presAssocID="{BE3DAB15-0D22-4926-B7B8-00B3C5F13B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A6C9155-BE0D-473E-B753-D0E43551540F}" type="pres">
      <dgm:prSet presAssocID="{BE3DAB15-0D22-4926-B7B8-00B3C5F13B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A6C41-AC3E-4CF6-8AC9-6E01C7766ECD}" type="pres">
      <dgm:prSet presAssocID="{C609F471-28A6-4038-92D0-52A1877D6587}" presName="space" presStyleCnt="0"/>
      <dgm:spPr/>
    </dgm:pt>
    <dgm:pt modelId="{2A5C5218-4FC4-43CA-AE8C-25FCC330859E}" type="pres">
      <dgm:prSet presAssocID="{F25E97F6-7A38-4DCD-A2F8-C87A578EFCD6}" presName="composite" presStyleCnt="0"/>
      <dgm:spPr/>
    </dgm:pt>
    <dgm:pt modelId="{394EF1A5-AB92-4FB3-BB54-C5B9D5D94BC3}" type="pres">
      <dgm:prSet presAssocID="{F25E97F6-7A38-4DCD-A2F8-C87A578EFCD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5FAC8CA-DFAA-4893-9C34-47192DC037BA}" type="pres">
      <dgm:prSet presAssocID="{F25E97F6-7A38-4DCD-A2F8-C87A578EFCD6}" presName="desTx" presStyleLbl="alignAccFollowNode1" presStyleIdx="1" presStyleCnt="3">
        <dgm:presLayoutVars>
          <dgm:bulletEnabled val="1"/>
        </dgm:presLayoutVars>
      </dgm:prSet>
      <dgm:spPr/>
    </dgm:pt>
    <dgm:pt modelId="{0C5B2B53-C567-4E4A-8339-2A9FD2AEC671}" type="pres">
      <dgm:prSet presAssocID="{B6015F20-103E-46AD-8820-E53985CCAC2C}" presName="space" presStyleCnt="0"/>
      <dgm:spPr/>
    </dgm:pt>
    <dgm:pt modelId="{F1DB5EF1-8A63-4965-8EE4-137EDBFC6422}" type="pres">
      <dgm:prSet presAssocID="{91682231-AFB2-4ED6-85D0-3F4A58D21C77}" presName="composite" presStyleCnt="0"/>
      <dgm:spPr/>
    </dgm:pt>
    <dgm:pt modelId="{303F0AE0-FAC9-42BB-A8D0-E95C1487151F}" type="pres">
      <dgm:prSet presAssocID="{91682231-AFB2-4ED6-85D0-3F4A58D21C7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E64C6DF-A8BD-4585-B073-800D205109CB}" type="pres">
      <dgm:prSet presAssocID="{91682231-AFB2-4ED6-85D0-3F4A58D21C7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2ED2E8-BE7D-4CFD-8F4F-71B3CA807811}" type="presOf" srcId="{91682231-AFB2-4ED6-85D0-3F4A58D21C77}" destId="{303F0AE0-FAC9-42BB-A8D0-E95C1487151F}" srcOrd="0" destOrd="0" presId="urn:microsoft.com/office/officeart/2005/8/layout/hList1"/>
    <dgm:cxn modelId="{68D12927-117B-403A-8CC2-0AFBCDC5AAA5}" type="presOf" srcId="{965A0DB4-EC32-4B62-9414-ED2F8BA1D61B}" destId="{AA6C9155-BE0D-473E-B753-D0E43551540F}" srcOrd="0" destOrd="2" presId="urn:microsoft.com/office/officeart/2005/8/layout/hList1"/>
    <dgm:cxn modelId="{A339DE13-1179-4E27-B9EF-C162FFC0AE3E}" type="presOf" srcId="{2EA4F8E7-52C6-462E-8F35-1B8292D63E6C}" destId="{9E64C6DF-A8BD-4585-B073-800D205109CB}" srcOrd="0" destOrd="0" presId="urn:microsoft.com/office/officeart/2005/8/layout/hList1"/>
    <dgm:cxn modelId="{8044C725-21F8-431B-9122-99B7A8EE396A}" srcId="{BE3DAB15-0D22-4926-B7B8-00B3C5F13B80}" destId="{60809CE6-7759-41E4-9892-6BA2A196DE1F}" srcOrd="0" destOrd="0" parTransId="{FA921114-3852-4CD9-AF71-E92AFB128A9A}" sibTransId="{A4E11160-DB53-4A3A-AD3E-8A0F8328DE66}"/>
    <dgm:cxn modelId="{70968B95-5E68-46CC-8F99-7B04F7D41142}" type="presOf" srcId="{5F36A567-0D45-471D-9258-7C7C4C615C3D}" destId="{9E64C6DF-A8BD-4585-B073-800D205109CB}" srcOrd="0" destOrd="2" presId="urn:microsoft.com/office/officeart/2005/8/layout/hList1"/>
    <dgm:cxn modelId="{2F7BD8C1-20BC-4A5A-9BC5-96C1331FD20A}" srcId="{91682231-AFB2-4ED6-85D0-3F4A58D21C77}" destId="{4B38B613-B087-4347-875B-ECC2FBEB310A}" srcOrd="1" destOrd="0" parTransId="{11E9AD47-EB48-4534-BCF0-46153904F2A3}" sibTransId="{9AA0EFCF-CDDB-4F86-9FBD-5982C720CC80}"/>
    <dgm:cxn modelId="{4F098C42-F3B1-4BEE-A7D3-3FBBE8004912}" type="presOf" srcId="{BE3DAB15-0D22-4926-B7B8-00B3C5F13B80}" destId="{D3E2BA96-AFDC-46D3-A164-336D7F559B9F}" srcOrd="0" destOrd="0" presId="urn:microsoft.com/office/officeart/2005/8/layout/hList1"/>
    <dgm:cxn modelId="{E510BBD8-0528-429C-903E-0D1732EEB157}" type="presOf" srcId="{BD85E0F1-942E-4040-8D28-A783B91187B0}" destId="{95FAC8CA-DFAA-4893-9C34-47192DC037BA}" srcOrd="0" destOrd="1" presId="urn:microsoft.com/office/officeart/2005/8/layout/hList1"/>
    <dgm:cxn modelId="{F75BD59D-0EDA-4196-B9F1-4043028C098A}" srcId="{F25E97F6-7A38-4DCD-A2F8-C87A578EFCD6}" destId="{BD85E0F1-942E-4040-8D28-A783B91187B0}" srcOrd="1" destOrd="0" parTransId="{316999F7-DF0B-4B62-9294-4525D519A299}" sibTransId="{A619AA20-A594-4559-8EDC-2CAB2B60E2E8}"/>
    <dgm:cxn modelId="{BF075734-6618-478E-A484-6231BDB490EB}" srcId="{91682231-AFB2-4ED6-85D0-3F4A58D21C77}" destId="{F6E38699-1771-4658-9FC5-EA7DFEB58B37}" srcOrd="3" destOrd="0" parTransId="{C32716CA-F29C-4548-85B3-536F0ADD247A}" sibTransId="{6BC077F2-B96B-45C5-9888-D5D8A69CDE4B}"/>
    <dgm:cxn modelId="{2371D204-0A43-42AA-8D5D-C305AC55E184}" srcId="{BE3DAB15-0D22-4926-B7B8-00B3C5F13B80}" destId="{965A0DB4-EC32-4B62-9414-ED2F8BA1D61B}" srcOrd="2" destOrd="0" parTransId="{35C90869-458D-4827-A9B8-1A7762A364B6}" sibTransId="{F37FBCE5-C65D-49EE-B8FC-87218CF66547}"/>
    <dgm:cxn modelId="{BA53ED60-298D-45C5-895A-3E1E1FBDB462}" type="presOf" srcId="{F6E38699-1771-4658-9FC5-EA7DFEB58B37}" destId="{9E64C6DF-A8BD-4585-B073-800D205109CB}" srcOrd="0" destOrd="3" presId="urn:microsoft.com/office/officeart/2005/8/layout/hList1"/>
    <dgm:cxn modelId="{8B024105-DE39-4997-8CFC-8D27AC30AF5C}" srcId="{38064511-406B-48F8-9D26-7EF4903102BA}" destId="{BE3DAB15-0D22-4926-B7B8-00B3C5F13B80}" srcOrd="0" destOrd="0" parTransId="{DC7519B0-54D0-4AB7-943A-DBDE1C45E7E7}" sibTransId="{C609F471-28A6-4038-92D0-52A1877D6587}"/>
    <dgm:cxn modelId="{831BFA7D-EB2E-4FD7-998D-BE9FFE2F6C50}" srcId="{91682231-AFB2-4ED6-85D0-3F4A58D21C77}" destId="{2EA4F8E7-52C6-462E-8F35-1B8292D63E6C}" srcOrd="0" destOrd="0" parTransId="{4719FFDF-2938-4DF5-8180-7F5C4DF2512E}" sibTransId="{8546FFD2-2610-48D0-BB3A-BBE5DA0A63E4}"/>
    <dgm:cxn modelId="{9EB696D4-4BE9-4CBD-9B61-C18F62D10A7A}" srcId="{F25E97F6-7A38-4DCD-A2F8-C87A578EFCD6}" destId="{95C3A186-FB2D-4022-9FF6-B5080428B4A6}" srcOrd="0" destOrd="0" parTransId="{FE6853FB-DCD2-42A7-91BC-9673F4B9D84D}" sibTransId="{15F78CB1-D075-40E2-87DD-9CF7EA0D2768}"/>
    <dgm:cxn modelId="{40ECC7F7-9DC6-4F0E-A659-C1C1AF8EDB7C}" srcId="{91682231-AFB2-4ED6-85D0-3F4A58D21C77}" destId="{5F36A567-0D45-471D-9258-7C7C4C615C3D}" srcOrd="2" destOrd="0" parTransId="{09C275C2-798B-4914-857C-2858B842360A}" sibTransId="{083695E3-0F3F-417D-A351-FFDC22133AD7}"/>
    <dgm:cxn modelId="{CC1643C6-5E0A-4009-9099-2A83A626DA56}" srcId="{38064511-406B-48F8-9D26-7EF4903102BA}" destId="{F25E97F6-7A38-4DCD-A2F8-C87A578EFCD6}" srcOrd="1" destOrd="0" parTransId="{F476AAE9-F517-471C-ADC8-82A7F5BF551C}" sibTransId="{B6015F20-103E-46AD-8820-E53985CCAC2C}"/>
    <dgm:cxn modelId="{E1E33F63-1F76-44E5-A368-797329A0A2E3}" type="presOf" srcId="{4B38B613-B087-4347-875B-ECC2FBEB310A}" destId="{9E64C6DF-A8BD-4585-B073-800D205109CB}" srcOrd="0" destOrd="1" presId="urn:microsoft.com/office/officeart/2005/8/layout/hList1"/>
    <dgm:cxn modelId="{13F74E24-3FB3-48B2-B7CD-53F036A0015F}" srcId="{38064511-406B-48F8-9D26-7EF4903102BA}" destId="{91682231-AFB2-4ED6-85D0-3F4A58D21C77}" srcOrd="2" destOrd="0" parTransId="{1312780F-92A9-432C-90A1-6F0DFBBDFCC3}" sibTransId="{0BB78DE4-1183-4FA8-B400-91498D002653}"/>
    <dgm:cxn modelId="{D086F53A-E3B3-4882-99F4-7E9D76B6C887}" type="presOf" srcId="{95C3A186-FB2D-4022-9FF6-B5080428B4A6}" destId="{95FAC8CA-DFAA-4893-9C34-47192DC037BA}" srcOrd="0" destOrd="0" presId="urn:microsoft.com/office/officeart/2005/8/layout/hList1"/>
    <dgm:cxn modelId="{82E98C20-C282-4FDC-98E1-BDB8BA255425}" type="presOf" srcId="{38064511-406B-48F8-9D26-7EF4903102BA}" destId="{B4986654-8A46-4D18-B976-7CE871EA8AF8}" srcOrd="0" destOrd="0" presId="urn:microsoft.com/office/officeart/2005/8/layout/hList1"/>
    <dgm:cxn modelId="{E9809A65-EBB2-4B35-8AD5-047D60994FC8}" type="presOf" srcId="{60809CE6-7759-41E4-9892-6BA2A196DE1F}" destId="{AA6C9155-BE0D-473E-B753-D0E43551540F}" srcOrd="0" destOrd="0" presId="urn:microsoft.com/office/officeart/2005/8/layout/hList1"/>
    <dgm:cxn modelId="{D9555660-E143-4579-BC96-CB8015103346}" type="presOf" srcId="{D8C87B95-1DA5-4D34-8B67-4B38C05B06D5}" destId="{AA6C9155-BE0D-473E-B753-D0E43551540F}" srcOrd="0" destOrd="1" presId="urn:microsoft.com/office/officeart/2005/8/layout/hList1"/>
    <dgm:cxn modelId="{1511C63C-BE78-47AB-97AF-413EFB60A499}" srcId="{BE3DAB15-0D22-4926-B7B8-00B3C5F13B80}" destId="{D8C87B95-1DA5-4D34-8B67-4B38C05B06D5}" srcOrd="1" destOrd="0" parTransId="{9B7A9EE7-7D0E-4AC5-8496-B93702F60A1E}" sibTransId="{11E7EBC0-8A3A-4187-8133-81DA92161694}"/>
    <dgm:cxn modelId="{0553DF6E-3E08-4DB9-8903-636065FB9AD3}" type="presOf" srcId="{F25E97F6-7A38-4DCD-A2F8-C87A578EFCD6}" destId="{394EF1A5-AB92-4FB3-BB54-C5B9D5D94BC3}" srcOrd="0" destOrd="0" presId="urn:microsoft.com/office/officeart/2005/8/layout/hList1"/>
    <dgm:cxn modelId="{02FFF69C-A1D8-4A6A-A891-9252BAB5E35B}" type="presParOf" srcId="{B4986654-8A46-4D18-B976-7CE871EA8AF8}" destId="{A2B108E2-EE6C-4F52-82B0-13FCEA3751BD}" srcOrd="0" destOrd="0" presId="urn:microsoft.com/office/officeart/2005/8/layout/hList1"/>
    <dgm:cxn modelId="{5933A3F3-7CB3-4D4C-9A0B-D6F1CF55B5DA}" type="presParOf" srcId="{A2B108E2-EE6C-4F52-82B0-13FCEA3751BD}" destId="{D3E2BA96-AFDC-46D3-A164-336D7F559B9F}" srcOrd="0" destOrd="0" presId="urn:microsoft.com/office/officeart/2005/8/layout/hList1"/>
    <dgm:cxn modelId="{8D026955-BF1F-49B1-A734-A2A17BD17792}" type="presParOf" srcId="{A2B108E2-EE6C-4F52-82B0-13FCEA3751BD}" destId="{AA6C9155-BE0D-473E-B753-D0E43551540F}" srcOrd="1" destOrd="0" presId="urn:microsoft.com/office/officeart/2005/8/layout/hList1"/>
    <dgm:cxn modelId="{A7069B35-9261-4788-A973-6AA3DEAB0ED2}" type="presParOf" srcId="{B4986654-8A46-4D18-B976-7CE871EA8AF8}" destId="{D99A6C41-AC3E-4CF6-8AC9-6E01C7766ECD}" srcOrd="1" destOrd="0" presId="urn:microsoft.com/office/officeart/2005/8/layout/hList1"/>
    <dgm:cxn modelId="{163B8213-4F00-43E5-BE05-035C5CADFEB0}" type="presParOf" srcId="{B4986654-8A46-4D18-B976-7CE871EA8AF8}" destId="{2A5C5218-4FC4-43CA-AE8C-25FCC330859E}" srcOrd="2" destOrd="0" presId="urn:microsoft.com/office/officeart/2005/8/layout/hList1"/>
    <dgm:cxn modelId="{B8AEFE51-EFF8-4F07-8825-3CF33A97277F}" type="presParOf" srcId="{2A5C5218-4FC4-43CA-AE8C-25FCC330859E}" destId="{394EF1A5-AB92-4FB3-BB54-C5B9D5D94BC3}" srcOrd="0" destOrd="0" presId="urn:microsoft.com/office/officeart/2005/8/layout/hList1"/>
    <dgm:cxn modelId="{0B9ACAFE-A00A-4A88-89AF-DD2FB5FCA355}" type="presParOf" srcId="{2A5C5218-4FC4-43CA-AE8C-25FCC330859E}" destId="{95FAC8CA-DFAA-4893-9C34-47192DC037BA}" srcOrd="1" destOrd="0" presId="urn:microsoft.com/office/officeart/2005/8/layout/hList1"/>
    <dgm:cxn modelId="{28FC38B6-1ED5-41B7-8E63-C4071DEFDD63}" type="presParOf" srcId="{B4986654-8A46-4D18-B976-7CE871EA8AF8}" destId="{0C5B2B53-C567-4E4A-8339-2A9FD2AEC671}" srcOrd="3" destOrd="0" presId="urn:microsoft.com/office/officeart/2005/8/layout/hList1"/>
    <dgm:cxn modelId="{6E5C6806-2692-480A-B7FF-55EBA994E1AB}" type="presParOf" srcId="{B4986654-8A46-4D18-B976-7CE871EA8AF8}" destId="{F1DB5EF1-8A63-4965-8EE4-137EDBFC6422}" srcOrd="4" destOrd="0" presId="urn:microsoft.com/office/officeart/2005/8/layout/hList1"/>
    <dgm:cxn modelId="{24929027-A353-4911-BA90-2DF56B951205}" type="presParOf" srcId="{F1DB5EF1-8A63-4965-8EE4-137EDBFC6422}" destId="{303F0AE0-FAC9-42BB-A8D0-E95C1487151F}" srcOrd="0" destOrd="0" presId="urn:microsoft.com/office/officeart/2005/8/layout/hList1"/>
    <dgm:cxn modelId="{B2B715BB-5EB9-40E2-B677-6C6A662989D4}" type="presParOf" srcId="{F1DB5EF1-8A63-4965-8EE4-137EDBFC6422}" destId="{9E64C6DF-A8BD-4585-B073-800D205109C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894473-1A24-468F-9EEA-5660440DE8EA}">
      <dsp:nvSpPr>
        <dsp:cNvPr id="0" name=""/>
        <dsp:cNvSpPr/>
      </dsp:nvSpPr>
      <dsp:spPr>
        <a:xfrm>
          <a:off x="2366" y="291043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Makan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aneka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ragam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makanan</a:t>
          </a:r>
          <a:endParaRPr lang="en-US" sz="1700" kern="1200" dirty="0"/>
        </a:p>
      </dsp:txBody>
      <dsp:txXfrm>
        <a:off x="2366" y="291043"/>
        <a:ext cx="1877317" cy="1126390"/>
      </dsp:txXfrm>
    </dsp:sp>
    <dsp:sp modelId="{8E3AEB9E-2EC4-46A8-8C42-F06922C4C280}">
      <dsp:nvSpPr>
        <dsp:cNvPr id="0" name=""/>
        <dsp:cNvSpPr/>
      </dsp:nvSpPr>
      <dsp:spPr>
        <a:xfrm>
          <a:off x="2067416" y="291043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Porsi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kecil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tapi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sering</a:t>
          </a:r>
          <a:endParaRPr lang="en-US" sz="1700" kern="1200" dirty="0"/>
        </a:p>
      </dsp:txBody>
      <dsp:txXfrm>
        <a:off x="2067416" y="291043"/>
        <a:ext cx="1877317" cy="1126390"/>
      </dsp:txXfrm>
    </dsp:sp>
    <dsp:sp modelId="{F3689B1D-B889-439B-A91B-B2CFEA497C0D}">
      <dsp:nvSpPr>
        <dsp:cNvPr id="0" name=""/>
        <dsp:cNvSpPr/>
      </dsp:nvSpPr>
      <dsp:spPr>
        <a:xfrm>
          <a:off x="4132465" y="291043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Kurangi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lemak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jenuh</a:t>
          </a:r>
          <a:r>
            <a:rPr lang="en-US" sz="1700" kern="1200" dirty="0" smtClean="0"/>
            <a:t>, </a:t>
          </a:r>
          <a:r>
            <a:rPr lang="en-US" sz="1700" kern="1200" dirty="0" err="1" smtClean="0"/>
            <a:t>pertahankan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lemak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tidak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jenuh</a:t>
          </a:r>
          <a:endParaRPr lang="en-US" sz="1700" kern="1200" dirty="0"/>
        </a:p>
      </dsp:txBody>
      <dsp:txXfrm>
        <a:off x="4132465" y="291043"/>
        <a:ext cx="1877317" cy="1126390"/>
      </dsp:txXfrm>
    </dsp:sp>
    <dsp:sp modelId="{4B1B9583-ADB9-4A91-9773-690E92A0C479}">
      <dsp:nvSpPr>
        <dsp:cNvPr id="0" name=""/>
        <dsp:cNvSpPr/>
      </dsp:nvSpPr>
      <dsp:spPr>
        <a:xfrm>
          <a:off x="6197515" y="291043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Perbanyak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konsumsi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sayur</a:t>
          </a:r>
          <a:r>
            <a:rPr lang="en-US" sz="1700" kern="1200" dirty="0" smtClean="0"/>
            <a:t> &amp; </a:t>
          </a:r>
          <a:r>
            <a:rPr lang="en-US" sz="1700" kern="1200" dirty="0" err="1" smtClean="0"/>
            <a:t>buah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berwarna</a:t>
          </a:r>
          <a:endParaRPr lang="en-US" sz="1700" kern="1200" dirty="0"/>
        </a:p>
      </dsp:txBody>
      <dsp:txXfrm>
        <a:off x="6197515" y="291043"/>
        <a:ext cx="1877317" cy="1126390"/>
      </dsp:txXfrm>
    </dsp:sp>
    <dsp:sp modelId="{F8D22689-8205-4523-A19B-C9B666875131}">
      <dsp:nvSpPr>
        <dsp:cNvPr id="0" name=""/>
        <dsp:cNvSpPr/>
      </dsp:nvSpPr>
      <dsp:spPr>
        <a:xfrm>
          <a:off x="2366" y="1605165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Batasi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konsumsi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makanan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tinggi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garam</a:t>
          </a:r>
          <a:r>
            <a:rPr lang="en-US" sz="1700" kern="1200" dirty="0" smtClean="0"/>
            <a:t> &amp; </a:t>
          </a:r>
          <a:r>
            <a:rPr lang="en-US" sz="1700" kern="1200" dirty="0" err="1" smtClean="0"/>
            <a:t>gula</a:t>
          </a:r>
          <a:endParaRPr lang="en-US" sz="1700" kern="1200" dirty="0"/>
        </a:p>
      </dsp:txBody>
      <dsp:txXfrm>
        <a:off x="2366" y="1605165"/>
        <a:ext cx="1877317" cy="1126390"/>
      </dsp:txXfrm>
    </dsp:sp>
    <dsp:sp modelId="{D74E6480-10F7-4D5F-8CA0-53605374734B}">
      <dsp:nvSpPr>
        <dsp:cNvPr id="0" name=""/>
        <dsp:cNvSpPr/>
      </dsp:nvSpPr>
      <dsp:spPr>
        <a:xfrm>
          <a:off x="2067416" y="1605165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Tetap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biasakan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sarapan</a:t>
          </a:r>
          <a:endParaRPr lang="en-US" sz="1700" kern="1200" dirty="0"/>
        </a:p>
      </dsp:txBody>
      <dsp:txXfrm>
        <a:off x="2067416" y="1605165"/>
        <a:ext cx="1877317" cy="1126390"/>
      </dsp:txXfrm>
    </dsp:sp>
    <dsp:sp modelId="{B4AA5333-8888-459C-A56C-451DEBC3334A}">
      <dsp:nvSpPr>
        <dsp:cNvPr id="0" name=""/>
        <dsp:cNvSpPr/>
      </dsp:nvSpPr>
      <dsp:spPr>
        <a:xfrm>
          <a:off x="4132465" y="1605165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Hindari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alkohol</a:t>
          </a:r>
          <a:endParaRPr lang="en-US" sz="1700" kern="1200" dirty="0"/>
        </a:p>
      </dsp:txBody>
      <dsp:txXfrm>
        <a:off x="4132465" y="1605165"/>
        <a:ext cx="1877317" cy="1126390"/>
      </dsp:txXfrm>
    </dsp:sp>
    <dsp:sp modelId="{0E9A5D41-5F9A-400F-8590-292515A32FF2}">
      <dsp:nvSpPr>
        <dsp:cNvPr id="0" name=""/>
        <dsp:cNvSpPr/>
      </dsp:nvSpPr>
      <dsp:spPr>
        <a:xfrm>
          <a:off x="6197515" y="1605165"/>
          <a:ext cx="1877317" cy="11263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Cukupi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minum</a:t>
          </a:r>
          <a:r>
            <a:rPr lang="en-US" sz="1700" kern="1200" dirty="0" smtClean="0"/>
            <a:t>.</a:t>
          </a:r>
          <a:endParaRPr lang="en-US" sz="1700" kern="1200" dirty="0"/>
        </a:p>
      </dsp:txBody>
      <dsp:txXfrm>
        <a:off x="6197515" y="1605165"/>
        <a:ext cx="1877317" cy="11263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B3D57E-6D5E-4239-9D7C-BBAB64FB390F}">
      <dsp:nvSpPr>
        <dsp:cNvPr id="0" name=""/>
        <dsp:cNvSpPr/>
      </dsp:nvSpPr>
      <dsp:spPr>
        <a:xfrm>
          <a:off x="2433" y="650207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150 </a:t>
          </a:r>
          <a:r>
            <a:rPr lang="en-US" sz="1300" kern="1200" dirty="0" err="1" smtClean="0"/>
            <a:t>menit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aktivitas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intensitas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moderat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dlm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seminggu</a:t>
          </a:r>
          <a:endParaRPr lang="en-US" sz="1300" kern="1200" dirty="0"/>
        </a:p>
      </dsp:txBody>
      <dsp:txXfrm>
        <a:off x="2433" y="650207"/>
        <a:ext cx="1930449" cy="1158269"/>
      </dsp:txXfrm>
    </dsp:sp>
    <dsp:sp modelId="{6460AD7B-E8C8-4F3E-9732-008D93EF10C7}">
      <dsp:nvSpPr>
        <dsp:cNvPr id="0" name=""/>
        <dsp:cNvSpPr/>
      </dsp:nvSpPr>
      <dsp:spPr>
        <a:xfrm>
          <a:off x="2125927" y="650207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Diselingi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aktivitas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penguatan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otot</a:t>
          </a:r>
          <a:r>
            <a:rPr lang="en-US" sz="1300" kern="1200" dirty="0" smtClean="0"/>
            <a:t> 2 kali </a:t>
          </a:r>
          <a:r>
            <a:rPr lang="en-US" sz="1300" kern="1200" dirty="0" err="1" smtClean="0"/>
            <a:t>seminggu</a:t>
          </a:r>
          <a:endParaRPr lang="en-US" sz="1300" kern="1200" dirty="0"/>
        </a:p>
      </dsp:txBody>
      <dsp:txXfrm>
        <a:off x="2125927" y="650207"/>
        <a:ext cx="1930449" cy="1158269"/>
      </dsp:txXfrm>
    </dsp:sp>
    <dsp:sp modelId="{078D141A-DBD1-47B0-BC5B-3F4B04799964}">
      <dsp:nvSpPr>
        <dsp:cNvPr id="0" name=""/>
        <dsp:cNvSpPr/>
      </dsp:nvSpPr>
      <dsp:spPr>
        <a:xfrm>
          <a:off x="4249422" y="650207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Tambahkan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aktivitas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keseimbangan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terutama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untuk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lansia</a:t>
          </a:r>
          <a:r>
            <a:rPr lang="en-US" sz="1300" kern="1200" dirty="0" smtClean="0"/>
            <a:t> dg </a:t>
          </a:r>
          <a:r>
            <a:rPr lang="en-US" sz="1300" kern="1200" dirty="0" err="1" smtClean="0"/>
            <a:t>kesulitan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mobilitas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setidaknya</a:t>
          </a:r>
          <a:r>
            <a:rPr lang="en-US" sz="1300" kern="1200" dirty="0" smtClean="0"/>
            <a:t> 3 kali/</a:t>
          </a:r>
          <a:r>
            <a:rPr lang="en-US" sz="1300" kern="1200" dirty="0" err="1" smtClean="0"/>
            <a:t>minggu</a:t>
          </a:r>
          <a:endParaRPr lang="en-US" sz="1300" kern="1200" dirty="0"/>
        </a:p>
      </dsp:txBody>
      <dsp:txXfrm>
        <a:off x="4249422" y="650207"/>
        <a:ext cx="1930449" cy="1158269"/>
      </dsp:txXfrm>
    </dsp:sp>
    <dsp:sp modelId="{F66395DE-AC63-4775-B51F-8D27B3898559}">
      <dsp:nvSpPr>
        <dsp:cNvPr id="0" name=""/>
        <dsp:cNvSpPr/>
      </dsp:nvSpPr>
      <dsp:spPr>
        <a:xfrm>
          <a:off x="6372917" y="650207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Pastikan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tetap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merasa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nyaman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saat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beraktivitas</a:t>
          </a:r>
          <a:r>
            <a:rPr lang="en-US" sz="1300" kern="1200" dirty="0" smtClean="0"/>
            <a:t> (</a:t>
          </a:r>
          <a:r>
            <a:rPr lang="en-US" sz="1300" kern="1200" dirty="0" err="1" smtClean="0"/>
            <a:t>masih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dpt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mengobrol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tanpa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susah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bernapas</a:t>
          </a:r>
          <a:r>
            <a:rPr lang="en-US" sz="1300" kern="1200" dirty="0" smtClean="0"/>
            <a:t>)</a:t>
          </a:r>
          <a:endParaRPr lang="en-US" sz="1300" kern="1200" dirty="0"/>
        </a:p>
      </dsp:txBody>
      <dsp:txXfrm>
        <a:off x="6372917" y="650207"/>
        <a:ext cx="1930449" cy="1158269"/>
      </dsp:txXfrm>
    </dsp:sp>
    <dsp:sp modelId="{98C5095B-C3FC-4755-AF7E-BFD889B923E8}">
      <dsp:nvSpPr>
        <dsp:cNvPr id="0" name=""/>
        <dsp:cNvSpPr/>
      </dsp:nvSpPr>
      <dsp:spPr>
        <a:xfrm>
          <a:off x="1064180" y="2001522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Jika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belum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terbiasa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mulai</a:t>
          </a:r>
          <a:r>
            <a:rPr lang="en-US" sz="1300" kern="1200" dirty="0" smtClean="0"/>
            <a:t> dg </a:t>
          </a:r>
          <a:r>
            <a:rPr lang="en-US" sz="1300" kern="1200" dirty="0" err="1" smtClean="0"/>
            <a:t>durasi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singkat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dulu</a:t>
          </a:r>
          <a:r>
            <a:rPr lang="en-US" sz="1300" kern="1200" dirty="0" smtClean="0"/>
            <a:t> kira2 10 </a:t>
          </a:r>
          <a:r>
            <a:rPr lang="en-US" sz="1300" kern="1200" dirty="0" err="1" smtClean="0"/>
            <a:t>menit</a:t>
          </a:r>
          <a:r>
            <a:rPr lang="en-US" sz="1300" kern="1200" dirty="0" smtClean="0"/>
            <a:t>/</a:t>
          </a:r>
          <a:r>
            <a:rPr lang="en-US" sz="1300" kern="1200" dirty="0" err="1" smtClean="0"/>
            <a:t>aktivitas</a:t>
          </a:r>
          <a:endParaRPr lang="en-US" sz="1300" kern="1200" dirty="0"/>
        </a:p>
      </dsp:txBody>
      <dsp:txXfrm>
        <a:off x="1064180" y="2001522"/>
        <a:ext cx="1930449" cy="1158269"/>
      </dsp:txXfrm>
    </dsp:sp>
    <dsp:sp modelId="{809C6626-904B-4C98-AE83-ECFBC59950BB}">
      <dsp:nvSpPr>
        <dsp:cNvPr id="0" name=""/>
        <dsp:cNvSpPr/>
      </dsp:nvSpPr>
      <dsp:spPr>
        <a:xfrm>
          <a:off x="3187675" y="2001522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Jangan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lupa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pemanasan</a:t>
          </a:r>
          <a:r>
            <a:rPr lang="en-US" sz="1300" kern="1200" dirty="0" smtClean="0"/>
            <a:t> &amp; </a:t>
          </a:r>
          <a:r>
            <a:rPr lang="en-US" sz="1300" kern="1200" dirty="0" err="1" smtClean="0"/>
            <a:t>pendinginan</a:t>
          </a:r>
          <a:endParaRPr lang="en-US" sz="1300" kern="1200" dirty="0"/>
        </a:p>
      </dsp:txBody>
      <dsp:txXfrm>
        <a:off x="3187675" y="2001522"/>
        <a:ext cx="1930449" cy="1158269"/>
      </dsp:txXfrm>
    </dsp:sp>
    <dsp:sp modelId="{C84E2DC2-E70A-411D-8449-486DBA21A115}">
      <dsp:nvSpPr>
        <dsp:cNvPr id="0" name=""/>
        <dsp:cNvSpPr/>
      </dsp:nvSpPr>
      <dsp:spPr>
        <a:xfrm>
          <a:off x="5311169" y="2001522"/>
          <a:ext cx="1930449" cy="11582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Beri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jeda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waktu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utk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istirahat</a:t>
          </a:r>
          <a:r>
            <a:rPr lang="en-US" sz="1300" kern="1200" dirty="0" smtClean="0"/>
            <a:t>. </a:t>
          </a:r>
          <a:r>
            <a:rPr lang="en-US" sz="1300" kern="1200" dirty="0" err="1" smtClean="0"/>
            <a:t>Cukup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tidur</a:t>
          </a:r>
          <a:r>
            <a:rPr lang="en-US" sz="1300" kern="1200" dirty="0" smtClean="0"/>
            <a:t>.</a:t>
          </a:r>
          <a:endParaRPr lang="en-US" sz="1300" kern="1200" dirty="0"/>
        </a:p>
      </dsp:txBody>
      <dsp:txXfrm>
        <a:off x="5311169" y="2001522"/>
        <a:ext cx="1930449" cy="11582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2BA96-AFDC-46D3-A164-336D7F559B9F}">
      <dsp:nvSpPr>
        <dsp:cNvPr id="0" name=""/>
        <dsp:cNvSpPr/>
      </dsp:nvSpPr>
      <dsp:spPr>
        <a:xfrm>
          <a:off x="2595" y="21465"/>
          <a:ext cx="2530673" cy="101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Asupan</a:t>
          </a:r>
          <a:endParaRPr lang="en-US" sz="1800" kern="1200" dirty="0"/>
        </a:p>
      </dsp:txBody>
      <dsp:txXfrm>
        <a:off x="2595" y="21465"/>
        <a:ext cx="2530673" cy="1012269"/>
      </dsp:txXfrm>
    </dsp:sp>
    <dsp:sp modelId="{AA6C9155-BE0D-473E-B753-D0E43551540F}">
      <dsp:nvSpPr>
        <dsp:cNvPr id="0" name=""/>
        <dsp:cNvSpPr/>
      </dsp:nvSpPr>
      <dsp:spPr>
        <a:xfrm>
          <a:off x="2595" y="1033734"/>
          <a:ext cx="2530673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Food weighing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FFQ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24-recall</a:t>
          </a:r>
          <a:endParaRPr lang="en-US" sz="1800" kern="1200" dirty="0"/>
        </a:p>
      </dsp:txBody>
      <dsp:txXfrm>
        <a:off x="2595" y="1033734"/>
        <a:ext cx="2530673" cy="2196000"/>
      </dsp:txXfrm>
    </dsp:sp>
    <dsp:sp modelId="{394EF1A5-AB92-4FB3-BB54-C5B9D5D94BC3}">
      <dsp:nvSpPr>
        <dsp:cNvPr id="0" name=""/>
        <dsp:cNvSpPr/>
      </dsp:nvSpPr>
      <dsp:spPr>
        <a:xfrm>
          <a:off x="2887563" y="21465"/>
          <a:ext cx="2530673" cy="101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Biokimia</a:t>
          </a:r>
          <a:endParaRPr lang="en-US" sz="1800" kern="1200" dirty="0"/>
        </a:p>
      </dsp:txBody>
      <dsp:txXfrm>
        <a:off x="2887563" y="21465"/>
        <a:ext cx="2530673" cy="1012269"/>
      </dsp:txXfrm>
    </dsp:sp>
    <dsp:sp modelId="{95FAC8CA-DFAA-4893-9C34-47192DC037BA}">
      <dsp:nvSpPr>
        <dsp:cNvPr id="0" name=""/>
        <dsp:cNvSpPr/>
      </dsp:nvSpPr>
      <dsp:spPr>
        <a:xfrm>
          <a:off x="2887563" y="1033734"/>
          <a:ext cx="2530673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Darah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Urin</a:t>
          </a:r>
          <a:endParaRPr lang="en-US" sz="1800" kern="1200" dirty="0"/>
        </a:p>
      </dsp:txBody>
      <dsp:txXfrm>
        <a:off x="2887563" y="1033734"/>
        <a:ext cx="2530673" cy="2196000"/>
      </dsp:txXfrm>
    </dsp:sp>
    <dsp:sp modelId="{303F0AE0-FAC9-42BB-A8D0-E95C1487151F}">
      <dsp:nvSpPr>
        <dsp:cNvPr id="0" name=""/>
        <dsp:cNvSpPr/>
      </dsp:nvSpPr>
      <dsp:spPr>
        <a:xfrm>
          <a:off x="5772530" y="21465"/>
          <a:ext cx="2530673" cy="101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Antropometri</a:t>
          </a:r>
          <a:endParaRPr lang="en-US" sz="1800" kern="1200" dirty="0"/>
        </a:p>
      </dsp:txBody>
      <dsp:txXfrm>
        <a:off x="5772530" y="21465"/>
        <a:ext cx="2530673" cy="1012269"/>
      </dsp:txXfrm>
    </dsp:sp>
    <dsp:sp modelId="{9E64C6DF-A8BD-4585-B073-800D205109CB}">
      <dsp:nvSpPr>
        <dsp:cNvPr id="0" name=""/>
        <dsp:cNvSpPr/>
      </dsp:nvSpPr>
      <dsp:spPr>
        <a:xfrm>
          <a:off x="5772530" y="1033734"/>
          <a:ext cx="2530673" cy="219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BB, TB, IMT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Panjang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depa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panjang</a:t>
          </a:r>
          <a:r>
            <a:rPr lang="en-US" sz="1800" kern="1200" dirty="0" smtClean="0"/>
            <a:t> ulna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Tinggi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duduk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tinggi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lutut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Skinfold </a:t>
          </a:r>
          <a:endParaRPr lang="en-US" sz="1800" kern="1200" dirty="0"/>
        </a:p>
      </dsp:txBody>
      <dsp:txXfrm>
        <a:off x="5772530" y="1033734"/>
        <a:ext cx="2530673" cy="219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B9916-1567-4280-A620-67C378943AE6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2A400-E72A-47EE-B74D-889A8AA9A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6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63f76a5452_0_12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63f76a5452_0_12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Assalamualaikum</a:t>
            </a:r>
            <a:r>
              <a:rPr lang="en-US" dirty="0" smtClean="0"/>
              <a:t> </a:t>
            </a:r>
            <a:r>
              <a:rPr lang="en-US" dirty="0" err="1" smtClean="0"/>
              <a:t>Wr</a:t>
            </a:r>
            <a:r>
              <a:rPr lang="en-US" dirty="0" smtClean="0"/>
              <a:t> </a:t>
            </a:r>
            <a:r>
              <a:rPr lang="en-US" dirty="0" err="1" smtClean="0"/>
              <a:t>Wb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Kali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kuliah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1000 HPK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tentang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bersama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Wahyu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Kurnia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Prodi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Kesmas</a:t>
            </a:r>
            <a:r>
              <a:rPr lang="en-US" baseline="0" dirty="0" smtClean="0"/>
              <a:t> FKM UI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Yang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yaitu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Pemenuhan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0-6 </a:t>
            </a:r>
            <a:r>
              <a:rPr lang="en-US" baseline="0" dirty="0" err="1" smtClean="0"/>
              <a:t>bulan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Pemenuhan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6 </a:t>
            </a:r>
            <a:r>
              <a:rPr lang="en-US" baseline="0" dirty="0" err="1" smtClean="0"/>
              <a:t>bulan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atas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6408f92c8c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6408f92c8c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70717178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70717178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6408f92c8c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6408f92c8c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berikut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adalah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bacaan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digunakan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memperdalam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pembahasan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ASI. </a:t>
            </a:r>
            <a:r>
              <a:rPr lang="en-US" baseline="0" dirty="0" err="1" smtClean="0"/>
              <a:t>Terima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kasih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jumpa</a:t>
            </a:r>
            <a:r>
              <a:rPr lang="en-US" baseline="0" dirty="0" smtClean="0"/>
              <a:t> di video yang lain.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mengucapkan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DPASDP UI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bantuan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hibah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pembuatan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pembelajaran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4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987075" y="781525"/>
            <a:ext cx="3437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987075" y="2834125"/>
            <a:ext cx="2514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071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2" hasCustomPrompt="1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4" hasCustomPrompt="1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7" hasCustomPrompt="1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3" hasCustomPrompt="1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290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5786451" y="3831950"/>
            <a:ext cx="2522400" cy="71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4579200" cy="24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395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2674202" y="1469300"/>
            <a:ext cx="37956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8575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úmero grande 1">
  <p:cSld name="Número grande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>
            <a:spLocks noGrp="1"/>
          </p:cNvSpPr>
          <p:nvPr>
            <p:ph type="title" hasCustomPrompt="1"/>
          </p:nvPr>
        </p:nvSpPr>
        <p:spPr>
          <a:xfrm>
            <a:off x="3675900" y="1345956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2" name="Google Shape;72;p17"/>
          <p:cNvSpPr txBox="1">
            <a:spLocks noGrp="1"/>
          </p:cNvSpPr>
          <p:nvPr>
            <p:ph type="title" idx="2"/>
          </p:nvPr>
        </p:nvSpPr>
        <p:spPr>
          <a:xfrm>
            <a:off x="3358650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ubTitle" idx="1"/>
          </p:nvPr>
        </p:nvSpPr>
        <p:spPr>
          <a:xfrm>
            <a:off x="3642600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title" idx="3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title" idx="4" hasCustomPrompt="1"/>
          </p:nvPr>
        </p:nvSpPr>
        <p:spPr>
          <a:xfrm>
            <a:off x="616277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" name="Google Shape;76;p17"/>
          <p:cNvSpPr txBox="1">
            <a:spLocks noGrp="1"/>
          </p:cNvSpPr>
          <p:nvPr>
            <p:ph type="title" idx="5"/>
          </p:nvPr>
        </p:nvSpPr>
        <p:spPr>
          <a:xfrm>
            <a:off x="584552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ubTitle" idx="6"/>
          </p:nvPr>
        </p:nvSpPr>
        <p:spPr>
          <a:xfrm>
            <a:off x="6129475" y="2074650"/>
            <a:ext cx="18219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title" idx="7" hasCustomPrompt="1"/>
          </p:nvPr>
        </p:nvSpPr>
        <p:spPr>
          <a:xfrm>
            <a:off x="118902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9" name="Google Shape;79;p17"/>
          <p:cNvSpPr txBox="1">
            <a:spLocks noGrp="1"/>
          </p:cNvSpPr>
          <p:nvPr>
            <p:ph type="title" idx="8"/>
          </p:nvPr>
        </p:nvSpPr>
        <p:spPr>
          <a:xfrm>
            <a:off x="87177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9"/>
          </p:nvPr>
        </p:nvSpPr>
        <p:spPr>
          <a:xfrm>
            <a:off x="1155725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376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2">
  <p:cSld name="Section 2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/>
          <p:nvPr/>
        </p:nvSpPr>
        <p:spPr>
          <a:xfrm>
            <a:off x="-31750" y="-39675"/>
            <a:ext cx="6127800" cy="5183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774850" y="1698650"/>
            <a:ext cx="4129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1"/>
          </p:nvPr>
        </p:nvSpPr>
        <p:spPr>
          <a:xfrm>
            <a:off x="1656850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2" hasCustomPrompt="1"/>
          </p:nvPr>
        </p:nvSpPr>
        <p:spPr>
          <a:xfrm>
            <a:off x="3149350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450912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 idx="2"/>
          </p:nvPr>
        </p:nvSpPr>
        <p:spPr>
          <a:xfrm>
            <a:off x="848400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title" idx="3"/>
          </p:nvPr>
        </p:nvSpPr>
        <p:spPr>
          <a:xfrm>
            <a:off x="2765499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subTitle" idx="4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title" idx="5"/>
          </p:nvPr>
        </p:nvSpPr>
        <p:spPr>
          <a:xfrm>
            <a:off x="4682598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ubTitle" idx="6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title" idx="7"/>
          </p:nvPr>
        </p:nvSpPr>
        <p:spPr>
          <a:xfrm>
            <a:off x="6599697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subTitle" idx="8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2427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3">
  <p:cSld name="Section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0" name="Google Shape;100;p20"/>
          <p:cNvSpPr/>
          <p:nvPr/>
        </p:nvSpPr>
        <p:spPr>
          <a:xfrm>
            <a:off x="6524625" y="0"/>
            <a:ext cx="26193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535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 ">
  <p:cSld name="Title + six columns 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title" idx="2"/>
          </p:nvPr>
        </p:nvSpPr>
        <p:spPr>
          <a:xfrm>
            <a:off x="669900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subTitle" idx="1"/>
          </p:nvPr>
        </p:nvSpPr>
        <p:spPr>
          <a:xfrm>
            <a:off x="669900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title" idx="3"/>
          </p:nvPr>
        </p:nvSpPr>
        <p:spPr>
          <a:xfrm>
            <a:off x="2646198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ubTitle" idx="4"/>
          </p:nvPr>
        </p:nvSpPr>
        <p:spPr>
          <a:xfrm>
            <a:off x="2646198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title" idx="5"/>
          </p:nvPr>
        </p:nvSpPr>
        <p:spPr>
          <a:xfrm>
            <a:off x="4622497" y="34538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subTitle" idx="6"/>
          </p:nvPr>
        </p:nvSpPr>
        <p:spPr>
          <a:xfrm>
            <a:off x="4622497" y="37860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9" name="Google Shape;109;p21"/>
          <p:cNvSpPr txBox="1">
            <a:spLocks noGrp="1"/>
          </p:cNvSpPr>
          <p:nvPr>
            <p:ph type="title" idx="7"/>
          </p:nvPr>
        </p:nvSpPr>
        <p:spPr>
          <a:xfrm>
            <a:off x="2646200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subTitle" idx="8"/>
          </p:nvPr>
        </p:nvSpPr>
        <p:spPr>
          <a:xfrm>
            <a:off x="2646200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title" idx="9"/>
          </p:nvPr>
        </p:nvSpPr>
        <p:spPr>
          <a:xfrm>
            <a:off x="4622498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subTitle" idx="13"/>
          </p:nvPr>
        </p:nvSpPr>
        <p:spPr>
          <a:xfrm>
            <a:off x="4622498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title" idx="14"/>
          </p:nvPr>
        </p:nvSpPr>
        <p:spPr>
          <a:xfrm>
            <a:off x="6598797" y="17784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subTitle" idx="15"/>
          </p:nvPr>
        </p:nvSpPr>
        <p:spPr>
          <a:xfrm>
            <a:off x="6598797" y="21106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5274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subTitle" idx="1"/>
          </p:nvPr>
        </p:nvSpPr>
        <p:spPr>
          <a:xfrm>
            <a:off x="818250" y="1106038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818250" y="3303950"/>
            <a:ext cx="30624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45174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Title + Bullet poin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98597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2"/>
          </p:nvPr>
        </p:nvSpPr>
        <p:spPr>
          <a:xfrm>
            <a:off x="479112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828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190212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294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subTitle" idx="1"/>
          </p:nvPr>
        </p:nvSpPr>
        <p:spPr>
          <a:xfrm>
            <a:off x="818250" y="1755325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992700" y="1230025"/>
            <a:ext cx="3368100" cy="291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61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985975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4791124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title" idx="3"/>
          </p:nvPr>
        </p:nvSpPr>
        <p:spPr>
          <a:xfrm>
            <a:off x="98597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 idx="4"/>
          </p:nvPr>
        </p:nvSpPr>
        <p:spPr>
          <a:xfrm>
            <a:off x="479112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777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948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18250" y="1345650"/>
            <a:ext cx="2808000" cy="29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595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18250" y="450150"/>
            <a:ext cx="3070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364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18250" y="2097750"/>
            <a:ext cx="2539200" cy="16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456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469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 hasCustomPrompt="1"/>
          </p:nvPr>
        </p:nvSpPr>
        <p:spPr>
          <a:xfrm>
            <a:off x="2417700" y="1859620"/>
            <a:ext cx="4308600" cy="112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0" name="Google Shape;40;p11"/>
          <p:cNvSpPr txBox="1">
            <a:spLocks noGrp="1"/>
          </p:cNvSpPr>
          <p:nvPr>
            <p:ph type="subTitle" idx="1"/>
          </p:nvPr>
        </p:nvSpPr>
        <p:spPr>
          <a:xfrm>
            <a:off x="2799450" y="3211100"/>
            <a:ext cx="3545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94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10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ontserrat"/>
              <a:buNone/>
              <a:defRPr sz="28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Char char="●"/>
              <a:defRPr sz="18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79186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3" r:id="rId18"/>
    <p:sldLayoutId id="2147483684" r:id="rId19"/>
    <p:sldLayoutId id="2147483685" r:id="rId20"/>
    <p:sldLayoutId id="2147483686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0679" y="1277640"/>
            <a:ext cx="5052121" cy="213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8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2"/>
          <p:cNvSpPr/>
          <p:nvPr/>
        </p:nvSpPr>
        <p:spPr>
          <a:xfrm>
            <a:off x="304800" y="873725"/>
            <a:ext cx="6019800" cy="38877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52"/>
          <p:cNvSpPr txBox="1">
            <a:spLocks noGrp="1"/>
          </p:cNvSpPr>
          <p:nvPr>
            <p:ph type="title"/>
          </p:nvPr>
        </p:nvSpPr>
        <p:spPr>
          <a:xfrm>
            <a:off x="818250" y="209550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/>
              <a:t>Bacaan</a:t>
            </a:r>
            <a:endParaRPr dirty="0"/>
          </a:p>
        </p:txBody>
      </p:sp>
      <p:sp>
        <p:nvSpPr>
          <p:cNvPr id="616" name="Google Shape;616;p52"/>
          <p:cNvSpPr txBox="1">
            <a:spLocks noGrp="1"/>
          </p:cNvSpPr>
          <p:nvPr>
            <p:ph type="body" idx="2"/>
          </p:nvPr>
        </p:nvSpPr>
        <p:spPr>
          <a:xfrm>
            <a:off x="457200" y="971550"/>
            <a:ext cx="5638800" cy="396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98463" indent="-398463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Brown, J.E. et al (</a:t>
            </a:r>
            <a:r>
              <a:rPr lang="en-US" dirty="0" err="1" smtClean="0">
                <a:solidFill>
                  <a:schemeClr val="tx1"/>
                </a:solidFill>
              </a:rPr>
              <a:t>ed</a:t>
            </a:r>
            <a:r>
              <a:rPr lang="en-US" dirty="0" smtClean="0">
                <a:solidFill>
                  <a:schemeClr val="tx1"/>
                </a:solidFill>
              </a:rPr>
              <a:t>). 2011. </a:t>
            </a:r>
            <a:r>
              <a:rPr lang="en-US" i="1" dirty="0" smtClean="0">
                <a:solidFill>
                  <a:schemeClr val="tx1"/>
                </a:solidFill>
              </a:rPr>
              <a:t>Nutrition through the life cycle 4</a:t>
            </a:r>
            <a:r>
              <a:rPr lang="en-US" i="1" baseline="30000" dirty="0" smtClean="0">
                <a:solidFill>
                  <a:schemeClr val="tx1"/>
                </a:solidFill>
              </a:rPr>
              <a:t>th</a:t>
            </a:r>
            <a:r>
              <a:rPr lang="en-US" i="1" dirty="0" smtClean="0">
                <a:solidFill>
                  <a:schemeClr val="tx1"/>
                </a:solidFill>
              </a:rPr>
              <a:t> edition</a:t>
            </a:r>
            <a:r>
              <a:rPr lang="en-US" dirty="0" smtClean="0">
                <a:solidFill>
                  <a:schemeClr val="tx1"/>
                </a:solidFill>
              </a:rPr>
              <a:t>. Wadsworth </a:t>
            </a:r>
            <a:r>
              <a:rPr lang="en-US" dirty="0" err="1" smtClean="0">
                <a:solidFill>
                  <a:schemeClr val="tx1"/>
                </a:solidFill>
              </a:rPr>
              <a:t>Cengage</a:t>
            </a:r>
            <a:r>
              <a:rPr lang="en-US" dirty="0" smtClean="0">
                <a:solidFill>
                  <a:schemeClr val="tx1"/>
                </a:solidFill>
              </a:rPr>
              <a:t> Learning</a:t>
            </a:r>
          </a:p>
          <a:p>
            <a:pPr marL="398463" indent="-398463" algn="just">
              <a:buNone/>
            </a:pPr>
            <a:r>
              <a:rPr lang="en-US" dirty="0">
                <a:solidFill>
                  <a:schemeClr val="tx1"/>
                </a:solidFill>
              </a:rPr>
              <a:t>Thompson, J. &amp; M. </a:t>
            </a:r>
            <a:r>
              <a:rPr lang="en-US" dirty="0" err="1">
                <a:solidFill>
                  <a:schemeClr val="tx1"/>
                </a:solidFill>
              </a:rPr>
              <a:t>Manore</a:t>
            </a:r>
            <a:r>
              <a:rPr lang="en-US" dirty="0">
                <a:solidFill>
                  <a:schemeClr val="tx1"/>
                </a:solidFill>
              </a:rPr>
              <a:t>. 2012. </a:t>
            </a:r>
            <a:r>
              <a:rPr lang="en-US" i="1" dirty="0">
                <a:solidFill>
                  <a:schemeClr val="tx1"/>
                </a:solidFill>
              </a:rPr>
              <a:t>Nutrition: An Applied Approach 3</a:t>
            </a:r>
            <a:r>
              <a:rPr lang="en-US" i="1" baseline="30000" dirty="0">
                <a:solidFill>
                  <a:schemeClr val="tx1"/>
                </a:solidFill>
              </a:rPr>
              <a:t>rd</a:t>
            </a:r>
            <a:r>
              <a:rPr lang="en-US" i="1" dirty="0">
                <a:solidFill>
                  <a:schemeClr val="tx1"/>
                </a:solidFill>
              </a:rPr>
              <a:t> edition</a:t>
            </a:r>
            <a:r>
              <a:rPr lang="en-US" dirty="0">
                <a:solidFill>
                  <a:schemeClr val="tx1"/>
                </a:solidFill>
              </a:rPr>
              <a:t>. Pearson Education, </a:t>
            </a:r>
            <a:r>
              <a:rPr lang="en-US" dirty="0" err="1">
                <a:solidFill>
                  <a:schemeClr val="tx1"/>
                </a:solidFill>
              </a:rPr>
              <a:t>Inc</a:t>
            </a:r>
            <a:endParaRPr lang="en-US" dirty="0">
              <a:solidFill>
                <a:schemeClr val="tx1"/>
              </a:solidFill>
            </a:endParaRPr>
          </a:p>
          <a:p>
            <a:pPr marL="398463" indent="-398463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Schiff</a:t>
            </a:r>
            <a:r>
              <a:rPr lang="id-ID" dirty="0">
                <a:solidFill>
                  <a:schemeClr val="tx1"/>
                </a:solidFill>
              </a:rPr>
              <a:t>, W. 2009. </a:t>
            </a:r>
            <a:r>
              <a:rPr lang="id-ID" i="1" dirty="0">
                <a:solidFill>
                  <a:schemeClr val="tx1"/>
                </a:solidFill>
              </a:rPr>
              <a:t>Nutrition for Healthy Living</a:t>
            </a:r>
            <a:r>
              <a:rPr lang="id-ID" dirty="0">
                <a:solidFill>
                  <a:schemeClr val="tx1"/>
                </a:solidFill>
              </a:rPr>
              <a:t>. </a:t>
            </a:r>
            <a:r>
              <a:rPr lang="id-ID" dirty="0" smtClean="0">
                <a:solidFill>
                  <a:schemeClr val="tx1"/>
                </a:solidFill>
              </a:rPr>
              <a:t>McGrawHill</a:t>
            </a:r>
            <a:endParaRPr lang="en-US" dirty="0" smtClean="0">
              <a:solidFill>
                <a:schemeClr val="tx1"/>
              </a:solidFill>
            </a:endParaRPr>
          </a:p>
          <a:p>
            <a:pPr marL="398463" indent="-398463" algn="just">
              <a:buNone/>
            </a:pPr>
            <a:r>
              <a:rPr lang="id-ID" dirty="0">
                <a:solidFill>
                  <a:schemeClr val="tx1"/>
                </a:solidFill>
              </a:rPr>
              <a:t>Gibson, R. 2005. </a:t>
            </a:r>
            <a:r>
              <a:rPr lang="id-ID" i="1" dirty="0">
                <a:solidFill>
                  <a:schemeClr val="tx1"/>
                </a:solidFill>
              </a:rPr>
              <a:t>Principles of Nutritional Assessment second edition</a:t>
            </a:r>
            <a:r>
              <a:rPr lang="id-ID" dirty="0">
                <a:solidFill>
                  <a:schemeClr val="tx1"/>
                </a:solidFill>
              </a:rPr>
              <a:t>. Oxford University Press.</a:t>
            </a:r>
          </a:p>
          <a:p>
            <a:pPr marL="398463" indent="-398463" algn="just">
              <a:buNone/>
            </a:pPr>
            <a:r>
              <a:rPr lang="id-ID" dirty="0">
                <a:solidFill>
                  <a:schemeClr val="tx1"/>
                </a:solidFill>
              </a:rPr>
              <a:t>Kohrs, M.B et al. </a:t>
            </a:r>
            <a:r>
              <a:rPr lang="id-ID" i="1" dirty="0">
                <a:solidFill>
                  <a:schemeClr val="tx1"/>
                </a:solidFill>
              </a:rPr>
              <a:t>Factors Affecting Nutritional Status in Elderly</a:t>
            </a:r>
            <a:r>
              <a:rPr lang="id-ID" dirty="0">
                <a:solidFill>
                  <a:schemeClr val="tx1"/>
                </a:solidFill>
              </a:rPr>
              <a:t> dalam Munro, H. N &amp; D.E. Danford (ed). 1989. </a:t>
            </a:r>
            <a:r>
              <a:rPr lang="id-ID" i="1" dirty="0">
                <a:solidFill>
                  <a:schemeClr val="tx1"/>
                </a:solidFill>
              </a:rPr>
              <a:t>Human Nutrition vol 6, Nutrition, Aging and the  Elderly</a:t>
            </a:r>
            <a:r>
              <a:rPr lang="id-ID" dirty="0">
                <a:solidFill>
                  <a:schemeClr val="tx1"/>
                </a:solidFill>
              </a:rPr>
              <a:t>. Springer Science</a:t>
            </a:r>
          </a:p>
          <a:p>
            <a:pPr marL="398463" indent="-398463" algn="just">
              <a:buNone/>
            </a:pPr>
            <a:r>
              <a:rPr lang="id-ID" dirty="0">
                <a:solidFill>
                  <a:schemeClr val="tx1"/>
                </a:solidFill>
              </a:rPr>
              <a:t>Chumlea, W.C. et al. Anthropometric approaches to the nutritional assessment of the elderly dalam Munro, H. N &amp; D.E. Danford (ed). 1989. </a:t>
            </a:r>
            <a:r>
              <a:rPr lang="id-ID" i="1" dirty="0">
                <a:solidFill>
                  <a:schemeClr val="tx1"/>
                </a:solidFill>
              </a:rPr>
              <a:t>Human Nutrition vol 6, Nutrition, Aging and the Elderly</a:t>
            </a:r>
            <a:r>
              <a:rPr lang="id-ID" dirty="0">
                <a:solidFill>
                  <a:schemeClr val="tx1"/>
                </a:solidFill>
              </a:rPr>
              <a:t>. Springer Science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400799" y="3330237"/>
            <a:ext cx="259080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  <a:p>
            <a:pPr algn="ctr"/>
            <a:r>
              <a:rPr lang="en-US" sz="4400" b="1" cap="none" spc="10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Kasih</a:t>
            </a:r>
            <a:endParaRPr lang="en-US" sz="4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5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-29344" y="1"/>
            <a:ext cx="9188629" cy="689419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VIDEO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BANTUAN DANA MATA KULIAH MOOCs </a:t>
            </a: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DPASDP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UI 2020</a:t>
            </a:r>
          </a:p>
          <a:p>
            <a:pPr lvl="0" algn="ctr">
              <a:spcAft>
                <a:spcPts val="600"/>
              </a:spcAft>
            </a:pPr>
            <a:endParaRPr lang="id-ID" sz="1800" b="1" dirty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Copyright @ Universitas Indonesia 2020</a:t>
            </a:r>
          </a:p>
          <a:p>
            <a:pPr lvl="0" algn="ctr">
              <a:spcAft>
                <a:spcPts val="600"/>
              </a:spcAft>
            </a:pPr>
            <a:endParaRPr lang="id-ID" sz="1800" b="1" dirty="0" smtClean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Produksi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S1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Departemen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Kesmas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FKM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UI</a:t>
            </a: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2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9"/>
          <p:cNvSpPr txBox="1">
            <a:spLocks noGrp="1"/>
          </p:cNvSpPr>
          <p:nvPr>
            <p:ph type="title"/>
          </p:nvPr>
        </p:nvSpPr>
        <p:spPr>
          <a:xfrm>
            <a:off x="533400" y="1698650"/>
            <a:ext cx="554975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r>
              <a:rPr lang="en" dirty="0" smtClean="0"/>
              <a:t/>
            </a:r>
            <a:br>
              <a:rPr lang="en" dirty="0" smtClean="0"/>
            </a:br>
            <a:r>
              <a:rPr lang="en" sz="3200" dirty="0" smtClean="0"/>
              <a:t>Mata Kuliah : </a:t>
            </a:r>
            <a:br>
              <a:rPr lang="en" sz="3200" dirty="0" smtClean="0"/>
            </a:br>
            <a:r>
              <a:rPr lang="en" sz="3200" dirty="0" smtClean="0"/>
              <a:t>Gizi dalam Daur Kehidupan</a:t>
            </a:r>
            <a:endParaRPr sz="3200" dirty="0"/>
          </a:p>
        </p:txBody>
      </p:sp>
      <p:sp>
        <p:nvSpPr>
          <p:cNvPr id="296" name="Google Shape;296;p39"/>
          <p:cNvSpPr txBox="1">
            <a:spLocks noGrp="1"/>
          </p:cNvSpPr>
          <p:nvPr>
            <p:ph type="subTitle" idx="1"/>
          </p:nvPr>
        </p:nvSpPr>
        <p:spPr>
          <a:xfrm>
            <a:off x="609600" y="3172687"/>
            <a:ext cx="4038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err="1" smtClean="0">
                <a:solidFill>
                  <a:schemeClr val="lt2"/>
                </a:solidFill>
              </a:rPr>
              <a:t>Wahyu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Kurnia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Yusrin</a:t>
            </a:r>
            <a:r>
              <a:rPr lang="en-US" b="1" dirty="0" smtClean="0">
                <a:solidFill>
                  <a:schemeClr val="lt2"/>
                </a:solidFill>
              </a:rPr>
              <a:t> Putra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Prodi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, </a:t>
            </a:r>
            <a:r>
              <a:rPr lang="en-US" b="1" dirty="0" err="1" smtClean="0">
                <a:solidFill>
                  <a:schemeClr val="lt2"/>
                </a:solidFill>
              </a:rPr>
              <a:t>Departemen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Kesmas</a:t>
            </a:r>
            <a:endParaRPr lang="en-US" b="1" dirty="0" smtClean="0">
              <a:solidFill>
                <a:schemeClr val="l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FKM UI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2020</a:t>
            </a:r>
            <a:endParaRPr b="1" dirty="0"/>
          </a:p>
        </p:txBody>
      </p:sp>
      <p:pic>
        <p:nvPicPr>
          <p:cNvPr id="298" name="Google Shape;298;p39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647950"/>
            <a:ext cx="1897758" cy="1827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02483"/>
            <a:ext cx="899570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111" y="133350"/>
            <a:ext cx="914689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8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2271925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13287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6" name="Google Shape;156;p30"/>
          <p:cNvSpPr/>
          <p:nvPr/>
        </p:nvSpPr>
        <p:spPr>
          <a:xfrm>
            <a:off x="4194601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7" name="Google Shape;157;p30"/>
          <p:cNvSpPr/>
          <p:nvPr/>
        </p:nvSpPr>
        <p:spPr>
          <a:xfrm>
            <a:off x="6709202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/>
              <a:t>Apa yg akan dibahas?</a:t>
            </a:r>
            <a:endParaRPr dirty="0"/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Kebutuhan Gizi Lansia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37143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37143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e</a:t>
            </a:r>
            <a:r>
              <a:rPr lang="en" dirty="0" smtClean="0">
                <a:solidFill>
                  <a:schemeClr val="tx1"/>
                </a:solidFill>
              </a:rPr>
              <a:t>menuhan Gizi Lansia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62289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62289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tx1"/>
                </a:solidFill>
              </a:rPr>
              <a:t>Penilaian Status Gizi Lansia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5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Google Shape;375;p44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76311"/>
            <a:ext cx="3733800" cy="3419469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44"/>
          <p:cNvSpPr txBox="1">
            <a:spLocks noGrp="1"/>
          </p:cNvSpPr>
          <p:nvPr>
            <p:ph type="body" idx="1"/>
          </p:nvPr>
        </p:nvSpPr>
        <p:spPr>
          <a:xfrm>
            <a:off x="381000" y="2097750"/>
            <a:ext cx="3352800" cy="16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6213" lvl="1" indent="-176213">
              <a:lnSpc>
                <a:spcPct val="10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id-ID" b="1" i="1" dirty="0" smtClean="0">
                <a:solidFill>
                  <a:schemeClr val="tx1"/>
                </a:solidFill>
                <a:latin typeface="+mj-lt"/>
              </a:rPr>
              <a:t>iddle age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	</a:t>
            </a:r>
            <a:r>
              <a:rPr lang="id-ID" b="1" dirty="0" smtClean="0">
                <a:solidFill>
                  <a:schemeClr val="tx1"/>
                </a:solidFill>
                <a:latin typeface="+mj-lt"/>
              </a:rPr>
              <a:t>45-59 </a:t>
            </a:r>
            <a:r>
              <a:rPr lang="id-ID" b="1" dirty="0">
                <a:solidFill>
                  <a:schemeClr val="tx1"/>
                </a:solidFill>
                <a:latin typeface="+mj-lt"/>
              </a:rPr>
              <a:t>tahun</a:t>
            </a:r>
          </a:p>
          <a:p>
            <a:pPr marL="176213" lvl="1" indent="-176213">
              <a:lnSpc>
                <a:spcPct val="100000"/>
              </a:lnSpc>
              <a:spcBef>
                <a:spcPts val="0"/>
              </a:spcBef>
            </a:pPr>
            <a:r>
              <a:rPr lang="id-ID" b="1" i="1" dirty="0">
                <a:solidFill>
                  <a:schemeClr val="tx1"/>
                </a:solidFill>
                <a:latin typeface="+mj-lt"/>
              </a:rPr>
              <a:t>Elderly	</a:t>
            </a:r>
            <a:r>
              <a:rPr lang="en-US" b="1" i="1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id-ID" b="1" dirty="0" smtClean="0">
                <a:solidFill>
                  <a:schemeClr val="tx1"/>
                </a:solidFill>
                <a:latin typeface="+mj-lt"/>
              </a:rPr>
              <a:t>60-74 </a:t>
            </a:r>
            <a:r>
              <a:rPr lang="id-ID" b="1" dirty="0">
                <a:solidFill>
                  <a:schemeClr val="tx1"/>
                </a:solidFill>
                <a:latin typeface="+mj-lt"/>
              </a:rPr>
              <a:t>tahun</a:t>
            </a:r>
          </a:p>
          <a:p>
            <a:pPr marL="176213" lvl="1" indent="-176213">
              <a:lnSpc>
                <a:spcPct val="100000"/>
              </a:lnSpc>
              <a:spcBef>
                <a:spcPts val="0"/>
              </a:spcBef>
            </a:pPr>
            <a:r>
              <a:rPr lang="id-ID" b="1" i="1" dirty="0">
                <a:solidFill>
                  <a:schemeClr val="tx1"/>
                </a:solidFill>
                <a:latin typeface="+mj-lt"/>
              </a:rPr>
              <a:t>Old	</a:t>
            </a:r>
            <a:r>
              <a:rPr lang="en-US" b="1" i="1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id-ID" b="1" dirty="0" smtClean="0">
                <a:solidFill>
                  <a:schemeClr val="tx1"/>
                </a:solidFill>
                <a:latin typeface="+mj-lt"/>
              </a:rPr>
              <a:t>75-90 </a:t>
            </a:r>
            <a:r>
              <a:rPr lang="id-ID" b="1" dirty="0">
                <a:solidFill>
                  <a:schemeClr val="tx1"/>
                </a:solidFill>
                <a:latin typeface="+mj-lt"/>
              </a:rPr>
              <a:t>tahun</a:t>
            </a:r>
          </a:p>
          <a:p>
            <a:pPr marL="176213" lvl="1" indent="-176213">
              <a:lnSpc>
                <a:spcPct val="100000"/>
              </a:lnSpc>
              <a:spcBef>
                <a:spcPts val="0"/>
              </a:spcBef>
            </a:pPr>
            <a:r>
              <a:rPr lang="id-ID" b="1" i="1" dirty="0">
                <a:solidFill>
                  <a:schemeClr val="tx1"/>
                </a:solidFill>
                <a:latin typeface="+mj-lt"/>
              </a:rPr>
              <a:t>very old	</a:t>
            </a:r>
            <a:r>
              <a:rPr lang="en-US" b="1" i="1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id-ID" b="1" dirty="0" smtClean="0">
                <a:solidFill>
                  <a:schemeClr val="tx1"/>
                </a:solidFill>
                <a:latin typeface="+mj-lt"/>
              </a:rPr>
              <a:t>di </a:t>
            </a:r>
            <a:r>
              <a:rPr lang="id-ID" b="1" dirty="0">
                <a:solidFill>
                  <a:schemeClr val="tx1"/>
                </a:solidFill>
                <a:latin typeface="+mj-lt"/>
              </a:rPr>
              <a:t>atas 90 tahun</a:t>
            </a:r>
            <a:endParaRPr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77" name="Google Shape;377;p44"/>
          <p:cNvSpPr txBox="1">
            <a:spLocks noGrp="1"/>
          </p:cNvSpPr>
          <p:nvPr>
            <p:ph type="title"/>
          </p:nvPr>
        </p:nvSpPr>
        <p:spPr>
          <a:xfrm>
            <a:off x="762000" y="971550"/>
            <a:ext cx="456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Lansia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378" name="Google Shape;378;p44"/>
          <p:cNvCxnSpPr/>
          <p:nvPr/>
        </p:nvCxnSpPr>
        <p:spPr>
          <a:xfrm>
            <a:off x="585911" y="1769500"/>
            <a:ext cx="2766889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1688245" y="2495543"/>
            <a:ext cx="369155" cy="381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orizontal Scroll 4"/>
          <p:cNvSpPr/>
          <p:nvPr/>
        </p:nvSpPr>
        <p:spPr>
          <a:xfrm rot="20979512">
            <a:off x="1211520" y="3549822"/>
            <a:ext cx="3352800" cy="1066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Proporsi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penduduk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lansia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sekitar</a:t>
            </a:r>
            <a:r>
              <a:rPr lang="en-US" sz="1400" b="1" dirty="0" smtClean="0"/>
              <a:t> 11%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akan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terus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meningkat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jadi</a:t>
            </a:r>
            <a:r>
              <a:rPr lang="en-US" sz="1400" b="1" dirty="0" smtClean="0"/>
              <a:t> 16% di 2035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734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38550"/>
            <a:ext cx="3220350" cy="572700"/>
          </a:xfrm>
        </p:spPr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Fisiologis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1470" y="133350"/>
            <a:ext cx="599013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28600" y="438150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 smtClean="0"/>
              <a:t>Sumber</a:t>
            </a:r>
            <a:r>
              <a:rPr lang="en-US" sz="1050" dirty="0" smtClean="0"/>
              <a:t> </a:t>
            </a:r>
            <a:r>
              <a:rPr lang="en-US" sz="1050" dirty="0" err="1" smtClean="0"/>
              <a:t>gambar</a:t>
            </a:r>
            <a:r>
              <a:rPr lang="en-US" sz="1050" dirty="0" smtClean="0"/>
              <a:t>:</a:t>
            </a:r>
          </a:p>
          <a:p>
            <a:r>
              <a:rPr lang="en-US" sz="1050" dirty="0" smtClean="0"/>
              <a:t>Thompson, J. &amp; M. </a:t>
            </a:r>
            <a:r>
              <a:rPr lang="en-US" sz="1050" dirty="0" err="1" smtClean="0"/>
              <a:t>Manore</a:t>
            </a:r>
            <a:r>
              <a:rPr lang="en-US" sz="1050" dirty="0" smtClean="0"/>
              <a:t>. 2012. </a:t>
            </a:r>
            <a:r>
              <a:rPr lang="en-US" sz="1050" i="1" dirty="0" smtClean="0"/>
              <a:t>Nutrition: An Applied Approach 3</a:t>
            </a:r>
            <a:r>
              <a:rPr lang="en-US" sz="1050" i="1" baseline="30000" dirty="0" smtClean="0"/>
              <a:t>rd</a:t>
            </a:r>
            <a:r>
              <a:rPr lang="en-US" sz="1050" i="1" dirty="0" smtClean="0"/>
              <a:t> edition</a:t>
            </a:r>
            <a:r>
              <a:rPr lang="en-US" sz="1050" dirty="0" smtClean="0"/>
              <a:t>. Pearson Education, </a:t>
            </a:r>
            <a:r>
              <a:rPr lang="en-US" sz="1050" dirty="0" err="1" smtClean="0"/>
              <a:t>Inc</a:t>
            </a:r>
            <a:endParaRPr lang="en-US" sz="105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7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50"/>
          <p:cNvSpPr/>
          <p:nvPr/>
        </p:nvSpPr>
        <p:spPr>
          <a:xfrm>
            <a:off x="-147000" y="2876550"/>
            <a:ext cx="7233600" cy="21336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50"/>
          <p:cNvSpPr/>
          <p:nvPr/>
        </p:nvSpPr>
        <p:spPr>
          <a:xfrm>
            <a:off x="2545200" y="1200150"/>
            <a:ext cx="6745800" cy="14799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5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Kebutuhan Gizi Lansia</a:t>
            </a:r>
            <a:endParaRPr dirty="0"/>
          </a:p>
        </p:txBody>
      </p:sp>
      <p:sp>
        <p:nvSpPr>
          <p:cNvPr id="581" name="Google Shape;581;p50"/>
          <p:cNvSpPr txBox="1">
            <a:spLocks noGrp="1"/>
          </p:cNvSpPr>
          <p:nvPr>
            <p:ph type="title" idx="2"/>
          </p:nvPr>
        </p:nvSpPr>
        <p:spPr>
          <a:xfrm>
            <a:off x="381000" y="2884392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Vitamin</a:t>
            </a:r>
            <a:endParaRPr dirty="0"/>
          </a:p>
        </p:txBody>
      </p:sp>
      <p:sp>
        <p:nvSpPr>
          <p:cNvPr id="582" name="Google Shape;582;p50"/>
          <p:cNvSpPr txBox="1">
            <a:spLocks noGrp="1"/>
          </p:cNvSpPr>
          <p:nvPr>
            <p:ph type="subTitle" idx="1"/>
          </p:nvPr>
        </p:nvSpPr>
        <p:spPr>
          <a:xfrm>
            <a:off x="228600" y="3432825"/>
            <a:ext cx="2316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Vit B1, B6, B12 &amp; asam folat penting untuk menurunkan kadar homosistein darah </a:t>
            </a:r>
            <a:r>
              <a:rPr lang="en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menurunkan risiko PJK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Vit C, Vit E &amp; beta karoten  membantu memperlambat proses penuaan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3" name="Google Shape;583;p50"/>
          <p:cNvSpPr txBox="1">
            <a:spLocks noGrp="1"/>
          </p:cNvSpPr>
          <p:nvPr>
            <p:ph type="title" idx="3"/>
          </p:nvPr>
        </p:nvSpPr>
        <p:spPr>
          <a:xfrm>
            <a:off x="2646198" y="294120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Mineral</a:t>
            </a:r>
            <a:endParaRPr dirty="0"/>
          </a:p>
        </p:txBody>
      </p:sp>
      <p:sp>
        <p:nvSpPr>
          <p:cNvPr id="584" name="Google Shape;584;p50"/>
          <p:cNvSpPr txBox="1">
            <a:spLocks noGrp="1"/>
          </p:cNvSpPr>
          <p:nvPr>
            <p:ph type="subTitle" idx="4"/>
          </p:nvPr>
        </p:nvSpPr>
        <p:spPr>
          <a:xfrm>
            <a:off x="2545200" y="3409950"/>
            <a:ext cx="225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Ca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kepadatan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tulang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Zat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besi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kadar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Hb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0" indent="0"/>
            <a:r>
              <a:rPr lang="en-US" b="1" dirty="0" smtClean="0">
                <a:solidFill>
                  <a:schemeClr val="tx1"/>
                </a:solidFill>
                <a:latin typeface="+mn-lt"/>
              </a:rPr>
              <a:t>Zn, Se 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 </a:t>
            </a:r>
            <a:r>
              <a:rPr lang="en-US" b="1" dirty="0" err="1" smtClean="0">
                <a:solidFill>
                  <a:schemeClr val="tx1"/>
                </a:solidFill>
                <a:sym typeface="Wingdings" pitchFamily="2" charset="2"/>
              </a:rPr>
              <a:t>antioksidan</a:t>
            </a:r>
            <a:endParaRPr lang="en-US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indent="0"/>
            <a:endParaRPr lang="en-US" b="1" dirty="0">
              <a:solidFill>
                <a:schemeClr val="tx1"/>
              </a:solidFill>
              <a:sym typeface="Wingdings" pitchFamily="2" charset="2"/>
            </a:endParaRPr>
          </a:p>
          <a:p>
            <a:pPr marL="0" indent="0"/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Cr  </a:t>
            </a:r>
            <a:r>
              <a:rPr lang="en-US" b="1" dirty="0" err="1" smtClean="0">
                <a:solidFill>
                  <a:schemeClr val="tx1"/>
                </a:solidFill>
                <a:sym typeface="Wingdings" pitchFamily="2" charset="2"/>
              </a:rPr>
              <a:t>sensitivitas</a:t>
            </a: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 insulin</a:t>
            </a:r>
            <a:endParaRPr lang="en-US" b="1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5" name="Google Shape;585;p50"/>
          <p:cNvSpPr txBox="1">
            <a:spLocks noGrp="1"/>
          </p:cNvSpPr>
          <p:nvPr>
            <p:ph type="title" idx="5"/>
          </p:nvPr>
        </p:nvSpPr>
        <p:spPr>
          <a:xfrm>
            <a:off x="4982700" y="2941200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Air</a:t>
            </a:r>
            <a:endParaRPr dirty="0"/>
          </a:p>
        </p:txBody>
      </p:sp>
      <p:sp>
        <p:nvSpPr>
          <p:cNvPr id="586" name="Google Shape;586;p50"/>
          <p:cNvSpPr txBox="1">
            <a:spLocks noGrp="1"/>
          </p:cNvSpPr>
          <p:nvPr>
            <p:ph type="subTitle" idx="6"/>
          </p:nvPr>
        </p:nvSpPr>
        <p:spPr>
          <a:xfrm>
            <a:off x="4982700" y="343282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Lebih rendah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(6-8 gelas)</a:t>
            </a:r>
            <a:endParaRPr lang="en" b="1" dirty="0" smtClean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Menjaga metabolisme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Mencegah dehidrasi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7" name="Google Shape;587;p50"/>
          <p:cNvSpPr txBox="1">
            <a:spLocks noGrp="1"/>
          </p:cNvSpPr>
          <p:nvPr>
            <p:ph type="title" idx="7"/>
          </p:nvPr>
        </p:nvSpPr>
        <p:spPr>
          <a:xfrm>
            <a:off x="2646200" y="13729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Energi</a:t>
            </a:r>
            <a:endParaRPr dirty="0"/>
          </a:p>
        </p:txBody>
      </p:sp>
      <p:sp>
        <p:nvSpPr>
          <p:cNvPr id="588" name="Google Shape;588;p50"/>
          <p:cNvSpPr txBox="1">
            <a:spLocks noGrp="1"/>
          </p:cNvSpPr>
          <p:nvPr>
            <p:ph type="subTitle" idx="8"/>
          </p:nvPr>
        </p:nvSpPr>
        <p:spPr>
          <a:xfrm>
            <a:off x="2646200" y="17051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Lebih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rendah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dibandingkan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usia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dewasa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1800-2100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kkal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)</a:t>
            </a:r>
            <a:endParaRPr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9" name="Google Shape;589;p50"/>
          <p:cNvSpPr txBox="1">
            <a:spLocks noGrp="1"/>
          </p:cNvSpPr>
          <p:nvPr>
            <p:ph type="title" idx="9"/>
          </p:nvPr>
        </p:nvSpPr>
        <p:spPr>
          <a:xfrm>
            <a:off x="4622498" y="13729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Protein</a:t>
            </a:r>
            <a:endParaRPr dirty="0"/>
          </a:p>
        </p:txBody>
      </p:sp>
      <p:sp>
        <p:nvSpPr>
          <p:cNvPr id="590" name="Google Shape;590;p50"/>
          <p:cNvSpPr txBox="1">
            <a:spLocks noGrp="1"/>
          </p:cNvSpPr>
          <p:nvPr>
            <p:ph type="subTitle" idx="13"/>
          </p:nvPr>
        </p:nvSpPr>
        <p:spPr>
          <a:xfrm>
            <a:off x="4622498" y="17051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Relatif sama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chemeClr val="tx1"/>
              </a:solidFill>
              <a:latin typeface="+mn-l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  <a:latin typeface="+mn-lt"/>
              </a:rPr>
              <a:t>Mempertahankan massa otot 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91" name="Google Shape;591;p50"/>
          <p:cNvSpPr txBox="1">
            <a:spLocks noGrp="1"/>
          </p:cNvSpPr>
          <p:nvPr>
            <p:ph type="title" idx="14"/>
          </p:nvPr>
        </p:nvSpPr>
        <p:spPr>
          <a:xfrm>
            <a:off x="6598797" y="1372958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Lemak</a:t>
            </a:r>
            <a:endParaRPr dirty="0"/>
          </a:p>
        </p:txBody>
      </p:sp>
      <p:sp>
        <p:nvSpPr>
          <p:cNvPr id="592" name="Google Shape;592;p50"/>
          <p:cNvSpPr txBox="1">
            <a:spLocks noGrp="1"/>
          </p:cNvSpPr>
          <p:nvPr>
            <p:ph type="subTitle" idx="15"/>
          </p:nvPr>
        </p:nvSpPr>
        <p:spPr>
          <a:xfrm>
            <a:off x="6598797" y="1705175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Lebih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rendah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93" name="Google Shape;593;p50"/>
          <p:cNvCxnSpPr/>
          <p:nvPr/>
        </p:nvCxnSpPr>
        <p:spPr>
          <a:xfrm>
            <a:off x="916650" y="962050"/>
            <a:ext cx="40206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27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322650"/>
            <a:ext cx="7086600" cy="572700"/>
          </a:xfrm>
        </p:spPr>
        <p:txBody>
          <a:bodyPr/>
          <a:lstStyle/>
          <a:p>
            <a:r>
              <a:rPr lang="en-US" dirty="0" smtClean="0"/>
              <a:t>Gaya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endParaRPr lang="en-US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047337790"/>
              </p:ext>
            </p:extLst>
          </p:nvPr>
        </p:nvGraphicFramePr>
        <p:xfrm>
          <a:off x="533400" y="1581150"/>
          <a:ext cx="8077200" cy="302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497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322650"/>
            <a:ext cx="7086600" cy="572700"/>
          </a:xfrm>
        </p:spPr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endParaRPr lang="en-US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811058861"/>
              </p:ext>
            </p:extLst>
          </p:nvPr>
        </p:nvGraphicFramePr>
        <p:xfrm>
          <a:off x="304800" y="1123950"/>
          <a:ext cx="8305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73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Penilaian</a:t>
            </a:r>
            <a:r>
              <a:rPr lang="en-US" dirty="0" smtClean="0"/>
              <a:t> Status </a:t>
            </a: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51040234"/>
              </p:ext>
            </p:extLst>
          </p:nvPr>
        </p:nvGraphicFramePr>
        <p:xfrm>
          <a:off x="533400" y="1352550"/>
          <a:ext cx="8305800" cy="325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635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14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rsing Capston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2349</TotalTime>
  <Words>606</Words>
  <Application>Microsoft Office PowerPoint</Application>
  <PresentationFormat>On-screen Show (16:9)</PresentationFormat>
  <Paragraphs>116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Nursing Capstone</vt:lpstr>
      <vt:lpstr>PowerPoint Presentation</vt:lpstr>
      <vt:lpstr>Gizi Lansia Mata Kuliah :  Gizi dalam Daur Kehidupan</vt:lpstr>
      <vt:lpstr>Apa yg akan dibahas?</vt:lpstr>
      <vt:lpstr>Lansia </vt:lpstr>
      <vt:lpstr>Perubahan Fisiologis Lansia</vt:lpstr>
      <vt:lpstr>Kebutuhan Gizi Lansia</vt:lpstr>
      <vt:lpstr>Gaya hidup sehat lansia untuk pemenuhan kebutuhan gizi lansia</vt:lpstr>
      <vt:lpstr>Aktivitas fisik  juga penting bagi lansia</vt:lpstr>
      <vt:lpstr>Penilaian Status Gizi Lansia</vt:lpstr>
      <vt:lpstr>Bacaan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THE METHODOLOGY</dc:title>
  <dc:creator>toshiba</dc:creator>
  <cp:lastModifiedBy>toshiba</cp:lastModifiedBy>
  <cp:revision>33</cp:revision>
  <dcterms:created xsi:type="dcterms:W3CDTF">2020-10-25T12:27:12Z</dcterms:created>
  <dcterms:modified xsi:type="dcterms:W3CDTF">2020-11-08T06:22:11Z</dcterms:modified>
</cp:coreProperties>
</file>