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5"/>
  </p:notesMasterIdLst>
  <p:sldIdLst>
    <p:sldId id="273" r:id="rId2"/>
    <p:sldId id="258" r:id="rId3"/>
    <p:sldId id="274" r:id="rId4"/>
    <p:sldId id="275" r:id="rId5"/>
    <p:sldId id="276" r:id="rId6"/>
    <p:sldId id="281" r:id="rId7"/>
    <p:sldId id="284" r:id="rId8"/>
    <p:sldId id="283" r:id="rId9"/>
    <p:sldId id="286" r:id="rId10"/>
    <p:sldId id="282" r:id="rId11"/>
    <p:sldId id="287" r:id="rId12"/>
    <p:sldId id="272" r:id="rId13"/>
    <p:sldId id="262"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682" autoAdjust="0"/>
  </p:normalViewPr>
  <p:slideViewPr>
    <p:cSldViewPr>
      <p:cViewPr varScale="1">
        <p:scale>
          <a:sx n="61" d="100"/>
          <a:sy n="61" d="100"/>
        </p:scale>
        <p:origin x="53" y="75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4B9916-1567-4280-A620-67C378943AE6}" type="datetimeFigureOut">
              <a:rPr lang="en-US" smtClean="0"/>
              <a:t>11/15/2020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252A400-E72A-47EE-B74D-889A8AA9A47B}" type="slidenum">
              <a:rPr lang="en-US" smtClean="0"/>
              <a:t>‹#›</a:t>
            </a:fld>
            <a:endParaRPr lang="en-US"/>
          </a:p>
        </p:txBody>
      </p:sp>
    </p:spTree>
    <p:extLst>
      <p:ext uri="{BB962C8B-B14F-4D97-AF65-F5344CB8AC3E}">
        <p14:creationId xmlns:p14="http://schemas.microsoft.com/office/powerpoint/2010/main" val="18159616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2" name="Google Shape;292;g63f76a5452_0_120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3" name="Google Shape;293;g63f76a5452_0_120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err="1"/>
              <a:t>Assalamualaikum</a:t>
            </a:r>
            <a:r>
              <a:rPr lang="en-US" dirty="0"/>
              <a:t> </a:t>
            </a:r>
            <a:r>
              <a:rPr lang="en-US" dirty="0" err="1"/>
              <a:t>Wr</a:t>
            </a:r>
            <a:r>
              <a:rPr lang="en-US" dirty="0"/>
              <a:t> </a:t>
            </a:r>
            <a:r>
              <a:rPr lang="en-US" dirty="0" err="1"/>
              <a:t>Wb</a:t>
            </a:r>
            <a:endParaRPr lang="en-US" dirty="0"/>
          </a:p>
          <a:p>
            <a:pPr marL="0" lvl="0" indent="0" algn="l" rtl="0">
              <a:spcBef>
                <a:spcPts val="0"/>
              </a:spcBef>
              <a:spcAft>
                <a:spcPts val="0"/>
              </a:spcAft>
              <a:buNone/>
            </a:pPr>
            <a:r>
              <a:rPr lang="en-US" dirty="0"/>
              <a:t>Kali</a:t>
            </a:r>
            <a:r>
              <a:rPr lang="en-US" baseline="0" dirty="0"/>
              <a:t> </a:t>
            </a:r>
            <a:r>
              <a:rPr lang="en-US" baseline="0" dirty="0" err="1"/>
              <a:t>ini</a:t>
            </a:r>
            <a:r>
              <a:rPr lang="en-US" baseline="0" dirty="0"/>
              <a:t> </a:t>
            </a:r>
            <a:r>
              <a:rPr lang="en-US" baseline="0" dirty="0" err="1"/>
              <a:t>dalam</a:t>
            </a:r>
            <a:r>
              <a:rPr lang="en-US" baseline="0" dirty="0"/>
              <a:t> </a:t>
            </a:r>
            <a:r>
              <a:rPr lang="en-US" baseline="0" dirty="0" err="1"/>
              <a:t>mata</a:t>
            </a:r>
            <a:r>
              <a:rPr lang="en-US" baseline="0" dirty="0"/>
              <a:t> </a:t>
            </a:r>
            <a:r>
              <a:rPr lang="en-US" baseline="0" dirty="0" err="1"/>
              <a:t>kuliah</a:t>
            </a:r>
            <a:r>
              <a:rPr lang="en-US" baseline="0" dirty="0"/>
              <a:t> </a:t>
            </a:r>
            <a:r>
              <a:rPr lang="en-US" baseline="0" dirty="0" err="1"/>
              <a:t>Dasar</a:t>
            </a:r>
            <a:r>
              <a:rPr lang="en-US" baseline="0" dirty="0"/>
              <a:t> </a:t>
            </a:r>
            <a:r>
              <a:rPr lang="en-US" baseline="0" dirty="0" err="1"/>
              <a:t>Gizi</a:t>
            </a:r>
            <a:r>
              <a:rPr lang="en-US" baseline="0" dirty="0"/>
              <a:t> </a:t>
            </a:r>
            <a:r>
              <a:rPr lang="en-US" baseline="0" dirty="0" err="1"/>
              <a:t>dalam</a:t>
            </a:r>
            <a:r>
              <a:rPr lang="en-US" baseline="0" dirty="0"/>
              <a:t> 1000 HPK </a:t>
            </a:r>
            <a:r>
              <a:rPr lang="en-US" baseline="0" dirty="0" err="1"/>
              <a:t>kita</a:t>
            </a:r>
            <a:r>
              <a:rPr lang="en-US" baseline="0" dirty="0"/>
              <a:t> </a:t>
            </a:r>
            <a:r>
              <a:rPr lang="en-US" baseline="0" dirty="0" err="1"/>
              <a:t>akan</a:t>
            </a:r>
            <a:r>
              <a:rPr lang="en-US" baseline="0" dirty="0"/>
              <a:t> </a:t>
            </a:r>
            <a:r>
              <a:rPr lang="en-US" baseline="0" dirty="0" err="1"/>
              <a:t>membahas</a:t>
            </a:r>
            <a:r>
              <a:rPr lang="en-US" baseline="0" dirty="0"/>
              <a:t> </a:t>
            </a:r>
            <a:r>
              <a:rPr lang="en-US" baseline="0" dirty="0" err="1"/>
              <a:t>tentang</a:t>
            </a:r>
            <a:r>
              <a:rPr lang="en-US" baseline="0" dirty="0"/>
              <a:t> </a:t>
            </a:r>
            <a:r>
              <a:rPr lang="en-US" baseline="0" dirty="0" err="1"/>
              <a:t>Komposisi</a:t>
            </a:r>
            <a:r>
              <a:rPr lang="en-US" baseline="0" dirty="0"/>
              <a:t> ASI </a:t>
            </a:r>
            <a:r>
              <a:rPr lang="en-US" baseline="0" dirty="0" err="1"/>
              <a:t>bersama</a:t>
            </a:r>
            <a:r>
              <a:rPr lang="en-US" baseline="0" dirty="0"/>
              <a:t> </a:t>
            </a:r>
            <a:r>
              <a:rPr lang="en-US" baseline="0" dirty="0" err="1"/>
              <a:t>saya</a:t>
            </a:r>
            <a:r>
              <a:rPr lang="en-US" baseline="0" dirty="0"/>
              <a:t> </a:t>
            </a:r>
            <a:r>
              <a:rPr lang="en-US" baseline="0" dirty="0" err="1"/>
              <a:t>Wahyu</a:t>
            </a:r>
            <a:r>
              <a:rPr lang="en-US" baseline="0" dirty="0"/>
              <a:t> </a:t>
            </a:r>
            <a:r>
              <a:rPr lang="en-US" baseline="0" dirty="0" err="1"/>
              <a:t>Kurnia</a:t>
            </a:r>
            <a:r>
              <a:rPr lang="en-US" baseline="0" dirty="0"/>
              <a:t> </a:t>
            </a:r>
            <a:r>
              <a:rPr lang="en-US" baseline="0" dirty="0" err="1"/>
              <a:t>dari</a:t>
            </a:r>
            <a:r>
              <a:rPr lang="en-US" baseline="0" dirty="0"/>
              <a:t> Prodi </a:t>
            </a:r>
            <a:r>
              <a:rPr lang="en-US" baseline="0" dirty="0" err="1"/>
              <a:t>Gizi</a:t>
            </a:r>
            <a:r>
              <a:rPr lang="en-US" baseline="0" dirty="0"/>
              <a:t>, </a:t>
            </a:r>
            <a:r>
              <a:rPr lang="en-US" baseline="0" dirty="0" err="1"/>
              <a:t>Dep</a:t>
            </a:r>
            <a:r>
              <a:rPr lang="en-US" baseline="0" dirty="0"/>
              <a:t> </a:t>
            </a:r>
            <a:r>
              <a:rPr lang="en-US" baseline="0" dirty="0" err="1"/>
              <a:t>Gizi</a:t>
            </a:r>
            <a:r>
              <a:rPr lang="en-US" baseline="0" dirty="0"/>
              <a:t> </a:t>
            </a:r>
            <a:r>
              <a:rPr lang="en-US" baseline="0" dirty="0" err="1"/>
              <a:t>Kesmas</a:t>
            </a:r>
            <a:r>
              <a:rPr lang="en-US" baseline="0" dirty="0"/>
              <a:t> FKM UI</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63daf6a34a_3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63daf6a34a_3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Yang</a:t>
            </a:r>
            <a:r>
              <a:rPr lang="en-US" baseline="0" dirty="0"/>
              <a:t> </a:t>
            </a:r>
            <a:r>
              <a:rPr lang="en-US" baseline="0" dirty="0" err="1"/>
              <a:t>akan</a:t>
            </a:r>
            <a:r>
              <a:rPr lang="en-US" baseline="0" dirty="0"/>
              <a:t> </a:t>
            </a:r>
            <a:r>
              <a:rPr lang="en-US" baseline="0" dirty="0" err="1"/>
              <a:t>kita</a:t>
            </a:r>
            <a:r>
              <a:rPr lang="en-US" baseline="0" dirty="0"/>
              <a:t> </a:t>
            </a:r>
            <a:r>
              <a:rPr lang="en-US" baseline="0" dirty="0" err="1"/>
              <a:t>bahas</a:t>
            </a:r>
            <a:r>
              <a:rPr lang="en-US" baseline="0" dirty="0"/>
              <a:t> </a:t>
            </a:r>
            <a:r>
              <a:rPr lang="en-US" baseline="0" dirty="0" err="1"/>
              <a:t>pada</a:t>
            </a:r>
            <a:r>
              <a:rPr lang="en-US" baseline="0" dirty="0"/>
              <a:t> video </a:t>
            </a:r>
            <a:r>
              <a:rPr lang="en-US" baseline="0" dirty="0" err="1"/>
              <a:t>ini</a:t>
            </a:r>
            <a:r>
              <a:rPr lang="en-US" baseline="0" dirty="0"/>
              <a:t> </a:t>
            </a:r>
            <a:r>
              <a:rPr lang="en-US" baseline="0" dirty="0" err="1"/>
              <a:t>yaitu</a:t>
            </a:r>
            <a:endParaRPr lang="en-US" baseline="0" dirty="0"/>
          </a:p>
          <a:p>
            <a:pPr marL="0" lvl="0" indent="0" algn="l" rtl="0">
              <a:spcBef>
                <a:spcPts val="0"/>
              </a:spcBef>
              <a:spcAft>
                <a:spcPts val="0"/>
              </a:spcAft>
              <a:buNone/>
            </a:pPr>
            <a:r>
              <a:rPr lang="en-US" baseline="0" dirty="0" err="1"/>
              <a:t>Kebutuhan</a:t>
            </a:r>
            <a:r>
              <a:rPr lang="en-US" baseline="0" dirty="0"/>
              <a:t> </a:t>
            </a:r>
            <a:r>
              <a:rPr lang="en-US" baseline="0" dirty="0" err="1"/>
              <a:t>gizi</a:t>
            </a:r>
            <a:r>
              <a:rPr lang="en-US" baseline="0" dirty="0"/>
              <a:t> </a:t>
            </a:r>
            <a:r>
              <a:rPr lang="en-US" baseline="0" dirty="0" err="1"/>
              <a:t>bayi</a:t>
            </a:r>
            <a:endParaRPr lang="en-US" baseline="0" dirty="0"/>
          </a:p>
          <a:p>
            <a:pPr marL="0" lvl="0" indent="0" algn="l" rtl="0">
              <a:spcBef>
                <a:spcPts val="0"/>
              </a:spcBef>
              <a:spcAft>
                <a:spcPts val="0"/>
              </a:spcAft>
              <a:buNone/>
            </a:pPr>
            <a:r>
              <a:rPr lang="en-US" baseline="0" dirty="0" err="1"/>
              <a:t>Pemenuhan</a:t>
            </a:r>
            <a:r>
              <a:rPr lang="en-US" baseline="0" dirty="0"/>
              <a:t> </a:t>
            </a:r>
            <a:r>
              <a:rPr lang="en-US" baseline="0" dirty="0" err="1"/>
              <a:t>gizi</a:t>
            </a:r>
            <a:r>
              <a:rPr lang="en-US" baseline="0" dirty="0"/>
              <a:t> </a:t>
            </a:r>
            <a:r>
              <a:rPr lang="en-US" baseline="0" dirty="0" err="1"/>
              <a:t>bayi</a:t>
            </a:r>
            <a:r>
              <a:rPr lang="en-US" baseline="0" dirty="0"/>
              <a:t> 0-6 </a:t>
            </a:r>
            <a:r>
              <a:rPr lang="en-US" baseline="0" dirty="0" err="1"/>
              <a:t>bulan</a:t>
            </a:r>
            <a:endParaRPr lang="en-US" baseline="0" dirty="0"/>
          </a:p>
          <a:p>
            <a:pPr marL="0" lvl="0" indent="0" algn="l" rtl="0">
              <a:spcBef>
                <a:spcPts val="0"/>
              </a:spcBef>
              <a:spcAft>
                <a:spcPts val="0"/>
              </a:spcAft>
              <a:buNone/>
            </a:pPr>
            <a:r>
              <a:rPr lang="en-US" baseline="0" dirty="0" err="1"/>
              <a:t>Pemenuhan</a:t>
            </a:r>
            <a:r>
              <a:rPr lang="en-US" baseline="0" dirty="0"/>
              <a:t> </a:t>
            </a:r>
            <a:r>
              <a:rPr lang="en-US" baseline="0" dirty="0" err="1"/>
              <a:t>gizi</a:t>
            </a:r>
            <a:r>
              <a:rPr lang="en-US" baseline="0" dirty="0"/>
              <a:t> </a:t>
            </a:r>
            <a:r>
              <a:rPr lang="en-US" baseline="0" dirty="0" err="1"/>
              <a:t>bayi</a:t>
            </a:r>
            <a:r>
              <a:rPr lang="en-US" baseline="0" dirty="0"/>
              <a:t> 6 </a:t>
            </a:r>
            <a:r>
              <a:rPr lang="en-US" baseline="0" dirty="0" err="1"/>
              <a:t>bulan</a:t>
            </a:r>
            <a:r>
              <a:rPr lang="en-US" baseline="0" dirty="0"/>
              <a:t> </a:t>
            </a:r>
            <a:r>
              <a:rPr lang="en-US" baseline="0" dirty="0" err="1"/>
              <a:t>ke</a:t>
            </a:r>
            <a:r>
              <a:rPr lang="en-US" baseline="0" dirty="0"/>
              <a:t> </a:t>
            </a:r>
            <a:r>
              <a:rPr lang="en-US" baseline="0" dirty="0" err="1"/>
              <a:t>atas</a:t>
            </a: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g6408f92c8c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3" name="Google Shape;373;g6408f92c8c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9"/>
        <p:cNvGrpSpPr/>
        <p:nvPr/>
      </p:nvGrpSpPr>
      <p:grpSpPr>
        <a:xfrm>
          <a:off x="0" y="0"/>
          <a:ext cx="0" cy="0"/>
          <a:chOff x="0" y="0"/>
          <a:chExt cx="0" cy="0"/>
        </a:xfrm>
      </p:grpSpPr>
      <p:sp>
        <p:nvSpPr>
          <p:cNvPr id="610" name="Google Shape;610;g6408f92c8c_0_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1" name="Google Shape;611;g6408f92c8c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err="1"/>
              <a:t>Demikian</a:t>
            </a:r>
            <a:r>
              <a:rPr lang="en-US" dirty="0"/>
              <a:t> </a:t>
            </a:r>
            <a:r>
              <a:rPr lang="en-US" dirty="0" err="1"/>
              <a:t>penjelasan</a:t>
            </a:r>
            <a:r>
              <a:rPr lang="en-US" baseline="0" dirty="0"/>
              <a:t> </a:t>
            </a:r>
            <a:r>
              <a:rPr lang="en-US" baseline="0" dirty="0" err="1"/>
              <a:t>terkait</a:t>
            </a:r>
            <a:r>
              <a:rPr lang="en-US" baseline="0" dirty="0"/>
              <a:t> </a:t>
            </a:r>
            <a:r>
              <a:rPr lang="en-US" baseline="0" dirty="0" err="1"/>
              <a:t>komposisi</a:t>
            </a:r>
            <a:r>
              <a:rPr lang="en-US" baseline="0" dirty="0"/>
              <a:t> ASI </a:t>
            </a:r>
            <a:r>
              <a:rPr lang="en-US" baseline="0" dirty="0" err="1"/>
              <a:t>dan</a:t>
            </a:r>
            <a:r>
              <a:rPr lang="en-US" baseline="0" dirty="0"/>
              <a:t> </a:t>
            </a:r>
            <a:r>
              <a:rPr lang="en-US" baseline="0" dirty="0" err="1"/>
              <a:t>berikut</a:t>
            </a:r>
            <a:r>
              <a:rPr lang="en-US" baseline="0" dirty="0"/>
              <a:t> </a:t>
            </a:r>
            <a:r>
              <a:rPr lang="en-US" baseline="0" dirty="0" err="1"/>
              <a:t>adalah</a:t>
            </a:r>
            <a:r>
              <a:rPr lang="en-US" baseline="0" dirty="0"/>
              <a:t> </a:t>
            </a:r>
            <a:r>
              <a:rPr lang="en-US" baseline="0" dirty="0" err="1"/>
              <a:t>bahan</a:t>
            </a:r>
            <a:r>
              <a:rPr lang="en-US" baseline="0" dirty="0"/>
              <a:t> </a:t>
            </a:r>
            <a:r>
              <a:rPr lang="en-US" baseline="0" dirty="0" err="1"/>
              <a:t>bacaan</a:t>
            </a:r>
            <a:r>
              <a:rPr lang="en-US" baseline="0" dirty="0"/>
              <a:t> yang </a:t>
            </a:r>
            <a:r>
              <a:rPr lang="en-US" baseline="0" dirty="0" err="1"/>
              <a:t>dapat</a:t>
            </a:r>
            <a:r>
              <a:rPr lang="en-US" baseline="0" dirty="0"/>
              <a:t> </a:t>
            </a:r>
            <a:r>
              <a:rPr lang="en-US" baseline="0" dirty="0" err="1"/>
              <a:t>digunakan</a:t>
            </a:r>
            <a:r>
              <a:rPr lang="en-US" baseline="0" dirty="0"/>
              <a:t> </a:t>
            </a:r>
            <a:r>
              <a:rPr lang="en-US" baseline="0" dirty="0" err="1"/>
              <a:t>untuk</a:t>
            </a:r>
            <a:r>
              <a:rPr lang="en-US" baseline="0" dirty="0"/>
              <a:t> </a:t>
            </a:r>
            <a:r>
              <a:rPr lang="en-US" baseline="0" dirty="0" err="1"/>
              <a:t>memperdalam</a:t>
            </a:r>
            <a:r>
              <a:rPr lang="en-US" baseline="0" dirty="0"/>
              <a:t> </a:t>
            </a:r>
            <a:r>
              <a:rPr lang="en-US" baseline="0" dirty="0" err="1"/>
              <a:t>pembahasan</a:t>
            </a:r>
            <a:r>
              <a:rPr lang="en-US" baseline="0" dirty="0"/>
              <a:t> </a:t>
            </a:r>
            <a:r>
              <a:rPr lang="en-US" baseline="0" dirty="0" err="1"/>
              <a:t>terkait</a:t>
            </a:r>
            <a:r>
              <a:rPr lang="en-US" baseline="0" dirty="0"/>
              <a:t> </a:t>
            </a:r>
            <a:r>
              <a:rPr lang="en-US" baseline="0" dirty="0" err="1"/>
              <a:t>komposisi</a:t>
            </a:r>
            <a:r>
              <a:rPr lang="en-US" baseline="0" dirty="0"/>
              <a:t> ASI. </a:t>
            </a:r>
            <a:r>
              <a:rPr lang="en-US" baseline="0" dirty="0" err="1"/>
              <a:t>Terima</a:t>
            </a:r>
            <a:r>
              <a:rPr lang="en-US" baseline="0" dirty="0"/>
              <a:t> </a:t>
            </a:r>
            <a:r>
              <a:rPr lang="en-US" baseline="0" dirty="0" err="1"/>
              <a:t>kasih</a:t>
            </a:r>
            <a:r>
              <a:rPr lang="en-US" baseline="0" dirty="0"/>
              <a:t> </a:t>
            </a:r>
            <a:r>
              <a:rPr lang="en-US" baseline="0" dirty="0" err="1"/>
              <a:t>dan</a:t>
            </a:r>
            <a:r>
              <a:rPr lang="en-US" baseline="0" dirty="0"/>
              <a:t> </a:t>
            </a:r>
            <a:r>
              <a:rPr lang="en-US" baseline="0" dirty="0" err="1"/>
              <a:t>sampai</a:t>
            </a:r>
            <a:r>
              <a:rPr lang="en-US" baseline="0" dirty="0"/>
              <a:t> </a:t>
            </a:r>
            <a:r>
              <a:rPr lang="en-US" baseline="0" dirty="0" err="1"/>
              <a:t>jumpa</a:t>
            </a:r>
            <a:r>
              <a:rPr lang="en-US" baseline="0" dirty="0"/>
              <a:t> di video yang lain.</a:t>
            </a: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Saya</a:t>
            </a:r>
            <a:r>
              <a:rPr lang="en-US" baseline="0" dirty="0"/>
              <a:t> </a:t>
            </a:r>
            <a:r>
              <a:rPr lang="en-US" baseline="0" dirty="0" err="1"/>
              <a:t>juga</a:t>
            </a:r>
            <a:r>
              <a:rPr lang="en-US" baseline="0" dirty="0"/>
              <a:t> </a:t>
            </a:r>
            <a:r>
              <a:rPr lang="en-US" baseline="0" dirty="0" err="1"/>
              <a:t>mengucapkan</a:t>
            </a:r>
            <a:r>
              <a:rPr lang="en-US" baseline="0" dirty="0"/>
              <a:t> </a:t>
            </a:r>
            <a:r>
              <a:rPr lang="en-US" baseline="0" dirty="0" err="1"/>
              <a:t>t</a:t>
            </a:r>
            <a:r>
              <a:rPr lang="en-US" dirty="0" err="1"/>
              <a:t>erima</a:t>
            </a:r>
            <a:r>
              <a:rPr lang="en-US" dirty="0"/>
              <a:t> </a:t>
            </a:r>
            <a:r>
              <a:rPr lang="en-US" dirty="0" err="1"/>
              <a:t>kasih</a:t>
            </a:r>
            <a:r>
              <a:rPr lang="en-US" dirty="0"/>
              <a:t> </a:t>
            </a:r>
            <a:r>
              <a:rPr lang="en-US" dirty="0" err="1"/>
              <a:t>kepada</a:t>
            </a:r>
            <a:r>
              <a:rPr lang="en-US" dirty="0"/>
              <a:t> DPASDP UI yang </a:t>
            </a:r>
            <a:r>
              <a:rPr lang="en-US" dirty="0" err="1"/>
              <a:t>telah</a:t>
            </a:r>
            <a:r>
              <a:rPr lang="en-US" dirty="0"/>
              <a:t> </a:t>
            </a:r>
            <a:r>
              <a:rPr lang="en-US" dirty="0" err="1"/>
              <a:t>memberikan</a:t>
            </a:r>
            <a:r>
              <a:rPr lang="en-US" baseline="0" dirty="0"/>
              <a:t> </a:t>
            </a:r>
            <a:r>
              <a:rPr lang="en-US" baseline="0" dirty="0" err="1"/>
              <a:t>bantuan</a:t>
            </a:r>
            <a:r>
              <a:rPr lang="en-US" baseline="0" dirty="0"/>
              <a:t> </a:t>
            </a:r>
            <a:r>
              <a:rPr lang="en-US" baseline="0" dirty="0" err="1"/>
              <a:t>hibah</a:t>
            </a:r>
            <a:r>
              <a:rPr lang="en-US" baseline="0" dirty="0"/>
              <a:t> </a:t>
            </a:r>
            <a:r>
              <a:rPr lang="en-US" baseline="0" dirty="0" err="1"/>
              <a:t>pembuatan</a:t>
            </a:r>
            <a:r>
              <a:rPr lang="en-US" baseline="0" dirty="0"/>
              <a:t> video </a:t>
            </a:r>
            <a:r>
              <a:rPr lang="en-US" baseline="0" dirty="0" err="1"/>
              <a:t>pembelajaran</a:t>
            </a:r>
            <a:r>
              <a:rPr lang="en-US" baseline="0" dirty="0"/>
              <a:t> </a:t>
            </a:r>
            <a:r>
              <a:rPr lang="en-US" baseline="0" dirty="0" err="1"/>
              <a:t>ini</a:t>
            </a:r>
            <a:r>
              <a:rPr lang="en-US" baseline="0" dirty="0"/>
              <a:t>.</a:t>
            </a:r>
            <a:endParaRPr lang="en-US" dirty="0"/>
          </a:p>
        </p:txBody>
      </p:sp>
      <p:sp>
        <p:nvSpPr>
          <p:cNvPr id="4" name="Slide Number Placeholder 3"/>
          <p:cNvSpPr>
            <a:spLocks noGrp="1"/>
          </p:cNvSpPr>
          <p:nvPr>
            <p:ph type="sldNum" sz="quarter" idx="10"/>
          </p:nvPr>
        </p:nvSpPr>
        <p:spPr/>
        <p:txBody>
          <a:bodyPr/>
          <a:lstStyle/>
          <a:p>
            <a:fld id="{A252A400-E72A-47EE-B74D-889A8AA9A47B}" type="slidenum">
              <a:rPr lang="en-US" smtClean="0"/>
              <a:t>13</a:t>
            </a:fld>
            <a:endParaRPr lang="en-US"/>
          </a:p>
        </p:txBody>
      </p:sp>
    </p:spTree>
    <p:extLst>
      <p:ext uri="{BB962C8B-B14F-4D97-AF65-F5344CB8AC3E}">
        <p14:creationId xmlns:p14="http://schemas.microsoft.com/office/powerpoint/2010/main" val="467347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 Id="rId4" Type="http://schemas.openxmlformats.org/officeDocument/2006/relationships/hyperlink" Target="http://bit.ly/2TtBDfr" TargetMode="Externa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4987075" y="781525"/>
            <a:ext cx="3437100" cy="2052600"/>
          </a:xfrm>
          <a:prstGeom prst="rect">
            <a:avLst/>
          </a:prstGeom>
        </p:spPr>
        <p:txBody>
          <a:bodyPr spcFirstLastPara="1" wrap="square" lIns="91425" tIns="91425" rIns="91425" bIns="91425" anchor="b" anchorCtr="0">
            <a:noAutofit/>
          </a:bodyPr>
          <a:lstStyle>
            <a:lvl1pPr lvl="0">
              <a:lnSpc>
                <a:spcPct val="80000"/>
              </a:lnSpc>
              <a:spcBef>
                <a:spcPts val="0"/>
              </a:spcBef>
              <a:spcAft>
                <a:spcPts val="0"/>
              </a:spcAft>
              <a:buSzPts val="3600"/>
              <a:buNone/>
              <a:defRPr sz="3600"/>
            </a:lvl1pPr>
            <a:lvl2pPr lvl="1">
              <a:lnSpc>
                <a:spcPct val="80000"/>
              </a:lnSpc>
              <a:spcBef>
                <a:spcPts val="0"/>
              </a:spcBef>
              <a:spcAft>
                <a:spcPts val="0"/>
              </a:spcAft>
              <a:buSzPts val="3600"/>
              <a:buNone/>
              <a:defRPr sz="3600"/>
            </a:lvl2pPr>
            <a:lvl3pPr lvl="2">
              <a:lnSpc>
                <a:spcPct val="80000"/>
              </a:lnSpc>
              <a:spcBef>
                <a:spcPts val="0"/>
              </a:spcBef>
              <a:spcAft>
                <a:spcPts val="0"/>
              </a:spcAft>
              <a:buSzPts val="3600"/>
              <a:buNone/>
              <a:defRPr sz="3600"/>
            </a:lvl3pPr>
            <a:lvl4pPr lvl="3">
              <a:lnSpc>
                <a:spcPct val="80000"/>
              </a:lnSpc>
              <a:spcBef>
                <a:spcPts val="0"/>
              </a:spcBef>
              <a:spcAft>
                <a:spcPts val="0"/>
              </a:spcAft>
              <a:buSzPts val="3600"/>
              <a:buNone/>
              <a:defRPr sz="3600"/>
            </a:lvl4pPr>
            <a:lvl5pPr lvl="4">
              <a:lnSpc>
                <a:spcPct val="80000"/>
              </a:lnSpc>
              <a:spcBef>
                <a:spcPts val="0"/>
              </a:spcBef>
              <a:spcAft>
                <a:spcPts val="0"/>
              </a:spcAft>
              <a:buSzPts val="3600"/>
              <a:buNone/>
              <a:defRPr sz="3600"/>
            </a:lvl5pPr>
            <a:lvl6pPr lvl="5">
              <a:lnSpc>
                <a:spcPct val="80000"/>
              </a:lnSpc>
              <a:spcBef>
                <a:spcPts val="0"/>
              </a:spcBef>
              <a:spcAft>
                <a:spcPts val="0"/>
              </a:spcAft>
              <a:buSzPts val="3600"/>
              <a:buNone/>
              <a:defRPr sz="3600"/>
            </a:lvl6pPr>
            <a:lvl7pPr lvl="6">
              <a:lnSpc>
                <a:spcPct val="80000"/>
              </a:lnSpc>
              <a:spcBef>
                <a:spcPts val="0"/>
              </a:spcBef>
              <a:spcAft>
                <a:spcPts val="0"/>
              </a:spcAft>
              <a:buSzPts val="3600"/>
              <a:buNone/>
              <a:defRPr sz="3600"/>
            </a:lvl7pPr>
            <a:lvl8pPr lvl="7">
              <a:lnSpc>
                <a:spcPct val="80000"/>
              </a:lnSpc>
              <a:spcBef>
                <a:spcPts val="0"/>
              </a:spcBef>
              <a:spcAft>
                <a:spcPts val="0"/>
              </a:spcAft>
              <a:buSzPts val="3600"/>
              <a:buNone/>
              <a:defRPr sz="3600"/>
            </a:lvl8pPr>
            <a:lvl9pPr lvl="8">
              <a:lnSpc>
                <a:spcPct val="80000"/>
              </a:lnSpc>
              <a:spcBef>
                <a:spcPts val="0"/>
              </a:spcBef>
              <a:spcAft>
                <a:spcPts val="0"/>
              </a:spcAft>
              <a:buSzPts val="3600"/>
              <a:buNone/>
              <a:defRPr sz="3600"/>
            </a:lvl9pPr>
          </a:lstStyle>
          <a:p>
            <a:endParaRPr/>
          </a:p>
        </p:txBody>
      </p:sp>
      <p:sp>
        <p:nvSpPr>
          <p:cNvPr id="10" name="Google Shape;10;p2"/>
          <p:cNvSpPr txBox="1">
            <a:spLocks noGrp="1"/>
          </p:cNvSpPr>
          <p:nvPr>
            <p:ph type="subTitle" idx="1"/>
          </p:nvPr>
        </p:nvSpPr>
        <p:spPr>
          <a:xfrm>
            <a:off x="4987075" y="2834125"/>
            <a:ext cx="2514600" cy="7926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2800"/>
              <a:buNone/>
              <a:defRPr sz="2800"/>
            </a:lvl2pPr>
            <a:lvl3pPr lvl="2">
              <a:lnSpc>
                <a:spcPct val="100000"/>
              </a:lnSpc>
              <a:spcBef>
                <a:spcPts val="0"/>
              </a:spcBef>
              <a:spcAft>
                <a:spcPts val="0"/>
              </a:spcAft>
              <a:buSzPts val="2800"/>
              <a:buNone/>
              <a:defRPr sz="2800"/>
            </a:lvl3pPr>
            <a:lvl4pPr lvl="3">
              <a:lnSpc>
                <a:spcPct val="100000"/>
              </a:lnSpc>
              <a:spcBef>
                <a:spcPts val="0"/>
              </a:spcBef>
              <a:spcAft>
                <a:spcPts val="0"/>
              </a:spcAft>
              <a:buSzPts val="2800"/>
              <a:buNone/>
              <a:defRPr sz="2800"/>
            </a:lvl4pPr>
            <a:lvl5pPr lvl="4">
              <a:lnSpc>
                <a:spcPct val="100000"/>
              </a:lnSpc>
              <a:spcBef>
                <a:spcPts val="0"/>
              </a:spcBef>
              <a:spcAft>
                <a:spcPts val="0"/>
              </a:spcAft>
              <a:buSzPts val="2800"/>
              <a:buNone/>
              <a:defRPr sz="2800"/>
            </a:lvl5pPr>
            <a:lvl6pPr lvl="5">
              <a:lnSpc>
                <a:spcPct val="100000"/>
              </a:lnSpc>
              <a:spcBef>
                <a:spcPts val="0"/>
              </a:spcBef>
              <a:spcAft>
                <a:spcPts val="0"/>
              </a:spcAft>
              <a:buSzPts val="2800"/>
              <a:buNone/>
              <a:defRPr sz="2800"/>
            </a:lvl6pPr>
            <a:lvl7pPr lvl="6">
              <a:lnSpc>
                <a:spcPct val="100000"/>
              </a:lnSpc>
              <a:spcBef>
                <a:spcPts val="0"/>
              </a:spcBef>
              <a:spcAft>
                <a:spcPts val="0"/>
              </a:spcAft>
              <a:buSzPts val="2800"/>
              <a:buNone/>
              <a:defRPr sz="2800"/>
            </a:lvl7pPr>
            <a:lvl8pPr lvl="7">
              <a:lnSpc>
                <a:spcPct val="100000"/>
              </a:lnSpc>
              <a:spcBef>
                <a:spcPts val="0"/>
              </a:spcBef>
              <a:spcAft>
                <a:spcPts val="0"/>
              </a:spcAft>
              <a:buSzPts val="2800"/>
              <a:buNone/>
              <a:defRPr sz="2800"/>
            </a:lvl8pPr>
            <a:lvl9pPr lvl="8">
              <a:lnSpc>
                <a:spcPct val="100000"/>
              </a:lnSpc>
              <a:spcBef>
                <a:spcPts val="0"/>
              </a:spcBef>
              <a:spcAft>
                <a:spcPts val="0"/>
              </a:spcAft>
              <a:buSzPts val="2800"/>
              <a:buNone/>
              <a:defRPr sz="2800"/>
            </a:lvl9pPr>
          </a:lstStyle>
          <a:p>
            <a:endParaRPr/>
          </a:p>
        </p:txBody>
      </p:sp>
    </p:spTree>
    <p:extLst>
      <p:ext uri="{BB962C8B-B14F-4D97-AF65-F5344CB8AC3E}">
        <p14:creationId xmlns:p14="http://schemas.microsoft.com/office/powerpoint/2010/main" val="2230718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43"/>
        <p:cNvGrpSpPr/>
        <p:nvPr/>
      </p:nvGrpSpPr>
      <p:grpSpPr>
        <a:xfrm>
          <a:off x="0" y="0"/>
          <a:ext cx="0" cy="0"/>
          <a:chOff x="0" y="0"/>
          <a:chExt cx="0" cy="0"/>
        </a:xfrm>
      </p:grpSpPr>
      <p:sp>
        <p:nvSpPr>
          <p:cNvPr id="44" name="Google Shape;44;p13"/>
          <p:cNvSpPr txBox="1">
            <a:spLocks noGrp="1"/>
          </p:cNvSpPr>
          <p:nvPr>
            <p:ph type="title"/>
          </p:nvPr>
        </p:nvSpPr>
        <p:spPr>
          <a:xfrm>
            <a:off x="818250" y="459775"/>
            <a:ext cx="75075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600"/>
              <a:buNone/>
              <a:defRPr sz="2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45" name="Google Shape;45;p13"/>
          <p:cNvSpPr txBox="1">
            <a:spLocks noGrp="1"/>
          </p:cNvSpPr>
          <p:nvPr>
            <p:ph type="title" idx="2" hasCustomPrompt="1"/>
          </p:nvPr>
        </p:nvSpPr>
        <p:spPr>
          <a:xfrm>
            <a:off x="848400" y="2019475"/>
            <a:ext cx="1695900" cy="504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46" name="Google Shape;46;p13"/>
          <p:cNvSpPr txBox="1">
            <a:spLocks noGrp="1"/>
          </p:cNvSpPr>
          <p:nvPr>
            <p:ph type="title" idx="3"/>
          </p:nvPr>
        </p:nvSpPr>
        <p:spPr>
          <a:xfrm>
            <a:off x="848400" y="2861100"/>
            <a:ext cx="16959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47" name="Google Shape;47;p13"/>
          <p:cNvSpPr txBox="1">
            <a:spLocks noGrp="1"/>
          </p:cNvSpPr>
          <p:nvPr>
            <p:ph type="subTitle" idx="1"/>
          </p:nvPr>
        </p:nvSpPr>
        <p:spPr>
          <a:xfrm>
            <a:off x="848400" y="3365450"/>
            <a:ext cx="16959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1200"/>
              <a:buNone/>
              <a:defRPr sz="1200"/>
            </a:lvl2pPr>
            <a:lvl3pPr lvl="2" algn="ctr" rtl="0">
              <a:lnSpc>
                <a:spcPct val="100000"/>
              </a:lnSpc>
              <a:spcBef>
                <a:spcPts val="0"/>
              </a:spcBef>
              <a:spcAft>
                <a:spcPts val="0"/>
              </a:spcAft>
              <a:buSzPts val="1200"/>
              <a:buNone/>
              <a:defRPr sz="1200"/>
            </a:lvl3pPr>
            <a:lvl4pPr lvl="3" algn="ctr" rtl="0">
              <a:lnSpc>
                <a:spcPct val="100000"/>
              </a:lnSpc>
              <a:spcBef>
                <a:spcPts val="0"/>
              </a:spcBef>
              <a:spcAft>
                <a:spcPts val="0"/>
              </a:spcAft>
              <a:buSzPts val="1200"/>
              <a:buNone/>
              <a:defRPr sz="1200"/>
            </a:lvl4pPr>
            <a:lvl5pPr lvl="4" algn="ctr" rtl="0">
              <a:lnSpc>
                <a:spcPct val="100000"/>
              </a:lnSpc>
              <a:spcBef>
                <a:spcPts val="0"/>
              </a:spcBef>
              <a:spcAft>
                <a:spcPts val="0"/>
              </a:spcAft>
              <a:buSzPts val="1200"/>
              <a:buNone/>
              <a:defRPr sz="1200"/>
            </a:lvl5pPr>
            <a:lvl6pPr lvl="5" algn="ctr" rtl="0">
              <a:lnSpc>
                <a:spcPct val="100000"/>
              </a:lnSpc>
              <a:spcBef>
                <a:spcPts val="0"/>
              </a:spcBef>
              <a:spcAft>
                <a:spcPts val="0"/>
              </a:spcAft>
              <a:buSzPts val="1200"/>
              <a:buNone/>
              <a:defRPr sz="1200"/>
            </a:lvl6pPr>
            <a:lvl7pPr lvl="6" algn="ctr" rtl="0">
              <a:lnSpc>
                <a:spcPct val="100000"/>
              </a:lnSpc>
              <a:spcBef>
                <a:spcPts val="0"/>
              </a:spcBef>
              <a:spcAft>
                <a:spcPts val="0"/>
              </a:spcAft>
              <a:buSzPts val="1200"/>
              <a:buNone/>
              <a:defRPr sz="1200"/>
            </a:lvl7pPr>
            <a:lvl8pPr lvl="7" algn="ctr" rtl="0">
              <a:lnSpc>
                <a:spcPct val="100000"/>
              </a:lnSpc>
              <a:spcBef>
                <a:spcPts val="0"/>
              </a:spcBef>
              <a:spcAft>
                <a:spcPts val="0"/>
              </a:spcAft>
              <a:buSzPts val="1200"/>
              <a:buNone/>
              <a:defRPr sz="1200"/>
            </a:lvl8pPr>
            <a:lvl9pPr lvl="8" algn="ctr" rtl="0">
              <a:lnSpc>
                <a:spcPct val="100000"/>
              </a:lnSpc>
              <a:spcBef>
                <a:spcPts val="0"/>
              </a:spcBef>
              <a:spcAft>
                <a:spcPts val="0"/>
              </a:spcAft>
              <a:buSzPts val="1200"/>
              <a:buNone/>
              <a:defRPr sz="1200"/>
            </a:lvl9pPr>
          </a:lstStyle>
          <a:p>
            <a:endParaRPr/>
          </a:p>
        </p:txBody>
      </p:sp>
      <p:sp>
        <p:nvSpPr>
          <p:cNvPr id="48" name="Google Shape;48;p13"/>
          <p:cNvSpPr txBox="1">
            <a:spLocks noGrp="1"/>
          </p:cNvSpPr>
          <p:nvPr>
            <p:ph type="title" idx="4" hasCustomPrompt="1"/>
          </p:nvPr>
        </p:nvSpPr>
        <p:spPr>
          <a:xfrm>
            <a:off x="2765499" y="2019475"/>
            <a:ext cx="1695900" cy="504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49" name="Google Shape;49;p13"/>
          <p:cNvSpPr txBox="1">
            <a:spLocks noGrp="1"/>
          </p:cNvSpPr>
          <p:nvPr>
            <p:ph type="title" idx="5"/>
          </p:nvPr>
        </p:nvSpPr>
        <p:spPr>
          <a:xfrm>
            <a:off x="2765499" y="2861100"/>
            <a:ext cx="16959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50" name="Google Shape;50;p13"/>
          <p:cNvSpPr txBox="1">
            <a:spLocks noGrp="1"/>
          </p:cNvSpPr>
          <p:nvPr>
            <p:ph type="subTitle" idx="6"/>
          </p:nvPr>
        </p:nvSpPr>
        <p:spPr>
          <a:xfrm>
            <a:off x="2765499" y="3365450"/>
            <a:ext cx="16959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1200"/>
              <a:buNone/>
              <a:defRPr sz="1200"/>
            </a:lvl2pPr>
            <a:lvl3pPr lvl="2" algn="ctr" rtl="0">
              <a:lnSpc>
                <a:spcPct val="100000"/>
              </a:lnSpc>
              <a:spcBef>
                <a:spcPts val="0"/>
              </a:spcBef>
              <a:spcAft>
                <a:spcPts val="0"/>
              </a:spcAft>
              <a:buSzPts val="1200"/>
              <a:buNone/>
              <a:defRPr sz="1200"/>
            </a:lvl3pPr>
            <a:lvl4pPr lvl="3" algn="ctr" rtl="0">
              <a:lnSpc>
                <a:spcPct val="100000"/>
              </a:lnSpc>
              <a:spcBef>
                <a:spcPts val="0"/>
              </a:spcBef>
              <a:spcAft>
                <a:spcPts val="0"/>
              </a:spcAft>
              <a:buSzPts val="1200"/>
              <a:buNone/>
              <a:defRPr sz="1200"/>
            </a:lvl4pPr>
            <a:lvl5pPr lvl="4" algn="ctr" rtl="0">
              <a:lnSpc>
                <a:spcPct val="100000"/>
              </a:lnSpc>
              <a:spcBef>
                <a:spcPts val="0"/>
              </a:spcBef>
              <a:spcAft>
                <a:spcPts val="0"/>
              </a:spcAft>
              <a:buSzPts val="1200"/>
              <a:buNone/>
              <a:defRPr sz="1200"/>
            </a:lvl5pPr>
            <a:lvl6pPr lvl="5" algn="ctr" rtl="0">
              <a:lnSpc>
                <a:spcPct val="100000"/>
              </a:lnSpc>
              <a:spcBef>
                <a:spcPts val="0"/>
              </a:spcBef>
              <a:spcAft>
                <a:spcPts val="0"/>
              </a:spcAft>
              <a:buSzPts val="1200"/>
              <a:buNone/>
              <a:defRPr sz="1200"/>
            </a:lvl6pPr>
            <a:lvl7pPr lvl="6" algn="ctr" rtl="0">
              <a:lnSpc>
                <a:spcPct val="100000"/>
              </a:lnSpc>
              <a:spcBef>
                <a:spcPts val="0"/>
              </a:spcBef>
              <a:spcAft>
                <a:spcPts val="0"/>
              </a:spcAft>
              <a:buSzPts val="1200"/>
              <a:buNone/>
              <a:defRPr sz="1200"/>
            </a:lvl7pPr>
            <a:lvl8pPr lvl="7" algn="ctr" rtl="0">
              <a:lnSpc>
                <a:spcPct val="100000"/>
              </a:lnSpc>
              <a:spcBef>
                <a:spcPts val="0"/>
              </a:spcBef>
              <a:spcAft>
                <a:spcPts val="0"/>
              </a:spcAft>
              <a:buSzPts val="1200"/>
              <a:buNone/>
              <a:defRPr sz="1200"/>
            </a:lvl8pPr>
            <a:lvl9pPr lvl="8" algn="ctr" rtl="0">
              <a:lnSpc>
                <a:spcPct val="100000"/>
              </a:lnSpc>
              <a:spcBef>
                <a:spcPts val="0"/>
              </a:spcBef>
              <a:spcAft>
                <a:spcPts val="0"/>
              </a:spcAft>
              <a:buSzPts val="1200"/>
              <a:buNone/>
              <a:defRPr sz="1200"/>
            </a:lvl9pPr>
          </a:lstStyle>
          <a:p>
            <a:endParaRPr/>
          </a:p>
        </p:txBody>
      </p:sp>
      <p:sp>
        <p:nvSpPr>
          <p:cNvPr id="51" name="Google Shape;51;p13"/>
          <p:cNvSpPr txBox="1">
            <a:spLocks noGrp="1"/>
          </p:cNvSpPr>
          <p:nvPr>
            <p:ph type="title" idx="7" hasCustomPrompt="1"/>
          </p:nvPr>
        </p:nvSpPr>
        <p:spPr>
          <a:xfrm>
            <a:off x="4682598" y="2019475"/>
            <a:ext cx="1695900" cy="504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52" name="Google Shape;52;p13"/>
          <p:cNvSpPr txBox="1">
            <a:spLocks noGrp="1"/>
          </p:cNvSpPr>
          <p:nvPr>
            <p:ph type="title" idx="8"/>
          </p:nvPr>
        </p:nvSpPr>
        <p:spPr>
          <a:xfrm>
            <a:off x="4682598" y="2861100"/>
            <a:ext cx="16959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53" name="Google Shape;53;p13"/>
          <p:cNvSpPr txBox="1">
            <a:spLocks noGrp="1"/>
          </p:cNvSpPr>
          <p:nvPr>
            <p:ph type="subTitle" idx="9"/>
          </p:nvPr>
        </p:nvSpPr>
        <p:spPr>
          <a:xfrm>
            <a:off x="4682598" y="3365450"/>
            <a:ext cx="16959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1200"/>
              <a:buNone/>
              <a:defRPr sz="1200"/>
            </a:lvl2pPr>
            <a:lvl3pPr lvl="2" algn="ctr" rtl="0">
              <a:lnSpc>
                <a:spcPct val="100000"/>
              </a:lnSpc>
              <a:spcBef>
                <a:spcPts val="0"/>
              </a:spcBef>
              <a:spcAft>
                <a:spcPts val="0"/>
              </a:spcAft>
              <a:buSzPts val="1200"/>
              <a:buNone/>
              <a:defRPr sz="1200"/>
            </a:lvl3pPr>
            <a:lvl4pPr lvl="3" algn="ctr" rtl="0">
              <a:lnSpc>
                <a:spcPct val="100000"/>
              </a:lnSpc>
              <a:spcBef>
                <a:spcPts val="0"/>
              </a:spcBef>
              <a:spcAft>
                <a:spcPts val="0"/>
              </a:spcAft>
              <a:buSzPts val="1200"/>
              <a:buNone/>
              <a:defRPr sz="1200"/>
            </a:lvl4pPr>
            <a:lvl5pPr lvl="4" algn="ctr" rtl="0">
              <a:lnSpc>
                <a:spcPct val="100000"/>
              </a:lnSpc>
              <a:spcBef>
                <a:spcPts val="0"/>
              </a:spcBef>
              <a:spcAft>
                <a:spcPts val="0"/>
              </a:spcAft>
              <a:buSzPts val="1200"/>
              <a:buNone/>
              <a:defRPr sz="1200"/>
            </a:lvl5pPr>
            <a:lvl6pPr lvl="5" algn="ctr" rtl="0">
              <a:lnSpc>
                <a:spcPct val="100000"/>
              </a:lnSpc>
              <a:spcBef>
                <a:spcPts val="0"/>
              </a:spcBef>
              <a:spcAft>
                <a:spcPts val="0"/>
              </a:spcAft>
              <a:buSzPts val="1200"/>
              <a:buNone/>
              <a:defRPr sz="1200"/>
            </a:lvl6pPr>
            <a:lvl7pPr lvl="6" algn="ctr" rtl="0">
              <a:lnSpc>
                <a:spcPct val="100000"/>
              </a:lnSpc>
              <a:spcBef>
                <a:spcPts val="0"/>
              </a:spcBef>
              <a:spcAft>
                <a:spcPts val="0"/>
              </a:spcAft>
              <a:buSzPts val="1200"/>
              <a:buNone/>
              <a:defRPr sz="1200"/>
            </a:lvl7pPr>
            <a:lvl8pPr lvl="7" algn="ctr" rtl="0">
              <a:lnSpc>
                <a:spcPct val="100000"/>
              </a:lnSpc>
              <a:spcBef>
                <a:spcPts val="0"/>
              </a:spcBef>
              <a:spcAft>
                <a:spcPts val="0"/>
              </a:spcAft>
              <a:buSzPts val="1200"/>
              <a:buNone/>
              <a:defRPr sz="1200"/>
            </a:lvl8pPr>
            <a:lvl9pPr lvl="8" algn="ctr" rtl="0">
              <a:lnSpc>
                <a:spcPct val="100000"/>
              </a:lnSpc>
              <a:spcBef>
                <a:spcPts val="0"/>
              </a:spcBef>
              <a:spcAft>
                <a:spcPts val="0"/>
              </a:spcAft>
              <a:buSzPts val="1200"/>
              <a:buNone/>
              <a:defRPr sz="1200"/>
            </a:lvl9pPr>
          </a:lstStyle>
          <a:p>
            <a:endParaRPr/>
          </a:p>
        </p:txBody>
      </p:sp>
      <p:sp>
        <p:nvSpPr>
          <p:cNvPr id="54" name="Google Shape;54;p13"/>
          <p:cNvSpPr txBox="1">
            <a:spLocks noGrp="1"/>
          </p:cNvSpPr>
          <p:nvPr>
            <p:ph type="title" idx="13" hasCustomPrompt="1"/>
          </p:nvPr>
        </p:nvSpPr>
        <p:spPr>
          <a:xfrm>
            <a:off x="6599697" y="2019475"/>
            <a:ext cx="1695900" cy="504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55" name="Google Shape;55;p13"/>
          <p:cNvSpPr txBox="1">
            <a:spLocks noGrp="1"/>
          </p:cNvSpPr>
          <p:nvPr>
            <p:ph type="title" idx="14"/>
          </p:nvPr>
        </p:nvSpPr>
        <p:spPr>
          <a:xfrm>
            <a:off x="6599697" y="2861100"/>
            <a:ext cx="16959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56" name="Google Shape;56;p13"/>
          <p:cNvSpPr txBox="1">
            <a:spLocks noGrp="1"/>
          </p:cNvSpPr>
          <p:nvPr>
            <p:ph type="subTitle" idx="15"/>
          </p:nvPr>
        </p:nvSpPr>
        <p:spPr>
          <a:xfrm>
            <a:off x="6599697" y="3365450"/>
            <a:ext cx="16959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1200"/>
              <a:buNone/>
              <a:defRPr sz="1200"/>
            </a:lvl2pPr>
            <a:lvl3pPr lvl="2" algn="ctr" rtl="0">
              <a:lnSpc>
                <a:spcPct val="100000"/>
              </a:lnSpc>
              <a:spcBef>
                <a:spcPts val="0"/>
              </a:spcBef>
              <a:spcAft>
                <a:spcPts val="0"/>
              </a:spcAft>
              <a:buSzPts val="1200"/>
              <a:buNone/>
              <a:defRPr sz="1200"/>
            </a:lvl3pPr>
            <a:lvl4pPr lvl="3" algn="ctr" rtl="0">
              <a:lnSpc>
                <a:spcPct val="100000"/>
              </a:lnSpc>
              <a:spcBef>
                <a:spcPts val="0"/>
              </a:spcBef>
              <a:spcAft>
                <a:spcPts val="0"/>
              </a:spcAft>
              <a:buSzPts val="1200"/>
              <a:buNone/>
              <a:defRPr sz="1200"/>
            </a:lvl4pPr>
            <a:lvl5pPr lvl="4" algn="ctr" rtl="0">
              <a:lnSpc>
                <a:spcPct val="100000"/>
              </a:lnSpc>
              <a:spcBef>
                <a:spcPts val="0"/>
              </a:spcBef>
              <a:spcAft>
                <a:spcPts val="0"/>
              </a:spcAft>
              <a:buSzPts val="1200"/>
              <a:buNone/>
              <a:defRPr sz="1200"/>
            </a:lvl5pPr>
            <a:lvl6pPr lvl="5" algn="ctr" rtl="0">
              <a:lnSpc>
                <a:spcPct val="100000"/>
              </a:lnSpc>
              <a:spcBef>
                <a:spcPts val="0"/>
              </a:spcBef>
              <a:spcAft>
                <a:spcPts val="0"/>
              </a:spcAft>
              <a:buSzPts val="1200"/>
              <a:buNone/>
              <a:defRPr sz="1200"/>
            </a:lvl6pPr>
            <a:lvl7pPr lvl="6" algn="ctr" rtl="0">
              <a:lnSpc>
                <a:spcPct val="100000"/>
              </a:lnSpc>
              <a:spcBef>
                <a:spcPts val="0"/>
              </a:spcBef>
              <a:spcAft>
                <a:spcPts val="0"/>
              </a:spcAft>
              <a:buSzPts val="1200"/>
              <a:buNone/>
              <a:defRPr sz="1200"/>
            </a:lvl7pPr>
            <a:lvl8pPr lvl="7" algn="ctr" rtl="0">
              <a:lnSpc>
                <a:spcPct val="100000"/>
              </a:lnSpc>
              <a:spcBef>
                <a:spcPts val="0"/>
              </a:spcBef>
              <a:spcAft>
                <a:spcPts val="0"/>
              </a:spcAft>
              <a:buSzPts val="1200"/>
              <a:buNone/>
              <a:defRPr sz="1200"/>
            </a:lvl8pPr>
            <a:lvl9pPr lvl="8" algn="ctr" rtl="0">
              <a:lnSpc>
                <a:spcPct val="100000"/>
              </a:lnSpc>
              <a:spcBef>
                <a:spcPts val="0"/>
              </a:spcBef>
              <a:spcAft>
                <a:spcPts val="0"/>
              </a:spcAft>
              <a:buSzPts val="1200"/>
              <a:buNone/>
              <a:defRPr sz="1200"/>
            </a:lvl9pPr>
          </a:lstStyle>
          <a:p>
            <a:endParaRPr/>
          </a:p>
        </p:txBody>
      </p:sp>
    </p:spTree>
    <p:extLst>
      <p:ext uri="{BB962C8B-B14F-4D97-AF65-F5344CB8AC3E}">
        <p14:creationId xmlns:p14="http://schemas.microsoft.com/office/powerpoint/2010/main" val="1572905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57"/>
        <p:cNvGrpSpPr/>
        <p:nvPr/>
      </p:nvGrpSpPr>
      <p:grpSpPr>
        <a:xfrm>
          <a:off x="0" y="0"/>
          <a:ext cx="0" cy="0"/>
          <a:chOff x="0" y="0"/>
          <a:chExt cx="0" cy="0"/>
        </a:xfrm>
      </p:grpSpPr>
      <p:sp>
        <p:nvSpPr>
          <p:cNvPr id="58" name="Google Shape;58;p14"/>
          <p:cNvSpPr txBox="1">
            <a:spLocks noGrp="1"/>
          </p:cNvSpPr>
          <p:nvPr>
            <p:ph type="title"/>
          </p:nvPr>
        </p:nvSpPr>
        <p:spPr>
          <a:xfrm>
            <a:off x="5786451" y="3831950"/>
            <a:ext cx="2522400" cy="710700"/>
          </a:xfrm>
          <a:prstGeom prst="rect">
            <a:avLst/>
          </a:prstGeom>
        </p:spPr>
        <p:txBody>
          <a:bodyPr spcFirstLastPara="1" wrap="square" lIns="91425" tIns="91425" rIns="91425" bIns="91425" anchor="b" anchorCtr="0">
            <a:noAutofit/>
          </a:bodyPr>
          <a:lstStyle>
            <a:lvl1pPr lvl="0" algn="r" rtl="0">
              <a:spcBef>
                <a:spcPts val="0"/>
              </a:spcBef>
              <a:spcAft>
                <a:spcPts val="0"/>
              </a:spcAft>
              <a:buSzPts val="1800"/>
              <a:buNone/>
              <a:defRPr sz="1800" b="0"/>
            </a:lvl1pPr>
            <a:lvl2pPr lvl="1" algn="r" rtl="0">
              <a:spcBef>
                <a:spcPts val="0"/>
              </a:spcBef>
              <a:spcAft>
                <a:spcPts val="0"/>
              </a:spcAft>
              <a:buClr>
                <a:schemeClr val="accent1"/>
              </a:buClr>
              <a:buSzPts val="1400"/>
              <a:buNone/>
              <a:defRPr sz="1400">
                <a:solidFill>
                  <a:schemeClr val="accent1"/>
                </a:solidFill>
              </a:defRPr>
            </a:lvl2pPr>
            <a:lvl3pPr lvl="2" algn="r" rtl="0">
              <a:spcBef>
                <a:spcPts val="0"/>
              </a:spcBef>
              <a:spcAft>
                <a:spcPts val="0"/>
              </a:spcAft>
              <a:buClr>
                <a:schemeClr val="accent1"/>
              </a:buClr>
              <a:buSzPts val="1400"/>
              <a:buNone/>
              <a:defRPr sz="1400">
                <a:solidFill>
                  <a:schemeClr val="accent1"/>
                </a:solidFill>
              </a:defRPr>
            </a:lvl3pPr>
            <a:lvl4pPr lvl="3" algn="r" rtl="0">
              <a:spcBef>
                <a:spcPts val="0"/>
              </a:spcBef>
              <a:spcAft>
                <a:spcPts val="0"/>
              </a:spcAft>
              <a:buClr>
                <a:schemeClr val="accent1"/>
              </a:buClr>
              <a:buSzPts val="1400"/>
              <a:buNone/>
              <a:defRPr sz="1400">
                <a:solidFill>
                  <a:schemeClr val="accent1"/>
                </a:solidFill>
              </a:defRPr>
            </a:lvl4pPr>
            <a:lvl5pPr lvl="4" algn="r" rtl="0">
              <a:spcBef>
                <a:spcPts val="0"/>
              </a:spcBef>
              <a:spcAft>
                <a:spcPts val="0"/>
              </a:spcAft>
              <a:buClr>
                <a:schemeClr val="accent1"/>
              </a:buClr>
              <a:buSzPts val="1400"/>
              <a:buNone/>
              <a:defRPr sz="1400">
                <a:solidFill>
                  <a:schemeClr val="accent1"/>
                </a:solidFill>
              </a:defRPr>
            </a:lvl5pPr>
            <a:lvl6pPr lvl="5" algn="r" rtl="0">
              <a:spcBef>
                <a:spcPts val="0"/>
              </a:spcBef>
              <a:spcAft>
                <a:spcPts val="0"/>
              </a:spcAft>
              <a:buClr>
                <a:schemeClr val="accent1"/>
              </a:buClr>
              <a:buSzPts val="1400"/>
              <a:buNone/>
              <a:defRPr sz="1400">
                <a:solidFill>
                  <a:schemeClr val="accent1"/>
                </a:solidFill>
              </a:defRPr>
            </a:lvl6pPr>
            <a:lvl7pPr lvl="6" algn="r" rtl="0">
              <a:spcBef>
                <a:spcPts val="0"/>
              </a:spcBef>
              <a:spcAft>
                <a:spcPts val="0"/>
              </a:spcAft>
              <a:buClr>
                <a:schemeClr val="accent1"/>
              </a:buClr>
              <a:buSzPts val="1400"/>
              <a:buNone/>
              <a:defRPr sz="1400">
                <a:solidFill>
                  <a:schemeClr val="accent1"/>
                </a:solidFill>
              </a:defRPr>
            </a:lvl7pPr>
            <a:lvl8pPr lvl="7" algn="r" rtl="0">
              <a:spcBef>
                <a:spcPts val="0"/>
              </a:spcBef>
              <a:spcAft>
                <a:spcPts val="0"/>
              </a:spcAft>
              <a:buClr>
                <a:schemeClr val="accent1"/>
              </a:buClr>
              <a:buSzPts val="1400"/>
              <a:buNone/>
              <a:defRPr sz="1400">
                <a:solidFill>
                  <a:schemeClr val="accent1"/>
                </a:solidFill>
              </a:defRPr>
            </a:lvl8pPr>
            <a:lvl9pPr lvl="8" algn="r" rtl="0">
              <a:spcBef>
                <a:spcPts val="0"/>
              </a:spcBef>
              <a:spcAft>
                <a:spcPts val="0"/>
              </a:spcAft>
              <a:buClr>
                <a:schemeClr val="accent1"/>
              </a:buClr>
              <a:buSzPts val="1400"/>
              <a:buNone/>
              <a:defRPr sz="1400">
                <a:solidFill>
                  <a:schemeClr val="accent1"/>
                </a:solidFill>
              </a:defRPr>
            </a:lvl9pPr>
          </a:lstStyle>
          <a:p>
            <a:endParaRPr/>
          </a:p>
        </p:txBody>
      </p:sp>
      <p:sp>
        <p:nvSpPr>
          <p:cNvPr id="59" name="Google Shape;59;p14"/>
          <p:cNvSpPr txBox="1">
            <a:spLocks noGrp="1"/>
          </p:cNvSpPr>
          <p:nvPr>
            <p:ph type="title" idx="2"/>
          </p:nvPr>
        </p:nvSpPr>
        <p:spPr>
          <a:xfrm>
            <a:off x="818250" y="459775"/>
            <a:ext cx="4579200" cy="2457900"/>
          </a:xfrm>
          <a:prstGeom prst="rect">
            <a:avLst/>
          </a:prstGeom>
        </p:spPr>
        <p:txBody>
          <a:bodyPr spcFirstLastPara="1" wrap="square" lIns="91425" tIns="91425" rIns="91425" bIns="91425" anchor="t" anchorCtr="0">
            <a:noAutofit/>
          </a:bodyPr>
          <a:lstStyle>
            <a:lvl1pPr lvl="0" rtl="0">
              <a:spcBef>
                <a:spcPts val="0"/>
              </a:spcBef>
              <a:spcAft>
                <a:spcPts val="0"/>
              </a:spcAft>
              <a:buSzPts val="2600"/>
              <a:buNone/>
              <a:defRPr sz="2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3513958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ig text">
  <p:cSld name="Big text">
    <p:spTree>
      <p:nvGrpSpPr>
        <p:cNvPr id="1" name="Shape 60"/>
        <p:cNvGrpSpPr/>
        <p:nvPr/>
      </p:nvGrpSpPr>
      <p:grpSpPr>
        <a:xfrm>
          <a:off x="0" y="0"/>
          <a:ext cx="0" cy="0"/>
          <a:chOff x="0" y="0"/>
          <a:chExt cx="0" cy="0"/>
        </a:xfrm>
      </p:grpSpPr>
      <p:sp>
        <p:nvSpPr>
          <p:cNvPr id="61" name="Google Shape;61;p15"/>
          <p:cNvSpPr txBox="1">
            <a:spLocks noGrp="1"/>
          </p:cNvSpPr>
          <p:nvPr>
            <p:ph type="title"/>
          </p:nvPr>
        </p:nvSpPr>
        <p:spPr>
          <a:xfrm>
            <a:off x="2674202" y="1469300"/>
            <a:ext cx="3795600" cy="1482300"/>
          </a:xfrm>
          <a:prstGeom prst="rect">
            <a:avLst/>
          </a:prstGeom>
        </p:spPr>
        <p:txBody>
          <a:bodyPr spcFirstLastPara="1" wrap="square" lIns="91425" tIns="91425" rIns="91425" bIns="91425" anchor="b" anchorCtr="0">
            <a:noAutofit/>
          </a:bodyPr>
          <a:lstStyle>
            <a:lvl1pPr lvl="0" algn="ctr" rtl="0">
              <a:lnSpc>
                <a:spcPct val="80000"/>
              </a:lnSpc>
              <a:spcBef>
                <a:spcPts val="0"/>
              </a:spcBef>
              <a:spcAft>
                <a:spcPts val="0"/>
              </a:spcAft>
              <a:buSzPts val="4800"/>
              <a:buNone/>
              <a:defRPr sz="4800"/>
            </a:lvl1pPr>
            <a:lvl2pPr lvl="1" algn="ctr" rtl="0">
              <a:lnSpc>
                <a:spcPct val="80000"/>
              </a:lnSpc>
              <a:spcBef>
                <a:spcPts val="0"/>
              </a:spcBef>
              <a:spcAft>
                <a:spcPts val="0"/>
              </a:spcAft>
              <a:buClr>
                <a:schemeClr val="accent1"/>
              </a:buClr>
              <a:buSzPts val="4800"/>
              <a:buNone/>
              <a:defRPr sz="4800">
                <a:solidFill>
                  <a:schemeClr val="accent1"/>
                </a:solidFill>
              </a:defRPr>
            </a:lvl2pPr>
            <a:lvl3pPr lvl="2" algn="ctr" rtl="0">
              <a:lnSpc>
                <a:spcPct val="80000"/>
              </a:lnSpc>
              <a:spcBef>
                <a:spcPts val="0"/>
              </a:spcBef>
              <a:spcAft>
                <a:spcPts val="0"/>
              </a:spcAft>
              <a:buClr>
                <a:schemeClr val="accent1"/>
              </a:buClr>
              <a:buSzPts val="4800"/>
              <a:buNone/>
              <a:defRPr sz="4800">
                <a:solidFill>
                  <a:schemeClr val="accent1"/>
                </a:solidFill>
              </a:defRPr>
            </a:lvl3pPr>
            <a:lvl4pPr lvl="3" algn="ctr" rtl="0">
              <a:lnSpc>
                <a:spcPct val="80000"/>
              </a:lnSpc>
              <a:spcBef>
                <a:spcPts val="0"/>
              </a:spcBef>
              <a:spcAft>
                <a:spcPts val="0"/>
              </a:spcAft>
              <a:buClr>
                <a:schemeClr val="accent1"/>
              </a:buClr>
              <a:buSzPts val="4800"/>
              <a:buNone/>
              <a:defRPr sz="4800">
                <a:solidFill>
                  <a:schemeClr val="accent1"/>
                </a:solidFill>
              </a:defRPr>
            </a:lvl4pPr>
            <a:lvl5pPr lvl="4" algn="ctr" rtl="0">
              <a:lnSpc>
                <a:spcPct val="80000"/>
              </a:lnSpc>
              <a:spcBef>
                <a:spcPts val="0"/>
              </a:spcBef>
              <a:spcAft>
                <a:spcPts val="0"/>
              </a:spcAft>
              <a:buClr>
                <a:schemeClr val="accent1"/>
              </a:buClr>
              <a:buSzPts val="4800"/>
              <a:buNone/>
              <a:defRPr sz="4800">
                <a:solidFill>
                  <a:schemeClr val="accent1"/>
                </a:solidFill>
              </a:defRPr>
            </a:lvl5pPr>
            <a:lvl6pPr lvl="5" algn="ctr" rtl="0">
              <a:lnSpc>
                <a:spcPct val="80000"/>
              </a:lnSpc>
              <a:spcBef>
                <a:spcPts val="0"/>
              </a:spcBef>
              <a:spcAft>
                <a:spcPts val="0"/>
              </a:spcAft>
              <a:buClr>
                <a:schemeClr val="accent1"/>
              </a:buClr>
              <a:buSzPts val="4800"/>
              <a:buNone/>
              <a:defRPr sz="4800">
                <a:solidFill>
                  <a:schemeClr val="accent1"/>
                </a:solidFill>
              </a:defRPr>
            </a:lvl6pPr>
            <a:lvl7pPr lvl="6" algn="ctr" rtl="0">
              <a:lnSpc>
                <a:spcPct val="80000"/>
              </a:lnSpc>
              <a:spcBef>
                <a:spcPts val="0"/>
              </a:spcBef>
              <a:spcAft>
                <a:spcPts val="0"/>
              </a:spcAft>
              <a:buClr>
                <a:schemeClr val="accent1"/>
              </a:buClr>
              <a:buSzPts val="4800"/>
              <a:buNone/>
              <a:defRPr sz="4800">
                <a:solidFill>
                  <a:schemeClr val="accent1"/>
                </a:solidFill>
              </a:defRPr>
            </a:lvl7pPr>
            <a:lvl8pPr lvl="7" algn="ctr" rtl="0">
              <a:lnSpc>
                <a:spcPct val="80000"/>
              </a:lnSpc>
              <a:spcBef>
                <a:spcPts val="0"/>
              </a:spcBef>
              <a:spcAft>
                <a:spcPts val="0"/>
              </a:spcAft>
              <a:buClr>
                <a:schemeClr val="accent1"/>
              </a:buClr>
              <a:buSzPts val="4800"/>
              <a:buNone/>
              <a:defRPr sz="4800">
                <a:solidFill>
                  <a:schemeClr val="accent1"/>
                </a:solidFill>
              </a:defRPr>
            </a:lvl8pPr>
            <a:lvl9pPr lvl="8" algn="ctr" rtl="0">
              <a:lnSpc>
                <a:spcPct val="80000"/>
              </a:lnSpc>
              <a:spcBef>
                <a:spcPts val="0"/>
              </a:spcBef>
              <a:spcAft>
                <a:spcPts val="0"/>
              </a:spcAft>
              <a:buClr>
                <a:schemeClr val="accent1"/>
              </a:buClr>
              <a:buSzPts val="4800"/>
              <a:buNone/>
              <a:defRPr sz="4800">
                <a:solidFill>
                  <a:schemeClr val="accent1"/>
                </a:solidFill>
              </a:defRPr>
            </a:lvl9pPr>
          </a:lstStyle>
          <a:p>
            <a:endParaRPr/>
          </a:p>
        </p:txBody>
      </p:sp>
    </p:spTree>
    <p:extLst>
      <p:ext uri="{BB962C8B-B14F-4D97-AF65-F5344CB8AC3E}">
        <p14:creationId xmlns:p14="http://schemas.microsoft.com/office/powerpoint/2010/main" val="41685753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Número grande 1">
  <p:cSld name="Número grande 1">
    <p:spTree>
      <p:nvGrpSpPr>
        <p:cNvPr id="1" name="Shape 70"/>
        <p:cNvGrpSpPr/>
        <p:nvPr/>
      </p:nvGrpSpPr>
      <p:grpSpPr>
        <a:xfrm>
          <a:off x="0" y="0"/>
          <a:ext cx="0" cy="0"/>
          <a:chOff x="0" y="0"/>
          <a:chExt cx="0" cy="0"/>
        </a:xfrm>
      </p:grpSpPr>
      <p:sp>
        <p:nvSpPr>
          <p:cNvPr id="71" name="Google Shape;71;p17"/>
          <p:cNvSpPr txBox="1">
            <a:spLocks noGrp="1"/>
          </p:cNvSpPr>
          <p:nvPr>
            <p:ph type="title" hasCustomPrompt="1"/>
          </p:nvPr>
        </p:nvSpPr>
        <p:spPr>
          <a:xfrm>
            <a:off x="3675900" y="1345956"/>
            <a:ext cx="1792200" cy="6177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4800"/>
              <a:buNone/>
              <a:defRPr sz="48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72" name="Google Shape;72;p17"/>
          <p:cNvSpPr txBox="1">
            <a:spLocks noGrp="1"/>
          </p:cNvSpPr>
          <p:nvPr>
            <p:ph type="title" idx="2"/>
          </p:nvPr>
        </p:nvSpPr>
        <p:spPr>
          <a:xfrm>
            <a:off x="3358650" y="1798900"/>
            <a:ext cx="24267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73" name="Google Shape;73;p17"/>
          <p:cNvSpPr txBox="1">
            <a:spLocks noGrp="1"/>
          </p:cNvSpPr>
          <p:nvPr>
            <p:ph type="subTitle" idx="1"/>
          </p:nvPr>
        </p:nvSpPr>
        <p:spPr>
          <a:xfrm>
            <a:off x="3642600" y="2074650"/>
            <a:ext cx="1858800" cy="341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1200"/>
              <a:buNone/>
              <a:defRPr sz="1200"/>
            </a:lvl2pPr>
            <a:lvl3pPr lvl="2" algn="ctr" rtl="0">
              <a:lnSpc>
                <a:spcPct val="100000"/>
              </a:lnSpc>
              <a:spcBef>
                <a:spcPts val="0"/>
              </a:spcBef>
              <a:spcAft>
                <a:spcPts val="0"/>
              </a:spcAft>
              <a:buSzPts val="1200"/>
              <a:buNone/>
              <a:defRPr sz="1200"/>
            </a:lvl3pPr>
            <a:lvl4pPr lvl="3" algn="ctr" rtl="0">
              <a:lnSpc>
                <a:spcPct val="100000"/>
              </a:lnSpc>
              <a:spcBef>
                <a:spcPts val="0"/>
              </a:spcBef>
              <a:spcAft>
                <a:spcPts val="0"/>
              </a:spcAft>
              <a:buSzPts val="1200"/>
              <a:buNone/>
              <a:defRPr sz="1200"/>
            </a:lvl4pPr>
            <a:lvl5pPr lvl="4" algn="ctr" rtl="0">
              <a:lnSpc>
                <a:spcPct val="100000"/>
              </a:lnSpc>
              <a:spcBef>
                <a:spcPts val="0"/>
              </a:spcBef>
              <a:spcAft>
                <a:spcPts val="0"/>
              </a:spcAft>
              <a:buSzPts val="1200"/>
              <a:buNone/>
              <a:defRPr sz="1200"/>
            </a:lvl5pPr>
            <a:lvl6pPr lvl="5" algn="ctr" rtl="0">
              <a:lnSpc>
                <a:spcPct val="100000"/>
              </a:lnSpc>
              <a:spcBef>
                <a:spcPts val="0"/>
              </a:spcBef>
              <a:spcAft>
                <a:spcPts val="0"/>
              </a:spcAft>
              <a:buSzPts val="1200"/>
              <a:buNone/>
              <a:defRPr sz="1200"/>
            </a:lvl6pPr>
            <a:lvl7pPr lvl="6" algn="ctr" rtl="0">
              <a:lnSpc>
                <a:spcPct val="100000"/>
              </a:lnSpc>
              <a:spcBef>
                <a:spcPts val="0"/>
              </a:spcBef>
              <a:spcAft>
                <a:spcPts val="0"/>
              </a:spcAft>
              <a:buSzPts val="1200"/>
              <a:buNone/>
              <a:defRPr sz="1200"/>
            </a:lvl7pPr>
            <a:lvl8pPr lvl="7" algn="ctr" rtl="0">
              <a:lnSpc>
                <a:spcPct val="100000"/>
              </a:lnSpc>
              <a:spcBef>
                <a:spcPts val="0"/>
              </a:spcBef>
              <a:spcAft>
                <a:spcPts val="0"/>
              </a:spcAft>
              <a:buSzPts val="1200"/>
              <a:buNone/>
              <a:defRPr sz="1200"/>
            </a:lvl8pPr>
            <a:lvl9pPr lvl="8" algn="ctr" rtl="0">
              <a:lnSpc>
                <a:spcPct val="100000"/>
              </a:lnSpc>
              <a:spcBef>
                <a:spcPts val="0"/>
              </a:spcBef>
              <a:spcAft>
                <a:spcPts val="0"/>
              </a:spcAft>
              <a:buSzPts val="1200"/>
              <a:buNone/>
              <a:defRPr sz="1200"/>
            </a:lvl9pPr>
          </a:lstStyle>
          <a:p>
            <a:endParaRPr/>
          </a:p>
        </p:txBody>
      </p:sp>
      <p:sp>
        <p:nvSpPr>
          <p:cNvPr id="74" name="Google Shape;74;p17"/>
          <p:cNvSpPr txBox="1">
            <a:spLocks noGrp="1"/>
          </p:cNvSpPr>
          <p:nvPr>
            <p:ph type="title" idx="3"/>
          </p:nvPr>
        </p:nvSpPr>
        <p:spPr>
          <a:xfrm>
            <a:off x="818250" y="459775"/>
            <a:ext cx="75075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600"/>
              <a:buNone/>
              <a:defRPr sz="2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5" name="Google Shape;75;p17"/>
          <p:cNvSpPr txBox="1">
            <a:spLocks noGrp="1"/>
          </p:cNvSpPr>
          <p:nvPr>
            <p:ph type="title" idx="4" hasCustomPrompt="1"/>
          </p:nvPr>
        </p:nvSpPr>
        <p:spPr>
          <a:xfrm>
            <a:off x="6162775" y="1294300"/>
            <a:ext cx="1792200" cy="6177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000"/>
              <a:buNone/>
              <a:defRPr sz="3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76" name="Google Shape;76;p17"/>
          <p:cNvSpPr txBox="1">
            <a:spLocks noGrp="1"/>
          </p:cNvSpPr>
          <p:nvPr>
            <p:ph type="title" idx="5"/>
          </p:nvPr>
        </p:nvSpPr>
        <p:spPr>
          <a:xfrm>
            <a:off x="5845525" y="1798900"/>
            <a:ext cx="24267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77" name="Google Shape;77;p17"/>
          <p:cNvSpPr txBox="1">
            <a:spLocks noGrp="1"/>
          </p:cNvSpPr>
          <p:nvPr>
            <p:ph type="subTitle" idx="6"/>
          </p:nvPr>
        </p:nvSpPr>
        <p:spPr>
          <a:xfrm>
            <a:off x="6129475" y="2074650"/>
            <a:ext cx="1821900" cy="341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1200"/>
              <a:buNone/>
              <a:defRPr sz="1200"/>
            </a:lvl2pPr>
            <a:lvl3pPr lvl="2" algn="ctr" rtl="0">
              <a:lnSpc>
                <a:spcPct val="100000"/>
              </a:lnSpc>
              <a:spcBef>
                <a:spcPts val="0"/>
              </a:spcBef>
              <a:spcAft>
                <a:spcPts val="0"/>
              </a:spcAft>
              <a:buSzPts val="1200"/>
              <a:buNone/>
              <a:defRPr sz="1200"/>
            </a:lvl3pPr>
            <a:lvl4pPr lvl="3" algn="ctr" rtl="0">
              <a:lnSpc>
                <a:spcPct val="100000"/>
              </a:lnSpc>
              <a:spcBef>
                <a:spcPts val="0"/>
              </a:spcBef>
              <a:spcAft>
                <a:spcPts val="0"/>
              </a:spcAft>
              <a:buSzPts val="1200"/>
              <a:buNone/>
              <a:defRPr sz="1200"/>
            </a:lvl4pPr>
            <a:lvl5pPr lvl="4" algn="ctr" rtl="0">
              <a:lnSpc>
                <a:spcPct val="100000"/>
              </a:lnSpc>
              <a:spcBef>
                <a:spcPts val="0"/>
              </a:spcBef>
              <a:spcAft>
                <a:spcPts val="0"/>
              </a:spcAft>
              <a:buSzPts val="1200"/>
              <a:buNone/>
              <a:defRPr sz="1200"/>
            </a:lvl5pPr>
            <a:lvl6pPr lvl="5" algn="ctr" rtl="0">
              <a:lnSpc>
                <a:spcPct val="100000"/>
              </a:lnSpc>
              <a:spcBef>
                <a:spcPts val="0"/>
              </a:spcBef>
              <a:spcAft>
                <a:spcPts val="0"/>
              </a:spcAft>
              <a:buSzPts val="1200"/>
              <a:buNone/>
              <a:defRPr sz="1200"/>
            </a:lvl6pPr>
            <a:lvl7pPr lvl="6" algn="ctr" rtl="0">
              <a:lnSpc>
                <a:spcPct val="100000"/>
              </a:lnSpc>
              <a:spcBef>
                <a:spcPts val="0"/>
              </a:spcBef>
              <a:spcAft>
                <a:spcPts val="0"/>
              </a:spcAft>
              <a:buSzPts val="1200"/>
              <a:buNone/>
              <a:defRPr sz="1200"/>
            </a:lvl7pPr>
            <a:lvl8pPr lvl="7" algn="ctr" rtl="0">
              <a:lnSpc>
                <a:spcPct val="100000"/>
              </a:lnSpc>
              <a:spcBef>
                <a:spcPts val="0"/>
              </a:spcBef>
              <a:spcAft>
                <a:spcPts val="0"/>
              </a:spcAft>
              <a:buSzPts val="1200"/>
              <a:buNone/>
              <a:defRPr sz="1200"/>
            </a:lvl8pPr>
            <a:lvl9pPr lvl="8" algn="ctr" rtl="0">
              <a:lnSpc>
                <a:spcPct val="100000"/>
              </a:lnSpc>
              <a:spcBef>
                <a:spcPts val="0"/>
              </a:spcBef>
              <a:spcAft>
                <a:spcPts val="0"/>
              </a:spcAft>
              <a:buSzPts val="1200"/>
              <a:buNone/>
              <a:defRPr sz="1200"/>
            </a:lvl9pPr>
          </a:lstStyle>
          <a:p>
            <a:endParaRPr/>
          </a:p>
        </p:txBody>
      </p:sp>
      <p:sp>
        <p:nvSpPr>
          <p:cNvPr id="78" name="Google Shape;78;p17"/>
          <p:cNvSpPr txBox="1">
            <a:spLocks noGrp="1"/>
          </p:cNvSpPr>
          <p:nvPr>
            <p:ph type="title" idx="7" hasCustomPrompt="1"/>
          </p:nvPr>
        </p:nvSpPr>
        <p:spPr>
          <a:xfrm>
            <a:off x="1189025" y="1294300"/>
            <a:ext cx="1792200" cy="6177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000"/>
              <a:buNone/>
              <a:defRPr sz="3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79" name="Google Shape;79;p17"/>
          <p:cNvSpPr txBox="1">
            <a:spLocks noGrp="1"/>
          </p:cNvSpPr>
          <p:nvPr>
            <p:ph type="title" idx="8"/>
          </p:nvPr>
        </p:nvSpPr>
        <p:spPr>
          <a:xfrm>
            <a:off x="871775" y="1798900"/>
            <a:ext cx="24267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80" name="Google Shape;80;p17"/>
          <p:cNvSpPr txBox="1">
            <a:spLocks noGrp="1"/>
          </p:cNvSpPr>
          <p:nvPr>
            <p:ph type="subTitle" idx="9"/>
          </p:nvPr>
        </p:nvSpPr>
        <p:spPr>
          <a:xfrm>
            <a:off x="1155725" y="2074650"/>
            <a:ext cx="1858800" cy="341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1200"/>
              <a:buNone/>
              <a:defRPr sz="1200"/>
            </a:lvl2pPr>
            <a:lvl3pPr lvl="2" algn="ctr" rtl="0">
              <a:lnSpc>
                <a:spcPct val="100000"/>
              </a:lnSpc>
              <a:spcBef>
                <a:spcPts val="0"/>
              </a:spcBef>
              <a:spcAft>
                <a:spcPts val="0"/>
              </a:spcAft>
              <a:buSzPts val="1200"/>
              <a:buNone/>
              <a:defRPr sz="1200"/>
            </a:lvl3pPr>
            <a:lvl4pPr lvl="3" algn="ctr" rtl="0">
              <a:lnSpc>
                <a:spcPct val="100000"/>
              </a:lnSpc>
              <a:spcBef>
                <a:spcPts val="0"/>
              </a:spcBef>
              <a:spcAft>
                <a:spcPts val="0"/>
              </a:spcAft>
              <a:buSzPts val="1200"/>
              <a:buNone/>
              <a:defRPr sz="1200"/>
            </a:lvl4pPr>
            <a:lvl5pPr lvl="4" algn="ctr" rtl="0">
              <a:lnSpc>
                <a:spcPct val="100000"/>
              </a:lnSpc>
              <a:spcBef>
                <a:spcPts val="0"/>
              </a:spcBef>
              <a:spcAft>
                <a:spcPts val="0"/>
              </a:spcAft>
              <a:buSzPts val="1200"/>
              <a:buNone/>
              <a:defRPr sz="1200"/>
            </a:lvl5pPr>
            <a:lvl6pPr lvl="5" algn="ctr" rtl="0">
              <a:lnSpc>
                <a:spcPct val="100000"/>
              </a:lnSpc>
              <a:spcBef>
                <a:spcPts val="0"/>
              </a:spcBef>
              <a:spcAft>
                <a:spcPts val="0"/>
              </a:spcAft>
              <a:buSzPts val="1200"/>
              <a:buNone/>
              <a:defRPr sz="1200"/>
            </a:lvl6pPr>
            <a:lvl7pPr lvl="6" algn="ctr" rtl="0">
              <a:lnSpc>
                <a:spcPct val="100000"/>
              </a:lnSpc>
              <a:spcBef>
                <a:spcPts val="0"/>
              </a:spcBef>
              <a:spcAft>
                <a:spcPts val="0"/>
              </a:spcAft>
              <a:buSzPts val="1200"/>
              <a:buNone/>
              <a:defRPr sz="1200"/>
            </a:lvl7pPr>
            <a:lvl8pPr lvl="7" algn="ctr" rtl="0">
              <a:lnSpc>
                <a:spcPct val="100000"/>
              </a:lnSpc>
              <a:spcBef>
                <a:spcPts val="0"/>
              </a:spcBef>
              <a:spcAft>
                <a:spcPts val="0"/>
              </a:spcAft>
              <a:buSzPts val="1200"/>
              <a:buNone/>
              <a:defRPr sz="1200"/>
            </a:lvl8pPr>
            <a:lvl9pPr lvl="8" algn="ctr" rtl="0">
              <a:lnSpc>
                <a:spcPct val="100000"/>
              </a:lnSpc>
              <a:spcBef>
                <a:spcPts val="0"/>
              </a:spcBef>
              <a:spcAft>
                <a:spcPts val="0"/>
              </a:spcAft>
              <a:buSzPts val="1200"/>
              <a:buNone/>
              <a:defRPr sz="1200"/>
            </a:lvl9pPr>
          </a:lstStyle>
          <a:p>
            <a:endParaRPr/>
          </a:p>
        </p:txBody>
      </p:sp>
    </p:spTree>
    <p:extLst>
      <p:ext uri="{BB962C8B-B14F-4D97-AF65-F5344CB8AC3E}">
        <p14:creationId xmlns:p14="http://schemas.microsoft.com/office/powerpoint/2010/main" val="33653768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2">
  <p:cSld name="Section 2">
    <p:spTree>
      <p:nvGrpSpPr>
        <p:cNvPr id="1" name="Shape 81"/>
        <p:cNvGrpSpPr/>
        <p:nvPr/>
      </p:nvGrpSpPr>
      <p:grpSpPr>
        <a:xfrm>
          <a:off x="0" y="0"/>
          <a:ext cx="0" cy="0"/>
          <a:chOff x="0" y="0"/>
          <a:chExt cx="0" cy="0"/>
        </a:xfrm>
      </p:grpSpPr>
      <p:sp>
        <p:nvSpPr>
          <p:cNvPr id="82" name="Google Shape;82;p18"/>
          <p:cNvSpPr/>
          <p:nvPr/>
        </p:nvSpPr>
        <p:spPr>
          <a:xfrm>
            <a:off x="-31750" y="-39675"/>
            <a:ext cx="6127800" cy="5183100"/>
          </a:xfrm>
          <a:prstGeom prst="rect">
            <a:avLst/>
          </a:prstGeom>
          <a:solidFill>
            <a:schemeClr val="accent1"/>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83" name="Google Shape;83;p18"/>
          <p:cNvSpPr txBox="1">
            <a:spLocks noGrp="1"/>
          </p:cNvSpPr>
          <p:nvPr>
            <p:ph type="title"/>
          </p:nvPr>
        </p:nvSpPr>
        <p:spPr>
          <a:xfrm>
            <a:off x="774850" y="1698650"/>
            <a:ext cx="4129200" cy="1482300"/>
          </a:xfrm>
          <a:prstGeom prst="rect">
            <a:avLst/>
          </a:prstGeom>
        </p:spPr>
        <p:txBody>
          <a:bodyPr spcFirstLastPara="1" wrap="square" lIns="91425" tIns="91425" rIns="91425" bIns="91425" anchor="b" anchorCtr="0">
            <a:noAutofit/>
          </a:bodyPr>
          <a:lstStyle>
            <a:lvl1pPr lvl="0" algn="r" rtl="0">
              <a:lnSpc>
                <a:spcPct val="80000"/>
              </a:lnSpc>
              <a:spcBef>
                <a:spcPts val="0"/>
              </a:spcBef>
              <a:spcAft>
                <a:spcPts val="0"/>
              </a:spcAft>
              <a:buClr>
                <a:schemeClr val="lt1"/>
              </a:buClr>
              <a:buSzPts val="3600"/>
              <a:buNone/>
              <a:defRPr sz="3600">
                <a:solidFill>
                  <a:schemeClr val="lt1"/>
                </a:solidFill>
              </a:defRPr>
            </a:lvl1pPr>
            <a:lvl2pPr lvl="1" algn="r" rtl="0">
              <a:lnSpc>
                <a:spcPct val="80000"/>
              </a:lnSpc>
              <a:spcBef>
                <a:spcPts val="0"/>
              </a:spcBef>
              <a:spcAft>
                <a:spcPts val="0"/>
              </a:spcAft>
              <a:buClr>
                <a:schemeClr val="lt1"/>
              </a:buClr>
              <a:buSzPts val="3600"/>
              <a:buNone/>
              <a:defRPr sz="3600">
                <a:solidFill>
                  <a:schemeClr val="lt1"/>
                </a:solidFill>
              </a:defRPr>
            </a:lvl2pPr>
            <a:lvl3pPr lvl="2" algn="r" rtl="0">
              <a:lnSpc>
                <a:spcPct val="80000"/>
              </a:lnSpc>
              <a:spcBef>
                <a:spcPts val="0"/>
              </a:spcBef>
              <a:spcAft>
                <a:spcPts val="0"/>
              </a:spcAft>
              <a:buClr>
                <a:schemeClr val="lt1"/>
              </a:buClr>
              <a:buSzPts val="3600"/>
              <a:buNone/>
              <a:defRPr sz="3600">
                <a:solidFill>
                  <a:schemeClr val="lt1"/>
                </a:solidFill>
              </a:defRPr>
            </a:lvl3pPr>
            <a:lvl4pPr lvl="3" algn="r" rtl="0">
              <a:lnSpc>
                <a:spcPct val="80000"/>
              </a:lnSpc>
              <a:spcBef>
                <a:spcPts val="0"/>
              </a:spcBef>
              <a:spcAft>
                <a:spcPts val="0"/>
              </a:spcAft>
              <a:buClr>
                <a:schemeClr val="lt1"/>
              </a:buClr>
              <a:buSzPts val="3600"/>
              <a:buNone/>
              <a:defRPr sz="3600">
                <a:solidFill>
                  <a:schemeClr val="lt1"/>
                </a:solidFill>
              </a:defRPr>
            </a:lvl4pPr>
            <a:lvl5pPr lvl="4" algn="r" rtl="0">
              <a:lnSpc>
                <a:spcPct val="80000"/>
              </a:lnSpc>
              <a:spcBef>
                <a:spcPts val="0"/>
              </a:spcBef>
              <a:spcAft>
                <a:spcPts val="0"/>
              </a:spcAft>
              <a:buClr>
                <a:schemeClr val="lt1"/>
              </a:buClr>
              <a:buSzPts val="3600"/>
              <a:buNone/>
              <a:defRPr sz="3600">
                <a:solidFill>
                  <a:schemeClr val="lt1"/>
                </a:solidFill>
              </a:defRPr>
            </a:lvl5pPr>
            <a:lvl6pPr lvl="5" algn="r" rtl="0">
              <a:lnSpc>
                <a:spcPct val="80000"/>
              </a:lnSpc>
              <a:spcBef>
                <a:spcPts val="0"/>
              </a:spcBef>
              <a:spcAft>
                <a:spcPts val="0"/>
              </a:spcAft>
              <a:buClr>
                <a:schemeClr val="lt1"/>
              </a:buClr>
              <a:buSzPts val="3600"/>
              <a:buNone/>
              <a:defRPr sz="3600">
                <a:solidFill>
                  <a:schemeClr val="lt1"/>
                </a:solidFill>
              </a:defRPr>
            </a:lvl6pPr>
            <a:lvl7pPr lvl="6" algn="r" rtl="0">
              <a:lnSpc>
                <a:spcPct val="80000"/>
              </a:lnSpc>
              <a:spcBef>
                <a:spcPts val="0"/>
              </a:spcBef>
              <a:spcAft>
                <a:spcPts val="0"/>
              </a:spcAft>
              <a:buClr>
                <a:schemeClr val="lt1"/>
              </a:buClr>
              <a:buSzPts val="3600"/>
              <a:buNone/>
              <a:defRPr sz="3600">
                <a:solidFill>
                  <a:schemeClr val="lt1"/>
                </a:solidFill>
              </a:defRPr>
            </a:lvl7pPr>
            <a:lvl8pPr lvl="7" algn="r" rtl="0">
              <a:lnSpc>
                <a:spcPct val="80000"/>
              </a:lnSpc>
              <a:spcBef>
                <a:spcPts val="0"/>
              </a:spcBef>
              <a:spcAft>
                <a:spcPts val="0"/>
              </a:spcAft>
              <a:buClr>
                <a:schemeClr val="lt1"/>
              </a:buClr>
              <a:buSzPts val="3600"/>
              <a:buNone/>
              <a:defRPr sz="3600">
                <a:solidFill>
                  <a:schemeClr val="lt1"/>
                </a:solidFill>
              </a:defRPr>
            </a:lvl8pPr>
            <a:lvl9pPr lvl="8" algn="r" rtl="0">
              <a:lnSpc>
                <a:spcPct val="80000"/>
              </a:lnSpc>
              <a:spcBef>
                <a:spcPts val="0"/>
              </a:spcBef>
              <a:spcAft>
                <a:spcPts val="0"/>
              </a:spcAft>
              <a:buClr>
                <a:schemeClr val="lt1"/>
              </a:buClr>
              <a:buSzPts val="3600"/>
              <a:buNone/>
              <a:defRPr sz="3600">
                <a:solidFill>
                  <a:schemeClr val="lt1"/>
                </a:solidFill>
              </a:defRPr>
            </a:lvl9pPr>
          </a:lstStyle>
          <a:p>
            <a:endParaRPr/>
          </a:p>
        </p:txBody>
      </p:sp>
      <p:sp>
        <p:nvSpPr>
          <p:cNvPr id="84" name="Google Shape;84;p18"/>
          <p:cNvSpPr txBox="1">
            <a:spLocks noGrp="1"/>
          </p:cNvSpPr>
          <p:nvPr>
            <p:ph type="subTitle" idx="1"/>
          </p:nvPr>
        </p:nvSpPr>
        <p:spPr>
          <a:xfrm>
            <a:off x="1656850" y="3108204"/>
            <a:ext cx="3247200" cy="12351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lt1"/>
              </a:buClr>
              <a:buSzPts val="1600"/>
              <a:buNone/>
              <a:defRPr sz="1600">
                <a:solidFill>
                  <a:schemeClr val="lt1"/>
                </a:solidFill>
              </a:defRPr>
            </a:lvl1pPr>
            <a:lvl2pPr lvl="1" algn="r" rtl="0">
              <a:lnSpc>
                <a:spcPct val="100000"/>
              </a:lnSpc>
              <a:spcBef>
                <a:spcPts val="0"/>
              </a:spcBef>
              <a:spcAft>
                <a:spcPts val="0"/>
              </a:spcAft>
              <a:buClr>
                <a:schemeClr val="lt1"/>
              </a:buClr>
              <a:buSzPts val="1600"/>
              <a:buNone/>
              <a:defRPr sz="1600">
                <a:solidFill>
                  <a:schemeClr val="lt1"/>
                </a:solidFill>
              </a:defRPr>
            </a:lvl2pPr>
            <a:lvl3pPr lvl="2" algn="r" rtl="0">
              <a:lnSpc>
                <a:spcPct val="100000"/>
              </a:lnSpc>
              <a:spcBef>
                <a:spcPts val="0"/>
              </a:spcBef>
              <a:spcAft>
                <a:spcPts val="0"/>
              </a:spcAft>
              <a:buClr>
                <a:schemeClr val="lt1"/>
              </a:buClr>
              <a:buSzPts val="1600"/>
              <a:buNone/>
              <a:defRPr sz="1600">
                <a:solidFill>
                  <a:schemeClr val="lt1"/>
                </a:solidFill>
              </a:defRPr>
            </a:lvl3pPr>
            <a:lvl4pPr lvl="3" algn="r" rtl="0">
              <a:lnSpc>
                <a:spcPct val="100000"/>
              </a:lnSpc>
              <a:spcBef>
                <a:spcPts val="0"/>
              </a:spcBef>
              <a:spcAft>
                <a:spcPts val="0"/>
              </a:spcAft>
              <a:buClr>
                <a:schemeClr val="lt1"/>
              </a:buClr>
              <a:buSzPts val="1600"/>
              <a:buNone/>
              <a:defRPr sz="1600">
                <a:solidFill>
                  <a:schemeClr val="lt1"/>
                </a:solidFill>
              </a:defRPr>
            </a:lvl4pPr>
            <a:lvl5pPr lvl="4" algn="r" rtl="0">
              <a:lnSpc>
                <a:spcPct val="100000"/>
              </a:lnSpc>
              <a:spcBef>
                <a:spcPts val="0"/>
              </a:spcBef>
              <a:spcAft>
                <a:spcPts val="0"/>
              </a:spcAft>
              <a:buClr>
                <a:schemeClr val="lt1"/>
              </a:buClr>
              <a:buSzPts val="1600"/>
              <a:buNone/>
              <a:defRPr sz="1600">
                <a:solidFill>
                  <a:schemeClr val="lt1"/>
                </a:solidFill>
              </a:defRPr>
            </a:lvl5pPr>
            <a:lvl6pPr lvl="5" algn="r" rtl="0">
              <a:lnSpc>
                <a:spcPct val="100000"/>
              </a:lnSpc>
              <a:spcBef>
                <a:spcPts val="0"/>
              </a:spcBef>
              <a:spcAft>
                <a:spcPts val="0"/>
              </a:spcAft>
              <a:buClr>
                <a:schemeClr val="lt1"/>
              </a:buClr>
              <a:buSzPts val="1600"/>
              <a:buNone/>
              <a:defRPr sz="1600">
                <a:solidFill>
                  <a:schemeClr val="lt1"/>
                </a:solidFill>
              </a:defRPr>
            </a:lvl6pPr>
            <a:lvl7pPr lvl="6" algn="r" rtl="0">
              <a:lnSpc>
                <a:spcPct val="100000"/>
              </a:lnSpc>
              <a:spcBef>
                <a:spcPts val="0"/>
              </a:spcBef>
              <a:spcAft>
                <a:spcPts val="0"/>
              </a:spcAft>
              <a:buClr>
                <a:schemeClr val="lt1"/>
              </a:buClr>
              <a:buSzPts val="1600"/>
              <a:buNone/>
              <a:defRPr sz="1600">
                <a:solidFill>
                  <a:schemeClr val="lt1"/>
                </a:solidFill>
              </a:defRPr>
            </a:lvl7pPr>
            <a:lvl8pPr lvl="7" algn="r" rtl="0">
              <a:lnSpc>
                <a:spcPct val="100000"/>
              </a:lnSpc>
              <a:spcBef>
                <a:spcPts val="0"/>
              </a:spcBef>
              <a:spcAft>
                <a:spcPts val="0"/>
              </a:spcAft>
              <a:buClr>
                <a:schemeClr val="lt1"/>
              </a:buClr>
              <a:buSzPts val="1600"/>
              <a:buNone/>
              <a:defRPr sz="1600">
                <a:solidFill>
                  <a:schemeClr val="lt1"/>
                </a:solidFill>
              </a:defRPr>
            </a:lvl8pPr>
            <a:lvl9pPr lvl="8" algn="r" rtl="0">
              <a:lnSpc>
                <a:spcPct val="100000"/>
              </a:lnSpc>
              <a:spcBef>
                <a:spcPts val="0"/>
              </a:spcBef>
              <a:spcAft>
                <a:spcPts val="0"/>
              </a:spcAft>
              <a:buClr>
                <a:schemeClr val="lt1"/>
              </a:buClr>
              <a:buSzPts val="1600"/>
              <a:buNone/>
              <a:defRPr sz="1600">
                <a:solidFill>
                  <a:schemeClr val="lt1"/>
                </a:solidFill>
              </a:defRPr>
            </a:lvl9pPr>
          </a:lstStyle>
          <a:p>
            <a:endParaRPr/>
          </a:p>
        </p:txBody>
      </p:sp>
      <p:sp>
        <p:nvSpPr>
          <p:cNvPr id="85" name="Google Shape;85;p18"/>
          <p:cNvSpPr txBox="1">
            <a:spLocks noGrp="1"/>
          </p:cNvSpPr>
          <p:nvPr>
            <p:ph type="title" idx="2" hasCustomPrompt="1"/>
          </p:nvPr>
        </p:nvSpPr>
        <p:spPr>
          <a:xfrm>
            <a:off x="3149350" y="1367754"/>
            <a:ext cx="1754700" cy="604800"/>
          </a:xfrm>
          <a:prstGeom prst="rect">
            <a:avLst/>
          </a:prstGeom>
        </p:spPr>
        <p:txBody>
          <a:bodyPr spcFirstLastPara="1" wrap="square" lIns="91425" tIns="91425" rIns="91425" bIns="91425" anchor="b" anchorCtr="0">
            <a:noAutofit/>
          </a:bodyPr>
          <a:lstStyle>
            <a:lvl1pPr lvl="0" algn="r" rtl="0">
              <a:spcBef>
                <a:spcPts val="0"/>
              </a:spcBef>
              <a:spcAft>
                <a:spcPts val="0"/>
              </a:spcAft>
              <a:buClr>
                <a:schemeClr val="lt1"/>
              </a:buClr>
              <a:buSzPts val="3600"/>
              <a:buNone/>
              <a:defRPr sz="3600">
                <a:solidFill>
                  <a:schemeClr val="lt1"/>
                </a:solidFill>
              </a:defRPr>
            </a:lvl1pPr>
            <a:lvl2pPr lvl="1" algn="r" rtl="0">
              <a:spcBef>
                <a:spcPts val="0"/>
              </a:spcBef>
              <a:spcAft>
                <a:spcPts val="0"/>
              </a:spcAft>
              <a:buClr>
                <a:schemeClr val="lt1"/>
              </a:buClr>
              <a:buSzPts val="12000"/>
              <a:buNone/>
              <a:defRPr sz="12000">
                <a:solidFill>
                  <a:schemeClr val="lt1"/>
                </a:solidFill>
              </a:defRPr>
            </a:lvl2pPr>
            <a:lvl3pPr lvl="2" algn="r" rtl="0">
              <a:spcBef>
                <a:spcPts val="0"/>
              </a:spcBef>
              <a:spcAft>
                <a:spcPts val="0"/>
              </a:spcAft>
              <a:buClr>
                <a:schemeClr val="lt1"/>
              </a:buClr>
              <a:buSzPts val="12000"/>
              <a:buNone/>
              <a:defRPr sz="12000">
                <a:solidFill>
                  <a:schemeClr val="lt1"/>
                </a:solidFill>
              </a:defRPr>
            </a:lvl3pPr>
            <a:lvl4pPr lvl="3" algn="r" rtl="0">
              <a:spcBef>
                <a:spcPts val="0"/>
              </a:spcBef>
              <a:spcAft>
                <a:spcPts val="0"/>
              </a:spcAft>
              <a:buClr>
                <a:schemeClr val="lt1"/>
              </a:buClr>
              <a:buSzPts val="12000"/>
              <a:buNone/>
              <a:defRPr sz="12000">
                <a:solidFill>
                  <a:schemeClr val="lt1"/>
                </a:solidFill>
              </a:defRPr>
            </a:lvl4pPr>
            <a:lvl5pPr lvl="4" algn="r" rtl="0">
              <a:spcBef>
                <a:spcPts val="0"/>
              </a:spcBef>
              <a:spcAft>
                <a:spcPts val="0"/>
              </a:spcAft>
              <a:buClr>
                <a:schemeClr val="lt1"/>
              </a:buClr>
              <a:buSzPts val="12000"/>
              <a:buNone/>
              <a:defRPr sz="12000">
                <a:solidFill>
                  <a:schemeClr val="lt1"/>
                </a:solidFill>
              </a:defRPr>
            </a:lvl5pPr>
            <a:lvl6pPr lvl="5" algn="r" rtl="0">
              <a:spcBef>
                <a:spcPts val="0"/>
              </a:spcBef>
              <a:spcAft>
                <a:spcPts val="0"/>
              </a:spcAft>
              <a:buClr>
                <a:schemeClr val="lt1"/>
              </a:buClr>
              <a:buSzPts val="12000"/>
              <a:buNone/>
              <a:defRPr sz="12000">
                <a:solidFill>
                  <a:schemeClr val="lt1"/>
                </a:solidFill>
              </a:defRPr>
            </a:lvl6pPr>
            <a:lvl7pPr lvl="6" algn="r" rtl="0">
              <a:spcBef>
                <a:spcPts val="0"/>
              </a:spcBef>
              <a:spcAft>
                <a:spcPts val="0"/>
              </a:spcAft>
              <a:buClr>
                <a:schemeClr val="lt1"/>
              </a:buClr>
              <a:buSzPts val="12000"/>
              <a:buNone/>
              <a:defRPr sz="12000">
                <a:solidFill>
                  <a:schemeClr val="lt1"/>
                </a:solidFill>
              </a:defRPr>
            </a:lvl7pPr>
            <a:lvl8pPr lvl="7" algn="r" rtl="0">
              <a:spcBef>
                <a:spcPts val="0"/>
              </a:spcBef>
              <a:spcAft>
                <a:spcPts val="0"/>
              </a:spcAft>
              <a:buClr>
                <a:schemeClr val="lt1"/>
              </a:buClr>
              <a:buSzPts val="12000"/>
              <a:buNone/>
              <a:defRPr sz="12000">
                <a:solidFill>
                  <a:schemeClr val="lt1"/>
                </a:solidFill>
              </a:defRPr>
            </a:lvl8pPr>
            <a:lvl9pPr lvl="8" algn="r" rtl="0">
              <a:spcBef>
                <a:spcPts val="0"/>
              </a:spcBef>
              <a:spcAft>
                <a:spcPts val="0"/>
              </a:spcAft>
              <a:buClr>
                <a:schemeClr val="lt1"/>
              </a:buClr>
              <a:buSzPts val="12000"/>
              <a:buNone/>
              <a:defRPr sz="12000">
                <a:solidFill>
                  <a:schemeClr val="lt1"/>
                </a:solidFill>
              </a:defRPr>
            </a:lvl9pPr>
          </a:lstStyle>
          <a:p>
            <a:r>
              <a:t>xx%</a:t>
            </a:r>
          </a:p>
        </p:txBody>
      </p:sp>
    </p:spTree>
    <p:extLst>
      <p:ext uri="{BB962C8B-B14F-4D97-AF65-F5344CB8AC3E}">
        <p14:creationId xmlns:p14="http://schemas.microsoft.com/office/powerpoint/2010/main" val="14509123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 four columns">
  <p:cSld name="Title + four columns">
    <p:spTree>
      <p:nvGrpSpPr>
        <p:cNvPr id="1" name="Shape 86"/>
        <p:cNvGrpSpPr/>
        <p:nvPr/>
      </p:nvGrpSpPr>
      <p:grpSpPr>
        <a:xfrm>
          <a:off x="0" y="0"/>
          <a:ext cx="0" cy="0"/>
          <a:chOff x="0" y="0"/>
          <a:chExt cx="0" cy="0"/>
        </a:xfrm>
      </p:grpSpPr>
      <p:sp>
        <p:nvSpPr>
          <p:cNvPr id="87" name="Google Shape;87;p19"/>
          <p:cNvSpPr txBox="1">
            <a:spLocks noGrp="1"/>
          </p:cNvSpPr>
          <p:nvPr>
            <p:ph type="title"/>
          </p:nvPr>
        </p:nvSpPr>
        <p:spPr>
          <a:xfrm>
            <a:off x="818250" y="459775"/>
            <a:ext cx="75075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600"/>
              <a:buNone/>
              <a:defRPr sz="2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88" name="Google Shape;88;p19"/>
          <p:cNvSpPr txBox="1">
            <a:spLocks noGrp="1"/>
          </p:cNvSpPr>
          <p:nvPr>
            <p:ph type="title" idx="2"/>
          </p:nvPr>
        </p:nvSpPr>
        <p:spPr>
          <a:xfrm>
            <a:off x="848400" y="3013500"/>
            <a:ext cx="16959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89" name="Google Shape;89;p19"/>
          <p:cNvSpPr txBox="1">
            <a:spLocks noGrp="1"/>
          </p:cNvSpPr>
          <p:nvPr>
            <p:ph type="subTitle" idx="1"/>
          </p:nvPr>
        </p:nvSpPr>
        <p:spPr>
          <a:xfrm>
            <a:off x="848400" y="3365450"/>
            <a:ext cx="16959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1200"/>
              <a:buNone/>
              <a:defRPr sz="1200"/>
            </a:lvl2pPr>
            <a:lvl3pPr lvl="2" algn="ctr" rtl="0">
              <a:lnSpc>
                <a:spcPct val="100000"/>
              </a:lnSpc>
              <a:spcBef>
                <a:spcPts val="0"/>
              </a:spcBef>
              <a:spcAft>
                <a:spcPts val="0"/>
              </a:spcAft>
              <a:buSzPts val="1200"/>
              <a:buNone/>
              <a:defRPr sz="1200"/>
            </a:lvl3pPr>
            <a:lvl4pPr lvl="3" algn="ctr" rtl="0">
              <a:lnSpc>
                <a:spcPct val="100000"/>
              </a:lnSpc>
              <a:spcBef>
                <a:spcPts val="0"/>
              </a:spcBef>
              <a:spcAft>
                <a:spcPts val="0"/>
              </a:spcAft>
              <a:buSzPts val="1200"/>
              <a:buNone/>
              <a:defRPr sz="1200"/>
            </a:lvl4pPr>
            <a:lvl5pPr lvl="4" algn="ctr" rtl="0">
              <a:lnSpc>
                <a:spcPct val="100000"/>
              </a:lnSpc>
              <a:spcBef>
                <a:spcPts val="0"/>
              </a:spcBef>
              <a:spcAft>
                <a:spcPts val="0"/>
              </a:spcAft>
              <a:buSzPts val="1200"/>
              <a:buNone/>
              <a:defRPr sz="1200"/>
            </a:lvl5pPr>
            <a:lvl6pPr lvl="5" algn="ctr" rtl="0">
              <a:lnSpc>
                <a:spcPct val="100000"/>
              </a:lnSpc>
              <a:spcBef>
                <a:spcPts val="0"/>
              </a:spcBef>
              <a:spcAft>
                <a:spcPts val="0"/>
              </a:spcAft>
              <a:buSzPts val="1200"/>
              <a:buNone/>
              <a:defRPr sz="1200"/>
            </a:lvl6pPr>
            <a:lvl7pPr lvl="6" algn="ctr" rtl="0">
              <a:lnSpc>
                <a:spcPct val="100000"/>
              </a:lnSpc>
              <a:spcBef>
                <a:spcPts val="0"/>
              </a:spcBef>
              <a:spcAft>
                <a:spcPts val="0"/>
              </a:spcAft>
              <a:buSzPts val="1200"/>
              <a:buNone/>
              <a:defRPr sz="1200"/>
            </a:lvl7pPr>
            <a:lvl8pPr lvl="7" algn="ctr" rtl="0">
              <a:lnSpc>
                <a:spcPct val="100000"/>
              </a:lnSpc>
              <a:spcBef>
                <a:spcPts val="0"/>
              </a:spcBef>
              <a:spcAft>
                <a:spcPts val="0"/>
              </a:spcAft>
              <a:buSzPts val="1200"/>
              <a:buNone/>
              <a:defRPr sz="1200"/>
            </a:lvl8pPr>
            <a:lvl9pPr lvl="8" algn="ctr" rtl="0">
              <a:lnSpc>
                <a:spcPct val="100000"/>
              </a:lnSpc>
              <a:spcBef>
                <a:spcPts val="0"/>
              </a:spcBef>
              <a:spcAft>
                <a:spcPts val="0"/>
              </a:spcAft>
              <a:buSzPts val="1200"/>
              <a:buNone/>
              <a:defRPr sz="1200"/>
            </a:lvl9pPr>
          </a:lstStyle>
          <a:p>
            <a:endParaRPr/>
          </a:p>
        </p:txBody>
      </p:sp>
      <p:sp>
        <p:nvSpPr>
          <p:cNvPr id="90" name="Google Shape;90;p19"/>
          <p:cNvSpPr txBox="1">
            <a:spLocks noGrp="1"/>
          </p:cNvSpPr>
          <p:nvPr>
            <p:ph type="title" idx="3"/>
          </p:nvPr>
        </p:nvSpPr>
        <p:spPr>
          <a:xfrm>
            <a:off x="2765499" y="3013500"/>
            <a:ext cx="16959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91" name="Google Shape;91;p19"/>
          <p:cNvSpPr txBox="1">
            <a:spLocks noGrp="1"/>
          </p:cNvSpPr>
          <p:nvPr>
            <p:ph type="subTitle" idx="4"/>
          </p:nvPr>
        </p:nvSpPr>
        <p:spPr>
          <a:xfrm>
            <a:off x="2765499" y="3365450"/>
            <a:ext cx="16959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1200"/>
              <a:buNone/>
              <a:defRPr sz="1200"/>
            </a:lvl2pPr>
            <a:lvl3pPr lvl="2" algn="ctr" rtl="0">
              <a:lnSpc>
                <a:spcPct val="100000"/>
              </a:lnSpc>
              <a:spcBef>
                <a:spcPts val="0"/>
              </a:spcBef>
              <a:spcAft>
                <a:spcPts val="0"/>
              </a:spcAft>
              <a:buSzPts val="1200"/>
              <a:buNone/>
              <a:defRPr sz="1200"/>
            </a:lvl3pPr>
            <a:lvl4pPr lvl="3" algn="ctr" rtl="0">
              <a:lnSpc>
                <a:spcPct val="100000"/>
              </a:lnSpc>
              <a:spcBef>
                <a:spcPts val="0"/>
              </a:spcBef>
              <a:spcAft>
                <a:spcPts val="0"/>
              </a:spcAft>
              <a:buSzPts val="1200"/>
              <a:buNone/>
              <a:defRPr sz="1200"/>
            </a:lvl4pPr>
            <a:lvl5pPr lvl="4" algn="ctr" rtl="0">
              <a:lnSpc>
                <a:spcPct val="100000"/>
              </a:lnSpc>
              <a:spcBef>
                <a:spcPts val="0"/>
              </a:spcBef>
              <a:spcAft>
                <a:spcPts val="0"/>
              </a:spcAft>
              <a:buSzPts val="1200"/>
              <a:buNone/>
              <a:defRPr sz="1200"/>
            </a:lvl5pPr>
            <a:lvl6pPr lvl="5" algn="ctr" rtl="0">
              <a:lnSpc>
                <a:spcPct val="100000"/>
              </a:lnSpc>
              <a:spcBef>
                <a:spcPts val="0"/>
              </a:spcBef>
              <a:spcAft>
                <a:spcPts val="0"/>
              </a:spcAft>
              <a:buSzPts val="1200"/>
              <a:buNone/>
              <a:defRPr sz="1200"/>
            </a:lvl6pPr>
            <a:lvl7pPr lvl="6" algn="ctr" rtl="0">
              <a:lnSpc>
                <a:spcPct val="100000"/>
              </a:lnSpc>
              <a:spcBef>
                <a:spcPts val="0"/>
              </a:spcBef>
              <a:spcAft>
                <a:spcPts val="0"/>
              </a:spcAft>
              <a:buSzPts val="1200"/>
              <a:buNone/>
              <a:defRPr sz="1200"/>
            </a:lvl7pPr>
            <a:lvl8pPr lvl="7" algn="ctr" rtl="0">
              <a:lnSpc>
                <a:spcPct val="100000"/>
              </a:lnSpc>
              <a:spcBef>
                <a:spcPts val="0"/>
              </a:spcBef>
              <a:spcAft>
                <a:spcPts val="0"/>
              </a:spcAft>
              <a:buSzPts val="1200"/>
              <a:buNone/>
              <a:defRPr sz="1200"/>
            </a:lvl8pPr>
            <a:lvl9pPr lvl="8" algn="ctr" rtl="0">
              <a:lnSpc>
                <a:spcPct val="100000"/>
              </a:lnSpc>
              <a:spcBef>
                <a:spcPts val="0"/>
              </a:spcBef>
              <a:spcAft>
                <a:spcPts val="0"/>
              </a:spcAft>
              <a:buSzPts val="1200"/>
              <a:buNone/>
              <a:defRPr sz="1200"/>
            </a:lvl9pPr>
          </a:lstStyle>
          <a:p>
            <a:endParaRPr/>
          </a:p>
        </p:txBody>
      </p:sp>
      <p:sp>
        <p:nvSpPr>
          <p:cNvPr id="92" name="Google Shape;92;p19"/>
          <p:cNvSpPr txBox="1">
            <a:spLocks noGrp="1"/>
          </p:cNvSpPr>
          <p:nvPr>
            <p:ph type="title" idx="5"/>
          </p:nvPr>
        </p:nvSpPr>
        <p:spPr>
          <a:xfrm>
            <a:off x="4682598" y="3013500"/>
            <a:ext cx="16959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93" name="Google Shape;93;p19"/>
          <p:cNvSpPr txBox="1">
            <a:spLocks noGrp="1"/>
          </p:cNvSpPr>
          <p:nvPr>
            <p:ph type="subTitle" idx="6"/>
          </p:nvPr>
        </p:nvSpPr>
        <p:spPr>
          <a:xfrm>
            <a:off x="4682598" y="3365450"/>
            <a:ext cx="16959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1200"/>
              <a:buNone/>
              <a:defRPr sz="1200"/>
            </a:lvl2pPr>
            <a:lvl3pPr lvl="2" algn="ctr" rtl="0">
              <a:lnSpc>
                <a:spcPct val="100000"/>
              </a:lnSpc>
              <a:spcBef>
                <a:spcPts val="0"/>
              </a:spcBef>
              <a:spcAft>
                <a:spcPts val="0"/>
              </a:spcAft>
              <a:buSzPts val="1200"/>
              <a:buNone/>
              <a:defRPr sz="1200"/>
            </a:lvl3pPr>
            <a:lvl4pPr lvl="3" algn="ctr" rtl="0">
              <a:lnSpc>
                <a:spcPct val="100000"/>
              </a:lnSpc>
              <a:spcBef>
                <a:spcPts val="0"/>
              </a:spcBef>
              <a:spcAft>
                <a:spcPts val="0"/>
              </a:spcAft>
              <a:buSzPts val="1200"/>
              <a:buNone/>
              <a:defRPr sz="1200"/>
            </a:lvl4pPr>
            <a:lvl5pPr lvl="4" algn="ctr" rtl="0">
              <a:lnSpc>
                <a:spcPct val="100000"/>
              </a:lnSpc>
              <a:spcBef>
                <a:spcPts val="0"/>
              </a:spcBef>
              <a:spcAft>
                <a:spcPts val="0"/>
              </a:spcAft>
              <a:buSzPts val="1200"/>
              <a:buNone/>
              <a:defRPr sz="1200"/>
            </a:lvl5pPr>
            <a:lvl6pPr lvl="5" algn="ctr" rtl="0">
              <a:lnSpc>
                <a:spcPct val="100000"/>
              </a:lnSpc>
              <a:spcBef>
                <a:spcPts val="0"/>
              </a:spcBef>
              <a:spcAft>
                <a:spcPts val="0"/>
              </a:spcAft>
              <a:buSzPts val="1200"/>
              <a:buNone/>
              <a:defRPr sz="1200"/>
            </a:lvl6pPr>
            <a:lvl7pPr lvl="6" algn="ctr" rtl="0">
              <a:lnSpc>
                <a:spcPct val="100000"/>
              </a:lnSpc>
              <a:spcBef>
                <a:spcPts val="0"/>
              </a:spcBef>
              <a:spcAft>
                <a:spcPts val="0"/>
              </a:spcAft>
              <a:buSzPts val="1200"/>
              <a:buNone/>
              <a:defRPr sz="1200"/>
            </a:lvl7pPr>
            <a:lvl8pPr lvl="7" algn="ctr" rtl="0">
              <a:lnSpc>
                <a:spcPct val="100000"/>
              </a:lnSpc>
              <a:spcBef>
                <a:spcPts val="0"/>
              </a:spcBef>
              <a:spcAft>
                <a:spcPts val="0"/>
              </a:spcAft>
              <a:buSzPts val="1200"/>
              <a:buNone/>
              <a:defRPr sz="1200"/>
            </a:lvl8pPr>
            <a:lvl9pPr lvl="8" algn="ctr" rtl="0">
              <a:lnSpc>
                <a:spcPct val="100000"/>
              </a:lnSpc>
              <a:spcBef>
                <a:spcPts val="0"/>
              </a:spcBef>
              <a:spcAft>
                <a:spcPts val="0"/>
              </a:spcAft>
              <a:buSzPts val="1200"/>
              <a:buNone/>
              <a:defRPr sz="1200"/>
            </a:lvl9pPr>
          </a:lstStyle>
          <a:p>
            <a:endParaRPr/>
          </a:p>
        </p:txBody>
      </p:sp>
      <p:sp>
        <p:nvSpPr>
          <p:cNvPr id="94" name="Google Shape;94;p19"/>
          <p:cNvSpPr txBox="1">
            <a:spLocks noGrp="1"/>
          </p:cNvSpPr>
          <p:nvPr>
            <p:ph type="title" idx="7"/>
          </p:nvPr>
        </p:nvSpPr>
        <p:spPr>
          <a:xfrm>
            <a:off x="6599697" y="3013500"/>
            <a:ext cx="16959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95" name="Google Shape;95;p19"/>
          <p:cNvSpPr txBox="1">
            <a:spLocks noGrp="1"/>
          </p:cNvSpPr>
          <p:nvPr>
            <p:ph type="subTitle" idx="8"/>
          </p:nvPr>
        </p:nvSpPr>
        <p:spPr>
          <a:xfrm>
            <a:off x="6599697" y="3365450"/>
            <a:ext cx="16959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1200"/>
              <a:buNone/>
              <a:defRPr sz="1200"/>
            </a:lvl2pPr>
            <a:lvl3pPr lvl="2" algn="ctr" rtl="0">
              <a:lnSpc>
                <a:spcPct val="100000"/>
              </a:lnSpc>
              <a:spcBef>
                <a:spcPts val="0"/>
              </a:spcBef>
              <a:spcAft>
                <a:spcPts val="0"/>
              </a:spcAft>
              <a:buSzPts val="1200"/>
              <a:buNone/>
              <a:defRPr sz="1200"/>
            </a:lvl3pPr>
            <a:lvl4pPr lvl="3" algn="ctr" rtl="0">
              <a:lnSpc>
                <a:spcPct val="100000"/>
              </a:lnSpc>
              <a:spcBef>
                <a:spcPts val="0"/>
              </a:spcBef>
              <a:spcAft>
                <a:spcPts val="0"/>
              </a:spcAft>
              <a:buSzPts val="1200"/>
              <a:buNone/>
              <a:defRPr sz="1200"/>
            </a:lvl4pPr>
            <a:lvl5pPr lvl="4" algn="ctr" rtl="0">
              <a:lnSpc>
                <a:spcPct val="100000"/>
              </a:lnSpc>
              <a:spcBef>
                <a:spcPts val="0"/>
              </a:spcBef>
              <a:spcAft>
                <a:spcPts val="0"/>
              </a:spcAft>
              <a:buSzPts val="1200"/>
              <a:buNone/>
              <a:defRPr sz="1200"/>
            </a:lvl5pPr>
            <a:lvl6pPr lvl="5" algn="ctr" rtl="0">
              <a:lnSpc>
                <a:spcPct val="100000"/>
              </a:lnSpc>
              <a:spcBef>
                <a:spcPts val="0"/>
              </a:spcBef>
              <a:spcAft>
                <a:spcPts val="0"/>
              </a:spcAft>
              <a:buSzPts val="1200"/>
              <a:buNone/>
              <a:defRPr sz="1200"/>
            </a:lvl6pPr>
            <a:lvl7pPr lvl="6" algn="ctr" rtl="0">
              <a:lnSpc>
                <a:spcPct val="100000"/>
              </a:lnSpc>
              <a:spcBef>
                <a:spcPts val="0"/>
              </a:spcBef>
              <a:spcAft>
                <a:spcPts val="0"/>
              </a:spcAft>
              <a:buSzPts val="1200"/>
              <a:buNone/>
              <a:defRPr sz="1200"/>
            </a:lvl7pPr>
            <a:lvl8pPr lvl="7" algn="ctr" rtl="0">
              <a:lnSpc>
                <a:spcPct val="100000"/>
              </a:lnSpc>
              <a:spcBef>
                <a:spcPts val="0"/>
              </a:spcBef>
              <a:spcAft>
                <a:spcPts val="0"/>
              </a:spcAft>
              <a:buSzPts val="1200"/>
              <a:buNone/>
              <a:defRPr sz="1200"/>
            </a:lvl8pPr>
            <a:lvl9pPr lvl="8" algn="ctr" rtl="0">
              <a:lnSpc>
                <a:spcPct val="100000"/>
              </a:lnSpc>
              <a:spcBef>
                <a:spcPts val="0"/>
              </a:spcBef>
              <a:spcAft>
                <a:spcPts val="0"/>
              </a:spcAft>
              <a:buSzPts val="1200"/>
              <a:buNone/>
              <a:defRPr sz="1200"/>
            </a:lvl9pPr>
          </a:lstStyle>
          <a:p>
            <a:endParaRPr/>
          </a:p>
        </p:txBody>
      </p:sp>
    </p:spTree>
    <p:extLst>
      <p:ext uri="{BB962C8B-B14F-4D97-AF65-F5344CB8AC3E}">
        <p14:creationId xmlns:p14="http://schemas.microsoft.com/office/powerpoint/2010/main" val="26024275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 3">
  <p:cSld name="Section 3">
    <p:spTree>
      <p:nvGrpSpPr>
        <p:cNvPr id="1" name="Shape 96"/>
        <p:cNvGrpSpPr/>
        <p:nvPr/>
      </p:nvGrpSpPr>
      <p:grpSpPr>
        <a:xfrm>
          <a:off x="0" y="0"/>
          <a:ext cx="0" cy="0"/>
          <a:chOff x="0" y="0"/>
          <a:chExt cx="0" cy="0"/>
        </a:xfrm>
      </p:grpSpPr>
      <p:sp>
        <p:nvSpPr>
          <p:cNvPr id="97" name="Google Shape;97;p20"/>
          <p:cNvSpPr txBox="1">
            <a:spLocks noGrp="1"/>
          </p:cNvSpPr>
          <p:nvPr>
            <p:ph type="title"/>
          </p:nvPr>
        </p:nvSpPr>
        <p:spPr>
          <a:xfrm>
            <a:off x="895163" y="1690704"/>
            <a:ext cx="3247200" cy="1482300"/>
          </a:xfrm>
          <a:prstGeom prst="rect">
            <a:avLst/>
          </a:prstGeom>
        </p:spPr>
        <p:txBody>
          <a:bodyPr spcFirstLastPara="1" wrap="square" lIns="91425" tIns="91425" rIns="91425" bIns="91425" anchor="b" anchorCtr="0">
            <a:noAutofit/>
          </a:bodyPr>
          <a:lstStyle>
            <a:lvl1pPr lvl="0" algn="ctr" rtl="0">
              <a:lnSpc>
                <a:spcPct val="80000"/>
              </a:lnSpc>
              <a:spcBef>
                <a:spcPts val="0"/>
              </a:spcBef>
              <a:spcAft>
                <a:spcPts val="0"/>
              </a:spcAft>
              <a:buSzPts val="3600"/>
              <a:buNone/>
              <a:defRPr sz="3600"/>
            </a:lvl1pPr>
            <a:lvl2pPr lvl="1" algn="ctr" rtl="0">
              <a:lnSpc>
                <a:spcPct val="80000"/>
              </a:lnSpc>
              <a:spcBef>
                <a:spcPts val="0"/>
              </a:spcBef>
              <a:spcAft>
                <a:spcPts val="0"/>
              </a:spcAft>
              <a:buClr>
                <a:schemeClr val="accent1"/>
              </a:buClr>
              <a:buSzPts val="3600"/>
              <a:buNone/>
              <a:defRPr sz="3600">
                <a:solidFill>
                  <a:schemeClr val="accent1"/>
                </a:solidFill>
              </a:defRPr>
            </a:lvl2pPr>
            <a:lvl3pPr lvl="2" algn="ctr" rtl="0">
              <a:lnSpc>
                <a:spcPct val="80000"/>
              </a:lnSpc>
              <a:spcBef>
                <a:spcPts val="0"/>
              </a:spcBef>
              <a:spcAft>
                <a:spcPts val="0"/>
              </a:spcAft>
              <a:buClr>
                <a:schemeClr val="accent1"/>
              </a:buClr>
              <a:buSzPts val="3600"/>
              <a:buNone/>
              <a:defRPr sz="3600">
                <a:solidFill>
                  <a:schemeClr val="accent1"/>
                </a:solidFill>
              </a:defRPr>
            </a:lvl3pPr>
            <a:lvl4pPr lvl="3" algn="ctr" rtl="0">
              <a:lnSpc>
                <a:spcPct val="80000"/>
              </a:lnSpc>
              <a:spcBef>
                <a:spcPts val="0"/>
              </a:spcBef>
              <a:spcAft>
                <a:spcPts val="0"/>
              </a:spcAft>
              <a:buClr>
                <a:schemeClr val="accent1"/>
              </a:buClr>
              <a:buSzPts val="3600"/>
              <a:buNone/>
              <a:defRPr sz="3600">
                <a:solidFill>
                  <a:schemeClr val="accent1"/>
                </a:solidFill>
              </a:defRPr>
            </a:lvl4pPr>
            <a:lvl5pPr lvl="4" algn="ctr" rtl="0">
              <a:lnSpc>
                <a:spcPct val="80000"/>
              </a:lnSpc>
              <a:spcBef>
                <a:spcPts val="0"/>
              </a:spcBef>
              <a:spcAft>
                <a:spcPts val="0"/>
              </a:spcAft>
              <a:buClr>
                <a:schemeClr val="accent1"/>
              </a:buClr>
              <a:buSzPts val="3600"/>
              <a:buNone/>
              <a:defRPr sz="3600">
                <a:solidFill>
                  <a:schemeClr val="accent1"/>
                </a:solidFill>
              </a:defRPr>
            </a:lvl5pPr>
            <a:lvl6pPr lvl="5" algn="ctr" rtl="0">
              <a:lnSpc>
                <a:spcPct val="80000"/>
              </a:lnSpc>
              <a:spcBef>
                <a:spcPts val="0"/>
              </a:spcBef>
              <a:spcAft>
                <a:spcPts val="0"/>
              </a:spcAft>
              <a:buClr>
                <a:schemeClr val="accent1"/>
              </a:buClr>
              <a:buSzPts val="3600"/>
              <a:buNone/>
              <a:defRPr sz="3600">
                <a:solidFill>
                  <a:schemeClr val="accent1"/>
                </a:solidFill>
              </a:defRPr>
            </a:lvl6pPr>
            <a:lvl7pPr lvl="6" algn="ctr" rtl="0">
              <a:lnSpc>
                <a:spcPct val="80000"/>
              </a:lnSpc>
              <a:spcBef>
                <a:spcPts val="0"/>
              </a:spcBef>
              <a:spcAft>
                <a:spcPts val="0"/>
              </a:spcAft>
              <a:buClr>
                <a:schemeClr val="accent1"/>
              </a:buClr>
              <a:buSzPts val="3600"/>
              <a:buNone/>
              <a:defRPr sz="3600">
                <a:solidFill>
                  <a:schemeClr val="accent1"/>
                </a:solidFill>
              </a:defRPr>
            </a:lvl7pPr>
            <a:lvl8pPr lvl="7" algn="ctr" rtl="0">
              <a:lnSpc>
                <a:spcPct val="80000"/>
              </a:lnSpc>
              <a:spcBef>
                <a:spcPts val="0"/>
              </a:spcBef>
              <a:spcAft>
                <a:spcPts val="0"/>
              </a:spcAft>
              <a:buClr>
                <a:schemeClr val="accent1"/>
              </a:buClr>
              <a:buSzPts val="3600"/>
              <a:buNone/>
              <a:defRPr sz="3600">
                <a:solidFill>
                  <a:schemeClr val="accent1"/>
                </a:solidFill>
              </a:defRPr>
            </a:lvl8pPr>
            <a:lvl9pPr lvl="8" algn="ctr" rtl="0">
              <a:lnSpc>
                <a:spcPct val="80000"/>
              </a:lnSpc>
              <a:spcBef>
                <a:spcPts val="0"/>
              </a:spcBef>
              <a:spcAft>
                <a:spcPts val="0"/>
              </a:spcAft>
              <a:buClr>
                <a:schemeClr val="accent1"/>
              </a:buClr>
              <a:buSzPts val="3600"/>
              <a:buNone/>
              <a:defRPr sz="3600">
                <a:solidFill>
                  <a:schemeClr val="accent1"/>
                </a:solidFill>
              </a:defRPr>
            </a:lvl9pPr>
          </a:lstStyle>
          <a:p>
            <a:endParaRPr/>
          </a:p>
        </p:txBody>
      </p:sp>
      <p:sp>
        <p:nvSpPr>
          <p:cNvPr id="98" name="Google Shape;98;p20"/>
          <p:cNvSpPr txBox="1">
            <a:spLocks noGrp="1"/>
          </p:cNvSpPr>
          <p:nvPr>
            <p:ph type="subTitle" idx="1"/>
          </p:nvPr>
        </p:nvSpPr>
        <p:spPr>
          <a:xfrm>
            <a:off x="895163" y="3108204"/>
            <a:ext cx="3247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1"/>
              </a:buClr>
              <a:buSzPts val="1600"/>
              <a:buNone/>
              <a:defRPr sz="1600">
                <a:solidFill>
                  <a:schemeClr val="accent1"/>
                </a:solidFill>
              </a:defRPr>
            </a:lvl1pPr>
            <a:lvl2pPr lvl="1" algn="ctr" rtl="0">
              <a:lnSpc>
                <a:spcPct val="100000"/>
              </a:lnSpc>
              <a:spcBef>
                <a:spcPts val="0"/>
              </a:spcBef>
              <a:spcAft>
                <a:spcPts val="0"/>
              </a:spcAft>
              <a:buClr>
                <a:schemeClr val="accent1"/>
              </a:buClr>
              <a:buSzPts val="1600"/>
              <a:buNone/>
              <a:defRPr sz="1600">
                <a:solidFill>
                  <a:schemeClr val="accent1"/>
                </a:solidFill>
              </a:defRPr>
            </a:lvl2pPr>
            <a:lvl3pPr lvl="2" algn="ctr" rtl="0">
              <a:lnSpc>
                <a:spcPct val="100000"/>
              </a:lnSpc>
              <a:spcBef>
                <a:spcPts val="0"/>
              </a:spcBef>
              <a:spcAft>
                <a:spcPts val="0"/>
              </a:spcAft>
              <a:buClr>
                <a:schemeClr val="accent1"/>
              </a:buClr>
              <a:buSzPts val="1600"/>
              <a:buNone/>
              <a:defRPr sz="1600">
                <a:solidFill>
                  <a:schemeClr val="accent1"/>
                </a:solidFill>
              </a:defRPr>
            </a:lvl3pPr>
            <a:lvl4pPr lvl="3" algn="ctr" rtl="0">
              <a:lnSpc>
                <a:spcPct val="100000"/>
              </a:lnSpc>
              <a:spcBef>
                <a:spcPts val="0"/>
              </a:spcBef>
              <a:spcAft>
                <a:spcPts val="0"/>
              </a:spcAft>
              <a:buClr>
                <a:schemeClr val="accent1"/>
              </a:buClr>
              <a:buSzPts val="1600"/>
              <a:buNone/>
              <a:defRPr sz="1600">
                <a:solidFill>
                  <a:schemeClr val="accent1"/>
                </a:solidFill>
              </a:defRPr>
            </a:lvl4pPr>
            <a:lvl5pPr lvl="4" algn="ctr" rtl="0">
              <a:lnSpc>
                <a:spcPct val="100000"/>
              </a:lnSpc>
              <a:spcBef>
                <a:spcPts val="0"/>
              </a:spcBef>
              <a:spcAft>
                <a:spcPts val="0"/>
              </a:spcAft>
              <a:buClr>
                <a:schemeClr val="accent1"/>
              </a:buClr>
              <a:buSzPts val="1600"/>
              <a:buNone/>
              <a:defRPr sz="1600">
                <a:solidFill>
                  <a:schemeClr val="accent1"/>
                </a:solidFill>
              </a:defRPr>
            </a:lvl5pPr>
            <a:lvl6pPr lvl="5" algn="ctr" rtl="0">
              <a:lnSpc>
                <a:spcPct val="100000"/>
              </a:lnSpc>
              <a:spcBef>
                <a:spcPts val="0"/>
              </a:spcBef>
              <a:spcAft>
                <a:spcPts val="0"/>
              </a:spcAft>
              <a:buClr>
                <a:schemeClr val="accent1"/>
              </a:buClr>
              <a:buSzPts val="1600"/>
              <a:buNone/>
              <a:defRPr sz="1600">
                <a:solidFill>
                  <a:schemeClr val="accent1"/>
                </a:solidFill>
              </a:defRPr>
            </a:lvl6pPr>
            <a:lvl7pPr lvl="6" algn="ctr" rtl="0">
              <a:lnSpc>
                <a:spcPct val="100000"/>
              </a:lnSpc>
              <a:spcBef>
                <a:spcPts val="0"/>
              </a:spcBef>
              <a:spcAft>
                <a:spcPts val="0"/>
              </a:spcAft>
              <a:buClr>
                <a:schemeClr val="accent1"/>
              </a:buClr>
              <a:buSzPts val="1600"/>
              <a:buNone/>
              <a:defRPr sz="1600">
                <a:solidFill>
                  <a:schemeClr val="accent1"/>
                </a:solidFill>
              </a:defRPr>
            </a:lvl7pPr>
            <a:lvl8pPr lvl="7" algn="ctr" rtl="0">
              <a:lnSpc>
                <a:spcPct val="100000"/>
              </a:lnSpc>
              <a:spcBef>
                <a:spcPts val="0"/>
              </a:spcBef>
              <a:spcAft>
                <a:spcPts val="0"/>
              </a:spcAft>
              <a:buClr>
                <a:schemeClr val="accent1"/>
              </a:buClr>
              <a:buSzPts val="1600"/>
              <a:buNone/>
              <a:defRPr sz="1600">
                <a:solidFill>
                  <a:schemeClr val="accent1"/>
                </a:solidFill>
              </a:defRPr>
            </a:lvl8pPr>
            <a:lvl9pPr lvl="8" algn="ctr" rtl="0">
              <a:lnSpc>
                <a:spcPct val="100000"/>
              </a:lnSpc>
              <a:spcBef>
                <a:spcPts val="0"/>
              </a:spcBef>
              <a:spcAft>
                <a:spcPts val="0"/>
              </a:spcAft>
              <a:buClr>
                <a:schemeClr val="accent1"/>
              </a:buClr>
              <a:buSzPts val="1600"/>
              <a:buNone/>
              <a:defRPr sz="1600">
                <a:solidFill>
                  <a:schemeClr val="accent1"/>
                </a:solidFill>
              </a:defRPr>
            </a:lvl9pPr>
          </a:lstStyle>
          <a:p>
            <a:endParaRPr/>
          </a:p>
        </p:txBody>
      </p:sp>
      <p:sp>
        <p:nvSpPr>
          <p:cNvPr id="99" name="Google Shape;99;p20"/>
          <p:cNvSpPr txBox="1">
            <a:spLocks noGrp="1"/>
          </p:cNvSpPr>
          <p:nvPr>
            <p:ph type="title" idx="2" hasCustomPrompt="1"/>
          </p:nvPr>
        </p:nvSpPr>
        <p:spPr>
          <a:xfrm>
            <a:off x="1641413" y="1367754"/>
            <a:ext cx="1754700" cy="604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3600"/>
            </a:lvl1pPr>
            <a:lvl2pPr lvl="1" algn="ctr" rtl="0">
              <a:spcBef>
                <a:spcPts val="0"/>
              </a:spcBef>
              <a:spcAft>
                <a:spcPts val="0"/>
              </a:spcAft>
              <a:buClr>
                <a:schemeClr val="accent1"/>
              </a:buClr>
              <a:buSzPts val="12000"/>
              <a:buNone/>
              <a:defRPr sz="12000">
                <a:solidFill>
                  <a:schemeClr val="accent1"/>
                </a:solidFill>
              </a:defRPr>
            </a:lvl2pPr>
            <a:lvl3pPr lvl="2" algn="ctr" rtl="0">
              <a:spcBef>
                <a:spcPts val="0"/>
              </a:spcBef>
              <a:spcAft>
                <a:spcPts val="0"/>
              </a:spcAft>
              <a:buClr>
                <a:schemeClr val="accent1"/>
              </a:buClr>
              <a:buSzPts val="12000"/>
              <a:buNone/>
              <a:defRPr sz="12000">
                <a:solidFill>
                  <a:schemeClr val="accent1"/>
                </a:solidFill>
              </a:defRPr>
            </a:lvl3pPr>
            <a:lvl4pPr lvl="3" algn="ctr" rtl="0">
              <a:spcBef>
                <a:spcPts val="0"/>
              </a:spcBef>
              <a:spcAft>
                <a:spcPts val="0"/>
              </a:spcAft>
              <a:buClr>
                <a:schemeClr val="accent1"/>
              </a:buClr>
              <a:buSzPts val="12000"/>
              <a:buNone/>
              <a:defRPr sz="12000">
                <a:solidFill>
                  <a:schemeClr val="accent1"/>
                </a:solidFill>
              </a:defRPr>
            </a:lvl4pPr>
            <a:lvl5pPr lvl="4" algn="ctr" rtl="0">
              <a:spcBef>
                <a:spcPts val="0"/>
              </a:spcBef>
              <a:spcAft>
                <a:spcPts val="0"/>
              </a:spcAft>
              <a:buClr>
                <a:schemeClr val="accent1"/>
              </a:buClr>
              <a:buSzPts val="12000"/>
              <a:buNone/>
              <a:defRPr sz="12000">
                <a:solidFill>
                  <a:schemeClr val="accent1"/>
                </a:solidFill>
              </a:defRPr>
            </a:lvl5pPr>
            <a:lvl6pPr lvl="5" algn="ctr" rtl="0">
              <a:spcBef>
                <a:spcPts val="0"/>
              </a:spcBef>
              <a:spcAft>
                <a:spcPts val="0"/>
              </a:spcAft>
              <a:buClr>
                <a:schemeClr val="accent1"/>
              </a:buClr>
              <a:buSzPts val="12000"/>
              <a:buNone/>
              <a:defRPr sz="12000">
                <a:solidFill>
                  <a:schemeClr val="accent1"/>
                </a:solidFill>
              </a:defRPr>
            </a:lvl6pPr>
            <a:lvl7pPr lvl="6" algn="ctr" rtl="0">
              <a:spcBef>
                <a:spcPts val="0"/>
              </a:spcBef>
              <a:spcAft>
                <a:spcPts val="0"/>
              </a:spcAft>
              <a:buClr>
                <a:schemeClr val="accent1"/>
              </a:buClr>
              <a:buSzPts val="12000"/>
              <a:buNone/>
              <a:defRPr sz="12000">
                <a:solidFill>
                  <a:schemeClr val="accent1"/>
                </a:solidFill>
              </a:defRPr>
            </a:lvl7pPr>
            <a:lvl8pPr lvl="7" algn="ctr" rtl="0">
              <a:spcBef>
                <a:spcPts val="0"/>
              </a:spcBef>
              <a:spcAft>
                <a:spcPts val="0"/>
              </a:spcAft>
              <a:buClr>
                <a:schemeClr val="accent1"/>
              </a:buClr>
              <a:buSzPts val="12000"/>
              <a:buNone/>
              <a:defRPr sz="12000">
                <a:solidFill>
                  <a:schemeClr val="accent1"/>
                </a:solidFill>
              </a:defRPr>
            </a:lvl8pPr>
            <a:lvl9pPr lvl="8" algn="ctr" rtl="0">
              <a:spcBef>
                <a:spcPts val="0"/>
              </a:spcBef>
              <a:spcAft>
                <a:spcPts val="0"/>
              </a:spcAft>
              <a:buClr>
                <a:schemeClr val="accent1"/>
              </a:buClr>
              <a:buSzPts val="12000"/>
              <a:buNone/>
              <a:defRPr sz="12000">
                <a:solidFill>
                  <a:schemeClr val="accent1"/>
                </a:solidFill>
              </a:defRPr>
            </a:lvl9pPr>
          </a:lstStyle>
          <a:p>
            <a:r>
              <a:t>xx%</a:t>
            </a:r>
          </a:p>
        </p:txBody>
      </p:sp>
      <p:sp>
        <p:nvSpPr>
          <p:cNvPr id="100" name="Google Shape;100;p20"/>
          <p:cNvSpPr/>
          <p:nvPr/>
        </p:nvSpPr>
        <p:spPr>
          <a:xfrm>
            <a:off x="6524625" y="0"/>
            <a:ext cx="2619300" cy="5143500"/>
          </a:xfrm>
          <a:prstGeom prst="rect">
            <a:avLst/>
          </a:prstGeom>
          <a:solidFill>
            <a:schemeClr val="accent1"/>
          </a:solidFill>
          <a:ln>
            <a:noFill/>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Tree>
    <p:extLst>
      <p:ext uri="{BB962C8B-B14F-4D97-AF65-F5344CB8AC3E}">
        <p14:creationId xmlns:p14="http://schemas.microsoft.com/office/powerpoint/2010/main" val="29355355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hanks and credits">
  <p:cSld name="Thanks and credits">
    <p:spTree>
      <p:nvGrpSpPr>
        <p:cNvPr id="1" name="Shape 123"/>
        <p:cNvGrpSpPr/>
        <p:nvPr/>
      </p:nvGrpSpPr>
      <p:grpSpPr>
        <a:xfrm>
          <a:off x="0" y="0"/>
          <a:ext cx="0" cy="0"/>
          <a:chOff x="0" y="0"/>
          <a:chExt cx="0" cy="0"/>
        </a:xfrm>
      </p:grpSpPr>
      <p:sp>
        <p:nvSpPr>
          <p:cNvPr id="124" name="Google Shape;124;p23"/>
          <p:cNvSpPr txBox="1">
            <a:spLocks noGrp="1"/>
          </p:cNvSpPr>
          <p:nvPr>
            <p:ph type="subTitle" idx="1"/>
          </p:nvPr>
        </p:nvSpPr>
        <p:spPr>
          <a:xfrm>
            <a:off x="818250" y="1106038"/>
            <a:ext cx="3492600" cy="1235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125" name="Google Shape;125;p23"/>
          <p:cNvSpPr txBox="1">
            <a:spLocks noGrp="1"/>
          </p:cNvSpPr>
          <p:nvPr>
            <p:ph type="title"/>
          </p:nvPr>
        </p:nvSpPr>
        <p:spPr>
          <a:xfrm>
            <a:off x="818250" y="459775"/>
            <a:ext cx="3539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600"/>
              <a:buNone/>
              <a:defRPr sz="2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26" name="Google Shape;126;p23"/>
          <p:cNvSpPr txBox="1"/>
          <p:nvPr/>
        </p:nvSpPr>
        <p:spPr>
          <a:xfrm>
            <a:off x="818250" y="3303950"/>
            <a:ext cx="3062400" cy="1019100"/>
          </a:xfrm>
          <a:prstGeom prst="rect">
            <a:avLst/>
          </a:prstGeom>
          <a:noFill/>
          <a:ln>
            <a:noFill/>
          </a:ln>
        </p:spPr>
        <p:txBody>
          <a:bodyPr spcFirstLastPara="1" wrap="square" lIns="91425" tIns="91425" rIns="91425" bIns="91425" anchor="t" anchorCtr="0">
            <a:noAutofit/>
          </a:bodyPr>
          <a:lstStyle/>
          <a:p>
            <a:pPr>
              <a:spcBef>
                <a:spcPts val="300"/>
              </a:spcBef>
              <a:buClr>
                <a:srgbClr val="000000"/>
              </a:buClr>
              <a:buFont typeface="Arial"/>
              <a:buNone/>
            </a:pPr>
            <a:r>
              <a:rPr lang="en" sz="900" kern="0">
                <a:solidFill>
                  <a:srgbClr val="1F7444"/>
                </a:solidFill>
                <a:latin typeface="Montserrat"/>
                <a:ea typeface="Montserrat"/>
                <a:cs typeface="Montserrat"/>
                <a:sym typeface="Montserrat"/>
              </a:rPr>
              <a:t>CREDITS: This presentation template was created by </a:t>
            </a:r>
            <a:r>
              <a:rPr lang="en" sz="900" kern="0">
                <a:solidFill>
                  <a:srgbClr val="1F7444"/>
                </a:solidFill>
                <a:uFill>
                  <a:noFill/>
                </a:uFill>
                <a:latin typeface="Montserrat"/>
                <a:ea typeface="Montserrat"/>
                <a:cs typeface="Montserrat"/>
                <a:sym typeface="Montserrat"/>
                <a:hlinkClick r:id="rId2">
                  <a:extLst>
                    <a:ext uri="{A12FA001-AC4F-418D-AE19-62706E023703}">
                      <ahyp:hlinkClr xmlns:ahyp="http://schemas.microsoft.com/office/drawing/2018/hyperlinkcolor" val="tx"/>
                    </a:ext>
                  </a:extLst>
                </a:hlinkClick>
              </a:rPr>
              <a:t>Slidesgo</a:t>
            </a:r>
            <a:r>
              <a:rPr lang="en" sz="900" kern="0">
                <a:solidFill>
                  <a:srgbClr val="1F7444"/>
                </a:solidFill>
                <a:latin typeface="Montserrat"/>
                <a:ea typeface="Montserrat"/>
                <a:cs typeface="Montserrat"/>
                <a:sym typeface="Montserrat"/>
              </a:rPr>
              <a:t>, including icons by </a:t>
            </a:r>
            <a:r>
              <a:rPr lang="en" sz="900" kern="0">
                <a:solidFill>
                  <a:srgbClr val="1F7444"/>
                </a:solidFill>
                <a:uFill>
                  <a:noFill/>
                </a:uFill>
                <a:latin typeface="Montserrat"/>
                <a:ea typeface="Montserrat"/>
                <a:cs typeface="Montserrat"/>
                <a:sym typeface="Montserrat"/>
                <a:hlinkClick r:id="rId3">
                  <a:extLst>
                    <a:ext uri="{A12FA001-AC4F-418D-AE19-62706E023703}">
                      <ahyp:hlinkClr xmlns:ahyp="http://schemas.microsoft.com/office/drawing/2018/hyperlinkcolor" val="tx"/>
                    </a:ext>
                  </a:extLst>
                </a:hlinkClick>
              </a:rPr>
              <a:t>Flaticon</a:t>
            </a:r>
            <a:r>
              <a:rPr lang="en" sz="900" kern="0">
                <a:solidFill>
                  <a:srgbClr val="1F7444"/>
                </a:solidFill>
                <a:latin typeface="Montserrat"/>
                <a:ea typeface="Montserrat"/>
                <a:cs typeface="Montserrat"/>
                <a:sym typeface="Montserrat"/>
              </a:rPr>
              <a:t>, and infographics &amp; images by </a:t>
            </a:r>
            <a:r>
              <a:rPr lang="en" sz="900" kern="0">
                <a:solidFill>
                  <a:srgbClr val="1F7444"/>
                </a:solidFill>
                <a:uFill>
                  <a:noFill/>
                </a:uFill>
                <a:latin typeface="Montserrat"/>
                <a:ea typeface="Montserrat"/>
                <a:cs typeface="Montserrat"/>
                <a:sym typeface="Montserrat"/>
                <a:hlinkClick r:id="rId4">
                  <a:extLst>
                    <a:ext uri="{A12FA001-AC4F-418D-AE19-62706E023703}">
                      <ahyp:hlinkClr xmlns:ahyp="http://schemas.microsoft.com/office/drawing/2018/hyperlinkcolor" val="tx"/>
                    </a:ext>
                  </a:extLst>
                </a:hlinkClick>
              </a:rPr>
              <a:t>Freepik</a:t>
            </a:r>
            <a:r>
              <a:rPr lang="en" sz="900" kern="0">
                <a:solidFill>
                  <a:srgbClr val="1F7444"/>
                </a:solidFill>
                <a:latin typeface="Montserrat"/>
                <a:ea typeface="Montserrat"/>
                <a:cs typeface="Montserrat"/>
                <a:sym typeface="Montserrat"/>
              </a:rPr>
              <a:t>. </a:t>
            </a:r>
            <a:endParaRPr sz="900" kern="0">
              <a:solidFill>
                <a:srgbClr val="1F7444"/>
              </a:solidFill>
              <a:latin typeface="Montserrat"/>
              <a:ea typeface="Montserrat"/>
              <a:cs typeface="Montserrat"/>
              <a:sym typeface="Montserrat"/>
            </a:endParaRPr>
          </a:p>
          <a:p>
            <a:pPr>
              <a:spcBef>
                <a:spcPts val="300"/>
              </a:spcBef>
              <a:buClr>
                <a:srgbClr val="000000"/>
              </a:buClr>
              <a:buFont typeface="Arial"/>
              <a:buNone/>
            </a:pPr>
            <a:endParaRPr sz="900" kern="0">
              <a:solidFill>
                <a:srgbClr val="1F7444"/>
              </a:solidFill>
              <a:latin typeface="Montserrat"/>
              <a:ea typeface="Montserrat"/>
              <a:cs typeface="Montserrat"/>
              <a:sym typeface="Montserrat"/>
            </a:endParaRPr>
          </a:p>
        </p:txBody>
      </p:sp>
    </p:spTree>
    <p:extLst>
      <p:ext uri="{BB962C8B-B14F-4D97-AF65-F5344CB8AC3E}">
        <p14:creationId xmlns:p14="http://schemas.microsoft.com/office/powerpoint/2010/main" val="21451744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 Bullet points">
  <p:cSld name="Title + Bullet points">
    <p:spTree>
      <p:nvGrpSpPr>
        <p:cNvPr id="1" name="Shape 127"/>
        <p:cNvGrpSpPr/>
        <p:nvPr/>
      </p:nvGrpSpPr>
      <p:grpSpPr>
        <a:xfrm>
          <a:off x="0" y="0"/>
          <a:ext cx="0" cy="0"/>
          <a:chOff x="0" y="0"/>
          <a:chExt cx="0" cy="0"/>
        </a:xfrm>
      </p:grpSpPr>
      <p:sp>
        <p:nvSpPr>
          <p:cNvPr id="128" name="Google Shape;128;p24"/>
          <p:cNvSpPr txBox="1">
            <a:spLocks noGrp="1"/>
          </p:cNvSpPr>
          <p:nvPr>
            <p:ph type="body" idx="1"/>
          </p:nvPr>
        </p:nvSpPr>
        <p:spPr>
          <a:xfrm>
            <a:off x="985975" y="1185700"/>
            <a:ext cx="3366900" cy="30783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129" name="Google Shape;129;p24"/>
          <p:cNvSpPr txBox="1">
            <a:spLocks noGrp="1"/>
          </p:cNvSpPr>
          <p:nvPr>
            <p:ph type="body" idx="2"/>
          </p:nvPr>
        </p:nvSpPr>
        <p:spPr>
          <a:xfrm>
            <a:off x="4791125" y="1185700"/>
            <a:ext cx="3366900" cy="30783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sz="1400"/>
            </a:lvl1pPr>
            <a:lvl2pPr marL="914400" lvl="1" indent="-317500" rtl="0">
              <a:spcBef>
                <a:spcPts val="1600"/>
              </a:spcBef>
              <a:spcAft>
                <a:spcPts val="0"/>
              </a:spcAft>
              <a:buSzPts val="1400"/>
              <a:buChar char="○"/>
              <a:defRPr/>
            </a:lvl2pPr>
            <a:lvl3pPr marL="1371600" lvl="2" indent="-317500" rtl="0">
              <a:spcBef>
                <a:spcPts val="1600"/>
              </a:spcBef>
              <a:spcAft>
                <a:spcPts val="0"/>
              </a:spcAft>
              <a:buSzPts val="1400"/>
              <a:buChar char="■"/>
              <a:defRPr/>
            </a:lvl3pPr>
            <a:lvl4pPr marL="1828800" lvl="3" indent="-317500"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rtl="0">
              <a:spcBef>
                <a:spcPts val="1600"/>
              </a:spcBef>
              <a:spcAft>
                <a:spcPts val="0"/>
              </a:spcAft>
              <a:buSzPts val="1400"/>
              <a:buChar char="■"/>
              <a:defRPr/>
            </a:lvl6pPr>
            <a:lvl7pPr marL="3200400" lvl="6" indent="-317500" rtl="0">
              <a:spcBef>
                <a:spcPts val="1600"/>
              </a:spcBef>
              <a:spcAft>
                <a:spcPts val="0"/>
              </a:spcAft>
              <a:buSzPts val="1400"/>
              <a:buChar char="●"/>
              <a:defRPr/>
            </a:lvl7pPr>
            <a:lvl8pPr marL="3657600" lvl="7" indent="-317500" rtl="0">
              <a:spcBef>
                <a:spcPts val="1600"/>
              </a:spcBef>
              <a:spcAft>
                <a:spcPts val="0"/>
              </a:spcAft>
              <a:buSzPts val="1400"/>
              <a:buChar char="○"/>
              <a:defRPr/>
            </a:lvl8pPr>
            <a:lvl9pPr marL="4114800" lvl="8" indent="-317500" rtl="0">
              <a:spcBef>
                <a:spcPts val="1600"/>
              </a:spcBef>
              <a:spcAft>
                <a:spcPts val="1600"/>
              </a:spcAft>
              <a:buSzPts val="1400"/>
              <a:buChar char="■"/>
              <a:defRPr/>
            </a:lvl9pPr>
          </a:lstStyle>
          <a:p>
            <a:endParaRPr/>
          </a:p>
        </p:txBody>
      </p:sp>
      <p:sp>
        <p:nvSpPr>
          <p:cNvPr id="130" name="Google Shape;130;p24"/>
          <p:cNvSpPr txBox="1">
            <a:spLocks noGrp="1"/>
          </p:cNvSpPr>
          <p:nvPr>
            <p:ph type="title"/>
          </p:nvPr>
        </p:nvSpPr>
        <p:spPr>
          <a:xfrm>
            <a:off x="818250" y="459775"/>
            <a:ext cx="75075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600"/>
              <a:buNone/>
              <a:defRPr sz="2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26082876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ackground">
  <p:cSld name="Background">
    <p:spTree>
      <p:nvGrpSpPr>
        <p:cNvPr id="1" name="Shape 131"/>
        <p:cNvGrpSpPr/>
        <p:nvPr/>
      </p:nvGrpSpPr>
      <p:grpSpPr>
        <a:xfrm>
          <a:off x="0" y="0"/>
          <a:ext cx="0" cy="0"/>
          <a:chOff x="0" y="0"/>
          <a:chExt cx="0" cy="0"/>
        </a:xfrm>
      </p:grpSpPr>
    </p:spTree>
    <p:extLst>
      <p:ext uri="{BB962C8B-B14F-4D97-AF65-F5344CB8AC3E}">
        <p14:creationId xmlns:p14="http://schemas.microsoft.com/office/powerpoint/2010/main" val="1334294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1"/>
        <p:cNvGrpSpPr/>
        <p:nvPr/>
      </p:nvGrpSpPr>
      <p:grpSpPr>
        <a:xfrm>
          <a:off x="0" y="0"/>
          <a:ext cx="0" cy="0"/>
          <a:chOff x="0" y="0"/>
          <a:chExt cx="0" cy="0"/>
        </a:xfrm>
      </p:grpSpPr>
      <p:sp>
        <p:nvSpPr>
          <p:cNvPr id="12" name="Google Shape;12;p3"/>
          <p:cNvSpPr txBox="1">
            <a:spLocks noGrp="1"/>
          </p:cNvSpPr>
          <p:nvPr>
            <p:ph type="title"/>
          </p:nvPr>
        </p:nvSpPr>
        <p:spPr>
          <a:xfrm>
            <a:off x="895163" y="1690704"/>
            <a:ext cx="3247200" cy="1482300"/>
          </a:xfrm>
          <a:prstGeom prst="rect">
            <a:avLst/>
          </a:prstGeom>
        </p:spPr>
        <p:txBody>
          <a:bodyPr spcFirstLastPara="1" wrap="square" lIns="91425" tIns="91425" rIns="91425" bIns="91425" anchor="b" anchorCtr="0">
            <a:noAutofit/>
          </a:bodyPr>
          <a:lstStyle>
            <a:lvl1pPr lvl="0" algn="ctr" rtl="0">
              <a:lnSpc>
                <a:spcPct val="80000"/>
              </a:lnSpc>
              <a:spcBef>
                <a:spcPts val="0"/>
              </a:spcBef>
              <a:spcAft>
                <a:spcPts val="0"/>
              </a:spcAft>
              <a:buSzPts val="3600"/>
              <a:buNone/>
              <a:defRPr sz="3600"/>
            </a:lvl1pPr>
            <a:lvl2pPr lvl="1" algn="ctr" rtl="0">
              <a:lnSpc>
                <a:spcPct val="80000"/>
              </a:lnSpc>
              <a:spcBef>
                <a:spcPts val="0"/>
              </a:spcBef>
              <a:spcAft>
                <a:spcPts val="0"/>
              </a:spcAft>
              <a:buClr>
                <a:schemeClr val="accent1"/>
              </a:buClr>
              <a:buSzPts val="3600"/>
              <a:buNone/>
              <a:defRPr sz="3600">
                <a:solidFill>
                  <a:schemeClr val="accent1"/>
                </a:solidFill>
              </a:defRPr>
            </a:lvl2pPr>
            <a:lvl3pPr lvl="2" algn="ctr" rtl="0">
              <a:lnSpc>
                <a:spcPct val="80000"/>
              </a:lnSpc>
              <a:spcBef>
                <a:spcPts val="0"/>
              </a:spcBef>
              <a:spcAft>
                <a:spcPts val="0"/>
              </a:spcAft>
              <a:buClr>
                <a:schemeClr val="accent1"/>
              </a:buClr>
              <a:buSzPts val="3600"/>
              <a:buNone/>
              <a:defRPr sz="3600">
                <a:solidFill>
                  <a:schemeClr val="accent1"/>
                </a:solidFill>
              </a:defRPr>
            </a:lvl3pPr>
            <a:lvl4pPr lvl="3" algn="ctr" rtl="0">
              <a:lnSpc>
                <a:spcPct val="80000"/>
              </a:lnSpc>
              <a:spcBef>
                <a:spcPts val="0"/>
              </a:spcBef>
              <a:spcAft>
                <a:spcPts val="0"/>
              </a:spcAft>
              <a:buClr>
                <a:schemeClr val="accent1"/>
              </a:buClr>
              <a:buSzPts val="3600"/>
              <a:buNone/>
              <a:defRPr sz="3600">
                <a:solidFill>
                  <a:schemeClr val="accent1"/>
                </a:solidFill>
              </a:defRPr>
            </a:lvl4pPr>
            <a:lvl5pPr lvl="4" algn="ctr" rtl="0">
              <a:lnSpc>
                <a:spcPct val="80000"/>
              </a:lnSpc>
              <a:spcBef>
                <a:spcPts val="0"/>
              </a:spcBef>
              <a:spcAft>
                <a:spcPts val="0"/>
              </a:spcAft>
              <a:buClr>
                <a:schemeClr val="accent1"/>
              </a:buClr>
              <a:buSzPts val="3600"/>
              <a:buNone/>
              <a:defRPr sz="3600">
                <a:solidFill>
                  <a:schemeClr val="accent1"/>
                </a:solidFill>
              </a:defRPr>
            </a:lvl5pPr>
            <a:lvl6pPr lvl="5" algn="ctr" rtl="0">
              <a:lnSpc>
                <a:spcPct val="80000"/>
              </a:lnSpc>
              <a:spcBef>
                <a:spcPts val="0"/>
              </a:spcBef>
              <a:spcAft>
                <a:spcPts val="0"/>
              </a:spcAft>
              <a:buClr>
                <a:schemeClr val="accent1"/>
              </a:buClr>
              <a:buSzPts val="3600"/>
              <a:buNone/>
              <a:defRPr sz="3600">
                <a:solidFill>
                  <a:schemeClr val="accent1"/>
                </a:solidFill>
              </a:defRPr>
            </a:lvl6pPr>
            <a:lvl7pPr lvl="6" algn="ctr" rtl="0">
              <a:lnSpc>
                <a:spcPct val="80000"/>
              </a:lnSpc>
              <a:spcBef>
                <a:spcPts val="0"/>
              </a:spcBef>
              <a:spcAft>
                <a:spcPts val="0"/>
              </a:spcAft>
              <a:buClr>
                <a:schemeClr val="accent1"/>
              </a:buClr>
              <a:buSzPts val="3600"/>
              <a:buNone/>
              <a:defRPr sz="3600">
                <a:solidFill>
                  <a:schemeClr val="accent1"/>
                </a:solidFill>
              </a:defRPr>
            </a:lvl7pPr>
            <a:lvl8pPr lvl="7" algn="ctr" rtl="0">
              <a:lnSpc>
                <a:spcPct val="80000"/>
              </a:lnSpc>
              <a:spcBef>
                <a:spcPts val="0"/>
              </a:spcBef>
              <a:spcAft>
                <a:spcPts val="0"/>
              </a:spcAft>
              <a:buClr>
                <a:schemeClr val="accent1"/>
              </a:buClr>
              <a:buSzPts val="3600"/>
              <a:buNone/>
              <a:defRPr sz="3600">
                <a:solidFill>
                  <a:schemeClr val="accent1"/>
                </a:solidFill>
              </a:defRPr>
            </a:lvl8pPr>
            <a:lvl9pPr lvl="8" algn="ctr" rtl="0">
              <a:lnSpc>
                <a:spcPct val="80000"/>
              </a:lnSpc>
              <a:spcBef>
                <a:spcPts val="0"/>
              </a:spcBef>
              <a:spcAft>
                <a:spcPts val="0"/>
              </a:spcAft>
              <a:buClr>
                <a:schemeClr val="accent1"/>
              </a:buClr>
              <a:buSzPts val="3600"/>
              <a:buNone/>
              <a:defRPr sz="3600">
                <a:solidFill>
                  <a:schemeClr val="accent1"/>
                </a:solidFill>
              </a:defRPr>
            </a:lvl9pPr>
          </a:lstStyle>
          <a:p>
            <a:endParaRPr/>
          </a:p>
        </p:txBody>
      </p:sp>
      <p:sp>
        <p:nvSpPr>
          <p:cNvPr id="13" name="Google Shape;13;p3"/>
          <p:cNvSpPr txBox="1">
            <a:spLocks noGrp="1"/>
          </p:cNvSpPr>
          <p:nvPr>
            <p:ph type="subTitle" idx="1"/>
          </p:nvPr>
        </p:nvSpPr>
        <p:spPr>
          <a:xfrm>
            <a:off x="895163" y="3108204"/>
            <a:ext cx="32472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1"/>
              </a:buClr>
              <a:buSzPts val="1600"/>
              <a:buNone/>
              <a:defRPr sz="1600">
                <a:solidFill>
                  <a:schemeClr val="accent1"/>
                </a:solidFill>
              </a:defRPr>
            </a:lvl1pPr>
            <a:lvl2pPr lvl="1" algn="ctr" rtl="0">
              <a:lnSpc>
                <a:spcPct val="100000"/>
              </a:lnSpc>
              <a:spcBef>
                <a:spcPts val="0"/>
              </a:spcBef>
              <a:spcAft>
                <a:spcPts val="0"/>
              </a:spcAft>
              <a:buClr>
                <a:schemeClr val="accent1"/>
              </a:buClr>
              <a:buSzPts val="1600"/>
              <a:buNone/>
              <a:defRPr sz="1600">
                <a:solidFill>
                  <a:schemeClr val="accent1"/>
                </a:solidFill>
              </a:defRPr>
            </a:lvl2pPr>
            <a:lvl3pPr lvl="2" algn="ctr" rtl="0">
              <a:lnSpc>
                <a:spcPct val="100000"/>
              </a:lnSpc>
              <a:spcBef>
                <a:spcPts val="0"/>
              </a:spcBef>
              <a:spcAft>
                <a:spcPts val="0"/>
              </a:spcAft>
              <a:buClr>
                <a:schemeClr val="accent1"/>
              </a:buClr>
              <a:buSzPts val="1600"/>
              <a:buNone/>
              <a:defRPr sz="1600">
                <a:solidFill>
                  <a:schemeClr val="accent1"/>
                </a:solidFill>
              </a:defRPr>
            </a:lvl3pPr>
            <a:lvl4pPr lvl="3" algn="ctr" rtl="0">
              <a:lnSpc>
                <a:spcPct val="100000"/>
              </a:lnSpc>
              <a:spcBef>
                <a:spcPts val="0"/>
              </a:spcBef>
              <a:spcAft>
                <a:spcPts val="0"/>
              </a:spcAft>
              <a:buClr>
                <a:schemeClr val="accent1"/>
              </a:buClr>
              <a:buSzPts val="1600"/>
              <a:buNone/>
              <a:defRPr sz="1600">
                <a:solidFill>
                  <a:schemeClr val="accent1"/>
                </a:solidFill>
              </a:defRPr>
            </a:lvl4pPr>
            <a:lvl5pPr lvl="4" algn="ctr" rtl="0">
              <a:lnSpc>
                <a:spcPct val="100000"/>
              </a:lnSpc>
              <a:spcBef>
                <a:spcPts val="0"/>
              </a:spcBef>
              <a:spcAft>
                <a:spcPts val="0"/>
              </a:spcAft>
              <a:buClr>
                <a:schemeClr val="accent1"/>
              </a:buClr>
              <a:buSzPts val="1600"/>
              <a:buNone/>
              <a:defRPr sz="1600">
                <a:solidFill>
                  <a:schemeClr val="accent1"/>
                </a:solidFill>
              </a:defRPr>
            </a:lvl5pPr>
            <a:lvl6pPr lvl="5" algn="ctr" rtl="0">
              <a:lnSpc>
                <a:spcPct val="100000"/>
              </a:lnSpc>
              <a:spcBef>
                <a:spcPts val="0"/>
              </a:spcBef>
              <a:spcAft>
                <a:spcPts val="0"/>
              </a:spcAft>
              <a:buClr>
                <a:schemeClr val="accent1"/>
              </a:buClr>
              <a:buSzPts val="1600"/>
              <a:buNone/>
              <a:defRPr sz="1600">
                <a:solidFill>
                  <a:schemeClr val="accent1"/>
                </a:solidFill>
              </a:defRPr>
            </a:lvl6pPr>
            <a:lvl7pPr lvl="6" algn="ctr" rtl="0">
              <a:lnSpc>
                <a:spcPct val="100000"/>
              </a:lnSpc>
              <a:spcBef>
                <a:spcPts val="0"/>
              </a:spcBef>
              <a:spcAft>
                <a:spcPts val="0"/>
              </a:spcAft>
              <a:buClr>
                <a:schemeClr val="accent1"/>
              </a:buClr>
              <a:buSzPts val="1600"/>
              <a:buNone/>
              <a:defRPr sz="1600">
                <a:solidFill>
                  <a:schemeClr val="accent1"/>
                </a:solidFill>
              </a:defRPr>
            </a:lvl7pPr>
            <a:lvl8pPr lvl="7" algn="ctr" rtl="0">
              <a:lnSpc>
                <a:spcPct val="100000"/>
              </a:lnSpc>
              <a:spcBef>
                <a:spcPts val="0"/>
              </a:spcBef>
              <a:spcAft>
                <a:spcPts val="0"/>
              </a:spcAft>
              <a:buClr>
                <a:schemeClr val="accent1"/>
              </a:buClr>
              <a:buSzPts val="1600"/>
              <a:buNone/>
              <a:defRPr sz="1600">
                <a:solidFill>
                  <a:schemeClr val="accent1"/>
                </a:solidFill>
              </a:defRPr>
            </a:lvl8pPr>
            <a:lvl9pPr lvl="8" algn="ctr" rtl="0">
              <a:lnSpc>
                <a:spcPct val="100000"/>
              </a:lnSpc>
              <a:spcBef>
                <a:spcPts val="0"/>
              </a:spcBef>
              <a:spcAft>
                <a:spcPts val="0"/>
              </a:spcAft>
              <a:buClr>
                <a:schemeClr val="accent1"/>
              </a:buClr>
              <a:buSzPts val="1600"/>
              <a:buNone/>
              <a:defRPr sz="1600">
                <a:solidFill>
                  <a:schemeClr val="accent1"/>
                </a:solidFill>
              </a:defRPr>
            </a:lvl9pPr>
          </a:lstStyle>
          <a:p>
            <a:endParaRPr/>
          </a:p>
        </p:txBody>
      </p:sp>
      <p:sp>
        <p:nvSpPr>
          <p:cNvPr id="14" name="Google Shape;14;p3"/>
          <p:cNvSpPr txBox="1">
            <a:spLocks noGrp="1"/>
          </p:cNvSpPr>
          <p:nvPr>
            <p:ph type="title" idx="2" hasCustomPrompt="1"/>
          </p:nvPr>
        </p:nvSpPr>
        <p:spPr>
          <a:xfrm>
            <a:off x="1641413" y="1367754"/>
            <a:ext cx="1754700" cy="6048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3600"/>
            </a:lvl1pPr>
            <a:lvl2pPr lvl="1" algn="ctr" rtl="0">
              <a:spcBef>
                <a:spcPts val="0"/>
              </a:spcBef>
              <a:spcAft>
                <a:spcPts val="0"/>
              </a:spcAft>
              <a:buClr>
                <a:schemeClr val="accent1"/>
              </a:buClr>
              <a:buSzPts val="12000"/>
              <a:buNone/>
              <a:defRPr sz="12000">
                <a:solidFill>
                  <a:schemeClr val="accent1"/>
                </a:solidFill>
              </a:defRPr>
            </a:lvl2pPr>
            <a:lvl3pPr lvl="2" algn="ctr" rtl="0">
              <a:spcBef>
                <a:spcPts val="0"/>
              </a:spcBef>
              <a:spcAft>
                <a:spcPts val="0"/>
              </a:spcAft>
              <a:buClr>
                <a:schemeClr val="accent1"/>
              </a:buClr>
              <a:buSzPts val="12000"/>
              <a:buNone/>
              <a:defRPr sz="12000">
                <a:solidFill>
                  <a:schemeClr val="accent1"/>
                </a:solidFill>
              </a:defRPr>
            </a:lvl3pPr>
            <a:lvl4pPr lvl="3" algn="ctr" rtl="0">
              <a:spcBef>
                <a:spcPts val="0"/>
              </a:spcBef>
              <a:spcAft>
                <a:spcPts val="0"/>
              </a:spcAft>
              <a:buClr>
                <a:schemeClr val="accent1"/>
              </a:buClr>
              <a:buSzPts val="12000"/>
              <a:buNone/>
              <a:defRPr sz="12000">
                <a:solidFill>
                  <a:schemeClr val="accent1"/>
                </a:solidFill>
              </a:defRPr>
            </a:lvl4pPr>
            <a:lvl5pPr lvl="4" algn="ctr" rtl="0">
              <a:spcBef>
                <a:spcPts val="0"/>
              </a:spcBef>
              <a:spcAft>
                <a:spcPts val="0"/>
              </a:spcAft>
              <a:buClr>
                <a:schemeClr val="accent1"/>
              </a:buClr>
              <a:buSzPts val="12000"/>
              <a:buNone/>
              <a:defRPr sz="12000">
                <a:solidFill>
                  <a:schemeClr val="accent1"/>
                </a:solidFill>
              </a:defRPr>
            </a:lvl5pPr>
            <a:lvl6pPr lvl="5" algn="ctr" rtl="0">
              <a:spcBef>
                <a:spcPts val="0"/>
              </a:spcBef>
              <a:spcAft>
                <a:spcPts val="0"/>
              </a:spcAft>
              <a:buClr>
                <a:schemeClr val="accent1"/>
              </a:buClr>
              <a:buSzPts val="12000"/>
              <a:buNone/>
              <a:defRPr sz="12000">
                <a:solidFill>
                  <a:schemeClr val="accent1"/>
                </a:solidFill>
              </a:defRPr>
            </a:lvl6pPr>
            <a:lvl7pPr lvl="6" algn="ctr" rtl="0">
              <a:spcBef>
                <a:spcPts val="0"/>
              </a:spcBef>
              <a:spcAft>
                <a:spcPts val="0"/>
              </a:spcAft>
              <a:buClr>
                <a:schemeClr val="accent1"/>
              </a:buClr>
              <a:buSzPts val="12000"/>
              <a:buNone/>
              <a:defRPr sz="12000">
                <a:solidFill>
                  <a:schemeClr val="accent1"/>
                </a:solidFill>
              </a:defRPr>
            </a:lvl7pPr>
            <a:lvl8pPr lvl="7" algn="ctr" rtl="0">
              <a:spcBef>
                <a:spcPts val="0"/>
              </a:spcBef>
              <a:spcAft>
                <a:spcPts val="0"/>
              </a:spcAft>
              <a:buClr>
                <a:schemeClr val="accent1"/>
              </a:buClr>
              <a:buSzPts val="12000"/>
              <a:buNone/>
              <a:defRPr sz="12000">
                <a:solidFill>
                  <a:schemeClr val="accent1"/>
                </a:solidFill>
              </a:defRPr>
            </a:lvl8pPr>
            <a:lvl9pPr lvl="8" algn="ctr" rtl="0">
              <a:spcBef>
                <a:spcPts val="0"/>
              </a:spcBef>
              <a:spcAft>
                <a:spcPts val="0"/>
              </a:spcAft>
              <a:buClr>
                <a:schemeClr val="accent1"/>
              </a:buClr>
              <a:buSzPts val="12000"/>
              <a:buNone/>
              <a:defRPr sz="12000">
                <a:solidFill>
                  <a:schemeClr val="accent1"/>
                </a:solidFill>
              </a:defRPr>
            </a:lvl9pPr>
          </a:lstStyle>
          <a:p>
            <a:r>
              <a:t>xx%</a:t>
            </a:r>
          </a:p>
        </p:txBody>
      </p:sp>
    </p:spTree>
    <p:extLst>
      <p:ext uri="{BB962C8B-B14F-4D97-AF65-F5344CB8AC3E}">
        <p14:creationId xmlns:p14="http://schemas.microsoft.com/office/powerpoint/2010/main" val="41902123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1"/>
        <p:cNvGrpSpPr/>
        <p:nvPr/>
      </p:nvGrpSpPr>
      <p:grpSpPr>
        <a:xfrm>
          <a:off x="0" y="0"/>
          <a:ext cx="0" cy="0"/>
          <a:chOff x="0" y="0"/>
          <a:chExt cx="0" cy="0"/>
        </a:xfrm>
      </p:grpSpPr>
      <p:sp>
        <p:nvSpPr>
          <p:cNvPr id="32" name="Google Shape;32;p9"/>
          <p:cNvSpPr txBox="1">
            <a:spLocks noGrp="1"/>
          </p:cNvSpPr>
          <p:nvPr>
            <p:ph type="subTitle" idx="1"/>
          </p:nvPr>
        </p:nvSpPr>
        <p:spPr>
          <a:xfrm>
            <a:off x="818250" y="1755325"/>
            <a:ext cx="3492600" cy="12351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600"/>
              <a:buNone/>
              <a:defRPr sz="16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3" name="Google Shape;33;p9"/>
          <p:cNvSpPr txBox="1">
            <a:spLocks noGrp="1"/>
          </p:cNvSpPr>
          <p:nvPr>
            <p:ph type="body" idx="2"/>
          </p:nvPr>
        </p:nvSpPr>
        <p:spPr>
          <a:xfrm>
            <a:off x="4992700" y="1230025"/>
            <a:ext cx="3368100" cy="2913000"/>
          </a:xfrm>
          <a:prstGeom prst="rect">
            <a:avLst/>
          </a:prstGeom>
        </p:spPr>
        <p:txBody>
          <a:bodyPr spcFirstLastPara="1" wrap="square" lIns="91425" tIns="91425" rIns="91425" bIns="91425" anchor="ctr" anchorCtr="0">
            <a:noAutofit/>
          </a:bodyPr>
          <a:lstStyle>
            <a:lvl1pPr marL="457200" lvl="0" indent="-317500">
              <a:spcBef>
                <a:spcPts val="0"/>
              </a:spcBef>
              <a:spcAft>
                <a:spcPts val="0"/>
              </a:spcAft>
              <a:buSzPts val="1400"/>
              <a:buChar char="●"/>
              <a:defRPr sz="1400"/>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34" name="Google Shape;34;p9"/>
          <p:cNvSpPr txBox="1">
            <a:spLocks noGrp="1"/>
          </p:cNvSpPr>
          <p:nvPr>
            <p:ph type="title"/>
          </p:nvPr>
        </p:nvSpPr>
        <p:spPr>
          <a:xfrm>
            <a:off x="818250" y="459775"/>
            <a:ext cx="35394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600"/>
              <a:buNone/>
              <a:defRPr sz="2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4156100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18"/>
        <p:cNvGrpSpPr/>
        <p:nvPr/>
      </p:nvGrpSpPr>
      <p:grpSpPr>
        <a:xfrm>
          <a:off x="0" y="0"/>
          <a:ext cx="0" cy="0"/>
          <a:chOff x="0" y="0"/>
          <a:chExt cx="0" cy="0"/>
        </a:xfrm>
      </p:grpSpPr>
      <p:sp>
        <p:nvSpPr>
          <p:cNvPr id="19" name="Google Shape;19;p5"/>
          <p:cNvSpPr txBox="1">
            <a:spLocks noGrp="1"/>
          </p:cNvSpPr>
          <p:nvPr>
            <p:ph type="body" idx="1"/>
          </p:nvPr>
        </p:nvSpPr>
        <p:spPr>
          <a:xfrm>
            <a:off x="985975" y="2203400"/>
            <a:ext cx="3366900" cy="21369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5"/>
          <p:cNvSpPr txBox="1">
            <a:spLocks noGrp="1"/>
          </p:cNvSpPr>
          <p:nvPr>
            <p:ph type="body" idx="2"/>
          </p:nvPr>
        </p:nvSpPr>
        <p:spPr>
          <a:xfrm>
            <a:off x="4791124" y="2203400"/>
            <a:ext cx="3366900" cy="21369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1" name="Google Shape;21;p5"/>
          <p:cNvSpPr txBox="1">
            <a:spLocks noGrp="1"/>
          </p:cNvSpPr>
          <p:nvPr>
            <p:ph type="title"/>
          </p:nvPr>
        </p:nvSpPr>
        <p:spPr>
          <a:xfrm>
            <a:off x="818250" y="459775"/>
            <a:ext cx="75075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600"/>
              <a:buNone/>
              <a:defRPr sz="2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22" name="Google Shape;22;p5"/>
          <p:cNvSpPr txBox="1">
            <a:spLocks noGrp="1"/>
          </p:cNvSpPr>
          <p:nvPr>
            <p:ph type="title" idx="3"/>
          </p:nvPr>
        </p:nvSpPr>
        <p:spPr>
          <a:xfrm>
            <a:off x="985975" y="1640473"/>
            <a:ext cx="33669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800"/>
            </a:lvl1pPr>
            <a:lvl2pPr lvl="1" rtl="0">
              <a:spcBef>
                <a:spcPts val="0"/>
              </a:spcBef>
              <a:spcAft>
                <a:spcPts val="0"/>
              </a:spcAft>
              <a:buSzPts val="1800"/>
              <a:buNone/>
              <a:defRPr sz="1800"/>
            </a:lvl2pPr>
            <a:lvl3pPr lvl="2" rtl="0">
              <a:spcBef>
                <a:spcPts val="0"/>
              </a:spcBef>
              <a:spcAft>
                <a:spcPts val="0"/>
              </a:spcAft>
              <a:buSzPts val="1800"/>
              <a:buNone/>
              <a:defRPr sz="1800"/>
            </a:lvl3pPr>
            <a:lvl4pPr lvl="3" rtl="0">
              <a:spcBef>
                <a:spcPts val="0"/>
              </a:spcBef>
              <a:spcAft>
                <a:spcPts val="0"/>
              </a:spcAft>
              <a:buSzPts val="1800"/>
              <a:buNone/>
              <a:defRPr sz="1800"/>
            </a:lvl4pPr>
            <a:lvl5pPr lvl="4" rtl="0">
              <a:spcBef>
                <a:spcPts val="0"/>
              </a:spcBef>
              <a:spcAft>
                <a:spcPts val="0"/>
              </a:spcAft>
              <a:buSzPts val="1800"/>
              <a:buNone/>
              <a:defRPr sz="1800"/>
            </a:lvl5pPr>
            <a:lvl6pPr lvl="5" rtl="0">
              <a:spcBef>
                <a:spcPts val="0"/>
              </a:spcBef>
              <a:spcAft>
                <a:spcPts val="0"/>
              </a:spcAft>
              <a:buSzPts val="1800"/>
              <a:buNone/>
              <a:defRPr sz="1800"/>
            </a:lvl6pPr>
            <a:lvl7pPr lvl="6" rtl="0">
              <a:spcBef>
                <a:spcPts val="0"/>
              </a:spcBef>
              <a:spcAft>
                <a:spcPts val="0"/>
              </a:spcAft>
              <a:buSzPts val="1800"/>
              <a:buNone/>
              <a:defRPr sz="1800"/>
            </a:lvl7pPr>
            <a:lvl8pPr lvl="7" rtl="0">
              <a:spcBef>
                <a:spcPts val="0"/>
              </a:spcBef>
              <a:spcAft>
                <a:spcPts val="0"/>
              </a:spcAft>
              <a:buSzPts val="1800"/>
              <a:buNone/>
              <a:defRPr sz="1800"/>
            </a:lvl8pPr>
            <a:lvl9pPr lvl="8" rtl="0">
              <a:spcBef>
                <a:spcPts val="0"/>
              </a:spcBef>
              <a:spcAft>
                <a:spcPts val="0"/>
              </a:spcAft>
              <a:buSzPts val="1800"/>
              <a:buNone/>
              <a:defRPr sz="1800"/>
            </a:lvl9pPr>
          </a:lstStyle>
          <a:p>
            <a:endParaRPr/>
          </a:p>
        </p:txBody>
      </p:sp>
      <p:sp>
        <p:nvSpPr>
          <p:cNvPr id="23" name="Google Shape;23;p5"/>
          <p:cNvSpPr txBox="1">
            <a:spLocks noGrp="1"/>
          </p:cNvSpPr>
          <p:nvPr>
            <p:ph type="title" idx="4"/>
          </p:nvPr>
        </p:nvSpPr>
        <p:spPr>
          <a:xfrm>
            <a:off x="4791125" y="1640473"/>
            <a:ext cx="33669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800"/>
            </a:lvl1pPr>
            <a:lvl2pPr lvl="1" rtl="0">
              <a:spcBef>
                <a:spcPts val="0"/>
              </a:spcBef>
              <a:spcAft>
                <a:spcPts val="0"/>
              </a:spcAft>
              <a:buSzPts val="1800"/>
              <a:buNone/>
              <a:defRPr sz="1800"/>
            </a:lvl2pPr>
            <a:lvl3pPr lvl="2" rtl="0">
              <a:spcBef>
                <a:spcPts val="0"/>
              </a:spcBef>
              <a:spcAft>
                <a:spcPts val="0"/>
              </a:spcAft>
              <a:buSzPts val="1800"/>
              <a:buNone/>
              <a:defRPr sz="1800"/>
            </a:lvl3pPr>
            <a:lvl4pPr lvl="3" rtl="0">
              <a:spcBef>
                <a:spcPts val="0"/>
              </a:spcBef>
              <a:spcAft>
                <a:spcPts val="0"/>
              </a:spcAft>
              <a:buSzPts val="1800"/>
              <a:buNone/>
              <a:defRPr sz="1800"/>
            </a:lvl4pPr>
            <a:lvl5pPr lvl="4" rtl="0">
              <a:spcBef>
                <a:spcPts val="0"/>
              </a:spcBef>
              <a:spcAft>
                <a:spcPts val="0"/>
              </a:spcAft>
              <a:buSzPts val="1800"/>
              <a:buNone/>
              <a:defRPr sz="1800"/>
            </a:lvl5pPr>
            <a:lvl6pPr lvl="5" rtl="0">
              <a:spcBef>
                <a:spcPts val="0"/>
              </a:spcBef>
              <a:spcAft>
                <a:spcPts val="0"/>
              </a:spcAft>
              <a:buSzPts val="1800"/>
              <a:buNone/>
              <a:defRPr sz="1800"/>
            </a:lvl6pPr>
            <a:lvl7pPr lvl="6" rtl="0">
              <a:spcBef>
                <a:spcPts val="0"/>
              </a:spcBef>
              <a:spcAft>
                <a:spcPts val="0"/>
              </a:spcAft>
              <a:buSzPts val="1800"/>
              <a:buNone/>
              <a:defRPr sz="1800"/>
            </a:lvl7pPr>
            <a:lvl8pPr lvl="7" rtl="0">
              <a:spcBef>
                <a:spcPts val="0"/>
              </a:spcBef>
              <a:spcAft>
                <a:spcPts val="0"/>
              </a:spcAft>
              <a:buSzPts val="1800"/>
              <a:buNone/>
              <a:defRPr sz="1800"/>
            </a:lvl8pPr>
            <a:lvl9pPr lvl="8" rtl="0">
              <a:spcBef>
                <a:spcPts val="0"/>
              </a:spcBef>
              <a:spcAft>
                <a:spcPts val="0"/>
              </a:spcAft>
              <a:buSzPts val="1800"/>
              <a:buNone/>
              <a:defRPr sz="1800"/>
            </a:lvl9pPr>
          </a:lstStyle>
          <a:p>
            <a:endParaRPr/>
          </a:p>
        </p:txBody>
      </p:sp>
    </p:spTree>
    <p:extLst>
      <p:ext uri="{BB962C8B-B14F-4D97-AF65-F5344CB8AC3E}">
        <p14:creationId xmlns:p14="http://schemas.microsoft.com/office/powerpoint/2010/main" val="1507777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4"/>
        <p:cNvGrpSpPr/>
        <p:nvPr/>
      </p:nvGrpSpPr>
      <p:grpSpPr>
        <a:xfrm>
          <a:off x="0" y="0"/>
          <a:ext cx="0" cy="0"/>
          <a:chOff x="0" y="0"/>
          <a:chExt cx="0" cy="0"/>
        </a:xfrm>
      </p:grpSpPr>
      <p:sp>
        <p:nvSpPr>
          <p:cNvPr id="25" name="Google Shape;25;p6"/>
          <p:cNvSpPr txBox="1">
            <a:spLocks noGrp="1"/>
          </p:cNvSpPr>
          <p:nvPr>
            <p:ph type="title"/>
          </p:nvPr>
        </p:nvSpPr>
        <p:spPr>
          <a:xfrm>
            <a:off x="818250" y="459775"/>
            <a:ext cx="75075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600"/>
              <a:buNone/>
              <a:defRPr sz="2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1309483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6"/>
        <p:cNvGrpSpPr/>
        <p:nvPr/>
      </p:nvGrpSpPr>
      <p:grpSpPr>
        <a:xfrm>
          <a:off x="0" y="0"/>
          <a:ext cx="0" cy="0"/>
          <a:chOff x="0" y="0"/>
          <a:chExt cx="0" cy="0"/>
        </a:xfrm>
      </p:grpSpPr>
      <p:sp>
        <p:nvSpPr>
          <p:cNvPr id="27" name="Google Shape;27;p7"/>
          <p:cNvSpPr txBox="1">
            <a:spLocks noGrp="1"/>
          </p:cNvSpPr>
          <p:nvPr>
            <p:ph type="body" idx="1"/>
          </p:nvPr>
        </p:nvSpPr>
        <p:spPr>
          <a:xfrm>
            <a:off x="818250" y="1345650"/>
            <a:ext cx="2808000" cy="29043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8" name="Google Shape;28;p7"/>
          <p:cNvSpPr txBox="1">
            <a:spLocks noGrp="1"/>
          </p:cNvSpPr>
          <p:nvPr>
            <p:ph type="title"/>
          </p:nvPr>
        </p:nvSpPr>
        <p:spPr>
          <a:xfrm>
            <a:off x="818250" y="459775"/>
            <a:ext cx="75075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600"/>
              <a:buNone/>
              <a:defRPr sz="2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2505955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29"/>
        <p:cNvGrpSpPr/>
        <p:nvPr/>
      </p:nvGrpSpPr>
      <p:grpSpPr>
        <a:xfrm>
          <a:off x="0" y="0"/>
          <a:ext cx="0" cy="0"/>
          <a:chOff x="0" y="0"/>
          <a:chExt cx="0" cy="0"/>
        </a:xfrm>
      </p:grpSpPr>
      <p:sp>
        <p:nvSpPr>
          <p:cNvPr id="30" name="Google Shape;30;p8"/>
          <p:cNvSpPr txBox="1">
            <a:spLocks noGrp="1"/>
          </p:cNvSpPr>
          <p:nvPr>
            <p:ph type="title"/>
          </p:nvPr>
        </p:nvSpPr>
        <p:spPr>
          <a:xfrm>
            <a:off x="818250" y="450150"/>
            <a:ext cx="3070800" cy="40908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3600"/>
            </a:lvl1pPr>
            <a:lvl2pPr lvl="1" rtl="0">
              <a:spcBef>
                <a:spcPts val="0"/>
              </a:spcBef>
              <a:spcAft>
                <a:spcPts val="0"/>
              </a:spcAft>
              <a:buClr>
                <a:schemeClr val="accent4"/>
              </a:buClr>
              <a:buSzPts val="3600"/>
              <a:buNone/>
              <a:defRPr sz="3600">
                <a:solidFill>
                  <a:schemeClr val="accent4"/>
                </a:solidFill>
              </a:defRPr>
            </a:lvl2pPr>
            <a:lvl3pPr lvl="2" rtl="0">
              <a:spcBef>
                <a:spcPts val="0"/>
              </a:spcBef>
              <a:spcAft>
                <a:spcPts val="0"/>
              </a:spcAft>
              <a:buClr>
                <a:schemeClr val="accent4"/>
              </a:buClr>
              <a:buSzPts val="3600"/>
              <a:buNone/>
              <a:defRPr sz="3600">
                <a:solidFill>
                  <a:schemeClr val="accent4"/>
                </a:solidFill>
              </a:defRPr>
            </a:lvl3pPr>
            <a:lvl4pPr lvl="3" rtl="0">
              <a:spcBef>
                <a:spcPts val="0"/>
              </a:spcBef>
              <a:spcAft>
                <a:spcPts val="0"/>
              </a:spcAft>
              <a:buClr>
                <a:schemeClr val="accent4"/>
              </a:buClr>
              <a:buSzPts val="3600"/>
              <a:buNone/>
              <a:defRPr sz="3600">
                <a:solidFill>
                  <a:schemeClr val="accent4"/>
                </a:solidFill>
              </a:defRPr>
            </a:lvl4pPr>
            <a:lvl5pPr lvl="4" rtl="0">
              <a:spcBef>
                <a:spcPts val="0"/>
              </a:spcBef>
              <a:spcAft>
                <a:spcPts val="0"/>
              </a:spcAft>
              <a:buClr>
                <a:schemeClr val="accent4"/>
              </a:buClr>
              <a:buSzPts val="3600"/>
              <a:buNone/>
              <a:defRPr sz="3600">
                <a:solidFill>
                  <a:schemeClr val="accent4"/>
                </a:solidFill>
              </a:defRPr>
            </a:lvl5pPr>
            <a:lvl6pPr lvl="5" rtl="0">
              <a:spcBef>
                <a:spcPts val="0"/>
              </a:spcBef>
              <a:spcAft>
                <a:spcPts val="0"/>
              </a:spcAft>
              <a:buClr>
                <a:schemeClr val="accent4"/>
              </a:buClr>
              <a:buSzPts val="3600"/>
              <a:buNone/>
              <a:defRPr sz="3600">
                <a:solidFill>
                  <a:schemeClr val="accent4"/>
                </a:solidFill>
              </a:defRPr>
            </a:lvl6pPr>
            <a:lvl7pPr lvl="6" rtl="0">
              <a:spcBef>
                <a:spcPts val="0"/>
              </a:spcBef>
              <a:spcAft>
                <a:spcPts val="0"/>
              </a:spcAft>
              <a:buClr>
                <a:schemeClr val="accent4"/>
              </a:buClr>
              <a:buSzPts val="3600"/>
              <a:buNone/>
              <a:defRPr sz="3600">
                <a:solidFill>
                  <a:schemeClr val="accent4"/>
                </a:solidFill>
              </a:defRPr>
            </a:lvl7pPr>
            <a:lvl8pPr lvl="7" rtl="0">
              <a:spcBef>
                <a:spcPts val="0"/>
              </a:spcBef>
              <a:spcAft>
                <a:spcPts val="0"/>
              </a:spcAft>
              <a:buClr>
                <a:schemeClr val="accent4"/>
              </a:buClr>
              <a:buSzPts val="3600"/>
              <a:buNone/>
              <a:defRPr sz="3600">
                <a:solidFill>
                  <a:schemeClr val="accent4"/>
                </a:solidFill>
              </a:defRPr>
            </a:lvl8pPr>
            <a:lvl9pPr lvl="8" rtl="0">
              <a:spcBef>
                <a:spcPts val="0"/>
              </a:spcBef>
              <a:spcAft>
                <a:spcPts val="0"/>
              </a:spcAft>
              <a:buClr>
                <a:schemeClr val="accent4"/>
              </a:buClr>
              <a:buSzPts val="3600"/>
              <a:buNone/>
              <a:defRPr sz="3600">
                <a:solidFill>
                  <a:schemeClr val="accent4"/>
                </a:solidFill>
              </a:defRPr>
            </a:lvl9pPr>
          </a:lstStyle>
          <a:p>
            <a:endParaRPr/>
          </a:p>
        </p:txBody>
      </p:sp>
    </p:spTree>
    <p:extLst>
      <p:ext uri="{BB962C8B-B14F-4D97-AF65-F5344CB8AC3E}">
        <p14:creationId xmlns:p14="http://schemas.microsoft.com/office/powerpoint/2010/main" val="1523649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35"/>
        <p:cNvGrpSpPr/>
        <p:nvPr/>
      </p:nvGrpSpPr>
      <p:grpSpPr>
        <a:xfrm>
          <a:off x="0" y="0"/>
          <a:ext cx="0" cy="0"/>
          <a:chOff x="0" y="0"/>
          <a:chExt cx="0" cy="0"/>
        </a:xfrm>
      </p:grpSpPr>
      <p:sp>
        <p:nvSpPr>
          <p:cNvPr id="36" name="Google Shape;36;p10"/>
          <p:cNvSpPr txBox="1">
            <a:spLocks noGrp="1"/>
          </p:cNvSpPr>
          <p:nvPr>
            <p:ph type="body" idx="1"/>
          </p:nvPr>
        </p:nvSpPr>
        <p:spPr>
          <a:xfrm>
            <a:off x="818250" y="2097750"/>
            <a:ext cx="2539200" cy="1635900"/>
          </a:xfrm>
          <a:prstGeom prst="rect">
            <a:avLst/>
          </a:prstGeom>
        </p:spPr>
        <p:txBody>
          <a:bodyPr spcFirstLastPara="1" wrap="square" lIns="91425" tIns="91425" rIns="91425" bIns="91425" anchor="t" anchorCtr="0">
            <a:noAutofit/>
          </a:bodyPr>
          <a:lstStyle>
            <a:lvl1pPr marL="457200" lvl="0" indent="-228600">
              <a:lnSpc>
                <a:spcPct val="100000"/>
              </a:lnSpc>
              <a:spcBef>
                <a:spcPts val="0"/>
              </a:spcBef>
              <a:spcAft>
                <a:spcPts val="0"/>
              </a:spcAft>
              <a:buSzPts val="1600"/>
              <a:buNone/>
              <a:defRPr sz="1600"/>
            </a:lvl1pPr>
          </a:lstStyle>
          <a:p>
            <a:endParaRPr/>
          </a:p>
        </p:txBody>
      </p:sp>
      <p:sp>
        <p:nvSpPr>
          <p:cNvPr id="37" name="Google Shape;37;p10"/>
          <p:cNvSpPr txBox="1">
            <a:spLocks noGrp="1"/>
          </p:cNvSpPr>
          <p:nvPr>
            <p:ph type="title"/>
          </p:nvPr>
        </p:nvSpPr>
        <p:spPr>
          <a:xfrm>
            <a:off x="818250" y="459775"/>
            <a:ext cx="45687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600"/>
              <a:buNone/>
              <a:defRPr sz="2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3334690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38"/>
        <p:cNvGrpSpPr/>
        <p:nvPr/>
      </p:nvGrpSpPr>
      <p:grpSpPr>
        <a:xfrm>
          <a:off x="0" y="0"/>
          <a:ext cx="0" cy="0"/>
          <a:chOff x="0" y="0"/>
          <a:chExt cx="0" cy="0"/>
        </a:xfrm>
      </p:grpSpPr>
      <p:sp>
        <p:nvSpPr>
          <p:cNvPr id="39" name="Google Shape;39;p11"/>
          <p:cNvSpPr txBox="1">
            <a:spLocks noGrp="1"/>
          </p:cNvSpPr>
          <p:nvPr>
            <p:ph type="title" hasCustomPrompt="1"/>
          </p:nvPr>
        </p:nvSpPr>
        <p:spPr>
          <a:xfrm>
            <a:off x="2417700" y="1859620"/>
            <a:ext cx="4308600" cy="1122300"/>
          </a:xfrm>
          <a:prstGeom prst="rect">
            <a:avLst/>
          </a:prstGeom>
        </p:spPr>
        <p:txBody>
          <a:bodyPr spcFirstLastPara="1" wrap="square" lIns="91425" tIns="91425" rIns="91425" bIns="91425" anchor="b" anchorCtr="0">
            <a:no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r>
              <a:t>xx%</a:t>
            </a:r>
          </a:p>
        </p:txBody>
      </p:sp>
      <p:sp>
        <p:nvSpPr>
          <p:cNvPr id="40" name="Google Shape;40;p11"/>
          <p:cNvSpPr txBox="1">
            <a:spLocks noGrp="1"/>
          </p:cNvSpPr>
          <p:nvPr>
            <p:ph type="subTitle" idx="1"/>
          </p:nvPr>
        </p:nvSpPr>
        <p:spPr>
          <a:xfrm>
            <a:off x="2799450" y="3211100"/>
            <a:ext cx="3545100" cy="648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1200"/>
              <a:buNone/>
              <a:defRPr sz="1200"/>
            </a:lvl2pPr>
            <a:lvl3pPr lvl="2" algn="ctr" rtl="0">
              <a:lnSpc>
                <a:spcPct val="100000"/>
              </a:lnSpc>
              <a:spcBef>
                <a:spcPts val="0"/>
              </a:spcBef>
              <a:spcAft>
                <a:spcPts val="0"/>
              </a:spcAft>
              <a:buSzPts val="1200"/>
              <a:buNone/>
              <a:defRPr sz="1200"/>
            </a:lvl3pPr>
            <a:lvl4pPr lvl="3" algn="ctr" rtl="0">
              <a:lnSpc>
                <a:spcPct val="100000"/>
              </a:lnSpc>
              <a:spcBef>
                <a:spcPts val="0"/>
              </a:spcBef>
              <a:spcAft>
                <a:spcPts val="0"/>
              </a:spcAft>
              <a:buSzPts val="1200"/>
              <a:buNone/>
              <a:defRPr sz="1200"/>
            </a:lvl4pPr>
            <a:lvl5pPr lvl="4" algn="ctr" rtl="0">
              <a:lnSpc>
                <a:spcPct val="100000"/>
              </a:lnSpc>
              <a:spcBef>
                <a:spcPts val="0"/>
              </a:spcBef>
              <a:spcAft>
                <a:spcPts val="0"/>
              </a:spcAft>
              <a:buSzPts val="1200"/>
              <a:buNone/>
              <a:defRPr sz="1200"/>
            </a:lvl5pPr>
            <a:lvl6pPr lvl="5" algn="ctr" rtl="0">
              <a:lnSpc>
                <a:spcPct val="100000"/>
              </a:lnSpc>
              <a:spcBef>
                <a:spcPts val="0"/>
              </a:spcBef>
              <a:spcAft>
                <a:spcPts val="0"/>
              </a:spcAft>
              <a:buSzPts val="1200"/>
              <a:buNone/>
              <a:defRPr sz="1200"/>
            </a:lvl6pPr>
            <a:lvl7pPr lvl="6" algn="ctr" rtl="0">
              <a:lnSpc>
                <a:spcPct val="100000"/>
              </a:lnSpc>
              <a:spcBef>
                <a:spcPts val="0"/>
              </a:spcBef>
              <a:spcAft>
                <a:spcPts val="0"/>
              </a:spcAft>
              <a:buSzPts val="1200"/>
              <a:buNone/>
              <a:defRPr sz="1200"/>
            </a:lvl7pPr>
            <a:lvl8pPr lvl="7" algn="ctr" rtl="0">
              <a:lnSpc>
                <a:spcPct val="100000"/>
              </a:lnSpc>
              <a:spcBef>
                <a:spcPts val="0"/>
              </a:spcBef>
              <a:spcAft>
                <a:spcPts val="0"/>
              </a:spcAft>
              <a:buSzPts val="1200"/>
              <a:buNone/>
              <a:defRPr sz="1200"/>
            </a:lvl8pPr>
            <a:lvl9pPr lvl="8" algn="ctr" rtl="0">
              <a:lnSpc>
                <a:spcPct val="100000"/>
              </a:lnSpc>
              <a:spcBef>
                <a:spcPts val="0"/>
              </a:spcBef>
              <a:spcAft>
                <a:spcPts val="0"/>
              </a:spcAft>
              <a:buSzPts val="1200"/>
              <a:buNone/>
              <a:defRPr sz="1200"/>
            </a:lvl9pPr>
          </a:lstStyle>
          <a:p>
            <a:endParaRPr/>
          </a:p>
        </p:txBody>
      </p:sp>
      <p:sp>
        <p:nvSpPr>
          <p:cNvPr id="41" name="Google Shape;41;p11"/>
          <p:cNvSpPr txBox="1">
            <a:spLocks noGrp="1"/>
          </p:cNvSpPr>
          <p:nvPr>
            <p:ph type="title" idx="2"/>
          </p:nvPr>
        </p:nvSpPr>
        <p:spPr>
          <a:xfrm>
            <a:off x="818250" y="459775"/>
            <a:ext cx="75075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2600"/>
              <a:buNone/>
              <a:defRPr sz="26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184942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42"/>
        <p:cNvGrpSpPr/>
        <p:nvPr/>
      </p:nvGrpSpPr>
      <p:grpSpPr>
        <a:xfrm>
          <a:off x="0" y="0"/>
          <a:ext cx="0" cy="0"/>
          <a:chOff x="0" y="0"/>
          <a:chExt cx="0" cy="0"/>
        </a:xfrm>
      </p:grpSpPr>
    </p:spTree>
    <p:extLst>
      <p:ext uri="{BB962C8B-B14F-4D97-AF65-F5344CB8AC3E}">
        <p14:creationId xmlns:p14="http://schemas.microsoft.com/office/powerpoint/2010/main" val="14381062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FEFEF"/>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1"/>
              </a:buClr>
              <a:buSzPts val="2800"/>
              <a:buFont typeface="Montserrat"/>
              <a:buNone/>
              <a:defRPr sz="2800" b="1">
                <a:solidFill>
                  <a:schemeClr val="accent1"/>
                </a:solidFill>
                <a:latin typeface="Montserrat"/>
                <a:ea typeface="Montserrat"/>
                <a:cs typeface="Montserrat"/>
                <a:sym typeface="Montserrat"/>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dirty="0"/>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accent2"/>
              </a:buClr>
              <a:buSzPts val="1800"/>
              <a:buFont typeface="Montserrat"/>
              <a:buChar char="●"/>
              <a:defRPr sz="1800">
                <a:solidFill>
                  <a:schemeClr val="accent2"/>
                </a:solidFill>
                <a:latin typeface="Montserrat"/>
                <a:ea typeface="Montserrat"/>
                <a:cs typeface="Montserrat"/>
                <a:sym typeface="Montserrat"/>
              </a:defRPr>
            </a:lvl1pPr>
            <a:lvl2pPr marL="914400" lvl="1" indent="-317500">
              <a:lnSpc>
                <a:spcPct val="115000"/>
              </a:lnSpc>
              <a:spcBef>
                <a:spcPts val="1600"/>
              </a:spcBef>
              <a:spcAft>
                <a:spcPts val="0"/>
              </a:spcAft>
              <a:buClr>
                <a:schemeClr val="accent2"/>
              </a:buClr>
              <a:buSzPts val="1400"/>
              <a:buFont typeface="Montserrat"/>
              <a:buChar char="○"/>
              <a:defRPr>
                <a:solidFill>
                  <a:schemeClr val="accent2"/>
                </a:solidFill>
                <a:latin typeface="Montserrat"/>
                <a:ea typeface="Montserrat"/>
                <a:cs typeface="Montserrat"/>
                <a:sym typeface="Montserrat"/>
              </a:defRPr>
            </a:lvl2pPr>
            <a:lvl3pPr marL="1371600" lvl="2" indent="-317500">
              <a:lnSpc>
                <a:spcPct val="115000"/>
              </a:lnSpc>
              <a:spcBef>
                <a:spcPts val="1600"/>
              </a:spcBef>
              <a:spcAft>
                <a:spcPts val="0"/>
              </a:spcAft>
              <a:buClr>
                <a:schemeClr val="accent2"/>
              </a:buClr>
              <a:buSzPts val="1400"/>
              <a:buFont typeface="Montserrat"/>
              <a:buChar char="■"/>
              <a:defRPr>
                <a:solidFill>
                  <a:schemeClr val="accent2"/>
                </a:solidFill>
                <a:latin typeface="Montserrat"/>
                <a:ea typeface="Montserrat"/>
                <a:cs typeface="Montserrat"/>
                <a:sym typeface="Montserrat"/>
              </a:defRPr>
            </a:lvl3pPr>
            <a:lvl4pPr marL="1828800" lvl="3" indent="-317500">
              <a:lnSpc>
                <a:spcPct val="115000"/>
              </a:lnSpc>
              <a:spcBef>
                <a:spcPts val="1600"/>
              </a:spcBef>
              <a:spcAft>
                <a:spcPts val="0"/>
              </a:spcAft>
              <a:buClr>
                <a:schemeClr val="accent2"/>
              </a:buClr>
              <a:buSzPts val="1400"/>
              <a:buFont typeface="Montserrat"/>
              <a:buChar char="●"/>
              <a:defRPr>
                <a:solidFill>
                  <a:schemeClr val="accent2"/>
                </a:solidFill>
                <a:latin typeface="Montserrat"/>
                <a:ea typeface="Montserrat"/>
                <a:cs typeface="Montserrat"/>
                <a:sym typeface="Montserrat"/>
              </a:defRPr>
            </a:lvl4pPr>
            <a:lvl5pPr marL="2286000" lvl="4" indent="-317500">
              <a:lnSpc>
                <a:spcPct val="115000"/>
              </a:lnSpc>
              <a:spcBef>
                <a:spcPts val="1600"/>
              </a:spcBef>
              <a:spcAft>
                <a:spcPts val="0"/>
              </a:spcAft>
              <a:buClr>
                <a:schemeClr val="accent2"/>
              </a:buClr>
              <a:buSzPts val="1400"/>
              <a:buFont typeface="Montserrat"/>
              <a:buChar char="○"/>
              <a:defRPr>
                <a:solidFill>
                  <a:schemeClr val="accent2"/>
                </a:solidFill>
                <a:latin typeface="Montserrat"/>
                <a:ea typeface="Montserrat"/>
                <a:cs typeface="Montserrat"/>
                <a:sym typeface="Montserrat"/>
              </a:defRPr>
            </a:lvl5pPr>
            <a:lvl6pPr marL="2743200" lvl="5" indent="-317500">
              <a:lnSpc>
                <a:spcPct val="115000"/>
              </a:lnSpc>
              <a:spcBef>
                <a:spcPts val="1600"/>
              </a:spcBef>
              <a:spcAft>
                <a:spcPts val="0"/>
              </a:spcAft>
              <a:buClr>
                <a:schemeClr val="accent2"/>
              </a:buClr>
              <a:buSzPts val="1400"/>
              <a:buFont typeface="Montserrat"/>
              <a:buChar char="■"/>
              <a:defRPr>
                <a:solidFill>
                  <a:schemeClr val="accent2"/>
                </a:solidFill>
                <a:latin typeface="Montserrat"/>
                <a:ea typeface="Montserrat"/>
                <a:cs typeface="Montserrat"/>
                <a:sym typeface="Montserrat"/>
              </a:defRPr>
            </a:lvl6pPr>
            <a:lvl7pPr marL="3200400" lvl="6" indent="-317500">
              <a:lnSpc>
                <a:spcPct val="115000"/>
              </a:lnSpc>
              <a:spcBef>
                <a:spcPts val="1600"/>
              </a:spcBef>
              <a:spcAft>
                <a:spcPts val="0"/>
              </a:spcAft>
              <a:buClr>
                <a:schemeClr val="accent2"/>
              </a:buClr>
              <a:buSzPts val="1400"/>
              <a:buFont typeface="Montserrat"/>
              <a:buChar char="●"/>
              <a:defRPr>
                <a:solidFill>
                  <a:schemeClr val="accent2"/>
                </a:solidFill>
                <a:latin typeface="Montserrat"/>
                <a:ea typeface="Montserrat"/>
                <a:cs typeface="Montserrat"/>
                <a:sym typeface="Montserrat"/>
              </a:defRPr>
            </a:lvl7pPr>
            <a:lvl8pPr marL="3657600" lvl="7" indent="-317500">
              <a:lnSpc>
                <a:spcPct val="115000"/>
              </a:lnSpc>
              <a:spcBef>
                <a:spcPts val="1600"/>
              </a:spcBef>
              <a:spcAft>
                <a:spcPts val="0"/>
              </a:spcAft>
              <a:buClr>
                <a:schemeClr val="accent2"/>
              </a:buClr>
              <a:buSzPts val="1400"/>
              <a:buFont typeface="Montserrat"/>
              <a:buChar char="○"/>
              <a:defRPr>
                <a:solidFill>
                  <a:schemeClr val="accent2"/>
                </a:solidFill>
                <a:latin typeface="Montserrat"/>
                <a:ea typeface="Montserrat"/>
                <a:cs typeface="Montserrat"/>
                <a:sym typeface="Montserrat"/>
              </a:defRPr>
            </a:lvl8pPr>
            <a:lvl9pPr marL="4114800" lvl="8" indent="-317500">
              <a:lnSpc>
                <a:spcPct val="115000"/>
              </a:lnSpc>
              <a:spcBef>
                <a:spcPts val="1600"/>
              </a:spcBef>
              <a:spcAft>
                <a:spcPts val="1600"/>
              </a:spcAft>
              <a:buClr>
                <a:schemeClr val="accent2"/>
              </a:buClr>
              <a:buSzPts val="1400"/>
              <a:buFont typeface="Montserrat"/>
              <a:buChar char="■"/>
              <a:defRPr>
                <a:solidFill>
                  <a:schemeClr val="accent2"/>
                </a:solidFill>
                <a:latin typeface="Montserrat"/>
                <a:ea typeface="Montserrat"/>
                <a:cs typeface="Montserrat"/>
                <a:sym typeface="Montserrat"/>
              </a:defRPr>
            </a:lvl9pPr>
          </a:lstStyle>
          <a:p>
            <a:endParaRPr dirty="0"/>
          </a:p>
        </p:txBody>
      </p:sp>
    </p:spTree>
    <p:extLst>
      <p:ext uri="{BB962C8B-B14F-4D97-AF65-F5344CB8AC3E}">
        <p14:creationId xmlns:p14="http://schemas.microsoft.com/office/powerpoint/2010/main" val="4247918628"/>
      </p:ext>
    </p:extLst>
  </p:cSld>
  <p:clrMap bg1="lt1" tx1="dk1" bg2="dk2" tx2="lt2" accent1="accent1" accent2="accent2" accent3="accent3" accent4="accent4" accent5="accent5" accent6="accent6" hlink="hlink" folHlink="folHlink"/>
  <p:sldLayoutIdLst>
    <p:sldLayoutId id="2147483662" r:id="rId1"/>
    <p:sldLayoutId id="2147483663" r:id="rId2"/>
    <p:sldLayoutId id="2147483665" r:id="rId3"/>
    <p:sldLayoutId id="2147483666" r:id="rId4"/>
    <p:sldLayoutId id="2147483667" r:id="rId5"/>
    <p:sldLayoutId id="2147483668" r:id="rId6"/>
    <p:sldLayoutId id="2147483670" r:id="rId7"/>
    <p:sldLayoutId id="2147483671" r:id="rId8"/>
    <p:sldLayoutId id="2147483672" r:id="rId9"/>
    <p:sldLayoutId id="2147483673" r:id="rId10"/>
    <p:sldLayoutId id="2147483674" r:id="rId11"/>
    <p:sldLayoutId id="2147483675" r:id="rId12"/>
    <p:sldLayoutId id="2147483677" r:id="rId13"/>
    <p:sldLayoutId id="2147483678" r:id="rId14"/>
    <p:sldLayoutId id="2147483679" r:id="rId15"/>
    <p:sldLayoutId id="2147483680" r:id="rId16"/>
    <p:sldLayoutId id="2147483683" r:id="rId17"/>
    <p:sldLayoutId id="2147483684" r:id="rId18"/>
    <p:sldLayoutId id="2147483685" r:id="rId19"/>
    <p:sldLayoutId id="2147483686" r:id="rId2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mj-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mn-lt"/>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4.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110679" y="1277640"/>
            <a:ext cx="5052121" cy="2132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04846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2992" y="57150"/>
            <a:ext cx="7507500" cy="572700"/>
          </a:xfrm>
        </p:spPr>
        <p:txBody>
          <a:bodyPr/>
          <a:lstStyle/>
          <a:p>
            <a:pPr algn="ctr"/>
            <a:r>
              <a:rPr lang="en-US" altLang="en-US" sz="2000" dirty="0" err="1">
                <a:solidFill>
                  <a:srgbClr val="006600"/>
                </a:solidFill>
                <a:latin typeface="Calibri" charset="0"/>
              </a:rPr>
              <a:t>Dampak</a:t>
            </a:r>
            <a:r>
              <a:rPr lang="en-US" altLang="en-US" sz="2000" dirty="0">
                <a:solidFill>
                  <a:srgbClr val="006600"/>
                </a:solidFill>
                <a:latin typeface="Calibri" charset="0"/>
              </a:rPr>
              <a:t> </a:t>
            </a:r>
            <a:r>
              <a:rPr lang="en-US" altLang="en-US" sz="2000" dirty="0" err="1">
                <a:solidFill>
                  <a:srgbClr val="006600"/>
                </a:solidFill>
                <a:latin typeface="Calibri" charset="0"/>
              </a:rPr>
              <a:t>Jangka</a:t>
            </a:r>
            <a:r>
              <a:rPr lang="en-US" altLang="en-US" sz="2000" dirty="0">
                <a:solidFill>
                  <a:srgbClr val="006600"/>
                </a:solidFill>
                <a:latin typeface="Calibri" charset="0"/>
              </a:rPr>
              <a:t> </a:t>
            </a:r>
            <a:r>
              <a:rPr lang="en-US" altLang="en-US" sz="2000" dirty="0" err="1">
                <a:solidFill>
                  <a:srgbClr val="006600"/>
                </a:solidFill>
                <a:latin typeface="Calibri" charset="0"/>
              </a:rPr>
              <a:t>Pendek</a:t>
            </a:r>
            <a:r>
              <a:rPr lang="en-US" altLang="en-US" sz="2000" dirty="0">
                <a:solidFill>
                  <a:srgbClr val="006600"/>
                </a:solidFill>
                <a:latin typeface="Calibri" charset="0"/>
              </a:rPr>
              <a:t> </a:t>
            </a:r>
            <a:r>
              <a:rPr lang="en-US" altLang="en-US" sz="2000" dirty="0" err="1">
                <a:solidFill>
                  <a:srgbClr val="006600"/>
                </a:solidFill>
                <a:latin typeface="Calibri" charset="0"/>
              </a:rPr>
              <a:t>dan</a:t>
            </a:r>
            <a:r>
              <a:rPr lang="en-US" altLang="en-US" sz="2000" dirty="0">
                <a:solidFill>
                  <a:srgbClr val="006600"/>
                </a:solidFill>
                <a:latin typeface="Calibri" charset="0"/>
              </a:rPr>
              <a:t> </a:t>
            </a:r>
            <a:r>
              <a:rPr lang="en-US" altLang="en-US" sz="2000" dirty="0" err="1">
                <a:solidFill>
                  <a:srgbClr val="006600"/>
                </a:solidFill>
                <a:latin typeface="Calibri" charset="0"/>
              </a:rPr>
              <a:t>Jangka</a:t>
            </a:r>
            <a:r>
              <a:rPr lang="en-US" altLang="en-US" sz="2000" dirty="0">
                <a:solidFill>
                  <a:srgbClr val="006600"/>
                </a:solidFill>
                <a:latin typeface="Calibri" charset="0"/>
              </a:rPr>
              <a:t> </a:t>
            </a:r>
            <a:r>
              <a:rPr lang="en-US" altLang="en-US" sz="2000" dirty="0" err="1">
                <a:solidFill>
                  <a:srgbClr val="006600"/>
                </a:solidFill>
                <a:latin typeface="Calibri" charset="0"/>
              </a:rPr>
              <a:t>Panjang</a:t>
            </a:r>
            <a:r>
              <a:rPr lang="en-US" altLang="en-US" sz="2000" dirty="0">
                <a:solidFill>
                  <a:srgbClr val="006600"/>
                </a:solidFill>
                <a:latin typeface="Calibri" charset="0"/>
              </a:rPr>
              <a:t> </a:t>
            </a:r>
            <a:r>
              <a:rPr lang="en-US" altLang="en-US" sz="2000" dirty="0" err="1">
                <a:solidFill>
                  <a:srgbClr val="006600"/>
                </a:solidFill>
                <a:latin typeface="Calibri" charset="0"/>
              </a:rPr>
              <a:t>Akibat</a:t>
            </a:r>
            <a:r>
              <a:rPr lang="en-US" altLang="en-US" sz="2000" dirty="0">
                <a:solidFill>
                  <a:srgbClr val="006600"/>
                </a:solidFill>
                <a:latin typeface="Calibri" charset="0"/>
              </a:rPr>
              <a:t> </a:t>
            </a:r>
            <a:r>
              <a:rPr lang="en-US" altLang="en-US" sz="2000" dirty="0" err="1">
                <a:solidFill>
                  <a:srgbClr val="006600"/>
                </a:solidFill>
                <a:latin typeface="Calibri" charset="0"/>
              </a:rPr>
              <a:t>Gangguan</a:t>
            </a:r>
            <a:r>
              <a:rPr lang="en-US" altLang="en-US" sz="2000" dirty="0">
                <a:solidFill>
                  <a:srgbClr val="006600"/>
                </a:solidFill>
                <a:latin typeface="Calibri" charset="0"/>
              </a:rPr>
              <a:t> </a:t>
            </a:r>
            <a:r>
              <a:rPr lang="en-US" altLang="en-US" sz="2000" dirty="0" err="1">
                <a:solidFill>
                  <a:srgbClr val="006600"/>
                </a:solidFill>
                <a:latin typeface="Calibri" charset="0"/>
              </a:rPr>
              <a:t>Gizi</a:t>
            </a:r>
            <a:r>
              <a:rPr lang="en-US" altLang="en-US" sz="2000" dirty="0">
                <a:solidFill>
                  <a:srgbClr val="006600"/>
                </a:solidFill>
                <a:latin typeface="Calibri" charset="0"/>
              </a:rPr>
              <a:t> </a:t>
            </a:r>
            <a:r>
              <a:rPr lang="en-US" altLang="en-US" sz="2000" dirty="0" err="1">
                <a:solidFill>
                  <a:srgbClr val="006600"/>
                </a:solidFill>
                <a:latin typeface="Calibri" charset="0"/>
              </a:rPr>
              <a:t>Pada</a:t>
            </a:r>
            <a:r>
              <a:rPr lang="en-US" altLang="en-US" sz="2000" dirty="0">
                <a:solidFill>
                  <a:srgbClr val="006600"/>
                </a:solidFill>
                <a:latin typeface="Calibri" charset="0"/>
              </a:rPr>
              <a:t> 1000 HPK</a:t>
            </a:r>
            <a:endParaRPr lang="en-US" sz="2000" dirty="0"/>
          </a:p>
        </p:txBody>
      </p:sp>
      <p:grpSp>
        <p:nvGrpSpPr>
          <p:cNvPr id="3" name="Group 2"/>
          <p:cNvGrpSpPr/>
          <p:nvPr/>
        </p:nvGrpSpPr>
        <p:grpSpPr>
          <a:xfrm>
            <a:off x="381000" y="742950"/>
            <a:ext cx="8259884" cy="4109651"/>
            <a:chOff x="228600" y="1331913"/>
            <a:chExt cx="8591872" cy="5168900"/>
          </a:xfrm>
        </p:grpSpPr>
        <p:sp>
          <p:nvSpPr>
            <p:cNvPr id="4" name="Rectangle 3"/>
            <p:cNvSpPr>
              <a:spLocks/>
            </p:cNvSpPr>
            <p:nvPr/>
          </p:nvSpPr>
          <p:spPr>
            <a:xfrm>
              <a:off x="609600" y="2590800"/>
              <a:ext cx="1978025" cy="1219200"/>
            </a:xfrm>
            <a:prstGeom prst="rect">
              <a:avLst/>
            </a:prstGeom>
            <a:solidFill>
              <a:srgbClr val="EDEDED"/>
            </a:solidFill>
            <a:ln>
              <a:solidFill>
                <a:srgbClr val="000000"/>
              </a:solidFill>
            </a:ln>
          </p:spPr>
          <p:txBody>
            <a:bodyPr/>
            <a:lstStyle/>
            <a:p>
              <a:pPr marL="285750" indent="-285750">
                <a:buFont typeface="Arial" pitchFamily="34" charset="0"/>
                <a:buChar char="•"/>
              </a:pPr>
              <a:r>
                <a:rPr lang="en-US" altLang="en-US" sz="1200" b="1" dirty="0" err="1">
                  <a:ea typeface="Arial" charset="0"/>
                </a:rPr>
                <a:t>Ibu</a:t>
              </a:r>
              <a:r>
                <a:rPr lang="en-US" altLang="en-US" sz="1200" b="1" dirty="0">
                  <a:ea typeface="Arial" charset="0"/>
                </a:rPr>
                <a:t> Prahamil KURUS</a:t>
              </a:r>
            </a:p>
            <a:p>
              <a:pPr marL="285750" indent="-285750">
                <a:buFont typeface="Arial" pitchFamily="34" charset="0"/>
                <a:buChar char="•"/>
              </a:pPr>
              <a:r>
                <a:rPr lang="en-US" altLang="en-US" sz="1200" b="1" dirty="0">
                  <a:ea typeface="Arial" charset="0"/>
                </a:rPr>
                <a:t>Pertambahan Berat Badan Hamil</a:t>
              </a:r>
            </a:p>
          </p:txBody>
        </p:sp>
        <p:cxnSp>
          <p:nvCxnSpPr>
            <p:cNvPr id="5" name="Straight Arrow Connector 4"/>
            <p:cNvCxnSpPr/>
            <p:nvPr/>
          </p:nvCxnSpPr>
          <p:spPr>
            <a:xfrm rot="5400000">
              <a:off x="7287419" y="5066506"/>
              <a:ext cx="2125663" cy="0"/>
            </a:xfrm>
            <a:prstGeom prst="straightConnector1">
              <a:avLst/>
            </a:prstGeom>
            <a:noFill/>
            <a:ln w="28575">
              <a:solidFill>
                <a:srgbClr val="000000"/>
              </a:solidFill>
              <a:prstDash val="sysDot"/>
            </a:ln>
          </p:spPr>
        </p:cxnSp>
        <p:cxnSp>
          <p:nvCxnSpPr>
            <p:cNvPr id="6" name="Elbow Connector 5"/>
            <p:cNvCxnSpPr/>
            <p:nvPr/>
          </p:nvCxnSpPr>
          <p:spPr>
            <a:xfrm rot="10800000" flipV="1">
              <a:off x="1938338" y="6107113"/>
              <a:ext cx="6348412" cy="3175"/>
            </a:xfrm>
            <a:prstGeom prst="bentConnector3">
              <a:avLst>
                <a:gd name="adj1" fmla="val 49990"/>
              </a:avLst>
            </a:prstGeom>
            <a:noFill/>
            <a:ln w="28575">
              <a:solidFill>
                <a:srgbClr val="000000"/>
              </a:solidFill>
              <a:prstDash val="sysDot"/>
            </a:ln>
          </p:spPr>
        </p:cxnSp>
        <p:cxnSp>
          <p:nvCxnSpPr>
            <p:cNvPr id="7" name="Elbow Connector 6"/>
            <p:cNvCxnSpPr/>
            <p:nvPr/>
          </p:nvCxnSpPr>
          <p:spPr>
            <a:xfrm rot="5400000" flipH="1" flipV="1">
              <a:off x="943769" y="5145881"/>
              <a:ext cx="1911350" cy="1588"/>
            </a:xfrm>
            <a:prstGeom prst="bentConnector3">
              <a:avLst>
                <a:gd name="adj1" fmla="val 50000"/>
              </a:avLst>
            </a:prstGeom>
            <a:noFill/>
            <a:ln w="28575">
              <a:solidFill>
                <a:srgbClr val="000000"/>
              </a:solidFill>
              <a:prstDash val="sysDot"/>
              <a:tailEnd type="triangle" w="med" len="med"/>
            </a:ln>
          </p:spPr>
        </p:cxnSp>
        <p:cxnSp>
          <p:nvCxnSpPr>
            <p:cNvPr id="8" name="Straight Arrow Connector 7"/>
            <p:cNvCxnSpPr/>
            <p:nvPr/>
          </p:nvCxnSpPr>
          <p:spPr>
            <a:xfrm>
              <a:off x="7847013" y="3973513"/>
              <a:ext cx="503237" cy="0"/>
            </a:xfrm>
            <a:prstGeom prst="straightConnector1">
              <a:avLst/>
            </a:prstGeom>
            <a:noFill/>
            <a:ln w="28575">
              <a:solidFill>
                <a:srgbClr val="000000"/>
              </a:solidFill>
              <a:prstDash val="sysDot"/>
            </a:ln>
          </p:spPr>
        </p:cxnSp>
        <p:sp>
          <p:nvSpPr>
            <p:cNvPr id="9" name="Rounded Rectangle 8"/>
            <p:cNvSpPr>
              <a:spLocks/>
            </p:cNvSpPr>
            <p:nvPr/>
          </p:nvSpPr>
          <p:spPr>
            <a:xfrm>
              <a:off x="3060700" y="1447800"/>
              <a:ext cx="5549900" cy="4402138"/>
            </a:xfrm>
            <a:prstGeom prst="roundRect">
              <a:avLst/>
            </a:prstGeom>
            <a:noFill/>
            <a:ln>
              <a:solidFill>
                <a:srgbClr val="000000"/>
              </a:solidFill>
            </a:ln>
          </p:spPr>
          <p:txBody>
            <a:bodyPr/>
            <a:lstStyle/>
            <a:p>
              <a:endParaRPr lang="en-US" altLang="en-US" sz="4000" dirty="0">
                <a:latin typeface="Arial" charset="0"/>
              </a:endParaRPr>
            </a:p>
          </p:txBody>
        </p:sp>
        <p:sp>
          <p:nvSpPr>
            <p:cNvPr id="10" name="Rectangle 9"/>
            <p:cNvSpPr>
              <a:spLocks/>
            </p:cNvSpPr>
            <p:nvPr/>
          </p:nvSpPr>
          <p:spPr>
            <a:xfrm>
              <a:off x="228600" y="1331913"/>
              <a:ext cx="8591872" cy="5168900"/>
            </a:xfrm>
            <a:prstGeom prst="rect">
              <a:avLst/>
            </a:prstGeom>
            <a:noFill/>
            <a:ln>
              <a:solidFill>
                <a:srgbClr val="000000"/>
              </a:solidFill>
            </a:ln>
          </p:spPr>
          <p:txBody>
            <a:bodyPr/>
            <a:lstStyle/>
            <a:p>
              <a:endParaRPr lang="en-US" altLang="en-US" sz="4000" dirty="0">
                <a:latin typeface="Arial" charset="0"/>
              </a:endParaRPr>
            </a:p>
          </p:txBody>
        </p:sp>
        <p:sp>
          <p:nvSpPr>
            <p:cNvPr id="11" name="Rectangle 10"/>
            <p:cNvSpPr>
              <a:spLocks/>
            </p:cNvSpPr>
            <p:nvPr/>
          </p:nvSpPr>
          <p:spPr>
            <a:xfrm>
              <a:off x="609600" y="3836338"/>
              <a:ext cx="1978025" cy="381000"/>
            </a:xfrm>
            <a:prstGeom prst="rect">
              <a:avLst/>
            </a:prstGeom>
            <a:solidFill>
              <a:srgbClr val="EDEDED"/>
            </a:solidFill>
            <a:ln>
              <a:solidFill>
                <a:srgbClr val="000000"/>
              </a:solidFill>
            </a:ln>
          </p:spPr>
          <p:txBody>
            <a:bodyPr/>
            <a:lstStyle/>
            <a:p>
              <a:r>
                <a:rPr lang="en-US" altLang="en-US" sz="1600" b="1" dirty="0">
                  <a:solidFill>
                    <a:srgbClr val="FF0000"/>
                  </a:solidFill>
                  <a:ea typeface="Arial" charset="0"/>
                </a:rPr>
                <a:t> Ibu Pendek</a:t>
              </a:r>
            </a:p>
          </p:txBody>
        </p:sp>
        <p:sp>
          <p:nvSpPr>
            <p:cNvPr id="12" name="Rectangle 11"/>
            <p:cNvSpPr>
              <a:spLocks/>
            </p:cNvSpPr>
            <p:nvPr/>
          </p:nvSpPr>
          <p:spPr>
            <a:xfrm>
              <a:off x="4929188" y="2514600"/>
              <a:ext cx="1511300" cy="762000"/>
            </a:xfrm>
            <a:prstGeom prst="rect">
              <a:avLst/>
            </a:prstGeom>
            <a:solidFill>
              <a:srgbClr val="FFFFFF"/>
            </a:solidFill>
            <a:ln>
              <a:solidFill>
                <a:srgbClr val="000000"/>
              </a:solidFill>
            </a:ln>
          </p:spPr>
          <p:txBody>
            <a:bodyPr/>
            <a:lstStyle/>
            <a:p>
              <a:pPr>
                <a:spcAft>
                  <a:spcPts val="1000"/>
                </a:spcAft>
              </a:pPr>
              <a:r>
                <a:rPr lang="en-US" altLang="en-US" sz="1200" b="1" dirty="0"/>
                <a:t>Perkembangan Otak</a:t>
              </a:r>
            </a:p>
          </p:txBody>
        </p:sp>
        <p:sp>
          <p:nvSpPr>
            <p:cNvPr id="13" name="Rectangle 12"/>
            <p:cNvSpPr>
              <a:spLocks/>
            </p:cNvSpPr>
            <p:nvPr/>
          </p:nvSpPr>
          <p:spPr>
            <a:xfrm>
              <a:off x="4949825" y="3687763"/>
              <a:ext cx="1360488" cy="815975"/>
            </a:xfrm>
            <a:prstGeom prst="rect">
              <a:avLst/>
            </a:prstGeom>
            <a:solidFill>
              <a:srgbClr val="FFFFFF"/>
            </a:solidFill>
            <a:ln>
              <a:solidFill>
                <a:srgbClr val="000000"/>
              </a:solidFill>
            </a:ln>
          </p:spPr>
          <p:txBody>
            <a:bodyPr/>
            <a:lstStyle/>
            <a:p>
              <a:pPr>
                <a:spcAft>
                  <a:spcPts val="1000"/>
                </a:spcAft>
              </a:pPr>
              <a:r>
                <a:rPr lang="en-US" altLang="en-US" sz="1200" b="1" dirty="0"/>
                <a:t>Pertumbuhan janin  (</a:t>
              </a:r>
              <a:r>
                <a:rPr lang="en-US" altLang="en-US" sz="1200" b="1" i="1" dirty="0"/>
                <a:t>IUGR</a:t>
              </a:r>
              <a:r>
                <a:rPr lang="en-US" altLang="en-US" sz="1200" b="1" dirty="0"/>
                <a:t>)</a:t>
              </a:r>
            </a:p>
          </p:txBody>
        </p:sp>
        <p:sp>
          <p:nvSpPr>
            <p:cNvPr id="14" name="Rectangle 13"/>
            <p:cNvSpPr>
              <a:spLocks/>
            </p:cNvSpPr>
            <p:nvPr/>
          </p:nvSpPr>
          <p:spPr>
            <a:xfrm>
              <a:off x="5067300" y="4946650"/>
              <a:ext cx="1236663" cy="714375"/>
            </a:xfrm>
            <a:prstGeom prst="rect">
              <a:avLst/>
            </a:prstGeom>
            <a:solidFill>
              <a:srgbClr val="FFFFFF"/>
            </a:solidFill>
            <a:ln>
              <a:solidFill>
                <a:srgbClr val="000000"/>
              </a:solidFill>
            </a:ln>
          </p:spPr>
          <p:txBody>
            <a:bodyPr/>
            <a:lstStyle/>
            <a:p>
              <a:pPr>
                <a:spcAft>
                  <a:spcPts val="1000"/>
                </a:spcAft>
              </a:pPr>
              <a:r>
                <a:rPr lang="en-US" altLang="en-US" sz="1100" b="1" i="1" dirty="0"/>
                <a:t>Metabolic Programing</a:t>
              </a:r>
              <a:r>
                <a:rPr lang="en-US" altLang="en-US" sz="1100" b="1" dirty="0"/>
                <a:t> </a:t>
              </a:r>
            </a:p>
          </p:txBody>
        </p:sp>
        <p:sp>
          <p:nvSpPr>
            <p:cNvPr id="15" name="Rectangle 14"/>
            <p:cNvSpPr>
              <a:spLocks/>
            </p:cNvSpPr>
            <p:nvPr/>
          </p:nvSpPr>
          <p:spPr>
            <a:xfrm>
              <a:off x="6670675" y="2519363"/>
              <a:ext cx="1616075" cy="809625"/>
            </a:xfrm>
            <a:prstGeom prst="rect">
              <a:avLst/>
            </a:prstGeom>
            <a:solidFill>
              <a:srgbClr val="C00000"/>
            </a:solidFill>
            <a:ln>
              <a:solidFill>
                <a:srgbClr val="000000"/>
              </a:solidFill>
            </a:ln>
          </p:spPr>
          <p:txBody>
            <a:bodyPr/>
            <a:lstStyle/>
            <a:p>
              <a:pPr>
                <a:spcAft>
                  <a:spcPts val="1000"/>
                </a:spcAft>
              </a:pPr>
              <a:r>
                <a:rPr lang="en-US" altLang="en-US" sz="1200" b="1" dirty="0">
                  <a:solidFill>
                    <a:srgbClr val="FFFFFF"/>
                  </a:solidFill>
                </a:rPr>
                <a:t>Kemampuan Kognitif/ KECERDASAN</a:t>
              </a:r>
            </a:p>
          </p:txBody>
        </p:sp>
        <p:sp>
          <p:nvSpPr>
            <p:cNvPr id="16" name="Rectangle 15"/>
            <p:cNvSpPr>
              <a:spLocks/>
            </p:cNvSpPr>
            <p:nvPr/>
          </p:nvSpPr>
          <p:spPr>
            <a:xfrm>
              <a:off x="6745288" y="3743325"/>
              <a:ext cx="1101725" cy="539750"/>
            </a:xfrm>
            <a:prstGeom prst="rect">
              <a:avLst/>
            </a:prstGeom>
            <a:noFill/>
            <a:ln>
              <a:solidFill>
                <a:srgbClr val="000000"/>
              </a:solidFill>
            </a:ln>
          </p:spPr>
          <p:txBody>
            <a:bodyPr/>
            <a:lstStyle/>
            <a:p>
              <a:pPr algn="ctr"/>
              <a:r>
                <a:rPr lang="en-US" altLang="en-US" sz="1200" b="1" i="1" dirty="0">
                  <a:solidFill>
                    <a:srgbClr val="FF0000"/>
                  </a:solidFill>
                </a:rPr>
                <a:t>Stunting</a:t>
              </a:r>
              <a:r>
                <a:rPr lang="en-US" altLang="en-US" sz="1200" b="1" dirty="0">
                  <a:solidFill>
                    <a:srgbClr val="FF0000"/>
                  </a:solidFill>
                </a:rPr>
                <a:t>/</a:t>
              </a:r>
            </a:p>
            <a:p>
              <a:pPr algn="ctr"/>
              <a:r>
                <a:rPr lang="en-US" altLang="en-US" sz="1200" b="1" dirty="0">
                  <a:solidFill>
                    <a:srgbClr val="FF0000"/>
                  </a:solidFill>
                </a:rPr>
                <a:t>Pendek</a:t>
              </a:r>
            </a:p>
          </p:txBody>
        </p:sp>
        <p:sp>
          <p:nvSpPr>
            <p:cNvPr id="17" name="Rectangle 16"/>
            <p:cNvSpPr>
              <a:spLocks/>
            </p:cNvSpPr>
            <p:nvPr/>
          </p:nvSpPr>
          <p:spPr>
            <a:xfrm>
              <a:off x="6764338" y="4572000"/>
              <a:ext cx="1522412" cy="1243013"/>
            </a:xfrm>
            <a:prstGeom prst="rect">
              <a:avLst/>
            </a:prstGeom>
            <a:solidFill>
              <a:srgbClr val="C00000"/>
            </a:solidFill>
            <a:ln>
              <a:solidFill>
                <a:srgbClr val="000000"/>
              </a:solidFill>
            </a:ln>
          </p:spPr>
          <p:txBody>
            <a:bodyPr/>
            <a:lstStyle/>
            <a:p>
              <a:r>
                <a:rPr lang="en-US" altLang="en-US" sz="1200" b="1" dirty="0">
                  <a:solidFill>
                    <a:srgbClr val="FFFFFF"/>
                  </a:solidFill>
                </a:rPr>
                <a:t>-</a:t>
              </a:r>
              <a:r>
                <a:rPr lang="en-US" altLang="en-US" sz="1200" b="1" dirty="0" err="1">
                  <a:solidFill>
                    <a:srgbClr val="FFFFFF"/>
                  </a:solidFill>
                </a:rPr>
                <a:t>Hipertensi</a:t>
              </a:r>
              <a:endParaRPr lang="en-US" altLang="en-US" sz="1200" b="1" dirty="0">
                <a:solidFill>
                  <a:srgbClr val="FFFFFF"/>
                </a:solidFill>
              </a:endParaRPr>
            </a:p>
            <a:p>
              <a:pPr>
                <a:buChar char="-"/>
              </a:pPr>
              <a:r>
                <a:rPr lang="en-US" altLang="en-US" sz="1200" b="1" dirty="0">
                  <a:solidFill>
                    <a:srgbClr val="FFFFFF"/>
                  </a:solidFill>
                </a:rPr>
                <a:t>Diabetes</a:t>
              </a:r>
            </a:p>
            <a:p>
              <a:pPr>
                <a:buChar char="-"/>
              </a:pPr>
              <a:r>
                <a:rPr lang="en-US" altLang="en-US" sz="1200" b="1" dirty="0">
                  <a:solidFill>
                    <a:srgbClr val="FFFFFF"/>
                  </a:solidFill>
                </a:rPr>
                <a:t>Obesitas</a:t>
              </a:r>
            </a:p>
            <a:p>
              <a:pPr>
                <a:buChar char="-"/>
              </a:pPr>
              <a:r>
                <a:rPr lang="en-US" altLang="en-US" sz="1200" b="1" dirty="0">
                  <a:solidFill>
                    <a:srgbClr val="FFFFFF"/>
                  </a:solidFill>
                </a:rPr>
                <a:t>PJK</a:t>
              </a:r>
            </a:p>
            <a:p>
              <a:pPr>
                <a:buChar char="-"/>
              </a:pPr>
              <a:r>
                <a:rPr lang="en-US" altLang="en-US" sz="1200" b="1" dirty="0">
                  <a:solidFill>
                    <a:srgbClr val="FFFFFF"/>
                  </a:solidFill>
                </a:rPr>
                <a:t>Stroke</a:t>
              </a:r>
            </a:p>
          </p:txBody>
        </p:sp>
        <p:cxnSp>
          <p:nvCxnSpPr>
            <p:cNvPr id="18" name="Straight Arrow Connector 17"/>
            <p:cNvCxnSpPr/>
            <p:nvPr/>
          </p:nvCxnSpPr>
          <p:spPr>
            <a:xfrm flipV="1">
              <a:off x="4445000" y="2895600"/>
              <a:ext cx="484188" cy="1047750"/>
            </a:xfrm>
            <a:prstGeom prst="straightConnector1">
              <a:avLst/>
            </a:prstGeom>
            <a:noFill/>
            <a:ln>
              <a:solidFill>
                <a:srgbClr val="000000"/>
              </a:solidFill>
              <a:tailEnd type="triangle" w="med" len="med"/>
            </a:ln>
          </p:spPr>
        </p:cxnSp>
        <p:cxnSp>
          <p:nvCxnSpPr>
            <p:cNvPr id="19" name="Straight Arrow Connector 18"/>
            <p:cNvCxnSpPr/>
            <p:nvPr/>
          </p:nvCxnSpPr>
          <p:spPr>
            <a:xfrm>
              <a:off x="4459288" y="4146550"/>
              <a:ext cx="588962" cy="1077913"/>
            </a:xfrm>
            <a:prstGeom prst="straightConnector1">
              <a:avLst/>
            </a:prstGeom>
            <a:noFill/>
            <a:ln>
              <a:solidFill>
                <a:srgbClr val="000000"/>
              </a:solidFill>
              <a:tailEnd type="triangle" w="med" len="med"/>
            </a:ln>
          </p:spPr>
        </p:cxnSp>
        <p:cxnSp>
          <p:nvCxnSpPr>
            <p:cNvPr id="20" name="Straight Arrow Connector 19"/>
            <p:cNvCxnSpPr/>
            <p:nvPr/>
          </p:nvCxnSpPr>
          <p:spPr>
            <a:xfrm>
              <a:off x="4459288" y="4021138"/>
              <a:ext cx="511175" cy="0"/>
            </a:xfrm>
            <a:prstGeom prst="straightConnector1">
              <a:avLst/>
            </a:prstGeom>
            <a:noFill/>
            <a:ln>
              <a:solidFill>
                <a:srgbClr val="000000"/>
              </a:solidFill>
              <a:tailEnd type="triangle" w="med" len="med"/>
            </a:ln>
          </p:spPr>
        </p:cxnSp>
        <p:cxnSp>
          <p:nvCxnSpPr>
            <p:cNvPr id="21" name="Straight Arrow Connector 20"/>
            <p:cNvCxnSpPr/>
            <p:nvPr/>
          </p:nvCxnSpPr>
          <p:spPr>
            <a:xfrm flipV="1">
              <a:off x="6467475" y="2990850"/>
              <a:ext cx="222250" cy="14288"/>
            </a:xfrm>
            <a:prstGeom prst="straightConnector1">
              <a:avLst/>
            </a:prstGeom>
            <a:noFill/>
            <a:ln>
              <a:solidFill>
                <a:srgbClr val="000000"/>
              </a:solidFill>
              <a:tailEnd type="triangle" w="med" len="med"/>
            </a:ln>
          </p:spPr>
        </p:cxnSp>
        <p:cxnSp>
          <p:nvCxnSpPr>
            <p:cNvPr id="22" name="Straight Arrow Connector 21"/>
            <p:cNvCxnSpPr/>
            <p:nvPr/>
          </p:nvCxnSpPr>
          <p:spPr>
            <a:xfrm>
              <a:off x="6357938" y="5222875"/>
              <a:ext cx="387350" cy="1588"/>
            </a:xfrm>
            <a:prstGeom prst="straightConnector1">
              <a:avLst/>
            </a:prstGeom>
            <a:noFill/>
            <a:ln>
              <a:solidFill>
                <a:srgbClr val="000000"/>
              </a:solidFill>
              <a:tailEnd type="triangle" w="med" len="med"/>
            </a:ln>
          </p:spPr>
        </p:cxnSp>
        <p:cxnSp>
          <p:nvCxnSpPr>
            <p:cNvPr id="23" name="Straight Arrow Connector 22"/>
            <p:cNvCxnSpPr/>
            <p:nvPr/>
          </p:nvCxnSpPr>
          <p:spPr>
            <a:xfrm>
              <a:off x="6364288" y="3998913"/>
              <a:ext cx="385762" cy="1587"/>
            </a:xfrm>
            <a:prstGeom prst="straightConnector1">
              <a:avLst/>
            </a:prstGeom>
            <a:noFill/>
            <a:ln>
              <a:solidFill>
                <a:srgbClr val="000000"/>
              </a:solidFill>
              <a:tailEnd type="triangle" w="med" len="med"/>
            </a:ln>
          </p:spPr>
        </p:cxnSp>
        <p:sp>
          <p:nvSpPr>
            <p:cNvPr id="24" name="Rectangle 23"/>
            <p:cNvSpPr>
              <a:spLocks/>
            </p:cNvSpPr>
            <p:nvPr/>
          </p:nvSpPr>
          <p:spPr>
            <a:xfrm>
              <a:off x="3157538" y="3352800"/>
              <a:ext cx="1287462" cy="1303338"/>
            </a:xfrm>
            <a:prstGeom prst="rect">
              <a:avLst/>
            </a:prstGeom>
            <a:solidFill>
              <a:srgbClr val="C00000"/>
            </a:solidFill>
            <a:ln>
              <a:solidFill>
                <a:srgbClr val="000000"/>
              </a:solidFill>
            </a:ln>
          </p:spPr>
          <p:txBody>
            <a:bodyPr/>
            <a:lstStyle/>
            <a:p>
              <a:pPr>
                <a:spcAft>
                  <a:spcPts val="1000"/>
                </a:spcAft>
              </a:pPr>
              <a:r>
                <a:rPr lang="en-US" altLang="en-US" sz="1200" b="1" dirty="0">
                  <a:solidFill>
                    <a:srgbClr val="FFFFFF"/>
                  </a:solidFill>
                </a:rPr>
                <a:t>Gangguan Gizi pada Masa Janin dan Usia Dini</a:t>
              </a:r>
            </a:p>
          </p:txBody>
        </p:sp>
        <p:sp>
          <p:nvSpPr>
            <p:cNvPr id="25" name="Rectangle 24"/>
            <p:cNvSpPr>
              <a:spLocks/>
            </p:cNvSpPr>
            <p:nvPr/>
          </p:nvSpPr>
          <p:spPr>
            <a:xfrm>
              <a:off x="4730750" y="1600200"/>
              <a:ext cx="1714500" cy="609600"/>
            </a:xfrm>
            <a:prstGeom prst="rect">
              <a:avLst/>
            </a:prstGeom>
            <a:solidFill>
              <a:srgbClr val="006600"/>
            </a:solidFill>
            <a:ln>
              <a:noFill/>
            </a:ln>
          </p:spPr>
          <p:txBody>
            <a:bodyPr/>
            <a:lstStyle/>
            <a:p>
              <a:pPr algn="ctr"/>
              <a:r>
                <a:rPr lang="en-US" altLang="en-US" sz="1200" b="1" dirty="0">
                  <a:solidFill>
                    <a:srgbClr val="FFFFFF"/>
                  </a:solidFill>
                  <a:ea typeface="Arial" charset="0"/>
                </a:rPr>
                <a:t>Dampak</a:t>
              </a:r>
            </a:p>
            <a:p>
              <a:pPr algn="ctr"/>
              <a:r>
                <a:rPr lang="en-US" altLang="en-US" sz="1200" b="1" dirty="0">
                  <a:solidFill>
                    <a:srgbClr val="FFFFFF"/>
                  </a:solidFill>
                  <a:ea typeface="Arial" charset="0"/>
                </a:rPr>
                <a:t>Jangka Pendek</a:t>
              </a:r>
            </a:p>
          </p:txBody>
        </p:sp>
        <p:sp>
          <p:nvSpPr>
            <p:cNvPr id="26" name="Rectangle 25"/>
            <p:cNvSpPr>
              <a:spLocks/>
            </p:cNvSpPr>
            <p:nvPr/>
          </p:nvSpPr>
          <p:spPr>
            <a:xfrm>
              <a:off x="6575425" y="1589088"/>
              <a:ext cx="1527175" cy="759792"/>
            </a:xfrm>
            <a:prstGeom prst="rect">
              <a:avLst/>
            </a:prstGeom>
            <a:solidFill>
              <a:srgbClr val="006600"/>
            </a:solidFill>
            <a:ln>
              <a:noFill/>
            </a:ln>
          </p:spPr>
          <p:txBody>
            <a:bodyPr/>
            <a:lstStyle/>
            <a:p>
              <a:pPr algn="ctr"/>
              <a:r>
                <a:rPr lang="en-US" altLang="en-US" sz="1200" b="1" dirty="0">
                  <a:solidFill>
                    <a:srgbClr val="FFFFFF"/>
                  </a:solidFill>
                  <a:ea typeface="Arial" charset="0"/>
                </a:rPr>
                <a:t>Dampak</a:t>
              </a:r>
            </a:p>
            <a:p>
              <a:pPr algn="ctr"/>
              <a:r>
                <a:rPr lang="en-US" altLang="en-US" sz="1200" b="1" dirty="0">
                  <a:solidFill>
                    <a:srgbClr val="FFFFFF"/>
                  </a:solidFill>
                  <a:ea typeface="Arial" charset="0"/>
                </a:rPr>
                <a:t>Jangka Panjang</a:t>
              </a:r>
            </a:p>
          </p:txBody>
        </p:sp>
        <p:cxnSp>
          <p:nvCxnSpPr>
            <p:cNvPr id="27" name="Straight Arrow Connector 26"/>
            <p:cNvCxnSpPr/>
            <p:nvPr/>
          </p:nvCxnSpPr>
          <p:spPr>
            <a:xfrm>
              <a:off x="2684463" y="4013200"/>
              <a:ext cx="377825" cy="3175"/>
            </a:xfrm>
            <a:prstGeom prst="straightConnector1">
              <a:avLst/>
            </a:prstGeom>
            <a:noFill/>
            <a:ln w="38100">
              <a:solidFill>
                <a:srgbClr val="000000"/>
              </a:solidFill>
              <a:tailEnd type="triangle" w="med" len="med"/>
            </a:ln>
          </p:spPr>
        </p:cxnSp>
      </p:grpSp>
      <p:sp>
        <p:nvSpPr>
          <p:cNvPr id="28" name="Rectangle 27"/>
          <p:cNvSpPr/>
          <p:nvPr/>
        </p:nvSpPr>
        <p:spPr>
          <a:xfrm>
            <a:off x="152400" y="4857750"/>
            <a:ext cx="8610600" cy="261610"/>
          </a:xfrm>
          <a:prstGeom prst="rect">
            <a:avLst/>
          </a:prstGeom>
        </p:spPr>
        <p:txBody>
          <a:bodyPr wrap="square">
            <a:spAutoFit/>
          </a:bodyPr>
          <a:lstStyle/>
          <a:p>
            <a:r>
              <a:rPr lang="en-US" altLang="en-US" sz="1100" i="1" dirty="0" err="1">
                <a:latin typeface="Arial" charset="0"/>
              </a:rPr>
              <a:t>Sumber</a:t>
            </a:r>
            <a:r>
              <a:rPr lang="en-US" altLang="en-US" sz="1100" i="1" dirty="0">
                <a:latin typeface="Arial" charset="0"/>
              </a:rPr>
              <a:t> :  </a:t>
            </a:r>
            <a:r>
              <a:rPr lang="en-US" altLang="en-US" sz="1100" i="1" dirty="0" err="1">
                <a:latin typeface="Arial" charset="0"/>
              </a:rPr>
              <a:t>Modifikasi</a:t>
            </a:r>
            <a:r>
              <a:rPr lang="en-US" altLang="en-US" sz="1100" i="1" dirty="0">
                <a:latin typeface="Arial" charset="0"/>
              </a:rPr>
              <a:t>  E </a:t>
            </a:r>
            <a:r>
              <a:rPr lang="en-US" altLang="en-US" sz="1100" i="1" dirty="0" err="1">
                <a:latin typeface="Arial" charset="0"/>
              </a:rPr>
              <a:t>Achadi</a:t>
            </a:r>
            <a:r>
              <a:rPr lang="en-US" altLang="en-US" sz="1100" i="1" dirty="0">
                <a:latin typeface="Arial" charset="0"/>
              </a:rPr>
              <a:t> </a:t>
            </a:r>
            <a:r>
              <a:rPr lang="en-US" altLang="en-US" sz="1100" i="1" dirty="0" err="1">
                <a:latin typeface="Arial" charset="0"/>
              </a:rPr>
              <a:t>dari</a:t>
            </a:r>
            <a:r>
              <a:rPr lang="en-US" altLang="en-US" sz="1100" i="1" dirty="0">
                <a:latin typeface="Arial" charset="0"/>
              </a:rPr>
              <a:t> </a:t>
            </a:r>
            <a:r>
              <a:rPr lang="en-US" altLang="en-US" sz="1100" i="1" dirty="0" err="1">
                <a:latin typeface="Arial" charset="0"/>
              </a:rPr>
              <a:t>Rajagopalan</a:t>
            </a:r>
            <a:r>
              <a:rPr lang="en-US" altLang="en-US" sz="1100" i="1" dirty="0">
                <a:latin typeface="Arial" charset="0"/>
              </a:rPr>
              <a:t>, S, Nutrition and challenges in the next decade, Food and Bulletin </a:t>
            </a:r>
            <a:r>
              <a:rPr lang="en-US" altLang="en-US" sz="1100" i="1" dirty="0" err="1">
                <a:latin typeface="Arial" charset="0"/>
              </a:rPr>
              <a:t>vol</a:t>
            </a:r>
            <a:r>
              <a:rPr lang="en-US" altLang="en-US" sz="1100" i="1" dirty="0">
                <a:latin typeface="Arial" charset="0"/>
              </a:rPr>
              <a:t> 24 no.3, 2003</a:t>
            </a:r>
          </a:p>
        </p:txBody>
      </p:sp>
    </p:spTree>
    <p:extLst>
      <p:ext uri="{BB962C8B-B14F-4D97-AF65-F5344CB8AC3E}">
        <p14:creationId xmlns:p14="http://schemas.microsoft.com/office/powerpoint/2010/main" val="894210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Dalam</a:t>
            </a:r>
            <a:r>
              <a:rPr lang="en-US" dirty="0"/>
              <a:t> </a:t>
            </a:r>
            <a:r>
              <a:rPr lang="en-US" dirty="0" err="1"/>
              <a:t>jangka</a:t>
            </a:r>
            <a:r>
              <a:rPr lang="en-US" dirty="0"/>
              <a:t> </a:t>
            </a:r>
            <a:r>
              <a:rPr lang="en-US" dirty="0" err="1"/>
              <a:t>panjang</a:t>
            </a:r>
            <a:endParaRPr lang="en-US" dirty="0"/>
          </a:p>
        </p:txBody>
      </p:sp>
      <p:sp>
        <p:nvSpPr>
          <p:cNvPr id="3" name="Rectangle 2"/>
          <p:cNvSpPr/>
          <p:nvPr/>
        </p:nvSpPr>
        <p:spPr>
          <a:xfrm>
            <a:off x="3124200" y="1352550"/>
            <a:ext cx="5943600" cy="1477328"/>
          </a:xfrm>
          <a:prstGeom prst="rect">
            <a:avLst/>
          </a:prstGeom>
          <a:ln>
            <a:solidFill>
              <a:srgbClr val="FF0000"/>
            </a:solidFill>
          </a:ln>
        </p:spPr>
        <p:txBody>
          <a:bodyPr wrap="square">
            <a:spAutoFit/>
          </a:bodyPr>
          <a:lstStyle/>
          <a:p>
            <a:r>
              <a:rPr lang="id-ID" dirty="0"/>
              <a:t>Karena mengalami </a:t>
            </a:r>
            <a:r>
              <a:rPr lang="id-ID" b="1" dirty="0">
                <a:solidFill>
                  <a:schemeClr val="accent1">
                    <a:lumMod val="75000"/>
                  </a:schemeClr>
                </a:solidFill>
              </a:rPr>
              <a:t>penurunan kecerdasan</a:t>
            </a:r>
            <a:r>
              <a:rPr lang="en-US" dirty="0"/>
              <a:t> </a:t>
            </a:r>
            <a:r>
              <a:rPr lang="id-ID" dirty="0"/>
              <a:t>:</a:t>
            </a:r>
          </a:p>
          <a:p>
            <a:pPr marL="742950" lvl="1" indent="-285750">
              <a:buFont typeface="Arial" pitchFamily="34" charset="0"/>
              <a:buChar char="•"/>
            </a:pPr>
            <a:r>
              <a:rPr lang="id-ID" dirty="0">
                <a:solidFill>
                  <a:schemeClr val="accent1">
                    <a:lumMod val="75000"/>
                  </a:schemeClr>
                </a:solidFill>
              </a:rPr>
              <a:t>Kemampuan belajar yg lebih rendah</a:t>
            </a:r>
          </a:p>
          <a:p>
            <a:pPr marL="742950" lvl="1" indent="-285750">
              <a:buFont typeface="Arial" pitchFamily="34" charset="0"/>
              <a:buChar char="•"/>
            </a:pPr>
            <a:r>
              <a:rPr lang="id-ID" dirty="0">
                <a:solidFill>
                  <a:schemeClr val="accent1">
                    <a:lumMod val="75000"/>
                  </a:schemeClr>
                </a:solidFill>
              </a:rPr>
              <a:t>Prestasi sekolah yg tidak maksimal</a:t>
            </a:r>
          </a:p>
          <a:p>
            <a:pPr marL="742950" lvl="1" indent="-285750">
              <a:buFont typeface="Arial" pitchFamily="34" charset="0"/>
              <a:buChar char="•"/>
            </a:pPr>
            <a:r>
              <a:rPr lang="id-ID" dirty="0">
                <a:solidFill>
                  <a:schemeClr val="accent1">
                    <a:lumMod val="75000"/>
                  </a:schemeClr>
                </a:solidFill>
              </a:rPr>
              <a:t>Saat bekerja menjadi kurang produktif</a:t>
            </a:r>
          </a:p>
          <a:p>
            <a:pPr marL="742950" lvl="1" indent="-285750">
              <a:buFont typeface="Arial" pitchFamily="34" charset="0"/>
              <a:buChar char="•"/>
            </a:pPr>
            <a:r>
              <a:rPr lang="id-ID" dirty="0">
                <a:solidFill>
                  <a:schemeClr val="accent1">
                    <a:lumMod val="75000"/>
                  </a:schemeClr>
                </a:solidFill>
              </a:rPr>
              <a:t>Penghasilan pekerjaan yg lebih rendah</a:t>
            </a:r>
          </a:p>
        </p:txBody>
      </p:sp>
      <p:sp>
        <p:nvSpPr>
          <p:cNvPr id="4" name="Rectangle 3"/>
          <p:cNvSpPr/>
          <p:nvPr/>
        </p:nvSpPr>
        <p:spPr>
          <a:xfrm>
            <a:off x="84084" y="3304222"/>
            <a:ext cx="5554716" cy="1200329"/>
          </a:xfrm>
          <a:prstGeom prst="rect">
            <a:avLst/>
          </a:prstGeom>
          <a:ln>
            <a:solidFill>
              <a:srgbClr val="FF0000"/>
            </a:solidFill>
          </a:ln>
        </p:spPr>
        <p:txBody>
          <a:bodyPr wrap="square">
            <a:spAutoFit/>
          </a:bodyPr>
          <a:lstStyle/>
          <a:p>
            <a:r>
              <a:rPr lang="id-ID" dirty="0"/>
              <a:t>Karena mengalami </a:t>
            </a:r>
            <a:r>
              <a:rPr lang="id-ID" b="1" dirty="0">
                <a:solidFill>
                  <a:schemeClr val="accent1">
                    <a:lumMod val="75000"/>
                  </a:schemeClr>
                </a:solidFill>
              </a:rPr>
              <a:t>penurunan metabolisme</a:t>
            </a:r>
            <a:r>
              <a:rPr lang="id-ID" dirty="0"/>
              <a:t>, :</a:t>
            </a:r>
          </a:p>
          <a:p>
            <a:pPr lvl="1"/>
            <a:r>
              <a:rPr lang="id-ID" dirty="0">
                <a:solidFill>
                  <a:schemeClr val="accent1">
                    <a:lumMod val="75000"/>
                  </a:schemeClr>
                </a:solidFill>
              </a:rPr>
              <a:t>Lebih berisiko mengalami Penyakit Tidak Menular (Penyakit jantung, Kencing Manis, Darah Tinggi, Stroke, dll)</a:t>
            </a:r>
          </a:p>
        </p:txBody>
      </p:sp>
    </p:spTree>
    <p:extLst>
      <p:ext uri="{BB962C8B-B14F-4D97-AF65-F5344CB8AC3E}">
        <p14:creationId xmlns:p14="http://schemas.microsoft.com/office/powerpoint/2010/main" val="6287854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12"/>
        <p:cNvGrpSpPr/>
        <p:nvPr/>
      </p:nvGrpSpPr>
      <p:grpSpPr>
        <a:xfrm>
          <a:off x="0" y="0"/>
          <a:ext cx="0" cy="0"/>
          <a:chOff x="0" y="0"/>
          <a:chExt cx="0" cy="0"/>
        </a:xfrm>
      </p:grpSpPr>
      <p:sp>
        <p:nvSpPr>
          <p:cNvPr id="613" name="Google Shape;613;p52"/>
          <p:cNvSpPr/>
          <p:nvPr/>
        </p:nvSpPr>
        <p:spPr>
          <a:xfrm>
            <a:off x="304800" y="873725"/>
            <a:ext cx="6019800" cy="3887700"/>
          </a:xfrm>
          <a:prstGeom prst="rect">
            <a:avLst/>
          </a:prstGeom>
          <a:noFill/>
          <a:ln w="1905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52"/>
          <p:cNvSpPr txBox="1">
            <a:spLocks noGrp="1"/>
          </p:cNvSpPr>
          <p:nvPr>
            <p:ph type="title"/>
          </p:nvPr>
        </p:nvSpPr>
        <p:spPr>
          <a:xfrm>
            <a:off x="818250" y="209550"/>
            <a:ext cx="3539400" cy="572700"/>
          </a:xfrm>
          <a:prstGeom prst="rect">
            <a:avLst/>
          </a:prstGeom>
        </p:spPr>
        <p:txBody>
          <a:bodyPr spcFirstLastPara="1" wrap="square" lIns="91425" tIns="91425" rIns="91425" bIns="91425" anchor="t" anchorCtr="0">
            <a:noAutofit/>
          </a:bodyPr>
          <a:lstStyle/>
          <a:p>
            <a:pPr lvl="0"/>
            <a:r>
              <a:rPr lang="en" dirty="0"/>
              <a:t>Bacaan</a:t>
            </a:r>
            <a:endParaRPr dirty="0"/>
          </a:p>
        </p:txBody>
      </p:sp>
      <p:sp>
        <p:nvSpPr>
          <p:cNvPr id="616" name="Google Shape;616;p52"/>
          <p:cNvSpPr txBox="1">
            <a:spLocks noGrp="1"/>
          </p:cNvSpPr>
          <p:nvPr>
            <p:ph type="body" idx="2"/>
          </p:nvPr>
        </p:nvSpPr>
        <p:spPr>
          <a:xfrm>
            <a:off x="457200" y="971550"/>
            <a:ext cx="5638800" cy="3962400"/>
          </a:xfrm>
          <a:prstGeom prst="rect">
            <a:avLst/>
          </a:prstGeom>
        </p:spPr>
        <p:txBody>
          <a:bodyPr spcFirstLastPara="1" wrap="square" lIns="91425" tIns="91425" rIns="91425" bIns="91425" anchor="ctr" anchorCtr="0">
            <a:noAutofit/>
          </a:bodyPr>
          <a:lstStyle/>
          <a:p>
            <a:r>
              <a:rPr lang="en-US" dirty="0" err="1"/>
              <a:t>Achadi</a:t>
            </a:r>
            <a:r>
              <a:rPr lang="en-US" dirty="0"/>
              <a:t>, E.A., </a:t>
            </a:r>
            <a:r>
              <a:rPr lang="en-US" dirty="0" err="1"/>
              <a:t>dkk</a:t>
            </a:r>
            <a:r>
              <a:rPr lang="en-US" dirty="0"/>
              <a:t>. </a:t>
            </a:r>
            <a:r>
              <a:rPr lang="en-US" i="1" dirty="0"/>
              <a:t>Stunting</a:t>
            </a:r>
            <a:r>
              <a:rPr lang="en-US" dirty="0"/>
              <a:t> </a:t>
            </a:r>
            <a:r>
              <a:rPr lang="en-US" dirty="0" err="1"/>
              <a:t>dalam</a:t>
            </a:r>
            <a:r>
              <a:rPr lang="en-US" dirty="0"/>
              <a:t> </a:t>
            </a:r>
            <a:r>
              <a:rPr lang="en-US" dirty="0" err="1"/>
              <a:t>Achadi</a:t>
            </a:r>
            <a:r>
              <a:rPr lang="en-US" dirty="0"/>
              <a:t>, E.A., </a:t>
            </a:r>
            <a:r>
              <a:rPr lang="en-US" dirty="0" err="1"/>
              <a:t>dkk</a:t>
            </a:r>
            <a:r>
              <a:rPr lang="en-US" dirty="0"/>
              <a:t>. </a:t>
            </a:r>
            <a:r>
              <a:rPr lang="en-US" i="1" dirty="0" err="1"/>
              <a:t>Pencegahan</a:t>
            </a:r>
            <a:r>
              <a:rPr lang="en-US" i="1" dirty="0"/>
              <a:t> Stunting, </a:t>
            </a:r>
            <a:r>
              <a:rPr lang="en-US" i="1" dirty="0" err="1"/>
              <a:t>Pentingnya</a:t>
            </a:r>
            <a:r>
              <a:rPr lang="en-US" i="1" dirty="0"/>
              <a:t> </a:t>
            </a:r>
            <a:r>
              <a:rPr lang="en-US" i="1" dirty="0" err="1"/>
              <a:t>Peran</a:t>
            </a:r>
            <a:r>
              <a:rPr lang="en-US" i="1" dirty="0"/>
              <a:t> 1000 </a:t>
            </a:r>
            <a:r>
              <a:rPr lang="en-US" i="1" dirty="0" err="1"/>
              <a:t>Hari</a:t>
            </a:r>
            <a:r>
              <a:rPr lang="en-US" i="1" dirty="0"/>
              <a:t> </a:t>
            </a:r>
            <a:r>
              <a:rPr lang="en-US" i="1" dirty="0" err="1"/>
              <a:t>Pertama</a:t>
            </a:r>
            <a:r>
              <a:rPr lang="en-US" i="1" dirty="0"/>
              <a:t> </a:t>
            </a:r>
            <a:r>
              <a:rPr lang="en-US" i="1" dirty="0" err="1"/>
              <a:t>Kehidupan</a:t>
            </a:r>
            <a:r>
              <a:rPr lang="en-US" dirty="0"/>
              <a:t>. PT. </a:t>
            </a:r>
            <a:r>
              <a:rPr lang="en-US" dirty="0" err="1"/>
              <a:t>RajaGrafindo</a:t>
            </a:r>
            <a:r>
              <a:rPr lang="en-US" dirty="0"/>
              <a:t> Perkasa. </a:t>
            </a:r>
            <a:r>
              <a:rPr lang="en-US"/>
              <a:t>Jakarta</a:t>
            </a:r>
            <a:endParaRPr lang="en-US" dirty="0"/>
          </a:p>
        </p:txBody>
      </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67600" y="0"/>
            <a:ext cx="16764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6400799" y="3330237"/>
            <a:ext cx="2590801" cy="1446550"/>
          </a:xfrm>
          <a:prstGeom prst="rect">
            <a:avLst/>
          </a:prstGeom>
          <a:noFill/>
        </p:spPr>
        <p:txBody>
          <a:bodyPr wrap="square" lIns="91440" tIns="45720" rIns="91440" bIns="45720">
            <a:spAutoFit/>
          </a:bodyPr>
          <a:lstStyle/>
          <a:p>
            <a:pPr algn="ctr"/>
            <a:r>
              <a:rPr lang="en-US" sz="44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Terima</a:t>
            </a:r>
            <a:r>
              <a:rPr lang="en-US" sz="4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a:t>
            </a:r>
          </a:p>
          <a:p>
            <a:pPr algn="ctr"/>
            <a:r>
              <a:rPr lang="en-US" sz="4400" b="1" cap="none" spc="100"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outerShdw blurRad="25000" dist="20000" dir="16020000" algn="tl">
                    <a:schemeClr val="accent1">
                      <a:satMod val="200000"/>
                      <a:shade val="1000"/>
                      <a:alpha val="60000"/>
                    </a:schemeClr>
                  </a:outerShdw>
                </a:effectLst>
              </a:rPr>
              <a:t>Kasih</a:t>
            </a:r>
            <a:endParaRPr lang="en-US" sz="4400" b="1" cap="none"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endParaRPr>
          </a:p>
        </p:txBody>
      </p:sp>
    </p:spTree>
    <p:extLst>
      <p:ext uri="{BB962C8B-B14F-4D97-AF65-F5344CB8AC3E}">
        <p14:creationId xmlns:p14="http://schemas.microsoft.com/office/powerpoint/2010/main" val="30165698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id-ID"/>
          </a:p>
        </p:txBody>
      </p:sp>
      <p:sp>
        <p:nvSpPr>
          <p:cNvPr id="3" name="Subtitle 2"/>
          <p:cNvSpPr>
            <a:spLocks noGrp="1"/>
          </p:cNvSpPr>
          <p:nvPr>
            <p:ph type="subTitle" idx="1"/>
          </p:nvPr>
        </p:nvSpPr>
        <p:spPr/>
        <p:txBody>
          <a:bodyPr/>
          <a:lstStyle/>
          <a:p>
            <a:endParaRPr lang="id-ID"/>
          </a:p>
        </p:txBody>
      </p:sp>
      <p:sp>
        <p:nvSpPr>
          <p:cNvPr id="4" name="TextBox 3"/>
          <p:cNvSpPr txBox="1"/>
          <p:nvPr/>
        </p:nvSpPr>
        <p:spPr>
          <a:xfrm>
            <a:off x="-29344" y="1"/>
            <a:ext cx="9188629" cy="6894195"/>
          </a:xfrm>
          <a:prstGeom prst="rect">
            <a:avLst/>
          </a:prstGeom>
          <a:solidFill>
            <a:schemeClr val="tx1"/>
          </a:solidFill>
        </p:spPr>
        <p:txBody>
          <a:bodyPr wrap="square" rtlCol="0">
            <a:spAutoFit/>
          </a:bodyPr>
          <a:lstStyle/>
          <a:p>
            <a:pPr lvl="0" algn="ctr">
              <a:spcAft>
                <a:spcPts val="600"/>
              </a:spcAft>
            </a:pPr>
            <a:endParaRPr lang="id-ID" b="1" dirty="0">
              <a:solidFill>
                <a:schemeClr val="accent1">
                  <a:lumMod val="75000"/>
                </a:schemeClr>
              </a:solidFill>
            </a:endParaRPr>
          </a:p>
          <a:p>
            <a:pPr lvl="0" algn="ctr">
              <a:spcAft>
                <a:spcPts val="600"/>
              </a:spcAft>
            </a:pPr>
            <a:endParaRPr lang="id-ID" b="1" dirty="0">
              <a:solidFill>
                <a:schemeClr val="accent1">
                  <a:lumMod val="75000"/>
                </a:schemeClr>
              </a:solidFill>
            </a:endParaRPr>
          </a:p>
          <a:p>
            <a:pPr lvl="0" algn="ctr">
              <a:spcAft>
                <a:spcPts val="600"/>
              </a:spcAft>
            </a:pPr>
            <a:endParaRPr lang="id-ID" b="1" dirty="0">
              <a:solidFill>
                <a:schemeClr val="accent1">
                  <a:lumMod val="75000"/>
                </a:schemeClr>
              </a:solidFill>
            </a:endParaRPr>
          </a:p>
          <a:p>
            <a:pPr lvl="0" algn="ctr">
              <a:spcAft>
                <a:spcPts val="600"/>
              </a:spcAft>
            </a:pPr>
            <a:endParaRPr lang="id-ID" b="1" dirty="0">
              <a:solidFill>
                <a:schemeClr val="accent1">
                  <a:lumMod val="75000"/>
                </a:schemeClr>
              </a:solidFill>
            </a:endParaRPr>
          </a:p>
          <a:p>
            <a:pPr lvl="0" algn="ctr">
              <a:spcAft>
                <a:spcPts val="600"/>
              </a:spcAft>
            </a:pPr>
            <a:endParaRPr lang="id-ID" b="1" dirty="0">
              <a:solidFill>
                <a:schemeClr val="accent1">
                  <a:lumMod val="75000"/>
                </a:schemeClr>
              </a:solidFill>
            </a:endParaRPr>
          </a:p>
          <a:p>
            <a:pPr lvl="0" algn="ctr">
              <a:spcAft>
                <a:spcPts val="600"/>
              </a:spcAft>
            </a:pPr>
            <a:endParaRPr lang="id-ID" b="1" dirty="0">
              <a:solidFill>
                <a:schemeClr val="accent1">
                  <a:lumMod val="75000"/>
                </a:schemeClr>
              </a:solidFill>
            </a:endParaRPr>
          </a:p>
          <a:p>
            <a:pPr lvl="0" algn="ctr">
              <a:spcAft>
                <a:spcPts val="600"/>
              </a:spcAft>
            </a:pPr>
            <a:endParaRPr lang="id-ID" b="1" dirty="0">
              <a:solidFill>
                <a:schemeClr val="accent1">
                  <a:lumMod val="75000"/>
                </a:schemeClr>
              </a:solidFill>
            </a:endParaRPr>
          </a:p>
          <a:p>
            <a:pPr lvl="0" algn="ctr">
              <a:spcAft>
                <a:spcPts val="600"/>
              </a:spcAft>
            </a:pPr>
            <a:r>
              <a:rPr lang="id-ID" sz="2000" b="1" dirty="0">
                <a:solidFill>
                  <a:schemeClr val="bg1"/>
                </a:solidFill>
                <a:latin typeface="Montserrat" charset="0"/>
                <a:cs typeface="Montserrat" charset="0"/>
              </a:rPr>
              <a:t>VIDEO BANTUAN DANA MATA KULIAH MOOCs DPASDP UI 2020</a:t>
            </a:r>
          </a:p>
          <a:p>
            <a:pPr lvl="0" algn="ctr">
              <a:spcAft>
                <a:spcPts val="600"/>
              </a:spcAft>
            </a:pPr>
            <a:endParaRPr lang="id-ID" sz="1800" b="1" dirty="0">
              <a:solidFill>
                <a:schemeClr val="bg1"/>
              </a:solidFill>
              <a:latin typeface="Montserrat" charset="0"/>
              <a:cs typeface="Montserrat" charset="0"/>
            </a:endParaRPr>
          </a:p>
          <a:p>
            <a:pPr lvl="0" algn="ctr">
              <a:spcAft>
                <a:spcPts val="600"/>
              </a:spcAft>
            </a:pPr>
            <a:r>
              <a:rPr lang="id-ID" sz="1800" b="1" dirty="0">
                <a:solidFill>
                  <a:schemeClr val="bg1"/>
                </a:solidFill>
                <a:latin typeface="Montserrat" charset="0"/>
                <a:cs typeface="Montserrat" charset="0"/>
              </a:rPr>
              <a:t>Copyright @ Universitas Indonesia 2020</a:t>
            </a:r>
          </a:p>
          <a:p>
            <a:pPr lvl="0" algn="ctr">
              <a:spcAft>
                <a:spcPts val="600"/>
              </a:spcAft>
            </a:pPr>
            <a:endParaRPr lang="id-ID" sz="1800" b="1" dirty="0">
              <a:solidFill>
                <a:schemeClr val="bg1"/>
              </a:solidFill>
              <a:latin typeface="Montserrat" charset="0"/>
              <a:cs typeface="Montserrat" charset="0"/>
            </a:endParaRPr>
          </a:p>
          <a:p>
            <a:pPr lvl="0" algn="ctr">
              <a:spcAft>
                <a:spcPts val="600"/>
              </a:spcAft>
            </a:pPr>
            <a:r>
              <a:rPr lang="id-ID" sz="1800" b="1" dirty="0">
                <a:solidFill>
                  <a:schemeClr val="bg1"/>
                </a:solidFill>
                <a:latin typeface="Montserrat" charset="0"/>
                <a:cs typeface="Montserrat" charset="0"/>
              </a:rPr>
              <a:t>Produksi S1 Gizi</a:t>
            </a:r>
            <a:r>
              <a:rPr lang="en-US" sz="1800" b="1" dirty="0">
                <a:solidFill>
                  <a:schemeClr val="bg1"/>
                </a:solidFill>
                <a:latin typeface="Montserrat" charset="0"/>
                <a:cs typeface="Montserrat" charset="0"/>
              </a:rPr>
              <a:t>, </a:t>
            </a:r>
            <a:r>
              <a:rPr lang="en-US" sz="1800" b="1" dirty="0" err="1">
                <a:solidFill>
                  <a:schemeClr val="bg1"/>
                </a:solidFill>
                <a:latin typeface="Montserrat" charset="0"/>
                <a:cs typeface="Montserrat" charset="0"/>
              </a:rPr>
              <a:t>Departemen</a:t>
            </a:r>
            <a:r>
              <a:rPr lang="en-US" sz="1800" b="1" dirty="0">
                <a:solidFill>
                  <a:schemeClr val="bg1"/>
                </a:solidFill>
                <a:latin typeface="Montserrat" charset="0"/>
                <a:cs typeface="Montserrat" charset="0"/>
              </a:rPr>
              <a:t> </a:t>
            </a:r>
            <a:r>
              <a:rPr lang="en-US" sz="1800" b="1" dirty="0" err="1">
                <a:solidFill>
                  <a:schemeClr val="bg1"/>
                </a:solidFill>
                <a:latin typeface="Montserrat" charset="0"/>
                <a:cs typeface="Montserrat" charset="0"/>
              </a:rPr>
              <a:t>Gizi</a:t>
            </a:r>
            <a:r>
              <a:rPr lang="en-US" sz="1800" b="1" dirty="0">
                <a:solidFill>
                  <a:schemeClr val="bg1"/>
                </a:solidFill>
                <a:latin typeface="Montserrat" charset="0"/>
                <a:cs typeface="Montserrat" charset="0"/>
              </a:rPr>
              <a:t> </a:t>
            </a:r>
            <a:r>
              <a:rPr lang="en-US" sz="1800" b="1" dirty="0" err="1">
                <a:solidFill>
                  <a:schemeClr val="bg1"/>
                </a:solidFill>
                <a:latin typeface="Montserrat" charset="0"/>
                <a:cs typeface="Montserrat" charset="0"/>
              </a:rPr>
              <a:t>Kesmas</a:t>
            </a:r>
            <a:r>
              <a:rPr lang="id-ID" sz="1800" b="1" dirty="0">
                <a:solidFill>
                  <a:schemeClr val="bg1"/>
                </a:solidFill>
                <a:latin typeface="Montserrat" charset="0"/>
                <a:cs typeface="Montserrat" charset="0"/>
              </a:rPr>
              <a:t>, FKM UI</a:t>
            </a:r>
          </a:p>
          <a:p>
            <a:pPr lvl="0" algn="ctr">
              <a:spcAft>
                <a:spcPts val="600"/>
              </a:spcAft>
            </a:pPr>
            <a:endParaRPr lang="id-ID" b="1" dirty="0">
              <a:solidFill>
                <a:schemeClr val="accent1">
                  <a:lumMod val="75000"/>
                </a:schemeClr>
              </a:solidFill>
            </a:endParaRPr>
          </a:p>
          <a:p>
            <a:pPr lvl="0" algn="ctr">
              <a:spcAft>
                <a:spcPts val="600"/>
              </a:spcAft>
            </a:pPr>
            <a:endParaRPr lang="id-ID" b="1" dirty="0">
              <a:solidFill>
                <a:schemeClr val="accent1">
                  <a:lumMod val="75000"/>
                </a:schemeClr>
              </a:solidFill>
            </a:endParaRPr>
          </a:p>
          <a:p>
            <a:pPr lvl="0" algn="ctr">
              <a:spcAft>
                <a:spcPts val="600"/>
              </a:spcAft>
            </a:pPr>
            <a:endParaRPr lang="id-ID" b="1" dirty="0">
              <a:solidFill>
                <a:schemeClr val="accent1">
                  <a:lumMod val="75000"/>
                </a:schemeClr>
              </a:solidFill>
            </a:endParaRPr>
          </a:p>
          <a:p>
            <a:pPr lvl="0" algn="ctr">
              <a:spcAft>
                <a:spcPts val="600"/>
              </a:spcAft>
            </a:pPr>
            <a:endParaRPr lang="id-ID" b="1" dirty="0">
              <a:solidFill>
                <a:schemeClr val="accent1">
                  <a:lumMod val="75000"/>
                </a:schemeClr>
              </a:solidFill>
            </a:endParaRPr>
          </a:p>
          <a:p>
            <a:pPr lvl="0" algn="ctr"/>
            <a:endParaRPr lang="id-ID" b="1" dirty="0">
              <a:solidFill>
                <a:schemeClr val="accent1">
                  <a:lumMod val="75000"/>
                </a:schemeClr>
              </a:solidFill>
            </a:endParaRPr>
          </a:p>
          <a:p>
            <a:pPr lvl="0" algn="ctr"/>
            <a:endParaRPr lang="id-ID" b="1" dirty="0">
              <a:solidFill>
                <a:schemeClr val="accent1">
                  <a:lumMod val="75000"/>
                </a:schemeClr>
              </a:solidFill>
            </a:endParaRPr>
          </a:p>
          <a:p>
            <a:pPr lvl="0" algn="ctr"/>
            <a:endParaRPr lang="id-ID" b="1" dirty="0">
              <a:solidFill>
                <a:schemeClr val="accent1">
                  <a:lumMod val="75000"/>
                </a:schemeClr>
              </a:solidFill>
            </a:endParaRPr>
          </a:p>
          <a:p>
            <a:pPr lvl="0" algn="ctr">
              <a:spcAft>
                <a:spcPts val="600"/>
              </a:spcAft>
            </a:pPr>
            <a:endParaRPr lang="id-ID" b="1" dirty="0">
              <a:solidFill>
                <a:schemeClr val="accent1">
                  <a:lumMod val="75000"/>
                </a:schemeClr>
              </a:solidFill>
            </a:endParaRPr>
          </a:p>
        </p:txBody>
      </p:sp>
    </p:spTree>
    <p:extLst>
      <p:ext uri="{BB962C8B-B14F-4D97-AF65-F5344CB8AC3E}">
        <p14:creationId xmlns:p14="http://schemas.microsoft.com/office/powerpoint/2010/main" val="1943214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p39"/>
          <p:cNvSpPr txBox="1">
            <a:spLocks noGrp="1"/>
          </p:cNvSpPr>
          <p:nvPr>
            <p:ph type="title"/>
          </p:nvPr>
        </p:nvSpPr>
        <p:spPr>
          <a:xfrm>
            <a:off x="228600" y="1698650"/>
            <a:ext cx="6019800" cy="14823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US" sz="3200" dirty="0" err="1">
                <a:solidFill>
                  <a:schemeClr val="bg1"/>
                </a:solidFill>
              </a:rPr>
              <a:t>Apa</a:t>
            </a:r>
            <a:r>
              <a:rPr lang="en-US" sz="3200" dirty="0">
                <a:solidFill>
                  <a:schemeClr val="bg1"/>
                </a:solidFill>
              </a:rPr>
              <a:t> </a:t>
            </a:r>
            <a:r>
              <a:rPr lang="en-US" sz="3200" dirty="0" err="1">
                <a:solidFill>
                  <a:schemeClr val="bg1"/>
                </a:solidFill>
              </a:rPr>
              <a:t>dan</a:t>
            </a:r>
            <a:r>
              <a:rPr lang="en-US" sz="3200" dirty="0">
                <a:solidFill>
                  <a:schemeClr val="bg1"/>
                </a:solidFill>
              </a:rPr>
              <a:t> </a:t>
            </a:r>
            <a:r>
              <a:rPr lang="en-US" sz="3200" dirty="0" err="1">
                <a:solidFill>
                  <a:schemeClr val="bg1"/>
                </a:solidFill>
              </a:rPr>
              <a:t>Mengapa</a:t>
            </a:r>
            <a:r>
              <a:rPr lang="en-US" sz="3200" dirty="0">
                <a:solidFill>
                  <a:schemeClr val="bg1"/>
                </a:solidFill>
              </a:rPr>
              <a:t> 1000 HPK?</a:t>
            </a:r>
            <a:br>
              <a:rPr lang="en" sz="3200" dirty="0">
                <a:solidFill>
                  <a:schemeClr val="bg1"/>
                </a:solidFill>
              </a:rPr>
            </a:br>
            <a:r>
              <a:rPr lang="en" sz="2800" dirty="0">
                <a:solidFill>
                  <a:schemeClr val="bg1"/>
                </a:solidFill>
              </a:rPr>
              <a:t>Mata Kuliah : </a:t>
            </a:r>
            <a:br>
              <a:rPr lang="en" sz="2800" dirty="0">
                <a:solidFill>
                  <a:schemeClr val="bg1"/>
                </a:solidFill>
              </a:rPr>
            </a:br>
            <a:r>
              <a:rPr lang="en" sz="2800" dirty="0">
                <a:solidFill>
                  <a:schemeClr val="bg1"/>
                </a:solidFill>
              </a:rPr>
              <a:t>Dasar Gizi Kesehatan Masyarakat</a:t>
            </a:r>
            <a:endParaRPr sz="2800" dirty="0">
              <a:solidFill>
                <a:schemeClr val="bg1"/>
              </a:solidFill>
            </a:endParaRPr>
          </a:p>
        </p:txBody>
      </p:sp>
      <p:sp>
        <p:nvSpPr>
          <p:cNvPr id="296" name="Google Shape;296;p39"/>
          <p:cNvSpPr txBox="1">
            <a:spLocks noGrp="1"/>
          </p:cNvSpPr>
          <p:nvPr>
            <p:ph type="subTitle" idx="1"/>
          </p:nvPr>
        </p:nvSpPr>
        <p:spPr>
          <a:xfrm>
            <a:off x="228600" y="3172687"/>
            <a:ext cx="4038600" cy="1235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b="1" dirty="0" err="1">
                <a:solidFill>
                  <a:schemeClr val="bg1"/>
                </a:solidFill>
              </a:rPr>
              <a:t>Wahyu</a:t>
            </a:r>
            <a:r>
              <a:rPr lang="en-US" b="1" dirty="0">
                <a:solidFill>
                  <a:schemeClr val="bg1"/>
                </a:solidFill>
              </a:rPr>
              <a:t> </a:t>
            </a:r>
            <a:r>
              <a:rPr lang="en-US" b="1" dirty="0" err="1">
                <a:solidFill>
                  <a:schemeClr val="bg1"/>
                </a:solidFill>
              </a:rPr>
              <a:t>Kurnia</a:t>
            </a:r>
            <a:r>
              <a:rPr lang="en-US" b="1" dirty="0">
                <a:solidFill>
                  <a:schemeClr val="bg1"/>
                </a:solidFill>
              </a:rPr>
              <a:t> </a:t>
            </a:r>
            <a:r>
              <a:rPr lang="en-US" b="1" dirty="0" err="1">
                <a:solidFill>
                  <a:schemeClr val="bg1"/>
                </a:solidFill>
              </a:rPr>
              <a:t>Yusrin</a:t>
            </a:r>
            <a:r>
              <a:rPr lang="en-US" b="1" dirty="0">
                <a:solidFill>
                  <a:schemeClr val="bg1"/>
                </a:solidFill>
              </a:rPr>
              <a:t> Putra</a:t>
            </a:r>
          </a:p>
          <a:p>
            <a:pPr marL="0" lvl="0" indent="0" algn="l" rtl="0">
              <a:spcBef>
                <a:spcPts val="0"/>
              </a:spcBef>
              <a:spcAft>
                <a:spcPts val="0"/>
              </a:spcAft>
              <a:buClr>
                <a:schemeClr val="dk1"/>
              </a:buClr>
              <a:buSzPts val="1100"/>
              <a:buFont typeface="Arial"/>
              <a:buNone/>
            </a:pPr>
            <a:r>
              <a:rPr lang="en-US" b="1" dirty="0">
                <a:solidFill>
                  <a:schemeClr val="bg1"/>
                </a:solidFill>
              </a:rPr>
              <a:t>Prodi </a:t>
            </a:r>
            <a:r>
              <a:rPr lang="en-US" b="1" dirty="0" err="1">
                <a:solidFill>
                  <a:schemeClr val="bg1"/>
                </a:solidFill>
              </a:rPr>
              <a:t>Gizi</a:t>
            </a:r>
            <a:r>
              <a:rPr lang="en-US" b="1" dirty="0">
                <a:solidFill>
                  <a:schemeClr val="bg1"/>
                </a:solidFill>
              </a:rPr>
              <a:t>, </a:t>
            </a:r>
            <a:r>
              <a:rPr lang="en-US" b="1" dirty="0" err="1">
                <a:solidFill>
                  <a:schemeClr val="bg1"/>
                </a:solidFill>
              </a:rPr>
              <a:t>Departemen</a:t>
            </a:r>
            <a:r>
              <a:rPr lang="en-US" b="1" dirty="0">
                <a:solidFill>
                  <a:schemeClr val="bg1"/>
                </a:solidFill>
              </a:rPr>
              <a:t> </a:t>
            </a:r>
            <a:r>
              <a:rPr lang="en-US" b="1" dirty="0" err="1">
                <a:solidFill>
                  <a:schemeClr val="bg1"/>
                </a:solidFill>
              </a:rPr>
              <a:t>Gizi</a:t>
            </a:r>
            <a:r>
              <a:rPr lang="en-US" b="1" dirty="0">
                <a:solidFill>
                  <a:schemeClr val="bg1"/>
                </a:solidFill>
              </a:rPr>
              <a:t> </a:t>
            </a:r>
            <a:r>
              <a:rPr lang="en-US" b="1" dirty="0" err="1">
                <a:solidFill>
                  <a:schemeClr val="bg1"/>
                </a:solidFill>
              </a:rPr>
              <a:t>Kesmas</a:t>
            </a:r>
            <a:endParaRPr lang="en-US" b="1" dirty="0">
              <a:solidFill>
                <a:schemeClr val="bg1"/>
              </a:solidFill>
            </a:endParaRPr>
          </a:p>
          <a:p>
            <a:pPr marL="0" lvl="0" indent="0" algn="l" rtl="0">
              <a:spcBef>
                <a:spcPts val="0"/>
              </a:spcBef>
              <a:spcAft>
                <a:spcPts val="0"/>
              </a:spcAft>
              <a:buClr>
                <a:schemeClr val="dk1"/>
              </a:buClr>
              <a:buSzPts val="1100"/>
              <a:buFont typeface="Arial"/>
              <a:buNone/>
            </a:pPr>
            <a:r>
              <a:rPr lang="en-US" b="1" dirty="0">
                <a:solidFill>
                  <a:schemeClr val="bg1"/>
                </a:solidFill>
              </a:rPr>
              <a:t>FKM UI</a:t>
            </a:r>
          </a:p>
          <a:p>
            <a:pPr marL="0" lvl="0" indent="0" algn="l" rtl="0">
              <a:spcBef>
                <a:spcPts val="0"/>
              </a:spcBef>
              <a:spcAft>
                <a:spcPts val="0"/>
              </a:spcAft>
              <a:buClr>
                <a:schemeClr val="dk1"/>
              </a:buClr>
              <a:buSzPts val="1100"/>
              <a:buFont typeface="Arial"/>
              <a:buNone/>
            </a:pPr>
            <a:r>
              <a:rPr lang="en-US" b="1" dirty="0">
                <a:solidFill>
                  <a:schemeClr val="bg1"/>
                </a:solidFill>
              </a:rPr>
              <a:t>2020</a:t>
            </a:r>
            <a:endParaRPr b="1" dirty="0">
              <a:solidFill>
                <a:schemeClr val="bg1"/>
              </a:solidFill>
            </a:endParaRPr>
          </a:p>
        </p:txBody>
      </p:sp>
      <p:pic>
        <p:nvPicPr>
          <p:cNvPr id="298" name="Google Shape;298;p39"/>
          <p:cNvPicPr preferRelativeResize="0"/>
          <p:nvPr/>
        </p:nvPicPr>
        <p:blipFill>
          <a:blip r:embed="rId3" cstate="print">
            <a:extLst>
              <a:ext uri="{28A0092B-C50C-407E-A947-70E740481C1C}">
                <a14:useLocalDpi xmlns:a14="http://schemas.microsoft.com/office/drawing/2010/main" val="0"/>
              </a:ext>
            </a:extLst>
          </a:blip>
          <a:stretch>
            <a:fillRect/>
          </a:stretch>
        </p:blipFill>
        <p:spPr>
          <a:xfrm>
            <a:off x="6553200" y="1344748"/>
            <a:ext cx="1897758" cy="1827939"/>
          </a:xfrm>
          <a:prstGeom prst="rect">
            <a:avLst/>
          </a:prstGeom>
          <a:noFill/>
          <a:ln>
            <a:noFill/>
          </a:ln>
        </p:spPr>
      </p:pic>
      <p:pic>
        <p:nvPicPr>
          <p:cNvPr id="1026" name="Picture 2"/>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bwMode="auto">
          <a:xfrm>
            <a:off x="76200" y="102483"/>
            <a:ext cx="899570" cy="14786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bwMode="auto">
          <a:xfrm>
            <a:off x="8153111" y="133350"/>
            <a:ext cx="914689" cy="14786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4819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cxnSp>
        <p:nvCxnSpPr>
          <p:cNvPr id="154" name="Google Shape;154;p30"/>
          <p:cNvCxnSpPr/>
          <p:nvPr/>
        </p:nvCxnSpPr>
        <p:spPr>
          <a:xfrm>
            <a:off x="-14700" y="2271925"/>
            <a:ext cx="9173400" cy="0"/>
          </a:xfrm>
          <a:prstGeom prst="straightConnector1">
            <a:avLst/>
          </a:prstGeom>
          <a:noFill/>
          <a:ln w="19050" cap="flat" cmpd="sng">
            <a:solidFill>
              <a:srgbClr val="0070C0"/>
            </a:solidFill>
            <a:prstDash val="solid"/>
            <a:round/>
            <a:headEnd type="none" w="med" len="med"/>
            <a:tailEnd type="none" w="med" len="med"/>
          </a:ln>
        </p:spPr>
      </p:cxnSp>
      <p:sp>
        <p:nvSpPr>
          <p:cNvPr id="155" name="Google Shape;155;p30"/>
          <p:cNvSpPr/>
          <p:nvPr/>
        </p:nvSpPr>
        <p:spPr>
          <a:xfrm>
            <a:off x="1328700" y="1904275"/>
            <a:ext cx="735300" cy="735300"/>
          </a:xfrm>
          <a:prstGeom prst="ellipse">
            <a:avLst/>
          </a:prstGeom>
          <a:solidFill>
            <a:schemeClr val="lt2"/>
          </a:solidFill>
          <a:ln w="19050" cap="flat" cmpd="sng">
            <a:solidFill>
              <a:srgbClr val="0070C0"/>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56" name="Google Shape;156;p30"/>
          <p:cNvSpPr/>
          <p:nvPr/>
        </p:nvSpPr>
        <p:spPr>
          <a:xfrm>
            <a:off x="4194601" y="1904275"/>
            <a:ext cx="735300" cy="735300"/>
          </a:xfrm>
          <a:prstGeom prst="ellipse">
            <a:avLst/>
          </a:prstGeom>
          <a:solidFill>
            <a:schemeClr val="lt2"/>
          </a:solidFill>
          <a:ln w="19050" cap="flat" cmpd="sng">
            <a:solidFill>
              <a:srgbClr val="0070C0"/>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57" name="Google Shape;157;p30"/>
          <p:cNvSpPr/>
          <p:nvPr/>
        </p:nvSpPr>
        <p:spPr>
          <a:xfrm>
            <a:off x="6709202" y="1904275"/>
            <a:ext cx="735300" cy="735300"/>
          </a:xfrm>
          <a:prstGeom prst="ellipse">
            <a:avLst/>
          </a:prstGeom>
          <a:solidFill>
            <a:schemeClr val="lt2"/>
          </a:solidFill>
          <a:ln w="19050" cap="flat" cmpd="sng">
            <a:solidFill>
              <a:srgbClr val="0070C0"/>
            </a:solidFill>
            <a:prstDash val="solid"/>
            <a:round/>
            <a:headEnd type="none" w="sm" len="sm"/>
            <a:tailEnd type="none" w="sm" len="sm"/>
          </a:ln>
        </p:spPr>
        <p:txBody>
          <a:bodyPr spcFirstLastPara="1" wrap="square" lIns="91425" tIns="91425" rIns="91425" bIns="91425" anchor="ctr" anchorCtr="0">
            <a:noAutofit/>
          </a:bodyPr>
          <a:lstStyle/>
          <a:p>
            <a:pPr>
              <a:buClr>
                <a:srgbClr val="000000"/>
              </a:buClr>
              <a:buFont typeface="Arial"/>
              <a:buNone/>
            </a:pPr>
            <a:endParaRPr sz="1400" kern="0">
              <a:solidFill>
                <a:srgbClr val="000000"/>
              </a:solidFill>
              <a:cs typeface="Arial"/>
              <a:sym typeface="Arial"/>
            </a:endParaRPr>
          </a:p>
        </p:txBody>
      </p:sp>
      <p:sp>
        <p:nvSpPr>
          <p:cNvPr id="159" name="Google Shape;159;p30"/>
          <p:cNvSpPr txBox="1">
            <a:spLocks noGrp="1"/>
          </p:cNvSpPr>
          <p:nvPr>
            <p:ph type="title"/>
          </p:nvPr>
        </p:nvSpPr>
        <p:spPr>
          <a:xfrm>
            <a:off x="818250" y="459775"/>
            <a:ext cx="7507500" cy="572700"/>
          </a:xfrm>
          <a:prstGeom prst="rect">
            <a:avLst/>
          </a:prstGeom>
        </p:spPr>
        <p:txBody>
          <a:bodyPr spcFirstLastPara="1" wrap="square" lIns="91425" tIns="91425" rIns="91425" bIns="91425" anchor="t" anchorCtr="0">
            <a:noAutofit/>
          </a:bodyPr>
          <a:lstStyle/>
          <a:p>
            <a:pPr lvl="0"/>
            <a:r>
              <a:rPr lang="en" dirty="0"/>
              <a:t>Apa yg akan dibahas?</a:t>
            </a:r>
            <a:endParaRPr dirty="0"/>
          </a:p>
        </p:txBody>
      </p:sp>
      <p:sp>
        <p:nvSpPr>
          <p:cNvPr id="160" name="Google Shape;160;p30"/>
          <p:cNvSpPr txBox="1">
            <a:spLocks noGrp="1"/>
          </p:cNvSpPr>
          <p:nvPr>
            <p:ph type="title" idx="2"/>
          </p:nvPr>
        </p:nvSpPr>
        <p:spPr>
          <a:xfrm>
            <a:off x="848400" y="2019475"/>
            <a:ext cx="1695900" cy="504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01</a:t>
            </a:r>
            <a:endParaRPr/>
          </a:p>
        </p:txBody>
      </p:sp>
      <p:sp>
        <p:nvSpPr>
          <p:cNvPr id="161" name="Google Shape;161;p30"/>
          <p:cNvSpPr txBox="1">
            <a:spLocks noGrp="1"/>
          </p:cNvSpPr>
          <p:nvPr>
            <p:ph type="title" idx="3"/>
          </p:nvPr>
        </p:nvSpPr>
        <p:spPr>
          <a:xfrm>
            <a:off x="848400" y="2861100"/>
            <a:ext cx="16959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solidFill>
                  <a:schemeClr val="tx1"/>
                </a:solidFill>
              </a:rPr>
              <a:t>Definisi 1000 HPK</a:t>
            </a:r>
            <a:endParaRPr dirty="0">
              <a:solidFill>
                <a:schemeClr val="tx1"/>
              </a:solidFill>
            </a:endParaRPr>
          </a:p>
        </p:txBody>
      </p:sp>
      <p:sp>
        <p:nvSpPr>
          <p:cNvPr id="163" name="Google Shape;163;p30"/>
          <p:cNvSpPr txBox="1">
            <a:spLocks noGrp="1"/>
          </p:cNvSpPr>
          <p:nvPr>
            <p:ph type="title" idx="4"/>
          </p:nvPr>
        </p:nvSpPr>
        <p:spPr>
          <a:xfrm>
            <a:off x="3714300" y="2019475"/>
            <a:ext cx="1695900" cy="504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02</a:t>
            </a:r>
            <a:endParaRPr/>
          </a:p>
        </p:txBody>
      </p:sp>
      <p:sp>
        <p:nvSpPr>
          <p:cNvPr id="164" name="Google Shape;164;p30"/>
          <p:cNvSpPr txBox="1">
            <a:spLocks noGrp="1"/>
          </p:cNvSpPr>
          <p:nvPr>
            <p:ph type="title" idx="5"/>
          </p:nvPr>
        </p:nvSpPr>
        <p:spPr>
          <a:xfrm>
            <a:off x="3714300" y="2861100"/>
            <a:ext cx="16959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err="1">
                <a:solidFill>
                  <a:schemeClr val="tx1"/>
                </a:solidFill>
              </a:rPr>
              <a:t>Mengapa</a:t>
            </a:r>
            <a:r>
              <a:rPr lang="en-US" dirty="0">
                <a:solidFill>
                  <a:schemeClr val="tx1"/>
                </a:solidFill>
              </a:rPr>
              <a:t> 1000 HPK </a:t>
            </a:r>
            <a:r>
              <a:rPr lang="en-US" dirty="0" err="1">
                <a:solidFill>
                  <a:schemeClr val="tx1"/>
                </a:solidFill>
              </a:rPr>
              <a:t>penting</a:t>
            </a:r>
            <a:r>
              <a:rPr lang="en-US" dirty="0">
                <a:solidFill>
                  <a:schemeClr val="tx1"/>
                </a:solidFill>
              </a:rPr>
              <a:t>?</a:t>
            </a:r>
            <a:endParaRPr dirty="0">
              <a:solidFill>
                <a:schemeClr val="tx1"/>
              </a:solidFill>
            </a:endParaRPr>
          </a:p>
        </p:txBody>
      </p:sp>
      <p:sp>
        <p:nvSpPr>
          <p:cNvPr id="166" name="Google Shape;166;p30"/>
          <p:cNvSpPr txBox="1">
            <a:spLocks noGrp="1"/>
          </p:cNvSpPr>
          <p:nvPr>
            <p:ph type="title" idx="7"/>
          </p:nvPr>
        </p:nvSpPr>
        <p:spPr>
          <a:xfrm>
            <a:off x="6228900" y="2019475"/>
            <a:ext cx="1695900" cy="504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03</a:t>
            </a:r>
            <a:endParaRPr/>
          </a:p>
        </p:txBody>
      </p:sp>
      <p:cxnSp>
        <p:nvCxnSpPr>
          <p:cNvPr id="172" name="Google Shape;172;p30"/>
          <p:cNvCxnSpPr/>
          <p:nvPr/>
        </p:nvCxnSpPr>
        <p:spPr>
          <a:xfrm>
            <a:off x="916600" y="962050"/>
            <a:ext cx="3668400" cy="0"/>
          </a:xfrm>
          <a:prstGeom prst="straightConnector1">
            <a:avLst/>
          </a:prstGeom>
          <a:noFill/>
          <a:ln w="19050" cap="flat" cmpd="sng">
            <a:solidFill>
              <a:schemeClr val="accent3"/>
            </a:solidFill>
            <a:prstDash val="solid"/>
            <a:round/>
            <a:headEnd type="none" w="med" len="med"/>
            <a:tailEnd type="none" w="med" len="med"/>
          </a:ln>
        </p:spPr>
      </p:cxnSp>
      <p:sp>
        <p:nvSpPr>
          <p:cNvPr id="18" name="Google Shape;167;p30"/>
          <p:cNvSpPr txBox="1">
            <a:spLocks noGrp="1"/>
          </p:cNvSpPr>
          <p:nvPr>
            <p:ph type="title" idx="8"/>
          </p:nvPr>
        </p:nvSpPr>
        <p:spPr>
          <a:xfrm>
            <a:off x="6228900" y="2861100"/>
            <a:ext cx="16959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solidFill>
                  <a:schemeClr val="tx1"/>
                </a:solidFill>
              </a:rPr>
              <a:t>Apa akibat jika 1000 HPK tidak terlewati dg baik?</a:t>
            </a:r>
            <a:endParaRPr dirty="0">
              <a:solidFill>
                <a:schemeClr val="tx1"/>
              </a:solidFill>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69421" y="14969"/>
            <a:ext cx="1674579" cy="5922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58538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6" name="Google Shape;376;p44"/>
          <p:cNvSpPr txBox="1">
            <a:spLocks noGrp="1"/>
          </p:cNvSpPr>
          <p:nvPr>
            <p:ph type="body" idx="1"/>
          </p:nvPr>
        </p:nvSpPr>
        <p:spPr>
          <a:xfrm>
            <a:off x="381000" y="2097750"/>
            <a:ext cx="7391400" cy="2836200"/>
          </a:xfrm>
          <a:prstGeom prst="rect">
            <a:avLst/>
          </a:prstGeom>
        </p:spPr>
        <p:txBody>
          <a:bodyPr spcFirstLastPara="1" wrap="square" lIns="91425" tIns="91425" rIns="91425" bIns="91425" anchor="t" anchorCtr="0">
            <a:noAutofit/>
          </a:bodyPr>
          <a:lstStyle/>
          <a:p>
            <a:pPr marL="514350" indent="-285750">
              <a:buFont typeface="Arial" pitchFamily="34" charset="0"/>
              <a:buChar char="•"/>
            </a:pPr>
            <a:r>
              <a:rPr lang="en-US" altLang="en-US" sz="2400" b="1" dirty="0">
                <a:solidFill>
                  <a:schemeClr val="tx1"/>
                </a:solidFill>
                <a:latin typeface="+mj-lt"/>
              </a:rPr>
              <a:t>9 </a:t>
            </a:r>
            <a:r>
              <a:rPr lang="en-US" altLang="en-US" sz="2400" b="1" dirty="0" err="1">
                <a:solidFill>
                  <a:schemeClr val="tx1"/>
                </a:solidFill>
                <a:latin typeface="+mj-lt"/>
              </a:rPr>
              <a:t>bulan</a:t>
            </a:r>
            <a:r>
              <a:rPr lang="en-US" altLang="en-US" sz="2400" b="1" dirty="0">
                <a:solidFill>
                  <a:schemeClr val="tx1"/>
                </a:solidFill>
                <a:latin typeface="+mj-lt"/>
              </a:rPr>
              <a:t> di </a:t>
            </a:r>
            <a:r>
              <a:rPr lang="en-US" altLang="en-US" sz="2400" b="1" dirty="0" err="1">
                <a:solidFill>
                  <a:schemeClr val="tx1"/>
                </a:solidFill>
                <a:latin typeface="+mj-lt"/>
              </a:rPr>
              <a:t>dalam</a:t>
            </a:r>
            <a:r>
              <a:rPr lang="en-US" altLang="en-US" sz="2400" b="1" dirty="0">
                <a:solidFill>
                  <a:schemeClr val="tx1"/>
                </a:solidFill>
                <a:latin typeface="+mj-lt"/>
              </a:rPr>
              <a:t> </a:t>
            </a:r>
            <a:r>
              <a:rPr lang="en-US" altLang="en-US" sz="2400" b="1" dirty="0" err="1">
                <a:solidFill>
                  <a:schemeClr val="tx1"/>
                </a:solidFill>
                <a:latin typeface="+mj-lt"/>
              </a:rPr>
              <a:t>kandungan</a:t>
            </a:r>
            <a:endParaRPr lang="en-US" altLang="en-US" sz="2400" b="1" dirty="0">
              <a:solidFill>
                <a:schemeClr val="tx1"/>
              </a:solidFill>
              <a:latin typeface="+mj-lt"/>
            </a:endParaRPr>
          </a:p>
          <a:p>
            <a:pPr marL="971550" lvl="1" indent="-285750">
              <a:lnSpc>
                <a:spcPct val="100000"/>
              </a:lnSpc>
              <a:spcBef>
                <a:spcPts val="0"/>
              </a:spcBef>
              <a:buFont typeface="Arial" pitchFamily="34" charset="0"/>
              <a:buChar char="•"/>
            </a:pPr>
            <a:r>
              <a:rPr lang="en-US" altLang="en-US" sz="2000" b="1" dirty="0">
                <a:solidFill>
                  <a:srgbClr val="FF0000"/>
                </a:solidFill>
                <a:latin typeface="+mj-lt"/>
              </a:rPr>
              <a:t>(9 x 30 </a:t>
            </a:r>
            <a:r>
              <a:rPr lang="en-US" altLang="en-US" sz="2000" b="1" dirty="0" err="1">
                <a:solidFill>
                  <a:srgbClr val="FF0000"/>
                </a:solidFill>
                <a:latin typeface="+mj-lt"/>
              </a:rPr>
              <a:t>hari</a:t>
            </a:r>
            <a:r>
              <a:rPr lang="en-US" altLang="en-US" sz="2000" b="1" dirty="0">
                <a:solidFill>
                  <a:srgbClr val="FF0000"/>
                </a:solidFill>
                <a:latin typeface="+mj-lt"/>
              </a:rPr>
              <a:t>  = 270 </a:t>
            </a:r>
            <a:r>
              <a:rPr lang="en-US" altLang="en-US" sz="2000" b="1" dirty="0" err="1">
                <a:solidFill>
                  <a:srgbClr val="FF0000"/>
                </a:solidFill>
                <a:latin typeface="+mj-lt"/>
              </a:rPr>
              <a:t>hari</a:t>
            </a:r>
            <a:r>
              <a:rPr lang="en-US" altLang="en-US" sz="2000" b="1" dirty="0">
                <a:solidFill>
                  <a:srgbClr val="FF0000"/>
                </a:solidFill>
                <a:latin typeface="+mj-lt"/>
              </a:rPr>
              <a:t>)</a:t>
            </a:r>
          </a:p>
          <a:p>
            <a:pPr marL="228600" indent="0"/>
            <a:endParaRPr lang="en-US" altLang="en-US" b="1" dirty="0">
              <a:solidFill>
                <a:schemeClr val="tx1"/>
              </a:solidFill>
              <a:latin typeface="+mj-lt"/>
            </a:endParaRPr>
          </a:p>
          <a:p>
            <a:pPr marL="514350" indent="-285750">
              <a:buFont typeface="Arial" pitchFamily="34" charset="0"/>
              <a:buChar char="•"/>
            </a:pPr>
            <a:r>
              <a:rPr lang="en-US" altLang="en-US" sz="2400" b="1" dirty="0">
                <a:solidFill>
                  <a:schemeClr val="tx1"/>
                </a:solidFill>
                <a:latin typeface="+mj-lt"/>
              </a:rPr>
              <a:t>2 </a:t>
            </a:r>
            <a:r>
              <a:rPr lang="en-US" altLang="en-US" sz="2400" b="1" dirty="0" err="1">
                <a:solidFill>
                  <a:schemeClr val="tx1"/>
                </a:solidFill>
                <a:latin typeface="+mj-lt"/>
              </a:rPr>
              <a:t>tahun</a:t>
            </a:r>
            <a:r>
              <a:rPr lang="en-US" altLang="en-US" sz="2400" b="1" dirty="0">
                <a:solidFill>
                  <a:schemeClr val="tx1"/>
                </a:solidFill>
                <a:latin typeface="+mj-lt"/>
              </a:rPr>
              <a:t> </a:t>
            </a:r>
            <a:r>
              <a:rPr lang="en-US" altLang="en-US" sz="2400" b="1" dirty="0" err="1">
                <a:solidFill>
                  <a:schemeClr val="tx1"/>
                </a:solidFill>
                <a:latin typeface="+mj-lt"/>
              </a:rPr>
              <a:t>pertama</a:t>
            </a:r>
            <a:r>
              <a:rPr lang="en-US" altLang="en-US" sz="2400" b="1" dirty="0">
                <a:solidFill>
                  <a:schemeClr val="tx1"/>
                </a:solidFill>
                <a:latin typeface="+mj-lt"/>
              </a:rPr>
              <a:t> </a:t>
            </a:r>
            <a:r>
              <a:rPr lang="en-US" altLang="en-US" sz="2400" b="1" dirty="0" err="1">
                <a:solidFill>
                  <a:schemeClr val="tx1"/>
                </a:solidFill>
                <a:latin typeface="+mj-lt"/>
              </a:rPr>
              <a:t>setelah</a:t>
            </a:r>
            <a:r>
              <a:rPr lang="en-US" altLang="en-US" sz="2400" b="1" dirty="0">
                <a:solidFill>
                  <a:schemeClr val="tx1"/>
                </a:solidFill>
                <a:latin typeface="+mj-lt"/>
              </a:rPr>
              <a:t> </a:t>
            </a:r>
            <a:r>
              <a:rPr lang="en-US" altLang="en-US" sz="2400" b="1" dirty="0" err="1">
                <a:solidFill>
                  <a:schemeClr val="tx1"/>
                </a:solidFill>
                <a:latin typeface="+mj-lt"/>
              </a:rPr>
              <a:t>lahir</a:t>
            </a:r>
            <a:endParaRPr lang="id-ID" altLang="en-US" sz="2400" b="1" dirty="0">
              <a:solidFill>
                <a:schemeClr val="tx1"/>
              </a:solidFill>
              <a:latin typeface="+mj-lt"/>
            </a:endParaRPr>
          </a:p>
          <a:p>
            <a:pPr lvl="1">
              <a:lnSpc>
                <a:spcPct val="100000"/>
              </a:lnSpc>
              <a:spcBef>
                <a:spcPts val="0"/>
              </a:spcBef>
            </a:pPr>
            <a:r>
              <a:rPr lang="id-ID" altLang="en-US" sz="2000" b="1" dirty="0">
                <a:solidFill>
                  <a:srgbClr val="FF0000"/>
                </a:solidFill>
                <a:latin typeface="+mj-lt"/>
              </a:rPr>
              <a:t>(</a:t>
            </a:r>
            <a:r>
              <a:rPr lang="en-US" altLang="en-US" sz="2000" b="1" dirty="0">
                <a:solidFill>
                  <a:srgbClr val="FF0000"/>
                </a:solidFill>
                <a:latin typeface="+mj-lt"/>
              </a:rPr>
              <a:t>2 x 365 </a:t>
            </a:r>
            <a:r>
              <a:rPr lang="en-US" altLang="en-US" sz="2000" b="1" dirty="0" err="1">
                <a:solidFill>
                  <a:srgbClr val="FF0000"/>
                </a:solidFill>
                <a:latin typeface="+mj-lt"/>
              </a:rPr>
              <a:t>hari</a:t>
            </a:r>
            <a:r>
              <a:rPr lang="en-US" altLang="en-US" sz="2000" b="1" dirty="0">
                <a:solidFill>
                  <a:srgbClr val="FF0000"/>
                </a:solidFill>
                <a:latin typeface="+mj-lt"/>
              </a:rPr>
              <a:t> = 730 </a:t>
            </a:r>
            <a:r>
              <a:rPr lang="en-US" altLang="en-US" sz="2000" b="1" dirty="0" err="1">
                <a:solidFill>
                  <a:srgbClr val="FF0000"/>
                </a:solidFill>
                <a:latin typeface="+mj-lt"/>
              </a:rPr>
              <a:t>hari</a:t>
            </a:r>
            <a:r>
              <a:rPr lang="en-US" altLang="en-US" sz="2000" b="1" dirty="0">
                <a:solidFill>
                  <a:srgbClr val="FF0000"/>
                </a:solidFill>
                <a:latin typeface="+mj-lt"/>
              </a:rPr>
              <a:t>)</a:t>
            </a:r>
            <a:endParaRPr lang="id-ID" altLang="en-US" sz="2000" b="1" dirty="0">
              <a:solidFill>
                <a:srgbClr val="FF0000"/>
              </a:solidFill>
              <a:latin typeface="+mj-lt"/>
            </a:endParaRPr>
          </a:p>
          <a:p>
            <a:pPr lvl="1">
              <a:lnSpc>
                <a:spcPct val="100000"/>
              </a:lnSpc>
              <a:spcBef>
                <a:spcPts val="0"/>
              </a:spcBef>
            </a:pPr>
            <a:endParaRPr lang="id-ID" altLang="en-US" sz="2000" b="1" dirty="0">
              <a:solidFill>
                <a:schemeClr val="tx1"/>
              </a:solidFill>
              <a:latin typeface="+mj-lt"/>
            </a:endParaRPr>
          </a:p>
          <a:p>
            <a:pPr marL="514350" indent="-285750">
              <a:buFont typeface="Arial" pitchFamily="34" charset="0"/>
              <a:buChar char="•"/>
            </a:pPr>
            <a:r>
              <a:rPr lang="id-ID" altLang="en-US" sz="2400" b="1" dirty="0">
                <a:solidFill>
                  <a:srgbClr val="FF0000"/>
                </a:solidFill>
                <a:latin typeface="+mj-lt"/>
              </a:rPr>
              <a:t>Total (270+730 hari) = 1000 hari</a:t>
            </a:r>
            <a:endParaRPr lang="en-US" altLang="en-US" b="1" dirty="0">
              <a:solidFill>
                <a:srgbClr val="FF0000"/>
              </a:solidFill>
              <a:latin typeface="+mj-lt"/>
            </a:endParaRPr>
          </a:p>
          <a:p>
            <a:pPr marL="176213" lvl="1" indent="-176213">
              <a:lnSpc>
                <a:spcPct val="100000"/>
              </a:lnSpc>
              <a:spcBef>
                <a:spcPts val="0"/>
              </a:spcBef>
            </a:pPr>
            <a:endParaRPr b="1" dirty="0">
              <a:solidFill>
                <a:schemeClr val="tx1"/>
              </a:solidFill>
              <a:latin typeface="+mj-lt"/>
            </a:endParaRPr>
          </a:p>
        </p:txBody>
      </p:sp>
      <p:cxnSp>
        <p:nvCxnSpPr>
          <p:cNvPr id="378" name="Google Shape;378;p44"/>
          <p:cNvCxnSpPr/>
          <p:nvPr/>
        </p:nvCxnSpPr>
        <p:spPr>
          <a:xfrm>
            <a:off x="1688245" y="1652024"/>
            <a:ext cx="2766889" cy="0"/>
          </a:xfrm>
          <a:prstGeom prst="straightConnector1">
            <a:avLst/>
          </a:prstGeom>
          <a:noFill/>
          <a:ln w="19050" cap="flat" cmpd="sng">
            <a:solidFill>
              <a:schemeClr val="accent3"/>
            </a:solidFill>
            <a:prstDash val="solid"/>
            <a:round/>
            <a:headEnd type="none" w="med" len="med"/>
            <a:tailEnd type="none" w="med" len="med"/>
          </a:ln>
        </p:spPr>
      </p:cxn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67600" y="0"/>
            <a:ext cx="16764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Horizontal Scroll 4"/>
          <p:cNvSpPr/>
          <p:nvPr/>
        </p:nvSpPr>
        <p:spPr>
          <a:xfrm>
            <a:off x="585911" y="585224"/>
            <a:ext cx="6348289" cy="1300726"/>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1000 HPK </a:t>
            </a:r>
            <a:r>
              <a:rPr lang="en-US" sz="2400" b="1" dirty="0" err="1"/>
              <a:t>adalah</a:t>
            </a:r>
            <a:r>
              <a:rPr lang="en-US" sz="2400" b="1" dirty="0"/>
              <a:t> </a:t>
            </a:r>
            <a:r>
              <a:rPr lang="en-US" sz="2400" b="1" dirty="0" err="1"/>
              <a:t>periode</a:t>
            </a:r>
            <a:r>
              <a:rPr lang="en-US" sz="2400" b="1" dirty="0"/>
              <a:t> </a:t>
            </a:r>
            <a:r>
              <a:rPr lang="en-US" sz="2400" b="1" dirty="0" err="1"/>
              <a:t>mulai</a:t>
            </a:r>
            <a:r>
              <a:rPr lang="en-US" sz="2400" b="1" dirty="0"/>
              <a:t> </a:t>
            </a:r>
            <a:r>
              <a:rPr lang="en-US" sz="2400" b="1" dirty="0" err="1"/>
              <a:t>dari</a:t>
            </a:r>
            <a:r>
              <a:rPr lang="en-US" sz="2400" b="1" dirty="0"/>
              <a:t> </a:t>
            </a:r>
            <a:r>
              <a:rPr lang="en-US" sz="2400" b="1" dirty="0" err="1"/>
              <a:t>konsepsi</a:t>
            </a:r>
            <a:r>
              <a:rPr lang="en-US" sz="2400" b="1" dirty="0"/>
              <a:t> </a:t>
            </a:r>
            <a:r>
              <a:rPr lang="en-US" sz="2400" b="1" dirty="0" err="1"/>
              <a:t>hingga</a:t>
            </a:r>
            <a:r>
              <a:rPr lang="en-US" sz="2400" b="1" dirty="0"/>
              <a:t> </a:t>
            </a:r>
            <a:r>
              <a:rPr lang="en-US" sz="2400" b="1" dirty="0" err="1"/>
              <a:t>anak</a:t>
            </a:r>
            <a:r>
              <a:rPr lang="en-US" sz="2400" b="1" dirty="0"/>
              <a:t> </a:t>
            </a:r>
            <a:r>
              <a:rPr lang="en-US" sz="2400" b="1" dirty="0" err="1"/>
              <a:t>berusia</a:t>
            </a:r>
            <a:r>
              <a:rPr lang="en-US" sz="2400" b="1" dirty="0"/>
              <a:t> 2 </a:t>
            </a:r>
            <a:r>
              <a:rPr lang="en-US" sz="2400" b="1" dirty="0" err="1"/>
              <a:t>tahun</a:t>
            </a:r>
            <a:endParaRPr lang="en-US" sz="2400" b="1" dirty="0"/>
          </a:p>
        </p:txBody>
      </p:sp>
    </p:spTree>
    <p:extLst>
      <p:ext uri="{BB962C8B-B14F-4D97-AF65-F5344CB8AC3E}">
        <p14:creationId xmlns:p14="http://schemas.microsoft.com/office/powerpoint/2010/main" val="1573453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3638550"/>
            <a:ext cx="3220350" cy="572700"/>
          </a:xfrm>
        </p:spPr>
        <p:txBody>
          <a:bodyPr/>
          <a:lstStyle/>
          <a:p>
            <a:r>
              <a:rPr lang="en-US" dirty="0" err="1"/>
              <a:t>Mengapa</a:t>
            </a:r>
            <a:r>
              <a:rPr lang="en-US" dirty="0"/>
              <a:t> 1000 HPK </a:t>
            </a:r>
            <a:r>
              <a:rPr lang="en-US" dirty="0" err="1"/>
              <a:t>penting</a:t>
            </a:r>
            <a:r>
              <a:rPr lang="en-US" dirty="0"/>
              <a:t>?</a:t>
            </a: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6350"/>
            <a:ext cx="16764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3124200" y="590550"/>
            <a:ext cx="5410200" cy="2831544"/>
          </a:xfrm>
          <a:prstGeom prst="rect">
            <a:avLst/>
          </a:prstGeom>
        </p:spPr>
        <p:txBody>
          <a:bodyPr wrap="square">
            <a:spAutoFit/>
          </a:bodyPr>
          <a:lstStyle/>
          <a:p>
            <a:r>
              <a:rPr lang="en-US" dirty="0" err="1"/>
              <a:t>Periode</a:t>
            </a:r>
            <a:r>
              <a:rPr lang="en-US" dirty="0"/>
              <a:t> 1000 HPK </a:t>
            </a:r>
            <a:r>
              <a:rPr lang="en-US" dirty="0" err="1"/>
              <a:t>merupakan</a:t>
            </a:r>
            <a:r>
              <a:rPr lang="en-US" dirty="0"/>
              <a:t> </a:t>
            </a:r>
            <a:r>
              <a:rPr lang="en-US" dirty="0" err="1"/>
              <a:t>masa</a:t>
            </a:r>
            <a:r>
              <a:rPr lang="en-US" dirty="0"/>
              <a:t> </a:t>
            </a:r>
            <a:r>
              <a:rPr lang="en-US" dirty="0" err="1"/>
              <a:t>terjadinya</a:t>
            </a:r>
            <a:r>
              <a:rPr lang="en-US" dirty="0"/>
              <a:t> </a:t>
            </a:r>
            <a:r>
              <a:rPr lang="en-US" dirty="0" err="1"/>
              <a:t>pertumbuhan</a:t>
            </a:r>
            <a:r>
              <a:rPr lang="en-US" dirty="0"/>
              <a:t> </a:t>
            </a:r>
            <a:r>
              <a:rPr lang="en-US" dirty="0" err="1"/>
              <a:t>dan</a:t>
            </a:r>
            <a:r>
              <a:rPr lang="en-US" dirty="0"/>
              <a:t> </a:t>
            </a:r>
            <a:r>
              <a:rPr lang="en-US" dirty="0" err="1"/>
              <a:t>perkembangan</a:t>
            </a:r>
            <a:r>
              <a:rPr lang="en-US" dirty="0"/>
              <a:t> </a:t>
            </a:r>
            <a:r>
              <a:rPr lang="en-US" dirty="0" err="1"/>
              <a:t>pesat</a:t>
            </a:r>
            <a:r>
              <a:rPr lang="en-US" dirty="0"/>
              <a:t>  </a:t>
            </a:r>
            <a:r>
              <a:rPr lang="en-US" dirty="0" err="1"/>
              <a:t>sel</a:t>
            </a:r>
            <a:r>
              <a:rPr lang="en-US" dirty="0"/>
              <a:t> </a:t>
            </a:r>
            <a:r>
              <a:rPr lang="en-US" dirty="0" err="1"/>
              <a:t>dan</a:t>
            </a:r>
            <a:r>
              <a:rPr lang="en-US" dirty="0"/>
              <a:t> organ </a:t>
            </a:r>
            <a:r>
              <a:rPr lang="en-US" dirty="0" err="1"/>
              <a:t>tubuh</a:t>
            </a:r>
            <a:r>
              <a:rPr lang="en-US" dirty="0"/>
              <a:t> </a:t>
            </a:r>
            <a:r>
              <a:rPr lang="en-US" dirty="0" err="1"/>
              <a:t>anak</a:t>
            </a:r>
            <a:r>
              <a:rPr lang="en-US" dirty="0"/>
              <a:t>. Agar optimal, </a:t>
            </a:r>
            <a:r>
              <a:rPr lang="en-US" dirty="0" err="1"/>
              <a:t>maka</a:t>
            </a:r>
            <a:r>
              <a:rPr lang="en-US" dirty="0"/>
              <a:t> </a:t>
            </a:r>
            <a:r>
              <a:rPr lang="en-US" dirty="0" err="1"/>
              <a:t>dibutuhkan</a:t>
            </a:r>
            <a:r>
              <a:rPr lang="en-US" dirty="0"/>
              <a:t> </a:t>
            </a:r>
            <a:r>
              <a:rPr lang="en-US" dirty="0" err="1"/>
              <a:t>asupan</a:t>
            </a:r>
            <a:r>
              <a:rPr lang="en-US" dirty="0"/>
              <a:t> </a:t>
            </a:r>
            <a:r>
              <a:rPr lang="en-US" dirty="0" err="1"/>
              <a:t>energi</a:t>
            </a:r>
            <a:r>
              <a:rPr lang="en-US" dirty="0"/>
              <a:t> </a:t>
            </a:r>
            <a:r>
              <a:rPr lang="en-US" dirty="0" err="1"/>
              <a:t>dan</a:t>
            </a:r>
            <a:r>
              <a:rPr lang="en-US" dirty="0"/>
              <a:t> </a:t>
            </a:r>
            <a:r>
              <a:rPr lang="en-US" dirty="0" err="1"/>
              <a:t>zat</a:t>
            </a:r>
            <a:r>
              <a:rPr lang="en-US" dirty="0"/>
              <a:t> </a:t>
            </a:r>
            <a:r>
              <a:rPr lang="en-US" dirty="0" err="1"/>
              <a:t>gizi</a:t>
            </a:r>
            <a:r>
              <a:rPr lang="en-US" dirty="0"/>
              <a:t> yang </a:t>
            </a:r>
            <a:r>
              <a:rPr lang="en-US" dirty="0" err="1"/>
              <a:t>adekuat</a:t>
            </a:r>
            <a:r>
              <a:rPr lang="en-US" dirty="0"/>
              <a:t>.</a:t>
            </a:r>
          </a:p>
          <a:p>
            <a:endParaRPr lang="en-US" sz="1600" dirty="0"/>
          </a:p>
          <a:p>
            <a:r>
              <a:rPr lang="en-US" dirty="0" err="1"/>
              <a:t>Sehingga</a:t>
            </a:r>
            <a:r>
              <a:rPr lang="en-US" dirty="0"/>
              <a:t> </a:t>
            </a:r>
            <a:r>
              <a:rPr lang="en-US" dirty="0" err="1"/>
              <a:t>kekurangan</a:t>
            </a:r>
            <a:r>
              <a:rPr lang="en-US" dirty="0"/>
              <a:t> </a:t>
            </a:r>
            <a:r>
              <a:rPr lang="en-US" dirty="0" err="1"/>
              <a:t>asupan</a:t>
            </a:r>
            <a:r>
              <a:rPr lang="en-US" dirty="0"/>
              <a:t> </a:t>
            </a:r>
            <a:r>
              <a:rPr lang="en-US" dirty="0" err="1"/>
              <a:t>dalam</a:t>
            </a:r>
            <a:r>
              <a:rPr lang="en-US" dirty="0"/>
              <a:t> </a:t>
            </a:r>
            <a:r>
              <a:rPr lang="en-US" dirty="0" err="1"/>
              <a:t>jangka</a:t>
            </a:r>
            <a:r>
              <a:rPr lang="en-US" dirty="0"/>
              <a:t> </a:t>
            </a:r>
            <a:r>
              <a:rPr lang="en-US" dirty="0" err="1"/>
              <a:t>waktu</a:t>
            </a:r>
            <a:r>
              <a:rPr lang="en-US" dirty="0"/>
              <a:t> lama di </a:t>
            </a:r>
            <a:r>
              <a:rPr lang="en-US" dirty="0" err="1"/>
              <a:t>periode</a:t>
            </a:r>
            <a:r>
              <a:rPr lang="en-US" dirty="0"/>
              <a:t> </a:t>
            </a:r>
            <a:r>
              <a:rPr lang="en-US" dirty="0" err="1"/>
              <a:t>ini</a:t>
            </a:r>
            <a:r>
              <a:rPr lang="en-US" dirty="0"/>
              <a:t> </a:t>
            </a:r>
            <a:r>
              <a:rPr lang="en-US" dirty="0" err="1"/>
              <a:t>akan</a:t>
            </a:r>
            <a:r>
              <a:rPr lang="en-US" dirty="0"/>
              <a:t> </a:t>
            </a:r>
            <a:r>
              <a:rPr lang="en-US" dirty="0" err="1"/>
              <a:t>mengakibatkan</a:t>
            </a:r>
            <a:r>
              <a:rPr lang="en-US" dirty="0"/>
              <a:t> </a:t>
            </a:r>
            <a:r>
              <a:rPr lang="en-US" dirty="0" err="1"/>
              <a:t>penurunan</a:t>
            </a:r>
            <a:r>
              <a:rPr lang="en-US" dirty="0"/>
              <a:t> </a:t>
            </a:r>
            <a:r>
              <a:rPr lang="en-US" dirty="0" err="1"/>
              <a:t>kecepatan</a:t>
            </a:r>
            <a:r>
              <a:rPr lang="en-US" dirty="0"/>
              <a:t> </a:t>
            </a:r>
            <a:r>
              <a:rPr lang="en-US" dirty="0" err="1"/>
              <a:t>pertumbuhan</a:t>
            </a:r>
            <a:r>
              <a:rPr lang="en-US" dirty="0"/>
              <a:t> </a:t>
            </a:r>
            <a:r>
              <a:rPr lang="en-US" dirty="0" err="1"/>
              <a:t>dan</a:t>
            </a:r>
            <a:r>
              <a:rPr lang="en-US" dirty="0"/>
              <a:t> </a:t>
            </a:r>
            <a:r>
              <a:rPr lang="en-US" dirty="0" err="1"/>
              <a:t>perkembangan</a:t>
            </a:r>
            <a:r>
              <a:rPr lang="en-US" dirty="0"/>
              <a:t> organ </a:t>
            </a:r>
            <a:r>
              <a:rPr lang="en-US" dirty="0" err="1"/>
              <a:t>untuk</a:t>
            </a:r>
            <a:r>
              <a:rPr lang="en-US" dirty="0"/>
              <a:t> </a:t>
            </a:r>
            <a:r>
              <a:rPr lang="en-US" dirty="0" err="1"/>
              <a:t>menyesuaikan</a:t>
            </a:r>
            <a:r>
              <a:rPr lang="en-US" dirty="0"/>
              <a:t> </a:t>
            </a:r>
            <a:r>
              <a:rPr lang="en-US" dirty="0" err="1"/>
              <a:t>dengan</a:t>
            </a:r>
            <a:r>
              <a:rPr lang="en-US" dirty="0"/>
              <a:t> </a:t>
            </a:r>
            <a:r>
              <a:rPr lang="en-US" dirty="0" err="1"/>
              <a:t>suplai</a:t>
            </a:r>
            <a:r>
              <a:rPr lang="en-US" dirty="0"/>
              <a:t> </a:t>
            </a:r>
            <a:r>
              <a:rPr lang="en-US" dirty="0" err="1"/>
              <a:t>makanan</a:t>
            </a:r>
            <a:r>
              <a:rPr lang="en-US" dirty="0"/>
              <a:t> yang </a:t>
            </a:r>
            <a:r>
              <a:rPr lang="en-US" dirty="0" err="1"/>
              <a:t>tersedia</a:t>
            </a:r>
            <a:endParaRPr lang="en-US" dirty="0"/>
          </a:p>
        </p:txBody>
      </p:sp>
    </p:spTree>
    <p:extLst>
      <p:ext uri="{BB962C8B-B14F-4D97-AF65-F5344CB8AC3E}">
        <p14:creationId xmlns:p14="http://schemas.microsoft.com/office/powerpoint/2010/main" val="1928758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6200" y="1358598"/>
            <a:ext cx="2604655" cy="1544679"/>
          </a:xfrm>
        </p:spPr>
        <p:txBody>
          <a:bodyPr/>
          <a:lstStyle/>
          <a:p>
            <a:r>
              <a:rPr lang="en-US" sz="2000" dirty="0"/>
              <a:t>Proses </a:t>
            </a:r>
            <a:r>
              <a:rPr lang="en-US" sz="2000" dirty="0" err="1"/>
              <a:t>pertumbuhan</a:t>
            </a:r>
            <a:r>
              <a:rPr lang="en-US" sz="2000" dirty="0"/>
              <a:t> </a:t>
            </a:r>
            <a:r>
              <a:rPr lang="en-US" sz="2000" dirty="0" err="1"/>
              <a:t>dan</a:t>
            </a:r>
            <a:r>
              <a:rPr lang="en-US" sz="2000" dirty="0"/>
              <a:t> </a:t>
            </a:r>
            <a:r>
              <a:rPr lang="en-US" sz="2000" dirty="0" err="1"/>
              <a:t>perkembangan</a:t>
            </a:r>
            <a:r>
              <a:rPr lang="en-US" sz="2000" dirty="0"/>
              <a:t> di </a:t>
            </a:r>
            <a:r>
              <a:rPr lang="en-US" sz="2000" dirty="0" err="1"/>
              <a:t>periode</a:t>
            </a:r>
            <a:r>
              <a:rPr lang="en-US" sz="2000" dirty="0"/>
              <a:t> 1000 HPK</a:t>
            </a: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6350"/>
            <a:ext cx="16764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Content Placeholder 3"/>
          <p:cNvPicPr>
            <a:picLocks noChangeAspect="1"/>
          </p:cNvPicPr>
          <p:nvPr/>
        </p:nvPicPr>
        <p:blipFill rotWithShape="1">
          <a:blip r:embed="rId3">
            <a:extLst>
              <a:ext uri="{28A0092B-C50C-407E-A947-70E740481C1C}">
                <a14:useLocalDpi xmlns:a14="http://schemas.microsoft.com/office/drawing/2010/main" val="0"/>
              </a:ext>
            </a:extLst>
          </a:blip>
          <a:srcRect l="22180" t="16017" r="20976" b="13108"/>
          <a:stretch/>
        </p:blipFill>
        <p:spPr>
          <a:xfrm>
            <a:off x="2604655" y="590550"/>
            <a:ext cx="6463145" cy="4530642"/>
          </a:xfrm>
          <a:prstGeom prst="rect">
            <a:avLst/>
          </a:prstGeom>
        </p:spPr>
      </p:pic>
      <p:sp>
        <p:nvSpPr>
          <p:cNvPr id="3" name="Rectangle 2"/>
          <p:cNvSpPr/>
          <p:nvPr/>
        </p:nvSpPr>
        <p:spPr>
          <a:xfrm>
            <a:off x="152400" y="321541"/>
            <a:ext cx="2286000" cy="461665"/>
          </a:xfrm>
          <a:prstGeom prst="rect">
            <a:avLst/>
          </a:prstGeom>
        </p:spPr>
        <p:txBody>
          <a:bodyPr wrap="square">
            <a:spAutoFit/>
          </a:bodyPr>
          <a:lstStyle/>
          <a:p>
            <a:r>
              <a:rPr lang="en-US" sz="1200" dirty="0" err="1"/>
              <a:t>Sumber</a:t>
            </a:r>
            <a:r>
              <a:rPr lang="en-US" sz="1200" dirty="0"/>
              <a:t> </a:t>
            </a:r>
            <a:r>
              <a:rPr lang="en-US" sz="1200" dirty="0" err="1"/>
              <a:t>gambar</a:t>
            </a:r>
            <a:r>
              <a:rPr lang="en-US" sz="1200" dirty="0"/>
              <a:t>: </a:t>
            </a:r>
            <a:r>
              <a:rPr lang="en-US" sz="1200" dirty="0" err="1"/>
              <a:t>Achadi</a:t>
            </a:r>
            <a:r>
              <a:rPr lang="en-US" sz="1200" dirty="0"/>
              <a:t>, </a:t>
            </a:r>
            <a:r>
              <a:rPr lang="en-US" sz="1200" dirty="0" err="1"/>
              <a:t>dkk</a:t>
            </a:r>
            <a:r>
              <a:rPr lang="en-US" sz="1200" dirty="0"/>
              <a:t>., 2020</a:t>
            </a:r>
          </a:p>
        </p:txBody>
      </p:sp>
    </p:spTree>
    <p:extLst>
      <p:ext uri="{BB962C8B-B14F-4D97-AF65-F5344CB8AC3E}">
        <p14:creationId xmlns:p14="http://schemas.microsoft.com/office/powerpoint/2010/main" val="2860052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3638550"/>
            <a:ext cx="3220350" cy="572700"/>
          </a:xfrm>
        </p:spPr>
        <p:txBody>
          <a:bodyPr/>
          <a:lstStyle/>
          <a:p>
            <a:r>
              <a:rPr lang="en-US" dirty="0" err="1"/>
              <a:t>Mengapa</a:t>
            </a:r>
            <a:r>
              <a:rPr lang="en-US" dirty="0"/>
              <a:t> 1000 HPK </a:t>
            </a:r>
            <a:r>
              <a:rPr lang="en-US" dirty="0" err="1"/>
              <a:t>penting</a:t>
            </a:r>
            <a:r>
              <a:rPr lang="en-US" dirty="0"/>
              <a:t>?</a:t>
            </a: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6350"/>
            <a:ext cx="16764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3124200" y="590550"/>
            <a:ext cx="5410200" cy="3724096"/>
          </a:xfrm>
          <a:prstGeom prst="rect">
            <a:avLst/>
          </a:prstGeom>
        </p:spPr>
        <p:txBody>
          <a:bodyPr wrap="square">
            <a:spAutoFit/>
          </a:bodyPr>
          <a:lstStyle/>
          <a:p>
            <a:pPr marL="285750" lvl="1" indent="-285750" algn="just">
              <a:buFont typeface="Arial" pitchFamily="34" charset="0"/>
              <a:buChar char="•"/>
            </a:pPr>
            <a:r>
              <a:rPr lang="en-US" sz="1600" dirty="0"/>
              <a:t>1000 HPK </a:t>
            </a:r>
            <a:r>
              <a:rPr lang="en-US" sz="1600" dirty="0" err="1"/>
              <a:t>juga</a:t>
            </a:r>
            <a:r>
              <a:rPr lang="en-US" sz="1600" dirty="0"/>
              <a:t> </a:t>
            </a:r>
            <a:r>
              <a:rPr lang="en-US" sz="1600" dirty="0" err="1"/>
              <a:t>merupakan</a:t>
            </a:r>
            <a:r>
              <a:rPr lang="en-US" sz="1600" dirty="0"/>
              <a:t> </a:t>
            </a:r>
            <a:r>
              <a:rPr lang="en-US" sz="1600" dirty="0" err="1"/>
              <a:t>jendela</a:t>
            </a:r>
            <a:r>
              <a:rPr lang="en-US" sz="1600" dirty="0"/>
              <a:t> </a:t>
            </a:r>
            <a:r>
              <a:rPr lang="en-US" sz="1600" dirty="0" err="1"/>
              <a:t>kesempatan</a:t>
            </a:r>
            <a:r>
              <a:rPr lang="en-US" sz="1600" dirty="0"/>
              <a:t> </a:t>
            </a:r>
            <a:r>
              <a:rPr lang="en-US" sz="1600" dirty="0" err="1"/>
              <a:t>emas</a:t>
            </a:r>
            <a:r>
              <a:rPr lang="en-US" sz="1600" dirty="0"/>
              <a:t> </a:t>
            </a:r>
            <a:r>
              <a:rPr lang="en-US" sz="1600" dirty="0" err="1"/>
              <a:t>untuk</a:t>
            </a:r>
            <a:r>
              <a:rPr lang="en-US" sz="1600" dirty="0"/>
              <a:t> </a:t>
            </a:r>
            <a:r>
              <a:rPr lang="en-US" sz="1600" dirty="0" err="1"/>
              <a:t>mencegah</a:t>
            </a:r>
            <a:r>
              <a:rPr lang="en-US" sz="1600" dirty="0"/>
              <a:t> </a:t>
            </a:r>
            <a:r>
              <a:rPr lang="en-US" sz="1600" dirty="0" err="1"/>
              <a:t>dan</a:t>
            </a:r>
            <a:r>
              <a:rPr lang="en-US" sz="1600" dirty="0"/>
              <a:t> </a:t>
            </a:r>
            <a:r>
              <a:rPr lang="en-US" sz="1600" dirty="0" err="1"/>
              <a:t>menanggulangi</a:t>
            </a:r>
            <a:r>
              <a:rPr lang="en-US" sz="1600" dirty="0"/>
              <a:t> stunting.</a:t>
            </a:r>
          </a:p>
          <a:p>
            <a:pPr marL="285750" lvl="1" indent="-285750" algn="just">
              <a:buFont typeface="Arial" pitchFamily="34" charset="0"/>
              <a:buChar char="•"/>
            </a:pPr>
            <a:endParaRPr lang="en-US" sz="1600" dirty="0"/>
          </a:p>
          <a:p>
            <a:pPr marL="285750" lvl="1" indent="-285750" algn="just">
              <a:buFont typeface="Arial" pitchFamily="34" charset="0"/>
              <a:buChar char="•"/>
            </a:pPr>
            <a:r>
              <a:rPr lang="en-US" sz="1600" dirty="0" err="1"/>
              <a:t>Karena</a:t>
            </a:r>
            <a:r>
              <a:rPr lang="en-US" sz="1600" dirty="0"/>
              <a:t> di </a:t>
            </a:r>
            <a:r>
              <a:rPr lang="en-US" sz="1600" dirty="0" err="1"/>
              <a:t>periode</a:t>
            </a:r>
            <a:r>
              <a:rPr lang="en-US" sz="1600" dirty="0"/>
              <a:t> </a:t>
            </a:r>
            <a:r>
              <a:rPr lang="en-US" sz="1600" dirty="0" err="1"/>
              <a:t>ini</a:t>
            </a:r>
            <a:r>
              <a:rPr lang="en-US" sz="1600" dirty="0"/>
              <a:t> organ-organ </a:t>
            </a:r>
            <a:r>
              <a:rPr lang="en-US" sz="1600" dirty="0" err="1"/>
              <a:t>tubuh</a:t>
            </a:r>
            <a:r>
              <a:rPr lang="en-US" sz="1600" dirty="0"/>
              <a:t> </a:t>
            </a:r>
            <a:r>
              <a:rPr lang="en-US" sz="1600" dirty="0" err="1"/>
              <a:t>masih</a:t>
            </a:r>
            <a:r>
              <a:rPr lang="en-US" sz="1600" dirty="0"/>
              <a:t> </a:t>
            </a:r>
            <a:r>
              <a:rPr lang="en-US" sz="1600" dirty="0" err="1"/>
              <a:t>dapat</a:t>
            </a:r>
            <a:r>
              <a:rPr lang="en-US" sz="1600" dirty="0"/>
              <a:t> </a:t>
            </a:r>
            <a:r>
              <a:rPr lang="en-US" sz="1600" dirty="0" err="1"/>
              <a:t>mengejar</a:t>
            </a:r>
            <a:r>
              <a:rPr lang="en-US" sz="1600" dirty="0"/>
              <a:t> </a:t>
            </a:r>
            <a:r>
              <a:rPr lang="en-US" sz="1600" dirty="0" err="1"/>
              <a:t>ketertinggalan</a:t>
            </a:r>
            <a:r>
              <a:rPr lang="en-US" sz="1600" dirty="0"/>
              <a:t> </a:t>
            </a:r>
            <a:r>
              <a:rPr lang="en-US" sz="1600" dirty="0" err="1"/>
              <a:t>pertumbuan</a:t>
            </a:r>
            <a:r>
              <a:rPr lang="en-US" sz="1600" dirty="0"/>
              <a:t> </a:t>
            </a:r>
            <a:r>
              <a:rPr lang="en-US" sz="1600" dirty="0" err="1"/>
              <a:t>dan</a:t>
            </a:r>
            <a:r>
              <a:rPr lang="en-US" sz="1600" dirty="0"/>
              <a:t> </a:t>
            </a:r>
            <a:r>
              <a:rPr lang="en-US" sz="1600" dirty="0" err="1"/>
              <a:t>perkembangan</a:t>
            </a:r>
            <a:r>
              <a:rPr lang="en-US" sz="1600" dirty="0"/>
              <a:t> </a:t>
            </a:r>
            <a:r>
              <a:rPr lang="en-US" sz="1600" dirty="0" err="1"/>
              <a:t>jika</a:t>
            </a:r>
            <a:r>
              <a:rPr lang="en-US" sz="1600" dirty="0"/>
              <a:t> </a:t>
            </a:r>
            <a:r>
              <a:rPr lang="en-US" sz="1600" dirty="0" err="1"/>
              <a:t>kondisi</a:t>
            </a:r>
            <a:r>
              <a:rPr lang="en-US" sz="1600" dirty="0"/>
              <a:t> </a:t>
            </a:r>
            <a:r>
              <a:rPr lang="en-US" sz="1600" dirty="0" err="1"/>
              <a:t>rendahnya</a:t>
            </a:r>
            <a:r>
              <a:rPr lang="en-US" sz="1600" dirty="0"/>
              <a:t> </a:t>
            </a:r>
            <a:r>
              <a:rPr lang="en-US" sz="1600" dirty="0" err="1"/>
              <a:t>asupan</a:t>
            </a:r>
            <a:r>
              <a:rPr lang="en-US" sz="1600" dirty="0"/>
              <a:t> </a:t>
            </a:r>
            <a:r>
              <a:rPr lang="en-US" sz="1600" dirty="0" err="1"/>
              <a:t>atau</a:t>
            </a:r>
            <a:r>
              <a:rPr lang="en-US" sz="1600" dirty="0"/>
              <a:t> </a:t>
            </a:r>
            <a:r>
              <a:rPr lang="en-US" sz="1600" dirty="0" err="1"/>
              <a:t>seringnya</a:t>
            </a:r>
            <a:r>
              <a:rPr lang="en-US" sz="1600" dirty="0"/>
              <a:t> </a:t>
            </a:r>
            <a:r>
              <a:rPr lang="en-US" sz="1600" dirty="0" err="1"/>
              <a:t>infeksi</a:t>
            </a:r>
            <a:r>
              <a:rPr lang="en-US" sz="1600" dirty="0"/>
              <a:t> </a:t>
            </a:r>
            <a:r>
              <a:rPr lang="en-US" sz="1600" dirty="0" err="1"/>
              <a:t>atau</a:t>
            </a:r>
            <a:r>
              <a:rPr lang="en-US" sz="1600" dirty="0"/>
              <a:t> </a:t>
            </a:r>
            <a:r>
              <a:rPr lang="en-US" sz="1600" dirty="0" err="1"/>
              <a:t>tidak</a:t>
            </a:r>
            <a:r>
              <a:rPr lang="en-US" sz="1600" dirty="0"/>
              <a:t> </a:t>
            </a:r>
            <a:r>
              <a:rPr lang="en-US" sz="1600" dirty="0" err="1"/>
              <a:t>optimalnya</a:t>
            </a:r>
            <a:r>
              <a:rPr lang="en-US" sz="1600" dirty="0"/>
              <a:t> </a:t>
            </a:r>
            <a:r>
              <a:rPr lang="en-US" sz="1600" dirty="0" err="1"/>
              <a:t>stimulasi</a:t>
            </a:r>
            <a:r>
              <a:rPr lang="en-US" sz="1600" dirty="0"/>
              <a:t> </a:t>
            </a:r>
            <a:r>
              <a:rPr lang="en-US" sz="1600" dirty="0" err="1"/>
              <a:t>segera</a:t>
            </a:r>
            <a:r>
              <a:rPr lang="en-US" sz="1600" dirty="0"/>
              <a:t> </a:t>
            </a:r>
            <a:r>
              <a:rPr lang="en-US" sz="1600" dirty="0" err="1"/>
              <a:t>diperbaiki</a:t>
            </a:r>
            <a:r>
              <a:rPr lang="en-US" sz="1600" dirty="0"/>
              <a:t>.</a:t>
            </a:r>
          </a:p>
          <a:p>
            <a:pPr marL="285750" lvl="1" indent="-285750" algn="just">
              <a:buFont typeface="Arial" pitchFamily="34" charset="0"/>
              <a:buChar char="•"/>
            </a:pPr>
            <a:endParaRPr lang="en-US" sz="1600" dirty="0"/>
          </a:p>
          <a:p>
            <a:pPr marL="285750" lvl="1" indent="-285750" algn="just">
              <a:buFont typeface="Arial" pitchFamily="34" charset="0"/>
              <a:buChar char="•"/>
            </a:pPr>
            <a:r>
              <a:rPr lang="en-US" sz="1600" dirty="0" err="1"/>
              <a:t>Artinya</a:t>
            </a:r>
            <a:r>
              <a:rPr lang="en-US" sz="1600" dirty="0"/>
              <a:t> </a:t>
            </a:r>
            <a:r>
              <a:rPr lang="en-US" sz="1600" dirty="0" err="1"/>
              <a:t>dari</a:t>
            </a:r>
            <a:r>
              <a:rPr lang="en-US" sz="1600" dirty="0"/>
              <a:t> yang </a:t>
            </a:r>
            <a:r>
              <a:rPr lang="en-US" sz="1600" dirty="0" err="1"/>
              <a:t>awalnya</a:t>
            </a:r>
            <a:r>
              <a:rPr lang="en-US" sz="1600" dirty="0"/>
              <a:t> </a:t>
            </a:r>
            <a:r>
              <a:rPr lang="en-US" sz="1600" dirty="0" err="1"/>
              <a:t>menjauh</a:t>
            </a:r>
            <a:r>
              <a:rPr lang="en-US" sz="1600" dirty="0"/>
              <a:t> </a:t>
            </a:r>
            <a:r>
              <a:rPr lang="en-US" sz="1600" dirty="0" err="1"/>
              <a:t>dari</a:t>
            </a:r>
            <a:r>
              <a:rPr lang="en-US" sz="1600" dirty="0"/>
              <a:t> </a:t>
            </a:r>
            <a:r>
              <a:rPr lang="en-US" sz="1600" dirty="0" err="1"/>
              <a:t>kondisi</a:t>
            </a:r>
            <a:r>
              <a:rPr lang="en-US" sz="1600" dirty="0"/>
              <a:t> normal yang </a:t>
            </a:r>
            <a:r>
              <a:rPr lang="en-US" sz="1600" dirty="0" err="1"/>
              <a:t>sesuai</a:t>
            </a:r>
            <a:r>
              <a:rPr lang="en-US" sz="1600" dirty="0"/>
              <a:t> </a:t>
            </a:r>
            <a:r>
              <a:rPr lang="en-US" sz="1600" dirty="0" err="1"/>
              <a:t>standar</a:t>
            </a:r>
            <a:r>
              <a:rPr lang="en-US" sz="1600" dirty="0"/>
              <a:t> </a:t>
            </a:r>
            <a:r>
              <a:rPr lang="en-US" sz="1600" dirty="0" err="1"/>
              <a:t>akibat</a:t>
            </a:r>
            <a:r>
              <a:rPr lang="en-US" sz="1600" dirty="0"/>
              <a:t> </a:t>
            </a:r>
            <a:r>
              <a:rPr lang="en-US" sz="1600" dirty="0" err="1"/>
              <a:t>rendahnya</a:t>
            </a:r>
            <a:r>
              <a:rPr lang="en-US" sz="1600" dirty="0"/>
              <a:t> </a:t>
            </a:r>
            <a:r>
              <a:rPr lang="en-US" sz="1600" dirty="0" err="1"/>
              <a:t>asupan</a:t>
            </a:r>
            <a:r>
              <a:rPr lang="en-US" sz="1600" dirty="0"/>
              <a:t> </a:t>
            </a:r>
            <a:r>
              <a:rPr lang="en-US" sz="1600" dirty="0" err="1"/>
              <a:t>atau</a:t>
            </a:r>
            <a:r>
              <a:rPr lang="en-US" sz="1600" dirty="0"/>
              <a:t> </a:t>
            </a:r>
            <a:r>
              <a:rPr lang="en-US" sz="1600" dirty="0" err="1"/>
              <a:t>seringnya</a:t>
            </a:r>
            <a:r>
              <a:rPr lang="en-US" sz="1600" dirty="0"/>
              <a:t> </a:t>
            </a:r>
            <a:r>
              <a:rPr lang="en-US" sz="1600" dirty="0" err="1"/>
              <a:t>infeksi</a:t>
            </a:r>
            <a:r>
              <a:rPr lang="en-US" sz="1600" dirty="0"/>
              <a:t> </a:t>
            </a:r>
            <a:r>
              <a:rPr lang="en-US" sz="1600" dirty="0" err="1"/>
              <a:t>atau</a:t>
            </a:r>
            <a:r>
              <a:rPr lang="en-US" sz="1600" dirty="0"/>
              <a:t> </a:t>
            </a:r>
            <a:r>
              <a:rPr lang="en-US" sz="1600" dirty="0" err="1"/>
              <a:t>tidak</a:t>
            </a:r>
            <a:r>
              <a:rPr lang="en-US" sz="1600" dirty="0"/>
              <a:t> </a:t>
            </a:r>
            <a:r>
              <a:rPr lang="en-US" sz="1600" dirty="0" err="1"/>
              <a:t>optimalnya</a:t>
            </a:r>
            <a:r>
              <a:rPr lang="en-US" sz="1600" dirty="0"/>
              <a:t> </a:t>
            </a:r>
            <a:r>
              <a:rPr lang="en-US" sz="1600" dirty="0" err="1"/>
              <a:t>stimulasi</a:t>
            </a:r>
            <a:r>
              <a:rPr lang="en-US" sz="1600" dirty="0"/>
              <a:t>, </a:t>
            </a:r>
            <a:r>
              <a:rPr lang="en-US" sz="1600" dirty="0" err="1"/>
              <a:t>dapat</a:t>
            </a:r>
            <a:r>
              <a:rPr lang="en-US" sz="1600" dirty="0"/>
              <a:t> </a:t>
            </a:r>
            <a:r>
              <a:rPr lang="en-US" sz="1600" dirty="0" err="1"/>
              <a:t>dikembalikan</a:t>
            </a:r>
            <a:r>
              <a:rPr lang="en-US" sz="1600" dirty="0"/>
              <a:t> </a:t>
            </a:r>
            <a:r>
              <a:rPr lang="en-US" sz="1600" dirty="0" err="1"/>
              <a:t>mendekati</a:t>
            </a:r>
            <a:r>
              <a:rPr lang="en-US" sz="1600" dirty="0"/>
              <a:t> normal </a:t>
            </a:r>
            <a:r>
              <a:rPr lang="en-US" sz="1600" dirty="0" err="1"/>
              <a:t>kembali</a:t>
            </a:r>
            <a:r>
              <a:rPr lang="en-US" sz="1600" dirty="0"/>
              <a:t> </a:t>
            </a:r>
            <a:r>
              <a:rPr lang="en-US" sz="1600" dirty="0" err="1"/>
              <a:t>jika</a:t>
            </a:r>
            <a:r>
              <a:rPr lang="en-US" sz="1600" dirty="0"/>
              <a:t> </a:t>
            </a:r>
            <a:r>
              <a:rPr lang="en-US" sz="1600" dirty="0" err="1"/>
              <a:t>intervensinya</a:t>
            </a:r>
            <a:r>
              <a:rPr lang="en-US" sz="1600" dirty="0"/>
              <a:t> </a:t>
            </a:r>
            <a:r>
              <a:rPr lang="en-US" sz="1600" dirty="0" err="1"/>
              <a:t>dilakukan</a:t>
            </a:r>
            <a:r>
              <a:rPr lang="en-US" sz="1600" dirty="0"/>
              <a:t> </a:t>
            </a:r>
            <a:r>
              <a:rPr lang="en-US" sz="1600" dirty="0" err="1"/>
              <a:t>pada</a:t>
            </a:r>
            <a:r>
              <a:rPr lang="en-US" sz="1600" dirty="0"/>
              <a:t> </a:t>
            </a:r>
            <a:r>
              <a:rPr lang="en-US" sz="1600" dirty="0" err="1"/>
              <a:t>periode</a:t>
            </a:r>
            <a:r>
              <a:rPr lang="en-US" sz="1600" dirty="0"/>
              <a:t> 1000 HPK. </a:t>
            </a:r>
          </a:p>
          <a:p>
            <a:endParaRPr lang="en-US" sz="1200" dirty="0">
              <a:latin typeface="+mj-lt"/>
            </a:endParaRPr>
          </a:p>
        </p:txBody>
      </p:sp>
    </p:spTree>
    <p:extLst>
      <p:ext uri="{BB962C8B-B14F-4D97-AF65-F5344CB8AC3E}">
        <p14:creationId xmlns:p14="http://schemas.microsoft.com/office/powerpoint/2010/main" val="2192997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18250" y="57150"/>
            <a:ext cx="7507500" cy="572700"/>
          </a:xfrm>
        </p:spPr>
        <p:txBody>
          <a:bodyPr/>
          <a:lstStyle/>
          <a:p>
            <a:r>
              <a:rPr lang="en-US" sz="2400" dirty="0" err="1"/>
              <a:t>Esensi</a:t>
            </a:r>
            <a:r>
              <a:rPr lang="en-US" sz="2400" dirty="0"/>
              <a:t> 1000 HPK.</a:t>
            </a: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6350"/>
            <a:ext cx="16764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514350" y="1072559"/>
            <a:ext cx="3295650" cy="2585323"/>
          </a:xfrm>
          <a:prstGeom prst="rect">
            <a:avLst/>
          </a:prstGeom>
        </p:spPr>
        <p:txBody>
          <a:bodyPr wrap="square">
            <a:spAutoFit/>
          </a:bodyPr>
          <a:lstStyle/>
          <a:p>
            <a:r>
              <a:rPr lang="id-ID" b="1" u="sng" dirty="0">
                <a:solidFill>
                  <a:srgbClr val="FF0000"/>
                </a:solidFill>
              </a:rPr>
              <a:t>Plastisitas perkembangan</a:t>
            </a:r>
            <a:r>
              <a:rPr lang="id-ID" u="sng" dirty="0"/>
              <a:t>:</a:t>
            </a:r>
            <a:endParaRPr lang="id-ID" dirty="0"/>
          </a:p>
          <a:p>
            <a:pPr lvl="1"/>
            <a:r>
              <a:rPr lang="id-ID" sz="1600" dirty="0"/>
              <a:t>Fenomena dimana satu genotip dapat memberikan sejumlah status morfologis atau fisiologis yg berbeda sebagai respon thd perbedaan kondisi lingkungan selama proses perkembangan. </a:t>
            </a:r>
            <a:endParaRPr lang="en-US" sz="1600" dirty="0"/>
          </a:p>
          <a:p>
            <a:pPr lvl="1"/>
            <a:endParaRPr lang="en-US" sz="1600" dirty="0"/>
          </a:p>
        </p:txBody>
      </p:sp>
      <p:sp>
        <p:nvSpPr>
          <p:cNvPr id="5" name="Rectangle 4"/>
          <p:cNvSpPr/>
          <p:nvPr/>
        </p:nvSpPr>
        <p:spPr>
          <a:xfrm>
            <a:off x="4724400" y="795560"/>
            <a:ext cx="3670738" cy="2862322"/>
          </a:xfrm>
          <a:prstGeom prst="rect">
            <a:avLst/>
          </a:prstGeom>
        </p:spPr>
        <p:txBody>
          <a:bodyPr wrap="square">
            <a:spAutoFit/>
          </a:bodyPr>
          <a:lstStyle/>
          <a:p>
            <a:pPr lvl="1"/>
            <a:endParaRPr lang="en-US" sz="1600" dirty="0"/>
          </a:p>
          <a:p>
            <a:r>
              <a:rPr lang="id-ID" b="1" u="sng" dirty="0">
                <a:solidFill>
                  <a:srgbClr val="FF0000"/>
                </a:solidFill>
              </a:rPr>
              <a:t>Esensi plastisitas perkembangan</a:t>
            </a:r>
            <a:r>
              <a:rPr lang="en-US" b="1" dirty="0">
                <a:solidFill>
                  <a:srgbClr val="FF0000"/>
                </a:solidFill>
              </a:rPr>
              <a:t>: </a:t>
            </a:r>
            <a:endParaRPr lang="id-ID" b="1" dirty="0">
              <a:solidFill>
                <a:srgbClr val="FF0000"/>
              </a:solidFill>
            </a:endParaRPr>
          </a:p>
          <a:p>
            <a:pPr lvl="1"/>
            <a:r>
              <a:rPr lang="id-ID" sz="1600" dirty="0"/>
              <a:t>Suatu periode kritis dimana sebuah sistem masih plastis dan sensitif thd lingkungan, diikuti dg kehilangan plastisitas dan kapasitas fungsional yg tetap. Untuk kebanyakan organ dan sistem, periode kritis ini terjadi saat in utero.</a:t>
            </a:r>
            <a:endParaRPr lang="id-ID" sz="1400" dirty="0"/>
          </a:p>
        </p:txBody>
      </p:sp>
    </p:spTree>
    <p:extLst>
      <p:ext uri="{BB962C8B-B14F-4D97-AF65-F5344CB8AC3E}">
        <p14:creationId xmlns:p14="http://schemas.microsoft.com/office/powerpoint/2010/main" val="3132410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2952750"/>
            <a:ext cx="3220350" cy="572700"/>
          </a:xfrm>
        </p:spPr>
        <p:txBody>
          <a:bodyPr/>
          <a:lstStyle/>
          <a:p>
            <a:r>
              <a:rPr lang="en-US" dirty="0" err="1"/>
              <a:t>Bagaimana</a:t>
            </a:r>
            <a:r>
              <a:rPr lang="en-US" dirty="0"/>
              <a:t> </a:t>
            </a:r>
            <a:r>
              <a:rPr lang="en-US" dirty="0" err="1"/>
              <a:t>jika</a:t>
            </a:r>
            <a:r>
              <a:rPr lang="en-US" dirty="0"/>
              <a:t> </a:t>
            </a:r>
            <a:r>
              <a:rPr lang="en-US" dirty="0" err="1"/>
              <a:t>periode</a:t>
            </a:r>
            <a:r>
              <a:rPr lang="en-US" dirty="0"/>
              <a:t> 1000 HPK </a:t>
            </a:r>
            <a:r>
              <a:rPr lang="en-US" dirty="0" err="1"/>
              <a:t>tidak</a:t>
            </a:r>
            <a:r>
              <a:rPr lang="en-US" dirty="0"/>
              <a:t> </a:t>
            </a:r>
            <a:r>
              <a:rPr lang="en-US" dirty="0" err="1"/>
              <a:t>terlewati</a:t>
            </a:r>
            <a:r>
              <a:rPr lang="en-US" dirty="0"/>
              <a:t> dg </a:t>
            </a:r>
            <a:r>
              <a:rPr lang="en-US" dirty="0" err="1"/>
              <a:t>baik</a:t>
            </a:r>
            <a:r>
              <a:rPr lang="en-US" dirty="0"/>
              <a:t>?</a:t>
            </a: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6350"/>
            <a:ext cx="16764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3124200" y="590550"/>
            <a:ext cx="5410200" cy="2954655"/>
          </a:xfrm>
          <a:prstGeom prst="rect">
            <a:avLst/>
          </a:prstGeom>
        </p:spPr>
        <p:txBody>
          <a:bodyPr wrap="square">
            <a:spAutoFit/>
          </a:bodyPr>
          <a:lstStyle/>
          <a:p>
            <a:r>
              <a:rPr lang="en-US" altLang="en-US" b="1" dirty="0" err="1">
                <a:solidFill>
                  <a:srgbClr val="FF0000"/>
                </a:solidFill>
                <a:latin typeface="+mj-lt"/>
              </a:rPr>
              <a:t>Bila</a:t>
            </a:r>
            <a:r>
              <a:rPr lang="en-US" altLang="en-US" b="1" dirty="0">
                <a:solidFill>
                  <a:srgbClr val="FF0000"/>
                </a:solidFill>
                <a:latin typeface="+mj-lt"/>
              </a:rPr>
              <a:t> </a:t>
            </a:r>
            <a:r>
              <a:rPr lang="en-US" altLang="en-US" b="1" dirty="0" err="1">
                <a:solidFill>
                  <a:srgbClr val="FF0000"/>
                </a:solidFill>
                <a:latin typeface="+mj-lt"/>
              </a:rPr>
              <a:t>periode</a:t>
            </a:r>
            <a:r>
              <a:rPr lang="en-US" altLang="en-US" b="1" dirty="0">
                <a:solidFill>
                  <a:srgbClr val="FF0000"/>
                </a:solidFill>
                <a:latin typeface="+mj-lt"/>
              </a:rPr>
              <a:t> </a:t>
            </a:r>
            <a:r>
              <a:rPr lang="en-US" altLang="en-US" b="1" dirty="0" err="1">
                <a:solidFill>
                  <a:srgbClr val="FF0000"/>
                </a:solidFill>
                <a:latin typeface="+mj-lt"/>
              </a:rPr>
              <a:t>ini</a:t>
            </a:r>
            <a:r>
              <a:rPr lang="en-US" altLang="en-US" b="1" dirty="0">
                <a:solidFill>
                  <a:srgbClr val="FF0000"/>
                </a:solidFill>
                <a:latin typeface="+mj-lt"/>
              </a:rPr>
              <a:t> </a:t>
            </a:r>
            <a:r>
              <a:rPr lang="en-US" altLang="en-US" b="1" dirty="0" err="1">
                <a:solidFill>
                  <a:srgbClr val="FF0000"/>
                </a:solidFill>
                <a:latin typeface="+mj-lt"/>
              </a:rPr>
              <a:t>tidak</a:t>
            </a:r>
            <a:r>
              <a:rPr lang="en-US" altLang="en-US" b="1" dirty="0">
                <a:solidFill>
                  <a:srgbClr val="FF0000"/>
                </a:solidFill>
                <a:latin typeface="+mj-lt"/>
              </a:rPr>
              <a:t> </a:t>
            </a:r>
            <a:r>
              <a:rPr lang="en-US" altLang="en-US" b="1" dirty="0" err="1">
                <a:solidFill>
                  <a:srgbClr val="FF0000"/>
                </a:solidFill>
                <a:latin typeface="+mj-lt"/>
              </a:rPr>
              <a:t>dilalui</a:t>
            </a:r>
            <a:r>
              <a:rPr lang="en-US" altLang="en-US" b="1" dirty="0">
                <a:solidFill>
                  <a:srgbClr val="FF0000"/>
                </a:solidFill>
                <a:latin typeface="+mj-lt"/>
              </a:rPr>
              <a:t> </a:t>
            </a:r>
            <a:r>
              <a:rPr lang="en-US" altLang="en-US" b="1" dirty="0" err="1">
                <a:solidFill>
                  <a:srgbClr val="FF0000"/>
                </a:solidFill>
                <a:latin typeface="+mj-lt"/>
              </a:rPr>
              <a:t>dengan</a:t>
            </a:r>
            <a:r>
              <a:rPr lang="en-US" altLang="en-US" b="1" dirty="0">
                <a:solidFill>
                  <a:srgbClr val="FF0000"/>
                </a:solidFill>
                <a:latin typeface="+mj-lt"/>
              </a:rPr>
              <a:t> </a:t>
            </a:r>
            <a:r>
              <a:rPr lang="en-US" altLang="en-US" b="1" dirty="0" err="1">
                <a:solidFill>
                  <a:srgbClr val="FF0000"/>
                </a:solidFill>
                <a:latin typeface="+mj-lt"/>
              </a:rPr>
              <a:t>baik</a:t>
            </a:r>
            <a:r>
              <a:rPr lang="en-US" altLang="en-US" b="1" dirty="0">
                <a:latin typeface="+mj-lt"/>
              </a:rPr>
              <a:t>, </a:t>
            </a:r>
            <a:r>
              <a:rPr lang="en-US" altLang="en-US" b="1" dirty="0" err="1">
                <a:latin typeface="+mj-lt"/>
              </a:rPr>
              <a:t>maka</a:t>
            </a:r>
            <a:r>
              <a:rPr lang="en-US" altLang="en-US" b="1" dirty="0">
                <a:latin typeface="+mj-lt"/>
              </a:rPr>
              <a:t> </a:t>
            </a:r>
            <a:r>
              <a:rPr lang="en-US" altLang="en-US" b="1" dirty="0" err="1">
                <a:latin typeface="+mj-lt"/>
              </a:rPr>
              <a:t>akibatnya</a:t>
            </a:r>
            <a:r>
              <a:rPr lang="en-US" altLang="en-US" b="1" dirty="0">
                <a:latin typeface="+mj-lt"/>
              </a:rPr>
              <a:t> </a:t>
            </a:r>
            <a:r>
              <a:rPr lang="en-US" altLang="en-US" b="1" dirty="0" err="1">
                <a:latin typeface="+mj-lt"/>
              </a:rPr>
              <a:t>terhadap</a:t>
            </a:r>
            <a:r>
              <a:rPr lang="en-US" altLang="en-US" b="1" dirty="0">
                <a:latin typeface="+mj-lt"/>
              </a:rPr>
              <a:t> </a:t>
            </a:r>
            <a:r>
              <a:rPr lang="en-US" altLang="en-US" b="1" dirty="0" err="1">
                <a:latin typeface="+mj-lt"/>
              </a:rPr>
              <a:t>kecerdasan</a:t>
            </a:r>
            <a:r>
              <a:rPr lang="en-US" altLang="en-US" b="1" dirty="0">
                <a:latin typeface="+mj-lt"/>
              </a:rPr>
              <a:t> </a:t>
            </a:r>
            <a:r>
              <a:rPr lang="en-US" altLang="en-US" b="1" dirty="0" err="1">
                <a:latin typeface="+mj-lt"/>
              </a:rPr>
              <a:t>dan</a:t>
            </a:r>
            <a:r>
              <a:rPr lang="en-US" altLang="en-US" b="1" dirty="0">
                <a:latin typeface="+mj-lt"/>
              </a:rPr>
              <a:t> </a:t>
            </a:r>
            <a:r>
              <a:rPr lang="en-US" altLang="en-US" b="1" dirty="0" err="1">
                <a:latin typeface="+mj-lt"/>
              </a:rPr>
              <a:t>kesehatan</a:t>
            </a:r>
            <a:r>
              <a:rPr lang="en-US" altLang="en-US" b="1" dirty="0">
                <a:latin typeface="+mj-lt"/>
              </a:rPr>
              <a:t> </a:t>
            </a:r>
            <a:r>
              <a:rPr lang="en-US" altLang="en-US" b="1" dirty="0" err="1">
                <a:solidFill>
                  <a:srgbClr val="FF0000"/>
                </a:solidFill>
                <a:latin typeface="+mj-lt"/>
              </a:rPr>
              <a:t>bersifat</a:t>
            </a:r>
            <a:r>
              <a:rPr lang="en-US" altLang="en-US" b="1" dirty="0">
                <a:solidFill>
                  <a:srgbClr val="FF0000"/>
                </a:solidFill>
                <a:latin typeface="+mj-lt"/>
              </a:rPr>
              <a:t> </a:t>
            </a:r>
            <a:r>
              <a:rPr lang="en-US" altLang="en-US" b="1" dirty="0" err="1">
                <a:solidFill>
                  <a:srgbClr val="FF0000"/>
                </a:solidFill>
                <a:latin typeface="+mj-lt"/>
              </a:rPr>
              <a:t>permanen</a:t>
            </a:r>
            <a:r>
              <a:rPr lang="en-US" altLang="en-US" b="1" dirty="0">
                <a:solidFill>
                  <a:srgbClr val="FF0000"/>
                </a:solidFill>
                <a:latin typeface="+mj-lt"/>
              </a:rPr>
              <a:t>, </a:t>
            </a:r>
            <a:r>
              <a:rPr lang="en-US" altLang="en-US" b="1" dirty="0" err="1">
                <a:solidFill>
                  <a:srgbClr val="FF0000"/>
                </a:solidFill>
                <a:latin typeface="+mj-lt"/>
              </a:rPr>
              <a:t>sulit</a:t>
            </a:r>
            <a:r>
              <a:rPr lang="en-US" altLang="en-US" b="1" dirty="0">
                <a:solidFill>
                  <a:srgbClr val="FF0000"/>
                </a:solidFill>
                <a:latin typeface="+mj-lt"/>
              </a:rPr>
              <a:t> </a:t>
            </a:r>
            <a:r>
              <a:rPr lang="en-US" altLang="en-US" b="1" dirty="0" err="1">
                <a:solidFill>
                  <a:srgbClr val="FF0000"/>
                </a:solidFill>
                <a:latin typeface="+mj-lt"/>
              </a:rPr>
              <a:t>untuk</a:t>
            </a:r>
            <a:r>
              <a:rPr lang="en-US" altLang="en-US" b="1" dirty="0">
                <a:solidFill>
                  <a:srgbClr val="FF0000"/>
                </a:solidFill>
                <a:latin typeface="+mj-lt"/>
              </a:rPr>
              <a:t> </a:t>
            </a:r>
            <a:r>
              <a:rPr lang="en-US" altLang="en-US" b="1" dirty="0" err="1">
                <a:solidFill>
                  <a:srgbClr val="FF0000"/>
                </a:solidFill>
                <a:latin typeface="+mj-lt"/>
              </a:rPr>
              <a:t>diperbaiki</a:t>
            </a:r>
            <a:r>
              <a:rPr lang="en-US" altLang="en-US" b="1" dirty="0">
                <a:solidFill>
                  <a:srgbClr val="FF0000"/>
                </a:solidFill>
                <a:latin typeface="+mj-lt"/>
              </a:rPr>
              <a:t>, </a:t>
            </a:r>
            <a:r>
              <a:rPr lang="en-US" altLang="en-US" b="1" dirty="0" err="1">
                <a:solidFill>
                  <a:srgbClr val="FF0000"/>
                </a:solidFill>
                <a:latin typeface="+mj-lt"/>
              </a:rPr>
              <a:t>dan</a:t>
            </a:r>
            <a:r>
              <a:rPr lang="en-US" altLang="en-US" b="1" dirty="0">
                <a:solidFill>
                  <a:srgbClr val="FF0000"/>
                </a:solidFill>
                <a:latin typeface="+mj-lt"/>
              </a:rPr>
              <a:t> </a:t>
            </a:r>
            <a:r>
              <a:rPr lang="en-US" altLang="en-US" b="1" dirty="0" err="1">
                <a:solidFill>
                  <a:srgbClr val="FF0000"/>
                </a:solidFill>
                <a:latin typeface="+mj-lt"/>
              </a:rPr>
              <a:t>berpengaruh</a:t>
            </a:r>
            <a:r>
              <a:rPr lang="en-US" altLang="en-US" b="1" dirty="0">
                <a:solidFill>
                  <a:srgbClr val="FF0000"/>
                </a:solidFill>
                <a:latin typeface="+mj-lt"/>
              </a:rPr>
              <a:t> </a:t>
            </a:r>
            <a:r>
              <a:rPr lang="en-US" altLang="en-US" b="1" dirty="0" err="1">
                <a:solidFill>
                  <a:srgbClr val="FF0000"/>
                </a:solidFill>
                <a:latin typeface="+mj-lt"/>
              </a:rPr>
              <a:t>terhadap</a:t>
            </a:r>
            <a:r>
              <a:rPr lang="en-US" altLang="en-US" b="1" dirty="0">
                <a:solidFill>
                  <a:srgbClr val="FF0000"/>
                </a:solidFill>
                <a:latin typeface="+mj-lt"/>
              </a:rPr>
              <a:t> </a:t>
            </a:r>
            <a:r>
              <a:rPr lang="en-US" altLang="en-US" b="1" dirty="0" err="1">
                <a:solidFill>
                  <a:srgbClr val="FF0000"/>
                </a:solidFill>
                <a:latin typeface="+mj-lt"/>
              </a:rPr>
              <a:t>dua</a:t>
            </a:r>
            <a:r>
              <a:rPr lang="en-US" altLang="en-US" b="1" dirty="0">
                <a:solidFill>
                  <a:srgbClr val="FF0000"/>
                </a:solidFill>
                <a:latin typeface="+mj-lt"/>
              </a:rPr>
              <a:t> </a:t>
            </a:r>
            <a:r>
              <a:rPr lang="en-US" altLang="en-US" b="1" dirty="0" err="1">
                <a:solidFill>
                  <a:srgbClr val="FF0000"/>
                </a:solidFill>
                <a:latin typeface="+mj-lt"/>
              </a:rPr>
              <a:t>generasi</a:t>
            </a:r>
            <a:r>
              <a:rPr lang="en-US" altLang="en-US" b="1" dirty="0">
                <a:solidFill>
                  <a:srgbClr val="FF0000"/>
                </a:solidFill>
                <a:latin typeface="+mj-lt"/>
              </a:rPr>
              <a:t> </a:t>
            </a:r>
            <a:r>
              <a:rPr lang="en-US" altLang="en-US" b="1" dirty="0" err="1">
                <a:solidFill>
                  <a:srgbClr val="FF0000"/>
                </a:solidFill>
                <a:latin typeface="+mj-lt"/>
              </a:rPr>
              <a:t>berikutnya</a:t>
            </a:r>
            <a:endParaRPr lang="en-US" altLang="en-US" b="1" dirty="0">
              <a:solidFill>
                <a:srgbClr val="FF0000"/>
              </a:solidFill>
              <a:latin typeface="+mj-lt"/>
            </a:endParaRPr>
          </a:p>
          <a:p>
            <a:endParaRPr lang="en-US" altLang="en-US" b="1" dirty="0">
              <a:solidFill>
                <a:srgbClr val="FF0000"/>
              </a:solidFill>
              <a:latin typeface="+mj-lt"/>
            </a:endParaRPr>
          </a:p>
          <a:p>
            <a:r>
              <a:rPr lang="en-US" altLang="en-US" sz="1600" b="1" dirty="0" err="1">
                <a:latin typeface="+mj-lt"/>
              </a:rPr>
              <a:t>Akibatnya</a:t>
            </a:r>
            <a:r>
              <a:rPr lang="en-US" altLang="en-US" sz="1600" b="1" dirty="0">
                <a:latin typeface="+mj-lt"/>
              </a:rPr>
              <a:t> </a:t>
            </a:r>
            <a:r>
              <a:rPr lang="en-US" altLang="en-US" sz="1600" b="1" dirty="0" err="1">
                <a:latin typeface="+mj-lt"/>
              </a:rPr>
              <a:t>berjangka</a:t>
            </a:r>
            <a:r>
              <a:rPr lang="en-US" altLang="en-US" sz="1600" b="1" dirty="0">
                <a:latin typeface="+mj-lt"/>
              </a:rPr>
              <a:t> </a:t>
            </a:r>
            <a:r>
              <a:rPr lang="en-US" altLang="en-US" sz="1600" b="1" dirty="0" err="1">
                <a:latin typeface="+mj-lt"/>
              </a:rPr>
              <a:t>panjang</a:t>
            </a:r>
            <a:r>
              <a:rPr lang="en-US" altLang="en-US" sz="1600" b="1" dirty="0">
                <a:latin typeface="+mj-lt"/>
              </a:rPr>
              <a:t>:</a:t>
            </a:r>
          </a:p>
          <a:p>
            <a:pPr marL="914400" lvl="1" indent="-457200">
              <a:buFont typeface="+mj-lt"/>
              <a:buAutoNum type="arabicPeriod"/>
            </a:pPr>
            <a:r>
              <a:rPr lang="en-US" altLang="en-US" sz="1600" dirty="0" err="1">
                <a:latin typeface="+mj-lt"/>
              </a:rPr>
              <a:t>Kecerdasan</a:t>
            </a:r>
            <a:r>
              <a:rPr lang="en-US" altLang="en-US" sz="1600" dirty="0">
                <a:latin typeface="+mj-lt"/>
              </a:rPr>
              <a:t> (</a:t>
            </a:r>
            <a:r>
              <a:rPr lang="en-US" altLang="en-US" sz="1600" dirty="0" err="1">
                <a:latin typeface="+mj-lt"/>
              </a:rPr>
              <a:t>kemampuan</a:t>
            </a:r>
            <a:r>
              <a:rPr lang="en-US" altLang="en-US" sz="1600" dirty="0">
                <a:latin typeface="+mj-lt"/>
              </a:rPr>
              <a:t> </a:t>
            </a:r>
            <a:r>
              <a:rPr lang="en-US" altLang="en-US" sz="1600" dirty="0" err="1">
                <a:latin typeface="+mj-lt"/>
              </a:rPr>
              <a:t>kognitif</a:t>
            </a:r>
            <a:r>
              <a:rPr lang="en-US" altLang="en-US" sz="1600" dirty="0">
                <a:latin typeface="+mj-lt"/>
              </a:rPr>
              <a:t>) </a:t>
            </a:r>
            <a:r>
              <a:rPr lang="en-US" altLang="en-US" sz="1600" dirty="0" err="1">
                <a:latin typeface="+mj-lt"/>
              </a:rPr>
              <a:t>rendah</a:t>
            </a:r>
            <a:endParaRPr lang="en-US" altLang="en-US" sz="1600" dirty="0">
              <a:latin typeface="+mj-lt"/>
            </a:endParaRPr>
          </a:p>
          <a:p>
            <a:pPr marL="914400" lvl="1" indent="-457200">
              <a:buFont typeface="+mj-lt"/>
              <a:buAutoNum type="arabicPeriod"/>
            </a:pPr>
            <a:r>
              <a:rPr lang="en-US" altLang="en-US" sz="1600" b="1" dirty="0">
                <a:latin typeface="+mj-lt"/>
              </a:rPr>
              <a:t>Stunting</a:t>
            </a:r>
          </a:p>
          <a:p>
            <a:pPr marL="914400" lvl="1" indent="-457200">
              <a:buFont typeface="+mj-lt"/>
              <a:buAutoNum type="arabicPeriod"/>
            </a:pPr>
            <a:r>
              <a:rPr lang="en-US" altLang="en-US" sz="1600" dirty="0" err="1">
                <a:latin typeface="+mj-lt"/>
              </a:rPr>
              <a:t>Risiko</a:t>
            </a:r>
            <a:r>
              <a:rPr lang="en-US" altLang="en-US" sz="1600" dirty="0">
                <a:latin typeface="+mj-lt"/>
              </a:rPr>
              <a:t> </a:t>
            </a:r>
            <a:r>
              <a:rPr lang="en-US" altLang="en-US" sz="1600" dirty="0" err="1">
                <a:latin typeface="+mj-lt"/>
              </a:rPr>
              <a:t>tinggi</a:t>
            </a:r>
            <a:r>
              <a:rPr lang="en-US" altLang="en-US" sz="1600" dirty="0">
                <a:latin typeface="+mj-lt"/>
              </a:rPr>
              <a:t> </a:t>
            </a:r>
            <a:r>
              <a:rPr lang="en-US" altLang="en-US" sz="1600" dirty="0" err="1">
                <a:latin typeface="+mj-lt"/>
              </a:rPr>
              <a:t>menderita</a:t>
            </a:r>
            <a:r>
              <a:rPr lang="en-US" altLang="en-US" sz="1600" dirty="0">
                <a:latin typeface="+mj-lt"/>
              </a:rPr>
              <a:t> PTM (</a:t>
            </a:r>
            <a:r>
              <a:rPr lang="en-US" altLang="en-US" sz="1600" dirty="0" err="1">
                <a:latin typeface="+mj-lt"/>
              </a:rPr>
              <a:t>Penyakit</a:t>
            </a:r>
            <a:r>
              <a:rPr lang="en-US" altLang="en-US" sz="1600" dirty="0">
                <a:latin typeface="+mj-lt"/>
              </a:rPr>
              <a:t>  </a:t>
            </a:r>
            <a:r>
              <a:rPr lang="en-US" altLang="en-US" sz="1600" dirty="0" err="1">
                <a:latin typeface="+mj-lt"/>
              </a:rPr>
              <a:t>Tidak</a:t>
            </a:r>
            <a:r>
              <a:rPr lang="en-US" altLang="en-US" sz="1600" dirty="0">
                <a:latin typeface="+mj-lt"/>
              </a:rPr>
              <a:t> </a:t>
            </a:r>
            <a:r>
              <a:rPr lang="en-US" altLang="en-US" sz="1600" dirty="0" err="1">
                <a:latin typeface="+mj-lt"/>
              </a:rPr>
              <a:t>Menular</a:t>
            </a:r>
            <a:r>
              <a:rPr lang="en-US" altLang="en-US" sz="1600" dirty="0">
                <a:latin typeface="+mj-lt"/>
              </a:rPr>
              <a:t>), </a:t>
            </a:r>
            <a:r>
              <a:rPr lang="en-US" altLang="en-US" sz="1600" dirty="0" err="1">
                <a:latin typeface="+mj-lt"/>
              </a:rPr>
              <a:t>a.l</a:t>
            </a:r>
            <a:r>
              <a:rPr lang="en-US" altLang="en-US" sz="1600" dirty="0">
                <a:latin typeface="+mj-lt"/>
              </a:rPr>
              <a:t>. Diabetes, P’ </a:t>
            </a:r>
            <a:r>
              <a:rPr lang="en-US" altLang="en-US" sz="1600" dirty="0" err="1">
                <a:latin typeface="+mj-lt"/>
              </a:rPr>
              <a:t>Jantung</a:t>
            </a:r>
            <a:r>
              <a:rPr lang="en-US" altLang="en-US" sz="1600" dirty="0">
                <a:latin typeface="+mj-lt"/>
              </a:rPr>
              <a:t>, Stroke,  </a:t>
            </a:r>
            <a:r>
              <a:rPr lang="en-US" altLang="en-US" sz="1600" dirty="0" err="1">
                <a:latin typeface="+mj-lt"/>
              </a:rPr>
              <a:t>dan</a:t>
            </a:r>
            <a:r>
              <a:rPr lang="en-US" altLang="en-US" sz="1600" dirty="0">
                <a:latin typeface="+mj-lt"/>
              </a:rPr>
              <a:t> </a:t>
            </a:r>
            <a:r>
              <a:rPr lang="en-US" altLang="en-US" sz="1600" dirty="0" err="1">
                <a:latin typeface="+mj-lt"/>
              </a:rPr>
              <a:t>Hipertensi</a:t>
            </a:r>
            <a:endParaRPr lang="en-US" sz="1200" dirty="0">
              <a:latin typeface="+mj-lt"/>
            </a:endParaRPr>
          </a:p>
        </p:txBody>
      </p:sp>
    </p:spTree>
    <p:extLst>
      <p:ext uri="{BB962C8B-B14F-4D97-AF65-F5344CB8AC3E}">
        <p14:creationId xmlns:p14="http://schemas.microsoft.com/office/powerpoint/2010/main" val="1924738906"/>
      </p:ext>
    </p:extLst>
  </p:cSld>
  <p:clrMapOvr>
    <a:masterClrMapping/>
  </p:clrMapOvr>
</p:sld>
</file>

<file path=ppt/theme/theme1.xml><?xml version="1.0" encoding="utf-8"?>
<a:theme xmlns:a="http://schemas.openxmlformats.org/drawingml/2006/main" name="Nursing Capstone">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5267</TotalTime>
  <Words>704</Words>
  <Application>Microsoft Office PowerPoint</Application>
  <PresentationFormat>On-screen Show (16:9)</PresentationFormat>
  <Paragraphs>105</Paragraphs>
  <Slides>13</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Montserrat</vt:lpstr>
      <vt:lpstr>Nursing Capstone</vt:lpstr>
      <vt:lpstr>PowerPoint Presentation</vt:lpstr>
      <vt:lpstr>Apa dan Mengapa 1000 HPK? Mata Kuliah :  Dasar Gizi Kesehatan Masyarakat</vt:lpstr>
      <vt:lpstr>Apa yg akan dibahas?</vt:lpstr>
      <vt:lpstr>PowerPoint Presentation</vt:lpstr>
      <vt:lpstr>Mengapa 1000 HPK penting?</vt:lpstr>
      <vt:lpstr>Proses pertumbuhan dan perkembangan di periode 1000 HPK</vt:lpstr>
      <vt:lpstr>Mengapa 1000 HPK penting?</vt:lpstr>
      <vt:lpstr>Esensi 1000 HPK.</vt:lpstr>
      <vt:lpstr>Bagaimana jika periode 1000 HPK tidak terlewati dg baik?</vt:lpstr>
      <vt:lpstr>Dampak Jangka Pendek dan Jangka Panjang Akibat Gangguan Gizi Pada 1000 HPK</vt:lpstr>
      <vt:lpstr>Dalam jangka panjang</vt:lpstr>
      <vt:lpstr>Bacaan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ABOUT THE METHODOLOGY</dc:title>
  <dc:creator>toshiba</dc:creator>
  <cp:lastModifiedBy>Novita Arie Setiawati</cp:lastModifiedBy>
  <cp:revision>44</cp:revision>
  <dcterms:created xsi:type="dcterms:W3CDTF">2020-10-25T12:27:12Z</dcterms:created>
  <dcterms:modified xsi:type="dcterms:W3CDTF">2020-11-15T06:56:37Z</dcterms:modified>
</cp:coreProperties>
</file>