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71" r:id="rId4"/>
    <p:sldId id="262" r:id="rId5"/>
    <p:sldId id="314" r:id="rId6"/>
    <p:sldId id="315" r:id="rId7"/>
    <p:sldId id="316" r:id="rId8"/>
    <p:sldId id="318" r:id="rId9"/>
    <p:sldId id="319" r:id="rId10"/>
    <p:sldId id="320" r:id="rId11"/>
    <p:sldId id="321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7D7D7D"/>
    <a:srgbClr val="E7E5E6"/>
    <a:srgbClr val="BABFC2"/>
    <a:srgbClr val="A5AAAE"/>
    <a:srgbClr val="F27900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>
        <p:scale>
          <a:sx n="40" d="100"/>
          <a:sy n="40" d="100"/>
        </p:scale>
        <p:origin x="126" y="702"/>
      </p:cViewPr>
      <p:guideLst>
        <p:guide orient="horz" pos="23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4D28E-415E-4CAD-A04F-2895094C5720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BF70A84-03B2-4AD9-AC13-09D98C42FDA8}">
      <dgm:prSet/>
      <dgm:spPr/>
      <dgm:t>
        <a:bodyPr/>
        <a:lstStyle/>
        <a:p>
          <a:r>
            <a:rPr lang="en-US"/>
            <a:t>identifikasi tujuan dari proyek yang akan dilakukan (sejalan dengan manajemen perusahaan)</a:t>
          </a:r>
        </a:p>
      </dgm:t>
    </dgm:pt>
    <dgm:pt modelId="{FAC7BD05-CAED-4EE0-B384-791D822734E0}" type="parTrans" cxnId="{96447B5F-D90F-4A06-ACF6-F2090E02F4A3}">
      <dgm:prSet/>
      <dgm:spPr/>
      <dgm:t>
        <a:bodyPr/>
        <a:lstStyle/>
        <a:p>
          <a:endParaRPr lang="en-US"/>
        </a:p>
      </dgm:t>
    </dgm:pt>
    <dgm:pt modelId="{7143DF7E-8441-4804-A0E4-8B0CF8AC0D26}" type="sibTrans" cxnId="{96447B5F-D90F-4A06-ACF6-F2090E02F4A3}">
      <dgm:prSet/>
      <dgm:spPr/>
      <dgm:t>
        <a:bodyPr/>
        <a:lstStyle/>
        <a:p>
          <a:endParaRPr lang="en-US"/>
        </a:p>
      </dgm:t>
    </dgm:pt>
    <dgm:pt modelId="{5EB67BAC-78F2-4818-A81C-7D6BBFBD0352}">
      <dgm:prSet/>
      <dgm:spPr/>
      <dgm:t>
        <a:bodyPr/>
        <a:lstStyle/>
        <a:p>
          <a:r>
            <a:rPr lang="en-US"/>
            <a:t>Penentuan waktu dan tempat pelaksanaan proyek.</a:t>
          </a:r>
        </a:p>
      </dgm:t>
    </dgm:pt>
    <dgm:pt modelId="{6395E59B-2FA1-495D-9EF4-AFB52FBFC686}" type="parTrans" cxnId="{1F774E06-97C6-4FA8-A2B4-F6CA62E46EA3}">
      <dgm:prSet/>
      <dgm:spPr/>
      <dgm:t>
        <a:bodyPr/>
        <a:lstStyle/>
        <a:p>
          <a:endParaRPr lang="en-US"/>
        </a:p>
      </dgm:t>
    </dgm:pt>
    <dgm:pt modelId="{54A8D6E7-576D-4843-A535-BD41AA13E234}" type="sibTrans" cxnId="{1F774E06-97C6-4FA8-A2B4-F6CA62E46EA3}">
      <dgm:prSet/>
      <dgm:spPr/>
      <dgm:t>
        <a:bodyPr/>
        <a:lstStyle/>
        <a:p>
          <a:endParaRPr lang="en-US"/>
        </a:p>
      </dgm:t>
    </dgm:pt>
    <dgm:pt modelId="{7E120A40-5B85-444B-98DC-1CFF9F5C9A11}">
      <dgm:prSet/>
      <dgm:spPr/>
      <dgm:t>
        <a:bodyPr/>
        <a:lstStyle/>
        <a:p>
          <a:r>
            <a:rPr lang="en-US"/>
            <a:t>identifikasi studi yang diperlukan lengkap dengan ruang lingkupnya, prasyarat, dan objektifitasnya.</a:t>
          </a:r>
        </a:p>
      </dgm:t>
    </dgm:pt>
    <dgm:pt modelId="{56F7A12A-22FE-4391-A375-820DFA280C67}" type="parTrans" cxnId="{B63EBD4B-4B95-40E6-BAFF-D8A331955AF1}">
      <dgm:prSet/>
      <dgm:spPr/>
      <dgm:t>
        <a:bodyPr/>
        <a:lstStyle/>
        <a:p>
          <a:endParaRPr lang="en-US"/>
        </a:p>
      </dgm:t>
    </dgm:pt>
    <dgm:pt modelId="{F01D2878-E3BC-4D2E-8A8F-82A4BDEAD274}" type="sibTrans" cxnId="{B63EBD4B-4B95-40E6-BAFF-D8A331955AF1}">
      <dgm:prSet/>
      <dgm:spPr/>
      <dgm:t>
        <a:bodyPr/>
        <a:lstStyle/>
        <a:p>
          <a:endParaRPr lang="en-US"/>
        </a:p>
      </dgm:t>
    </dgm:pt>
    <dgm:pt modelId="{A32502E6-2439-4251-A85F-E9A0A0FA878E}">
      <dgm:prSet/>
      <dgm:spPr/>
      <dgm:t>
        <a:bodyPr/>
        <a:lstStyle/>
        <a:p>
          <a:r>
            <a:rPr lang="en-US"/>
            <a:t>Menentukan cakupan dan ruang lingkup dari aktifitas manajemen risiko. Kegiatan yang harus dilakukan adalah sebagai berikut :</a:t>
          </a:r>
        </a:p>
      </dgm:t>
    </dgm:pt>
    <dgm:pt modelId="{51C5CB11-A2D3-48AE-AC9C-53128FC78EAE}" type="parTrans" cxnId="{82583DEB-56EA-4601-895E-8B3F9586C7BA}">
      <dgm:prSet/>
      <dgm:spPr/>
      <dgm:t>
        <a:bodyPr/>
        <a:lstStyle/>
        <a:p>
          <a:endParaRPr lang="en-US"/>
        </a:p>
      </dgm:t>
    </dgm:pt>
    <dgm:pt modelId="{07F853E3-A69A-42C6-BD47-21D070D10994}" type="sibTrans" cxnId="{82583DEB-56EA-4601-895E-8B3F9586C7BA}">
      <dgm:prSet/>
      <dgm:spPr/>
      <dgm:t>
        <a:bodyPr/>
        <a:lstStyle/>
        <a:p>
          <a:endParaRPr lang="en-US"/>
        </a:p>
      </dgm:t>
    </dgm:pt>
    <dgm:pt modelId="{6682AD7C-E0E7-48AC-B36A-946C31D50A54}">
      <dgm:prSet/>
      <dgm:spPr/>
      <dgm:t>
        <a:bodyPr/>
        <a:lstStyle/>
        <a:p>
          <a:r>
            <a:rPr lang="en-US"/>
            <a:t>(i). Penentuan wilayah tanggung jawab setiap unit (siapa yang berwenang)</a:t>
          </a:r>
        </a:p>
      </dgm:t>
    </dgm:pt>
    <dgm:pt modelId="{CF42F1A3-86E1-44C2-9083-30DC6B240121}" type="parTrans" cxnId="{328CFC10-F8F4-44F8-9FA9-DAF92C62F360}">
      <dgm:prSet/>
      <dgm:spPr/>
      <dgm:t>
        <a:bodyPr/>
        <a:lstStyle/>
        <a:p>
          <a:endParaRPr lang="en-US"/>
        </a:p>
      </dgm:t>
    </dgm:pt>
    <dgm:pt modelId="{722992E0-8BB0-4A79-B736-A407A4599956}" type="sibTrans" cxnId="{328CFC10-F8F4-44F8-9FA9-DAF92C62F360}">
      <dgm:prSet/>
      <dgm:spPr/>
      <dgm:t>
        <a:bodyPr/>
        <a:lstStyle/>
        <a:p>
          <a:endParaRPr lang="en-US"/>
        </a:p>
      </dgm:t>
    </dgm:pt>
    <dgm:pt modelId="{307069F3-F5FA-4F46-B46C-3C9D796819C0}">
      <dgm:prSet/>
      <dgm:spPr/>
      <dgm:t>
        <a:bodyPr/>
        <a:lstStyle/>
        <a:p>
          <a:r>
            <a:rPr lang="en-US"/>
            <a:t>(ii) Hubungan antara proyek yang satu dengan yang lainnya dalam organisasi tersebut (koordinasinya).</a:t>
          </a:r>
        </a:p>
      </dgm:t>
    </dgm:pt>
    <dgm:pt modelId="{564D772D-AFE7-4FF5-893F-C57756CA0609}" type="parTrans" cxnId="{84CD4E1C-CFA0-47DB-A80B-36B237CCF65E}">
      <dgm:prSet/>
      <dgm:spPr/>
      <dgm:t>
        <a:bodyPr/>
        <a:lstStyle/>
        <a:p>
          <a:endParaRPr lang="en-US"/>
        </a:p>
      </dgm:t>
    </dgm:pt>
    <dgm:pt modelId="{17C37158-79A7-4A97-8751-1B8DFED04FDB}" type="sibTrans" cxnId="{84CD4E1C-CFA0-47DB-A80B-36B237CCF65E}">
      <dgm:prSet/>
      <dgm:spPr/>
      <dgm:t>
        <a:bodyPr/>
        <a:lstStyle/>
        <a:p>
          <a:endParaRPr lang="en-US"/>
        </a:p>
      </dgm:t>
    </dgm:pt>
    <dgm:pt modelId="{E4AD0D79-E9DB-4912-A81F-4986E5855D30}" type="pres">
      <dgm:prSet presAssocID="{EED4D28E-415E-4CAD-A04F-2895094C5720}" presName="Name0" presStyleCnt="0">
        <dgm:presLayoutVars>
          <dgm:dir/>
          <dgm:resizeHandles val="exact"/>
        </dgm:presLayoutVars>
      </dgm:prSet>
      <dgm:spPr/>
    </dgm:pt>
    <dgm:pt modelId="{FD195C43-E7C9-47B9-AC41-ECD71BEEF519}" type="pres">
      <dgm:prSet presAssocID="{6BF70A84-03B2-4AD9-AC13-09D98C42FDA8}" presName="composite" presStyleCnt="0"/>
      <dgm:spPr/>
    </dgm:pt>
    <dgm:pt modelId="{F1891CD8-3D95-4448-9C49-9862BEB54E02}" type="pres">
      <dgm:prSet presAssocID="{6BF70A84-03B2-4AD9-AC13-09D98C42FDA8}" presName="rect1" presStyleLbl="trAlignAcc1" presStyleIdx="0" presStyleCnt="4">
        <dgm:presLayoutVars>
          <dgm:bulletEnabled val="1"/>
        </dgm:presLayoutVars>
      </dgm:prSet>
      <dgm:spPr/>
    </dgm:pt>
    <dgm:pt modelId="{9EAB4BE4-CFF8-46DB-A4F9-4B9BE656888C}" type="pres">
      <dgm:prSet presAssocID="{6BF70A84-03B2-4AD9-AC13-09D98C42FDA8}" presName="rect2" presStyleLbl="fgImgPlace1" presStyleIdx="0" presStyleCnt="4"/>
      <dgm:spPr/>
    </dgm:pt>
    <dgm:pt modelId="{8F198CDD-D9C4-4337-B136-E7B06575F049}" type="pres">
      <dgm:prSet presAssocID="{7143DF7E-8441-4804-A0E4-8B0CF8AC0D26}" presName="sibTrans" presStyleCnt="0"/>
      <dgm:spPr/>
    </dgm:pt>
    <dgm:pt modelId="{366357FD-D23E-4D3A-80A7-5AC0EA9D9797}" type="pres">
      <dgm:prSet presAssocID="{5EB67BAC-78F2-4818-A81C-7D6BBFBD0352}" presName="composite" presStyleCnt="0"/>
      <dgm:spPr/>
    </dgm:pt>
    <dgm:pt modelId="{B0B4B285-F3F5-41EF-B63B-D6612ABA573B}" type="pres">
      <dgm:prSet presAssocID="{5EB67BAC-78F2-4818-A81C-7D6BBFBD0352}" presName="rect1" presStyleLbl="trAlignAcc1" presStyleIdx="1" presStyleCnt="4">
        <dgm:presLayoutVars>
          <dgm:bulletEnabled val="1"/>
        </dgm:presLayoutVars>
      </dgm:prSet>
      <dgm:spPr/>
    </dgm:pt>
    <dgm:pt modelId="{23DF6E0F-B5D8-42FB-BFE3-DD0A75A7F087}" type="pres">
      <dgm:prSet presAssocID="{5EB67BAC-78F2-4818-A81C-7D6BBFBD0352}" presName="rect2" presStyleLbl="fgImgPlace1" presStyleIdx="1" presStyleCnt="4"/>
      <dgm:spPr/>
    </dgm:pt>
    <dgm:pt modelId="{5968331A-A962-42C9-BC08-D1ECCAC46379}" type="pres">
      <dgm:prSet presAssocID="{54A8D6E7-576D-4843-A535-BD41AA13E234}" presName="sibTrans" presStyleCnt="0"/>
      <dgm:spPr/>
    </dgm:pt>
    <dgm:pt modelId="{AB60EAF8-BBC1-42F2-834D-8163E86351BA}" type="pres">
      <dgm:prSet presAssocID="{7E120A40-5B85-444B-98DC-1CFF9F5C9A11}" presName="composite" presStyleCnt="0"/>
      <dgm:spPr/>
    </dgm:pt>
    <dgm:pt modelId="{D24A3A65-3379-48A3-AF78-4F5A26E3C8F8}" type="pres">
      <dgm:prSet presAssocID="{7E120A40-5B85-444B-98DC-1CFF9F5C9A11}" presName="rect1" presStyleLbl="trAlignAcc1" presStyleIdx="2" presStyleCnt="4">
        <dgm:presLayoutVars>
          <dgm:bulletEnabled val="1"/>
        </dgm:presLayoutVars>
      </dgm:prSet>
      <dgm:spPr/>
    </dgm:pt>
    <dgm:pt modelId="{A574078E-0E04-4660-8B73-3691DFCE4F70}" type="pres">
      <dgm:prSet presAssocID="{7E120A40-5B85-444B-98DC-1CFF9F5C9A11}" presName="rect2" presStyleLbl="fgImgPlace1" presStyleIdx="2" presStyleCnt="4"/>
      <dgm:spPr/>
    </dgm:pt>
    <dgm:pt modelId="{8A0CB63F-E13D-4FAC-84CE-6E2B3190E280}" type="pres">
      <dgm:prSet presAssocID="{F01D2878-E3BC-4D2E-8A8F-82A4BDEAD274}" presName="sibTrans" presStyleCnt="0"/>
      <dgm:spPr/>
    </dgm:pt>
    <dgm:pt modelId="{0FB50509-C3AA-4311-92B3-FE8EBE5A76B6}" type="pres">
      <dgm:prSet presAssocID="{A32502E6-2439-4251-A85F-E9A0A0FA878E}" presName="composite" presStyleCnt="0"/>
      <dgm:spPr/>
    </dgm:pt>
    <dgm:pt modelId="{5AC3D823-F271-4975-96EE-0A39648158F8}" type="pres">
      <dgm:prSet presAssocID="{A32502E6-2439-4251-A85F-E9A0A0FA878E}" presName="rect1" presStyleLbl="trAlignAcc1" presStyleIdx="3" presStyleCnt="4">
        <dgm:presLayoutVars>
          <dgm:bulletEnabled val="1"/>
        </dgm:presLayoutVars>
      </dgm:prSet>
      <dgm:spPr/>
    </dgm:pt>
    <dgm:pt modelId="{3BFC75D5-94F0-48E0-B7C2-4A3457CA308D}" type="pres">
      <dgm:prSet presAssocID="{A32502E6-2439-4251-A85F-E9A0A0FA878E}" presName="rect2" presStyleLbl="fgImgPlace1" presStyleIdx="3" presStyleCnt="4"/>
      <dgm:spPr/>
    </dgm:pt>
  </dgm:ptLst>
  <dgm:cxnLst>
    <dgm:cxn modelId="{1F774E06-97C6-4FA8-A2B4-F6CA62E46EA3}" srcId="{EED4D28E-415E-4CAD-A04F-2895094C5720}" destId="{5EB67BAC-78F2-4818-A81C-7D6BBFBD0352}" srcOrd="1" destOrd="0" parTransId="{6395E59B-2FA1-495D-9EF4-AFB52FBFC686}" sibTransId="{54A8D6E7-576D-4843-A535-BD41AA13E234}"/>
    <dgm:cxn modelId="{328CFC10-F8F4-44F8-9FA9-DAF92C62F360}" srcId="{A32502E6-2439-4251-A85F-E9A0A0FA878E}" destId="{6682AD7C-E0E7-48AC-B36A-946C31D50A54}" srcOrd="0" destOrd="0" parTransId="{CF42F1A3-86E1-44C2-9083-30DC6B240121}" sibTransId="{722992E0-8BB0-4A79-B736-A407A4599956}"/>
    <dgm:cxn modelId="{84CD4E1C-CFA0-47DB-A80B-36B237CCF65E}" srcId="{A32502E6-2439-4251-A85F-E9A0A0FA878E}" destId="{307069F3-F5FA-4F46-B46C-3C9D796819C0}" srcOrd="1" destOrd="0" parTransId="{564D772D-AFE7-4FF5-893F-C57756CA0609}" sibTransId="{17C37158-79A7-4A97-8751-1B8DFED04FDB}"/>
    <dgm:cxn modelId="{3950C32F-3D58-44EB-B870-7BA045E9B472}" type="presOf" srcId="{A32502E6-2439-4251-A85F-E9A0A0FA878E}" destId="{5AC3D823-F271-4975-96EE-0A39648158F8}" srcOrd="0" destOrd="0" presId="urn:microsoft.com/office/officeart/2008/layout/PictureStrips"/>
    <dgm:cxn modelId="{96447B5F-D90F-4A06-ACF6-F2090E02F4A3}" srcId="{EED4D28E-415E-4CAD-A04F-2895094C5720}" destId="{6BF70A84-03B2-4AD9-AC13-09D98C42FDA8}" srcOrd="0" destOrd="0" parTransId="{FAC7BD05-CAED-4EE0-B384-791D822734E0}" sibTransId="{7143DF7E-8441-4804-A0E4-8B0CF8AC0D26}"/>
    <dgm:cxn modelId="{B5445741-D67A-4D5F-9F34-3D1A6F937C63}" type="presOf" srcId="{6BF70A84-03B2-4AD9-AC13-09D98C42FDA8}" destId="{F1891CD8-3D95-4448-9C49-9862BEB54E02}" srcOrd="0" destOrd="0" presId="urn:microsoft.com/office/officeart/2008/layout/PictureStrips"/>
    <dgm:cxn modelId="{B63EBD4B-4B95-40E6-BAFF-D8A331955AF1}" srcId="{EED4D28E-415E-4CAD-A04F-2895094C5720}" destId="{7E120A40-5B85-444B-98DC-1CFF9F5C9A11}" srcOrd="2" destOrd="0" parTransId="{56F7A12A-22FE-4391-A375-820DFA280C67}" sibTransId="{F01D2878-E3BC-4D2E-8A8F-82A4BDEAD274}"/>
    <dgm:cxn modelId="{C3EA844F-B294-4FDE-9DCA-AB993455265D}" type="presOf" srcId="{7E120A40-5B85-444B-98DC-1CFF9F5C9A11}" destId="{D24A3A65-3379-48A3-AF78-4F5A26E3C8F8}" srcOrd="0" destOrd="0" presId="urn:microsoft.com/office/officeart/2008/layout/PictureStrips"/>
    <dgm:cxn modelId="{503E7056-4AC8-49F7-947A-6FC9CB2C0BE4}" type="presOf" srcId="{5EB67BAC-78F2-4818-A81C-7D6BBFBD0352}" destId="{B0B4B285-F3F5-41EF-B63B-D6612ABA573B}" srcOrd="0" destOrd="0" presId="urn:microsoft.com/office/officeart/2008/layout/PictureStrips"/>
    <dgm:cxn modelId="{D68831A2-EAC0-4DEC-BC2A-021C64179056}" type="presOf" srcId="{6682AD7C-E0E7-48AC-B36A-946C31D50A54}" destId="{5AC3D823-F271-4975-96EE-0A39648158F8}" srcOrd="0" destOrd="1" presId="urn:microsoft.com/office/officeart/2008/layout/PictureStrips"/>
    <dgm:cxn modelId="{82583DEB-56EA-4601-895E-8B3F9586C7BA}" srcId="{EED4D28E-415E-4CAD-A04F-2895094C5720}" destId="{A32502E6-2439-4251-A85F-E9A0A0FA878E}" srcOrd="3" destOrd="0" parTransId="{51C5CB11-A2D3-48AE-AC9C-53128FC78EAE}" sibTransId="{07F853E3-A69A-42C6-BD47-21D070D10994}"/>
    <dgm:cxn modelId="{7C4F66F2-249F-496E-B6EE-240572730693}" type="presOf" srcId="{EED4D28E-415E-4CAD-A04F-2895094C5720}" destId="{E4AD0D79-E9DB-4912-A81F-4986E5855D30}" srcOrd="0" destOrd="0" presId="urn:microsoft.com/office/officeart/2008/layout/PictureStrips"/>
    <dgm:cxn modelId="{53898BFE-139D-4BA9-B427-38CA9CC02D52}" type="presOf" srcId="{307069F3-F5FA-4F46-B46C-3C9D796819C0}" destId="{5AC3D823-F271-4975-96EE-0A39648158F8}" srcOrd="0" destOrd="2" presId="urn:microsoft.com/office/officeart/2008/layout/PictureStrips"/>
    <dgm:cxn modelId="{B66375B6-2325-4F6F-8B60-3CE4CAE876C9}" type="presParOf" srcId="{E4AD0D79-E9DB-4912-A81F-4986E5855D30}" destId="{FD195C43-E7C9-47B9-AC41-ECD71BEEF519}" srcOrd="0" destOrd="0" presId="urn:microsoft.com/office/officeart/2008/layout/PictureStrips"/>
    <dgm:cxn modelId="{A5977AE3-13AA-4BE2-991A-7CEB542EBFED}" type="presParOf" srcId="{FD195C43-E7C9-47B9-AC41-ECD71BEEF519}" destId="{F1891CD8-3D95-4448-9C49-9862BEB54E02}" srcOrd="0" destOrd="0" presId="urn:microsoft.com/office/officeart/2008/layout/PictureStrips"/>
    <dgm:cxn modelId="{1A56E774-9523-469E-B480-1B7C9FC6B42B}" type="presParOf" srcId="{FD195C43-E7C9-47B9-AC41-ECD71BEEF519}" destId="{9EAB4BE4-CFF8-46DB-A4F9-4B9BE656888C}" srcOrd="1" destOrd="0" presId="urn:microsoft.com/office/officeart/2008/layout/PictureStrips"/>
    <dgm:cxn modelId="{E161AD96-0810-43A7-A447-8BCF1B99E213}" type="presParOf" srcId="{E4AD0D79-E9DB-4912-A81F-4986E5855D30}" destId="{8F198CDD-D9C4-4337-B136-E7B06575F049}" srcOrd="1" destOrd="0" presId="urn:microsoft.com/office/officeart/2008/layout/PictureStrips"/>
    <dgm:cxn modelId="{3469BC2E-C9C7-40BC-A78C-82D0556679E1}" type="presParOf" srcId="{E4AD0D79-E9DB-4912-A81F-4986E5855D30}" destId="{366357FD-D23E-4D3A-80A7-5AC0EA9D9797}" srcOrd="2" destOrd="0" presId="urn:microsoft.com/office/officeart/2008/layout/PictureStrips"/>
    <dgm:cxn modelId="{0B37E6AB-8DB1-479D-8252-C0FF8D8A3087}" type="presParOf" srcId="{366357FD-D23E-4D3A-80A7-5AC0EA9D9797}" destId="{B0B4B285-F3F5-41EF-B63B-D6612ABA573B}" srcOrd="0" destOrd="0" presId="urn:microsoft.com/office/officeart/2008/layout/PictureStrips"/>
    <dgm:cxn modelId="{B4B5E0C6-D5BE-4464-9AA5-CE2CFCD131CA}" type="presParOf" srcId="{366357FD-D23E-4D3A-80A7-5AC0EA9D9797}" destId="{23DF6E0F-B5D8-42FB-BFE3-DD0A75A7F087}" srcOrd="1" destOrd="0" presId="urn:microsoft.com/office/officeart/2008/layout/PictureStrips"/>
    <dgm:cxn modelId="{29D67521-1A44-4DCD-AF58-8AFCA18FDFA4}" type="presParOf" srcId="{E4AD0D79-E9DB-4912-A81F-4986E5855D30}" destId="{5968331A-A962-42C9-BC08-D1ECCAC46379}" srcOrd="3" destOrd="0" presId="urn:microsoft.com/office/officeart/2008/layout/PictureStrips"/>
    <dgm:cxn modelId="{53CA1112-ACF5-409B-9406-BC9F760837B6}" type="presParOf" srcId="{E4AD0D79-E9DB-4912-A81F-4986E5855D30}" destId="{AB60EAF8-BBC1-42F2-834D-8163E86351BA}" srcOrd="4" destOrd="0" presId="urn:microsoft.com/office/officeart/2008/layout/PictureStrips"/>
    <dgm:cxn modelId="{ECF3DCFF-B2BC-4959-A279-5F484A4E83C1}" type="presParOf" srcId="{AB60EAF8-BBC1-42F2-834D-8163E86351BA}" destId="{D24A3A65-3379-48A3-AF78-4F5A26E3C8F8}" srcOrd="0" destOrd="0" presId="urn:microsoft.com/office/officeart/2008/layout/PictureStrips"/>
    <dgm:cxn modelId="{26535885-033B-4A2A-BB32-A4187AE1F1C6}" type="presParOf" srcId="{AB60EAF8-BBC1-42F2-834D-8163E86351BA}" destId="{A574078E-0E04-4660-8B73-3691DFCE4F70}" srcOrd="1" destOrd="0" presId="urn:microsoft.com/office/officeart/2008/layout/PictureStrips"/>
    <dgm:cxn modelId="{CF487042-817B-413A-8142-F91112AC46CF}" type="presParOf" srcId="{E4AD0D79-E9DB-4912-A81F-4986E5855D30}" destId="{8A0CB63F-E13D-4FAC-84CE-6E2B3190E280}" srcOrd="5" destOrd="0" presId="urn:microsoft.com/office/officeart/2008/layout/PictureStrips"/>
    <dgm:cxn modelId="{77684054-CF05-495D-954F-EDBFC3852D09}" type="presParOf" srcId="{E4AD0D79-E9DB-4912-A81F-4986E5855D30}" destId="{0FB50509-C3AA-4311-92B3-FE8EBE5A76B6}" srcOrd="6" destOrd="0" presId="urn:microsoft.com/office/officeart/2008/layout/PictureStrips"/>
    <dgm:cxn modelId="{FA667078-FDA0-4083-93FF-D4F6559B5645}" type="presParOf" srcId="{0FB50509-C3AA-4311-92B3-FE8EBE5A76B6}" destId="{5AC3D823-F271-4975-96EE-0A39648158F8}" srcOrd="0" destOrd="0" presId="urn:microsoft.com/office/officeart/2008/layout/PictureStrips"/>
    <dgm:cxn modelId="{BA7C1CD0-F5FC-417A-B066-3C7F605FDD87}" type="presParOf" srcId="{0FB50509-C3AA-4311-92B3-FE8EBE5A76B6}" destId="{3BFC75D5-94F0-48E0-B7C2-4A3457CA30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91CD8-3D95-4448-9C49-9862BEB54E02}">
      <dsp:nvSpPr>
        <dsp:cNvPr id="0" name=""/>
        <dsp:cNvSpPr/>
      </dsp:nvSpPr>
      <dsp:spPr>
        <a:xfrm>
          <a:off x="210171" y="637530"/>
          <a:ext cx="4989588" cy="155924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13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identifikasi tujuan dari proyek yang akan dilakukan (sejalan dengan manajemen perusahaan)</a:t>
          </a:r>
        </a:p>
      </dsp:txBody>
      <dsp:txXfrm>
        <a:off x="210171" y="637530"/>
        <a:ext cx="4989588" cy="1559246"/>
      </dsp:txXfrm>
    </dsp:sp>
    <dsp:sp modelId="{9EAB4BE4-CFF8-46DB-A4F9-4B9BE656888C}">
      <dsp:nvSpPr>
        <dsp:cNvPr id="0" name=""/>
        <dsp:cNvSpPr/>
      </dsp:nvSpPr>
      <dsp:spPr>
        <a:xfrm>
          <a:off x="2272" y="412305"/>
          <a:ext cx="1091472" cy="163720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4B285-F3F5-41EF-B63B-D6612ABA573B}">
      <dsp:nvSpPr>
        <dsp:cNvPr id="0" name=""/>
        <dsp:cNvSpPr/>
      </dsp:nvSpPr>
      <dsp:spPr>
        <a:xfrm>
          <a:off x="5631348" y="637530"/>
          <a:ext cx="4989588" cy="155924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13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Penentuan waktu dan tempat pelaksanaan proyek.</a:t>
          </a:r>
        </a:p>
      </dsp:txBody>
      <dsp:txXfrm>
        <a:off x="5631348" y="637530"/>
        <a:ext cx="4989588" cy="1559246"/>
      </dsp:txXfrm>
    </dsp:sp>
    <dsp:sp modelId="{23DF6E0F-B5D8-42FB-BFE3-DD0A75A7F087}">
      <dsp:nvSpPr>
        <dsp:cNvPr id="0" name=""/>
        <dsp:cNvSpPr/>
      </dsp:nvSpPr>
      <dsp:spPr>
        <a:xfrm>
          <a:off x="5423448" y="412305"/>
          <a:ext cx="1091472" cy="163720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A3A65-3379-48A3-AF78-4F5A26E3C8F8}">
      <dsp:nvSpPr>
        <dsp:cNvPr id="0" name=""/>
        <dsp:cNvSpPr/>
      </dsp:nvSpPr>
      <dsp:spPr>
        <a:xfrm>
          <a:off x="210171" y="2600448"/>
          <a:ext cx="4989588" cy="155924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13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identifikasi studi yang diperlukan lengkap dengan ruang lingkupnya, prasyarat, dan objektifitasnya.</a:t>
          </a:r>
        </a:p>
      </dsp:txBody>
      <dsp:txXfrm>
        <a:off x="210171" y="2600448"/>
        <a:ext cx="4989588" cy="1559246"/>
      </dsp:txXfrm>
    </dsp:sp>
    <dsp:sp modelId="{A574078E-0E04-4660-8B73-3691DFCE4F70}">
      <dsp:nvSpPr>
        <dsp:cNvPr id="0" name=""/>
        <dsp:cNvSpPr/>
      </dsp:nvSpPr>
      <dsp:spPr>
        <a:xfrm>
          <a:off x="2272" y="2375223"/>
          <a:ext cx="1091472" cy="163720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3D823-F271-4975-96EE-0A39648158F8}">
      <dsp:nvSpPr>
        <dsp:cNvPr id="0" name=""/>
        <dsp:cNvSpPr/>
      </dsp:nvSpPr>
      <dsp:spPr>
        <a:xfrm>
          <a:off x="5631348" y="2600448"/>
          <a:ext cx="4989588" cy="155924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13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Menentukan cakupan dan ruang lingkup dari aktifitas manajemen risiko. Kegiatan yang harus dilakukan adalah sebagai berikut 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(i). Penentuan wilayah tanggung jawab setiap unit (siapa yang berwenang)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(ii) Hubungan antara proyek yang satu dengan yang lainnya dalam organisasi tersebut (koordinasinya).</a:t>
          </a:r>
        </a:p>
      </dsp:txBody>
      <dsp:txXfrm>
        <a:off x="5631348" y="2600448"/>
        <a:ext cx="4989588" cy="1559246"/>
      </dsp:txXfrm>
    </dsp:sp>
    <dsp:sp modelId="{3BFC75D5-94F0-48E0-B7C2-4A3457CA308D}">
      <dsp:nvSpPr>
        <dsp:cNvPr id="0" name=""/>
        <dsp:cNvSpPr/>
      </dsp:nvSpPr>
      <dsp:spPr>
        <a:xfrm>
          <a:off x="5423448" y="2375223"/>
          <a:ext cx="1091472" cy="163720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17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83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18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75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A1EF6-0120-4FD9-94E5-779BB393F8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C104F0A-ED0B-4B03-BB73-35F8EF9C879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D72AD60-8A2A-4487-9377-E72F5DAF95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5BC6D7C-2CF0-49D1-A2B8-C1EFBA0121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2B474-D042-4F01-B278-52778C725B39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5FD73-E0B7-46DB-A8A2-DB3BEABFDC72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9A03F-A307-424B-822C-11AE6E934AE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D4969-EFAC-4D12-9E84-0A6976D2641B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ECE345D-A446-47CA-92D2-945255192249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F8A95E2-762C-4F80-A59C-0186AD9AB293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EC859B7-B374-4919-872B-1599240455F5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A9C259D-41E4-4701-AC62-7C25AC824137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31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4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82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37" r:id="rId2"/>
    <p:sldLayoutId id="2147483738" r:id="rId3"/>
    <p:sldLayoutId id="2147483740" r:id="rId4"/>
    <p:sldLayoutId id="2147483743" r:id="rId5"/>
    <p:sldLayoutId id="2147483739" r:id="rId6"/>
    <p:sldLayoutId id="2147483741" r:id="rId7"/>
    <p:sldLayoutId id="2147483742" r:id="rId8"/>
    <p:sldLayoutId id="2147483655" r:id="rId9"/>
    <p:sldLayoutId id="2147483736" r:id="rId10"/>
    <p:sldLayoutId id="2147483731" r:id="rId11"/>
    <p:sldLayoutId id="2147483747" r:id="rId12"/>
    <p:sldLayoutId id="2147483750" r:id="rId13"/>
    <p:sldLayoutId id="2147483746" r:id="rId14"/>
    <p:sldLayoutId id="2147483745" r:id="rId15"/>
    <p:sldLayoutId id="2147483744" r:id="rId1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DE8D28-B339-4EF4-8DE1-0C69F8A77484}"/>
              </a:ext>
            </a:extLst>
          </p:cNvPr>
          <p:cNvSpPr/>
          <p:nvPr/>
        </p:nvSpPr>
        <p:spPr>
          <a:xfrm>
            <a:off x="0" y="562392"/>
            <a:ext cx="882396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26F5B22-F290-42E8-A061-2532E3CA4EC3}"/>
              </a:ext>
            </a:extLst>
          </p:cNvPr>
          <p:cNvSpPr>
            <a:spLocks/>
          </p:cNvSpPr>
          <p:nvPr/>
        </p:nvSpPr>
        <p:spPr bwMode="auto">
          <a:xfrm>
            <a:off x="-148" y="3617019"/>
            <a:ext cx="12192148" cy="3240980"/>
          </a:xfrm>
          <a:custGeom>
            <a:avLst/>
            <a:gdLst>
              <a:gd name="connsiteX0" fmla="*/ 5307865 w 12192148"/>
              <a:gd name="connsiteY0" fmla="*/ 0 h 3240980"/>
              <a:gd name="connsiteX1" fmla="*/ 5817217 w 12192148"/>
              <a:gd name="connsiteY1" fmla="*/ 0 h 3240980"/>
              <a:gd name="connsiteX2" fmla="*/ 5817217 w 12192148"/>
              <a:gd name="connsiteY2" fmla="*/ 697113 h 3240980"/>
              <a:gd name="connsiteX3" fmla="*/ 6190042 w 12192148"/>
              <a:gd name="connsiteY3" fmla="*/ 697113 h 3240980"/>
              <a:gd name="connsiteX4" fmla="*/ 6190042 w 12192148"/>
              <a:gd name="connsiteY4" fmla="*/ 1325570 h 3240980"/>
              <a:gd name="connsiteX5" fmla="*/ 6489353 w 12192148"/>
              <a:gd name="connsiteY5" fmla="*/ 1325570 h 3240980"/>
              <a:gd name="connsiteX6" fmla="*/ 6489353 w 12192148"/>
              <a:gd name="connsiteY6" fmla="*/ 1114324 h 3240980"/>
              <a:gd name="connsiteX7" fmla="*/ 6898935 w 12192148"/>
              <a:gd name="connsiteY7" fmla="*/ 1114324 h 3240980"/>
              <a:gd name="connsiteX8" fmla="*/ 6898935 w 12192148"/>
              <a:gd name="connsiteY8" fmla="*/ 348556 h 3240980"/>
              <a:gd name="connsiteX9" fmla="*/ 7219249 w 12192148"/>
              <a:gd name="connsiteY9" fmla="*/ 348556 h 3240980"/>
              <a:gd name="connsiteX10" fmla="*/ 7219249 w 12192148"/>
              <a:gd name="connsiteY10" fmla="*/ 1093199 h 3240980"/>
              <a:gd name="connsiteX11" fmla="*/ 7413539 w 12192148"/>
              <a:gd name="connsiteY11" fmla="*/ 1093199 h 3240980"/>
              <a:gd name="connsiteX12" fmla="*/ 7413539 w 12192148"/>
              <a:gd name="connsiteY12" fmla="*/ 517553 h 3240980"/>
              <a:gd name="connsiteX13" fmla="*/ 7875631 w 12192148"/>
              <a:gd name="connsiteY13" fmla="*/ 517553 h 3240980"/>
              <a:gd name="connsiteX14" fmla="*/ 7875631 w 12192148"/>
              <a:gd name="connsiteY14" fmla="*/ 1103761 h 3240980"/>
              <a:gd name="connsiteX15" fmla="*/ 8342975 w 12192148"/>
              <a:gd name="connsiteY15" fmla="*/ 1103761 h 3240980"/>
              <a:gd name="connsiteX16" fmla="*/ 8342975 w 12192148"/>
              <a:gd name="connsiteY16" fmla="*/ 739362 h 3240980"/>
              <a:gd name="connsiteX17" fmla="*/ 8852328 w 12192148"/>
              <a:gd name="connsiteY17" fmla="*/ 739362 h 3240980"/>
              <a:gd name="connsiteX18" fmla="*/ 8852328 w 12192148"/>
              <a:gd name="connsiteY18" fmla="*/ 1093199 h 3240980"/>
              <a:gd name="connsiteX19" fmla="*/ 9240906 w 12192148"/>
              <a:gd name="connsiteY19" fmla="*/ 1093199 h 3240980"/>
              <a:gd name="connsiteX20" fmla="*/ 9240906 w 12192148"/>
              <a:gd name="connsiteY20" fmla="*/ 924202 h 3240980"/>
              <a:gd name="connsiteX21" fmla="*/ 9503459 w 12192148"/>
              <a:gd name="connsiteY21" fmla="*/ 929483 h 3240980"/>
              <a:gd name="connsiteX22" fmla="*/ 9503459 w 12192148"/>
              <a:gd name="connsiteY22" fmla="*/ 781611 h 3240980"/>
              <a:gd name="connsiteX23" fmla="*/ 9771263 w 12192148"/>
              <a:gd name="connsiteY23" fmla="*/ 781611 h 3240980"/>
              <a:gd name="connsiteX24" fmla="*/ 9771263 w 12192148"/>
              <a:gd name="connsiteY24" fmla="*/ 918921 h 3240980"/>
              <a:gd name="connsiteX25" fmla="*/ 10028565 w 12192148"/>
              <a:gd name="connsiteY25" fmla="*/ 918921 h 3240980"/>
              <a:gd name="connsiteX26" fmla="*/ 10028565 w 12192148"/>
              <a:gd name="connsiteY26" fmla="*/ 765768 h 3240980"/>
              <a:gd name="connsiteX27" fmla="*/ 10280615 w 12192148"/>
              <a:gd name="connsiteY27" fmla="*/ 771049 h 3240980"/>
              <a:gd name="connsiteX28" fmla="*/ 10280615 w 12192148"/>
              <a:gd name="connsiteY28" fmla="*/ 190122 h 3240980"/>
              <a:gd name="connsiteX29" fmla="*/ 10789968 w 12192148"/>
              <a:gd name="connsiteY29" fmla="*/ 190122 h 3240980"/>
              <a:gd name="connsiteX30" fmla="*/ 10789968 w 12192148"/>
              <a:gd name="connsiteY30" fmla="*/ 697113 h 3240980"/>
              <a:gd name="connsiteX31" fmla="*/ 11168044 w 12192148"/>
              <a:gd name="connsiteY31" fmla="*/ 697113 h 3240980"/>
              <a:gd name="connsiteX32" fmla="*/ 11168044 w 12192148"/>
              <a:gd name="connsiteY32" fmla="*/ 1621315 h 3240980"/>
              <a:gd name="connsiteX33" fmla="*/ 11467354 w 12192148"/>
              <a:gd name="connsiteY33" fmla="*/ 1621315 h 3240980"/>
              <a:gd name="connsiteX34" fmla="*/ 11467354 w 12192148"/>
              <a:gd name="connsiteY34" fmla="*/ 1114324 h 3240980"/>
              <a:gd name="connsiteX35" fmla="*/ 11871686 w 12192148"/>
              <a:gd name="connsiteY35" fmla="*/ 1114324 h 3240980"/>
              <a:gd name="connsiteX36" fmla="*/ 11871686 w 12192148"/>
              <a:gd name="connsiteY36" fmla="*/ 348556 h 3240980"/>
              <a:gd name="connsiteX37" fmla="*/ 12192000 w 12192148"/>
              <a:gd name="connsiteY37" fmla="*/ 348556 h 3240980"/>
              <a:gd name="connsiteX38" fmla="*/ 12192000 w 12192148"/>
              <a:gd name="connsiteY38" fmla="*/ 1754103 h 3240980"/>
              <a:gd name="connsiteX39" fmla="*/ 12192000 w 12192148"/>
              <a:gd name="connsiteY39" fmla="*/ 1896676 h 3240980"/>
              <a:gd name="connsiteX40" fmla="*/ 12192148 w 12192148"/>
              <a:gd name="connsiteY40" fmla="*/ 1896676 h 3240980"/>
              <a:gd name="connsiteX41" fmla="*/ 12192148 w 12192148"/>
              <a:gd name="connsiteY41" fmla="*/ 3240980 h 3240980"/>
              <a:gd name="connsiteX42" fmla="*/ 0 w 12192148"/>
              <a:gd name="connsiteY42" fmla="*/ 3240980 h 3240980"/>
              <a:gd name="connsiteX43" fmla="*/ 0 w 12192148"/>
              <a:gd name="connsiteY43" fmla="*/ 2054369 h 3240980"/>
              <a:gd name="connsiteX44" fmla="*/ 0 w 12192148"/>
              <a:gd name="connsiteY44" fmla="*/ 1896676 h 3240980"/>
              <a:gd name="connsiteX45" fmla="*/ 0 w 12192148"/>
              <a:gd name="connsiteY45" fmla="*/ 1573784 h 3240980"/>
              <a:gd name="connsiteX46" fmla="*/ 112847 w 12192148"/>
              <a:gd name="connsiteY46" fmla="*/ 1573784 h 3240980"/>
              <a:gd name="connsiteX47" fmla="*/ 293106 w 12192148"/>
              <a:gd name="connsiteY47" fmla="*/ 1573784 h 3240980"/>
              <a:gd name="connsiteX48" fmla="*/ 293106 w 12192148"/>
              <a:gd name="connsiteY48" fmla="*/ 411930 h 3240980"/>
              <a:gd name="connsiteX49" fmla="*/ 655428 w 12192148"/>
              <a:gd name="connsiteY49" fmla="*/ 411930 h 3240980"/>
              <a:gd name="connsiteX50" fmla="*/ 655428 w 12192148"/>
              <a:gd name="connsiteY50" fmla="*/ 1373100 h 3240980"/>
              <a:gd name="connsiteX51" fmla="*/ 791956 w 12192148"/>
              <a:gd name="connsiteY51" fmla="*/ 1188260 h 3240980"/>
              <a:gd name="connsiteX52" fmla="*/ 954739 w 12192148"/>
              <a:gd name="connsiteY52" fmla="*/ 1399506 h 3240980"/>
              <a:gd name="connsiteX53" fmla="*/ 1101768 w 12192148"/>
              <a:gd name="connsiteY53" fmla="*/ 1188260 h 3240980"/>
              <a:gd name="connsiteX54" fmla="*/ 1264551 w 12192148"/>
              <a:gd name="connsiteY54" fmla="*/ 1399506 h 3240980"/>
              <a:gd name="connsiteX55" fmla="*/ 1411580 w 12192148"/>
              <a:gd name="connsiteY55" fmla="*/ 1188260 h 3240980"/>
              <a:gd name="connsiteX56" fmla="*/ 1574363 w 12192148"/>
              <a:gd name="connsiteY56" fmla="*/ 1399506 h 3240980"/>
              <a:gd name="connsiteX57" fmla="*/ 1574363 w 12192148"/>
              <a:gd name="connsiteY57" fmla="*/ 1447036 h 3240980"/>
              <a:gd name="connsiteX58" fmla="*/ 1721393 w 12192148"/>
              <a:gd name="connsiteY58" fmla="*/ 1447036 h 3240980"/>
              <a:gd name="connsiteX59" fmla="*/ 1721393 w 12192148"/>
              <a:gd name="connsiteY59" fmla="*/ 1299164 h 3240980"/>
              <a:gd name="connsiteX60" fmla="*/ 1537606 w 12192148"/>
              <a:gd name="connsiteY60" fmla="*/ 1072074 h 3240980"/>
              <a:gd name="connsiteX61" fmla="*/ 1721393 w 12192148"/>
              <a:gd name="connsiteY61" fmla="*/ 844985 h 3240980"/>
              <a:gd name="connsiteX62" fmla="*/ 1721393 w 12192148"/>
              <a:gd name="connsiteY62" fmla="*/ 586208 h 3240980"/>
              <a:gd name="connsiteX63" fmla="*/ 1815912 w 12192148"/>
              <a:gd name="connsiteY63" fmla="*/ 586208 h 3240980"/>
              <a:gd name="connsiteX64" fmla="*/ 1815912 w 12192148"/>
              <a:gd name="connsiteY64" fmla="*/ 844985 h 3240980"/>
              <a:gd name="connsiteX65" fmla="*/ 1999699 w 12192148"/>
              <a:gd name="connsiteY65" fmla="*/ 1072074 h 3240980"/>
              <a:gd name="connsiteX66" fmla="*/ 1815912 w 12192148"/>
              <a:gd name="connsiteY66" fmla="*/ 1299164 h 3240980"/>
              <a:gd name="connsiteX67" fmla="*/ 1815912 w 12192148"/>
              <a:gd name="connsiteY67" fmla="*/ 1447036 h 3240980"/>
              <a:gd name="connsiteX68" fmla="*/ 1941937 w 12192148"/>
              <a:gd name="connsiteY68" fmla="*/ 1447036 h 3240980"/>
              <a:gd name="connsiteX69" fmla="*/ 1941937 w 12192148"/>
              <a:gd name="connsiteY69" fmla="*/ 1293883 h 3240980"/>
              <a:gd name="connsiteX70" fmla="*/ 2099469 w 12192148"/>
              <a:gd name="connsiteY70" fmla="*/ 1293883 h 3240980"/>
              <a:gd name="connsiteX71" fmla="*/ 2099469 w 12192148"/>
              <a:gd name="connsiteY71" fmla="*/ 1093199 h 3240980"/>
              <a:gd name="connsiteX72" fmla="*/ 2440788 w 12192148"/>
              <a:gd name="connsiteY72" fmla="*/ 1093199 h 3240980"/>
              <a:gd name="connsiteX73" fmla="*/ 2440788 w 12192148"/>
              <a:gd name="connsiteY73" fmla="*/ 517553 h 3240980"/>
              <a:gd name="connsiteX74" fmla="*/ 2897630 w 12192148"/>
              <a:gd name="connsiteY74" fmla="*/ 517553 h 3240980"/>
              <a:gd name="connsiteX75" fmla="*/ 2897630 w 12192148"/>
              <a:gd name="connsiteY75" fmla="*/ 1103761 h 3240980"/>
              <a:gd name="connsiteX76" fmla="*/ 3364974 w 12192148"/>
              <a:gd name="connsiteY76" fmla="*/ 1103761 h 3240980"/>
              <a:gd name="connsiteX77" fmla="*/ 3364974 w 12192148"/>
              <a:gd name="connsiteY77" fmla="*/ 739362 h 3240980"/>
              <a:gd name="connsiteX78" fmla="*/ 3879577 w 12192148"/>
              <a:gd name="connsiteY78" fmla="*/ 739362 h 3240980"/>
              <a:gd name="connsiteX79" fmla="*/ 3879577 w 12192148"/>
              <a:gd name="connsiteY79" fmla="*/ 1093199 h 3240980"/>
              <a:gd name="connsiteX80" fmla="*/ 4268156 w 12192148"/>
              <a:gd name="connsiteY80" fmla="*/ 1093199 h 3240980"/>
              <a:gd name="connsiteX81" fmla="*/ 4268156 w 12192148"/>
              <a:gd name="connsiteY81" fmla="*/ 924202 h 3240980"/>
              <a:gd name="connsiteX82" fmla="*/ 4530709 w 12192148"/>
              <a:gd name="connsiteY82" fmla="*/ 929483 h 3240980"/>
              <a:gd name="connsiteX83" fmla="*/ 4530709 w 12192148"/>
              <a:gd name="connsiteY83" fmla="*/ 781611 h 3240980"/>
              <a:gd name="connsiteX84" fmla="*/ 4798512 w 12192148"/>
              <a:gd name="connsiteY84" fmla="*/ 781611 h 3240980"/>
              <a:gd name="connsiteX85" fmla="*/ 4798512 w 12192148"/>
              <a:gd name="connsiteY85" fmla="*/ 918921 h 3240980"/>
              <a:gd name="connsiteX86" fmla="*/ 5055814 w 12192148"/>
              <a:gd name="connsiteY86" fmla="*/ 918921 h 3240980"/>
              <a:gd name="connsiteX87" fmla="*/ 5055814 w 12192148"/>
              <a:gd name="connsiteY87" fmla="*/ 765768 h 3240980"/>
              <a:gd name="connsiteX88" fmla="*/ 5307865 w 12192148"/>
              <a:gd name="connsiteY88" fmla="*/ 771049 h 3240980"/>
              <a:gd name="connsiteX89" fmla="*/ 5307865 w 12192148"/>
              <a:gd name="connsiteY89" fmla="*/ 0 h 324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2148" h="3240980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3240980"/>
                </a:lnTo>
                <a:lnTo>
                  <a:pt x="0" y="3240980"/>
                </a:lnTo>
                <a:lnTo>
                  <a:pt x="0" y="2054369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6" y="1093199"/>
                </a:cubicBezTo>
                <a:cubicBezTo>
                  <a:pt x="4268156" y="1093199"/>
                  <a:pt x="4268156" y="1093199"/>
                  <a:pt x="4268156" y="924202"/>
                </a:cubicBezTo>
                <a:cubicBezTo>
                  <a:pt x="4268156" y="924202"/>
                  <a:pt x="4268156" y="924202"/>
                  <a:pt x="4530709" y="929483"/>
                </a:cubicBezTo>
                <a:cubicBezTo>
                  <a:pt x="4530709" y="929483"/>
                  <a:pt x="4530709" y="929483"/>
                  <a:pt x="4530709" y="781611"/>
                </a:cubicBezTo>
                <a:cubicBezTo>
                  <a:pt x="4530709" y="781611"/>
                  <a:pt x="4530709" y="781611"/>
                  <a:pt x="4798512" y="781611"/>
                </a:cubicBezTo>
                <a:cubicBezTo>
                  <a:pt x="4798512" y="781611"/>
                  <a:pt x="4798512" y="781611"/>
                  <a:pt x="4798512" y="918921"/>
                </a:cubicBezTo>
                <a:cubicBezTo>
                  <a:pt x="4798512" y="918921"/>
                  <a:pt x="4798512" y="918921"/>
                  <a:pt x="5055814" y="918921"/>
                </a:cubicBezTo>
                <a:cubicBezTo>
                  <a:pt x="5055814" y="918921"/>
                  <a:pt x="5055814" y="918921"/>
                  <a:pt x="5055814" y="765768"/>
                </a:cubicBezTo>
                <a:cubicBezTo>
                  <a:pt x="5055814" y="765768"/>
                  <a:pt x="5055814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C9B8777-7972-4AE1-9CFB-841542611E67}"/>
              </a:ext>
            </a:extLst>
          </p:cNvPr>
          <p:cNvSpPr>
            <a:spLocks noEditPoints="1"/>
          </p:cNvSpPr>
          <p:nvPr/>
        </p:nvSpPr>
        <p:spPr bwMode="auto">
          <a:xfrm>
            <a:off x="-148" y="2425585"/>
            <a:ext cx="12192000" cy="444606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A7196E6-5CCE-4093-B4F0-F4442DE9AA87}"/>
              </a:ext>
            </a:extLst>
          </p:cNvPr>
          <p:cNvSpPr>
            <a:spLocks/>
          </p:cNvSpPr>
          <p:nvPr/>
        </p:nvSpPr>
        <p:spPr bwMode="auto">
          <a:xfrm>
            <a:off x="9229235" y="0"/>
            <a:ext cx="588534" cy="2537290"/>
          </a:xfrm>
          <a:custGeom>
            <a:avLst/>
            <a:gdLst>
              <a:gd name="connsiteX0" fmla="*/ 70050 w 588534"/>
              <a:gd name="connsiteY0" fmla="*/ 0 h 2537290"/>
              <a:gd name="connsiteX1" fmla="*/ 147182 w 588534"/>
              <a:gd name="connsiteY1" fmla="*/ 0 h 2537290"/>
              <a:gd name="connsiteX2" fmla="*/ 151432 w 588534"/>
              <a:gd name="connsiteY2" fmla="*/ 138082 h 2537290"/>
              <a:gd name="connsiteX3" fmla="*/ 194669 w 588534"/>
              <a:gd name="connsiteY3" fmla="*/ 1542709 h 2537290"/>
              <a:gd name="connsiteX4" fmla="*/ 294266 w 588534"/>
              <a:gd name="connsiteY4" fmla="*/ 1542709 h 2537290"/>
              <a:gd name="connsiteX5" fmla="*/ 380284 w 588534"/>
              <a:gd name="connsiteY5" fmla="*/ 1542709 h 2537290"/>
              <a:gd name="connsiteX6" fmla="*/ 386386 w 588534"/>
              <a:gd name="connsiteY6" fmla="*/ 134471 h 2537290"/>
              <a:gd name="connsiteX7" fmla="*/ 386968 w 588534"/>
              <a:gd name="connsiteY7" fmla="*/ 0 h 2537290"/>
              <a:gd name="connsiteX8" fmla="*/ 463958 w 588534"/>
              <a:gd name="connsiteY8" fmla="*/ 0 h 2537290"/>
              <a:gd name="connsiteX9" fmla="*/ 463251 w 588534"/>
              <a:gd name="connsiteY9" fmla="*/ 163399 h 2537290"/>
              <a:gd name="connsiteX10" fmla="*/ 457246 w 588534"/>
              <a:gd name="connsiteY10" fmla="*/ 1551570 h 2537290"/>
              <a:gd name="connsiteX11" fmla="*/ 516099 w 588534"/>
              <a:gd name="connsiteY11" fmla="*/ 1591446 h 2537290"/>
              <a:gd name="connsiteX12" fmla="*/ 552317 w 588534"/>
              <a:gd name="connsiteY12" fmla="*/ 1631322 h 2537290"/>
              <a:gd name="connsiteX13" fmla="*/ 588534 w 588534"/>
              <a:gd name="connsiteY13" fmla="*/ 1719936 h 2537290"/>
              <a:gd name="connsiteX14" fmla="*/ 588534 w 588534"/>
              <a:gd name="connsiteY14" fmla="*/ 1892734 h 2537290"/>
              <a:gd name="connsiteX15" fmla="*/ 561371 w 588534"/>
              <a:gd name="connsiteY15" fmla="*/ 1972487 h 2537290"/>
              <a:gd name="connsiteX16" fmla="*/ 421028 w 588534"/>
              <a:gd name="connsiteY16" fmla="*/ 2167438 h 2537290"/>
              <a:gd name="connsiteX17" fmla="*/ 384811 w 588534"/>
              <a:gd name="connsiteY17" fmla="*/ 2198453 h 2537290"/>
              <a:gd name="connsiteX18" fmla="*/ 384811 w 588534"/>
              <a:gd name="connsiteY18" fmla="*/ 2202884 h 2537290"/>
              <a:gd name="connsiteX19" fmla="*/ 344067 w 588534"/>
              <a:gd name="connsiteY19" fmla="*/ 2362388 h 2537290"/>
              <a:gd name="connsiteX20" fmla="*/ 484408 w 588534"/>
              <a:gd name="connsiteY20" fmla="*/ 2371249 h 2537290"/>
              <a:gd name="connsiteX21" fmla="*/ 511572 w 588534"/>
              <a:gd name="connsiteY21" fmla="*/ 2269344 h 2537290"/>
              <a:gd name="connsiteX22" fmla="*/ 511572 w 588534"/>
              <a:gd name="connsiteY22" fmla="*/ 2256052 h 2537290"/>
              <a:gd name="connsiteX23" fmla="*/ 511572 w 588534"/>
              <a:gd name="connsiteY23" fmla="*/ 2225037 h 2537290"/>
              <a:gd name="connsiteX24" fmla="*/ 543262 w 588534"/>
              <a:gd name="connsiteY24" fmla="*/ 2220606 h 2537290"/>
              <a:gd name="connsiteX25" fmla="*/ 552317 w 588534"/>
              <a:gd name="connsiteY25" fmla="*/ 2260482 h 2537290"/>
              <a:gd name="connsiteX26" fmla="*/ 552317 w 588534"/>
              <a:gd name="connsiteY26" fmla="*/ 2273774 h 2537290"/>
              <a:gd name="connsiteX27" fmla="*/ 552317 w 588534"/>
              <a:gd name="connsiteY27" fmla="*/ 2287066 h 2537290"/>
              <a:gd name="connsiteX28" fmla="*/ 543262 w 588534"/>
              <a:gd name="connsiteY28" fmla="*/ 2464295 h 2537290"/>
              <a:gd name="connsiteX29" fmla="*/ 307849 w 588534"/>
              <a:gd name="connsiteY29" fmla="*/ 2526324 h 2537290"/>
              <a:gd name="connsiteX30" fmla="*/ 172033 w 588534"/>
              <a:gd name="connsiteY30" fmla="*/ 2309220 h 2537290"/>
              <a:gd name="connsiteX31" fmla="*/ 203723 w 588534"/>
              <a:gd name="connsiteY31" fmla="*/ 2202884 h 2537290"/>
              <a:gd name="connsiteX32" fmla="*/ 167506 w 588534"/>
              <a:gd name="connsiteY32" fmla="*/ 2167438 h 2537290"/>
              <a:gd name="connsiteX33" fmla="*/ 27163 w 588534"/>
              <a:gd name="connsiteY33" fmla="*/ 1972487 h 2537290"/>
              <a:gd name="connsiteX34" fmla="*/ 0 w 588534"/>
              <a:gd name="connsiteY34" fmla="*/ 1892734 h 2537290"/>
              <a:gd name="connsiteX35" fmla="*/ 0 w 588534"/>
              <a:gd name="connsiteY35" fmla="*/ 1719936 h 2537290"/>
              <a:gd name="connsiteX36" fmla="*/ 36217 w 588534"/>
              <a:gd name="connsiteY36" fmla="*/ 1631322 h 2537290"/>
              <a:gd name="connsiteX37" fmla="*/ 72435 w 588534"/>
              <a:gd name="connsiteY37" fmla="*/ 1591446 h 2537290"/>
              <a:gd name="connsiteX38" fmla="*/ 117707 w 588534"/>
              <a:gd name="connsiteY38" fmla="*/ 1556001 h 2537290"/>
              <a:gd name="connsiteX39" fmla="*/ 73771 w 588534"/>
              <a:gd name="connsiteY39" fmla="*/ 121486 h 253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8534" h="2537290">
                <a:moveTo>
                  <a:pt x="70050" y="0"/>
                </a:moveTo>
                <a:lnTo>
                  <a:pt x="147182" y="0"/>
                </a:lnTo>
                <a:lnTo>
                  <a:pt x="151432" y="138082"/>
                </a:lnTo>
                <a:cubicBezTo>
                  <a:pt x="164391" y="559084"/>
                  <a:pt x="178753" y="1025650"/>
                  <a:pt x="194669" y="1542709"/>
                </a:cubicBezTo>
                <a:cubicBezTo>
                  <a:pt x="194669" y="1542709"/>
                  <a:pt x="194669" y="1542709"/>
                  <a:pt x="294266" y="1542709"/>
                </a:cubicBezTo>
                <a:cubicBezTo>
                  <a:pt x="294266" y="1542709"/>
                  <a:pt x="294266" y="1542709"/>
                  <a:pt x="380284" y="1542709"/>
                </a:cubicBezTo>
                <a:cubicBezTo>
                  <a:pt x="380284" y="1542709"/>
                  <a:pt x="380284" y="1542709"/>
                  <a:pt x="386386" y="134471"/>
                </a:cubicBezTo>
                <a:lnTo>
                  <a:pt x="386968" y="0"/>
                </a:lnTo>
                <a:lnTo>
                  <a:pt x="463958" y="0"/>
                </a:lnTo>
                <a:lnTo>
                  <a:pt x="463251" y="163399"/>
                </a:lnTo>
                <a:cubicBezTo>
                  <a:pt x="461451" y="579469"/>
                  <a:pt x="459456" y="1040568"/>
                  <a:pt x="457246" y="1551570"/>
                </a:cubicBezTo>
                <a:cubicBezTo>
                  <a:pt x="479882" y="1560432"/>
                  <a:pt x="497990" y="1573724"/>
                  <a:pt x="516099" y="1591446"/>
                </a:cubicBezTo>
                <a:cubicBezTo>
                  <a:pt x="516099" y="1591446"/>
                  <a:pt x="516099" y="1591446"/>
                  <a:pt x="552317" y="1631322"/>
                </a:cubicBezTo>
                <a:cubicBezTo>
                  <a:pt x="574953" y="1653476"/>
                  <a:pt x="588534" y="1688921"/>
                  <a:pt x="588534" y="1719936"/>
                </a:cubicBezTo>
                <a:cubicBezTo>
                  <a:pt x="588534" y="1719936"/>
                  <a:pt x="588534" y="1719936"/>
                  <a:pt x="588534" y="1892734"/>
                </a:cubicBezTo>
                <a:cubicBezTo>
                  <a:pt x="588534" y="1919318"/>
                  <a:pt x="579479" y="1945902"/>
                  <a:pt x="561371" y="1972487"/>
                </a:cubicBezTo>
                <a:cubicBezTo>
                  <a:pt x="561371" y="1972487"/>
                  <a:pt x="561371" y="1972487"/>
                  <a:pt x="421028" y="2167438"/>
                </a:cubicBezTo>
                <a:cubicBezTo>
                  <a:pt x="411973" y="2180730"/>
                  <a:pt x="398392" y="2189591"/>
                  <a:pt x="384811" y="2198453"/>
                </a:cubicBezTo>
                <a:cubicBezTo>
                  <a:pt x="384811" y="2202884"/>
                  <a:pt x="384811" y="2202884"/>
                  <a:pt x="384811" y="2202884"/>
                </a:cubicBezTo>
                <a:cubicBezTo>
                  <a:pt x="366701" y="2233898"/>
                  <a:pt x="325957" y="2313650"/>
                  <a:pt x="344067" y="2362388"/>
                </a:cubicBezTo>
                <a:cubicBezTo>
                  <a:pt x="362175" y="2411127"/>
                  <a:pt x="457246" y="2415557"/>
                  <a:pt x="484408" y="2371249"/>
                </a:cubicBezTo>
                <a:cubicBezTo>
                  <a:pt x="497990" y="2349096"/>
                  <a:pt x="507044" y="2304789"/>
                  <a:pt x="511572" y="2269344"/>
                </a:cubicBezTo>
                <a:cubicBezTo>
                  <a:pt x="511572" y="2264913"/>
                  <a:pt x="511572" y="2260482"/>
                  <a:pt x="511572" y="2256052"/>
                </a:cubicBezTo>
                <a:cubicBezTo>
                  <a:pt x="511572" y="2251621"/>
                  <a:pt x="511572" y="2238329"/>
                  <a:pt x="511572" y="2225037"/>
                </a:cubicBezTo>
                <a:cubicBezTo>
                  <a:pt x="511572" y="2207314"/>
                  <a:pt x="538735" y="2202884"/>
                  <a:pt x="543262" y="2220606"/>
                </a:cubicBezTo>
                <a:cubicBezTo>
                  <a:pt x="547790" y="2233898"/>
                  <a:pt x="547790" y="2251621"/>
                  <a:pt x="552317" y="2260482"/>
                </a:cubicBezTo>
                <a:cubicBezTo>
                  <a:pt x="552317" y="2264913"/>
                  <a:pt x="552317" y="2269344"/>
                  <a:pt x="552317" y="2273774"/>
                </a:cubicBezTo>
                <a:cubicBezTo>
                  <a:pt x="552317" y="2278205"/>
                  <a:pt x="552317" y="2282636"/>
                  <a:pt x="552317" y="2287066"/>
                </a:cubicBezTo>
                <a:cubicBezTo>
                  <a:pt x="556843" y="2313650"/>
                  <a:pt x="584007" y="2388973"/>
                  <a:pt x="543262" y="2464295"/>
                </a:cubicBezTo>
                <a:cubicBezTo>
                  <a:pt x="507044" y="2530755"/>
                  <a:pt x="393865" y="2552908"/>
                  <a:pt x="307849" y="2526324"/>
                </a:cubicBezTo>
                <a:cubicBezTo>
                  <a:pt x="208250" y="2495309"/>
                  <a:pt x="162978" y="2397835"/>
                  <a:pt x="172033" y="2309220"/>
                </a:cubicBezTo>
                <a:cubicBezTo>
                  <a:pt x="176561" y="2273774"/>
                  <a:pt x="190142" y="2233898"/>
                  <a:pt x="203723" y="2202884"/>
                </a:cubicBezTo>
                <a:cubicBezTo>
                  <a:pt x="190142" y="2194022"/>
                  <a:pt x="176561" y="2180730"/>
                  <a:pt x="167506" y="2167438"/>
                </a:cubicBezTo>
                <a:cubicBezTo>
                  <a:pt x="167506" y="2167438"/>
                  <a:pt x="167506" y="2167438"/>
                  <a:pt x="27163" y="1972487"/>
                </a:cubicBezTo>
                <a:cubicBezTo>
                  <a:pt x="9055" y="1945902"/>
                  <a:pt x="0" y="1919318"/>
                  <a:pt x="0" y="1892734"/>
                </a:cubicBezTo>
                <a:cubicBezTo>
                  <a:pt x="0" y="1892734"/>
                  <a:pt x="0" y="1892734"/>
                  <a:pt x="0" y="1719936"/>
                </a:cubicBezTo>
                <a:cubicBezTo>
                  <a:pt x="0" y="1688921"/>
                  <a:pt x="13581" y="1653476"/>
                  <a:pt x="36217" y="1631322"/>
                </a:cubicBezTo>
                <a:cubicBezTo>
                  <a:pt x="36217" y="1631322"/>
                  <a:pt x="36217" y="1631322"/>
                  <a:pt x="72435" y="1591446"/>
                </a:cubicBezTo>
                <a:cubicBezTo>
                  <a:pt x="86016" y="1578154"/>
                  <a:pt x="99598" y="1564862"/>
                  <a:pt x="117707" y="1556001"/>
                </a:cubicBezTo>
                <a:cubicBezTo>
                  <a:pt x="117707" y="1556001"/>
                  <a:pt x="117707" y="1556001"/>
                  <a:pt x="73771" y="1214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B80F9-37DC-415C-BB58-D60CCA13D8E1}"/>
              </a:ext>
            </a:extLst>
          </p:cNvPr>
          <p:cNvSpPr txBox="1"/>
          <p:nvPr/>
        </p:nvSpPr>
        <p:spPr>
          <a:xfrm>
            <a:off x="237116" y="562391"/>
            <a:ext cx="834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alt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id-ID" alt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dalam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400" b="1" dirty="0" err="1"/>
              <a:t>Manajemen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Risiko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DC39C00-2728-437A-A95F-9F4331493688}"/>
              </a:ext>
            </a:extLst>
          </p:cNvPr>
          <p:cNvSpPr txBox="1">
            <a:spLocks/>
          </p:cNvSpPr>
          <p:nvPr/>
        </p:nvSpPr>
        <p:spPr>
          <a:xfrm>
            <a:off x="237116" y="3240981"/>
            <a:ext cx="6400800" cy="2362200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DR.dr.Zulkifli</a:t>
            </a:r>
            <a:r>
              <a:rPr lang="en-US" altLang="en-US" dirty="0"/>
              <a:t> </a:t>
            </a:r>
            <a:r>
              <a:rPr lang="en-US" altLang="en-US" dirty="0" err="1"/>
              <a:t>Djunaidi</a:t>
            </a:r>
            <a:r>
              <a:rPr lang="en-US" altLang="en-US" dirty="0"/>
              <a:t>, </a:t>
            </a:r>
            <a:r>
              <a:rPr lang="en-US" altLang="en-US" dirty="0" err="1"/>
              <a:t>MAppSc</a:t>
            </a:r>
            <a:r>
              <a:rPr lang="en-US" altLang="en-US" dirty="0"/>
              <a:t>  </a:t>
            </a:r>
          </a:p>
          <a:p>
            <a:pPr marL="0" indent="0">
              <a:buNone/>
            </a:pPr>
            <a:r>
              <a:rPr lang="en-US" altLang="en-US" dirty="0"/>
              <a:t>16/10/2020</a:t>
            </a:r>
          </a:p>
          <a:p>
            <a:pPr marL="0" indent="0">
              <a:buNone/>
            </a:pPr>
            <a:r>
              <a:rPr lang="en-US" altLang="en-US" dirty="0" err="1"/>
              <a:t>Sesi</a:t>
            </a:r>
            <a:r>
              <a:rPr lang="en-US" alt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8711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b="1" dirty="0"/>
              <a:t>SUMMARY</a:t>
            </a:r>
            <a:r>
              <a:rPr lang="id-ID" altLang="en-US" b="1" dirty="0"/>
              <a:t> (2)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49E06-6DDA-4DFC-BC01-6DB9AAFD49E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7B7FC-A5EA-4320-B467-3174151D826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BA24-EE90-4C59-A301-91FEB93FE227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EB65119-388F-48C3-ACD1-B11F43AF4E6F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44CD5A6-4035-47EB-B023-A2D370C4AE1C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E09BDB2D-64E8-4472-BB35-8DE1B483A2AF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A7370-0459-4C13-8103-4CD61D7470E8}"/>
              </a:ext>
            </a:extLst>
          </p:cNvPr>
          <p:cNvSpPr txBox="1"/>
          <p:nvPr/>
        </p:nvSpPr>
        <p:spPr>
          <a:xfrm>
            <a:off x="5785152" y="1738055"/>
            <a:ext cx="6406848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en-US" sz="2400" dirty="0" err="1"/>
              <a:t>Konteks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manajemen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risiko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menceritakan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tentang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tahapan</a:t>
            </a:r>
            <a:r>
              <a:rPr lang="en-US" altLang="en-US" sz="2400" dirty="0"/>
              <a:t> proses </a:t>
            </a:r>
            <a:r>
              <a:rPr lang="en-US" altLang="en-US" sz="2400" dirty="0" err="1"/>
              <a:t>manajemen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risiko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identifikasi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analisis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pengendalian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risiko</a:t>
            </a:r>
            <a:r>
              <a:rPr lang="en-US" altLang="en-US" sz="2400" dirty="0"/>
              <a:t>)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A5EA408-954D-44E2-A1F5-3586FA95D9B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0F5749E-1C4C-4C3F-B44F-C9C6481EE14F}"/>
              </a:ext>
            </a:extLst>
          </p:cNvPr>
          <p:cNvSpPr/>
          <p:nvPr/>
        </p:nvSpPr>
        <p:spPr>
          <a:xfrm flipH="1">
            <a:off x="5062876" y="32623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BD6FA005-05D9-4DD7-BC73-9C28E06A83A8}"/>
              </a:ext>
            </a:extLst>
          </p:cNvPr>
          <p:cNvSpPr/>
          <p:nvPr/>
        </p:nvSpPr>
        <p:spPr>
          <a:xfrm>
            <a:off x="5146391" y="210918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EA3E4-8BF1-4D60-965F-07BCBE21C27E}"/>
              </a:ext>
            </a:extLst>
          </p:cNvPr>
          <p:cNvGrpSpPr/>
          <p:nvPr/>
        </p:nvGrpSpPr>
        <p:grpSpPr>
          <a:xfrm>
            <a:off x="938002" y="2312990"/>
            <a:ext cx="2018726" cy="3721541"/>
            <a:chOff x="433001" y="1399349"/>
            <a:chExt cx="2505075" cy="46181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FA3CEC-9745-40A4-B8FC-418C261D184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62AC89-C39E-426E-8CF0-26305813EADF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CBE81-B931-4153-97DE-4D4C142FE756}"/>
              </a:ext>
            </a:extLst>
          </p:cNvPr>
          <p:cNvSpPr/>
          <p:nvPr/>
        </p:nvSpPr>
        <p:spPr>
          <a:xfrm>
            <a:off x="5868962" y="3030170"/>
            <a:ext cx="6406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err="1"/>
              <a:t>Penentuan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kriteria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evaluasi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risiko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menceritakan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tentang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interpretasi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makna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tingkat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risiko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ada</a:t>
            </a:r>
            <a:endParaRPr lang="en-US" alt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B47472-F862-4908-AB21-BFDD43CB44C3}"/>
              </a:ext>
            </a:extLst>
          </p:cNvPr>
          <p:cNvSpPr/>
          <p:nvPr/>
        </p:nvSpPr>
        <p:spPr>
          <a:xfrm>
            <a:off x="5868962" y="402373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dirty="0" err="1"/>
              <a:t>Struktur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kebijakan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referensi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kebijakan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pengendalian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risiko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10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7392" y="664755"/>
            <a:ext cx="619167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en-US" sz="4000" dirty="0" err="1">
                <a:solidFill>
                  <a:schemeClr val="accent1"/>
                </a:solidFill>
              </a:rPr>
              <a:t>Ruang</a:t>
            </a:r>
            <a:r>
              <a:rPr lang="en-US" altLang="en-US" sz="4000" dirty="0">
                <a:solidFill>
                  <a:schemeClr val="accent1"/>
                </a:solidFill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</a:rPr>
              <a:t>Lingkup</a:t>
            </a:r>
            <a:r>
              <a:rPr lang="en-US" altLang="en-US" sz="4000" dirty="0">
                <a:solidFill>
                  <a:schemeClr val="accent1"/>
                </a:solidFill>
              </a:rPr>
              <a:t> </a:t>
            </a:r>
            <a:r>
              <a:rPr lang="en-US" altLang="en-US" sz="4000" dirty="0"/>
              <a:t>(</a:t>
            </a:r>
            <a:r>
              <a:rPr lang="en-US" altLang="en-US" sz="4000" dirty="0" err="1"/>
              <a:t>Konteks</a:t>
            </a:r>
            <a:r>
              <a:rPr lang="en-US" altLang="en-US" sz="4000" dirty="0"/>
              <a:t>)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00497DD8-356E-4BAB-B211-B7C471D4EE7B}"/>
              </a:ext>
            </a:extLst>
          </p:cNvPr>
          <p:cNvGrpSpPr/>
          <p:nvPr/>
        </p:nvGrpSpPr>
        <p:grpSpPr>
          <a:xfrm>
            <a:off x="5419324" y="2488878"/>
            <a:ext cx="6313929" cy="830997"/>
            <a:chOff x="5610479" y="1770064"/>
            <a:chExt cx="6313929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6639364" y="1844954"/>
              <a:ext cx="5285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80"/>
                </a:spcBef>
                <a:defRPr/>
              </a:pPr>
              <a:r>
                <a:rPr lang="en-US" sz="2000" i="1" dirty="0" err="1"/>
                <a:t>Urutan</a:t>
              </a:r>
              <a:r>
                <a:rPr lang="en-US" sz="2000" i="1" dirty="0"/>
                <a:t> </a:t>
              </a:r>
              <a:r>
                <a:rPr lang="en-US" sz="2000" i="1" dirty="0" err="1"/>
                <a:t>tahapan</a:t>
              </a:r>
              <a:r>
                <a:rPr lang="en-US" sz="2000" i="1" dirty="0"/>
                <a:t> </a:t>
              </a:r>
              <a:r>
                <a:rPr lang="en-US" sz="2000" i="1" dirty="0" err="1"/>
                <a:t>manajemen</a:t>
              </a:r>
              <a:r>
                <a:rPr lang="en-US" sz="2000" i="1" dirty="0"/>
                <a:t> </a:t>
              </a:r>
              <a:r>
                <a:rPr lang="en-US" sz="2000" i="1" dirty="0" err="1"/>
                <a:t>risiko</a:t>
              </a:r>
              <a:r>
                <a:rPr lang="en-US" sz="2000" i="1" dirty="0"/>
                <a:t> </a:t>
              </a:r>
              <a:r>
                <a:rPr lang="en-US" sz="2000" i="1" dirty="0" err="1"/>
                <a:t>menggambarkan</a:t>
              </a:r>
              <a:r>
                <a:rPr lang="en-US" sz="2000" i="1" dirty="0"/>
                <a:t> </a:t>
              </a:r>
              <a:r>
                <a:rPr lang="en-US" sz="2000" i="1" dirty="0" err="1"/>
                <a:t>siklus</a:t>
              </a:r>
              <a:r>
                <a:rPr lang="en-US" sz="2000" i="1" dirty="0"/>
                <a:t> “problem solving”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BC81C1B-CDB4-483C-840E-2603EBB1039B}"/>
              </a:ext>
            </a:extLst>
          </p:cNvPr>
          <p:cNvGrpSpPr/>
          <p:nvPr/>
        </p:nvGrpSpPr>
        <p:grpSpPr>
          <a:xfrm>
            <a:off x="366017" y="447152"/>
            <a:ext cx="4817208" cy="5827220"/>
            <a:chOff x="603493" y="456156"/>
            <a:chExt cx="4817208" cy="5827220"/>
          </a:xfrm>
          <a:solidFill>
            <a:schemeClr val="accent6"/>
          </a:solidFill>
        </p:grpSpPr>
        <p:sp>
          <p:nvSpPr>
            <p:cNvPr id="256" name="Rectangle 5">
              <a:extLst>
                <a:ext uri="{FF2B5EF4-FFF2-40B4-BE49-F238E27FC236}">
                  <a16:creationId xmlns:a16="http://schemas.microsoft.com/office/drawing/2014/main" id="{E8CD313F-96D3-4EB6-8B16-FF676E2F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3548606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6">
              <a:extLst>
                <a:ext uri="{FF2B5EF4-FFF2-40B4-BE49-F238E27FC236}">
                  <a16:creationId xmlns:a16="http://schemas.microsoft.com/office/drawing/2014/main" id="{A99DF9EE-3323-4B69-9985-222A1DF02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3548606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7">
              <a:extLst>
                <a:ext uri="{FF2B5EF4-FFF2-40B4-BE49-F238E27FC236}">
                  <a16:creationId xmlns:a16="http://schemas.microsoft.com/office/drawing/2014/main" id="{11001C15-3EAF-42F8-B578-23FF8521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60258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B3F2AAD9-3C3E-4D7F-ADAD-50FBC14F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9">
              <a:extLst>
                <a:ext uri="{FF2B5EF4-FFF2-40B4-BE49-F238E27FC236}">
                  <a16:creationId xmlns:a16="http://schemas.microsoft.com/office/drawing/2014/main" id="{FB69AB88-B326-4BFA-84E7-43FBD629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0">
              <a:extLst>
                <a:ext uri="{FF2B5EF4-FFF2-40B4-BE49-F238E27FC236}">
                  <a16:creationId xmlns:a16="http://schemas.microsoft.com/office/drawing/2014/main" id="{FB6CB1A2-3879-4E80-8687-519C9047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8962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">
              <a:extLst>
                <a:ext uri="{FF2B5EF4-FFF2-40B4-BE49-F238E27FC236}">
                  <a16:creationId xmlns:a16="http://schemas.microsoft.com/office/drawing/2014/main" id="{02472A70-D136-4D8B-9E51-7135BA19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">
              <a:extLst>
                <a:ext uri="{FF2B5EF4-FFF2-40B4-BE49-F238E27FC236}">
                  <a16:creationId xmlns:a16="http://schemas.microsoft.com/office/drawing/2014/main" id="{5A0FE986-183C-4101-BB40-8D771609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3">
              <a:extLst>
                <a:ext uri="{FF2B5EF4-FFF2-40B4-BE49-F238E27FC236}">
                  <a16:creationId xmlns:a16="http://schemas.microsoft.com/office/drawing/2014/main" id="{F7457D4D-CA0A-4CAC-B9AF-7DD2FB31E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1883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">
              <a:extLst>
                <a:ext uri="{FF2B5EF4-FFF2-40B4-BE49-F238E27FC236}">
                  <a16:creationId xmlns:a16="http://schemas.microsoft.com/office/drawing/2014/main" id="{05FDA777-1808-4EAA-986C-5E804749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5">
              <a:extLst>
                <a:ext uri="{FF2B5EF4-FFF2-40B4-BE49-F238E27FC236}">
                  <a16:creationId xmlns:a16="http://schemas.microsoft.com/office/drawing/2014/main" id="{04955016-6BA8-48C1-AEDA-1C56D8DB9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6">
              <a:extLst>
                <a:ext uri="{FF2B5EF4-FFF2-40B4-BE49-F238E27FC236}">
                  <a16:creationId xmlns:a16="http://schemas.microsoft.com/office/drawing/2014/main" id="{33D06CAF-811C-4CC5-B376-BF632CEAB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482056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7">
              <a:extLst>
                <a:ext uri="{FF2B5EF4-FFF2-40B4-BE49-F238E27FC236}">
                  <a16:creationId xmlns:a16="http://schemas.microsoft.com/office/drawing/2014/main" id="{61A1BEEC-EE7C-46BD-8469-EDC7FD3D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8">
              <a:extLst>
                <a:ext uri="{FF2B5EF4-FFF2-40B4-BE49-F238E27FC236}">
                  <a16:creationId xmlns:a16="http://schemas.microsoft.com/office/drawing/2014/main" id="{B4AB533A-37B5-4718-ADE2-7E1D0569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9">
              <a:extLst>
                <a:ext uri="{FF2B5EF4-FFF2-40B4-BE49-F238E27FC236}">
                  <a16:creationId xmlns:a16="http://schemas.microsoft.com/office/drawing/2014/main" id="{D1E18DBC-84AE-4CD8-A346-23350C7CA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2351631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>
              <a:extLst>
                <a:ext uri="{FF2B5EF4-FFF2-40B4-BE49-F238E27FC236}">
                  <a16:creationId xmlns:a16="http://schemas.microsoft.com/office/drawing/2014/main" id="{C3768417-5004-461B-9424-6AEEC8E3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2351631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1">
              <a:extLst>
                <a:ext uri="{FF2B5EF4-FFF2-40B4-BE49-F238E27FC236}">
                  <a16:creationId xmlns:a16="http://schemas.microsoft.com/office/drawing/2014/main" id="{B6C03F19-6FEA-4531-A333-DD0CDB206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3516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2">
              <a:extLst>
                <a:ext uri="{FF2B5EF4-FFF2-40B4-BE49-F238E27FC236}">
                  <a16:creationId xmlns:a16="http://schemas.microsoft.com/office/drawing/2014/main" id="{8AEBDBC8-4861-40AB-B4A7-3F5276CE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3">
              <a:extLst>
                <a:ext uri="{FF2B5EF4-FFF2-40B4-BE49-F238E27FC236}">
                  <a16:creationId xmlns:a16="http://schemas.microsoft.com/office/drawing/2014/main" id="{2ECBFC03-5C8D-42B1-9D0E-6F26D179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24">
              <a:extLst>
                <a:ext uri="{FF2B5EF4-FFF2-40B4-BE49-F238E27FC236}">
                  <a16:creationId xmlns:a16="http://schemas.microsoft.com/office/drawing/2014/main" id="{AA56BDC3-8E00-49D8-B842-8636BA3D7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6437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">
              <a:extLst>
                <a:ext uri="{FF2B5EF4-FFF2-40B4-BE49-F238E27FC236}">
                  <a16:creationId xmlns:a16="http://schemas.microsoft.com/office/drawing/2014/main" id="{CA249F19-76A7-4DF1-A699-0299883F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">
              <a:extLst>
                <a:ext uri="{FF2B5EF4-FFF2-40B4-BE49-F238E27FC236}">
                  <a16:creationId xmlns:a16="http://schemas.microsoft.com/office/drawing/2014/main" id="{9C430714-E500-4EC2-A0CC-E7D7802B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27">
              <a:extLst>
                <a:ext uri="{FF2B5EF4-FFF2-40B4-BE49-F238E27FC236}">
                  <a16:creationId xmlns:a16="http://schemas.microsoft.com/office/drawing/2014/main" id="{051C91D4-39D1-48CF-8661-0771C4A7C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9374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8">
              <a:extLst>
                <a:ext uri="{FF2B5EF4-FFF2-40B4-BE49-F238E27FC236}">
                  <a16:creationId xmlns:a16="http://schemas.microsoft.com/office/drawing/2014/main" id="{6ABF17CC-E093-4B02-9886-1D317A26F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9">
              <a:extLst>
                <a:ext uri="{FF2B5EF4-FFF2-40B4-BE49-F238E27FC236}">
                  <a16:creationId xmlns:a16="http://schemas.microsoft.com/office/drawing/2014/main" id="{778CC4A3-6D7C-47E7-A4ED-5B06E5B9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30">
              <a:extLst>
                <a:ext uri="{FF2B5EF4-FFF2-40B4-BE49-F238E27FC236}">
                  <a16:creationId xmlns:a16="http://schemas.microsoft.com/office/drawing/2014/main" id="{A317D194-17E6-4232-8E28-76D991F4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2295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1">
              <a:extLst>
                <a:ext uri="{FF2B5EF4-FFF2-40B4-BE49-F238E27FC236}">
                  <a16:creationId xmlns:a16="http://schemas.microsoft.com/office/drawing/2014/main" id="{917F5AC4-0C63-4276-A628-A7273AE0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2">
              <a:extLst>
                <a:ext uri="{FF2B5EF4-FFF2-40B4-BE49-F238E27FC236}">
                  <a16:creationId xmlns:a16="http://schemas.microsoft.com/office/drawing/2014/main" id="{C7279255-F0DD-473E-B4DD-B576FA04F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33">
              <a:extLst>
                <a:ext uri="{FF2B5EF4-FFF2-40B4-BE49-F238E27FC236}">
                  <a16:creationId xmlns:a16="http://schemas.microsoft.com/office/drawing/2014/main" id="{9F50DA4A-15F6-4E9F-A5F7-78B17D43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3731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34">
              <a:extLst>
                <a:ext uri="{FF2B5EF4-FFF2-40B4-BE49-F238E27FC236}">
                  <a16:creationId xmlns:a16="http://schemas.microsoft.com/office/drawing/2014/main" id="{6DACBFD1-71C1-477F-B258-A6D19714F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101" y="1373731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35">
              <a:extLst>
                <a:ext uri="{FF2B5EF4-FFF2-40B4-BE49-F238E27FC236}">
                  <a16:creationId xmlns:a16="http://schemas.microsoft.com/office/drawing/2014/main" id="{1C73D63A-2BD9-4C36-A2CB-1F6161176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0556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6">
              <a:extLst>
                <a:ext uri="{FF2B5EF4-FFF2-40B4-BE49-F238E27FC236}">
                  <a16:creationId xmlns:a16="http://schemas.microsoft.com/office/drawing/2014/main" id="{18EF1C78-8AC5-48C7-8C79-9EC9C6FA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7">
              <a:extLst>
                <a:ext uri="{FF2B5EF4-FFF2-40B4-BE49-F238E27FC236}">
                  <a16:creationId xmlns:a16="http://schemas.microsoft.com/office/drawing/2014/main" id="{1194E952-FD2B-401E-81FD-B67E618D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38">
              <a:extLst>
                <a:ext uri="{FF2B5EF4-FFF2-40B4-BE49-F238E27FC236}">
                  <a16:creationId xmlns:a16="http://schemas.microsoft.com/office/drawing/2014/main" id="{CF3C2201-1318-4910-8A47-7A3827342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595981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9">
              <a:extLst>
                <a:ext uri="{FF2B5EF4-FFF2-40B4-BE49-F238E27FC236}">
                  <a16:creationId xmlns:a16="http://schemas.microsoft.com/office/drawing/2014/main" id="{D19D8312-2C54-49C7-A3EB-DC7CD7A6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0">
              <a:extLst>
                <a:ext uri="{FF2B5EF4-FFF2-40B4-BE49-F238E27FC236}">
                  <a16:creationId xmlns:a16="http://schemas.microsoft.com/office/drawing/2014/main" id="{10F667A6-9D8A-4A97-8471-3E4BED31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41">
              <a:extLst>
                <a:ext uri="{FF2B5EF4-FFF2-40B4-BE49-F238E27FC236}">
                  <a16:creationId xmlns:a16="http://schemas.microsoft.com/office/drawing/2014/main" id="{57205092-8629-4666-9488-060B93E0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8198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42">
              <a:extLst>
                <a:ext uri="{FF2B5EF4-FFF2-40B4-BE49-F238E27FC236}">
                  <a16:creationId xmlns:a16="http://schemas.microsoft.com/office/drawing/2014/main" id="{4BD345C5-BDF6-4AD0-875E-353C8D37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43">
              <a:extLst>
                <a:ext uri="{FF2B5EF4-FFF2-40B4-BE49-F238E27FC236}">
                  <a16:creationId xmlns:a16="http://schemas.microsoft.com/office/drawing/2014/main" id="{4A8EC181-BCBC-4CDE-A957-B31AB297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44">
              <a:extLst>
                <a:ext uri="{FF2B5EF4-FFF2-40B4-BE49-F238E27FC236}">
                  <a16:creationId xmlns:a16="http://schemas.microsoft.com/office/drawing/2014/main" id="{20B21C86-0457-4EF3-8FFF-F0EFE0AF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2045243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45">
              <a:extLst>
                <a:ext uri="{FF2B5EF4-FFF2-40B4-BE49-F238E27FC236}">
                  <a16:creationId xmlns:a16="http://schemas.microsoft.com/office/drawing/2014/main" id="{FA8B7904-51D0-4390-8C1F-78C3C345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6">
              <a:extLst>
                <a:ext uri="{FF2B5EF4-FFF2-40B4-BE49-F238E27FC236}">
                  <a16:creationId xmlns:a16="http://schemas.microsoft.com/office/drawing/2014/main" id="{ADCB3A48-B630-43D5-B66F-59327196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47">
              <a:extLst>
                <a:ext uri="{FF2B5EF4-FFF2-40B4-BE49-F238E27FC236}">
                  <a16:creationId xmlns:a16="http://schemas.microsoft.com/office/drawing/2014/main" id="{3A17829E-1C60-40DC-B237-032A163F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672056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48">
              <a:extLst>
                <a:ext uri="{FF2B5EF4-FFF2-40B4-BE49-F238E27FC236}">
                  <a16:creationId xmlns:a16="http://schemas.microsoft.com/office/drawing/2014/main" id="{25C803CB-B2E9-4E67-A8AB-E1C67D70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276" y="672056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9">
              <a:extLst>
                <a:ext uri="{FF2B5EF4-FFF2-40B4-BE49-F238E27FC236}">
                  <a16:creationId xmlns:a16="http://schemas.microsoft.com/office/drawing/2014/main" id="{E2950A86-6A63-4C25-A437-466063D0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914" y="519656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0">
              <a:extLst>
                <a:ext uri="{FF2B5EF4-FFF2-40B4-BE49-F238E27FC236}">
                  <a16:creationId xmlns:a16="http://schemas.microsoft.com/office/drawing/2014/main" id="{1A48C5B5-340E-4F23-A1D7-CAE752B1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51">
              <a:extLst>
                <a:ext uri="{FF2B5EF4-FFF2-40B4-BE49-F238E27FC236}">
                  <a16:creationId xmlns:a16="http://schemas.microsoft.com/office/drawing/2014/main" id="{B2975B0E-4FF6-468F-BA12-C5E20975C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52">
              <a:extLst>
                <a:ext uri="{FF2B5EF4-FFF2-40B4-BE49-F238E27FC236}">
                  <a16:creationId xmlns:a16="http://schemas.microsoft.com/office/drawing/2014/main" id="{0E4B10D1-8386-428C-B65D-BF696F67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88636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53">
              <a:extLst>
                <a:ext uri="{FF2B5EF4-FFF2-40B4-BE49-F238E27FC236}">
                  <a16:creationId xmlns:a16="http://schemas.microsoft.com/office/drawing/2014/main" id="{A0195879-CD91-4B90-B2C2-A2C0350B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54">
              <a:extLst>
                <a:ext uri="{FF2B5EF4-FFF2-40B4-BE49-F238E27FC236}">
                  <a16:creationId xmlns:a16="http://schemas.microsoft.com/office/drawing/2014/main" id="{1A21B4E1-ECC4-45C7-B12C-9E9F773F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55">
              <a:extLst>
                <a:ext uri="{FF2B5EF4-FFF2-40B4-BE49-F238E27FC236}">
                  <a16:creationId xmlns:a16="http://schemas.microsoft.com/office/drawing/2014/main" id="{860DA315-DC95-437D-9E59-E40BF473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11086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56">
              <a:extLst>
                <a:ext uri="{FF2B5EF4-FFF2-40B4-BE49-F238E27FC236}">
                  <a16:creationId xmlns:a16="http://schemas.microsoft.com/office/drawing/2014/main" id="{F47E77BC-F595-4A4D-BA11-730359BC2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57">
              <a:extLst>
                <a:ext uri="{FF2B5EF4-FFF2-40B4-BE49-F238E27FC236}">
                  <a16:creationId xmlns:a16="http://schemas.microsoft.com/office/drawing/2014/main" id="{C1B3A39E-8562-472B-94A1-743B4E57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58">
              <a:extLst>
                <a:ext uri="{FF2B5EF4-FFF2-40B4-BE49-F238E27FC236}">
                  <a16:creationId xmlns:a16="http://schemas.microsoft.com/office/drawing/2014/main" id="{EF08E4A2-FC5F-469C-9EE1-CAD988FA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59">
              <a:extLst>
                <a:ext uri="{FF2B5EF4-FFF2-40B4-BE49-F238E27FC236}">
                  <a16:creationId xmlns:a16="http://schemas.microsoft.com/office/drawing/2014/main" id="{6FBC52B3-C706-40B6-BD9E-A3351D48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405481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60">
              <a:extLst>
                <a:ext uri="{FF2B5EF4-FFF2-40B4-BE49-F238E27FC236}">
                  <a16:creationId xmlns:a16="http://schemas.microsoft.com/office/drawing/2014/main" id="{83106E17-C82F-49FF-BB8A-BD298F91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089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61">
              <a:extLst>
                <a:ext uri="{FF2B5EF4-FFF2-40B4-BE49-F238E27FC236}">
                  <a16:creationId xmlns:a16="http://schemas.microsoft.com/office/drawing/2014/main" id="{543158A8-4ADC-4E58-8E93-D925E51E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2">
              <a:extLst>
                <a:ext uri="{FF2B5EF4-FFF2-40B4-BE49-F238E27FC236}">
                  <a16:creationId xmlns:a16="http://schemas.microsoft.com/office/drawing/2014/main" id="{74DEFD90-58FA-4E18-B268-AD3139220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63">
              <a:extLst>
                <a:ext uri="{FF2B5EF4-FFF2-40B4-BE49-F238E27FC236}">
                  <a16:creationId xmlns:a16="http://schemas.microsoft.com/office/drawing/2014/main" id="{760B7789-5300-410E-96B0-ACE4C07C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176" y="1210218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4">
              <a:extLst>
                <a:ext uri="{FF2B5EF4-FFF2-40B4-BE49-F238E27FC236}">
                  <a16:creationId xmlns:a16="http://schemas.microsoft.com/office/drawing/2014/main" id="{9091A779-26B9-4F08-A8FC-744D8AC8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65">
              <a:extLst>
                <a:ext uri="{FF2B5EF4-FFF2-40B4-BE49-F238E27FC236}">
                  <a16:creationId xmlns:a16="http://schemas.microsoft.com/office/drawing/2014/main" id="{543F7A84-EFD0-47AD-8276-97AC04B75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66">
              <a:extLst>
                <a:ext uri="{FF2B5EF4-FFF2-40B4-BE49-F238E27FC236}">
                  <a16:creationId xmlns:a16="http://schemas.microsoft.com/office/drawing/2014/main" id="{4524710E-947F-4892-983A-DAA146316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6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67">
              <a:extLst>
                <a:ext uri="{FF2B5EF4-FFF2-40B4-BE49-F238E27FC236}">
                  <a16:creationId xmlns:a16="http://schemas.microsoft.com/office/drawing/2014/main" id="{2C29DAF8-C3D6-48FB-AD89-59EEEA258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68">
              <a:extLst>
                <a:ext uri="{FF2B5EF4-FFF2-40B4-BE49-F238E27FC236}">
                  <a16:creationId xmlns:a16="http://schemas.microsoft.com/office/drawing/2014/main" id="{D6993175-D6E3-475B-8F23-410A2C20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69">
              <a:extLst>
                <a:ext uri="{FF2B5EF4-FFF2-40B4-BE49-F238E27FC236}">
                  <a16:creationId xmlns:a16="http://schemas.microsoft.com/office/drawing/2014/main" id="{ED254E37-6E46-48B5-BBAF-BCA446DD7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764" y="1210218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0">
              <a:extLst>
                <a:ext uri="{FF2B5EF4-FFF2-40B4-BE49-F238E27FC236}">
                  <a16:creationId xmlns:a16="http://schemas.microsoft.com/office/drawing/2014/main" id="{381DEFB8-9366-49B7-AD6C-076ABA33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1">
              <a:extLst>
                <a:ext uri="{FF2B5EF4-FFF2-40B4-BE49-F238E27FC236}">
                  <a16:creationId xmlns:a16="http://schemas.microsoft.com/office/drawing/2014/main" id="{65CA2B05-69F2-4C5B-B697-615854F2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72">
              <a:extLst>
                <a:ext uri="{FF2B5EF4-FFF2-40B4-BE49-F238E27FC236}">
                  <a16:creationId xmlns:a16="http://schemas.microsoft.com/office/drawing/2014/main" id="{1D8ED357-4F88-4A13-9D41-8BA6F4F88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210218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73">
              <a:extLst>
                <a:ext uri="{FF2B5EF4-FFF2-40B4-BE49-F238E27FC236}">
                  <a16:creationId xmlns:a16="http://schemas.microsoft.com/office/drawing/2014/main" id="{9024AEF9-07B1-415D-90D2-B6ADB5B4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405481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74">
              <a:extLst>
                <a:ext uri="{FF2B5EF4-FFF2-40B4-BE49-F238E27FC236}">
                  <a16:creationId xmlns:a16="http://schemas.microsoft.com/office/drawing/2014/main" id="{8B6C994F-6BD5-4AFC-A723-2B51B772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76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75">
              <a:extLst>
                <a:ext uri="{FF2B5EF4-FFF2-40B4-BE49-F238E27FC236}">
                  <a16:creationId xmlns:a16="http://schemas.microsoft.com/office/drawing/2014/main" id="{389E1893-84DB-4F6C-B7F9-31673A40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76">
              <a:extLst>
                <a:ext uri="{FF2B5EF4-FFF2-40B4-BE49-F238E27FC236}">
                  <a16:creationId xmlns:a16="http://schemas.microsoft.com/office/drawing/2014/main" id="{A9723497-6A2F-47DE-B671-50A54D61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77">
              <a:extLst>
                <a:ext uri="{FF2B5EF4-FFF2-40B4-BE49-F238E27FC236}">
                  <a16:creationId xmlns:a16="http://schemas.microsoft.com/office/drawing/2014/main" id="{5F466615-8296-4863-A5B8-B7F25740A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489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78">
              <a:extLst>
                <a:ext uri="{FF2B5EF4-FFF2-40B4-BE49-F238E27FC236}">
                  <a16:creationId xmlns:a16="http://schemas.microsoft.com/office/drawing/2014/main" id="{610590F2-C76E-4DFD-A76F-9FFECEE8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79">
              <a:extLst>
                <a:ext uri="{FF2B5EF4-FFF2-40B4-BE49-F238E27FC236}">
                  <a16:creationId xmlns:a16="http://schemas.microsoft.com/office/drawing/2014/main" id="{8D2DE494-2B84-4CBB-9517-73E4B93EA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80">
              <a:extLst>
                <a:ext uri="{FF2B5EF4-FFF2-40B4-BE49-F238E27FC236}">
                  <a16:creationId xmlns:a16="http://schemas.microsoft.com/office/drawing/2014/main" id="{FEB4C99F-DACE-4946-A8EA-7CA207B41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1">
              <a:extLst>
                <a:ext uri="{FF2B5EF4-FFF2-40B4-BE49-F238E27FC236}">
                  <a16:creationId xmlns:a16="http://schemas.microsoft.com/office/drawing/2014/main" id="{EEE1D4F9-3EB5-4D3C-BE64-8A2C20EC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2">
              <a:extLst>
                <a:ext uri="{FF2B5EF4-FFF2-40B4-BE49-F238E27FC236}">
                  <a16:creationId xmlns:a16="http://schemas.microsoft.com/office/drawing/2014/main" id="{D5BACE30-0D73-4F57-86D6-1C939DAB1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83">
              <a:extLst>
                <a:ext uri="{FF2B5EF4-FFF2-40B4-BE49-F238E27FC236}">
                  <a16:creationId xmlns:a16="http://schemas.microsoft.com/office/drawing/2014/main" id="{3857594D-8AC4-4565-AD63-4788683F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251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4">
              <a:extLst>
                <a:ext uri="{FF2B5EF4-FFF2-40B4-BE49-F238E27FC236}">
                  <a16:creationId xmlns:a16="http://schemas.microsoft.com/office/drawing/2014/main" id="{4715947C-FF39-4000-A232-C80B0BF2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5">
              <a:extLst>
                <a:ext uri="{FF2B5EF4-FFF2-40B4-BE49-F238E27FC236}">
                  <a16:creationId xmlns:a16="http://schemas.microsoft.com/office/drawing/2014/main" id="{98AC3B1D-0FF8-436E-A6C2-276A3A28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86">
              <a:extLst>
                <a:ext uri="{FF2B5EF4-FFF2-40B4-BE49-F238E27FC236}">
                  <a16:creationId xmlns:a16="http://schemas.microsoft.com/office/drawing/2014/main" id="{BE964BAE-0B6C-4555-A57C-AE5B2B014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176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87">
              <a:extLst>
                <a:ext uri="{FF2B5EF4-FFF2-40B4-BE49-F238E27FC236}">
                  <a16:creationId xmlns:a16="http://schemas.microsoft.com/office/drawing/2014/main" id="{B69D1120-554C-4E90-AD8A-11034970A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88">
              <a:extLst>
                <a:ext uri="{FF2B5EF4-FFF2-40B4-BE49-F238E27FC236}">
                  <a16:creationId xmlns:a16="http://schemas.microsoft.com/office/drawing/2014/main" id="{C88C8E7B-001A-47C7-A12F-1B42895C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89">
              <a:extLst>
                <a:ext uri="{FF2B5EF4-FFF2-40B4-BE49-F238E27FC236}">
                  <a16:creationId xmlns:a16="http://schemas.microsoft.com/office/drawing/2014/main" id="{586A8DB3-E62D-48C0-8FE0-0AD1DA7E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5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90">
              <a:extLst>
                <a:ext uri="{FF2B5EF4-FFF2-40B4-BE49-F238E27FC236}">
                  <a16:creationId xmlns:a16="http://schemas.microsoft.com/office/drawing/2014/main" id="{33B33182-DBA6-4BC7-A381-599562C03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91">
              <a:extLst>
                <a:ext uri="{FF2B5EF4-FFF2-40B4-BE49-F238E27FC236}">
                  <a16:creationId xmlns:a16="http://schemas.microsoft.com/office/drawing/2014/main" id="{528F8135-FA85-487E-AD85-A5013EB3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92">
              <a:extLst>
                <a:ext uri="{FF2B5EF4-FFF2-40B4-BE49-F238E27FC236}">
                  <a16:creationId xmlns:a16="http://schemas.microsoft.com/office/drawing/2014/main" id="{425FA9DF-6E0C-4F4B-BBC6-1CCC5FC0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64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93">
              <a:extLst>
                <a:ext uri="{FF2B5EF4-FFF2-40B4-BE49-F238E27FC236}">
                  <a16:creationId xmlns:a16="http://schemas.microsoft.com/office/drawing/2014/main" id="{9FC3C249-4272-4508-B699-1D4F5B518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94">
              <a:extLst>
                <a:ext uri="{FF2B5EF4-FFF2-40B4-BE49-F238E27FC236}">
                  <a16:creationId xmlns:a16="http://schemas.microsoft.com/office/drawing/2014/main" id="{0D289913-8D70-4B2B-8F49-F1A2AAB2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95">
              <a:extLst>
                <a:ext uri="{FF2B5EF4-FFF2-40B4-BE49-F238E27FC236}">
                  <a16:creationId xmlns:a16="http://schemas.microsoft.com/office/drawing/2014/main" id="{67A928CC-357F-4FDB-AA59-4E8D6D006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96">
              <a:extLst>
                <a:ext uri="{FF2B5EF4-FFF2-40B4-BE49-F238E27FC236}">
                  <a16:creationId xmlns:a16="http://schemas.microsoft.com/office/drawing/2014/main" id="{972C90E1-C818-478C-823A-55B48408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97">
              <a:extLst>
                <a:ext uri="{FF2B5EF4-FFF2-40B4-BE49-F238E27FC236}">
                  <a16:creationId xmlns:a16="http://schemas.microsoft.com/office/drawing/2014/main" id="{C839098B-DA7C-45DE-A652-CDF8AA86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98">
              <a:extLst>
                <a:ext uri="{FF2B5EF4-FFF2-40B4-BE49-F238E27FC236}">
                  <a16:creationId xmlns:a16="http://schemas.microsoft.com/office/drawing/2014/main" id="{8F898BAE-C047-452E-9658-677920F3C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251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99">
              <a:extLst>
                <a:ext uri="{FF2B5EF4-FFF2-40B4-BE49-F238E27FC236}">
                  <a16:creationId xmlns:a16="http://schemas.microsoft.com/office/drawing/2014/main" id="{861399A1-8D73-414E-9AD3-C1FD2363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00">
              <a:extLst>
                <a:ext uri="{FF2B5EF4-FFF2-40B4-BE49-F238E27FC236}">
                  <a16:creationId xmlns:a16="http://schemas.microsoft.com/office/drawing/2014/main" id="{4E7E0F68-B631-4CC2-A13D-D87F021A1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01">
              <a:extLst>
                <a:ext uri="{FF2B5EF4-FFF2-40B4-BE49-F238E27FC236}">
                  <a16:creationId xmlns:a16="http://schemas.microsoft.com/office/drawing/2014/main" id="{9A95BB8D-A7D8-43D5-AFC2-733AC2B3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739" y="1083218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02">
              <a:extLst>
                <a:ext uri="{FF2B5EF4-FFF2-40B4-BE49-F238E27FC236}">
                  <a16:creationId xmlns:a16="http://schemas.microsoft.com/office/drawing/2014/main" id="{2DA971D8-4EA3-4BA1-BC5C-BFA6BFC50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64" y="1153068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03">
              <a:extLst>
                <a:ext uri="{FF2B5EF4-FFF2-40B4-BE49-F238E27FC236}">
                  <a16:creationId xmlns:a16="http://schemas.microsoft.com/office/drawing/2014/main" id="{20C054C9-2101-4A6B-829D-FC6EA725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89" y="456156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04">
              <a:extLst>
                <a:ext uri="{FF2B5EF4-FFF2-40B4-BE49-F238E27FC236}">
                  <a16:creationId xmlns:a16="http://schemas.microsoft.com/office/drawing/2014/main" id="{CA05F819-C580-4351-B5B5-0F6DACE07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414" y="1421356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05">
              <a:extLst>
                <a:ext uri="{FF2B5EF4-FFF2-40B4-BE49-F238E27FC236}">
                  <a16:creationId xmlns:a16="http://schemas.microsoft.com/office/drawing/2014/main" id="{6C083038-7B7E-42F7-BB3A-87A15EED7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392906"/>
              <a:ext cx="736600" cy="24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06">
              <a:extLst>
                <a:ext uri="{FF2B5EF4-FFF2-40B4-BE49-F238E27FC236}">
                  <a16:creationId xmlns:a16="http://schemas.microsoft.com/office/drawing/2014/main" id="{24622094-7596-4AC1-BDEE-FE6A0F36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564" y="2310356"/>
              <a:ext cx="187325" cy="123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07">
              <a:extLst>
                <a:ext uri="{FF2B5EF4-FFF2-40B4-BE49-F238E27FC236}">
                  <a16:creationId xmlns:a16="http://schemas.microsoft.com/office/drawing/2014/main" id="{3F6FA18F-1C36-40A4-B56A-9E80F3FEB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051" y="1207043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08">
              <a:extLst>
                <a:ext uri="{FF2B5EF4-FFF2-40B4-BE49-F238E27FC236}">
                  <a16:creationId xmlns:a16="http://schemas.microsoft.com/office/drawing/2014/main" id="{728147CB-2386-42BC-A22A-D29AB8496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051" y="1354681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09">
              <a:extLst>
                <a:ext uri="{FF2B5EF4-FFF2-40B4-BE49-F238E27FC236}">
                  <a16:creationId xmlns:a16="http://schemas.microsoft.com/office/drawing/2014/main" id="{FD37DBD4-ED07-4C27-913B-C148F61FB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651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10">
              <a:extLst>
                <a:ext uri="{FF2B5EF4-FFF2-40B4-BE49-F238E27FC236}">
                  <a16:creationId xmlns:a16="http://schemas.microsoft.com/office/drawing/2014/main" id="{22BDDA8D-088A-4944-B225-6DCC92BEE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926" y="1275306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11">
              <a:extLst>
                <a:ext uri="{FF2B5EF4-FFF2-40B4-BE49-F238E27FC236}">
                  <a16:creationId xmlns:a16="http://schemas.microsoft.com/office/drawing/2014/main" id="{3C29CABA-1844-4A94-B290-C34F9B9E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12">
              <a:extLst>
                <a:ext uri="{FF2B5EF4-FFF2-40B4-BE49-F238E27FC236}">
                  <a16:creationId xmlns:a16="http://schemas.microsoft.com/office/drawing/2014/main" id="{360D7164-0EE0-498A-BCDC-67E06C1B1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26" y="1268956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13">
              <a:extLst>
                <a:ext uri="{FF2B5EF4-FFF2-40B4-BE49-F238E27FC236}">
                  <a16:creationId xmlns:a16="http://schemas.microsoft.com/office/drawing/2014/main" id="{57230D07-797B-4E93-B605-3AEC10E4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14">
              <a:extLst>
                <a:ext uri="{FF2B5EF4-FFF2-40B4-BE49-F238E27FC236}">
                  <a16:creationId xmlns:a16="http://schemas.microsoft.com/office/drawing/2014/main" id="{E2F9FBF6-09B7-40CB-8944-E28BAEF0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4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15">
              <a:extLst>
                <a:ext uri="{FF2B5EF4-FFF2-40B4-BE49-F238E27FC236}">
                  <a16:creationId xmlns:a16="http://schemas.microsoft.com/office/drawing/2014/main" id="{C656B9D0-BE23-4E4A-A61F-E8A0D60A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16">
              <a:extLst>
                <a:ext uri="{FF2B5EF4-FFF2-40B4-BE49-F238E27FC236}">
                  <a16:creationId xmlns:a16="http://schemas.microsoft.com/office/drawing/2014/main" id="{FB2646E9-9240-4BD6-802D-EB526A363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7">
              <a:extLst>
                <a:ext uri="{FF2B5EF4-FFF2-40B4-BE49-F238E27FC236}">
                  <a16:creationId xmlns:a16="http://schemas.microsoft.com/office/drawing/2014/main" id="{AEF9395A-E1FD-4C60-A799-2881A0874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639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18">
              <a:extLst>
                <a:ext uri="{FF2B5EF4-FFF2-40B4-BE49-F238E27FC236}">
                  <a16:creationId xmlns:a16="http://schemas.microsoft.com/office/drawing/2014/main" id="{98E402CA-E272-4F23-94DD-5B2CF8238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19">
              <a:extLst>
                <a:ext uri="{FF2B5EF4-FFF2-40B4-BE49-F238E27FC236}">
                  <a16:creationId xmlns:a16="http://schemas.microsoft.com/office/drawing/2014/main" id="{C92CBF54-448F-4155-9D77-D8D1B05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20">
              <a:extLst>
                <a:ext uri="{FF2B5EF4-FFF2-40B4-BE49-F238E27FC236}">
                  <a16:creationId xmlns:a16="http://schemas.microsoft.com/office/drawing/2014/main" id="{A99E6B0A-E063-4A58-A351-4F6C1F62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426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21">
              <a:extLst>
                <a:ext uri="{FF2B5EF4-FFF2-40B4-BE49-F238E27FC236}">
                  <a16:creationId xmlns:a16="http://schemas.microsoft.com/office/drawing/2014/main" id="{D8F965FA-7BCF-422F-B235-53718B28E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22">
              <a:extLst>
                <a:ext uri="{FF2B5EF4-FFF2-40B4-BE49-F238E27FC236}">
                  <a16:creationId xmlns:a16="http://schemas.microsoft.com/office/drawing/2014/main" id="{674AC0D1-0F5D-44D4-82BB-88BFFA5F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23">
              <a:extLst>
                <a:ext uri="{FF2B5EF4-FFF2-40B4-BE49-F238E27FC236}">
                  <a16:creationId xmlns:a16="http://schemas.microsoft.com/office/drawing/2014/main" id="{9C05359D-B3F2-45CF-BC6D-A5925A2F8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660554"/>
              <a:ext cx="736600" cy="242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24">
              <a:extLst>
                <a:ext uri="{FF2B5EF4-FFF2-40B4-BE49-F238E27FC236}">
                  <a16:creationId xmlns:a16="http://schemas.microsoft.com/office/drawing/2014/main" id="{D403C258-5125-428F-AF6A-1897211C1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93" y="1149893"/>
              <a:ext cx="337283" cy="858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6" name="Freeform 125">
              <a:extLst>
                <a:ext uri="{FF2B5EF4-FFF2-40B4-BE49-F238E27FC236}">
                  <a16:creationId xmlns:a16="http://schemas.microsoft.com/office/drawing/2014/main" id="{C165FDD5-1AFB-4E20-92BB-0531682D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26" y="6075414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B278563E-0CEA-4D26-ACC1-8A788130A7E1}"/>
                </a:ext>
              </a:extLst>
            </p:cNvPr>
            <p:cNvGrpSpPr/>
            <p:nvPr/>
          </p:nvGrpSpPr>
          <p:grpSpPr>
            <a:xfrm>
              <a:off x="1867614" y="4818439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87" name="Rectangle 13">
                <a:extLst>
                  <a:ext uri="{FF2B5EF4-FFF2-40B4-BE49-F238E27FC236}">
                    <a16:creationId xmlns:a16="http://schemas.microsoft.com/office/drawing/2014/main" id="{C4826F3F-B7DE-4320-B172-F930D7EA5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4">
                <a:extLst>
                  <a:ext uri="{FF2B5EF4-FFF2-40B4-BE49-F238E27FC236}">
                    <a16:creationId xmlns:a16="http://schemas.microsoft.com/office/drawing/2014/main" id="{F0C17A0C-A980-4507-92B2-0D5D9214E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5">
                <a:extLst>
                  <a:ext uri="{FF2B5EF4-FFF2-40B4-BE49-F238E27FC236}">
                    <a16:creationId xmlns:a16="http://schemas.microsoft.com/office/drawing/2014/main" id="{385BA6D9-518D-4BE2-893E-032939820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16">
                <a:extLst>
                  <a:ext uri="{FF2B5EF4-FFF2-40B4-BE49-F238E27FC236}">
                    <a16:creationId xmlns:a16="http://schemas.microsoft.com/office/drawing/2014/main" id="{17CA673C-3BF3-42C6-85CE-AC41B86A9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7">
                <a:extLst>
                  <a:ext uri="{FF2B5EF4-FFF2-40B4-BE49-F238E27FC236}">
                    <a16:creationId xmlns:a16="http://schemas.microsoft.com/office/drawing/2014/main" id="{791DBD6E-6302-407C-88D7-8FBBD9E62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8">
                <a:extLst>
                  <a:ext uri="{FF2B5EF4-FFF2-40B4-BE49-F238E27FC236}">
                    <a16:creationId xmlns:a16="http://schemas.microsoft.com/office/drawing/2014/main" id="{2140A29F-42C7-4028-9E18-8C67AF42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8" name="Rectangle 5">
              <a:extLst>
                <a:ext uri="{FF2B5EF4-FFF2-40B4-BE49-F238E27FC236}">
                  <a16:creationId xmlns:a16="http://schemas.microsoft.com/office/drawing/2014/main" id="{AE1388DD-2958-44FF-8FE3-D969D5D5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986" y="4792833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6">
              <a:extLst>
                <a:ext uri="{FF2B5EF4-FFF2-40B4-BE49-F238E27FC236}">
                  <a16:creationId xmlns:a16="http://schemas.microsoft.com/office/drawing/2014/main" id="{A7B98014-F200-4DC1-8054-183F5A72E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73" y="4792833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3FC93A8E-3B8E-44D4-9399-3CAFAA0E676E}"/>
                </a:ext>
              </a:extLst>
            </p:cNvPr>
            <p:cNvGrpSpPr/>
            <p:nvPr/>
          </p:nvGrpSpPr>
          <p:grpSpPr>
            <a:xfrm>
              <a:off x="1897182" y="5434863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81" name="Rectangle 13">
                <a:extLst>
                  <a:ext uri="{FF2B5EF4-FFF2-40B4-BE49-F238E27FC236}">
                    <a16:creationId xmlns:a16="http://schemas.microsoft.com/office/drawing/2014/main" id="{95E99C4B-017B-4341-840C-427A0253B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4">
                <a:extLst>
                  <a:ext uri="{FF2B5EF4-FFF2-40B4-BE49-F238E27FC236}">
                    <a16:creationId xmlns:a16="http://schemas.microsoft.com/office/drawing/2014/main" id="{2F637765-37F2-49FD-B130-588FB8BA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5">
                <a:extLst>
                  <a:ext uri="{FF2B5EF4-FFF2-40B4-BE49-F238E27FC236}">
                    <a16:creationId xmlns:a16="http://schemas.microsoft.com/office/drawing/2014/main" id="{714F137C-8226-418B-999B-DB6061D3E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16">
                <a:extLst>
                  <a:ext uri="{FF2B5EF4-FFF2-40B4-BE49-F238E27FC236}">
                    <a16:creationId xmlns:a16="http://schemas.microsoft.com/office/drawing/2014/main" id="{FCA1FAAE-7C16-4F48-80DA-0F040D4B4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7">
                <a:extLst>
                  <a:ext uri="{FF2B5EF4-FFF2-40B4-BE49-F238E27FC236}">
                    <a16:creationId xmlns:a16="http://schemas.microsoft.com/office/drawing/2014/main" id="{87C99CA5-0A46-455F-AF28-050DA220A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8">
                <a:extLst>
                  <a:ext uri="{FF2B5EF4-FFF2-40B4-BE49-F238E27FC236}">
                    <a16:creationId xmlns:a16="http://schemas.microsoft.com/office/drawing/2014/main" id="{32D786AA-E4BB-40BF-BDB2-168F8AC5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45CEF817-8F5B-46F1-9406-2B7F4E8632E4}"/>
              </a:ext>
            </a:extLst>
          </p:cNvPr>
          <p:cNvGrpSpPr/>
          <p:nvPr/>
        </p:nvGrpSpPr>
        <p:grpSpPr>
          <a:xfrm>
            <a:off x="132304" y="5071047"/>
            <a:ext cx="1051030" cy="1203325"/>
            <a:chOff x="4061465" y="3403600"/>
            <a:chExt cx="2688585" cy="3078163"/>
          </a:xfrm>
          <a:solidFill>
            <a:schemeClr val="accent6"/>
          </a:solidFill>
        </p:grpSpPr>
        <p:sp>
          <p:nvSpPr>
            <p:cNvPr id="396" name="Rectangle 129">
              <a:extLst>
                <a:ext uri="{FF2B5EF4-FFF2-40B4-BE49-F238E27FC236}">
                  <a16:creationId xmlns:a16="http://schemas.microsoft.com/office/drawing/2014/main" id="{0980A933-109D-4AB6-A0AA-4D7CF391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5254625"/>
              <a:ext cx="2678112" cy="1227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30">
              <a:extLst>
                <a:ext uri="{FF2B5EF4-FFF2-40B4-BE49-F238E27FC236}">
                  <a16:creationId xmlns:a16="http://schemas.microsoft.com/office/drawing/2014/main" id="{9B1C0B9C-8879-4FA8-B487-9BB41FB5C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513" y="3403600"/>
              <a:ext cx="98425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31">
              <a:extLst>
                <a:ext uri="{FF2B5EF4-FFF2-40B4-BE49-F238E27FC236}">
                  <a16:creationId xmlns:a16="http://schemas.microsoft.com/office/drawing/2014/main" id="{914CFD06-2852-4777-AD5B-9D18E809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5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32">
              <a:extLst>
                <a:ext uri="{FF2B5EF4-FFF2-40B4-BE49-F238E27FC236}">
                  <a16:creationId xmlns:a16="http://schemas.microsoft.com/office/drawing/2014/main" id="{A4DDD171-6F77-46E1-887B-82527F093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8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33">
              <a:extLst>
                <a:ext uri="{FF2B5EF4-FFF2-40B4-BE49-F238E27FC236}">
                  <a16:creationId xmlns:a16="http://schemas.microsoft.com/office/drawing/2014/main" id="{BB35C104-BF1A-4A83-8388-9F8C8B136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088" y="3403600"/>
              <a:ext cx="100012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34">
              <a:extLst>
                <a:ext uri="{FF2B5EF4-FFF2-40B4-BE49-F238E27FC236}">
                  <a16:creationId xmlns:a16="http://schemas.microsoft.com/office/drawing/2014/main" id="{F77CD7C0-D6B7-495C-BA79-FEDD5C191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403600"/>
              <a:ext cx="100012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35">
              <a:extLst>
                <a:ext uri="{FF2B5EF4-FFF2-40B4-BE49-F238E27FC236}">
                  <a16:creationId xmlns:a16="http://schemas.microsoft.com/office/drawing/2014/main" id="{3ABCD400-780B-44FA-84FA-E5079270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36">
              <a:extLst>
                <a:ext uri="{FF2B5EF4-FFF2-40B4-BE49-F238E27FC236}">
                  <a16:creationId xmlns:a16="http://schemas.microsoft.com/office/drawing/2014/main" id="{890D6AE1-03A4-43AA-89DC-D0AFD6FEE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465" y="3403600"/>
              <a:ext cx="236537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37">
              <a:extLst>
                <a:ext uri="{FF2B5EF4-FFF2-40B4-BE49-F238E27FC236}">
                  <a16:creationId xmlns:a16="http://schemas.microsoft.com/office/drawing/2014/main" id="{9627E1FA-3E95-4B31-AB9E-8C23E7931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289425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138">
              <a:extLst>
                <a:ext uri="{FF2B5EF4-FFF2-40B4-BE49-F238E27FC236}">
                  <a16:creationId xmlns:a16="http://schemas.microsoft.com/office/drawing/2014/main" id="{D2D6BA2B-91F1-4FCB-A8B5-BD1236C1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4014788"/>
              <a:ext cx="13049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139">
              <a:extLst>
                <a:ext uri="{FF2B5EF4-FFF2-40B4-BE49-F238E27FC236}">
                  <a16:creationId xmlns:a16="http://schemas.microsoft.com/office/drawing/2014/main" id="{D2D52CC8-713F-4EC0-8B6D-3549F08B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738563"/>
              <a:ext cx="13049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140">
              <a:extLst>
                <a:ext uri="{FF2B5EF4-FFF2-40B4-BE49-F238E27FC236}">
                  <a16:creationId xmlns:a16="http://schemas.microsoft.com/office/drawing/2014/main" id="{FDC50C4E-72B9-4DCF-BA89-A32178CD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541838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41">
              <a:extLst>
                <a:ext uri="{FF2B5EF4-FFF2-40B4-BE49-F238E27FC236}">
                  <a16:creationId xmlns:a16="http://schemas.microsoft.com/office/drawing/2014/main" id="{2C974C0D-7330-427C-902B-4C04BC2A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792663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42">
              <a:extLst>
                <a:ext uri="{FF2B5EF4-FFF2-40B4-BE49-F238E27FC236}">
                  <a16:creationId xmlns:a16="http://schemas.microsoft.com/office/drawing/2014/main" id="{6836E0F2-A2B7-424F-AC2E-35CD8BCFD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5045075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43">
              <a:extLst>
                <a:ext uri="{FF2B5EF4-FFF2-40B4-BE49-F238E27FC236}">
                  <a16:creationId xmlns:a16="http://schemas.microsoft.com/office/drawing/2014/main" id="{B15A13CD-B137-4DFA-8D45-355BE67D6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3938588"/>
              <a:ext cx="331787" cy="376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44">
              <a:extLst>
                <a:ext uri="{FF2B5EF4-FFF2-40B4-BE49-F238E27FC236}">
                  <a16:creationId xmlns:a16="http://schemas.microsoft.com/office/drawing/2014/main" id="{DDA38115-FEDD-4D01-91BF-E5B677EF7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8" y="4314825"/>
              <a:ext cx="331787" cy="230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45">
              <a:extLst>
                <a:ext uri="{FF2B5EF4-FFF2-40B4-BE49-F238E27FC236}">
                  <a16:creationId xmlns:a16="http://schemas.microsoft.com/office/drawing/2014/main" id="{7E662B95-2D26-4DB0-87E7-DAED83A1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805363"/>
              <a:ext cx="331787" cy="490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73323BB-6F36-4FD3-ABCE-738811481F30}"/>
              </a:ext>
            </a:extLst>
          </p:cNvPr>
          <p:cNvGrpSpPr/>
          <p:nvPr/>
        </p:nvGrpSpPr>
        <p:grpSpPr>
          <a:xfrm>
            <a:off x="2456381" y="5626592"/>
            <a:ext cx="1343686" cy="647780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414" name="Rectangle 129">
              <a:extLst>
                <a:ext uri="{FF2B5EF4-FFF2-40B4-BE49-F238E27FC236}">
                  <a16:creationId xmlns:a16="http://schemas.microsoft.com/office/drawing/2014/main" id="{CCBC2921-E964-45C4-9EEE-D97112D9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29">
              <a:extLst>
                <a:ext uri="{FF2B5EF4-FFF2-40B4-BE49-F238E27FC236}">
                  <a16:creationId xmlns:a16="http://schemas.microsoft.com/office/drawing/2014/main" id="{AE764D2A-25D3-43F6-B794-BB0FE5136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29">
              <a:extLst>
                <a:ext uri="{FF2B5EF4-FFF2-40B4-BE49-F238E27FC236}">
                  <a16:creationId xmlns:a16="http://schemas.microsoft.com/office/drawing/2014/main" id="{8AB809FB-3337-4539-91AA-3CD5E3948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29">
              <a:extLst>
                <a:ext uri="{FF2B5EF4-FFF2-40B4-BE49-F238E27FC236}">
                  <a16:creationId xmlns:a16="http://schemas.microsoft.com/office/drawing/2014/main" id="{1C7BFB05-4F50-4434-AF2A-E3A03983A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8861397A-F7C7-40F8-BAF2-9CDEEF0B34DF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92DED0D-52A6-42B8-8553-62DC089010F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4AAD6B18-FAC3-4DD2-AE4D-3BE6FE0C3F9B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078CFBA2-D054-42BD-A235-DAE54DF7D12B}"/>
              </a:ext>
            </a:extLst>
          </p:cNvPr>
          <p:cNvGrpSpPr/>
          <p:nvPr/>
        </p:nvGrpSpPr>
        <p:grpSpPr>
          <a:xfrm>
            <a:off x="3848793" y="5626592"/>
            <a:ext cx="1341414" cy="647780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514" name="Rectangle 129">
              <a:extLst>
                <a:ext uri="{FF2B5EF4-FFF2-40B4-BE49-F238E27FC236}">
                  <a16:creationId xmlns:a16="http://schemas.microsoft.com/office/drawing/2014/main" id="{14CAA18C-CB4E-41FE-A967-1BB14449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129">
              <a:extLst>
                <a:ext uri="{FF2B5EF4-FFF2-40B4-BE49-F238E27FC236}">
                  <a16:creationId xmlns:a16="http://schemas.microsoft.com/office/drawing/2014/main" id="{7243B1AC-AF3D-430D-B7A5-0DC2CB9F0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9">
              <a:extLst>
                <a:ext uri="{FF2B5EF4-FFF2-40B4-BE49-F238E27FC236}">
                  <a16:creationId xmlns:a16="http://schemas.microsoft.com/office/drawing/2014/main" id="{B5016880-637B-42B1-B816-BC7C71BB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8FAD785-8AC8-49C3-9097-096756178E13}"/>
              </a:ext>
            </a:extLst>
          </p:cNvPr>
          <p:cNvGrpSpPr/>
          <p:nvPr/>
        </p:nvGrpSpPr>
        <p:grpSpPr>
          <a:xfrm>
            <a:off x="5421596" y="3487440"/>
            <a:ext cx="5589656" cy="830997"/>
            <a:chOff x="5610479" y="1770064"/>
            <a:chExt cx="5589656" cy="830997"/>
          </a:xfrm>
        </p:grpSpPr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42CB56DE-91AB-4A89-B0B7-15F95CC6B138}"/>
                </a:ext>
              </a:extLst>
            </p:cNvPr>
            <p:cNvSpPr txBox="1"/>
            <p:nvPr/>
          </p:nvSpPr>
          <p:spPr>
            <a:xfrm>
              <a:off x="6692443" y="1961397"/>
              <a:ext cx="4507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80"/>
                </a:spcBef>
                <a:defRPr/>
              </a:pPr>
              <a:r>
                <a:rPr lang="en-US" sz="2000" i="1" dirty="0" err="1"/>
                <a:t>Manajemen</a:t>
              </a:r>
              <a:r>
                <a:rPr lang="en-US" sz="2000" i="1" dirty="0"/>
                <a:t> </a:t>
              </a:r>
              <a:r>
                <a:rPr lang="en-US" sz="2000" i="1" dirty="0" err="1"/>
                <a:t>risiko</a:t>
              </a:r>
              <a:r>
                <a:rPr lang="en-US" sz="2000" i="1" dirty="0"/>
                <a:t> </a:t>
              </a:r>
              <a:r>
                <a:rPr lang="en-US" sz="2000" i="1" dirty="0" err="1"/>
                <a:t>bersifat</a:t>
              </a:r>
              <a:r>
                <a:rPr lang="en-US" sz="2000" i="1" dirty="0"/>
                <a:t> </a:t>
              </a:r>
              <a:r>
                <a:rPr lang="en-US" sz="2000" i="1" dirty="0" err="1"/>
                <a:t>preventif</a:t>
              </a:r>
              <a:endParaRPr lang="en-US" sz="2000" dirty="0"/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CA4229A1-7E6B-497E-ABCB-53CF7F63B4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41ECBB98-E891-4FC6-BDE8-370D937679A8}"/>
              </a:ext>
            </a:extLst>
          </p:cNvPr>
          <p:cNvGrpSpPr/>
          <p:nvPr/>
        </p:nvGrpSpPr>
        <p:grpSpPr>
          <a:xfrm>
            <a:off x="5423868" y="4486002"/>
            <a:ext cx="6496103" cy="830997"/>
            <a:chOff x="5610479" y="1770064"/>
            <a:chExt cx="6496103" cy="830997"/>
          </a:xfrm>
        </p:grpSpPr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11935C1B-9FB9-4214-A322-BBE88BD91BF7}"/>
                </a:ext>
              </a:extLst>
            </p:cNvPr>
            <p:cNvSpPr txBox="1"/>
            <p:nvPr/>
          </p:nvSpPr>
          <p:spPr>
            <a:xfrm>
              <a:off x="6634820" y="1867935"/>
              <a:ext cx="54717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80"/>
                </a:spcBef>
                <a:defRPr/>
              </a:pPr>
              <a:r>
                <a:rPr lang="en-US" sz="2000" i="1" dirty="0" err="1"/>
                <a:t>Manajemen</a:t>
              </a:r>
              <a:r>
                <a:rPr lang="en-US" sz="2000" i="1" dirty="0"/>
                <a:t> </a:t>
              </a:r>
              <a:r>
                <a:rPr lang="en-US" sz="2000" i="1" dirty="0" err="1"/>
                <a:t>risiko</a:t>
              </a:r>
              <a:r>
                <a:rPr lang="en-US" sz="2000" i="1" dirty="0"/>
                <a:t> </a:t>
              </a:r>
              <a:r>
                <a:rPr lang="en-US" sz="2000" i="1" dirty="0" err="1"/>
                <a:t>sejalan</a:t>
              </a:r>
              <a:r>
                <a:rPr lang="en-US" sz="2000" i="1" dirty="0"/>
                <a:t> </a:t>
              </a:r>
              <a:r>
                <a:rPr lang="en-US" sz="2000" i="1" dirty="0" err="1"/>
                <a:t>dengan</a:t>
              </a:r>
              <a:r>
                <a:rPr lang="en-US" sz="2000" i="1" dirty="0"/>
                <a:t> </a:t>
              </a:r>
              <a:r>
                <a:rPr lang="en-US" sz="2000" i="1" dirty="0" err="1"/>
                <a:t>konsep</a:t>
              </a:r>
              <a:r>
                <a:rPr lang="en-US" sz="2000" i="1" dirty="0"/>
                <a:t> “continuous improvement”</a:t>
              </a:r>
              <a:endParaRPr lang="en-US" sz="2000" dirty="0"/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FC8A8104-67B1-40D1-996D-4A3EEC17B24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BE6A5442-66B9-4C76-BA02-4CE800AE5CE2}"/>
              </a:ext>
            </a:extLst>
          </p:cNvPr>
          <p:cNvGrpSpPr/>
          <p:nvPr/>
        </p:nvGrpSpPr>
        <p:grpSpPr>
          <a:xfrm>
            <a:off x="5426140" y="5484564"/>
            <a:ext cx="6481886" cy="830997"/>
            <a:chOff x="5610479" y="1770064"/>
            <a:chExt cx="6481886" cy="830997"/>
          </a:xfrm>
        </p:grpSpPr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56C4B5CF-EC41-4180-9E0D-C17324640EAD}"/>
                </a:ext>
              </a:extLst>
            </p:cNvPr>
            <p:cNvSpPr txBox="1"/>
            <p:nvPr/>
          </p:nvSpPr>
          <p:spPr>
            <a:xfrm>
              <a:off x="6622875" y="1802244"/>
              <a:ext cx="54694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80"/>
                </a:spcBef>
                <a:defRPr/>
              </a:pPr>
              <a:r>
                <a:rPr lang="en-US" sz="2000" i="1" dirty="0" err="1"/>
                <a:t>Manajemen</a:t>
              </a:r>
              <a:r>
                <a:rPr lang="en-US" sz="2000" i="1" dirty="0"/>
                <a:t> </a:t>
              </a:r>
              <a:r>
                <a:rPr lang="en-US" sz="2000" i="1" dirty="0" err="1"/>
                <a:t>risiko</a:t>
              </a:r>
              <a:r>
                <a:rPr lang="en-US" sz="2000" i="1" dirty="0"/>
                <a:t> </a:t>
              </a:r>
              <a:r>
                <a:rPr lang="en-US" sz="2000" i="1" dirty="0" err="1"/>
                <a:t>fokus</a:t>
              </a:r>
              <a:r>
                <a:rPr lang="en-US" sz="2000" i="1" dirty="0"/>
                <a:t> pada </a:t>
              </a:r>
              <a:r>
                <a:rPr lang="en-US" sz="2000" i="1" dirty="0" err="1"/>
                <a:t>ruang</a:t>
              </a:r>
              <a:r>
                <a:rPr lang="en-US" sz="2000" i="1" dirty="0"/>
                <a:t> </a:t>
              </a:r>
              <a:r>
                <a:rPr lang="en-US" sz="2000" i="1" dirty="0" err="1"/>
                <a:t>lingkup</a:t>
              </a:r>
              <a:r>
                <a:rPr lang="en-US" sz="2000" i="1" dirty="0"/>
                <a:t> </a:t>
              </a:r>
              <a:r>
                <a:rPr lang="en-US" sz="2000" i="1" dirty="0" err="1"/>
                <a:t>masalah</a:t>
              </a:r>
              <a:r>
                <a:rPr lang="en-US" sz="2000" i="1" dirty="0"/>
                <a:t> yang </a:t>
              </a:r>
              <a:r>
                <a:rPr lang="en-US" sz="2000" i="1" dirty="0" err="1"/>
                <a:t>akan</a:t>
              </a:r>
              <a:r>
                <a:rPr lang="en-US" sz="2000" i="1" dirty="0"/>
                <a:t> </a:t>
              </a:r>
              <a:r>
                <a:rPr lang="en-US" sz="2000" i="1" dirty="0" err="1"/>
                <a:t>dikelola</a:t>
              </a:r>
              <a:endParaRPr lang="en-US" sz="2000" dirty="0"/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5C81FCFF-3D2F-4EF9-A74F-806FD3150BD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4" name="TextBox 533">
            <a:extLst>
              <a:ext uri="{FF2B5EF4-FFF2-40B4-BE49-F238E27FC236}">
                <a16:creationId xmlns:a16="http://schemas.microsoft.com/office/drawing/2014/main" id="{FEC36D25-3414-4816-BFE3-BA41F2C97787}"/>
              </a:ext>
            </a:extLst>
          </p:cNvPr>
          <p:cNvSpPr txBox="1"/>
          <p:nvPr/>
        </p:nvSpPr>
        <p:spPr>
          <a:xfrm>
            <a:off x="5421596" y="1437077"/>
            <a:ext cx="6163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indent="-53975">
              <a:spcBef>
                <a:spcPts val="580"/>
              </a:spcBef>
              <a:defRPr/>
            </a:pPr>
            <a:r>
              <a:rPr lang="en-US" sz="2000" dirty="0"/>
              <a:t>Pada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proses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A078B9-EC4C-46DC-93B6-72A635635D9D}"/>
              </a:ext>
            </a:extLst>
          </p:cNvPr>
          <p:cNvSpPr/>
          <p:nvPr/>
        </p:nvSpPr>
        <p:spPr>
          <a:xfrm>
            <a:off x="0" y="2120994"/>
            <a:ext cx="12192000" cy="4753047"/>
          </a:xfrm>
          <a:custGeom>
            <a:avLst/>
            <a:gdLst>
              <a:gd name="connsiteX0" fmla="*/ 0 w 12192000"/>
              <a:gd name="connsiteY0" fmla="*/ 0 h 1895547"/>
              <a:gd name="connsiteX1" fmla="*/ 12192000 w 12192000"/>
              <a:gd name="connsiteY1" fmla="*/ 0 h 1895547"/>
              <a:gd name="connsiteX2" fmla="*/ 12192000 w 12192000"/>
              <a:gd name="connsiteY2" fmla="*/ 1895547 h 1895547"/>
              <a:gd name="connsiteX3" fmla="*/ 0 w 12192000"/>
              <a:gd name="connsiteY3" fmla="*/ 1895547 h 1895547"/>
              <a:gd name="connsiteX4" fmla="*/ 0 w 12192000"/>
              <a:gd name="connsiteY4" fmla="*/ 0 h 1895547"/>
              <a:gd name="connsiteX0" fmla="*/ 0 w 12192000"/>
              <a:gd name="connsiteY0" fmla="*/ 9453 h 1905000"/>
              <a:gd name="connsiteX1" fmla="*/ 4476750 w 12192000"/>
              <a:gd name="connsiteY1" fmla="*/ 0 h 1905000"/>
              <a:gd name="connsiteX2" fmla="*/ 12192000 w 12192000"/>
              <a:gd name="connsiteY2" fmla="*/ 9453 h 1905000"/>
              <a:gd name="connsiteX3" fmla="*/ 12192000 w 12192000"/>
              <a:gd name="connsiteY3" fmla="*/ 1905000 h 1905000"/>
              <a:gd name="connsiteX4" fmla="*/ 0 w 12192000"/>
              <a:gd name="connsiteY4" fmla="*/ 1905000 h 1905000"/>
              <a:gd name="connsiteX5" fmla="*/ 0 w 12192000"/>
              <a:gd name="connsiteY5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12192000 w 12192000"/>
              <a:gd name="connsiteY3" fmla="*/ 609528 h 2505075"/>
              <a:gd name="connsiteX4" fmla="*/ 12192000 w 12192000"/>
              <a:gd name="connsiteY4" fmla="*/ 2505075 h 2505075"/>
              <a:gd name="connsiteX5" fmla="*/ 0 w 12192000"/>
              <a:gd name="connsiteY5" fmla="*/ 2505075 h 2505075"/>
              <a:gd name="connsiteX6" fmla="*/ 0 w 12192000"/>
              <a:gd name="connsiteY6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12192000 w 12192000"/>
              <a:gd name="connsiteY4" fmla="*/ 609528 h 2505075"/>
              <a:gd name="connsiteX5" fmla="*/ 12192000 w 12192000"/>
              <a:gd name="connsiteY5" fmla="*/ 2505075 h 2505075"/>
              <a:gd name="connsiteX6" fmla="*/ 0 w 12192000"/>
              <a:gd name="connsiteY6" fmla="*/ 2505075 h 2505075"/>
              <a:gd name="connsiteX7" fmla="*/ 0 w 12192000"/>
              <a:gd name="connsiteY7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2192000 w 12192000"/>
              <a:gd name="connsiteY5" fmla="*/ 609528 h 2505075"/>
              <a:gd name="connsiteX6" fmla="*/ 12192000 w 12192000"/>
              <a:gd name="connsiteY6" fmla="*/ 2505075 h 2505075"/>
              <a:gd name="connsiteX7" fmla="*/ 0 w 12192000"/>
              <a:gd name="connsiteY7" fmla="*/ 2505075 h 2505075"/>
              <a:gd name="connsiteX8" fmla="*/ 0 w 12192000"/>
              <a:gd name="connsiteY8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410325 w 12192000"/>
              <a:gd name="connsiteY3" fmla="*/ 2571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10296525 w 12192000"/>
              <a:gd name="connsiteY5" fmla="*/ 1866900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9648825 w 12192000"/>
              <a:gd name="connsiteY5" fmla="*/ 790575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12611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53047">
                <a:moveTo>
                  <a:pt x="0" y="2857500"/>
                </a:moveTo>
                <a:lnTo>
                  <a:pt x="3057525" y="2867097"/>
                </a:lnTo>
                <a:lnTo>
                  <a:pt x="4448175" y="2247972"/>
                </a:lnTo>
                <a:lnTo>
                  <a:pt x="6410325" y="2505148"/>
                </a:lnTo>
                <a:lnTo>
                  <a:pt x="8220075" y="800173"/>
                </a:lnTo>
                <a:lnTo>
                  <a:pt x="9612611" y="1619323"/>
                </a:lnTo>
                <a:lnTo>
                  <a:pt x="12192000" y="0"/>
                </a:lnTo>
                <a:lnTo>
                  <a:pt x="12192000" y="4753047"/>
                </a:lnTo>
                <a:lnTo>
                  <a:pt x="0" y="4753047"/>
                </a:lnTo>
                <a:lnTo>
                  <a:pt x="0" y="2857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7D24E3-1096-425F-B6D8-279400B7AA4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3ADBB1-66E7-413F-A126-DDB1AF4C6797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3164910" y="4409152"/>
            <a:ext cx="1217015" cy="5112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1D785-2209-4B9A-8592-62809CB2D0EB}"/>
              </a:ext>
            </a:extLst>
          </p:cNvPr>
          <p:cNvCxnSpPr>
            <a:cxnSpLocks/>
            <a:endCxn id="16" idx="5"/>
          </p:cNvCxnSpPr>
          <p:nvPr/>
        </p:nvCxnSpPr>
        <p:spPr>
          <a:xfrm>
            <a:off x="4439818" y="4357819"/>
            <a:ext cx="2023929" cy="28171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622622-7F89-4257-8E8D-7F8E99D3ED37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6487726" y="2990957"/>
            <a:ext cx="1623143" cy="159068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EC3746-1B9A-42CA-9248-F8E91F405733}"/>
              </a:ext>
            </a:extLst>
          </p:cNvPr>
          <p:cNvCxnSpPr>
            <a:cxnSpLocks/>
            <a:stCxn id="17" idx="6"/>
            <a:endCxn id="18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6729DF-B1CB-42BC-BB9C-903D81E75372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E1871F4-A164-41CC-B19C-67D82535E295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70A222-A55C-4966-B350-4CEECAB5414E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C47C7F-4AE7-4780-BA6D-BFE592D0D14C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A2B8DE-0B35-410A-B952-56BA2085C178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C65E96-31F8-4AEB-AAD2-431793EC3927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380FD1-FF0D-459E-A637-784144933752}"/>
              </a:ext>
            </a:extLst>
          </p:cNvPr>
          <p:cNvSpPr txBox="1"/>
          <p:nvPr/>
        </p:nvSpPr>
        <p:spPr>
          <a:xfrm>
            <a:off x="4067566" y="3597246"/>
            <a:ext cx="7129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CE4D9-7581-473C-A9DC-8012E9DEECE0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BDCA5-D3A7-4229-8FE8-1BE751598000}"/>
              </a:ext>
            </a:extLst>
          </p:cNvPr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3AA173-0BB7-4120-B4A4-200ABC573789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33C6AC-B56C-454C-8441-02EFBCB71F30}"/>
              </a:ext>
            </a:extLst>
          </p:cNvPr>
          <p:cNvGrpSpPr/>
          <p:nvPr/>
        </p:nvGrpSpPr>
        <p:grpSpPr>
          <a:xfrm>
            <a:off x="270276" y="2586286"/>
            <a:ext cx="1361383" cy="2509725"/>
            <a:chOff x="433001" y="1399349"/>
            <a:chExt cx="2505075" cy="46181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2B1ACC-F756-4EBB-8C3E-C0A54A28BF95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82B6CA-6345-4C48-BB03-9155C261A304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9" name="Freeform: Shape 338">
            <a:extLst>
              <a:ext uri="{FF2B5EF4-FFF2-40B4-BE49-F238E27FC236}">
                <a16:creationId xmlns:a16="http://schemas.microsoft.com/office/drawing/2014/main" id="{29A76D89-D63C-4852-B39A-38806AA1B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338" y="2080834"/>
            <a:ext cx="2511586" cy="1576757"/>
          </a:xfrm>
          <a:custGeom>
            <a:avLst/>
            <a:gdLst>
              <a:gd name="connsiteX0" fmla="*/ 1898971 w 2216118"/>
              <a:gd name="connsiteY0" fmla="*/ 1232027 h 1391264"/>
              <a:gd name="connsiteX1" fmla="*/ 1814014 w 2216118"/>
              <a:gd name="connsiteY1" fmla="*/ 1316190 h 1391264"/>
              <a:gd name="connsiteX2" fmla="*/ 1814014 w 2216118"/>
              <a:gd name="connsiteY2" fmla="*/ 1335402 h 1391264"/>
              <a:gd name="connsiteX3" fmla="*/ 1949877 w 2216118"/>
              <a:gd name="connsiteY3" fmla="*/ 1335402 h 1391264"/>
              <a:gd name="connsiteX4" fmla="*/ 1986407 w 2216118"/>
              <a:gd name="connsiteY4" fmla="*/ 1335402 h 1391264"/>
              <a:gd name="connsiteX5" fmla="*/ 1986407 w 2216118"/>
              <a:gd name="connsiteY5" fmla="*/ 1318646 h 1391264"/>
              <a:gd name="connsiteX6" fmla="*/ 326886 w 2216118"/>
              <a:gd name="connsiteY6" fmla="*/ 1230345 h 1391264"/>
              <a:gd name="connsiteX7" fmla="*/ 241929 w 2216118"/>
              <a:gd name="connsiteY7" fmla="*/ 1314508 h 1391264"/>
              <a:gd name="connsiteX8" fmla="*/ 241929 w 2216118"/>
              <a:gd name="connsiteY8" fmla="*/ 1335402 h 1391264"/>
              <a:gd name="connsiteX9" fmla="*/ 418108 w 2216118"/>
              <a:gd name="connsiteY9" fmla="*/ 1335402 h 1391264"/>
              <a:gd name="connsiteX10" fmla="*/ 418108 w 2216118"/>
              <a:gd name="connsiteY10" fmla="*/ 1320714 h 1391264"/>
              <a:gd name="connsiteX11" fmla="*/ 1667210 w 2216118"/>
              <a:gd name="connsiteY11" fmla="*/ 1224479 h 1391264"/>
              <a:gd name="connsiteX12" fmla="*/ 1582253 w 2216118"/>
              <a:gd name="connsiteY12" fmla="*/ 1308642 h 1391264"/>
              <a:gd name="connsiteX13" fmla="*/ 1582253 w 2216118"/>
              <a:gd name="connsiteY13" fmla="*/ 1335402 h 1391264"/>
              <a:gd name="connsiteX14" fmla="*/ 1768294 w 2216118"/>
              <a:gd name="connsiteY14" fmla="*/ 1335402 h 1391264"/>
              <a:gd name="connsiteX15" fmla="*/ 1768294 w 2216118"/>
              <a:gd name="connsiteY15" fmla="*/ 1312041 h 1391264"/>
              <a:gd name="connsiteX16" fmla="*/ 1761976 w 2216118"/>
              <a:gd name="connsiteY16" fmla="*/ 1318359 h 1391264"/>
              <a:gd name="connsiteX17" fmla="*/ 1443525 w 2216118"/>
              <a:gd name="connsiteY17" fmla="*/ 1224479 h 1391264"/>
              <a:gd name="connsiteX18" fmla="*/ 1358568 w 2216118"/>
              <a:gd name="connsiteY18" fmla="*/ 1308642 h 1391264"/>
              <a:gd name="connsiteX19" fmla="*/ 1358568 w 2216118"/>
              <a:gd name="connsiteY19" fmla="*/ 1335402 h 1391264"/>
              <a:gd name="connsiteX20" fmla="*/ 1536533 w 2216118"/>
              <a:gd name="connsiteY20" fmla="*/ 1335402 h 1391264"/>
              <a:gd name="connsiteX21" fmla="*/ 1536533 w 2216118"/>
              <a:gd name="connsiteY21" fmla="*/ 1316618 h 1391264"/>
              <a:gd name="connsiteX22" fmla="*/ 1219840 w 2216118"/>
              <a:gd name="connsiteY22" fmla="*/ 1224479 h 1391264"/>
              <a:gd name="connsiteX23" fmla="*/ 1134883 w 2216118"/>
              <a:gd name="connsiteY23" fmla="*/ 1308642 h 1391264"/>
              <a:gd name="connsiteX24" fmla="*/ 1134883 w 2216118"/>
              <a:gd name="connsiteY24" fmla="*/ 1335402 h 1391264"/>
              <a:gd name="connsiteX25" fmla="*/ 1312848 w 2216118"/>
              <a:gd name="connsiteY25" fmla="*/ 1335402 h 1391264"/>
              <a:gd name="connsiteX26" fmla="*/ 1312848 w 2216118"/>
              <a:gd name="connsiteY26" fmla="*/ 1316618 h 1391264"/>
              <a:gd name="connsiteX27" fmla="*/ 996155 w 2216118"/>
              <a:gd name="connsiteY27" fmla="*/ 1224479 h 1391264"/>
              <a:gd name="connsiteX28" fmla="*/ 911198 w 2216118"/>
              <a:gd name="connsiteY28" fmla="*/ 1308642 h 1391264"/>
              <a:gd name="connsiteX29" fmla="*/ 911198 w 2216118"/>
              <a:gd name="connsiteY29" fmla="*/ 1335402 h 1391264"/>
              <a:gd name="connsiteX30" fmla="*/ 1089163 w 2216118"/>
              <a:gd name="connsiteY30" fmla="*/ 1335402 h 1391264"/>
              <a:gd name="connsiteX31" fmla="*/ 1089163 w 2216118"/>
              <a:gd name="connsiteY31" fmla="*/ 1316618 h 1391264"/>
              <a:gd name="connsiteX32" fmla="*/ 772470 w 2216118"/>
              <a:gd name="connsiteY32" fmla="*/ 1224479 h 1391264"/>
              <a:gd name="connsiteX33" fmla="*/ 687513 w 2216118"/>
              <a:gd name="connsiteY33" fmla="*/ 1308642 h 1391264"/>
              <a:gd name="connsiteX34" fmla="*/ 687513 w 2216118"/>
              <a:gd name="connsiteY34" fmla="*/ 1335402 h 1391264"/>
              <a:gd name="connsiteX35" fmla="*/ 865478 w 2216118"/>
              <a:gd name="connsiteY35" fmla="*/ 1335402 h 1391264"/>
              <a:gd name="connsiteX36" fmla="*/ 865478 w 2216118"/>
              <a:gd name="connsiteY36" fmla="*/ 1316618 h 1391264"/>
              <a:gd name="connsiteX37" fmla="*/ 548785 w 2216118"/>
              <a:gd name="connsiteY37" fmla="*/ 1224479 h 1391264"/>
              <a:gd name="connsiteX38" fmla="*/ 463828 w 2216118"/>
              <a:gd name="connsiteY38" fmla="*/ 1308642 h 1391264"/>
              <a:gd name="connsiteX39" fmla="*/ 463828 w 2216118"/>
              <a:gd name="connsiteY39" fmla="*/ 1335402 h 1391264"/>
              <a:gd name="connsiteX40" fmla="*/ 641793 w 2216118"/>
              <a:gd name="connsiteY40" fmla="*/ 1335402 h 1391264"/>
              <a:gd name="connsiteX41" fmla="*/ 641793 w 2216118"/>
              <a:gd name="connsiteY41" fmla="*/ 1316618 h 1391264"/>
              <a:gd name="connsiteX42" fmla="*/ 2032127 w 2216118"/>
              <a:gd name="connsiteY42" fmla="*/ 1155412 h 1391264"/>
              <a:gd name="connsiteX43" fmla="*/ 2032127 w 2216118"/>
              <a:gd name="connsiteY43" fmla="*/ 1276395 h 1391264"/>
              <a:gd name="connsiteX44" fmla="*/ 2093479 w 2216118"/>
              <a:gd name="connsiteY44" fmla="*/ 1216190 h 1391264"/>
              <a:gd name="connsiteX45" fmla="*/ 1814014 w 2216118"/>
              <a:gd name="connsiteY45" fmla="*/ 1147864 h 1391264"/>
              <a:gd name="connsiteX46" fmla="*/ 1814014 w 2216118"/>
              <a:gd name="connsiteY46" fmla="*/ 1268847 h 1391264"/>
              <a:gd name="connsiteX47" fmla="*/ 1875366 w 2216118"/>
              <a:gd name="connsiteY47" fmla="*/ 1208643 h 1391264"/>
              <a:gd name="connsiteX48" fmla="*/ 1986407 w 2216118"/>
              <a:gd name="connsiteY48" fmla="*/ 1145409 h 1391264"/>
              <a:gd name="connsiteX49" fmla="*/ 1922576 w 2216118"/>
              <a:gd name="connsiteY49" fmla="*/ 1208643 h 1391264"/>
              <a:gd name="connsiteX50" fmla="*/ 1986407 w 2216118"/>
              <a:gd name="connsiteY50" fmla="*/ 1271280 h 1391264"/>
              <a:gd name="connsiteX51" fmla="*/ 1582253 w 2216118"/>
              <a:gd name="connsiteY51" fmla="*/ 1140317 h 1391264"/>
              <a:gd name="connsiteX52" fmla="*/ 1582253 w 2216118"/>
              <a:gd name="connsiteY52" fmla="*/ 1261299 h 1391264"/>
              <a:gd name="connsiteX53" fmla="*/ 1643605 w 2216118"/>
              <a:gd name="connsiteY53" fmla="*/ 1201094 h 1391264"/>
              <a:gd name="connsiteX54" fmla="*/ 1358568 w 2216118"/>
              <a:gd name="connsiteY54" fmla="*/ 1140317 h 1391264"/>
              <a:gd name="connsiteX55" fmla="*/ 1358568 w 2216118"/>
              <a:gd name="connsiteY55" fmla="*/ 1261299 h 1391264"/>
              <a:gd name="connsiteX56" fmla="*/ 1419920 w 2216118"/>
              <a:gd name="connsiteY56" fmla="*/ 1201094 h 1391264"/>
              <a:gd name="connsiteX57" fmla="*/ 1134883 w 2216118"/>
              <a:gd name="connsiteY57" fmla="*/ 1140317 h 1391264"/>
              <a:gd name="connsiteX58" fmla="*/ 1134883 w 2216118"/>
              <a:gd name="connsiteY58" fmla="*/ 1261299 h 1391264"/>
              <a:gd name="connsiteX59" fmla="*/ 1196235 w 2216118"/>
              <a:gd name="connsiteY59" fmla="*/ 1201094 h 1391264"/>
              <a:gd name="connsiteX60" fmla="*/ 911198 w 2216118"/>
              <a:gd name="connsiteY60" fmla="*/ 1140317 h 1391264"/>
              <a:gd name="connsiteX61" fmla="*/ 911198 w 2216118"/>
              <a:gd name="connsiteY61" fmla="*/ 1261299 h 1391264"/>
              <a:gd name="connsiteX62" fmla="*/ 972550 w 2216118"/>
              <a:gd name="connsiteY62" fmla="*/ 1201094 h 1391264"/>
              <a:gd name="connsiteX63" fmla="*/ 687513 w 2216118"/>
              <a:gd name="connsiteY63" fmla="*/ 1140316 h 1391264"/>
              <a:gd name="connsiteX64" fmla="*/ 687513 w 2216118"/>
              <a:gd name="connsiteY64" fmla="*/ 1261300 h 1391264"/>
              <a:gd name="connsiteX65" fmla="*/ 748865 w 2216118"/>
              <a:gd name="connsiteY65" fmla="*/ 1201095 h 1391264"/>
              <a:gd name="connsiteX66" fmla="*/ 463828 w 2216118"/>
              <a:gd name="connsiteY66" fmla="*/ 1140316 h 1391264"/>
              <a:gd name="connsiteX67" fmla="*/ 463828 w 2216118"/>
              <a:gd name="connsiteY67" fmla="*/ 1261299 h 1391264"/>
              <a:gd name="connsiteX68" fmla="*/ 525180 w 2216118"/>
              <a:gd name="connsiteY68" fmla="*/ 1201095 h 1391264"/>
              <a:gd name="connsiteX69" fmla="*/ 418108 w 2216118"/>
              <a:gd name="connsiteY69" fmla="*/ 1139976 h 1391264"/>
              <a:gd name="connsiteX70" fmla="*/ 350491 w 2216118"/>
              <a:gd name="connsiteY70" fmla="*/ 1206960 h 1391264"/>
              <a:gd name="connsiteX71" fmla="*/ 418108 w 2216118"/>
              <a:gd name="connsiteY71" fmla="*/ 1273313 h 1391264"/>
              <a:gd name="connsiteX72" fmla="*/ 641793 w 2216118"/>
              <a:gd name="connsiteY72" fmla="*/ 1132341 h 1391264"/>
              <a:gd name="connsiteX73" fmla="*/ 572390 w 2216118"/>
              <a:gd name="connsiteY73" fmla="*/ 1201095 h 1391264"/>
              <a:gd name="connsiteX74" fmla="*/ 641793 w 2216118"/>
              <a:gd name="connsiteY74" fmla="*/ 1269199 h 1391264"/>
              <a:gd name="connsiteX75" fmla="*/ 1536533 w 2216118"/>
              <a:gd name="connsiteY75" fmla="*/ 1132340 h 1391264"/>
              <a:gd name="connsiteX76" fmla="*/ 1467130 w 2216118"/>
              <a:gd name="connsiteY76" fmla="*/ 1201095 h 1391264"/>
              <a:gd name="connsiteX77" fmla="*/ 1536533 w 2216118"/>
              <a:gd name="connsiteY77" fmla="*/ 1269200 h 1391264"/>
              <a:gd name="connsiteX78" fmla="*/ 1312848 w 2216118"/>
              <a:gd name="connsiteY78" fmla="*/ 1132340 h 1391264"/>
              <a:gd name="connsiteX79" fmla="*/ 1243445 w 2216118"/>
              <a:gd name="connsiteY79" fmla="*/ 1201095 h 1391264"/>
              <a:gd name="connsiteX80" fmla="*/ 1312848 w 2216118"/>
              <a:gd name="connsiteY80" fmla="*/ 1269200 h 1391264"/>
              <a:gd name="connsiteX81" fmla="*/ 1089163 w 2216118"/>
              <a:gd name="connsiteY81" fmla="*/ 1132340 h 1391264"/>
              <a:gd name="connsiteX82" fmla="*/ 1019760 w 2216118"/>
              <a:gd name="connsiteY82" fmla="*/ 1201095 h 1391264"/>
              <a:gd name="connsiteX83" fmla="*/ 1089163 w 2216118"/>
              <a:gd name="connsiteY83" fmla="*/ 1269200 h 1391264"/>
              <a:gd name="connsiteX84" fmla="*/ 865478 w 2216118"/>
              <a:gd name="connsiteY84" fmla="*/ 1132340 h 1391264"/>
              <a:gd name="connsiteX85" fmla="*/ 796075 w 2216118"/>
              <a:gd name="connsiteY85" fmla="*/ 1201095 h 1391264"/>
              <a:gd name="connsiteX86" fmla="*/ 865478 w 2216118"/>
              <a:gd name="connsiteY86" fmla="*/ 1269200 h 1391264"/>
              <a:gd name="connsiteX87" fmla="*/ 1768294 w 2216118"/>
              <a:gd name="connsiteY87" fmla="*/ 1124340 h 1391264"/>
              <a:gd name="connsiteX88" fmla="*/ 1690815 w 2216118"/>
              <a:gd name="connsiteY88" fmla="*/ 1201095 h 1391264"/>
              <a:gd name="connsiteX89" fmla="*/ 1768294 w 2216118"/>
              <a:gd name="connsiteY89" fmla="*/ 1277125 h 1391264"/>
              <a:gd name="connsiteX90" fmla="*/ 2036242 w 2216118"/>
              <a:gd name="connsiteY90" fmla="*/ 1113696 h 1391264"/>
              <a:gd name="connsiteX91" fmla="*/ 2117084 w 2216118"/>
              <a:gd name="connsiteY91" fmla="*/ 1193027 h 1391264"/>
              <a:gd name="connsiteX92" fmla="*/ 2197926 w 2216118"/>
              <a:gd name="connsiteY92" fmla="*/ 1113696 h 1391264"/>
              <a:gd name="connsiteX93" fmla="*/ 1825821 w 2216118"/>
              <a:gd name="connsiteY93" fmla="*/ 1113696 h 1391264"/>
              <a:gd name="connsiteX94" fmla="*/ 1898971 w 2216118"/>
              <a:gd name="connsiteY94" fmla="*/ 1185479 h 1391264"/>
              <a:gd name="connsiteX95" fmla="*/ 1972121 w 2216118"/>
              <a:gd name="connsiteY95" fmla="*/ 1113696 h 1391264"/>
              <a:gd name="connsiteX96" fmla="*/ 1601752 w 2216118"/>
              <a:gd name="connsiteY96" fmla="*/ 1113696 h 1391264"/>
              <a:gd name="connsiteX97" fmla="*/ 1667210 w 2216118"/>
              <a:gd name="connsiteY97" fmla="*/ 1177930 h 1391264"/>
              <a:gd name="connsiteX98" fmla="*/ 1732668 w 2216118"/>
              <a:gd name="connsiteY98" fmla="*/ 1113696 h 1391264"/>
              <a:gd name="connsiteX99" fmla="*/ 1378067 w 2216118"/>
              <a:gd name="connsiteY99" fmla="*/ 1113696 h 1391264"/>
              <a:gd name="connsiteX100" fmla="*/ 1443525 w 2216118"/>
              <a:gd name="connsiteY100" fmla="*/ 1177930 h 1391264"/>
              <a:gd name="connsiteX101" fmla="*/ 1508983 w 2216118"/>
              <a:gd name="connsiteY101" fmla="*/ 1113696 h 1391264"/>
              <a:gd name="connsiteX102" fmla="*/ 1154382 w 2216118"/>
              <a:gd name="connsiteY102" fmla="*/ 1113696 h 1391264"/>
              <a:gd name="connsiteX103" fmla="*/ 1219840 w 2216118"/>
              <a:gd name="connsiteY103" fmla="*/ 1177930 h 1391264"/>
              <a:gd name="connsiteX104" fmla="*/ 1285298 w 2216118"/>
              <a:gd name="connsiteY104" fmla="*/ 1113696 h 1391264"/>
              <a:gd name="connsiteX105" fmla="*/ 930697 w 2216118"/>
              <a:gd name="connsiteY105" fmla="*/ 1113696 h 1391264"/>
              <a:gd name="connsiteX106" fmla="*/ 996155 w 2216118"/>
              <a:gd name="connsiteY106" fmla="*/ 1177930 h 1391264"/>
              <a:gd name="connsiteX107" fmla="*/ 1061613 w 2216118"/>
              <a:gd name="connsiteY107" fmla="*/ 1113696 h 1391264"/>
              <a:gd name="connsiteX108" fmla="*/ 707012 w 2216118"/>
              <a:gd name="connsiteY108" fmla="*/ 1113696 h 1391264"/>
              <a:gd name="connsiteX109" fmla="*/ 772470 w 2216118"/>
              <a:gd name="connsiteY109" fmla="*/ 1177931 h 1391264"/>
              <a:gd name="connsiteX110" fmla="*/ 837928 w 2216118"/>
              <a:gd name="connsiteY110" fmla="*/ 1113696 h 1391264"/>
              <a:gd name="connsiteX111" fmla="*/ 483327 w 2216118"/>
              <a:gd name="connsiteY111" fmla="*/ 1113696 h 1391264"/>
              <a:gd name="connsiteX112" fmla="*/ 548785 w 2216118"/>
              <a:gd name="connsiteY112" fmla="*/ 1177931 h 1391264"/>
              <a:gd name="connsiteX113" fmla="*/ 614243 w 2216118"/>
              <a:gd name="connsiteY113" fmla="*/ 1113696 h 1391264"/>
              <a:gd name="connsiteX114" fmla="*/ 775882 w 2216118"/>
              <a:gd name="connsiteY114" fmla="*/ 963175 h 1391264"/>
              <a:gd name="connsiteX115" fmla="*/ 690925 w 2216118"/>
              <a:gd name="connsiteY115" fmla="*/ 1047338 h 1391264"/>
              <a:gd name="connsiteX116" fmla="*/ 690925 w 2216118"/>
              <a:gd name="connsiteY116" fmla="*/ 1057834 h 1391264"/>
              <a:gd name="connsiteX117" fmla="*/ 869262 w 2216118"/>
              <a:gd name="connsiteY117" fmla="*/ 1057834 h 1391264"/>
              <a:gd name="connsiteX118" fmla="*/ 869262 w 2216118"/>
              <a:gd name="connsiteY118" fmla="*/ 1055682 h 1391264"/>
              <a:gd name="connsiteX119" fmla="*/ 1894679 w 2216118"/>
              <a:gd name="connsiteY119" fmla="*/ 947394 h 1391264"/>
              <a:gd name="connsiteX120" fmla="*/ 1809722 w 2216118"/>
              <a:gd name="connsiteY120" fmla="*/ 1031557 h 1391264"/>
              <a:gd name="connsiteX121" fmla="*/ 1809722 w 2216118"/>
              <a:gd name="connsiteY121" fmla="*/ 1057834 h 1391264"/>
              <a:gd name="connsiteX122" fmla="*/ 1951680 w 2216118"/>
              <a:gd name="connsiteY122" fmla="*/ 1057834 h 1391264"/>
              <a:gd name="connsiteX123" fmla="*/ 1987687 w 2216118"/>
              <a:gd name="connsiteY123" fmla="*/ 1057834 h 1391264"/>
              <a:gd name="connsiteX124" fmla="*/ 1987687 w 2216118"/>
              <a:gd name="connsiteY124" fmla="*/ 1039533 h 1391264"/>
              <a:gd name="connsiteX125" fmla="*/ 1670994 w 2216118"/>
              <a:gd name="connsiteY125" fmla="*/ 947394 h 1391264"/>
              <a:gd name="connsiteX126" fmla="*/ 1586037 w 2216118"/>
              <a:gd name="connsiteY126" fmla="*/ 1031557 h 1391264"/>
              <a:gd name="connsiteX127" fmla="*/ 1586037 w 2216118"/>
              <a:gd name="connsiteY127" fmla="*/ 1057834 h 1391264"/>
              <a:gd name="connsiteX128" fmla="*/ 1764002 w 2216118"/>
              <a:gd name="connsiteY128" fmla="*/ 1057834 h 1391264"/>
              <a:gd name="connsiteX129" fmla="*/ 1764002 w 2216118"/>
              <a:gd name="connsiteY129" fmla="*/ 1039533 h 1391264"/>
              <a:gd name="connsiteX130" fmla="*/ 1447309 w 2216118"/>
              <a:gd name="connsiteY130" fmla="*/ 947394 h 1391264"/>
              <a:gd name="connsiteX131" fmla="*/ 1362352 w 2216118"/>
              <a:gd name="connsiteY131" fmla="*/ 1031557 h 1391264"/>
              <a:gd name="connsiteX132" fmla="*/ 1362352 w 2216118"/>
              <a:gd name="connsiteY132" fmla="*/ 1057834 h 1391264"/>
              <a:gd name="connsiteX133" fmla="*/ 1540317 w 2216118"/>
              <a:gd name="connsiteY133" fmla="*/ 1057834 h 1391264"/>
              <a:gd name="connsiteX134" fmla="*/ 1540317 w 2216118"/>
              <a:gd name="connsiteY134" fmla="*/ 1039533 h 1391264"/>
              <a:gd name="connsiteX135" fmla="*/ 1223624 w 2216118"/>
              <a:gd name="connsiteY135" fmla="*/ 947394 h 1391264"/>
              <a:gd name="connsiteX136" fmla="*/ 1138667 w 2216118"/>
              <a:gd name="connsiteY136" fmla="*/ 1031557 h 1391264"/>
              <a:gd name="connsiteX137" fmla="*/ 1138667 w 2216118"/>
              <a:gd name="connsiteY137" fmla="*/ 1057834 h 1391264"/>
              <a:gd name="connsiteX138" fmla="*/ 1316632 w 2216118"/>
              <a:gd name="connsiteY138" fmla="*/ 1057834 h 1391264"/>
              <a:gd name="connsiteX139" fmla="*/ 1316632 w 2216118"/>
              <a:gd name="connsiteY139" fmla="*/ 1039533 h 1391264"/>
              <a:gd name="connsiteX140" fmla="*/ 999939 w 2216118"/>
              <a:gd name="connsiteY140" fmla="*/ 947394 h 1391264"/>
              <a:gd name="connsiteX141" fmla="*/ 914982 w 2216118"/>
              <a:gd name="connsiteY141" fmla="*/ 1031557 h 1391264"/>
              <a:gd name="connsiteX142" fmla="*/ 914982 w 2216118"/>
              <a:gd name="connsiteY142" fmla="*/ 1057834 h 1391264"/>
              <a:gd name="connsiteX143" fmla="*/ 1092947 w 2216118"/>
              <a:gd name="connsiteY143" fmla="*/ 1057834 h 1391264"/>
              <a:gd name="connsiteX144" fmla="*/ 1092947 w 2216118"/>
              <a:gd name="connsiteY144" fmla="*/ 1039533 h 1391264"/>
              <a:gd name="connsiteX145" fmla="*/ 869262 w 2216118"/>
              <a:gd name="connsiteY145" fmla="*/ 870668 h 1391264"/>
              <a:gd name="connsiteX146" fmla="*/ 799487 w 2216118"/>
              <a:gd name="connsiteY146" fmla="*/ 939791 h 1391264"/>
              <a:gd name="connsiteX147" fmla="*/ 869262 w 2216118"/>
              <a:gd name="connsiteY147" fmla="*/ 1008261 h 1391264"/>
              <a:gd name="connsiteX148" fmla="*/ 2033407 w 2216118"/>
              <a:gd name="connsiteY148" fmla="*/ 863232 h 1391264"/>
              <a:gd name="connsiteX149" fmla="*/ 2033407 w 2216118"/>
              <a:gd name="connsiteY149" fmla="*/ 984214 h 1391264"/>
              <a:gd name="connsiteX150" fmla="*/ 2094759 w 2216118"/>
              <a:gd name="connsiteY150" fmla="*/ 924009 h 1391264"/>
              <a:gd name="connsiteX151" fmla="*/ 1809722 w 2216118"/>
              <a:gd name="connsiteY151" fmla="*/ 863232 h 1391264"/>
              <a:gd name="connsiteX152" fmla="*/ 1809722 w 2216118"/>
              <a:gd name="connsiteY152" fmla="*/ 984214 h 1391264"/>
              <a:gd name="connsiteX153" fmla="*/ 1871074 w 2216118"/>
              <a:gd name="connsiteY153" fmla="*/ 924009 h 1391264"/>
              <a:gd name="connsiteX154" fmla="*/ 1586037 w 2216118"/>
              <a:gd name="connsiteY154" fmla="*/ 863232 h 1391264"/>
              <a:gd name="connsiteX155" fmla="*/ 1586037 w 2216118"/>
              <a:gd name="connsiteY155" fmla="*/ 984214 h 1391264"/>
              <a:gd name="connsiteX156" fmla="*/ 1647389 w 2216118"/>
              <a:gd name="connsiteY156" fmla="*/ 924009 h 1391264"/>
              <a:gd name="connsiteX157" fmla="*/ 1362352 w 2216118"/>
              <a:gd name="connsiteY157" fmla="*/ 863232 h 1391264"/>
              <a:gd name="connsiteX158" fmla="*/ 1362352 w 2216118"/>
              <a:gd name="connsiteY158" fmla="*/ 984214 h 1391264"/>
              <a:gd name="connsiteX159" fmla="*/ 1423704 w 2216118"/>
              <a:gd name="connsiteY159" fmla="*/ 924009 h 1391264"/>
              <a:gd name="connsiteX160" fmla="*/ 1138667 w 2216118"/>
              <a:gd name="connsiteY160" fmla="*/ 863232 h 1391264"/>
              <a:gd name="connsiteX161" fmla="*/ 1138667 w 2216118"/>
              <a:gd name="connsiteY161" fmla="*/ 984214 h 1391264"/>
              <a:gd name="connsiteX162" fmla="*/ 1200019 w 2216118"/>
              <a:gd name="connsiteY162" fmla="*/ 924009 h 1391264"/>
              <a:gd name="connsiteX163" fmla="*/ 914982 w 2216118"/>
              <a:gd name="connsiteY163" fmla="*/ 863231 h 1391264"/>
              <a:gd name="connsiteX164" fmla="*/ 914982 w 2216118"/>
              <a:gd name="connsiteY164" fmla="*/ 984214 h 1391264"/>
              <a:gd name="connsiteX165" fmla="*/ 976334 w 2216118"/>
              <a:gd name="connsiteY165" fmla="*/ 924009 h 1391264"/>
              <a:gd name="connsiteX166" fmla="*/ 1987687 w 2216118"/>
              <a:gd name="connsiteY166" fmla="*/ 855255 h 1391264"/>
              <a:gd name="connsiteX167" fmla="*/ 1918284 w 2216118"/>
              <a:gd name="connsiteY167" fmla="*/ 924010 h 1391264"/>
              <a:gd name="connsiteX168" fmla="*/ 1987687 w 2216118"/>
              <a:gd name="connsiteY168" fmla="*/ 992115 h 1391264"/>
              <a:gd name="connsiteX169" fmla="*/ 1764002 w 2216118"/>
              <a:gd name="connsiteY169" fmla="*/ 855255 h 1391264"/>
              <a:gd name="connsiteX170" fmla="*/ 1694599 w 2216118"/>
              <a:gd name="connsiteY170" fmla="*/ 924010 h 1391264"/>
              <a:gd name="connsiteX171" fmla="*/ 1764002 w 2216118"/>
              <a:gd name="connsiteY171" fmla="*/ 992115 h 1391264"/>
              <a:gd name="connsiteX172" fmla="*/ 1540317 w 2216118"/>
              <a:gd name="connsiteY172" fmla="*/ 855255 h 1391264"/>
              <a:gd name="connsiteX173" fmla="*/ 1470914 w 2216118"/>
              <a:gd name="connsiteY173" fmla="*/ 924010 h 1391264"/>
              <a:gd name="connsiteX174" fmla="*/ 1540317 w 2216118"/>
              <a:gd name="connsiteY174" fmla="*/ 992115 h 1391264"/>
              <a:gd name="connsiteX175" fmla="*/ 1316632 w 2216118"/>
              <a:gd name="connsiteY175" fmla="*/ 855255 h 1391264"/>
              <a:gd name="connsiteX176" fmla="*/ 1247229 w 2216118"/>
              <a:gd name="connsiteY176" fmla="*/ 924010 h 1391264"/>
              <a:gd name="connsiteX177" fmla="*/ 1316632 w 2216118"/>
              <a:gd name="connsiteY177" fmla="*/ 992115 h 1391264"/>
              <a:gd name="connsiteX178" fmla="*/ 1092947 w 2216118"/>
              <a:gd name="connsiteY178" fmla="*/ 855255 h 1391264"/>
              <a:gd name="connsiteX179" fmla="*/ 1023544 w 2216118"/>
              <a:gd name="connsiteY179" fmla="*/ 924010 h 1391264"/>
              <a:gd name="connsiteX180" fmla="*/ 1092947 w 2216118"/>
              <a:gd name="connsiteY180" fmla="*/ 992115 h 1391264"/>
              <a:gd name="connsiteX181" fmla="*/ 2041983 w 2216118"/>
              <a:gd name="connsiteY181" fmla="*/ 825892 h 1391264"/>
              <a:gd name="connsiteX182" fmla="*/ 2118364 w 2216118"/>
              <a:gd name="connsiteY182" fmla="*/ 900845 h 1391264"/>
              <a:gd name="connsiteX183" fmla="*/ 2194745 w 2216118"/>
              <a:gd name="connsiteY183" fmla="*/ 825892 h 1391264"/>
              <a:gd name="connsiteX184" fmla="*/ 1818298 w 2216118"/>
              <a:gd name="connsiteY184" fmla="*/ 825892 h 1391264"/>
              <a:gd name="connsiteX185" fmla="*/ 1894679 w 2216118"/>
              <a:gd name="connsiteY185" fmla="*/ 900845 h 1391264"/>
              <a:gd name="connsiteX186" fmla="*/ 1971060 w 2216118"/>
              <a:gd name="connsiteY186" fmla="*/ 825892 h 1391264"/>
              <a:gd name="connsiteX187" fmla="*/ 1594613 w 2216118"/>
              <a:gd name="connsiteY187" fmla="*/ 825892 h 1391264"/>
              <a:gd name="connsiteX188" fmla="*/ 1670994 w 2216118"/>
              <a:gd name="connsiteY188" fmla="*/ 900845 h 1391264"/>
              <a:gd name="connsiteX189" fmla="*/ 1747375 w 2216118"/>
              <a:gd name="connsiteY189" fmla="*/ 825892 h 1391264"/>
              <a:gd name="connsiteX190" fmla="*/ 1370928 w 2216118"/>
              <a:gd name="connsiteY190" fmla="*/ 825892 h 1391264"/>
              <a:gd name="connsiteX191" fmla="*/ 1447309 w 2216118"/>
              <a:gd name="connsiteY191" fmla="*/ 900845 h 1391264"/>
              <a:gd name="connsiteX192" fmla="*/ 1523690 w 2216118"/>
              <a:gd name="connsiteY192" fmla="*/ 825892 h 1391264"/>
              <a:gd name="connsiteX193" fmla="*/ 1147243 w 2216118"/>
              <a:gd name="connsiteY193" fmla="*/ 825892 h 1391264"/>
              <a:gd name="connsiteX194" fmla="*/ 1223624 w 2216118"/>
              <a:gd name="connsiteY194" fmla="*/ 900845 h 1391264"/>
              <a:gd name="connsiteX195" fmla="*/ 1300005 w 2216118"/>
              <a:gd name="connsiteY195" fmla="*/ 825892 h 1391264"/>
              <a:gd name="connsiteX196" fmla="*/ 923558 w 2216118"/>
              <a:gd name="connsiteY196" fmla="*/ 825892 h 1391264"/>
              <a:gd name="connsiteX197" fmla="*/ 999939 w 2216118"/>
              <a:gd name="connsiteY197" fmla="*/ 900845 h 1391264"/>
              <a:gd name="connsiteX198" fmla="*/ 1076320 w 2216118"/>
              <a:gd name="connsiteY198" fmla="*/ 825892 h 1391264"/>
              <a:gd name="connsiteX199" fmla="*/ 2115760 w 2216118"/>
              <a:gd name="connsiteY199" fmla="*/ 689035 h 1391264"/>
              <a:gd name="connsiteX200" fmla="*/ 2034001 w 2216118"/>
              <a:gd name="connsiteY200" fmla="*/ 770030 h 1391264"/>
              <a:gd name="connsiteX201" fmla="*/ 2197519 w 2216118"/>
              <a:gd name="connsiteY201" fmla="*/ 770030 h 1391264"/>
              <a:gd name="connsiteX202" fmla="*/ 1892075 w 2216118"/>
              <a:gd name="connsiteY202" fmla="*/ 689035 h 1391264"/>
              <a:gd name="connsiteX203" fmla="*/ 1810316 w 2216118"/>
              <a:gd name="connsiteY203" fmla="*/ 770030 h 1391264"/>
              <a:gd name="connsiteX204" fmla="*/ 1953483 w 2216118"/>
              <a:gd name="connsiteY204" fmla="*/ 770030 h 1391264"/>
              <a:gd name="connsiteX205" fmla="*/ 1973834 w 2216118"/>
              <a:gd name="connsiteY205" fmla="*/ 770030 h 1391264"/>
              <a:gd name="connsiteX206" fmla="*/ 1668390 w 2216118"/>
              <a:gd name="connsiteY206" fmla="*/ 689035 h 1391264"/>
              <a:gd name="connsiteX207" fmla="*/ 1586631 w 2216118"/>
              <a:gd name="connsiteY207" fmla="*/ 770030 h 1391264"/>
              <a:gd name="connsiteX208" fmla="*/ 1750149 w 2216118"/>
              <a:gd name="connsiteY208" fmla="*/ 770030 h 1391264"/>
              <a:gd name="connsiteX209" fmla="*/ 1444705 w 2216118"/>
              <a:gd name="connsiteY209" fmla="*/ 689035 h 1391264"/>
              <a:gd name="connsiteX210" fmla="*/ 1362946 w 2216118"/>
              <a:gd name="connsiteY210" fmla="*/ 770030 h 1391264"/>
              <a:gd name="connsiteX211" fmla="*/ 1526464 w 2216118"/>
              <a:gd name="connsiteY211" fmla="*/ 770030 h 1391264"/>
              <a:gd name="connsiteX212" fmla="*/ 1221020 w 2216118"/>
              <a:gd name="connsiteY212" fmla="*/ 689035 h 1391264"/>
              <a:gd name="connsiteX213" fmla="*/ 1139261 w 2216118"/>
              <a:gd name="connsiteY213" fmla="*/ 770030 h 1391264"/>
              <a:gd name="connsiteX214" fmla="*/ 1302779 w 2216118"/>
              <a:gd name="connsiteY214" fmla="*/ 770030 h 1391264"/>
              <a:gd name="connsiteX215" fmla="*/ 2030803 w 2216118"/>
              <a:gd name="connsiteY215" fmla="*/ 604873 h 1391264"/>
              <a:gd name="connsiteX216" fmla="*/ 2030803 w 2216118"/>
              <a:gd name="connsiteY216" fmla="*/ 725855 h 1391264"/>
              <a:gd name="connsiteX217" fmla="*/ 2092155 w 2216118"/>
              <a:gd name="connsiteY217" fmla="*/ 665650 h 1391264"/>
              <a:gd name="connsiteX218" fmla="*/ 1807118 w 2216118"/>
              <a:gd name="connsiteY218" fmla="*/ 604873 h 1391264"/>
              <a:gd name="connsiteX219" fmla="*/ 1807118 w 2216118"/>
              <a:gd name="connsiteY219" fmla="*/ 725855 h 1391264"/>
              <a:gd name="connsiteX220" fmla="*/ 1868470 w 2216118"/>
              <a:gd name="connsiteY220" fmla="*/ 665650 h 1391264"/>
              <a:gd name="connsiteX221" fmla="*/ 1359748 w 2216118"/>
              <a:gd name="connsiteY221" fmla="*/ 604873 h 1391264"/>
              <a:gd name="connsiteX222" fmla="*/ 1359748 w 2216118"/>
              <a:gd name="connsiteY222" fmla="*/ 725855 h 1391264"/>
              <a:gd name="connsiteX223" fmla="*/ 1421100 w 2216118"/>
              <a:gd name="connsiteY223" fmla="*/ 665650 h 1391264"/>
              <a:gd name="connsiteX224" fmla="*/ 1583433 w 2216118"/>
              <a:gd name="connsiteY224" fmla="*/ 604872 h 1391264"/>
              <a:gd name="connsiteX225" fmla="*/ 1583433 w 2216118"/>
              <a:gd name="connsiteY225" fmla="*/ 725855 h 1391264"/>
              <a:gd name="connsiteX226" fmla="*/ 1644785 w 2216118"/>
              <a:gd name="connsiteY226" fmla="*/ 665650 h 1391264"/>
              <a:gd name="connsiteX227" fmla="*/ 1537713 w 2216118"/>
              <a:gd name="connsiteY227" fmla="*/ 596897 h 1391264"/>
              <a:gd name="connsiteX228" fmla="*/ 1468310 w 2216118"/>
              <a:gd name="connsiteY228" fmla="*/ 665651 h 1391264"/>
              <a:gd name="connsiteX229" fmla="*/ 1537713 w 2216118"/>
              <a:gd name="connsiteY229" fmla="*/ 733756 h 1391264"/>
              <a:gd name="connsiteX230" fmla="*/ 1985083 w 2216118"/>
              <a:gd name="connsiteY230" fmla="*/ 596896 h 1391264"/>
              <a:gd name="connsiteX231" fmla="*/ 1915680 w 2216118"/>
              <a:gd name="connsiteY231" fmla="*/ 665651 h 1391264"/>
              <a:gd name="connsiteX232" fmla="*/ 1985083 w 2216118"/>
              <a:gd name="connsiteY232" fmla="*/ 733756 h 1391264"/>
              <a:gd name="connsiteX233" fmla="*/ 1761398 w 2216118"/>
              <a:gd name="connsiteY233" fmla="*/ 596896 h 1391264"/>
              <a:gd name="connsiteX234" fmla="*/ 1691995 w 2216118"/>
              <a:gd name="connsiteY234" fmla="*/ 665651 h 1391264"/>
              <a:gd name="connsiteX235" fmla="*/ 1761398 w 2216118"/>
              <a:gd name="connsiteY235" fmla="*/ 733756 h 1391264"/>
              <a:gd name="connsiteX236" fmla="*/ 1314028 w 2216118"/>
              <a:gd name="connsiteY236" fmla="*/ 596896 h 1391264"/>
              <a:gd name="connsiteX237" fmla="*/ 1244625 w 2216118"/>
              <a:gd name="connsiteY237" fmla="*/ 665651 h 1391264"/>
              <a:gd name="connsiteX238" fmla="*/ 1314028 w 2216118"/>
              <a:gd name="connsiteY238" fmla="*/ 733756 h 1391264"/>
              <a:gd name="connsiteX239" fmla="*/ 1807118 w 2216118"/>
              <a:gd name="connsiteY239" fmla="*/ 544337 h 1391264"/>
              <a:gd name="connsiteX240" fmla="*/ 1807118 w 2216118"/>
              <a:gd name="connsiteY240" fmla="*/ 559118 h 1391264"/>
              <a:gd name="connsiteX241" fmla="*/ 1892075 w 2216118"/>
              <a:gd name="connsiteY241" fmla="*/ 642486 h 1391264"/>
              <a:gd name="connsiteX242" fmla="*/ 1985083 w 2216118"/>
              <a:gd name="connsiteY242" fmla="*/ 551217 h 1391264"/>
              <a:gd name="connsiteX243" fmla="*/ 1985083 w 2216118"/>
              <a:gd name="connsiteY243" fmla="*/ 544337 h 1391264"/>
              <a:gd name="connsiteX244" fmla="*/ 1583433 w 2216118"/>
              <a:gd name="connsiteY244" fmla="*/ 544337 h 1391264"/>
              <a:gd name="connsiteX245" fmla="*/ 1583433 w 2216118"/>
              <a:gd name="connsiteY245" fmla="*/ 559118 h 1391264"/>
              <a:gd name="connsiteX246" fmla="*/ 1668390 w 2216118"/>
              <a:gd name="connsiteY246" fmla="*/ 642486 h 1391264"/>
              <a:gd name="connsiteX247" fmla="*/ 1761398 w 2216118"/>
              <a:gd name="connsiteY247" fmla="*/ 551217 h 1391264"/>
              <a:gd name="connsiteX248" fmla="*/ 1761398 w 2216118"/>
              <a:gd name="connsiteY248" fmla="*/ 544337 h 1391264"/>
              <a:gd name="connsiteX249" fmla="*/ 1359748 w 2216118"/>
              <a:gd name="connsiteY249" fmla="*/ 544337 h 1391264"/>
              <a:gd name="connsiteX250" fmla="*/ 1359748 w 2216118"/>
              <a:gd name="connsiteY250" fmla="*/ 559118 h 1391264"/>
              <a:gd name="connsiteX251" fmla="*/ 1444705 w 2216118"/>
              <a:gd name="connsiteY251" fmla="*/ 642486 h 1391264"/>
              <a:gd name="connsiteX252" fmla="*/ 1537713 w 2216118"/>
              <a:gd name="connsiteY252" fmla="*/ 551217 h 1391264"/>
              <a:gd name="connsiteX253" fmla="*/ 1537713 w 2216118"/>
              <a:gd name="connsiteY253" fmla="*/ 544337 h 1391264"/>
              <a:gd name="connsiteX254" fmla="*/ 2118717 w 2216118"/>
              <a:gd name="connsiteY254" fmla="*/ 406859 h 1391264"/>
              <a:gd name="connsiteX255" fmla="*/ 2036331 w 2216118"/>
              <a:gd name="connsiteY255" fmla="*/ 488475 h 1391264"/>
              <a:gd name="connsiteX256" fmla="*/ 2201103 w 2216118"/>
              <a:gd name="connsiteY256" fmla="*/ 488475 h 1391264"/>
              <a:gd name="connsiteX257" fmla="*/ 1895032 w 2216118"/>
              <a:gd name="connsiteY257" fmla="*/ 406859 h 1391264"/>
              <a:gd name="connsiteX258" fmla="*/ 1812646 w 2216118"/>
              <a:gd name="connsiteY258" fmla="*/ 488475 h 1391264"/>
              <a:gd name="connsiteX259" fmla="*/ 1955092 w 2216118"/>
              <a:gd name="connsiteY259" fmla="*/ 488475 h 1391264"/>
              <a:gd name="connsiteX260" fmla="*/ 1977418 w 2216118"/>
              <a:gd name="connsiteY260" fmla="*/ 488475 h 1391264"/>
              <a:gd name="connsiteX261" fmla="*/ 1671347 w 2216118"/>
              <a:gd name="connsiteY261" fmla="*/ 406859 h 1391264"/>
              <a:gd name="connsiteX262" fmla="*/ 1588961 w 2216118"/>
              <a:gd name="connsiteY262" fmla="*/ 488475 h 1391264"/>
              <a:gd name="connsiteX263" fmla="*/ 1753733 w 2216118"/>
              <a:gd name="connsiteY263" fmla="*/ 488475 h 1391264"/>
              <a:gd name="connsiteX264" fmla="*/ 2033760 w 2216118"/>
              <a:gd name="connsiteY264" fmla="*/ 322696 h 1391264"/>
              <a:gd name="connsiteX265" fmla="*/ 2033760 w 2216118"/>
              <a:gd name="connsiteY265" fmla="*/ 443679 h 1391264"/>
              <a:gd name="connsiteX266" fmla="*/ 2095112 w 2216118"/>
              <a:gd name="connsiteY266" fmla="*/ 383474 h 1391264"/>
              <a:gd name="connsiteX267" fmla="*/ 1810075 w 2216118"/>
              <a:gd name="connsiteY267" fmla="*/ 322696 h 1391264"/>
              <a:gd name="connsiteX268" fmla="*/ 1810075 w 2216118"/>
              <a:gd name="connsiteY268" fmla="*/ 443679 h 1391264"/>
              <a:gd name="connsiteX269" fmla="*/ 1871427 w 2216118"/>
              <a:gd name="connsiteY269" fmla="*/ 383474 h 1391264"/>
              <a:gd name="connsiteX270" fmla="*/ 1988040 w 2216118"/>
              <a:gd name="connsiteY270" fmla="*/ 314720 h 1391264"/>
              <a:gd name="connsiteX271" fmla="*/ 1918637 w 2216118"/>
              <a:gd name="connsiteY271" fmla="*/ 383474 h 1391264"/>
              <a:gd name="connsiteX272" fmla="*/ 1988040 w 2216118"/>
              <a:gd name="connsiteY272" fmla="*/ 451580 h 1391264"/>
              <a:gd name="connsiteX273" fmla="*/ 1764355 w 2216118"/>
              <a:gd name="connsiteY273" fmla="*/ 314720 h 1391264"/>
              <a:gd name="connsiteX274" fmla="*/ 1694952 w 2216118"/>
              <a:gd name="connsiteY274" fmla="*/ 383474 h 1391264"/>
              <a:gd name="connsiteX275" fmla="*/ 1764355 w 2216118"/>
              <a:gd name="connsiteY275" fmla="*/ 451580 h 1391264"/>
              <a:gd name="connsiteX276" fmla="*/ 2033760 w 2216118"/>
              <a:gd name="connsiteY276" fmla="*/ 268985 h 1391264"/>
              <a:gd name="connsiteX277" fmla="*/ 2033760 w 2216118"/>
              <a:gd name="connsiteY277" fmla="*/ 276942 h 1391264"/>
              <a:gd name="connsiteX278" fmla="*/ 2118717 w 2216118"/>
              <a:gd name="connsiteY278" fmla="*/ 360310 h 1391264"/>
              <a:gd name="connsiteX279" fmla="*/ 2211782 w 2216118"/>
              <a:gd name="connsiteY279" fmla="*/ 268985 h 1391264"/>
              <a:gd name="connsiteX280" fmla="*/ 1810075 w 2216118"/>
              <a:gd name="connsiteY280" fmla="*/ 268985 h 1391264"/>
              <a:gd name="connsiteX281" fmla="*/ 1810075 w 2216118"/>
              <a:gd name="connsiteY281" fmla="*/ 276942 h 1391264"/>
              <a:gd name="connsiteX282" fmla="*/ 1895032 w 2216118"/>
              <a:gd name="connsiteY282" fmla="*/ 360310 h 1391264"/>
              <a:gd name="connsiteX283" fmla="*/ 1988040 w 2216118"/>
              <a:gd name="connsiteY283" fmla="*/ 269041 h 1391264"/>
              <a:gd name="connsiteX284" fmla="*/ 1988040 w 2216118"/>
              <a:gd name="connsiteY284" fmla="*/ 268985 h 1391264"/>
              <a:gd name="connsiteX285" fmla="*/ 2120538 w 2216118"/>
              <a:gd name="connsiteY285" fmla="*/ 125840 h 1391264"/>
              <a:gd name="connsiteX286" fmla="*/ 2035581 w 2216118"/>
              <a:gd name="connsiteY286" fmla="*/ 210002 h 1391264"/>
              <a:gd name="connsiteX287" fmla="*/ 2035581 w 2216118"/>
              <a:gd name="connsiteY287" fmla="*/ 213123 h 1391264"/>
              <a:gd name="connsiteX288" fmla="*/ 2208645 w 2216118"/>
              <a:gd name="connsiteY288" fmla="*/ 213123 h 1391264"/>
              <a:gd name="connsiteX289" fmla="*/ 2216118 w 2216118"/>
              <a:gd name="connsiteY289" fmla="*/ 0 h 1391264"/>
              <a:gd name="connsiteX290" fmla="*/ 2216118 w 2216118"/>
              <a:gd name="connsiteY290" fmla="*/ 31154 h 1391264"/>
              <a:gd name="connsiteX291" fmla="*/ 2144143 w 2216118"/>
              <a:gd name="connsiteY291" fmla="*/ 102455 h 1391264"/>
              <a:gd name="connsiteX292" fmla="*/ 2216118 w 2216118"/>
              <a:gd name="connsiteY292" fmla="*/ 173085 h 1391264"/>
              <a:gd name="connsiteX293" fmla="*/ 2216118 w 2216118"/>
              <a:gd name="connsiteY293" fmla="*/ 268985 h 1391264"/>
              <a:gd name="connsiteX294" fmla="*/ 2215304 w 2216118"/>
              <a:gd name="connsiteY294" fmla="*/ 268985 h 1391264"/>
              <a:gd name="connsiteX295" fmla="*/ 2216118 w 2216118"/>
              <a:gd name="connsiteY295" fmla="*/ 269731 h 1391264"/>
              <a:gd name="connsiteX296" fmla="*/ 2216118 w 2216118"/>
              <a:gd name="connsiteY296" fmla="*/ 310369 h 1391264"/>
              <a:gd name="connsiteX297" fmla="*/ 2142322 w 2216118"/>
              <a:gd name="connsiteY297" fmla="*/ 383474 h 1391264"/>
              <a:gd name="connsiteX298" fmla="*/ 2216118 w 2216118"/>
              <a:gd name="connsiteY298" fmla="*/ 455891 h 1391264"/>
              <a:gd name="connsiteX299" fmla="*/ 2216118 w 2216118"/>
              <a:gd name="connsiteY299" fmla="*/ 544337 h 1391264"/>
              <a:gd name="connsiteX300" fmla="*/ 2030803 w 2216118"/>
              <a:gd name="connsiteY300" fmla="*/ 544337 h 1391264"/>
              <a:gd name="connsiteX301" fmla="*/ 2030803 w 2216118"/>
              <a:gd name="connsiteY301" fmla="*/ 559118 h 1391264"/>
              <a:gd name="connsiteX302" fmla="*/ 2115760 w 2216118"/>
              <a:gd name="connsiteY302" fmla="*/ 642486 h 1391264"/>
              <a:gd name="connsiteX303" fmla="*/ 2210526 w 2216118"/>
              <a:gd name="connsiteY303" fmla="*/ 549492 h 1391264"/>
              <a:gd name="connsiteX304" fmla="*/ 2216118 w 2216118"/>
              <a:gd name="connsiteY304" fmla="*/ 554618 h 1391264"/>
              <a:gd name="connsiteX305" fmla="*/ 2216118 w 2216118"/>
              <a:gd name="connsiteY305" fmla="*/ 589616 h 1391264"/>
              <a:gd name="connsiteX306" fmla="*/ 2139365 w 2216118"/>
              <a:gd name="connsiteY306" fmla="*/ 665651 h 1391264"/>
              <a:gd name="connsiteX307" fmla="*/ 2216118 w 2216118"/>
              <a:gd name="connsiteY307" fmla="*/ 740968 h 1391264"/>
              <a:gd name="connsiteX308" fmla="*/ 2216118 w 2216118"/>
              <a:gd name="connsiteY308" fmla="*/ 850554 h 1391264"/>
              <a:gd name="connsiteX309" fmla="*/ 2141969 w 2216118"/>
              <a:gd name="connsiteY309" fmla="*/ 924010 h 1391264"/>
              <a:gd name="connsiteX310" fmla="*/ 2216118 w 2216118"/>
              <a:gd name="connsiteY310" fmla="*/ 996772 h 1391264"/>
              <a:gd name="connsiteX311" fmla="*/ 2216118 w 2216118"/>
              <a:gd name="connsiteY311" fmla="*/ 1038286 h 1391264"/>
              <a:gd name="connsiteX312" fmla="*/ 2213130 w 2216118"/>
              <a:gd name="connsiteY312" fmla="*/ 1041274 h 1391264"/>
              <a:gd name="connsiteX313" fmla="*/ 2118364 w 2216118"/>
              <a:gd name="connsiteY313" fmla="*/ 947394 h 1391264"/>
              <a:gd name="connsiteX314" fmla="*/ 2033407 w 2216118"/>
              <a:gd name="connsiteY314" fmla="*/ 1031557 h 1391264"/>
              <a:gd name="connsiteX315" fmla="*/ 2033407 w 2216118"/>
              <a:gd name="connsiteY315" fmla="*/ 1057834 h 1391264"/>
              <a:gd name="connsiteX316" fmla="*/ 2216118 w 2216118"/>
              <a:gd name="connsiteY316" fmla="*/ 1057834 h 1391264"/>
              <a:gd name="connsiteX317" fmla="*/ 2216118 w 2216118"/>
              <a:gd name="connsiteY317" fmla="*/ 1141467 h 1391264"/>
              <a:gd name="connsiteX318" fmla="*/ 2140689 w 2216118"/>
              <a:gd name="connsiteY318" fmla="*/ 1216191 h 1391264"/>
              <a:gd name="connsiteX319" fmla="*/ 2216118 w 2216118"/>
              <a:gd name="connsiteY319" fmla="*/ 1290209 h 1391264"/>
              <a:gd name="connsiteX320" fmla="*/ 2216118 w 2216118"/>
              <a:gd name="connsiteY320" fmla="*/ 1329187 h 1391264"/>
              <a:gd name="connsiteX321" fmla="*/ 2211850 w 2216118"/>
              <a:gd name="connsiteY321" fmla="*/ 1333455 h 1391264"/>
              <a:gd name="connsiteX322" fmla="*/ 2117084 w 2216118"/>
              <a:gd name="connsiteY322" fmla="*/ 1239575 h 1391264"/>
              <a:gd name="connsiteX323" fmla="*/ 2032127 w 2216118"/>
              <a:gd name="connsiteY323" fmla="*/ 1323738 h 1391264"/>
              <a:gd name="connsiteX324" fmla="*/ 2032127 w 2216118"/>
              <a:gd name="connsiteY324" fmla="*/ 1335402 h 1391264"/>
              <a:gd name="connsiteX325" fmla="*/ 2216118 w 2216118"/>
              <a:gd name="connsiteY325" fmla="*/ 1335402 h 1391264"/>
              <a:gd name="connsiteX326" fmla="*/ 2216118 w 2216118"/>
              <a:gd name="connsiteY326" fmla="*/ 1391264 h 1391264"/>
              <a:gd name="connsiteX327" fmla="*/ 0 w 2216118"/>
              <a:gd name="connsiteY327" fmla="*/ 1391264 h 1391264"/>
              <a:gd name="connsiteX328" fmla="*/ 88981 w 2216118"/>
              <a:gd name="connsiteY328" fmla="*/ 1335402 h 1391264"/>
              <a:gd name="connsiteX329" fmla="*/ 196209 w 2216118"/>
              <a:gd name="connsiteY329" fmla="*/ 1335402 h 1391264"/>
              <a:gd name="connsiteX330" fmla="*/ 196209 w 2216118"/>
              <a:gd name="connsiteY330" fmla="*/ 1326580 h 1391264"/>
              <a:gd name="connsiteX331" fmla="*/ 160066 w 2216118"/>
              <a:gd name="connsiteY331" fmla="*/ 1290776 h 1391264"/>
              <a:gd name="connsiteX332" fmla="*/ 189315 w 2216118"/>
              <a:gd name="connsiteY332" fmla="*/ 1272414 h 1391264"/>
              <a:gd name="connsiteX333" fmla="*/ 196209 w 2216118"/>
              <a:gd name="connsiteY333" fmla="*/ 1279179 h 1391264"/>
              <a:gd name="connsiteX334" fmla="*/ 196209 w 2216118"/>
              <a:gd name="connsiteY334" fmla="*/ 1268085 h 1391264"/>
              <a:gd name="connsiteX335" fmla="*/ 241929 w 2216118"/>
              <a:gd name="connsiteY335" fmla="*/ 1239383 h 1391264"/>
              <a:gd name="connsiteX336" fmla="*/ 241929 w 2216118"/>
              <a:gd name="connsiteY336" fmla="*/ 1267165 h 1391264"/>
              <a:gd name="connsiteX337" fmla="*/ 303281 w 2216118"/>
              <a:gd name="connsiteY337" fmla="*/ 1206961 h 1391264"/>
              <a:gd name="connsiteX338" fmla="*/ 299515 w 2216118"/>
              <a:gd name="connsiteY338" fmla="*/ 1203231 h 1391264"/>
              <a:gd name="connsiteX339" fmla="*/ 531114 w 2216118"/>
              <a:gd name="connsiteY339" fmla="*/ 1057834 h 1391264"/>
              <a:gd name="connsiteX340" fmla="*/ 645205 w 2216118"/>
              <a:gd name="connsiteY340" fmla="*/ 1057834 h 1391264"/>
              <a:gd name="connsiteX341" fmla="*/ 645205 w 2216118"/>
              <a:gd name="connsiteY341" fmla="*/ 1035788 h 1391264"/>
              <a:gd name="connsiteX342" fmla="*/ 614571 w 2216118"/>
              <a:gd name="connsiteY342" fmla="*/ 1005441 h 1391264"/>
              <a:gd name="connsiteX343" fmla="*/ 643839 w 2216118"/>
              <a:gd name="connsiteY343" fmla="*/ 987066 h 1391264"/>
              <a:gd name="connsiteX344" fmla="*/ 645205 w 2216118"/>
              <a:gd name="connsiteY344" fmla="*/ 988406 h 1391264"/>
              <a:gd name="connsiteX345" fmla="*/ 645205 w 2216118"/>
              <a:gd name="connsiteY345" fmla="*/ 986209 h 1391264"/>
              <a:gd name="connsiteX346" fmla="*/ 690925 w 2216118"/>
              <a:gd name="connsiteY346" fmla="*/ 957506 h 1391264"/>
              <a:gd name="connsiteX347" fmla="*/ 690925 w 2216118"/>
              <a:gd name="connsiteY347" fmla="*/ 999995 h 1391264"/>
              <a:gd name="connsiteX348" fmla="*/ 752277 w 2216118"/>
              <a:gd name="connsiteY348" fmla="*/ 939791 h 1391264"/>
              <a:gd name="connsiteX349" fmla="*/ 739424 w 2216118"/>
              <a:gd name="connsiteY349" fmla="*/ 927059 h 1391264"/>
              <a:gd name="connsiteX350" fmla="*/ 768141 w 2216118"/>
              <a:gd name="connsiteY350" fmla="*/ 909031 h 1391264"/>
              <a:gd name="connsiteX351" fmla="*/ 775882 w 2216118"/>
              <a:gd name="connsiteY351" fmla="*/ 916627 h 1391264"/>
              <a:gd name="connsiteX352" fmla="*/ 811118 w 2216118"/>
              <a:gd name="connsiteY352" fmla="*/ 882050 h 1391264"/>
              <a:gd name="connsiteX353" fmla="*/ 989552 w 2216118"/>
              <a:gd name="connsiteY353" fmla="*/ 770030 h 1391264"/>
              <a:gd name="connsiteX354" fmla="*/ 1079094 w 2216118"/>
              <a:gd name="connsiteY354" fmla="*/ 770030 h 1391264"/>
              <a:gd name="connsiteX355" fmla="*/ 1044361 w 2216118"/>
              <a:gd name="connsiteY355" fmla="*/ 735622 h 1391264"/>
              <a:gd name="connsiteX356" fmla="*/ 1073562 w 2216118"/>
              <a:gd name="connsiteY356" fmla="*/ 717289 h 1391264"/>
              <a:gd name="connsiteX357" fmla="*/ 1090343 w 2216118"/>
              <a:gd name="connsiteY357" fmla="*/ 733756 h 1391264"/>
              <a:gd name="connsiteX358" fmla="*/ 1090343 w 2216118"/>
              <a:gd name="connsiteY358" fmla="*/ 706754 h 1391264"/>
              <a:gd name="connsiteX359" fmla="*/ 1136063 w 2216118"/>
              <a:gd name="connsiteY359" fmla="*/ 678051 h 1391264"/>
              <a:gd name="connsiteX360" fmla="*/ 1136063 w 2216118"/>
              <a:gd name="connsiteY360" fmla="*/ 725855 h 1391264"/>
              <a:gd name="connsiteX361" fmla="*/ 1197415 w 2216118"/>
              <a:gd name="connsiteY361" fmla="*/ 665650 h 1391264"/>
              <a:gd name="connsiteX362" fmla="*/ 1181279 w 2216118"/>
              <a:gd name="connsiteY362" fmla="*/ 649665 h 1391264"/>
              <a:gd name="connsiteX363" fmla="*/ 1209976 w 2216118"/>
              <a:gd name="connsiteY363" fmla="*/ 631649 h 1391264"/>
              <a:gd name="connsiteX364" fmla="*/ 1221020 w 2216118"/>
              <a:gd name="connsiteY364" fmla="*/ 642486 h 1391264"/>
              <a:gd name="connsiteX365" fmla="*/ 1271288 w 2216118"/>
              <a:gd name="connsiteY365" fmla="*/ 593158 h 1391264"/>
              <a:gd name="connsiteX366" fmla="*/ 1438035 w 2216118"/>
              <a:gd name="connsiteY366" fmla="*/ 488475 h 1391264"/>
              <a:gd name="connsiteX367" fmla="*/ 1530048 w 2216118"/>
              <a:gd name="connsiteY367" fmla="*/ 488475 h 1391264"/>
              <a:gd name="connsiteX368" fmla="*/ 1494356 w 2216118"/>
              <a:gd name="connsiteY368" fmla="*/ 453117 h 1391264"/>
              <a:gd name="connsiteX369" fmla="*/ 1523556 w 2216118"/>
              <a:gd name="connsiteY369" fmla="*/ 434786 h 1391264"/>
              <a:gd name="connsiteX370" fmla="*/ 1540670 w 2216118"/>
              <a:gd name="connsiteY370" fmla="*/ 451580 h 1391264"/>
              <a:gd name="connsiteX371" fmla="*/ 1540670 w 2216118"/>
              <a:gd name="connsiteY371" fmla="*/ 424042 h 1391264"/>
              <a:gd name="connsiteX372" fmla="*/ 1586390 w 2216118"/>
              <a:gd name="connsiteY372" fmla="*/ 395339 h 1391264"/>
              <a:gd name="connsiteX373" fmla="*/ 1586390 w 2216118"/>
              <a:gd name="connsiteY373" fmla="*/ 443679 h 1391264"/>
              <a:gd name="connsiteX374" fmla="*/ 1647742 w 2216118"/>
              <a:gd name="connsiteY374" fmla="*/ 383474 h 1391264"/>
              <a:gd name="connsiteX375" fmla="*/ 1631275 w 2216118"/>
              <a:gd name="connsiteY375" fmla="*/ 367161 h 1391264"/>
              <a:gd name="connsiteX376" fmla="*/ 1659970 w 2216118"/>
              <a:gd name="connsiteY376" fmla="*/ 349146 h 1391264"/>
              <a:gd name="connsiteX377" fmla="*/ 1671347 w 2216118"/>
              <a:gd name="connsiteY377" fmla="*/ 360310 h 1391264"/>
              <a:gd name="connsiteX378" fmla="*/ 1723132 w 2216118"/>
              <a:gd name="connsiteY378" fmla="*/ 309494 h 1391264"/>
              <a:gd name="connsiteX379" fmla="*/ 1876638 w 2216118"/>
              <a:gd name="connsiteY379" fmla="*/ 213123 h 1391264"/>
              <a:gd name="connsiteX380" fmla="*/ 1958049 w 2216118"/>
              <a:gd name="connsiteY380" fmla="*/ 213123 h 1391264"/>
              <a:gd name="connsiteX381" fmla="*/ 1984960 w 2216118"/>
              <a:gd name="connsiteY381" fmla="*/ 213123 h 1391264"/>
              <a:gd name="connsiteX382" fmla="*/ 1942942 w 2216118"/>
              <a:gd name="connsiteY382" fmla="*/ 171498 h 1391264"/>
              <a:gd name="connsiteX383" fmla="*/ 1972138 w 2216118"/>
              <a:gd name="connsiteY383" fmla="*/ 153169 h 1391264"/>
              <a:gd name="connsiteX384" fmla="*/ 1989861 w 2216118"/>
              <a:gd name="connsiteY384" fmla="*/ 170560 h 1391264"/>
              <a:gd name="connsiteX385" fmla="*/ 1989861 w 2216118"/>
              <a:gd name="connsiteY385" fmla="*/ 142043 h 1391264"/>
              <a:gd name="connsiteX386" fmla="*/ 2035581 w 2216118"/>
              <a:gd name="connsiteY386" fmla="*/ 113340 h 1391264"/>
              <a:gd name="connsiteX387" fmla="*/ 2035581 w 2216118"/>
              <a:gd name="connsiteY387" fmla="*/ 162660 h 1391264"/>
              <a:gd name="connsiteX388" fmla="*/ 2096933 w 2216118"/>
              <a:gd name="connsiteY388" fmla="*/ 102455 h 1391264"/>
              <a:gd name="connsiteX389" fmla="*/ 2079860 w 2216118"/>
              <a:gd name="connsiteY389" fmla="*/ 85542 h 1391264"/>
              <a:gd name="connsiteX390" fmla="*/ 2108552 w 2216118"/>
              <a:gd name="connsiteY390" fmla="*/ 67529 h 1391264"/>
              <a:gd name="connsiteX391" fmla="*/ 2120538 w 2216118"/>
              <a:gd name="connsiteY391" fmla="*/ 79291 h 1391264"/>
              <a:gd name="connsiteX392" fmla="*/ 2175095 w 2216118"/>
              <a:gd name="connsiteY392" fmla="*/ 25754 h 139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</a:cxnLst>
            <a:rect l="l" t="t" r="r" b="b"/>
            <a:pathLst>
              <a:path w="2216118" h="1391264">
                <a:moveTo>
                  <a:pt x="1898971" y="1232027"/>
                </a:moveTo>
                <a:lnTo>
                  <a:pt x="1814014" y="1316190"/>
                </a:lnTo>
                <a:lnTo>
                  <a:pt x="1814014" y="1335402"/>
                </a:lnTo>
                <a:lnTo>
                  <a:pt x="1949877" y="1335402"/>
                </a:lnTo>
                <a:lnTo>
                  <a:pt x="1986407" y="1335402"/>
                </a:lnTo>
                <a:lnTo>
                  <a:pt x="1986407" y="1318646"/>
                </a:lnTo>
                <a:close/>
                <a:moveTo>
                  <a:pt x="326886" y="1230345"/>
                </a:moveTo>
                <a:lnTo>
                  <a:pt x="241929" y="1314508"/>
                </a:lnTo>
                <a:lnTo>
                  <a:pt x="241929" y="1335402"/>
                </a:lnTo>
                <a:lnTo>
                  <a:pt x="418108" y="1335402"/>
                </a:lnTo>
                <a:lnTo>
                  <a:pt x="418108" y="1320714"/>
                </a:lnTo>
                <a:close/>
                <a:moveTo>
                  <a:pt x="1667210" y="1224479"/>
                </a:moveTo>
                <a:lnTo>
                  <a:pt x="1582253" y="1308642"/>
                </a:lnTo>
                <a:lnTo>
                  <a:pt x="1582253" y="1335402"/>
                </a:lnTo>
                <a:lnTo>
                  <a:pt x="1768294" y="1335402"/>
                </a:lnTo>
                <a:lnTo>
                  <a:pt x="1768294" y="1312041"/>
                </a:lnTo>
                <a:lnTo>
                  <a:pt x="1761976" y="1318359"/>
                </a:lnTo>
                <a:close/>
                <a:moveTo>
                  <a:pt x="1443525" y="1224479"/>
                </a:moveTo>
                <a:lnTo>
                  <a:pt x="1358568" y="1308642"/>
                </a:lnTo>
                <a:lnTo>
                  <a:pt x="1358568" y="1335402"/>
                </a:lnTo>
                <a:lnTo>
                  <a:pt x="1536533" y="1335402"/>
                </a:lnTo>
                <a:lnTo>
                  <a:pt x="1536533" y="1316618"/>
                </a:lnTo>
                <a:close/>
                <a:moveTo>
                  <a:pt x="1219840" y="1224479"/>
                </a:moveTo>
                <a:lnTo>
                  <a:pt x="1134883" y="1308642"/>
                </a:lnTo>
                <a:lnTo>
                  <a:pt x="1134883" y="1335402"/>
                </a:lnTo>
                <a:lnTo>
                  <a:pt x="1312848" y="1335402"/>
                </a:lnTo>
                <a:lnTo>
                  <a:pt x="1312848" y="1316618"/>
                </a:lnTo>
                <a:close/>
                <a:moveTo>
                  <a:pt x="996155" y="1224479"/>
                </a:moveTo>
                <a:lnTo>
                  <a:pt x="911198" y="1308642"/>
                </a:lnTo>
                <a:lnTo>
                  <a:pt x="911198" y="1335402"/>
                </a:lnTo>
                <a:lnTo>
                  <a:pt x="1089163" y="1335402"/>
                </a:lnTo>
                <a:lnTo>
                  <a:pt x="1089163" y="1316618"/>
                </a:lnTo>
                <a:close/>
                <a:moveTo>
                  <a:pt x="772470" y="1224479"/>
                </a:moveTo>
                <a:lnTo>
                  <a:pt x="687513" y="1308642"/>
                </a:lnTo>
                <a:lnTo>
                  <a:pt x="687513" y="1335402"/>
                </a:lnTo>
                <a:lnTo>
                  <a:pt x="865478" y="1335402"/>
                </a:lnTo>
                <a:lnTo>
                  <a:pt x="865478" y="1316618"/>
                </a:lnTo>
                <a:close/>
                <a:moveTo>
                  <a:pt x="548785" y="1224479"/>
                </a:moveTo>
                <a:lnTo>
                  <a:pt x="463828" y="1308642"/>
                </a:lnTo>
                <a:lnTo>
                  <a:pt x="463828" y="1335402"/>
                </a:lnTo>
                <a:lnTo>
                  <a:pt x="641793" y="1335402"/>
                </a:lnTo>
                <a:lnTo>
                  <a:pt x="641793" y="1316618"/>
                </a:lnTo>
                <a:close/>
                <a:moveTo>
                  <a:pt x="2032127" y="1155412"/>
                </a:moveTo>
                <a:lnTo>
                  <a:pt x="2032127" y="1276395"/>
                </a:lnTo>
                <a:lnTo>
                  <a:pt x="2093479" y="1216190"/>
                </a:lnTo>
                <a:close/>
                <a:moveTo>
                  <a:pt x="1814014" y="1147864"/>
                </a:moveTo>
                <a:lnTo>
                  <a:pt x="1814014" y="1268847"/>
                </a:lnTo>
                <a:lnTo>
                  <a:pt x="1875366" y="1208643"/>
                </a:lnTo>
                <a:close/>
                <a:moveTo>
                  <a:pt x="1986407" y="1145409"/>
                </a:moveTo>
                <a:lnTo>
                  <a:pt x="1922576" y="1208643"/>
                </a:lnTo>
                <a:lnTo>
                  <a:pt x="1986407" y="1271280"/>
                </a:lnTo>
                <a:close/>
                <a:moveTo>
                  <a:pt x="1582253" y="1140317"/>
                </a:moveTo>
                <a:lnTo>
                  <a:pt x="1582253" y="1261299"/>
                </a:lnTo>
                <a:lnTo>
                  <a:pt x="1643605" y="1201094"/>
                </a:lnTo>
                <a:close/>
                <a:moveTo>
                  <a:pt x="1358568" y="1140317"/>
                </a:moveTo>
                <a:lnTo>
                  <a:pt x="1358568" y="1261299"/>
                </a:lnTo>
                <a:lnTo>
                  <a:pt x="1419920" y="1201094"/>
                </a:lnTo>
                <a:close/>
                <a:moveTo>
                  <a:pt x="1134883" y="1140317"/>
                </a:moveTo>
                <a:lnTo>
                  <a:pt x="1134883" y="1261299"/>
                </a:lnTo>
                <a:lnTo>
                  <a:pt x="1196235" y="1201094"/>
                </a:lnTo>
                <a:close/>
                <a:moveTo>
                  <a:pt x="911198" y="1140317"/>
                </a:moveTo>
                <a:lnTo>
                  <a:pt x="911198" y="1261299"/>
                </a:lnTo>
                <a:lnTo>
                  <a:pt x="972550" y="1201094"/>
                </a:lnTo>
                <a:close/>
                <a:moveTo>
                  <a:pt x="687513" y="1140316"/>
                </a:moveTo>
                <a:lnTo>
                  <a:pt x="687513" y="1261300"/>
                </a:lnTo>
                <a:lnTo>
                  <a:pt x="748865" y="1201095"/>
                </a:lnTo>
                <a:close/>
                <a:moveTo>
                  <a:pt x="463828" y="1140316"/>
                </a:moveTo>
                <a:lnTo>
                  <a:pt x="463828" y="1261299"/>
                </a:lnTo>
                <a:lnTo>
                  <a:pt x="525180" y="1201095"/>
                </a:lnTo>
                <a:close/>
                <a:moveTo>
                  <a:pt x="418108" y="1139976"/>
                </a:moveTo>
                <a:lnTo>
                  <a:pt x="350491" y="1206960"/>
                </a:lnTo>
                <a:lnTo>
                  <a:pt x="418108" y="1273313"/>
                </a:lnTo>
                <a:close/>
                <a:moveTo>
                  <a:pt x="641793" y="1132341"/>
                </a:moveTo>
                <a:lnTo>
                  <a:pt x="572390" y="1201095"/>
                </a:lnTo>
                <a:lnTo>
                  <a:pt x="641793" y="1269199"/>
                </a:lnTo>
                <a:close/>
                <a:moveTo>
                  <a:pt x="1536533" y="1132340"/>
                </a:moveTo>
                <a:lnTo>
                  <a:pt x="1467130" y="1201095"/>
                </a:lnTo>
                <a:lnTo>
                  <a:pt x="1536533" y="1269200"/>
                </a:lnTo>
                <a:close/>
                <a:moveTo>
                  <a:pt x="1312848" y="1132340"/>
                </a:moveTo>
                <a:lnTo>
                  <a:pt x="1243445" y="1201095"/>
                </a:lnTo>
                <a:lnTo>
                  <a:pt x="1312848" y="1269200"/>
                </a:lnTo>
                <a:close/>
                <a:moveTo>
                  <a:pt x="1089163" y="1132340"/>
                </a:moveTo>
                <a:lnTo>
                  <a:pt x="1019760" y="1201095"/>
                </a:lnTo>
                <a:lnTo>
                  <a:pt x="1089163" y="1269200"/>
                </a:lnTo>
                <a:close/>
                <a:moveTo>
                  <a:pt x="865478" y="1132340"/>
                </a:moveTo>
                <a:lnTo>
                  <a:pt x="796075" y="1201095"/>
                </a:lnTo>
                <a:lnTo>
                  <a:pt x="865478" y="1269200"/>
                </a:lnTo>
                <a:close/>
                <a:moveTo>
                  <a:pt x="1768294" y="1124340"/>
                </a:moveTo>
                <a:lnTo>
                  <a:pt x="1690815" y="1201095"/>
                </a:lnTo>
                <a:lnTo>
                  <a:pt x="1768294" y="1277125"/>
                </a:lnTo>
                <a:close/>
                <a:moveTo>
                  <a:pt x="2036242" y="1113696"/>
                </a:moveTo>
                <a:lnTo>
                  <a:pt x="2117084" y="1193027"/>
                </a:lnTo>
                <a:lnTo>
                  <a:pt x="2197926" y="1113696"/>
                </a:lnTo>
                <a:close/>
                <a:moveTo>
                  <a:pt x="1825821" y="1113696"/>
                </a:moveTo>
                <a:lnTo>
                  <a:pt x="1898971" y="1185479"/>
                </a:lnTo>
                <a:lnTo>
                  <a:pt x="1972121" y="1113696"/>
                </a:lnTo>
                <a:close/>
                <a:moveTo>
                  <a:pt x="1601752" y="1113696"/>
                </a:moveTo>
                <a:lnTo>
                  <a:pt x="1667210" y="1177930"/>
                </a:lnTo>
                <a:lnTo>
                  <a:pt x="1732668" y="1113696"/>
                </a:lnTo>
                <a:close/>
                <a:moveTo>
                  <a:pt x="1378067" y="1113696"/>
                </a:moveTo>
                <a:lnTo>
                  <a:pt x="1443525" y="1177930"/>
                </a:lnTo>
                <a:lnTo>
                  <a:pt x="1508983" y="1113696"/>
                </a:lnTo>
                <a:close/>
                <a:moveTo>
                  <a:pt x="1154382" y="1113696"/>
                </a:moveTo>
                <a:lnTo>
                  <a:pt x="1219840" y="1177930"/>
                </a:lnTo>
                <a:lnTo>
                  <a:pt x="1285298" y="1113696"/>
                </a:lnTo>
                <a:close/>
                <a:moveTo>
                  <a:pt x="930697" y="1113696"/>
                </a:moveTo>
                <a:lnTo>
                  <a:pt x="996155" y="1177930"/>
                </a:lnTo>
                <a:lnTo>
                  <a:pt x="1061613" y="1113696"/>
                </a:lnTo>
                <a:close/>
                <a:moveTo>
                  <a:pt x="707012" y="1113696"/>
                </a:moveTo>
                <a:lnTo>
                  <a:pt x="772470" y="1177931"/>
                </a:lnTo>
                <a:lnTo>
                  <a:pt x="837928" y="1113696"/>
                </a:lnTo>
                <a:close/>
                <a:moveTo>
                  <a:pt x="483327" y="1113696"/>
                </a:moveTo>
                <a:lnTo>
                  <a:pt x="548785" y="1177931"/>
                </a:lnTo>
                <a:lnTo>
                  <a:pt x="614243" y="1113696"/>
                </a:lnTo>
                <a:close/>
                <a:moveTo>
                  <a:pt x="775882" y="963175"/>
                </a:moveTo>
                <a:lnTo>
                  <a:pt x="690925" y="1047338"/>
                </a:lnTo>
                <a:lnTo>
                  <a:pt x="690925" y="1057834"/>
                </a:lnTo>
                <a:lnTo>
                  <a:pt x="869262" y="1057834"/>
                </a:lnTo>
                <a:lnTo>
                  <a:pt x="869262" y="1055682"/>
                </a:lnTo>
                <a:close/>
                <a:moveTo>
                  <a:pt x="1894679" y="947394"/>
                </a:moveTo>
                <a:lnTo>
                  <a:pt x="1809722" y="1031557"/>
                </a:lnTo>
                <a:lnTo>
                  <a:pt x="1809722" y="1057834"/>
                </a:lnTo>
                <a:lnTo>
                  <a:pt x="1951680" y="1057834"/>
                </a:lnTo>
                <a:lnTo>
                  <a:pt x="1987687" y="1057834"/>
                </a:lnTo>
                <a:lnTo>
                  <a:pt x="1987687" y="1039533"/>
                </a:lnTo>
                <a:close/>
                <a:moveTo>
                  <a:pt x="1670994" y="947394"/>
                </a:moveTo>
                <a:lnTo>
                  <a:pt x="1586037" y="1031557"/>
                </a:lnTo>
                <a:lnTo>
                  <a:pt x="1586037" y="1057834"/>
                </a:lnTo>
                <a:lnTo>
                  <a:pt x="1764002" y="1057834"/>
                </a:lnTo>
                <a:lnTo>
                  <a:pt x="1764002" y="1039533"/>
                </a:lnTo>
                <a:close/>
                <a:moveTo>
                  <a:pt x="1447309" y="947394"/>
                </a:moveTo>
                <a:lnTo>
                  <a:pt x="1362352" y="1031557"/>
                </a:lnTo>
                <a:lnTo>
                  <a:pt x="1362352" y="1057834"/>
                </a:lnTo>
                <a:lnTo>
                  <a:pt x="1540317" y="1057834"/>
                </a:lnTo>
                <a:lnTo>
                  <a:pt x="1540317" y="1039533"/>
                </a:lnTo>
                <a:close/>
                <a:moveTo>
                  <a:pt x="1223624" y="947394"/>
                </a:moveTo>
                <a:lnTo>
                  <a:pt x="1138667" y="1031557"/>
                </a:lnTo>
                <a:lnTo>
                  <a:pt x="1138667" y="1057834"/>
                </a:lnTo>
                <a:lnTo>
                  <a:pt x="1316632" y="1057834"/>
                </a:lnTo>
                <a:lnTo>
                  <a:pt x="1316632" y="1039533"/>
                </a:lnTo>
                <a:close/>
                <a:moveTo>
                  <a:pt x="999939" y="947394"/>
                </a:moveTo>
                <a:lnTo>
                  <a:pt x="914982" y="1031557"/>
                </a:lnTo>
                <a:lnTo>
                  <a:pt x="914982" y="1057834"/>
                </a:lnTo>
                <a:lnTo>
                  <a:pt x="1092947" y="1057834"/>
                </a:lnTo>
                <a:lnTo>
                  <a:pt x="1092947" y="1039533"/>
                </a:lnTo>
                <a:close/>
                <a:moveTo>
                  <a:pt x="869262" y="870668"/>
                </a:moveTo>
                <a:lnTo>
                  <a:pt x="799487" y="939791"/>
                </a:lnTo>
                <a:lnTo>
                  <a:pt x="869262" y="1008261"/>
                </a:lnTo>
                <a:close/>
                <a:moveTo>
                  <a:pt x="2033407" y="863232"/>
                </a:moveTo>
                <a:lnTo>
                  <a:pt x="2033407" y="984214"/>
                </a:lnTo>
                <a:lnTo>
                  <a:pt x="2094759" y="924009"/>
                </a:lnTo>
                <a:close/>
                <a:moveTo>
                  <a:pt x="1809722" y="863232"/>
                </a:moveTo>
                <a:lnTo>
                  <a:pt x="1809722" y="984214"/>
                </a:lnTo>
                <a:lnTo>
                  <a:pt x="1871074" y="924009"/>
                </a:lnTo>
                <a:close/>
                <a:moveTo>
                  <a:pt x="1586037" y="863232"/>
                </a:moveTo>
                <a:lnTo>
                  <a:pt x="1586037" y="984214"/>
                </a:lnTo>
                <a:lnTo>
                  <a:pt x="1647389" y="924009"/>
                </a:lnTo>
                <a:close/>
                <a:moveTo>
                  <a:pt x="1362352" y="863232"/>
                </a:moveTo>
                <a:lnTo>
                  <a:pt x="1362352" y="984214"/>
                </a:lnTo>
                <a:lnTo>
                  <a:pt x="1423704" y="924009"/>
                </a:lnTo>
                <a:close/>
                <a:moveTo>
                  <a:pt x="1138667" y="863232"/>
                </a:moveTo>
                <a:lnTo>
                  <a:pt x="1138667" y="984214"/>
                </a:lnTo>
                <a:lnTo>
                  <a:pt x="1200019" y="924009"/>
                </a:lnTo>
                <a:close/>
                <a:moveTo>
                  <a:pt x="914982" y="863231"/>
                </a:moveTo>
                <a:lnTo>
                  <a:pt x="914982" y="984214"/>
                </a:lnTo>
                <a:lnTo>
                  <a:pt x="976334" y="924009"/>
                </a:lnTo>
                <a:close/>
                <a:moveTo>
                  <a:pt x="1987687" y="855255"/>
                </a:moveTo>
                <a:lnTo>
                  <a:pt x="1918284" y="924010"/>
                </a:lnTo>
                <a:lnTo>
                  <a:pt x="1987687" y="992115"/>
                </a:lnTo>
                <a:close/>
                <a:moveTo>
                  <a:pt x="1764002" y="855255"/>
                </a:moveTo>
                <a:lnTo>
                  <a:pt x="1694599" y="924010"/>
                </a:lnTo>
                <a:lnTo>
                  <a:pt x="1764002" y="992115"/>
                </a:lnTo>
                <a:close/>
                <a:moveTo>
                  <a:pt x="1540317" y="855255"/>
                </a:moveTo>
                <a:lnTo>
                  <a:pt x="1470914" y="924010"/>
                </a:lnTo>
                <a:lnTo>
                  <a:pt x="1540317" y="992115"/>
                </a:lnTo>
                <a:close/>
                <a:moveTo>
                  <a:pt x="1316632" y="855255"/>
                </a:moveTo>
                <a:lnTo>
                  <a:pt x="1247229" y="924010"/>
                </a:lnTo>
                <a:lnTo>
                  <a:pt x="1316632" y="992115"/>
                </a:lnTo>
                <a:close/>
                <a:moveTo>
                  <a:pt x="1092947" y="855255"/>
                </a:moveTo>
                <a:lnTo>
                  <a:pt x="1023544" y="924010"/>
                </a:lnTo>
                <a:lnTo>
                  <a:pt x="1092947" y="992115"/>
                </a:lnTo>
                <a:close/>
                <a:moveTo>
                  <a:pt x="2041983" y="825892"/>
                </a:moveTo>
                <a:lnTo>
                  <a:pt x="2118364" y="900845"/>
                </a:lnTo>
                <a:lnTo>
                  <a:pt x="2194745" y="825892"/>
                </a:lnTo>
                <a:close/>
                <a:moveTo>
                  <a:pt x="1818298" y="825892"/>
                </a:moveTo>
                <a:lnTo>
                  <a:pt x="1894679" y="900845"/>
                </a:lnTo>
                <a:lnTo>
                  <a:pt x="1971060" y="825892"/>
                </a:lnTo>
                <a:close/>
                <a:moveTo>
                  <a:pt x="1594613" y="825892"/>
                </a:moveTo>
                <a:lnTo>
                  <a:pt x="1670994" y="900845"/>
                </a:lnTo>
                <a:lnTo>
                  <a:pt x="1747375" y="825892"/>
                </a:lnTo>
                <a:close/>
                <a:moveTo>
                  <a:pt x="1370928" y="825892"/>
                </a:moveTo>
                <a:lnTo>
                  <a:pt x="1447309" y="900845"/>
                </a:lnTo>
                <a:lnTo>
                  <a:pt x="1523690" y="825892"/>
                </a:lnTo>
                <a:close/>
                <a:moveTo>
                  <a:pt x="1147243" y="825892"/>
                </a:moveTo>
                <a:lnTo>
                  <a:pt x="1223624" y="900845"/>
                </a:lnTo>
                <a:lnTo>
                  <a:pt x="1300005" y="825892"/>
                </a:lnTo>
                <a:close/>
                <a:moveTo>
                  <a:pt x="923558" y="825892"/>
                </a:moveTo>
                <a:lnTo>
                  <a:pt x="999939" y="900845"/>
                </a:lnTo>
                <a:lnTo>
                  <a:pt x="1076320" y="825892"/>
                </a:lnTo>
                <a:close/>
                <a:moveTo>
                  <a:pt x="2115760" y="689035"/>
                </a:moveTo>
                <a:lnTo>
                  <a:pt x="2034001" y="770030"/>
                </a:lnTo>
                <a:lnTo>
                  <a:pt x="2197519" y="770030"/>
                </a:lnTo>
                <a:close/>
                <a:moveTo>
                  <a:pt x="1892075" y="689035"/>
                </a:moveTo>
                <a:lnTo>
                  <a:pt x="1810316" y="770030"/>
                </a:lnTo>
                <a:lnTo>
                  <a:pt x="1953483" y="770030"/>
                </a:lnTo>
                <a:lnTo>
                  <a:pt x="1973834" y="770030"/>
                </a:lnTo>
                <a:close/>
                <a:moveTo>
                  <a:pt x="1668390" y="689035"/>
                </a:moveTo>
                <a:lnTo>
                  <a:pt x="1586631" y="770030"/>
                </a:lnTo>
                <a:lnTo>
                  <a:pt x="1750149" y="770030"/>
                </a:lnTo>
                <a:close/>
                <a:moveTo>
                  <a:pt x="1444705" y="689035"/>
                </a:moveTo>
                <a:lnTo>
                  <a:pt x="1362946" y="770030"/>
                </a:lnTo>
                <a:lnTo>
                  <a:pt x="1526464" y="770030"/>
                </a:lnTo>
                <a:close/>
                <a:moveTo>
                  <a:pt x="1221020" y="689035"/>
                </a:moveTo>
                <a:lnTo>
                  <a:pt x="1139261" y="770030"/>
                </a:lnTo>
                <a:lnTo>
                  <a:pt x="1302779" y="770030"/>
                </a:lnTo>
                <a:close/>
                <a:moveTo>
                  <a:pt x="2030803" y="604873"/>
                </a:moveTo>
                <a:lnTo>
                  <a:pt x="2030803" y="725855"/>
                </a:lnTo>
                <a:lnTo>
                  <a:pt x="2092155" y="665650"/>
                </a:lnTo>
                <a:close/>
                <a:moveTo>
                  <a:pt x="1807118" y="604873"/>
                </a:moveTo>
                <a:lnTo>
                  <a:pt x="1807118" y="725855"/>
                </a:lnTo>
                <a:lnTo>
                  <a:pt x="1868470" y="665650"/>
                </a:lnTo>
                <a:close/>
                <a:moveTo>
                  <a:pt x="1359748" y="604873"/>
                </a:moveTo>
                <a:lnTo>
                  <a:pt x="1359748" y="725855"/>
                </a:lnTo>
                <a:lnTo>
                  <a:pt x="1421100" y="665650"/>
                </a:lnTo>
                <a:close/>
                <a:moveTo>
                  <a:pt x="1583433" y="604872"/>
                </a:moveTo>
                <a:lnTo>
                  <a:pt x="1583433" y="725855"/>
                </a:lnTo>
                <a:lnTo>
                  <a:pt x="1644785" y="665650"/>
                </a:lnTo>
                <a:close/>
                <a:moveTo>
                  <a:pt x="1537713" y="596897"/>
                </a:moveTo>
                <a:lnTo>
                  <a:pt x="1468310" y="665651"/>
                </a:lnTo>
                <a:lnTo>
                  <a:pt x="1537713" y="733756"/>
                </a:lnTo>
                <a:close/>
                <a:moveTo>
                  <a:pt x="1985083" y="596896"/>
                </a:moveTo>
                <a:lnTo>
                  <a:pt x="1915680" y="665651"/>
                </a:lnTo>
                <a:lnTo>
                  <a:pt x="1985083" y="733756"/>
                </a:lnTo>
                <a:close/>
                <a:moveTo>
                  <a:pt x="1761398" y="596896"/>
                </a:moveTo>
                <a:lnTo>
                  <a:pt x="1691995" y="665651"/>
                </a:lnTo>
                <a:lnTo>
                  <a:pt x="1761398" y="733756"/>
                </a:lnTo>
                <a:close/>
                <a:moveTo>
                  <a:pt x="1314028" y="596896"/>
                </a:moveTo>
                <a:lnTo>
                  <a:pt x="1244625" y="665651"/>
                </a:lnTo>
                <a:lnTo>
                  <a:pt x="1314028" y="733756"/>
                </a:lnTo>
                <a:close/>
                <a:moveTo>
                  <a:pt x="1807118" y="544337"/>
                </a:moveTo>
                <a:lnTo>
                  <a:pt x="1807118" y="559118"/>
                </a:lnTo>
                <a:lnTo>
                  <a:pt x="1892075" y="642486"/>
                </a:lnTo>
                <a:lnTo>
                  <a:pt x="1985083" y="551217"/>
                </a:lnTo>
                <a:lnTo>
                  <a:pt x="1985083" y="544337"/>
                </a:lnTo>
                <a:close/>
                <a:moveTo>
                  <a:pt x="1583433" y="544337"/>
                </a:moveTo>
                <a:lnTo>
                  <a:pt x="1583433" y="559118"/>
                </a:lnTo>
                <a:lnTo>
                  <a:pt x="1668390" y="642486"/>
                </a:lnTo>
                <a:lnTo>
                  <a:pt x="1761398" y="551217"/>
                </a:lnTo>
                <a:lnTo>
                  <a:pt x="1761398" y="544337"/>
                </a:lnTo>
                <a:close/>
                <a:moveTo>
                  <a:pt x="1359748" y="544337"/>
                </a:moveTo>
                <a:lnTo>
                  <a:pt x="1359748" y="559118"/>
                </a:lnTo>
                <a:lnTo>
                  <a:pt x="1444705" y="642486"/>
                </a:lnTo>
                <a:lnTo>
                  <a:pt x="1537713" y="551217"/>
                </a:lnTo>
                <a:lnTo>
                  <a:pt x="1537713" y="544337"/>
                </a:lnTo>
                <a:close/>
                <a:moveTo>
                  <a:pt x="2118717" y="406859"/>
                </a:moveTo>
                <a:lnTo>
                  <a:pt x="2036331" y="488475"/>
                </a:lnTo>
                <a:lnTo>
                  <a:pt x="2201103" y="488475"/>
                </a:lnTo>
                <a:close/>
                <a:moveTo>
                  <a:pt x="1895032" y="406859"/>
                </a:moveTo>
                <a:lnTo>
                  <a:pt x="1812646" y="488475"/>
                </a:lnTo>
                <a:lnTo>
                  <a:pt x="1955092" y="488475"/>
                </a:lnTo>
                <a:lnTo>
                  <a:pt x="1977418" y="488475"/>
                </a:lnTo>
                <a:close/>
                <a:moveTo>
                  <a:pt x="1671347" y="406859"/>
                </a:moveTo>
                <a:lnTo>
                  <a:pt x="1588961" y="488475"/>
                </a:lnTo>
                <a:lnTo>
                  <a:pt x="1753733" y="488475"/>
                </a:lnTo>
                <a:close/>
                <a:moveTo>
                  <a:pt x="2033760" y="322696"/>
                </a:moveTo>
                <a:lnTo>
                  <a:pt x="2033760" y="443679"/>
                </a:lnTo>
                <a:lnTo>
                  <a:pt x="2095112" y="383474"/>
                </a:lnTo>
                <a:close/>
                <a:moveTo>
                  <a:pt x="1810075" y="322696"/>
                </a:moveTo>
                <a:lnTo>
                  <a:pt x="1810075" y="443679"/>
                </a:lnTo>
                <a:lnTo>
                  <a:pt x="1871427" y="383474"/>
                </a:lnTo>
                <a:close/>
                <a:moveTo>
                  <a:pt x="1988040" y="314720"/>
                </a:moveTo>
                <a:lnTo>
                  <a:pt x="1918637" y="383474"/>
                </a:lnTo>
                <a:lnTo>
                  <a:pt x="1988040" y="451580"/>
                </a:lnTo>
                <a:close/>
                <a:moveTo>
                  <a:pt x="1764355" y="314720"/>
                </a:moveTo>
                <a:lnTo>
                  <a:pt x="1694952" y="383474"/>
                </a:lnTo>
                <a:lnTo>
                  <a:pt x="1764355" y="451580"/>
                </a:lnTo>
                <a:close/>
                <a:moveTo>
                  <a:pt x="2033760" y="268985"/>
                </a:moveTo>
                <a:lnTo>
                  <a:pt x="2033760" y="276942"/>
                </a:lnTo>
                <a:lnTo>
                  <a:pt x="2118717" y="360310"/>
                </a:lnTo>
                <a:lnTo>
                  <a:pt x="2211782" y="268985"/>
                </a:lnTo>
                <a:close/>
                <a:moveTo>
                  <a:pt x="1810075" y="268985"/>
                </a:moveTo>
                <a:lnTo>
                  <a:pt x="1810075" y="276942"/>
                </a:lnTo>
                <a:lnTo>
                  <a:pt x="1895032" y="360310"/>
                </a:lnTo>
                <a:lnTo>
                  <a:pt x="1988040" y="269041"/>
                </a:lnTo>
                <a:lnTo>
                  <a:pt x="1988040" y="268985"/>
                </a:lnTo>
                <a:close/>
                <a:moveTo>
                  <a:pt x="2120538" y="125840"/>
                </a:moveTo>
                <a:lnTo>
                  <a:pt x="2035581" y="210002"/>
                </a:lnTo>
                <a:lnTo>
                  <a:pt x="2035581" y="213123"/>
                </a:lnTo>
                <a:lnTo>
                  <a:pt x="2208645" y="213123"/>
                </a:lnTo>
                <a:close/>
                <a:moveTo>
                  <a:pt x="2216118" y="0"/>
                </a:moveTo>
                <a:lnTo>
                  <a:pt x="2216118" y="31154"/>
                </a:lnTo>
                <a:lnTo>
                  <a:pt x="2144143" y="102455"/>
                </a:lnTo>
                <a:lnTo>
                  <a:pt x="2216118" y="173085"/>
                </a:lnTo>
                <a:lnTo>
                  <a:pt x="2216118" y="268985"/>
                </a:lnTo>
                <a:lnTo>
                  <a:pt x="2215304" y="268985"/>
                </a:lnTo>
                <a:lnTo>
                  <a:pt x="2216118" y="269731"/>
                </a:lnTo>
                <a:lnTo>
                  <a:pt x="2216118" y="310369"/>
                </a:lnTo>
                <a:lnTo>
                  <a:pt x="2142322" y="383474"/>
                </a:lnTo>
                <a:lnTo>
                  <a:pt x="2216118" y="455891"/>
                </a:lnTo>
                <a:lnTo>
                  <a:pt x="2216118" y="544337"/>
                </a:lnTo>
                <a:lnTo>
                  <a:pt x="2030803" y="544337"/>
                </a:lnTo>
                <a:lnTo>
                  <a:pt x="2030803" y="559118"/>
                </a:lnTo>
                <a:lnTo>
                  <a:pt x="2115760" y="642486"/>
                </a:lnTo>
                <a:lnTo>
                  <a:pt x="2210526" y="549492"/>
                </a:lnTo>
                <a:lnTo>
                  <a:pt x="2216118" y="554618"/>
                </a:lnTo>
                <a:lnTo>
                  <a:pt x="2216118" y="589616"/>
                </a:lnTo>
                <a:lnTo>
                  <a:pt x="2139365" y="665651"/>
                </a:lnTo>
                <a:lnTo>
                  <a:pt x="2216118" y="740968"/>
                </a:lnTo>
                <a:lnTo>
                  <a:pt x="2216118" y="850554"/>
                </a:lnTo>
                <a:lnTo>
                  <a:pt x="2141969" y="924010"/>
                </a:lnTo>
                <a:lnTo>
                  <a:pt x="2216118" y="996772"/>
                </a:lnTo>
                <a:lnTo>
                  <a:pt x="2216118" y="1038286"/>
                </a:lnTo>
                <a:lnTo>
                  <a:pt x="2213130" y="1041274"/>
                </a:lnTo>
                <a:lnTo>
                  <a:pt x="2118364" y="947394"/>
                </a:lnTo>
                <a:lnTo>
                  <a:pt x="2033407" y="1031557"/>
                </a:lnTo>
                <a:lnTo>
                  <a:pt x="2033407" y="1057834"/>
                </a:lnTo>
                <a:lnTo>
                  <a:pt x="2216118" y="1057834"/>
                </a:lnTo>
                <a:lnTo>
                  <a:pt x="2216118" y="1141467"/>
                </a:lnTo>
                <a:lnTo>
                  <a:pt x="2140689" y="1216191"/>
                </a:lnTo>
                <a:lnTo>
                  <a:pt x="2216118" y="1290209"/>
                </a:lnTo>
                <a:lnTo>
                  <a:pt x="2216118" y="1329187"/>
                </a:lnTo>
                <a:lnTo>
                  <a:pt x="2211850" y="1333455"/>
                </a:lnTo>
                <a:lnTo>
                  <a:pt x="2117084" y="1239575"/>
                </a:lnTo>
                <a:lnTo>
                  <a:pt x="2032127" y="1323738"/>
                </a:lnTo>
                <a:lnTo>
                  <a:pt x="2032127" y="1335402"/>
                </a:lnTo>
                <a:lnTo>
                  <a:pt x="2216118" y="1335402"/>
                </a:lnTo>
                <a:lnTo>
                  <a:pt x="2216118" y="1391264"/>
                </a:lnTo>
                <a:lnTo>
                  <a:pt x="0" y="1391264"/>
                </a:lnTo>
                <a:lnTo>
                  <a:pt x="88981" y="1335402"/>
                </a:lnTo>
                <a:lnTo>
                  <a:pt x="196209" y="1335402"/>
                </a:lnTo>
                <a:lnTo>
                  <a:pt x="196209" y="1326580"/>
                </a:lnTo>
                <a:lnTo>
                  <a:pt x="160066" y="1290776"/>
                </a:lnTo>
                <a:lnTo>
                  <a:pt x="189315" y="1272414"/>
                </a:lnTo>
                <a:lnTo>
                  <a:pt x="196209" y="1279179"/>
                </a:lnTo>
                <a:lnTo>
                  <a:pt x="196209" y="1268085"/>
                </a:lnTo>
                <a:lnTo>
                  <a:pt x="241929" y="1239383"/>
                </a:lnTo>
                <a:lnTo>
                  <a:pt x="241929" y="1267165"/>
                </a:lnTo>
                <a:lnTo>
                  <a:pt x="303281" y="1206961"/>
                </a:lnTo>
                <a:lnTo>
                  <a:pt x="299515" y="1203231"/>
                </a:lnTo>
                <a:lnTo>
                  <a:pt x="531114" y="1057834"/>
                </a:lnTo>
                <a:lnTo>
                  <a:pt x="645205" y="1057834"/>
                </a:lnTo>
                <a:lnTo>
                  <a:pt x="645205" y="1035788"/>
                </a:lnTo>
                <a:lnTo>
                  <a:pt x="614571" y="1005441"/>
                </a:lnTo>
                <a:lnTo>
                  <a:pt x="643839" y="987066"/>
                </a:lnTo>
                <a:lnTo>
                  <a:pt x="645205" y="988406"/>
                </a:lnTo>
                <a:lnTo>
                  <a:pt x="645205" y="986209"/>
                </a:lnTo>
                <a:lnTo>
                  <a:pt x="690925" y="957506"/>
                </a:lnTo>
                <a:lnTo>
                  <a:pt x="690925" y="999995"/>
                </a:lnTo>
                <a:lnTo>
                  <a:pt x="752277" y="939791"/>
                </a:lnTo>
                <a:lnTo>
                  <a:pt x="739424" y="927059"/>
                </a:lnTo>
                <a:lnTo>
                  <a:pt x="768141" y="909031"/>
                </a:lnTo>
                <a:lnTo>
                  <a:pt x="775882" y="916627"/>
                </a:lnTo>
                <a:lnTo>
                  <a:pt x="811118" y="882050"/>
                </a:lnTo>
                <a:lnTo>
                  <a:pt x="989552" y="770030"/>
                </a:lnTo>
                <a:lnTo>
                  <a:pt x="1079094" y="770030"/>
                </a:lnTo>
                <a:lnTo>
                  <a:pt x="1044361" y="735622"/>
                </a:lnTo>
                <a:lnTo>
                  <a:pt x="1073562" y="717289"/>
                </a:lnTo>
                <a:lnTo>
                  <a:pt x="1090343" y="733756"/>
                </a:lnTo>
                <a:lnTo>
                  <a:pt x="1090343" y="706754"/>
                </a:lnTo>
                <a:lnTo>
                  <a:pt x="1136063" y="678051"/>
                </a:lnTo>
                <a:lnTo>
                  <a:pt x="1136063" y="725855"/>
                </a:lnTo>
                <a:lnTo>
                  <a:pt x="1197415" y="665650"/>
                </a:lnTo>
                <a:lnTo>
                  <a:pt x="1181279" y="649665"/>
                </a:lnTo>
                <a:lnTo>
                  <a:pt x="1209976" y="631649"/>
                </a:lnTo>
                <a:lnTo>
                  <a:pt x="1221020" y="642486"/>
                </a:lnTo>
                <a:lnTo>
                  <a:pt x="1271288" y="593158"/>
                </a:lnTo>
                <a:lnTo>
                  <a:pt x="1438035" y="488475"/>
                </a:lnTo>
                <a:lnTo>
                  <a:pt x="1530048" y="488475"/>
                </a:lnTo>
                <a:lnTo>
                  <a:pt x="1494356" y="453117"/>
                </a:lnTo>
                <a:lnTo>
                  <a:pt x="1523556" y="434786"/>
                </a:lnTo>
                <a:lnTo>
                  <a:pt x="1540670" y="451580"/>
                </a:lnTo>
                <a:lnTo>
                  <a:pt x="1540670" y="424042"/>
                </a:lnTo>
                <a:lnTo>
                  <a:pt x="1586390" y="395339"/>
                </a:lnTo>
                <a:lnTo>
                  <a:pt x="1586390" y="443679"/>
                </a:lnTo>
                <a:lnTo>
                  <a:pt x="1647742" y="383474"/>
                </a:lnTo>
                <a:lnTo>
                  <a:pt x="1631275" y="367161"/>
                </a:lnTo>
                <a:lnTo>
                  <a:pt x="1659970" y="349146"/>
                </a:lnTo>
                <a:lnTo>
                  <a:pt x="1671347" y="360310"/>
                </a:lnTo>
                <a:lnTo>
                  <a:pt x="1723132" y="309494"/>
                </a:lnTo>
                <a:lnTo>
                  <a:pt x="1876638" y="213123"/>
                </a:lnTo>
                <a:lnTo>
                  <a:pt x="1958049" y="213123"/>
                </a:lnTo>
                <a:lnTo>
                  <a:pt x="1984960" y="213123"/>
                </a:lnTo>
                <a:lnTo>
                  <a:pt x="1942942" y="171498"/>
                </a:lnTo>
                <a:lnTo>
                  <a:pt x="1972138" y="153169"/>
                </a:lnTo>
                <a:lnTo>
                  <a:pt x="1989861" y="170560"/>
                </a:lnTo>
                <a:lnTo>
                  <a:pt x="1989861" y="142043"/>
                </a:lnTo>
                <a:lnTo>
                  <a:pt x="2035581" y="113340"/>
                </a:lnTo>
                <a:lnTo>
                  <a:pt x="2035581" y="162660"/>
                </a:lnTo>
                <a:lnTo>
                  <a:pt x="2096933" y="102455"/>
                </a:lnTo>
                <a:lnTo>
                  <a:pt x="2079860" y="85542"/>
                </a:lnTo>
                <a:lnTo>
                  <a:pt x="2108552" y="67529"/>
                </a:lnTo>
                <a:lnTo>
                  <a:pt x="2120538" y="79291"/>
                </a:lnTo>
                <a:lnTo>
                  <a:pt x="2175095" y="2575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ED78B2-719D-4973-B7D7-BA4C0F84F8B8}"/>
              </a:ext>
            </a:extLst>
          </p:cNvPr>
          <p:cNvGrpSpPr/>
          <p:nvPr/>
        </p:nvGrpSpPr>
        <p:grpSpPr>
          <a:xfrm>
            <a:off x="3558162" y="4751971"/>
            <a:ext cx="8637023" cy="2118017"/>
            <a:chOff x="3558162" y="4751971"/>
            <a:chExt cx="8637023" cy="21180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FF4E6F5E-FF67-4EB2-9BBE-D9403C44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0027" y="4751971"/>
              <a:ext cx="5775158" cy="2106029"/>
            </a:xfrm>
            <a:custGeom>
              <a:avLst/>
              <a:gdLst>
                <a:gd name="T0" fmla="*/ 692 w 2980"/>
                <a:gd name="T1" fmla="*/ 625 h 1086"/>
                <a:gd name="T2" fmla="*/ 1350 w 2980"/>
                <a:gd name="T3" fmla="*/ 765 h 1086"/>
                <a:gd name="T4" fmla="*/ 1662 w 2980"/>
                <a:gd name="T5" fmla="*/ 831 h 1086"/>
                <a:gd name="T6" fmla="*/ 1686 w 2980"/>
                <a:gd name="T7" fmla="*/ 716 h 1086"/>
                <a:gd name="T8" fmla="*/ 1668 w 2980"/>
                <a:gd name="T9" fmla="*/ 547 h 1086"/>
                <a:gd name="T10" fmla="*/ 1693 w 2980"/>
                <a:gd name="T11" fmla="*/ 451 h 1086"/>
                <a:gd name="T12" fmla="*/ 1732 w 2980"/>
                <a:gd name="T13" fmla="*/ 173 h 1086"/>
                <a:gd name="T14" fmla="*/ 1836 w 2980"/>
                <a:gd name="T15" fmla="*/ 22 h 1086"/>
                <a:gd name="T16" fmla="*/ 1949 w 2980"/>
                <a:gd name="T17" fmla="*/ 123 h 1086"/>
                <a:gd name="T18" fmla="*/ 1876 w 2980"/>
                <a:gd name="T19" fmla="*/ 190 h 1086"/>
                <a:gd name="T20" fmla="*/ 1876 w 2980"/>
                <a:gd name="T21" fmla="*/ 315 h 1086"/>
                <a:gd name="T22" fmla="*/ 1959 w 2980"/>
                <a:gd name="T23" fmla="*/ 445 h 1086"/>
                <a:gd name="T24" fmla="*/ 1963 w 2980"/>
                <a:gd name="T25" fmla="*/ 549 h 1086"/>
                <a:gd name="T26" fmla="*/ 1947 w 2980"/>
                <a:gd name="T27" fmla="*/ 572 h 1086"/>
                <a:gd name="T28" fmla="*/ 1921 w 2980"/>
                <a:gd name="T29" fmla="*/ 587 h 1086"/>
                <a:gd name="T30" fmla="*/ 1880 w 2980"/>
                <a:gd name="T31" fmla="*/ 612 h 1086"/>
                <a:gd name="T32" fmla="*/ 2031 w 2980"/>
                <a:gd name="T33" fmla="*/ 662 h 1086"/>
                <a:gd name="T34" fmla="*/ 2195 w 2980"/>
                <a:gd name="T35" fmla="*/ 411 h 1086"/>
                <a:gd name="T36" fmla="*/ 2174 w 2980"/>
                <a:gd name="T37" fmla="*/ 364 h 1086"/>
                <a:gd name="T38" fmla="*/ 2163 w 2980"/>
                <a:gd name="T39" fmla="*/ 250 h 1086"/>
                <a:gd name="T40" fmla="*/ 2289 w 2980"/>
                <a:gd name="T41" fmla="*/ 309 h 1086"/>
                <a:gd name="T42" fmla="*/ 2341 w 2980"/>
                <a:gd name="T43" fmla="*/ 468 h 1086"/>
                <a:gd name="T44" fmla="*/ 2382 w 2980"/>
                <a:gd name="T45" fmla="*/ 504 h 1086"/>
                <a:gd name="T46" fmla="*/ 2451 w 2980"/>
                <a:gd name="T47" fmla="*/ 331 h 1086"/>
                <a:gd name="T48" fmla="*/ 2514 w 2980"/>
                <a:gd name="T49" fmla="*/ 246 h 1086"/>
                <a:gd name="T50" fmla="*/ 2622 w 2980"/>
                <a:gd name="T51" fmla="*/ 226 h 1086"/>
                <a:gd name="T52" fmla="*/ 2684 w 2980"/>
                <a:gd name="T53" fmla="*/ 335 h 1086"/>
                <a:gd name="T54" fmla="*/ 2710 w 2980"/>
                <a:gd name="T55" fmla="*/ 558 h 1086"/>
                <a:gd name="T56" fmla="*/ 2757 w 2980"/>
                <a:gd name="T57" fmla="*/ 626 h 1086"/>
                <a:gd name="T58" fmla="*/ 2773 w 2980"/>
                <a:gd name="T59" fmla="*/ 697 h 1086"/>
                <a:gd name="T60" fmla="*/ 2727 w 2980"/>
                <a:gd name="T61" fmla="*/ 770 h 1086"/>
                <a:gd name="T62" fmla="*/ 2664 w 2980"/>
                <a:gd name="T63" fmla="*/ 906 h 1086"/>
                <a:gd name="T64" fmla="*/ 2980 w 2980"/>
                <a:gd name="T65" fmla="*/ 998 h 1086"/>
                <a:gd name="T66" fmla="*/ 2343 w 2980"/>
                <a:gd name="T67" fmla="*/ 754 h 1086"/>
                <a:gd name="T68" fmla="*/ 2434 w 2980"/>
                <a:gd name="T69" fmla="*/ 842 h 1086"/>
                <a:gd name="T70" fmla="*/ 2466 w 2980"/>
                <a:gd name="T71" fmla="*/ 584 h 1086"/>
                <a:gd name="T72" fmla="*/ 2476 w 2980"/>
                <a:gd name="T73" fmla="*/ 480 h 1086"/>
                <a:gd name="T74" fmla="*/ 2385 w 2980"/>
                <a:gd name="T75" fmla="*/ 557 h 1086"/>
                <a:gd name="T76" fmla="*/ 2337 w 2980"/>
                <a:gd name="T77" fmla="*/ 621 h 1086"/>
                <a:gd name="T78" fmla="*/ 2338 w 2980"/>
                <a:gd name="T79" fmla="*/ 706 h 1086"/>
                <a:gd name="T80" fmla="*/ 2101 w 2980"/>
                <a:gd name="T81" fmla="*/ 618 h 1086"/>
                <a:gd name="T82" fmla="*/ 2156 w 2980"/>
                <a:gd name="T83" fmla="*/ 738 h 1086"/>
                <a:gd name="T84" fmla="*/ 2186 w 2980"/>
                <a:gd name="T85" fmla="*/ 671 h 1086"/>
                <a:gd name="T86" fmla="*/ 2185 w 2980"/>
                <a:gd name="T87" fmla="*/ 524 h 1086"/>
                <a:gd name="T88" fmla="*/ 1875 w 2980"/>
                <a:gd name="T89" fmla="*/ 494 h 1086"/>
                <a:gd name="T90" fmla="*/ 1898 w 2980"/>
                <a:gd name="T91" fmla="*/ 550 h 1086"/>
                <a:gd name="T92" fmla="*/ 1900 w 2980"/>
                <a:gd name="T93" fmla="*/ 515 h 1086"/>
                <a:gd name="T94" fmla="*/ 2712 w 2980"/>
                <a:gd name="T95" fmla="*/ 705 h 1086"/>
                <a:gd name="T96" fmla="*/ 2681 w 2980"/>
                <a:gd name="T97" fmla="*/ 766 h 1086"/>
                <a:gd name="T98" fmla="*/ 2717 w 2980"/>
                <a:gd name="T99" fmla="*/ 679 h 1086"/>
                <a:gd name="T100" fmla="*/ 1878 w 2980"/>
                <a:gd name="T101" fmla="*/ 592 h 1086"/>
                <a:gd name="T102" fmla="*/ 2768 w 2980"/>
                <a:gd name="T103" fmla="*/ 671 h 1086"/>
                <a:gd name="T104" fmla="*/ 2724 w 2980"/>
                <a:gd name="T105" fmla="*/ 758 h 1086"/>
                <a:gd name="T106" fmla="*/ 2714 w 2980"/>
                <a:gd name="T107" fmla="*/ 764 h 1086"/>
                <a:gd name="T108" fmla="*/ 2697 w 2980"/>
                <a:gd name="T109" fmla="*/ 805 h 1086"/>
                <a:gd name="T110" fmla="*/ 2360 w 2980"/>
                <a:gd name="T111" fmla="*/ 608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0" h="1086">
                  <a:moveTo>
                    <a:pt x="0" y="806"/>
                  </a:moveTo>
                  <a:cubicBezTo>
                    <a:pt x="23" y="800"/>
                    <a:pt x="45" y="795"/>
                    <a:pt x="68" y="789"/>
                  </a:cubicBezTo>
                  <a:cubicBezTo>
                    <a:pt x="216" y="750"/>
                    <a:pt x="364" y="710"/>
                    <a:pt x="513" y="671"/>
                  </a:cubicBezTo>
                  <a:cubicBezTo>
                    <a:pt x="568" y="656"/>
                    <a:pt x="624" y="641"/>
                    <a:pt x="680" y="626"/>
                  </a:cubicBezTo>
                  <a:cubicBezTo>
                    <a:pt x="684" y="625"/>
                    <a:pt x="688" y="624"/>
                    <a:pt x="692" y="625"/>
                  </a:cubicBezTo>
                  <a:cubicBezTo>
                    <a:pt x="739" y="636"/>
                    <a:pt x="785" y="647"/>
                    <a:pt x="832" y="657"/>
                  </a:cubicBezTo>
                  <a:cubicBezTo>
                    <a:pt x="902" y="673"/>
                    <a:pt x="972" y="689"/>
                    <a:pt x="1041" y="705"/>
                  </a:cubicBezTo>
                  <a:cubicBezTo>
                    <a:pt x="1096" y="717"/>
                    <a:pt x="1151" y="729"/>
                    <a:pt x="1205" y="742"/>
                  </a:cubicBezTo>
                  <a:cubicBezTo>
                    <a:pt x="1243" y="750"/>
                    <a:pt x="1280" y="760"/>
                    <a:pt x="1318" y="767"/>
                  </a:cubicBezTo>
                  <a:cubicBezTo>
                    <a:pt x="1328" y="769"/>
                    <a:pt x="1340" y="766"/>
                    <a:pt x="1350" y="765"/>
                  </a:cubicBezTo>
                  <a:cubicBezTo>
                    <a:pt x="1396" y="759"/>
                    <a:pt x="1441" y="755"/>
                    <a:pt x="1486" y="770"/>
                  </a:cubicBezTo>
                  <a:cubicBezTo>
                    <a:pt x="1508" y="778"/>
                    <a:pt x="1528" y="788"/>
                    <a:pt x="1541" y="808"/>
                  </a:cubicBezTo>
                  <a:cubicBezTo>
                    <a:pt x="1549" y="821"/>
                    <a:pt x="1562" y="822"/>
                    <a:pt x="1574" y="825"/>
                  </a:cubicBezTo>
                  <a:cubicBezTo>
                    <a:pt x="1599" y="830"/>
                    <a:pt x="1623" y="835"/>
                    <a:pt x="1647" y="840"/>
                  </a:cubicBezTo>
                  <a:cubicBezTo>
                    <a:pt x="1655" y="842"/>
                    <a:pt x="1661" y="839"/>
                    <a:pt x="1662" y="831"/>
                  </a:cubicBezTo>
                  <a:cubicBezTo>
                    <a:pt x="1663" y="826"/>
                    <a:pt x="1662" y="821"/>
                    <a:pt x="1663" y="816"/>
                  </a:cubicBezTo>
                  <a:cubicBezTo>
                    <a:pt x="1665" y="808"/>
                    <a:pt x="1667" y="799"/>
                    <a:pt x="1672" y="792"/>
                  </a:cubicBezTo>
                  <a:cubicBezTo>
                    <a:pt x="1678" y="781"/>
                    <a:pt x="1686" y="770"/>
                    <a:pt x="1692" y="760"/>
                  </a:cubicBezTo>
                  <a:cubicBezTo>
                    <a:pt x="1694" y="757"/>
                    <a:pt x="1694" y="753"/>
                    <a:pt x="1694" y="750"/>
                  </a:cubicBezTo>
                  <a:cubicBezTo>
                    <a:pt x="1691" y="739"/>
                    <a:pt x="1687" y="727"/>
                    <a:pt x="1686" y="716"/>
                  </a:cubicBezTo>
                  <a:cubicBezTo>
                    <a:pt x="1685" y="707"/>
                    <a:pt x="1689" y="698"/>
                    <a:pt x="1690" y="690"/>
                  </a:cubicBezTo>
                  <a:cubicBezTo>
                    <a:pt x="1690" y="685"/>
                    <a:pt x="1691" y="679"/>
                    <a:pt x="1690" y="675"/>
                  </a:cubicBezTo>
                  <a:cubicBezTo>
                    <a:pt x="1683" y="649"/>
                    <a:pt x="1674" y="624"/>
                    <a:pt x="1675" y="597"/>
                  </a:cubicBezTo>
                  <a:cubicBezTo>
                    <a:pt x="1676" y="585"/>
                    <a:pt x="1675" y="572"/>
                    <a:pt x="1674" y="559"/>
                  </a:cubicBezTo>
                  <a:cubicBezTo>
                    <a:pt x="1674" y="555"/>
                    <a:pt x="1671" y="551"/>
                    <a:pt x="1668" y="547"/>
                  </a:cubicBezTo>
                  <a:cubicBezTo>
                    <a:pt x="1665" y="542"/>
                    <a:pt x="1658" y="536"/>
                    <a:pt x="1659" y="532"/>
                  </a:cubicBezTo>
                  <a:cubicBezTo>
                    <a:pt x="1661" y="523"/>
                    <a:pt x="1667" y="515"/>
                    <a:pt x="1671" y="506"/>
                  </a:cubicBezTo>
                  <a:cubicBezTo>
                    <a:pt x="1674" y="501"/>
                    <a:pt x="1679" y="496"/>
                    <a:pt x="1681" y="491"/>
                  </a:cubicBezTo>
                  <a:cubicBezTo>
                    <a:pt x="1687" y="480"/>
                    <a:pt x="1692" y="468"/>
                    <a:pt x="1698" y="454"/>
                  </a:cubicBezTo>
                  <a:cubicBezTo>
                    <a:pt x="1697" y="454"/>
                    <a:pt x="1695" y="452"/>
                    <a:pt x="1693" y="451"/>
                  </a:cubicBezTo>
                  <a:cubicBezTo>
                    <a:pt x="1689" y="447"/>
                    <a:pt x="1687" y="443"/>
                    <a:pt x="1692" y="438"/>
                  </a:cubicBezTo>
                  <a:cubicBezTo>
                    <a:pt x="1706" y="422"/>
                    <a:pt x="1708" y="404"/>
                    <a:pt x="1704" y="384"/>
                  </a:cubicBezTo>
                  <a:cubicBezTo>
                    <a:pt x="1699" y="365"/>
                    <a:pt x="1694" y="346"/>
                    <a:pt x="1692" y="327"/>
                  </a:cubicBezTo>
                  <a:cubicBezTo>
                    <a:pt x="1690" y="298"/>
                    <a:pt x="1695" y="269"/>
                    <a:pt x="1701" y="241"/>
                  </a:cubicBezTo>
                  <a:cubicBezTo>
                    <a:pt x="1707" y="216"/>
                    <a:pt x="1715" y="192"/>
                    <a:pt x="1732" y="173"/>
                  </a:cubicBezTo>
                  <a:cubicBezTo>
                    <a:pt x="1738" y="167"/>
                    <a:pt x="1744" y="161"/>
                    <a:pt x="1752" y="156"/>
                  </a:cubicBezTo>
                  <a:cubicBezTo>
                    <a:pt x="1761" y="149"/>
                    <a:pt x="1772" y="146"/>
                    <a:pt x="1780" y="138"/>
                  </a:cubicBezTo>
                  <a:cubicBezTo>
                    <a:pt x="1794" y="126"/>
                    <a:pt x="1803" y="111"/>
                    <a:pt x="1806" y="92"/>
                  </a:cubicBezTo>
                  <a:cubicBezTo>
                    <a:pt x="1808" y="76"/>
                    <a:pt x="1811" y="60"/>
                    <a:pt x="1822" y="47"/>
                  </a:cubicBezTo>
                  <a:cubicBezTo>
                    <a:pt x="1828" y="40"/>
                    <a:pt x="1832" y="31"/>
                    <a:pt x="1836" y="22"/>
                  </a:cubicBezTo>
                  <a:cubicBezTo>
                    <a:pt x="1845" y="5"/>
                    <a:pt x="1860" y="0"/>
                    <a:pt x="1876" y="10"/>
                  </a:cubicBezTo>
                  <a:cubicBezTo>
                    <a:pt x="1898" y="23"/>
                    <a:pt x="1919" y="38"/>
                    <a:pt x="1939" y="53"/>
                  </a:cubicBezTo>
                  <a:cubicBezTo>
                    <a:pt x="1950" y="61"/>
                    <a:pt x="1949" y="72"/>
                    <a:pt x="1942" y="84"/>
                  </a:cubicBezTo>
                  <a:cubicBezTo>
                    <a:pt x="1933" y="97"/>
                    <a:pt x="1933" y="101"/>
                    <a:pt x="1940" y="111"/>
                  </a:cubicBezTo>
                  <a:cubicBezTo>
                    <a:pt x="1943" y="115"/>
                    <a:pt x="1946" y="119"/>
                    <a:pt x="1949" y="123"/>
                  </a:cubicBezTo>
                  <a:cubicBezTo>
                    <a:pt x="1955" y="132"/>
                    <a:pt x="1952" y="138"/>
                    <a:pt x="1940" y="138"/>
                  </a:cubicBezTo>
                  <a:cubicBezTo>
                    <a:pt x="1935" y="138"/>
                    <a:pt x="1930" y="136"/>
                    <a:pt x="1924" y="135"/>
                  </a:cubicBezTo>
                  <a:cubicBezTo>
                    <a:pt x="1919" y="142"/>
                    <a:pt x="1908" y="145"/>
                    <a:pt x="1907" y="157"/>
                  </a:cubicBezTo>
                  <a:cubicBezTo>
                    <a:pt x="1907" y="161"/>
                    <a:pt x="1899" y="163"/>
                    <a:pt x="1895" y="167"/>
                  </a:cubicBezTo>
                  <a:cubicBezTo>
                    <a:pt x="1889" y="175"/>
                    <a:pt x="1883" y="183"/>
                    <a:pt x="1876" y="190"/>
                  </a:cubicBezTo>
                  <a:cubicBezTo>
                    <a:pt x="1869" y="198"/>
                    <a:pt x="1860" y="195"/>
                    <a:pt x="1851" y="194"/>
                  </a:cubicBezTo>
                  <a:cubicBezTo>
                    <a:pt x="1849" y="193"/>
                    <a:pt x="1847" y="194"/>
                    <a:pt x="1844" y="194"/>
                  </a:cubicBezTo>
                  <a:cubicBezTo>
                    <a:pt x="1844" y="196"/>
                    <a:pt x="1844" y="199"/>
                    <a:pt x="1845" y="201"/>
                  </a:cubicBezTo>
                  <a:cubicBezTo>
                    <a:pt x="1845" y="204"/>
                    <a:pt x="1847" y="206"/>
                    <a:pt x="1849" y="209"/>
                  </a:cubicBezTo>
                  <a:cubicBezTo>
                    <a:pt x="1873" y="240"/>
                    <a:pt x="1878" y="277"/>
                    <a:pt x="1876" y="315"/>
                  </a:cubicBezTo>
                  <a:cubicBezTo>
                    <a:pt x="1875" y="331"/>
                    <a:pt x="1878" y="347"/>
                    <a:pt x="1879" y="362"/>
                  </a:cubicBezTo>
                  <a:cubicBezTo>
                    <a:pt x="1879" y="384"/>
                    <a:pt x="1894" y="395"/>
                    <a:pt x="1909" y="407"/>
                  </a:cubicBezTo>
                  <a:cubicBezTo>
                    <a:pt x="1916" y="413"/>
                    <a:pt x="1925" y="418"/>
                    <a:pt x="1933" y="423"/>
                  </a:cubicBezTo>
                  <a:cubicBezTo>
                    <a:pt x="1935" y="425"/>
                    <a:pt x="1938" y="427"/>
                    <a:pt x="1938" y="429"/>
                  </a:cubicBezTo>
                  <a:cubicBezTo>
                    <a:pt x="1941" y="439"/>
                    <a:pt x="1950" y="442"/>
                    <a:pt x="1959" y="445"/>
                  </a:cubicBezTo>
                  <a:cubicBezTo>
                    <a:pt x="1962" y="447"/>
                    <a:pt x="1965" y="449"/>
                    <a:pt x="1969" y="449"/>
                  </a:cubicBezTo>
                  <a:cubicBezTo>
                    <a:pt x="1986" y="453"/>
                    <a:pt x="1992" y="465"/>
                    <a:pt x="1995" y="480"/>
                  </a:cubicBezTo>
                  <a:cubicBezTo>
                    <a:pt x="1998" y="493"/>
                    <a:pt x="1989" y="511"/>
                    <a:pt x="1977" y="517"/>
                  </a:cubicBezTo>
                  <a:cubicBezTo>
                    <a:pt x="1971" y="520"/>
                    <a:pt x="1967" y="521"/>
                    <a:pt x="1970" y="530"/>
                  </a:cubicBezTo>
                  <a:cubicBezTo>
                    <a:pt x="1971" y="535"/>
                    <a:pt x="1965" y="542"/>
                    <a:pt x="1963" y="549"/>
                  </a:cubicBezTo>
                  <a:cubicBezTo>
                    <a:pt x="1962" y="549"/>
                    <a:pt x="1961" y="549"/>
                    <a:pt x="1959" y="548"/>
                  </a:cubicBezTo>
                  <a:cubicBezTo>
                    <a:pt x="1961" y="551"/>
                    <a:pt x="1963" y="553"/>
                    <a:pt x="1965" y="555"/>
                  </a:cubicBezTo>
                  <a:cubicBezTo>
                    <a:pt x="1966" y="557"/>
                    <a:pt x="1967" y="560"/>
                    <a:pt x="1968" y="563"/>
                  </a:cubicBezTo>
                  <a:cubicBezTo>
                    <a:pt x="1965" y="564"/>
                    <a:pt x="1962" y="566"/>
                    <a:pt x="1959" y="565"/>
                  </a:cubicBezTo>
                  <a:cubicBezTo>
                    <a:pt x="1953" y="564"/>
                    <a:pt x="1949" y="566"/>
                    <a:pt x="1947" y="572"/>
                  </a:cubicBezTo>
                  <a:cubicBezTo>
                    <a:pt x="1942" y="586"/>
                    <a:pt x="1935" y="599"/>
                    <a:pt x="1928" y="612"/>
                  </a:cubicBezTo>
                  <a:cubicBezTo>
                    <a:pt x="1927" y="614"/>
                    <a:pt x="1927" y="617"/>
                    <a:pt x="1925" y="619"/>
                  </a:cubicBezTo>
                  <a:cubicBezTo>
                    <a:pt x="1922" y="621"/>
                    <a:pt x="1918" y="621"/>
                    <a:pt x="1914" y="622"/>
                  </a:cubicBezTo>
                  <a:cubicBezTo>
                    <a:pt x="1913" y="619"/>
                    <a:pt x="1911" y="616"/>
                    <a:pt x="1912" y="613"/>
                  </a:cubicBezTo>
                  <a:cubicBezTo>
                    <a:pt x="1914" y="604"/>
                    <a:pt x="1918" y="596"/>
                    <a:pt x="1921" y="587"/>
                  </a:cubicBezTo>
                  <a:cubicBezTo>
                    <a:pt x="1922" y="585"/>
                    <a:pt x="1922" y="583"/>
                    <a:pt x="1923" y="582"/>
                  </a:cubicBezTo>
                  <a:cubicBezTo>
                    <a:pt x="1922" y="581"/>
                    <a:pt x="1922" y="581"/>
                    <a:pt x="1921" y="580"/>
                  </a:cubicBezTo>
                  <a:cubicBezTo>
                    <a:pt x="1918" y="582"/>
                    <a:pt x="1915" y="585"/>
                    <a:pt x="1912" y="587"/>
                  </a:cubicBezTo>
                  <a:cubicBezTo>
                    <a:pt x="1903" y="593"/>
                    <a:pt x="1894" y="600"/>
                    <a:pt x="1885" y="606"/>
                  </a:cubicBezTo>
                  <a:cubicBezTo>
                    <a:pt x="1883" y="608"/>
                    <a:pt x="1880" y="611"/>
                    <a:pt x="1880" y="612"/>
                  </a:cubicBezTo>
                  <a:cubicBezTo>
                    <a:pt x="1881" y="617"/>
                    <a:pt x="1883" y="623"/>
                    <a:pt x="1887" y="624"/>
                  </a:cubicBezTo>
                  <a:cubicBezTo>
                    <a:pt x="1899" y="631"/>
                    <a:pt x="1913" y="636"/>
                    <a:pt x="1926" y="642"/>
                  </a:cubicBezTo>
                  <a:cubicBezTo>
                    <a:pt x="1957" y="654"/>
                    <a:pt x="1987" y="666"/>
                    <a:pt x="2017" y="679"/>
                  </a:cubicBezTo>
                  <a:cubicBezTo>
                    <a:pt x="2024" y="682"/>
                    <a:pt x="2027" y="681"/>
                    <a:pt x="2027" y="673"/>
                  </a:cubicBezTo>
                  <a:cubicBezTo>
                    <a:pt x="2027" y="669"/>
                    <a:pt x="2030" y="666"/>
                    <a:pt x="2031" y="662"/>
                  </a:cubicBezTo>
                  <a:cubicBezTo>
                    <a:pt x="2045" y="633"/>
                    <a:pt x="2059" y="604"/>
                    <a:pt x="2075" y="575"/>
                  </a:cubicBezTo>
                  <a:cubicBezTo>
                    <a:pt x="2085" y="557"/>
                    <a:pt x="2098" y="540"/>
                    <a:pt x="2112" y="523"/>
                  </a:cubicBezTo>
                  <a:cubicBezTo>
                    <a:pt x="2128" y="503"/>
                    <a:pt x="2146" y="485"/>
                    <a:pt x="2162" y="465"/>
                  </a:cubicBezTo>
                  <a:cubicBezTo>
                    <a:pt x="2167" y="459"/>
                    <a:pt x="2170" y="452"/>
                    <a:pt x="2174" y="446"/>
                  </a:cubicBezTo>
                  <a:cubicBezTo>
                    <a:pt x="2181" y="434"/>
                    <a:pt x="2187" y="422"/>
                    <a:pt x="2195" y="411"/>
                  </a:cubicBezTo>
                  <a:cubicBezTo>
                    <a:pt x="2200" y="406"/>
                    <a:pt x="2207" y="402"/>
                    <a:pt x="2212" y="397"/>
                  </a:cubicBezTo>
                  <a:cubicBezTo>
                    <a:pt x="2215" y="395"/>
                    <a:pt x="2216" y="391"/>
                    <a:pt x="2218" y="388"/>
                  </a:cubicBezTo>
                  <a:cubicBezTo>
                    <a:pt x="2214" y="386"/>
                    <a:pt x="2209" y="383"/>
                    <a:pt x="2205" y="381"/>
                  </a:cubicBezTo>
                  <a:cubicBezTo>
                    <a:pt x="2204" y="381"/>
                    <a:pt x="2203" y="382"/>
                    <a:pt x="2202" y="382"/>
                  </a:cubicBezTo>
                  <a:cubicBezTo>
                    <a:pt x="2188" y="385"/>
                    <a:pt x="2183" y="382"/>
                    <a:pt x="2174" y="364"/>
                  </a:cubicBezTo>
                  <a:cubicBezTo>
                    <a:pt x="2170" y="357"/>
                    <a:pt x="2167" y="348"/>
                    <a:pt x="2156" y="348"/>
                  </a:cubicBezTo>
                  <a:cubicBezTo>
                    <a:pt x="2159" y="339"/>
                    <a:pt x="2154" y="337"/>
                    <a:pt x="2147" y="335"/>
                  </a:cubicBezTo>
                  <a:cubicBezTo>
                    <a:pt x="2128" y="330"/>
                    <a:pt x="2126" y="327"/>
                    <a:pt x="2139" y="312"/>
                  </a:cubicBezTo>
                  <a:cubicBezTo>
                    <a:pt x="2151" y="298"/>
                    <a:pt x="2151" y="282"/>
                    <a:pt x="2154" y="266"/>
                  </a:cubicBezTo>
                  <a:cubicBezTo>
                    <a:pt x="2155" y="260"/>
                    <a:pt x="2159" y="253"/>
                    <a:pt x="2163" y="250"/>
                  </a:cubicBezTo>
                  <a:cubicBezTo>
                    <a:pt x="2182" y="239"/>
                    <a:pt x="2204" y="234"/>
                    <a:pt x="2225" y="233"/>
                  </a:cubicBezTo>
                  <a:cubicBezTo>
                    <a:pt x="2237" y="233"/>
                    <a:pt x="2249" y="238"/>
                    <a:pt x="2255" y="249"/>
                  </a:cubicBezTo>
                  <a:cubicBezTo>
                    <a:pt x="2259" y="256"/>
                    <a:pt x="2261" y="265"/>
                    <a:pt x="2261" y="273"/>
                  </a:cubicBezTo>
                  <a:cubicBezTo>
                    <a:pt x="2261" y="282"/>
                    <a:pt x="2265" y="285"/>
                    <a:pt x="2271" y="290"/>
                  </a:cubicBezTo>
                  <a:cubicBezTo>
                    <a:pt x="2277" y="294"/>
                    <a:pt x="2282" y="301"/>
                    <a:pt x="2289" y="309"/>
                  </a:cubicBezTo>
                  <a:cubicBezTo>
                    <a:pt x="2280" y="313"/>
                    <a:pt x="2274" y="316"/>
                    <a:pt x="2267" y="319"/>
                  </a:cubicBezTo>
                  <a:cubicBezTo>
                    <a:pt x="2261" y="322"/>
                    <a:pt x="2260" y="327"/>
                    <a:pt x="2262" y="333"/>
                  </a:cubicBezTo>
                  <a:cubicBezTo>
                    <a:pt x="2266" y="348"/>
                    <a:pt x="2271" y="362"/>
                    <a:pt x="2284" y="372"/>
                  </a:cubicBezTo>
                  <a:cubicBezTo>
                    <a:pt x="2292" y="379"/>
                    <a:pt x="2299" y="388"/>
                    <a:pt x="2306" y="395"/>
                  </a:cubicBezTo>
                  <a:cubicBezTo>
                    <a:pt x="2329" y="414"/>
                    <a:pt x="2337" y="441"/>
                    <a:pt x="2341" y="468"/>
                  </a:cubicBezTo>
                  <a:cubicBezTo>
                    <a:pt x="2343" y="487"/>
                    <a:pt x="2341" y="506"/>
                    <a:pt x="2340" y="525"/>
                  </a:cubicBezTo>
                  <a:cubicBezTo>
                    <a:pt x="2340" y="539"/>
                    <a:pt x="2338" y="553"/>
                    <a:pt x="2338" y="566"/>
                  </a:cubicBezTo>
                  <a:cubicBezTo>
                    <a:pt x="2338" y="567"/>
                    <a:pt x="2339" y="568"/>
                    <a:pt x="2341" y="571"/>
                  </a:cubicBezTo>
                  <a:cubicBezTo>
                    <a:pt x="2348" y="562"/>
                    <a:pt x="2355" y="553"/>
                    <a:pt x="2360" y="544"/>
                  </a:cubicBezTo>
                  <a:cubicBezTo>
                    <a:pt x="2368" y="531"/>
                    <a:pt x="2375" y="518"/>
                    <a:pt x="2382" y="504"/>
                  </a:cubicBezTo>
                  <a:cubicBezTo>
                    <a:pt x="2389" y="491"/>
                    <a:pt x="2396" y="478"/>
                    <a:pt x="2403" y="465"/>
                  </a:cubicBezTo>
                  <a:cubicBezTo>
                    <a:pt x="2416" y="441"/>
                    <a:pt x="2430" y="418"/>
                    <a:pt x="2443" y="395"/>
                  </a:cubicBezTo>
                  <a:cubicBezTo>
                    <a:pt x="2448" y="387"/>
                    <a:pt x="2451" y="378"/>
                    <a:pt x="2455" y="370"/>
                  </a:cubicBezTo>
                  <a:cubicBezTo>
                    <a:pt x="2456" y="368"/>
                    <a:pt x="2456" y="366"/>
                    <a:pt x="2456" y="363"/>
                  </a:cubicBezTo>
                  <a:cubicBezTo>
                    <a:pt x="2454" y="352"/>
                    <a:pt x="2452" y="342"/>
                    <a:pt x="2451" y="331"/>
                  </a:cubicBezTo>
                  <a:cubicBezTo>
                    <a:pt x="2450" y="328"/>
                    <a:pt x="2452" y="326"/>
                    <a:pt x="2453" y="323"/>
                  </a:cubicBezTo>
                  <a:cubicBezTo>
                    <a:pt x="2457" y="315"/>
                    <a:pt x="2462" y="307"/>
                    <a:pt x="2466" y="298"/>
                  </a:cubicBezTo>
                  <a:cubicBezTo>
                    <a:pt x="2474" y="280"/>
                    <a:pt x="2486" y="268"/>
                    <a:pt x="2508" y="271"/>
                  </a:cubicBezTo>
                  <a:cubicBezTo>
                    <a:pt x="2513" y="271"/>
                    <a:pt x="2518" y="271"/>
                    <a:pt x="2524" y="271"/>
                  </a:cubicBezTo>
                  <a:cubicBezTo>
                    <a:pt x="2520" y="261"/>
                    <a:pt x="2517" y="253"/>
                    <a:pt x="2514" y="246"/>
                  </a:cubicBezTo>
                  <a:cubicBezTo>
                    <a:pt x="2521" y="240"/>
                    <a:pt x="2523" y="224"/>
                    <a:pt x="2518" y="213"/>
                  </a:cubicBezTo>
                  <a:cubicBezTo>
                    <a:pt x="2513" y="200"/>
                    <a:pt x="2514" y="196"/>
                    <a:pt x="2524" y="187"/>
                  </a:cubicBezTo>
                  <a:cubicBezTo>
                    <a:pt x="2546" y="166"/>
                    <a:pt x="2571" y="161"/>
                    <a:pt x="2600" y="170"/>
                  </a:cubicBezTo>
                  <a:cubicBezTo>
                    <a:pt x="2612" y="173"/>
                    <a:pt x="2617" y="183"/>
                    <a:pt x="2619" y="193"/>
                  </a:cubicBezTo>
                  <a:cubicBezTo>
                    <a:pt x="2621" y="204"/>
                    <a:pt x="2620" y="215"/>
                    <a:pt x="2622" y="226"/>
                  </a:cubicBezTo>
                  <a:cubicBezTo>
                    <a:pt x="2623" y="233"/>
                    <a:pt x="2628" y="240"/>
                    <a:pt x="2631" y="247"/>
                  </a:cubicBezTo>
                  <a:cubicBezTo>
                    <a:pt x="2625" y="246"/>
                    <a:pt x="2621" y="245"/>
                    <a:pt x="2621" y="254"/>
                  </a:cubicBezTo>
                  <a:cubicBezTo>
                    <a:pt x="2621" y="261"/>
                    <a:pt x="2619" y="268"/>
                    <a:pt x="2617" y="274"/>
                  </a:cubicBezTo>
                  <a:cubicBezTo>
                    <a:pt x="2615" y="285"/>
                    <a:pt x="2623" y="291"/>
                    <a:pt x="2630" y="296"/>
                  </a:cubicBezTo>
                  <a:cubicBezTo>
                    <a:pt x="2648" y="309"/>
                    <a:pt x="2667" y="321"/>
                    <a:pt x="2684" y="335"/>
                  </a:cubicBezTo>
                  <a:cubicBezTo>
                    <a:pt x="2698" y="346"/>
                    <a:pt x="2710" y="359"/>
                    <a:pt x="2710" y="379"/>
                  </a:cubicBezTo>
                  <a:cubicBezTo>
                    <a:pt x="2710" y="382"/>
                    <a:pt x="2711" y="385"/>
                    <a:pt x="2712" y="388"/>
                  </a:cubicBezTo>
                  <a:cubicBezTo>
                    <a:pt x="2721" y="410"/>
                    <a:pt x="2717" y="431"/>
                    <a:pt x="2715" y="453"/>
                  </a:cubicBezTo>
                  <a:cubicBezTo>
                    <a:pt x="2712" y="481"/>
                    <a:pt x="2705" y="508"/>
                    <a:pt x="2708" y="537"/>
                  </a:cubicBezTo>
                  <a:cubicBezTo>
                    <a:pt x="2709" y="544"/>
                    <a:pt x="2710" y="551"/>
                    <a:pt x="2710" y="558"/>
                  </a:cubicBezTo>
                  <a:cubicBezTo>
                    <a:pt x="2709" y="592"/>
                    <a:pt x="2707" y="626"/>
                    <a:pt x="2706" y="660"/>
                  </a:cubicBezTo>
                  <a:cubicBezTo>
                    <a:pt x="2706" y="664"/>
                    <a:pt x="2705" y="668"/>
                    <a:pt x="2704" y="673"/>
                  </a:cubicBezTo>
                  <a:cubicBezTo>
                    <a:pt x="2706" y="673"/>
                    <a:pt x="2707" y="674"/>
                    <a:pt x="2708" y="674"/>
                  </a:cubicBezTo>
                  <a:cubicBezTo>
                    <a:pt x="2712" y="669"/>
                    <a:pt x="2716" y="664"/>
                    <a:pt x="2720" y="660"/>
                  </a:cubicBezTo>
                  <a:cubicBezTo>
                    <a:pt x="2732" y="648"/>
                    <a:pt x="2743" y="635"/>
                    <a:pt x="2757" y="626"/>
                  </a:cubicBezTo>
                  <a:cubicBezTo>
                    <a:pt x="2770" y="618"/>
                    <a:pt x="2777" y="607"/>
                    <a:pt x="2788" y="598"/>
                  </a:cubicBezTo>
                  <a:cubicBezTo>
                    <a:pt x="2797" y="590"/>
                    <a:pt x="2804" y="592"/>
                    <a:pt x="2811" y="602"/>
                  </a:cubicBezTo>
                  <a:cubicBezTo>
                    <a:pt x="2812" y="605"/>
                    <a:pt x="2814" y="609"/>
                    <a:pt x="2816" y="612"/>
                  </a:cubicBezTo>
                  <a:cubicBezTo>
                    <a:pt x="2821" y="619"/>
                    <a:pt x="2818" y="625"/>
                    <a:pt x="2814" y="631"/>
                  </a:cubicBezTo>
                  <a:cubicBezTo>
                    <a:pt x="2800" y="653"/>
                    <a:pt x="2787" y="675"/>
                    <a:pt x="2773" y="697"/>
                  </a:cubicBezTo>
                  <a:cubicBezTo>
                    <a:pt x="2771" y="702"/>
                    <a:pt x="2770" y="708"/>
                    <a:pt x="2770" y="711"/>
                  </a:cubicBezTo>
                  <a:cubicBezTo>
                    <a:pt x="2766" y="713"/>
                    <a:pt x="2761" y="715"/>
                    <a:pt x="2760" y="718"/>
                  </a:cubicBezTo>
                  <a:cubicBezTo>
                    <a:pt x="2757" y="722"/>
                    <a:pt x="2751" y="726"/>
                    <a:pt x="2759" y="734"/>
                  </a:cubicBezTo>
                  <a:cubicBezTo>
                    <a:pt x="2754" y="739"/>
                    <a:pt x="2747" y="743"/>
                    <a:pt x="2742" y="749"/>
                  </a:cubicBezTo>
                  <a:cubicBezTo>
                    <a:pt x="2736" y="755"/>
                    <a:pt x="2732" y="763"/>
                    <a:pt x="2727" y="770"/>
                  </a:cubicBezTo>
                  <a:cubicBezTo>
                    <a:pt x="2713" y="792"/>
                    <a:pt x="2700" y="814"/>
                    <a:pt x="2686" y="836"/>
                  </a:cubicBezTo>
                  <a:cubicBezTo>
                    <a:pt x="2681" y="844"/>
                    <a:pt x="2672" y="850"/>
                    <a:pt x="2664" y="857"/>
                  </a:cubicBezTo>
                  <a:cubicBezTo>
                    <a:pt x="2660" y="861"/>
                    <a:pt x="2659" y="864"/>
                    <a:pt x="2661" y="870"/>
                  </a:cubicBezTo>
                  <a:cubicBezTo>
                    <a:pt x="2665" y="878"/>
                    <a:pt x="2666" y="887"/>
                    <a:pt x="2663" y="896"/>
                  </a:cubicBezTo>
                  <a:cubicBezTo>
                    <a:pt x="2662" y="899"/>
                    <a:pt x="2663" y="903"/>
                    <a:pt x="2664" y="906"/>
                  </a:cubicBezTo>
                  <a:cubicBezTo>
                    <a:pt x="2668" y="918"/>
                    <a:pt x="2672" y="931"/>
                    <a:pt x="2677" y="943"/>
                  </a:cubicBezTo>
                  <a:cubicBezTo>
                    <a:pt x="2679" y="949"/>
                    <a:pt x="2683" y="955"/>
                    <a:pt x="2688" y="957"/>
                  </a:cubicBezTo>
                  <a:cubicBezTo>
                    <a:pt x="2720" y="971"/>
                    <a:pt x="2752" y="984"/>
                    <a:pt x="2784" y="997"/>
                  </a:cubicBezTo>
                  <a:cubicBezTo>
                    <a:pt x="2788" y="999"/>
                    <a:pt x="2793" y="998"/>
                    <a:pt x="2797" y="998"/>
                  </a:cubicBezTo>
                  <a:cubicBezTo>
                    <a:pt x="2858" y="998"/>
                    <a:pt x="2918" y="998"/>
                    <a:pt x="2980" y="998"/>
                  </a:cubicBezTo>
                  <a:cubicBezTo>
                    <a:pt x="2980" y="1027"/>
                    <a:pt x="2980" y="1056"/>
                    <a:pt x="2980" y="1086"/>
                  </a:cubicBezTo>
                  <a:cubicBezTo>
                    <a:pt x="1987" y="1086"/>
                    <a:pt x="994" y="1086"/>
                    <a:pt x="0" y="1086"/>
                  </a:cubicBezTo>
                  <a:cubicBezTo>
                    <a:pt x="0" y="992"/>
                    <a:pt x="0" y="899"/>
                    <a:pt x="0" y="806"/>
                  </a:cubicBezTo>
                  <a:close/>
                  <a:moveTo>
                    <a:pt x="2347" y="754"/>
                  </a:moveTo>
                  <a:cubicBezTo>
                    <a:pt x="2345" y="754"/>
                    <a:pt x="2344" y="754"/>
                    <a:pt x="2343" y="754"/>
                  </a:cubicBezTo>
                  <a:cubicBezTo>
                    <a:pt x="2339" y="757"/>
                    <a:pt x="2333" y="761"/>
                    <a:pt x="2331" y="765"/>
                  </a:cubicBezTo>
                  <a:cubicBezTo>
                    <a:pt x="2326" y="774"/>
                    <a:pt x="2323" y="784"/>
                    <a:pt x="2318" y="793"/>
                  </a:cubicBezTo>
                  <a:cubicBezTo>
                    <a:pt x="2314" y="801"/>
                    <a:pt x="2317" y="804"/>
                    <a:pt x="2324" y="807"/>
                  </a:cubicBezTo>
                  <a:cubicBezTo>
                    <a:pt x="2357" y="821"/>
                    <a:pt x="2390" y="835"/>
                    <a:pt x="2423" y="848"/>
                  </a:cubicBezTo>
                  <a:cubicBezTo>
                    <a:pt x="2430" y="852"/>
                    <a:pt x="2433" y="850"/>
                    <a:pt x="2434" y="842"/>
                  </a:cubicBezTo>
                  <a:cubicBezTo>
                    <a:pt x="2435" y="825"/>
                    <a:pt x="2436" y="808"/>
                    <a:pt x="2438" y="791"/>
                  </a:cubicBezTo>
                  <a:cubicBezTo>
                    <a:pt x="2438" y="789"/>
                    <a:pt x="2437" y="786"/>
                    <a:pt x="2436" y="784"/>
                  </a:cubicBezTo>
                  <a:cubicBezTo>
                    <a:pt x="2429" y="769"/>
                    <a:pt x="2430" y="753"/>
                    <a:pt x="2433" y="737"/>
                  </a:cubicBezTo>
                  <a:cubicBezTo>
                    <a:pt x="2439" y="704"/>
                    <a:pt x="2445" y="671"/>
                    <a:pt x="2451" y="638"/>
                  </a:cubicBezTo>
                  <a:cubicBezTo>
                    <a:pt x="2455" y="620"/>
                    <a:pt x="2462" y="602"/>
                    <a:pt x="2466" y="584"/>
                  </a:cubicBezTo>
                  <a:cubicBezTo>
                    <a:pt x="2468" y="579"/>
                    <a:pt x="2469" y="572"/>
                    <a:pt x="2467" y="569"/>
                  </a:cubicBezTo>
                  <a:cubicBezTo>
                    <a:pt x="2460" y="560"/>
                    <a:pt x="2462" y="552"/>
                    <a:pt x="2468" y="544"/>
                  </a:cubicBezTo>
                  <a:cubicBezTo>
                    <a:pt x="2470" y="541"/>
                    <a:pt x="2472" y="538"/>
                    <a:pt x="2472" y="534"/>
                  </a:cubicBezTo>
                  <a:cubicBezTo>
                    <a:pt x="2473" y="526"/>
                    <a:pt x="2473" y="518"/>
                    <a:pt x="2473" y="510"/>
                  </a:cubicBezTo>
                  <a:cubicBezTo>
                    <a:pt x="2474" y="500"/>
                    <a:pt x="2476" y="490"/>
                    <a:pt x="2476" y="480"/>
                  </a:cubicBezTo>
                  <a:cubicBezTo>
                    <a:pt x="2477" y="478"/>
                    <a:pt x="2474" y="475"/>
                    <a:pt x="2473" y="472"/>
                  </a:cubicBezTo>
                  <a:cubicBezTo>
                    <a:pt x="2471" y="474"/>
                    <a:pt x="2469" y="475"/>
                    <a:pt x="2467" y="477"/>
                  </a:cubicBezTo>
                  <a:cubicBezTo>
                    <a:pt x="2456" y="487"/>
                    <a:pt x="2447" y="497"/>
                    <a:pt x="2436" y="506"/>
                  </a:cubicBezTo>
                  <a:cubicBezTo>
                    <a:pt x="2423" y="518"/>
                    <a:pt x="2408" y="528"/>
                    <a:pt x="2395" y="540"/>
                  </a:cubicBezTo>
                  <a:cubicBezTo>
                    <a:pt x="2390" y="544"/>
                    <a:pt x="2384" y="552"/>
                    <a:pt x="2385" y="557"/>
                  </a:cubicBezTo>
                  <a:cubicBezTo>
                    <a:pt x="2388" y="569"/>
                    <a:pt x="2383" y="578"/>
                    <a:pt x="2376" y="588"/>
                  </a:cubicBezTo>
                  <a:cubicBezTo>
                    <a:pt x="2374" y="590"/>
                    <a:pt x="2374" y="593"/>
                    <a:pt x="2373" y="596"/>
                  </a:cubicBezTo>
                  <a:cubicBezTo>
                    <a:pt x="2370" y="606"/>
                    <a:pt x="2367" y="616"/>
                    <a:pt x="2364" y="626"/>
                  </a:cubicBezTo>
                  <a:cubicBezTo>
                    <a:pt x="2363" y="628"/>
                    <a:pt x="2360" y="629"/>
                    <a:pt x="2357" y="630"/>
                  </a:cubicBezTo>
                  <a:cubicBezTo>
                    <a:pt x="2349" y="633"/>
                    <a:pt x="2345" y="627"/>
                    <a:pt x="2337" y="621"/>
                  </a:cubicBezTo>
                  <a:cubicBezTo>
                    <a:pt x="2338" y="630"/>
                    <a:pt x="2338" y="637"/>
                    <a:pt x="2339" y="643"/>
                  </a:cubicBezTo>
                  <a:cubicBezTo>
                    <a:pt x="2340" y="647"/>
                    <a:pt x="2340" y="652"/>
                    <a:pt x="2342" y="654"/>
                  </a:cubicBezTo>
                  <a:cubicBezTo>
                    <a:pt x="2351" y="664"/>
                    <a:pt x="2350" y="667"/>
                    <a:pt x="2338" y="671"/>
                  </a:cubicBezTo>
                  <a:cubicBezTo>
                    <a:pt x="2336" y="672"/>
                    <a:pt x="2333" y="676"/>
                    <a:pt x="2333" y="678"/>
                  </a:cubicBezTo>
                  <a:cubicBezTo>
                    <a:pt x="2334" y="687"/>
                    <a:pt x="2337" y="696"/>
                    <a:pt x="2338" y="706"/>
                  </a:cubicBezTo>
                  <a:cubicBezTo>
                    <a:pt x="2341" y="722"/>
                    <a:pt x="2344" y="738"/>
                    <a:pt x="2347" y="754"/>
                  </a:cubicBezTo>
                  <a:close/>
                  <a:moveTo>
                    <a:pt x="2185" y="524"/>
                  </a:moveTo>
                  <a:cubicBezTo>
                    <a:pt x="2174" y="534"/>
                    <a:pt x="2160" y="543"/>
                    <a:pt x="2151" y="556"/>
                  </a:cubicBezTo>
                  <a:cubicBezTo>
                    <a:pt x="2137" y="576"/>
                    <a:pt x="2125" y="599"/>
                    <a:pt x="2104" y="614"/>
                  </a:cubicBezTo>
                  <a:cubicBezTo>
                    <a:pt x="2103" y="615"/>
                    <a:pt x="2102" y="616"/>
                    <a:pt x="2101" y="618"/>
                  </a:cubicBezTo>
                  <a:cubicBezTo>
                    <a:pt x="2094" y="628"/>
                    <a:pt x="2086" y="638"/>
                    <a:pt x="2079" y="649"/>
                  </a:cubicBezTo>
                  <a:cubicBezTo>
                    <a:pt x="2076" y="653"/>
                    <a:pt x="2075" y="659"/>
                    <a:pt x="2075" y="664"/>
                  </a:cubicBezTo>
                  <a:cubicBezTo>
                    <a:pt x="2073" y="673"/>
                    <a:pt x="2073" y="683"/>
                    <a:pt x="2071" y="692"/>
                  </a:cubicBezTo>
                  <a:cubicBezTo>
                    <a:pt x="2069" y="699"/>
                    <a:pt x="2070" y="702"/>
                    <a:pt x="2077" y="704"/>
                  </a:cubicBezTo>
                  <a:cubicBezTo>
                    <a:pt x="2103" y="715"/>
                    <a:pt x="2130" y="726"/>
                    <a:pt x="2156" y="738"/>
                  </a:cubicBezTo>
                  <a:cubicBezTo>
                    <a:pt x="2162" y="740"/>
                    <a:pt x="2165" y="739"/>
                    <a:pt x="2167" y="733"/>
                  </a:cubicBezTo>
                  <a:cubicBezTo>
                    <a:pt x="2169" y="729"/>
                    <a:pt x="2172" y="724"/>
                    <a:pt x="2174" y="719"/>
                  </a:cubicBezTo>
                  <a:cubicBezTo>
                    <a:pt x="2179" y="711"/>
                    <a:pt x="2189" y="705"/>
                    <a:pt x="2183" y="693"/>
                  </a:cubicBezTo>
                  <a:cubicBezTo>
                    <a:pt x="2182" y="692"/>
                    <a:pt x="2183" y="689"/>
                    <a:pt x="2184" y="688"/>
                  </a:cubicBezTo>
                  <a:cubicBezTo>
                    <a:pt x="2190" y="683"/>
                    <a:pt x="2201" y="679"/>
                    <a:pt x="2186" y="671"/>
                  </a:cubicBezTo>
                  <a:cubicBezTo>
                    <a:pt x="2186" y="671"/>
                    <a:pt x="2187" y="671"/>
                    <a:pt x="2186" y="670"/>
                  </a:cubicBezTo>
                  <a:cubicBezTo>
                    <a:pt x="2182" y="652"/>
                    <a:pt x="2178" y="635"/>
                    <a:pt x="2185" y="616"/>
                  </a:cubicBezTo>
                  <a:cubicBezTo>
                    <a:pt x="2186" y="613"/>
                    <a:pt x="2186" y="609"/>
                    <a:pt x="2186" y="605"/>
                  </a:cubicBezTo>
                  <a:cubicBezTo>
                    <a:pt x="2186" y="589"/>
                    <a:pt x="2186" y="573"/>
                    <a:pt x="2192" y="558"/>
                  </a:cubicBezTo>
                  <a:cubicBezTo>
                    <a:pt x="2197" y="547"/>
                    <a:pt x="2199" y="534"/>
                    <a:pt x="2185" y="524"/>
                  </a:cubicBezTo>
                  <a:close/>
                  <a:moveTo>
                    <a:pt x="1366" y="777"/>
                  </a:moveTo>
                  <a:cubicBezTo>
                    <a:pt x="1379" y="785"/>
                    <a:pt x="1522" y="814"/>
                    <a:pt x="1529" y="811"/>
                  </a:cubicBezTo>
                  <a:cubicBezTo>
                    <a:pt x="1499" y="768"/>
                    <a:pt x="1404" y="762"/>
                    <a:pt x="1366" y="777"/>
                  </a:cubicBezTo>
                  <a:close/>
                  <a:moveTo>
                    <a:pt x="1885" y="487"/>
                  </a:moveTo>
                  <a:cubicBezTo>
                    <a:pt x="1880" y="491"/>
                    <a:pt x="1878" y="493"/>
                    <a:pt x="1875" y="494"/>
                  </a:cubicBezTo>
                  <a:cubicBezTo>
                    <a:pt x="1867" y="498"/>
                    <a:pt x="1866" y="504"/>
                    <a:pt x="1870" y="512"/>
                  </a:cubicBezTo>
                  <a:cubicBezTo>
                    <a:pt x="1872" y="518"/>
                    <a:pt x="1872" y="524"/>
                    <a:pt x="1873" y="530"/>
                  </a:cubicBezTo>
                  <a:cubicBezTo>
                    <a:pt x="1874" y="536"/>
                    <a:pt x="1874" y="542"/>
                    <a:pt x="1875" y="548"/>
                  </a:cubicBezTo>
                  <a:cubicBezTo>
                    <a:pt x="1876" y="551"/>
                    <a:pt x="1879" y="555"/>
                    <a:pt x="1881" y="555"/>
                  </a:cubicBezTo>
                  <a:cubicBezTo>
                    <a:pt x="1887" y="554"/>
                    <a:pt x="1896" y="554"/>
                    <a:pt x="1898" y="550"/>
                  </a:cubicBezTo>
                  <a:cubicBezTo>
                    <a:pt x="1906" y="538"/>
                    <a:pt x="1910" y="523"/>
                    <a:pt x="1918" y="511"/>
                  </a:cubicBezTo>
                  <a:cubicBezTo>
                    <a:pt x="1923" y="501"/>
                    <a:pt x="1919" y="494"/>
                    <a:pt x="1913" y="487"/>
                  </a:cubicBezTo>
                  <a:cubicBezTo>
                    <a:pt x="1912" y="485"/>
                    <a:pt x="1908" y="484"/>
                    <a:pt x="1906" y="484"/>
                  </a:cubicBezTo>
                  <a:cubicBezTo>
                    <a:pt x="1905" y="485"/>
                    <a:pt x="1903" y="488"/>
                    <a:pt x="1903" y="491"/>
                  </a:cubicBezTo>
                  <a:cubicBezTo>
                    <a:pt x="1902" y="499"/>
                    <a:pt x="1902" y="507"/>
                    <a:pt x="1900" y="515"/>
                  </a:cubicBezTo>
                  <a:cubicBezTo>
                    <a:pt x="1900" y="518"/>
                    <a:pt x="1896" y="521"/>
                    <a:pt x="1894" y="523"/>
                  </a:cubicBezTo>
                  <a:cubicBezTo>
                    <a:pt x="1891" y="521"/>
                    <a:pt x="1887" y="518"/>
                    <a:pt x="1887" y="515"/>
                  </a:cubicBezTo>
                  <a:cubicBezTo>
                    <a:pt x="1886" y="510"/>
                    <a:pt x="1887" y="505"/>
                    <a:pt x="1887" y="499"/>
                  </a:cubicBezTo>
                  <a:cubicBezTo>
                    <a:pt x="1887" y="496"/>
                    <a:pt x="1886" y="492"/>
                    <a:pt x="1885" y="487"/>
                  </a:cubicBezTo>
                  <a:close/>
                  <a:moveTo>
                    <a:pt x="2712" y="705"/>
                  </a:moveTo>
                  <a:cubicBezTo>
                    <a:pt x="2710" y="705"/>
                    <a:pt x="2709" y="704"/>
                    <a:pt x="2707" y="704"/>
                  </a:cubicBezTo>
                  <a:cubicBezTo>
                    <a:pt x="2705" y="708"/>
                    <a:pt x="2703" y="713"/>
                    <a:pt x="2700" y="717"/>
                  </a:cubicBezTo>
                  <a:cubicBezTo>
                    <a:pt x="2695" y="725"/>
                    <a:pt x="2690" y="735"/>
                    <a:pt x="2683" y="741"/>
                  </a:cubicBezTo>
                  <a:cubicBezTo>
                    <a:pt x="2675" y="749"/>
                    <a:pt x="2672" y="761"/>
                    <a:pt x="2679" y="767"/>
                  </a:cubicBezTo>
                  <a:cubicBezTo>
                    <a:pt x="2680" y="766"/>
                    <a:pt x="2681" y="766"/>
                    <a:pt x="2681" y="766"/>
                  </a:cubicBezTo>
                  <a:cubicBezTo>
                    <a:pt x="2691" y="749"/>
                    <a:pt x="2702" y="733"/>
                    <a:pt x="2711" y="716"/>
                  </a:cubicBezTo>
                  <a:cubicBezTo>
                    <a:pt x="2713" y="713"/>
                    <a:pt x="2712" y="709"/>
                    <a:pt x="2712" y="705"/>
                  </a:cubicBezTo>
                  <a:close/>
                  <a:moveTo>
                    <a:pt x="2759" y="641"/>
                  </a:moveTo>
                  <a:cubicBezTo>
                    <a:pt x="2758" y="640"/>
                    <a:pt x="2756" y="639"/>
                    <a:pt x="2755" y="638"/>
                  </a:cubicBezTo>
                  <a:cubicBezTo>
                    <a:pt x="2743" y="652"/>
                    <a:pt x="2730" y="665"/>
                    <a:pt x="2717" y="679"/>
                  </a:cubicBezTo>
                  <a:cubicBezTo>
                    <a:pt x="2721" y="683"/>
                    <a:pt x="2724" y="687"/>
                    <a:pt x="2728" y="692"/>
                  </a:cubicBezTo>
                  <a:cubicBezTo>
                    <a:pt x="2739" y="674"/>
                    <a:pt x="2749" y="657"/>
                    <a:pt x="2759" y="641"/>
                  </a:cubicBezTo>
                  <a:close/>
                  <a:moveTo>
                    <a:pt x="1911" y="568"/>
                  </a:moveTo>
                  <a:cubicBezTo>
                    <a:pt x="1902" y="564"/>
                    <a:pt x="1879" y="565"/>
                    <a:pt x="1879" y="570"/>
                  </a:cubicBezTo>
                  <a:cubicBezTo>
                    <a:pt x="1877" y="577"/>
                    <a:pt x="1878" y="585"/>
                    <a:pt x="1878" y="592"/>
                  </a:cubicBezTo>
                  <a:cubicBezTo>
                    <a:pt x="1879" y="593"/>
                    <a:pt x="1880" y="593"/>
                    <a:pt x="1881" y="593"/>
                  </a:cubicBezTo>
                  <a:cubicBezTo>
                    <a:pt x="1891" y="585"/>
                    <a:pt x="1900" y="577"/>
                    <a:pt x="1911" y="568"/>
                  </a:cubicBezTo>
                  <a:close/>
                  <a:moveTo>
                    <a:pt x="2789" y="650"/>
                  </a:moveTo>
                  <a:cubicBezTo>
                    <a:pt x="2787" y="649"/>
                    <a:pt x="2785" y="649"/>
                    <a:pt x="2784" y="648"/>
                  </a:cubicBezTo>
                  <a:cubicBezTo>
                    <a:pt x="2778" y="656"/>
                    <a:pt x="2772" y="663"/>
                    <a:pt x="2768" y="671"/>
                  </a:cubicBezTo>
                  <a:cubicBezTo>
                    <a:pt x="2766" y="674"/>
                    <a:pt x="2769" y="680"/>
                    <a:pt x="2770" y="684"/>
                  </a:cubicBezTo>
                  <a:cubicBezTo>
                    <a:pt x="2773" y="682"/>
                    <a:pt x="2776" y="680"/>
                    <a:pt x="2779" y="678"/>
                  </a:cubicBezTo>
                  <a:cubicBezTo>
                    <a:pt x="2781" y="674"/>
                    <a:pt x="2784" y="670"/>
                    <a:pt x="2785" y="666"/>
                  </a:cubicBezTo>
                  <a:cubicBezTo>
                    <a:pt x="2787" y="661"/>
                    <a:pt x="2788" y="655"/>
                    <a:pt x="2789" y="650"/>
                  </a:cubicBezTo>
                  <a:close/>
                  <a:moveTo>
                    <a:pt x="2724" y="758"/>
                  </a:moveTo>
                  <a:cubicBezTo>
                    <a:pt x="2738" y="748"/>
                    <a:pt x="2743" y="734"/>
                    <a:pt x="2736" y="726"/>
                  </a:cubicBezTo>
                  <a:cubicBezTo>
                    <a:pt x="2721" y="740"/>
                    <a:pt x="2718" y="749"/>
                    <a:pt x="2724" y="758"/>
                  </a:cubicBezTo>
                  <a:close/>
                  <a:moveTo>
                    <a:pt x="2714" y="764"/>
                  </a:moveTo>
                  <a:cubicBezTo>
                    <a:pt x="2699" y="777"/>
                    <a:pt x="2696" y="788"/>
                    <a:pt x="2704" y="793"/>
                  </a:cubicBezTo>
                  <a:cubicBezTo>
                    <a:pt x="2718" y="778"/>
                    <a:pt x="2720" y="773"/>
                    <a:pt x="2714" y="764"/>
                  </a:cubicBezTo>
                  <a:close/>
                  <a:moveTo>
                    <a:pt x="2747" y="723"/>
                  </a:moveTo>
                  <a:cubicBezTo>
                    <a:pt x="2761" y="711"/>
                    <a:pt x="2763" y="703"/>
                    <a:pt x="2756" y="696"/>
                  </a:cubicBezTo>
                  <a:cubicBezTo>
                    <a:pt x="2742" y="708"/>
                    <a:pt x="2740" y="712"/>
                    <a:pt x="2747" y="723"/>
                  </a:cubicBezTo>
                  <a:close/>
                  <a:moveTo>
                    <a:pt x="2687" y="826"/>
                  </a:moveTo>
                  <a:cubicBezTo>
                    <a:pt x="2690" y="818"/>
                    <a:pt x="2694" y="811"/>
                    <a:pt x="2697" y="805"/>
                  </a:cubicBezTo>
                  <a:cubicBezTo>
                    <a:pt x="2683" y="811"/>
                    <a:pt x="2680" y="819"/>
                    <a:pt x="2687" y="826"/>
                  </a:cubicBezTo>
                  <a:close/>
                  <a:moveTo>
                    <a:pt x="2360" y="608"/>
                  </a:moveTo>
                  <a:cubicBezTo>
                    <a:pt x="2361" y="600"/>
                    <a:pt x="2361" y="595"/>
                    <a:pt x="2362" y="590"/>
                  </a:cubicBezTo>
                  <a:cubicBezTo>
                    <a:pt x="2360" y="590"/>
                    <a:pt x="2356" y="590"/>
                    <a:pt x="2355" y="591"/>
                  </a:cubicBezTo>
                  <a:cubicBezTo>
                    <a:pt x="2351" y="596"/>
                    <a:pt x="2352" y="601"/>
                    <a:pt x="2360" y="6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10B57E2-3240-4AF7-AE6F-40AA6B6AFFF5}"/>
                </a:ext>
              </a:extLst>
            </p:cNvPr>
            <p:cNvSpPr/>
            <p:nvPr/>
          </p:nvSpPr>
          <p:spPr>
            <a:xfrm>
              <a:off x="3558162" y="5976507"/>
              <a:ext cx="4828674" cy="893481"/>
            </a:xfrm>
            <a:custGeom>
              <a:avLst/>
              <a:gdLst>
                <a:gd name="connsiteX0" fmla="*/ 0 w 3144253"/>
                <a:gd name="connsiteY0" fmla="*/ 989733 h 989733"/>
                <a:gd name="connsiteX1" fmla="*/ 1572127 w 3144253"/>
                <a:gd name="connsiteY1" fmla="*/ 0 h 989733"/>
                <a:gd name="connsiteX2" fmla="*/ 3144253 w 3144253"/>
                <a:gd name="connsiteY2" fmla="*/ 989733 h 989733"/>
                <a:gd name="connsiteX3" fmla="*/ 0 w 3144253"/>
                <a:gd name="connsiteY3" fmla="*/ 989733 h 989733"/>
                <a:gd name="connsiteX0" fmla="*/ 0 w 3144253"/>
                <a:gd name="connsiteY0" fmla="*/ 893481 h 893481"/>
                <a:gd name="connsiteX1" fmla="*/ 2486527 w 3144253"/>
                <a:gd name="connsiteY1" fmla="*/ 0 h 893481"/>
                <a:gd name="connsiteX2" fmla="*/ 3144253 w 3144253"/>
                <a:gd name="connsiteY2" fmla="*/ 893481 h 893481"/>
                <a:gd name="connsiteX3" fmla="*/ 0 w 3144253"/>
                <a:gd name="connsiteY3" fmla="*/ 893481 h 893481"/>
                <a:gd name="connsiteX0" fmla="*/ 0 w 4828674"/>
                <a:gd name="connsiteY0" fmla="*/ 893481 h 893481"/>
                <a:gd name="connsiteX1" fmla="*/ 4170948 w 4828674"/>
                <a:gd name="connsiteY1" fmla="*/ 0 h 893481"/>
                <a:gd name="connsiteX2" fmla="*/ 4828674 w 4828674"/>
                <a:gd name="connsiteY2" fmla="*/ 893481 h 893481"/>
                <a:gd name="connsiteX3" fmla="*/ 0 w 4828674"/>
                <a:gd name="connsiteY3" fmla="*/ 893481 h 89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8674" h="893481">
                  <a:moveTo>
                    <a:pt x="0" y="893481"/>
                  </a:moveTo>
                  <a:lnTo>
                    <a:pt x="4170948" y="0"/>
                  </a:lnTo>
                  <a:lnTo>
                    <a:pt x="4828674" y="893481"/>
                  </a:lnTo>
                  <a:lnTo>
                    <a:pt x="0" y="8934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B20333-F636-415F-AE3F-247D69CF12CA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D52E7-6B5D-448C-8AE7-8B6EFC77B474}"/>
              </a:ext>
            </a:extLst>
          </p:cNvPr>
          <p:cNvSpPr/>
          <p:nvPr/>
        </p:nvSpPr>
        <p:spPr>
          <a:xfrm>
            <a:off x="1681854" y="5804985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/>
              <a:t>Konteks Strategis</a:t>
            </a:r>
            <a:endParaRPr lang="en-US" alt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F4D62-6E32-41CB-8643-9B4818709446}"/>
              </a:ext>
            </a:extLst>
          </p:cNvPr>
          <p:cNvSpPr/>
          <p:nvPr/>
        </p:nvSpPr>
        <p:spPr>
          <a:xfrm>
            <a:off x="3044302" y="3015815"/>
            <a:ext cx="3074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/>
              <a:t>Konteks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Organisasi</a:t>
            </a:r>
            <a:endParaRPr lang="en-US" altLang="en-US" sz="24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489491-8F31-49EA-9E6F-2FD9A5D0E4FB}"/>
              </a:ext>
            </a:extLst>
          </p:cNvPr>
          <p:cNvSpPr/>
          <p:nvPr/>
        </p:nvSpPr>
        <p:spPr>
          <a:xfrm>
            <a:off x="4154542" y="5348968"/>
            <a:ext cx="5554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/>
              <a:t>Konteks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Kegiatan</a:t>
            </a:r>
            <a:r>
              <a:rPr lang="id-ID" altLang="en-US" sz="2400" b="1" dirty="0"/>
              <a:t> </a:t>
            </a:r>
            <a:r>
              <a:rPr lang="en-US" altLang="en-US" sz="2400" b="1" dirty="0" err="1"/>
              <a:t>Manajemen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Risiko</a:t>
            </a:r>
            <a:endParaRPr lang="en-US" altLang="en-US" sz="24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E6FD3D4-17A5-41F0-90EC-C054FD981299}"/>
              </a:ext>
            </a:extLst>
          </p:cNvPr>
          <p:cNvSpPr/>
          <p:nvPr/>
        </p:nvSpPr>
        <p:spPr>
          <a:xfrm>
            <a:off x="6463747" y="1598692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/>
              <a:t>Kriteria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Manajemen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Risiko</a:t>
            </a:r>
            <a:endParaRPr lang="en-US" altLang="en-US" sz="2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6EEE9F-93B9-478C-B35C-0EE9A5722653}"/>
              </a:ext>
            </a:extLst>
          </p:cNvPr>
          <p:cNvSpPr/>
          <p:nvPr/>
        </p:nvSpPr>
        <p:spPr>
          <a:xfrm>
            <a:off x="8057067" y="4364329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/>
              <a:t>Struktur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Kebijakan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128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b="1" dirty="0" err="1"/>
              <a:t>Konteks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chemeClr val="accent1"/>
                </a:solidFill>
              </a:rPr>
              <a:t>Strategis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49E06-6DDA-4DFC-BC01-6DB9AAFD49E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7B7FC-A5EA-4320-B467-3174151D826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BA24-EE90-4C59-A301-91FEB93FE227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CD879-83C2-40E2-A1C5-B453D783B79B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EB65119-388F-48C3-ACD1-B11F43AF4E6F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44CD5A6-4035-47EB-B023-A2D370C4AE1C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E09BDB2D-64E8-4472-BB35-8DE1B483A2AF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12DE7268-35ED-4888-B14E-8BF43C13487C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A7370-0459-4C13-8103-4CD61D7470E8}"/>
              </a:ext>
            </a:extLst>
          </p:cNvPr>
          <p:cNvSpPr txBox="1"/>
          <p:nvPr/>
        </p:nvSpPr>
        <p:spPr>
          <a:xfrm>
            <a:off x="5942543" y="1857459"/>
            <a:ext cx="594946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pt-BR" altLang="en-US" sz="2000" dirty="0"/>
              <a:t>Mendefinisikan hubungan antara organisasi dan lingkungan sekitarnya, mengidentifikasi kelebihan, kekurangan, kesempatan dan rintangan</a:t>
            </a:r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06ECDDC6-F28F-4703-824C-1349564061DF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A5EA408-954D-44E2-A1F5-3586FA95D9B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0F5749E-1C4C-4C3F-B44F-C9C6481EE14F}"/>
              </a:ext>
            </a:extLst>
          </p:cNvPr>
          <p:cNvSpPr/>
          <p:nvPr/>
        </p:nvSpPr>
        <p:spPr>
          <a:xfrm flipH="1">
            <a:off x="5062876" y="32623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BD6FA005-05D9-4DD7-BC73-9C28E06A83A8}"/>
              </a:ext>
            </a:extLst>
          </p:cNvPr>
          <p:cNvSpPr/>
          <p:nvPr/>
        </p:nvSpPr>
        <p:spPr>
          <a:xfrm>
            <a:off x="5146391" y="210918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EA3E4-8BF1-4D60-965F-07BCBE21C27E}"/>
              </a:ext>
            </a:extLst>
          </p:cNvPr>
          <p:cNvGrpSpPr/>
          <p:nvPr/>
        </p:nvGrpSpPr>
        <p:grpSpPr>
          <a:xfrm>
            <a:off x="938002" y="2312990"/>
            <a:ext cx="2018726" cy="3721541"/>
            <a:chOff x="433001" y="1399349"/>
            <a:chExt cx="2505075" cy="46181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FA3CEC-9745-40A4-B8FC-418C261D184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62AC89-C39E-426E-8CF0-26305813EADF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CBE81-B931-4153-97DE-4D4C142FE756}"/>
              </a:ext>
            </a:extLst>
          </p:cNvPr>
          <p:cNvSpPr/>
          <p:nvPr/>
        </p:nvSpPr>
        <p:spPr>
          <a:xfrm>
            <a:off x="5942543" y="3199447"/>
            <a:ext cx="5761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err="1"/>
              <a:t>Mengidentifikasi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faktor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pendukung</a:t>
            </a:r>
            <a:r>
              <a:rPr lang="en-US" altLang="en-US" sz="2000" dirty="0"/>
              <a:t> internal dan </a:t>
            </a:r>
            <a:r>
              <a:rPr lang="en-US" altLang="en-US" sz="2000" dirty="0" err="1"/>
              <a:t>eksternal</a:t>
            </a:r>
            <a:r>
              <a:rPr lang="en-US" altLang="en-US" sz="20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B47472-F862-4908-AB21-BFDD43CB44C3}"/>
              </a:ext>
            </a:extLst>
          </p:cNvPr>
          <p:cNvSpPr/>
          <p:nvPr/>
        </p:nvSpPr>
        <p:spPr>
          <a:xfrm>
            <a:off x="5957365" y="412808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en-US" sz="2000" dirty="0"/>
              <a:t>Tahap ini berfokus pada lingkungan dimana organisasi itu berada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036EF5-28E0-43C1-AF4B-627312DBD8E2}"/>
              </a:ext>
            </a:extLst>
          </p:cNvPr>
          <p:cNvSpPr/>
          <p:nvPr/>
        </p:nvSpPr>
        <p:spPr>
          <a:xfrm>
            <a:off x="5957365" y="505672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dirty="0"/>
              <a:t>Ada </a:t>
            </a:r>
            <a:r>
              <a:rPr lang="en-US" altLang="en-US" sz="2000" dirty="0" err="1"/>
              <a:t>hubungan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erat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antara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misi</a:t>
            </a:r>
            <a:r>
              <a:rPr lang="en-US" altLang="en-US" sz="2000" dirty="0"/>
              <a:t>/</a:t>
            </a:r>
            <a:r>
              <a:rPr lang="en-US" altLang="en-US" sz="2000" dirty="0" err="1"/>
              <a:t>tujuan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organisasi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pengelolaan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risiko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dilakukan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57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b="1" dirty="0" err="1"/>
              <a:t>Konteks</a:t>
            </a:r>
            <a:r>
              <a:rPr lang="en-US" altLang="en-US" b="1" dirty="0"/>
              <a:t> </a:t>
            </a:r>
            <a:r>
              <a:rPr lang="id-ID" altLang="en-US" b="1" dirty="0">
                <a:solidFill>
                  <a:schemeClr val="accent1"/>
                </a:solidFill>
              </a:rPr>
              <a:t>Organisasi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49E06-6DDA-4DFC-BC01-6DB9AAFD49E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7B7FC-A5EA-4320-B467-3174151D826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BA24-EE90-4C59-A301-91FEB93FE227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EB65119-388F-48C3-ACD1-B11F43AF4E6F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44CD5A6-4035-47EB-B023-A2D370C4AE1C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E09BDB2D-64E8-4472-BB35-8DE1B483A2AF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A7370-0459-4C13-8103-4CD61D7470E8}"/>
              </a:ext>
            </a:extLst>
          </p:cNvPr>
          <p:cNvSpPr txBox="1"/>
          <p:nvPr/>
        </p:nvSpPr>
        <p:spPr>
          <a:xfrm>
            <a:off x="5942543" y="1857459"/>
            <a:ext cx="5949469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1313" indent="-341313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dirty="0" err="1"/>
              <a:t>terciptanya</a:t>
            </a:r>
            <a:r>
              <a:rPr lang="en-US" sz="2000" dirty="0"/>
              <a:t> “continuous improvement”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A5EA408-954D-44E2-A1F5-3586FA95D9B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0F5749E-1C4C-4C3F-B44F-C9C6481EE14F}"/>
              </a:ext>
            </a:extLst>
          </p:cNvPr>
          <p:cNvSpPr/>
          <p:nvPr/>
        </p:nvSpPr>
        <p:spPr>
          <a:xfrm flipH="1">
            <a:off x="5062876" y="32623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BD6FA005-05D9-4DD7-BC73-9C28E06A83A8}"/>
              </a:ext>
            </a:extLst>
          </p:cNvPr>
          <p:cNvSpPr/>
          <p:nvPr/>
        </p:nvSpPr>
        <p:spPr>
          <a:xfrm>
            <a:off x="5146391" y="210918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EA3E4-8BF1-4D60-965F-07BCBE21C27E}"/>
              </a:ext>
            </a:extLst>
          </p:cNvPr>
          <p:cNvGrpSpPr/>
          <p:nvPr/>
        </p:nvGrpSpPr>
        <p:grpSpPr>
          <a:xfrm>
            <a:off x="938002" y="2312990"/>
            <a:ext cx="2018726" cy="3721541"/>
            <a:chOff x="433001" y="1399349"/>
            <a:chExt cx="2505075" cy="46181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FA3CEC-9745-40A4-B8FC-418C261D184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62AC89-C39E-426E-8CF0-26305813EADF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CBE81-B931-4153-97DE-4D4C142FE756}"/>
              </a:ext>
            </a:extLst>
          </p:cNvPr>
          <p:cNvSpPr/>
          <p:nvPr/>
        </p:nvSpPr>
        <p:spPr>
          <a:xfrm>
            <a:off x="5942543" y="2920752"/>
            <a:ext cx="5761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id-ID" sz="2000" dirty="0"/>
              <a:t>K</a:t>
            </a:r>
            <a:r>
              <a:rPr lang="en-US" sz="2000" dirty="0" err="1"/>
              <a:t>egagalan</a:t>
            </a:r>
            <a:r>
              <a:rPr lang="en-US" sz="2000" dirty="0"/>
              <a:t> </a:t>
            </a:r>
            <a:r>
              <a:rPr lang="en-US" sz="2000" dirty="0" err="1"/>
              <a:t>pencapaian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salah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dikelola</a:t>
            </a:r>
            <a:r>
              <a:rPr lang="en-US" sz="20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B47472-F862-4908-AB21-BFDD43CB44C3}"/>
              </a:ext>
            </a:extLst>
          </p:cNvPr>
          <p:cNvSpPr/>
          <p:nvPr/>
        </p:nvSpPr>
        <p:spPr>
          <a:xfrm>
            <a:off x="5957365" y="41280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000" dirty="0" err="1"/>
              <a:t>Kejelasan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dan </a:t>
            </a:r>
            <a:r>
              <a:rPr lang="en-US" sz="2000" dirty="0" err="1"/>
              <a:t>pengertian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kriteria</a:t>
            </a:r>
            <a:r>
              <a:rPr lang="en-US" sz="2000" dirty="0"/>
              <a:t> </a:t>
            </a:r>
            <a:r>
              <a:rPr lang="en-US" sz="2000" dirty="0" err="1"/>
              <a:t>penilaian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 yang </a:t>
            </a:r>
            <a:r>
              <a:rPr lang="en-US" sz="2000" dirty="0" err="1"/>
              <a:t>ada</a:t>
            </a:r>
            <a:r>
              <a:rPr lang="en-US" sz="2000" dirty="0"/>
              <a:t>,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diterima</a:t>
            </a:r>
            <a:r>
              <a:rPr lang="en-US" sz="2000" dirty="0"/>
              <a:t>/</a:t>
            </a:r>
            <a:r>
              <a:rPr lang="en-US" sz="2000" dirty="0" err="1"/>
              <a:t>tidak</a:t>
            </a:r>
            <a:r>
              <a:rPr lang="en-US" sz="2000" dirty="0"/>
              <a:t>, </a:t>
            </a:r>
            <a:r>
              <a:rPr lang="en-US" sz="2000" dirty="0" err="1"/>
              <a:t>demikian</a:t>
            </a:r>
            <a:r>
              <a:rPr lang="en-US" sz="2000" dirty="0"/>
              <a:t> juga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penentuan</a:t>
            </a:r>
            <a:r>
              <a:rPr lang="en-US" sz="2000" dirty="0"/>
              <a:t> </a:t>
            </a:r>
            <a:r>
              <a:rPr lang="en-US" sz="2000" dirty="0" err="1"/>
              <a:t>pilihan-pilihan</a:t>
            </a:r>
            <a:r>
              <a:rPr lang="en-US" sz="2000" dirty="0"/>
              <a:t> </a:t>
            </a:r>
            <a:r>
              <a:rPr lang="en-US" sz="2000" dirty="0" err="1"/>
              <a:t>pengendaliannya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29901-4309-457B-B926-FEB04B56C881}"/>
              </a:ext>
            </a:extLst>
          </p:cNvPr>
          <p:cNvSpPr/>
          <p:nvPr/>
        </p:nvSpPr>
        <p:spPr>
          <a:xfrm>
            <a:off x="5942543" y="1113910"/>
            <a:ext cx="5740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alasan-alasan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69394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807D04-3446-417B-8F44-03775E814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Konteks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Manajemen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Risiko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9CA2EA-2FCD-44C6-B162-12FE8E899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812724"/>
              </p:ext>
            </p:extLst>
          </p:nvPr>
        </p:nvGraphicFramePr>
        <p:xfrm>
          <a:off x="784395" y="1514766"/>
          <a:ext cx="1062320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A368FF-24F3-4AA4-B137-5F4B6D24F6EE}"/>
              </a:ext>
            </a:extLst>
          </p:cNvPr>
          <p:cNvSpPr/>
          <p:nvPr/>
        </p:nvSpPr>
        <p:spPr>
          <a:xfrm>
            <a:off x="1131470" y="1228965"/>
            <a:ext cx="6160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None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Aplikasi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risiko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43427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:a16="http://schemas.microsoft.com/office/drawing/2014/main" id="{A32C5EDE-3BCF-476E-A090-BC749D8251EE}"/>
              </a:ext>
            </a:extLst>
          </p:cNvPr>
          <p:cNvSpPr/>
          <p:nvPr/>
        </p:nvSpPr>
        <p:spPr>
          <a:xfrm>
            <a:off x="2086175" y="4214828"/>
            <a:ext cx="1036890" cy="5835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5CADC0-D105-456E-A458-B31CEF7A61BC}"/>
              </a:ext>
            </a:extLst>
          </p:cNvPr>
          <p:cNvSpPr/>
          <p:nvPr/>
        </p:nvSpPr>
        <p:spPr>
          <a:xfrm>
            <a:off x="2093994" y="4048017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6236BD-10E9-4C8A-ACA2-E5612D696267}"/>
              </a:ext>
            </a:extLst>
          </p:cNvPr>
          <p:cNvSpPr/>
          <p:nvPr/>
        </p:nvSpPr>
        <p:spPr>
          <a:xfrm>
            <a:off x="3123068" y="4054337"/>
            <a:ext cx="169101" cy="74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4DE6A1-E851-43C6-9A4D-2FC32D025E92}"/>
              </a:ext>
            </a:extLst>
          </p:cNvPr>
          <p:cNvSpPr/>
          <p:nvPr/>
        </p:nvSpPr>
        <p:spPr>
          <a:xfrm>
            <a:off x="3123066" y="4629282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D562FC-0243-4044-A718-0EC65AE4106C}"/>
              </a:ext>
            </a:extLst>
          </p:cNvPr>
          <p:cNvSpPr/>
          <p:nvPr/>
        </p:nvSpPr>
        <p:spPr>
          <a:xfrm>
            <a:off x="4166045" y="4635603"/>
            <a:ext cx="169101" cy="74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F69AFE-16C6-4D2B-A1F8-C5A4F19CBD8D}"/>
              </a:ext>
            </a:extLst>
          </p:cNvPr>
          <p:cNvSpPr/>
          <p:nvPr/>
        </p:nvSpPr>
        <p:spPr>
          <a:xfrm>
            <a:off x="4166042" y="5210546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7A3F32-270B-4E2A-B77C-89F44B084157}"/>
              </a:ext>
            </a:extLst>
          </p:cNvPr>
          <p:cNvSpPr/>
          <p:nvPr/>
        </p:nvSpPr>
        <p:spPr>
          <a:xfrm>
            <a:off x="5199090" y="5210544"/>
            <a:ext cx="169101" cy="750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8F465B-768A-4D65-800A-26534DDADF16}"/>
              </a:ext>
            </a:extLst>
          </p:cNvPr>
          <p:cNvSpPr/>
          <p:nvPr/>
        </p:nvSpPr>
        <p:spPr>
          <a:xfrm>
            <a:off x="5199086" y="5791810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F442FD-630C-42D2-97BC-568597374869}"/>
              </a:ext>
            </a:extLst>
          </p:cNvPr>
          <p:cNvSpPr/>
          <p:nvPr/>
        </p:nvSpPr>
        <p:spPr>
          <a:xfrm>
            <a:off x="6233542" y="5791812"/>
            <a:ext cx="169101" cy="676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5E2E53-517C-40F4-A216-3DFD085730F0}"/>
              </a:ext>
            </a:extLst>
          </p:cNvPr>
          <p:cNvSpPr/>
          <p:nvPr/>
        </p:nvSpPr>
        <p:spPr>
          <a:xfrm>
            <a:off x="6233539" y="6373077"/>
            <a:ext cx="2952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A2708A-74A4-486C-B5E7-E8BAD556119E}"/>
              </a:ext>
            </a:extLst>
          </p:cNvPr>
          <p:cNvSpPr/>
          <p:nvPr/>
        </p:nvSpPr>
        <p:spPr>
          <a:xfrm>
            <a:off x="10216590" y="6373077"/>
            <a:ext cx="1980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Freeform 57">
            <a:extLst>
              <a:ext uri="{FF2B5EF4-FFF2-40B4-BE49-F238E27FC236}">
                <a16:creationId xmlns:a16="http://schemas.microsoft.com/office/drawing/2014/main" id="{ED68EBB9-39EB-462C-90B9-AF9063F4CD76}"/>
              </a:ext>
            </a:extLst>
          </p:cNvPr>
          <p:cNvSpPr/>
          <p:nvPr/>
        </p:nvSpPr>
        <p:spPr>
          <a:xfrm>
            <a:off x="3002944" y="2524205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Freeform 59">
            <a:extLst>
              <a:ext uri="{FF2B5EF4-FFF2-40B4-BE49-F238E27FC236}">
                <a16:creationId xmlns:a16="http://schemas.microsoft.com/office/drawing/2014/main" id="{578E43DA-5D59-4695-9113-B76C6AA5320F}"/>
              </a:ext>
            </a:extLst>
          </p:cNvPr>
          <p:cNvSpPr/>
          <p:nvPr/>
        </p:nvSpPr>
        <p:spPr>
          <a:xfrm>
            <a:off x="4041152" y="3485919"/>
            <a:ext cx="1272760" cy="625482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3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Freeform 60">
            <a:extLst>
              <a:ext uri="{FF2B5EF4-FFF2-40B4-BE49-F238E27FC236}">
                <a16:creationId xmlns:a16="http://schemas.microsoft.com/office/drawing/2014/main" id="{DC5B8144-D392-4A29-B61A-100967DC8A58}"/>
              </a:ext>
            </a:extLst>
          </p:cNvPr>
          <p:cNvSpPr/>
          <p:nvPr/>
        </p:nvSpPr>
        <p:spPr>
          <a:xfrm>
            <a:off x="5079360" y="4451929"/>
            <a:ext cx="1154179" cy="269183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Freeform 61">
            <a:extLst>
              <a:ext uri="{FF2B5EF4-FFF2-40B4-BE49-F238E27FC236}">
                <a16:creationId xmlns:a16="http://schemas.microsoft.com/office/drawing/2014/main" id="{07897F56-0315-4019-B2F2-74A35CFFEEB9}"/>
              </a:ext>
            </a:extLst>
          </p:cNvPr>
          <p:cNvSpPr/>
          <p:nvPr/>
        </p:nvSpPr>
        <p:spPr>
          <a:xfrm flipV="1">
            <a:off x="5942577" y="5282587"/>
            <a:ext cx="1246805" cy="324423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직사각형 52">
            <a:extLst>
              <a:ext uri="{FF2B5EF4-FFF2-40B4-BE49-F238E27FC236}">
                <a16:creationId xmlns:a16="http://schemas.microsoft.com/office/drawing/2014/main" id="{EAF1E196-AF0E-4E25-AF6D-EEE6B5CD56F0}"/>
              </a:ext>
            </a:extLst>
          </p:cNvPr>
          <p:cNvSpPr/>
          <p:nvPr/>
        </p:nvSpPr>
        <p:spPr>
          <a:xfrm>
            <a:off x="2093993" y="4797310"/>
            <a:ext cx="2072050" cy="582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직사각형 53">
            <a:extLst>
              <a:ext uri="{FF2B5EF4-FFF2-40B4-BE49-F238E27FC236}">
                <a16:creationId xmlns:a16="http://schemas.microsoft.com/office/drawing/2014/main" id="{0E890D17-35D9-4908-AA62-50744FA3CE30}"/>
              </a:ext>
            </a:extLst>
          </p:cNvPr>
          <p:cNvSpPr/>
          <p:nvPr/>
        </p:nvSpPr>
        <p:spPr>
          <a:xfrm>
            <a:off x="2093994" y="5379645"/>
            <a:ext cx="3108494" cy="581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직사각형 54">
            <a:extLst>
              <a:ext uri="{FF2B5EF4-FFF2-40B4-BE49-F238E27FC236}">
                <a16:creationId xmlns:a16="http://schemas.microsoft.com/office/drawing/2014/main" id="{0F62010E-4487-4C14-AD1B-BB563FE6D95E}"/>
              </a:ext>
            </a:extLst>
          </p:cNvPr>
          <p:cNvSpPr/>
          <p:nvPr/>
        </p:nvSpPr>
        <p:spPr>
          <a:xfrm>
            <a:off x="2093994" y="5953639"/>
            <a:ext cx="4139546" cy="587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0D3A0E-073F-450E-A3C3-8B9DB2FA7B4C}"/>
              </a:ext>
            </a:extLst>
          </p:cNvPr>
          <p:cNvSpPr txBox="1"/>
          <p:nvPr/>
        </p:nvSpPr>
        <p:spPr>
          <a:xfrm>
            <a:off x="3384750" y="4791013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B56B9EA-CA6C-4FFB-B75E-F3B14FE06EE7}"/>
              </a:ext>
            </a:extLst>
          </p:cNvPr>
          <p:cNvSpPr txBox="1"/>
          <p:nvPr/>
        </p:nvSpPr>
        <p:spPr>
          <a:xfrm>
            <a:off x="5454812" y="5974211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773E34-8536-4628-856D-BBA3ABE00F9E}"/>
              </a:ext>
            </a:extLst>
          </p:cNvPr>
          <p:cNvSpPr txBox="1"/>
          <p:nvPr/>
        </p:nvSpPr>
        <p:spPr>
          <a:xfrm>
            <a:off x="4419781" y="5364907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8061160E-4ECB-4678-B02A-CB5FEEFE1E90}"/>
              </a:ext>
            </a:extLst>
          </p:cNvPr>
          <p:cNvSpPr txBox="1">
            <a:spLocks/>
          </p:cNvSpPr>
          <p:nvPr/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Pengembangan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Kriteria</a:t>
            </a: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accent1"/>
                </a:solidFill>
                <a:latin typeface="Arial" panose="020B0604020202020204" pitchFamily="34" charset="0"/>
              </a:rPr>
              <a:t>Evaluasi</a:t>
            </a:r>
            <a:r>
              <a:rPr lang="en-US" altLang="en-US" sz="44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accent1"/>
                </a:solidFill>
                <a:latin typeface="Arial" panose="020B0604020202020204" pitchFamily="34" charset="0"/>
              </a:rPr>
              <a:t>Risiko</a:t>
            </a:r>
            <a:endParaRPr lang="ko-KR" altLang="en-US" sz="4400" dirty="0">
              <a:solidFill>
                <a:schemeClr val="accent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D254AA-0C8E-42C6-A206-79183F6A2839}"/>
              </a:ext>
            </a:extLst>
          </p:cNvPr>
          <p:cNvSpPr/>
          <p:nvPr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17A5E6B-8447-4A00-8313-775318AD7BEA}"/>
              </a:ext>
            </a:extLst>
          </p:cNvPr>
          <p:cNvSpPr/>
          <p:nvPr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E41C156-E4AA-49BC-9BBF-B7D703E75620}"/>
              </a:ext>
            </a:extLst>
          </p:cNvPr>
          <p:cNvGrpSpPr/>
          <p:nvPr/>
        </p:nvGrpSpPr>
        <p:grpSpPr>
          <a:xfrm rot="2218954">
            <a:off x="4688925" y="4670964"/>
            <a:ext cx="224382" cy="495978"/>
            <a:chOff x="9501391" y="4122779"/>
            <a:chExt cx="922752" cy="2039667"/>
          </a:xfrm>
          <a:solidFill>
            <a:schemeClr val="accent4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E8E6179-6FA6-4BD1-BA29-B7D4D549F75C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8FFFB38-9E77-4C3B-996A-575FEE8A0620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26A27A3-C966-475F-B6C8-DC63F9F38BD9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08FCF99-F314-4F14-886F-710AC75F3F86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1F595BB-4217-4A95-9BC4-14F7C94BD83D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AF3F12-4494-4406-830C-B203B5B8A222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4EE693B-A3E8-4DBF-82B3-4BFA214AA70D}"/>
              </a:ext>
            </a:extLst>
          </p:cNvPr>
          <p:cNvGrpSpPr/>
          <p:nvPr/>
        </p:nvGrpSpPr>
        <p:grpSpPr>
          <a:xfrm rot="2078969">
            <a:off x="5711394" y="5259746"/>
            <a:ext cx="264664" cy="433860"/>
            <a:chOff x="8457528" y="4216977"/>
            <a:chExt cx="1076544" cy="1764763"/>
          </a:xfrm>
          <a:solidFill>
            <a:schemeClr val="accent5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098995-A1DF-419F-8CFE-63E503D38A53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4465D0-5B3A-4FE5-B990-77D3BFC8F2FE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9252A43-F82E-41DC-9EFF-188B30400045}"/>
              </a:ext>
            </a:extLst>
          </p:cNvPr>
          <p:cNvGrpSpPr/>
          <p:nvPr/>
        </p:nvGrpSpPr>
        <p:grpSpPr>
          <a:xfrm rot="18900000">
            <a:off x="3573399" y="4293260"/>
            <a:ext cx="519819" cy="157676"/>
            <a:chOff x="115511" y="1655618"/>
            <a:chExt cx="2541413" cy="770883"/>
          </a:xfrm>
          <a:solidFill>
            <a:schemeClr val="accent3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05AACF5-969F-4A25-9E08-FE179C1CCC76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52E6C8A-88C1-4DC3-B50E-B9BDF2CD7F21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2CAC2BC-AF69-4CCB-A582-4D24406DCAF6}"/>
              </a:ext>
            </a:extLst>
          </p:cNvPr>
          <p:cNvGrpSpPr/>
          <p:nvPr/>
        </p:nvGrpSpPr>
        <p:grpSpPr>
          <a:xfrm>
            <a:off x="-18572" y="6508203"/>
            <a:ext cx="12210572" cy="379656"/>
            <a:chOff x="3638881" y="1932349"/>
            <a:chExt cx="12210572" cy="379656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71F0B1F-2DD4-42FB-AC96-8EC1559D4FCF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408C510-752A-43F1-A901-C73DE7CDD096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8EE1D5B-0247-4ED0-9A78-293ECA4758D9}"/>
              </a:ext>
            </a:extLst>
          </p:cNvPr>
          <p:cNvGrpSpPr/>
          <p:nvPr/>
        </p:nvGrpSpPr>
        <p:grpSpPr>
          <a:xfrm>
            <a:off x="375790" y="1201483"/>
            <a:ext cx="7334134" cy="5433699"/>
            <a:chOff x="362343" y="1201483"/>
            <a:chExt cx="7334134" cy="5433699"/>
          </a:xfrm>
        </p:grpSpPr>
        <p:sp>
          <p:nvSpPr>
            <p:cNvPr id="132" name="Rectangle 33">
              <a:extLst>
                <a:ext uri="{FF2B5EF4-FFF2-40B4-BE49-F238E27FC236}">
                  <a16:creationId xmlns:a16="http://schemas.microsoft.com/office/drawing/2014/main" id="{8A39FF5A-9784-40E9-B544-324FD7EC4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101967"/>
              <a:ext cx="46865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34">
              <a:extLst>
                <a:ext uri="{FF2B5EF4-FFF2-40B4-BE49-F238E27FC236}">
                  <a16:creationId xmlns:a16="http://schemas.microsoft.com/office/drawing/2014/main" id="{F13DEC5D-6BB6-4F08-8F2F-504AA7C87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437" y="2101967"/>
              <a:ext cx="56908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8">
              <a:extLst>
                <a:ext uri="{FF2B5EF4-FFF2-40B4-BE49-F238E27FC236}">
                  <a16:creationId xmlns:a16="http://schemas.microsoft.com/office/drawing/2014/main" id="{B081BB47-F46E-4863-AB58-4892CA37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336294"/>
              <a:ext cx="289562" cy="502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881C269-867D-48B3-A1C1-B26A8B05171A}"/>
                </a:ext>
              </a:extLst>
            </p:cNvPr>
            <p:cNvGrpSpPr/>
            <p:nvPr/>
          </p:nvGrpSpPr>
          <p:grpSpPr>
            <a:xfrm>
              <a:off x="362343" y="1201483"/>
              <a:ext cx="7334134" cy="5433699"/>
              <a:chOff x="362343" y="1201483"/>
              <a:chExt cx="7334134" cy="543369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049829-B17F-4763-8AC5-CEB1617EE3C7}"/>
                  </a:ext>
                </a:extLst>
              </p:cNvPr>
              <p:cNvSpPr txBox="1"/>
              <p:nvPr/>
            </p:nvSpPr>
            <p:spPr>
              <a:xfrm>
                <a:off x="2349719" y="4217119"/>
                <a:ext cx="6765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ln w="12700">
                      <a:solidFill>
                        <a:schemeClr val="bg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id="{324A03A5-3B10-42CB-B6C2-A6FB89195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1338" y="3482701"/>
                <a:ext cx="393317" cy="3966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4" name="Rectangle 5">
                <a:extLst>
                  <a:ext uri="{FF2B5EF4-FFF2-40B4-BE49-F238E27FC236}">
                    <a16:creationId xmlns:a16="http://schemas.microsoft.com/office/drawing/2014/main" id="{0FB6484B-8086-465A-99FD-3F869A38B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4395022"/>
                <a:ext cx="10377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6">
                <a:extLst>
                  <a:ext uri="{FF2B5EF4-FFF2-40B4-BE49-F238E27FC236}">
                    <a16:creationId xmlns:a16="http://schemas.microsoft.com/office/drawing/2014/main" id="{1655DFD9-6A83-4DD1-93DC-16A936144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4395022"/>
                <a:ext cx="9038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7">
                <a:extLst>
                  <a:ext uri="{FF2B5EF4-FFF2-40B4-BE49-F238E27FC236}">
                    <a16:creationId xmlns:a16="http://schemas.microsoft.com/office/drawing/2014/main" id="{76002838-E7D4-49BB-B925-CCD28C56C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451930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94272C71-0792-4971-BB2F-1AB7D8433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9">
                <a:extLst>
                  <a:ext uri="{FF2B5EF4-FFF2-40B4-BE49-F238E27FC236}">
                    <a16:creationId xmlns:a16="http://schemas.microsoft.com/office/drawing/2014/main" id="{7801F4BC-A0BF-4DF0-AD49-FFE3DBFD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0">
                <a:extLst>
                  <a:ext uri="{FF2B5EF4-FFF2-40B4-BE49-F238E27FC236}">
                    <a16:creationId xmlns:a16="http://schemas.microsoft.com/office/drawing/2014/main" id="{F1047B10-8CFD-4C19-84A1-BE8826B5B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761576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1">
                <a:extLst>
                  <a:ext uri="{FF2B5EF4-FFF2-40B4-BE49-F238E27FC236}">
                    <a16:creationId xmlns:a16="http://schemas.microsoft.com/office/drawing/2014/main" id="{00E48553-D85C-4F8D-9FD1-31E045EE3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2">
                <a:extLst>
                  <a:ext uri="{FF2B5EF4-FFF2-40B4-BE49-F238E27FC236}">
                    <a16:creationId xmlns:a16="http://schemas.microsoft.com/office/drawing/2014/main" id="{CEA238A8-CB82-4D9A-94F4-B1FA86628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3">
                <a:extLst>
                  <a:ext uri="{FF2B5EF4-FFF2-40B4-BE49-F238E27FC236}">
                    <a16:creationId xmlns:a16="http://schemas.microsoft.com/office/drawing/2014/main" id="{CA8D4AE0-606C-44B1-8B00-D24056B7F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069548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4">
                <a:extLst>
                  <a:ext uri="{FF2B5EF4-FFF2-40B4-BE49-F238E27FC236}">
                    <a16:creationId xmlns:a16="http://schemas.microsoft.com/office/drawing/2014/main" id="{9D4CE597-23BC-43D2-85F7-83D026F2F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A1AB4E2E-2943-4F7F-8EF2-A5BA2121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A61DCAC5-E226-4F9F-A92A-C918EA2D8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3791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7">
                <a:extLst>
                  <a:ext uri="{FF2B5EF4-FFF2-40B4-BE49-F238E27FC236}">
                    <a16:creationId xmlns:a16="http://schemas.microsoft.com/office/drawing/2014/main" id="{6E862B27-65AC-4D19-AF54-224DAA40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8">
                <a:extLst>
                  <a:ext uri="{FF2B5EF4-FFF2-40B4-BE49-F238E27FC236}">
                    <a16:creationId xmlns:a16="http://schemas.microsoft.com/office/drawing/2014/main" id="{A49F6101-69C7-4B7A-9F43-76E03C17F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9">
                <a:extLst>
                  <a:ext uri="{FF2B5EF4-FFF2-40B4-BE49-F238E27FC236}">
                    <a16:creationId xmlns:a16="http://schemas.microsoft.com/office/drawing/2014/main" id="{96801D9E-7177-4372-B6F2-B0D904E7B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3133005"/>
                <a:ext cx="10377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20">
                <a:extLst>
                  <a:ext uri="{FF2B5EF4-FFF2-40B4-BE49-F238E27FC236}">
                    <a16:creationId xmlns:a16="http://schemas.microsoft.com/office/drawing/2014/main" id="{129A8A1A-026A-4C92-B469-2AD97B1B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3133005"/>
                <a:ext cx="9038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21">
                <a:extLst>
                  <a:ext uri="{FF2B5EF4-FFF2-40B4-BE49-F238E27FC236}">
                    <a16:creationId xmlns:a16="http://schemas.microsoft.com/office/drawing/2014/main" id="{0A727616-1F52-460F-BC5A-A397763DF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13300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2">
                <a:extLst>
                  <a:ext uri="{FF2B5EF4-FFF2-40B4-BE49-F238E27FC236}">
                    <a16:creationId xmlns:a16="http://schemas.microsoft.com/office/drawing/2014/main" id="{DB6E0DC1-8F03-41BD-ABDE-A0E2E7EEA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3">
                <a:extLst>
                  <a:ext uri="{FF2B5EF4-FFF2-40B4-BE49-F238E27FC236}">
                    <a16:creationId xmlns:a16="http://schemas.microsoft.com/office/drawing/2014/main" id="{84D2CF26-8531-4C4B-BF6D-A1E93E4B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24">
                <a:extLst>
                  <a:ext uri="{FF2B5EF4-FFF2-40B4-BE49-F238E27FC236}">
                    <a16:creationId xmlns:a16="http://schemas.microsoft.com/office/drawing/2014/main" id="{ABA1FDC6-F516-4B22-B5AB-5D2B09D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440977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5">
                <a:extLst>
                  <a:ext uri="{FF2B5EF4-FFF2-40B4-BE49-F238E27FC236}">
                    <a16:creationId xmlns:a16="http://schemas.microsoft.com/office/drawing/2014/main" id="{41256747-B117-48B2-B016-7ADC2F5B0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6">
                <a:extLst>
                  <a:ext uri="{FF2B5EF4-FFF2-40B4-BE49-F238E27FC236}">
                    <a16:creationId xmlns:a16="http://schemas.microsoft.com/office/drawing/2014/main" id="{83E4CE5E-DBC0-4041-A5FD-C804D596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7">
                <a:extLst>
                  <a:ext uri="{FF2B5EF4-FFF2-40B4-BE49-F238E27FC236}">
                    <a16:creationId xmlns:a16="http://schemas.microsoft.com/office/drawing/2014/main" id="{93C21723-90E9-4CD7-9A17-06916E4D3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750623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8">
                <a:extLst>
                  <a:ext uri="{FF2B5EF4-FFF2-40B4-BE49-F238E27FC236}">
                    <a16:creationId xmlns:a16="http://schemas.microsoft.com/office/drawing/2014/main" id="{BD7999BF-608A-41D7-A370-8156420DC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9">
                <a:extLst>
                  <a:ext uri="{FF2B5EF4-FFF2-40B4-BE49-F238E27FC236}">
                    <a16:creationId xmlns:a16="http://schemas.microsoft.com/office/drawing/2014/main" id="{EC9C7829-CB46-46EE-8DB6-AA21D98FB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0">
                <a:extLst>
                  <a:ext uri="{FF2B5EF4-FFF2-40B4-BE49-F238E27FC236}">
                    <a16:creationId xmlns:a16="http://schemas.microsoft.com/office/drawing/2014/main" id="{9FD8D49A-27FF-46CF-AE73-F495270DC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0585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CA0C9692-EFD6-4C2D-8448-D79FBC95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BBF4A6FB-BB22-4BCC-8D6A-3822B9B0C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5">
                <a:extLst>
                  <a:ext uri="{FF2B5EF4-FFF2-40B4-BE49-F238E27FC236}">
                    <a16:creationId xmlns:a16="http://schemas.microsoft.com/office/drawing/2014/main" id="{CBEB8CD7-2B34-45BF-83F6-8F75BD5A6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098619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FA8B11FC-576C-43F7-853D-9FB0E86A9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8FEFD437-A826-420B-BB4E-86224577F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580BF8F9-0EC9-4359-97A5-CC7E8460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D89D2C5C-CE43-4D3A-94A6-FB1CC69A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41">
                <a:extLst>
                  <a:ext uri="{FF2B5EF4-FFF2-40B4-BE49-F238E27FC236}">
                    <a16:creationId xmlns:a16="http://schemas.microsoft.com/office/drawing/2014/main" id="{27E3C998-CED5-416B-9B7F-F63B8251A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572294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156EA45F-DFDE-4E4A-8DC0-242B2C446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E6485A0E-94D5-4FD9-B7DE-5E2A51698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44">
                <a:extLst>
                  <a:ext uri="{FF2B5EF4-FFF2-40B4-BE49-F238E27FC236}">
                    <a16:creationId xmlns:a16="http://schemas.microsoft.com/office/drawing/2014/main" id="{9123D679-10A2-410B-8F9D-4769D26CD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809968"/>
                <a:ext cx="289562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5ECF2CB0-6CCA-4A81-A94A-5FE22AD0B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6">
                <a:extLst>
                  <a:ext uri="{FF2B5EF4-FFF2-40B4-BE49-F238E27FC236}">
                    <a16:creationId xmlns:a16="http://schemas.microsoft.com/office/drawing/2014/main" id="{7F34F4F6-7053-468E-9AA0-B30F4872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47">
                <a:extLst>
                  <a:ext uri="{FF2B5EF4-FFF2-40B4-BE49-F238E27FC236}">
                    <a16:creationId xmlns:a16="http://schemas.microsoft.com/office/drawing/2014/main" id="{32699B68-C3A1-4C77-A40E-16B817B30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362164"/>
                <a:ext cx="46865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48">
                <a:extLst>
                  <a:ext uri="{FF2B5EF4-FFF2-40B4-BE49-F238E27FC236}">
                    <a16:creationId xmlns:a16="http://schemas.microsoft.com/office/drawing/2014/main" id="{44D72D33-6038-4187-8FEA-E035F78BB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785" y="1362164"/>
                <a:ext cx="56908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2BD02E29-47E9-4834-B1B0-9D76C3F24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742" y="1201483"/>
                <a:ext cx="302952" cy="199177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FCB1FB59-E58A-454E-B81B-95F068A2E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06B3B87F-1A46-479E-A8DE-B2E01E8B1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52">
                <a:extLst>
                  <a:ext uri="{FF2B5EF4-FFF2-40B4-BE49-F238E27FC236}">
                    <a16:creationId xmlns:a16="http://schemas.microsoft.com/office/drawing/2014/main" id="{E3906827-CEEC-4F4A-BD09-605623DB7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588121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B7F6C3D7-3B4F-4FF4-A853-46F6722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54">
                <a:extLst>
                  <a:ext uri="{FF2B5EF4-FFF2-40B4-BE49-F238E27FC236}">
                    <a16:creationId xmlns:a16="http://schemas.microsoft.com/office/drawing/2014/main" id="{C0BDEDEA-0501-4878-A44A-3DA97AE04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55">
                <a:extLst>
                  <a:ext uri="{FF2B5EF4-FFF2-40B4-BE49-F238E27FC236}">
                    <a16:creationId xmlns:a16="http://schemas.microsoft.com/office/drawing/2014/main" id="{711FC5D9-B763-42DB-9E49-7580A1B49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822448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4AA3028A-0A3A-4C31-BB6F-2C1EC045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57">
                <a:extLst>
                  <a:ext uri="{FF2B5EF4-FFF2-40B4-BE49-F238E27FC236}">
                    <a16:creationId xmlns:a16="http://schemas.microsoft.com/office/drawing/2014/main" id="{28F0A50F-0D26-4995-B318-5A069BA66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58">
                <a:extLst>
                  <a:ext uri="{FF2B5EF4-FFF2-40B4-BE49-F238E27FC236}">
                    <a16:creationId xmlns:a16="http://schemas.microsoft.com/office/drawing/2014/main" id="{4CCB005B-20FC-4F6F-8680-EA4C59ABB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1929569"/>
                <a:ext cx="870357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59">
                <a:extLst>
                  <a:ext uri="{FF2B5EF4-FFF2-40B4-BE49-F238E27FC236}">
                    <a16:creationId xmlns:a16="http://schemas.microsoft.com/office/drawing/2014/main" id="{B51821FB-0FB2-4288-805C-D50F6FA28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2135442"/>
                <a:ext cx="870357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60">
                <a:extLst>
                  <a:ext uri="{FF2B5EF4-FFF2-40B4-BE49-F238E27FC236}">
                    <a16:creationId xmlns:a16="http://schemas.microsoft.com/office/drawing/2014/main" id="{81D6B0D9-950B-4305-AF41-F9AACAA40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090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1">
                <a:extLst>
                  <a:ext uri="{FF2B5EF4-FFF2-40B4-BE49-F238E27FC236}">
                    <a16:creationId xmlns:a16="http://schemas.microsoft.com/office/drawing/2014/main" id="{4748304E-8946-41C7-9FFE-789AF2460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2">
                <a:extLst>
                  <a:ext uri="{FF2B5EF4-FFF2-40B4-BE49-F238E27FC236}">
                    <a16:creationId xmlns:a16="http://schemas.microsoft.com/office/drawing/2014/main" id="{23964824-B767-4A51-94EC-1FAD9895D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63">
                <a:extLst>
                  <a:ext uri="{FF2B5EF4-FFF2-40B4-BE49-F238E27FC236}">
                    <a16:creationId xmlns:a16="http://schemas.microsoft.com/office/drawing/2014/main" id="{D6F0B5D1-3FAB-4DC5-AB48-290327A4F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912" y="1929569"/>
                <a:ext cx="41845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64">
                <a:extLst>
                  <a:ext uri="{FF2B5EF4-FFF2-40B4-BE49-F238E27FC236}">
                    <a16:creationId xmlns:a16="http://schemas.microsoft.com/office/drawing/2014/main" id="{529F4803-B08C-4C99-8690-0DBD948A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5">
                <a:extLst>
                  <a:ext uri="{FF2B5EF4-FFF2-40B4-BE49-F238E27FC236}">
                    <a16:creationId xmlns:a16="http://schemas.microsoft.com/office/drawing/2014/main" id="{35CDB39F-43D8-4FD9-AF66-2C5A50475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66">
                <a:extLst>
                  <a:ext uri="{FF2B5EF4-FFF2-40B4-BE49-F238E27FC236}">
                    <a16:creationId xmlns:a16="http://schemas.microsoft.com/office/drawing/2014/main" id="{B5572B17-069F-4475-910F-8069A7101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060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7">
                <a:extLst>
                  <a:ext uri="{FF2B5EF4-FFF2-40B4-BE49-F238E27FC236}">
                    <a16:creationId xmlns:a16="http://schemas.microsoft.com/office/drawing/2014/main" id="{D18ACA6D-94B4-48E0-B9B4-F88F130D2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68">
                <a:extLst>
                  <a:ext uri="{FF2B5EF4-FFF2-40B4-BE49-F238E27FC236}">
                    <a16:creationId xmlns:a16="http://schemas.microsoft.com/office/drawing/2014/main" id="{5A46147F-1FE2-4ED1-976C-17FC9EA78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69">
                <a:extLst>
                  <a:ext uri="{FF2B5EF4-FFF2-40B4-BE49-F238E27FC236}">
                    <a16:creationId xmlns:a16="http://schemas.microsoft.com/office/drawing/2014/main" id="{D670BCF7-BBC0-423C-939F-385215E2A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883" y="1929569"/>
                <a:ext cx="45192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70">
                <a:extLst>
                  <a:ext uri="{FF2B5EF4-FFF2-40B4-BE49-F238E27FC236}">
                    <a16:creationId xmlns:a16="http://schemas.microsoft.com/office/drawing/2014/main" id="{8F864A5D-B494-401E-997A-3499AB7D3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1">
                <a:extLst>
                  <a:ext uri="{FF2B5EF4-FFF2-40B4-BE49-F238E27FC236}">
                    <a16:creationId xmlns:a16="http://schemas.microsoft.com/office/drawing/2014/main" id="{DF33CE38-2A4C-404A-9F98-41BF7FF52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72">
                <a:extLst>
                  <a:ext uri="{FF2B5EF4-FFF2-40B4-BE49-F238E27FC236}">
                    <a16:creationId xmlns:a16="http://schemas.microsoft.com/office/drawing/2014/main" id="{F14F03A9-7205-4C9D-A0E7-545BA7589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15" y="1929569"/>
                <a:ext cx="4572000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74">
                <a:extLst>
                  <a:ext uri="{FF2B5EF4-FFF2-40B4-BE49-F238E27FC236}">
                    <a16:creationId xmlns:a16="http://schemas.microsoft.com/office/drawing/2014/main" id="{45246C76-3529-47B7-9675-ADD984770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702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75">
                <a:extLst>
                  <a:ext uri="{FF2B5EF4-FFF2-40B4-BE49-F238E27FC236}">
                    <a16:creationId xmlns:a16="http://schemas.microsoft.com/office/drawing/2014/main" id="{21495197-73C2-4050-8D18-F37571211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76">
                <a:extLst>
                  <a:ext uri="{FF2B5EF4-FFF2-40B4-BE49-F238E27FC236}">
                    <a16:creationId xmlns:a16="http://schemas.microsoft.com/office/drawing/2014/main" id="{E33880D2-8BDA-4A13-92B6-8400C063F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77">
                <a:extLst>
                  <a:ext uri="{FF2B5EF4-FFF2-40B4-BE49-F238E27FC236}">
                    <a16:creationId xmlns:a16="http://schemas.microsoft.com/office/drawing/2014/main" id="{798612CC-F041-4AFC-B1C8-098B18C53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177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78">
                <a:extLst>
                  <a:ext uri="{FF2B5EF4-FFF2-40B4-BE49-F238E27FC236}">
                    <a16:creationId xmlns:a16="http://schemas.microsoft.com/office/drawing/2014/main" id="{FA017CF2-6F39-4A85-86C5-F31B80B82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79">
                <a:extLst>
                  <a:ext uri="{FF2B5EF4-FFF2-40B4-BE49-F238E27FC236}">
                    <a16:creationId xmlns:a16="http://schemas.microsoft.com/office/drawing/2014/main" id="{BAF75808-0189-4532-BE01-69E41FC2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80">
                <a:extLst>
                  <a:ext uri="{FF2B5EF4-FFF2-40B4-BE49-F238E27FC236}">
                    <a16:creationId xmlns:a16="http://schemas.microsoft.com/office/drawing/2014/main" id="{59D050CC-C9B2-460A-91B4-E6DBD18BA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673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81">
                <a:extLst>
                  <a:ext uri="{FF2B5EF4-FFF2-40B4-BE49-F238E27FC236}">
                    <a16:creationId xmlns:a16="http://schemas.microsoft.com/office/drawing/2014/main" id="{6F1500F3-87DB-41AA-B467-CF1D9D76D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82">
                <a:extLst>
                  <a:ext uri="{FF2B5EF4-FFF2-40B4-BE49-F238E27FC236}">
                    <a16:creationId xmlns:a16="http://schemas.microsoft.com/office/drawing/2014/main" id="{834564AB-B0E0-4596-AB0A-6B67CF33B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83">
                <a:extLst>
                  <a:ext uri="{FF2B5EF4-FFF2-40B4-BE49-F238E27FC236}">
                    <a16:creationId xmlns:a16="http://schemas.microsoft.com/office/drawing/2014/main" id="{5F79DA23-D54C-48E8-ABDD-F6D3D3633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495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84">
                <a:extLst>
                  <a:ext uri="{FF2B5EF4-FFF2-40B4-BE49-F238E27FC236}">
                    <a16:creationId xmlns:a16="http://schemas.microsoft.com/office/drawing/2014/main" id="{8F4FDE90-DC95-4AD1-ACFD-45993E537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85">
                <a:extLst>
                  <a:ext uri="{FF2B5EF4-FFF2-40B4-BE49-F238E27FC236}">
                    <a16:creationId xmlns:a16="http://schemas.microsoft.com/office/drawing/2014/main" id="{D573927E-2B29-47F7-975C-B0C645D2B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8">
                <a:extLst>
                  <a:ext uri="{FF2B5EF4-FFF2-40B4-BE49-F238E27FC236}">
                    <a16:creationId xmlns:a16="http://schemas.microsoft.com/office/drawing/2014/main" id="{38014956-0B01-4BC8-AC57-1FAB78B40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635" y="2130247"/>
                <a:ext cx="5394960" cy="46865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89">
                <a:extLst>
                  <a:ext uri="{FF2B5EF4-FFF2-40B4-BE49-F238E27FC236}">
                    <a16:creationId xmlns:a16="http://schemas.microsoft.com/office/drawing/2014/main" id="{15DF1AA9-5091-4145-B755-CEE19F20D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8108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90">
                <a:extLst>
                  <a:ext uri="{FF2B5EF4-FFF2-40B4-BE49-F238E27FC236}">
                    <a16:creationId xmlns:a16="http://schemas.microsoft.com/office/drawing/2014/main" id="{1158D5C2-3955-44F7-A2F7-85B0A35B2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91">
                <a:extLst>
                  <a:ext uri="{FF2B5EF4-FFF2-40B4-BE49-F238E27FC236}">
                    <a16:creationId xmlns:a16="http://schemas.microsoft.com/office/drawing/2014/main" id="{833BC96A-2DAF-4E1D-B4AF-96CF78FB1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92">
                <a:extLst>
                  <a:ext uri="{FF2B5EF4-FFF2-40B4-BE49-F238E27FC236}">
                    <a16:creationId xmlns:a16="http://schemas.microsoft.com/office/drawing/2014/main" id="{87274C71-2ECE-431B-ADB7-F1E7739A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931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93">
                <a:extLst>
                  <a:ext uri="{FF2B5EF4-FFF2-40B4-BE49-F238E27FC236}">
                    <a16:creationId xmlns:a16="http://schemas.microsoft.com/office/drawing/2014/main" id="{C5C73EF2-28F0-4555-9263-5EE61A78C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94">
                <a:extLst>
                  <a:ext uri="{FF2B5EF4-FFF2-40B4-BE49-F238E27FC236}">
                    <a16:creationId xmlns:a16="http://schemas.microsoft.com/office/drawing/2014/main" id="{67CC225D-6D4E-45D3-983E-F88FF81ED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95">
                <a:extLst>
                  <a:ext uri="{FF2B5EF4-FFF2-40B4-BE49-F238E27FC236}">
                    <a16:creationId xmlns:a16="http://schemas.microsoft.com/office/drawing/2014/main" id="{14A957E9-5455-47E9-9114-531B7D65A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079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6">
                <a:extLst>
                  <a:ext uri="{FF2B5EF4-FFF2-40B4-BE49-F238E27FC236}">
                    <a16:creationId xmlns:a16="http://schemas.microsoft.com/office/drawing/2014/main" id="{0D02D44B-B210-4DE3-8249-A1F19D4DC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7">
                <a:extLst>
                  <a:ext uri="{FF2B5EF4-FFF2-40B4-BE49-F238E27FC236}">
                    <a16:creationId xmlns:a16="http://schemas.microsoft.com/office/drawing/2014/main" id="{ED6E67DF-8EA7-4879-A14F-5461664B1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98">
                <a:extLst>
                  <a:ext uri="{FF2B5EF4-FFF2-40B4-BE49-F238E27FC236}">
                    <a16:creationId xmlns:a16="http://schemas.microsoft.com/office/drawing/2014/main" id="{55D637A8-EDA3-4223-8A2D-5CD0B3507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901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9">
                <a:extLst>
                  <a:ext uri="{FF2B5EF4-FFF2-40B4-BE49-F238E27FC236}">
                    <a16:creationId xmlns:a16="http://schemas.microsoft.com/office/drawing/2014/main" id="{ED9F912C-EAB5-4E82-8B1A-25AC76EAA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00">
                <a:extLst>
                  <a:ext uri="{FF2B5EF4-FFF2-40B4-BE49-F238E27FC236}">
                    <a16:creationId xmlns:a16="http://schemas.microsoft.com/office/drawing/2014/main" id="{F5CB4D69-DB9E-46A1-B6CB-67AED4113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1">
                <a:extLst>
                  <a:ext uri="{FF2B5EF4-FFF2-40B4-BE49-F238E27FC236}">
                    <a16:creationId xmlns:a16="http://schemas.microsoft.com/office/drawing/2014/main" id="{2DF948FA-DACF-4548-AE2B-D936466EA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494" y="1795668"/>
                <a:ext cx="687917" cy="500455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02">
                <a:extLst>
                  <a:ext uri="{FF2B5EF4-FFF2-40B4-BE49-F238E27FC236}">
                    <a16:creationId xmlns:a16="http://schemas.microsoft.com/office/drawing/2014/main" id="{29AA01B7-5A83-4B91-9B42-954E3EAC0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80" y="1869313"/>
                <a:ext cx="230979" cy="5171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15">
                <a:extLst>
                  <a:ext uri="{FF2B5EF4-FFF2-40B4-BE49-F238E27FC236}">
                    <a16:creationId xmlns:a16="http://schemas.microsoft.com/office/drawing/2014/main" id="{5331EA65-2964-4ED2-B745-2A2A43A34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16">
                <a:extLst>
                  <a:ext uri="{FF2B5EF4-FFF2-40B4-BE49-F238E27FC236}">
                    <a16:creationId xmlns:a16="http://schemas.microsoft.com/office/drawing/2014/main" id="{8CE0E679-C85A-41E2-85FD-6EA67DD2E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17">
                <a:extLst>
                  <a:ext uri="{FF2B5EF4-FFF2-40B4-BE49-F238E27FC236}">
                    <a16:creationId xmlns:a16="http://schemas.microsoft.com/office/drawing/2014/main" id="{813AF600-65ED-461D-9413-C06B7BACC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43" y="1926221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18">
                <a:extLst>
                  <a:ext uri="{FF2B5EF4-FFF2-40B4-BE49-F238E27FC236}">
                    <a16:creationId xmlns:a16="http://schemas.microsoft.com/office/drawing/2014/main" id="{A43B3AD8-DE9E-4672-9B8C-B397D8765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19">
                <a:extLst>
                  <a:ext uri="{FF2B5EF4-FFF2-40B4-BE49-F238E27FC236}">
                    <a16:creationId xmlns:a16="http://schemas.microsoft.com/office/drawing/2014/main" id="{CD1CC922-D164-430E-A6C3-F61CC2AF0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20">
                <a:extLst>
                  <a:ext uri="{FF2B5EF4-FFF2-40B4-BE49-F238E27FC236}">
                    <a16:creationId xmlns:a16="http://schemas.microsoft.com/office/drawing/2014/main" id="{1664CE7A-A9C6-47D2-B1B4-4D591998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655" y="1926221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21">
                <a:extLst>
                  <a:ext uri="{FF2B5EF4-FFF2-40B4-BE49-F238E27FC236}">
                    <a16:creationId xmlns:a16="http://schemas.microsoft.com/office/drawing/2014/main" id="{09E1B3C4-9BC1-453D-ADBD-DEFE2E71C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22">
                <a:extLst>
                  <a:ext uri="{FF2B5EF4-FFF2-40B4-BE49-F238E27FC236}">
                    <a16:creationId xmlns:a16="http://schemas.microsoft.com/office/drawing/2014/main" id="{790F5A0C-5AA5-4E4D-B985-48ADE1EB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24">
                <a:extLst>
                  <a:ext uri="{FF2B5EF4-FFF2-40B4-BE49-F238E27FC236}">
                    <a16:creationId xmlns:a16="http://schemas.microsoft.com/office/drawing/2014/main" id="{6F42C702-955C-4526-BC28-1BDA4DBFC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43" y="1865966"/>
                <a:ext cx="326383" cy="9440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25">
                <a:extLst>
                  <a:ext uri="{FF2B5EF4-FFF2-40B4-BE49-F238E27FC236}">
                    <a16:creationId xmlns:a16="http://schemas.microsoft.com/office/drawing/2014/main" id="{769CA48C-85C6-4F68-8607-F08BD9E9A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982" y="5781260"/>
                <a:ext cx="604321" cy="85392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74">
                <a:extLst>
                  <a:ext uri="{FF2B5EF4-FFF2-40B4-BE49-F238E27FC236}">
                    <a16:creationId xmlns:a16="http://schemas.microsoft.com/office/drawing/2014/main" id="{BD78060B-760A-4991-BD91-AD7A9A94E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803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75">
                <a:extLst>
                  <a:ext uri="{FF2B5EF4-FFF2-40B4-BE49-F238E27FC236}">
                    <a16:creationId xmlns:a16="http://schemas.microsoft.com/office/drawing/2014/main" id="{382F38FA-B995-4C41-A449-AD46F99F6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76">
                <a:extLst>
                  <a:ext uri="{FF2B5EF4-FFF2-40B4-BE49-F238E27FC236}">
                    <a16:creationId xmlns:a16="http://schemas.microsoft.com/office/drawing/2014/main" id="{E058E845-9E62-4639-B664-21358D073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77">
                <a:extLst>
                  <a:ext uri="{FF2B5EF4-FFF2-40B4-BE49-F238E27FC236}">
                    <a16:creationId xmlns:a16="http://schemas.microsoft.com/office/drawing/2014/main" id="{9228DD08-F487-4851-A452-BB69FCE6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278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78">
                <a:extLst>
                  <a:ext uri="{FF2B5EF4-FFF2-40B4-BE49-F238E27FC236}">
                    <a16:creationId xmlns:a16="http://schemas.microsoft.com/office/drawing/2014/main" id="{2FD48829-2736-4432-9CB7-5D3B25B1C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79">
                <a:extLst>
                  <a:ext uri="{FF2B5EF4-FFF2-40B4-BE49-F238E27FC236}">
                    <a16:creationId xmlns:a16="http://schemas.microsoft.com/office/drawing/2014/main" id="{291C75C7-7E40-4DA1-97E3-E2022BDDA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80">
                <a:extLst>
                  <a:ext uri="{FF2B5EF4-FFF2-40B4-BE49-F238E27FC236}">
                    <a16:creationId xmlns:a16="http://schemas.microsoft.com/office/drawing/2014/main" id="{1BADAF56-5B39-4885-9747-E23D83A62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774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89">
                <a:extLst>
                  <a:ext uri="{FF2B5EF4-FFF2-40B4-BE49-F238E27FC236}">
                    <a16:creationId xmlns:a16="http://schemas.microsoft.com/office/drawing/2014/main" id="{33CADA98-A879-453C-8117-571AA5A75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6209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0">
                <a:extLst>
                  <a:ext uri="{FF2B5EF4-FFF2-40B4-BE49-F238E27FC236}">
                    <a16:creationId xmlns:a16="http://schemas.microsoft.com/office/drawing/2014/main" id="{3202E35D-E135-40C0-B99C-C2D4E9EEC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1">
                <a:extLst>
                  <a:ext uri="{FF2B5EF4-FFF2-40B4-BE49-F238E27FC236}">
                    <a16:creationId xmlns:a16="http://schemas.microsoft.com/office/drawing/2014/main" id="{EE3B2B0E-72D4-48EF-B813-9AB6B7F91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92">
                <a:extLst>
                  <a:ext uri="{FF2B5EF4-FFF2-40B4-BE49-F238E27FC236}">
                    <a16:creationId xmlns:a16="http://schemas.microsoft.com/office/drawing/2014/main" id="{7FBB8C25-95D1-49AE-BAA6-490B442DB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032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3">
                <a:extLst>
                  <a:ext uri="{FF2B5EF4-FFF2-40B4-BE49-F238E27FC236}">
                    <a16:creationId xmlns:a16="http://schemas.microsoft.com/office/drawing/2014/main" id="{07D186F7-CEDF-42E3-B21C-A85635D3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94">
                <a:extLst>
                  <a:ext uri="{FF2B5EF4-FFF2-40B4-BE49-F238E27FC236}">
                    <a16:creationId xmlns:a16="http://schemas.microsoft.com/office/drawing/2014/main" id="{B305A453-FEC7-4620-9D7B-BDAB8A03F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95">
                <a:extLst>
                  <a:ext uri="{FF2B5EF4-FFF2-40B4-BE49-F238E27FC236}">
                    <a16:creationId xmlns:a16="http://schemas.microsoft.com/office/drawing/2014/main" id="{A9ECD6C0-0BC5-4C81-9150-7777769ED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180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96">
                <a:extLst>
                  <a:ext uri="{FF2B5EF4-FFF2-40B4-BE49-F238E27FC236}">
                    <a16:creationId xmlns:a16="http://schemas.microsoft.com/office/drawing/2014/main" id="{13CEC338-B573-4D95-B58C-46E92A6B1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97">
                <a:extLst>
                  <a:ext uri="{FF2B5EF4-FFF2-40B4-BE49-F238E27FC236}">
                    <a16:creationId xmlns:a16="http://schemas.microsoft.com/office/drawing/2014/main" id="{A178178E-C4DC-4D55-A766-BEE1DAC76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98">
                <a:extLst>
                  <a:ext uri="{FF2B5EF4-FFF2-40B4-BE49-F238E27FC236}">
                    <a16:creationId xmlns:a16="http://schemas.microsoft.com/office/drawing/2014/main" id="{4A2CEF2E-902F-48CF-8EFA-93E9FA0B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002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99">
                <a:extLst>
                  <a:ext uri="{FF2B5EF4-FFF2-40B4-BE49-F238E27FC236}">
                    <a16:creationId xmlns:a16="http://schemas.microsoft.com/office/drawing/2014/main" id="{78C7BC3E-369B-4BC6-84FD-8428AD1F6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0">
                <a:extLst>
                  <a:ext uri="{FF2B5EF4-FFF2-40B4-BE49-F238E27FC236}">
                    <a16:creationId xmlns:a16="http://schemas.microsoft.com/office/drawing/2014/main" id="{78FC4364-8C6A-404B-91DC-02C81F019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15">
                <a:extLst>
                  <a:ext uri="{FF2B5EF4-FFF2-40B4-BE49-F238E27FC236}">
                    <a16:creationId xmlns:a16="http://schemas.microsoft.com/office/drawing/2014/main" id="{2BD7CE9C-E39A-4946-B645-6A28E384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16">
                <a:extLst>
                  <a:ext uri="{FF2B5EF4-FFF2-40B4-BE49-F238E27FC236}">
                    <a16:creationId xmlns:a16="http://schemas.microsoft.com/office/drawing/2014/main" id="{28ECE87C-9CB7-431C-B9A0-F85EA4A41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17">
                <a:extLst>
                  <a:ext uri="{FF2B5EF4-FFF2-40B4-BE49-F238E27FC236}">
                    <a16:creationId xmlns:a16="http://schemas.microsoft.com/office/drawing/2014/main" id="{1231D33F-0E3F-49C9-814F-E22981A90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544" y="1930290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18">
                <a:extLst>
                  <a:ext uri="{FF2B5EF4-FFF2-40B4-BE49-F238E27FC236}">
                    <a16:creationId xmlns:a16="http://schemas.microsoft.com/office/drawing/2014/main" id="{19134831-5B36-4228-851B-AEA6FFFB8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9">
                <a:extLst>
                  <a:ext uri="{FF2B5EF4-FFF2-40B4-BE49-F238E27FC236}">
                    <a16:creationId xmlns:a16="http://schemas.microsoft.com/office/drawing/2014/main" id="{BA58915B-2AB5-4304-A420-ABDC9167C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20">
                <a:extLst>
                  <a:ext uri="{FF2B5EF4-FFF2-40B4-BE49-F238E27FC236}">
                    <a16:creationId xmlns:a16="http://schemas.microsoft.com/office/drawing/2014/main" id="{A7F5A266-D16C-47FA-9A72-4875C909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756" y="1930290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21">
                <a:extLst>
                  <a:ext uri="{FF2B5EF4-FFF2-40B4-BE49-F238E27FC236}">
                    <a16:creationId xmlns:a16="http://schemas.microsoft.com/office/drawing/2014/main" id="{930CA69C-B9B7-42D7-911E-05D8EB732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22">
                <a:extLst>
                  <a:ext uri="{FF2B5EF4-FFF2-40B4-BE49-F238E27FC236}">
                    <a16:creationId xmlns:a16="http://schemas.microsoft.com/office/drawing/2014/main" id="{2173EC51-B93B-4913-ABA3-64465D00D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360B2001-36FA-490C-BDD0-1C5A6C8945F7}"/>
                  </a:ext>
                </a:extLst>
              </p:cNvPr>
              <p:cNvSpPr/>
              <p:nvPr/>
            </p:nvSpPr>
            <p:spPr>
              <a:xfrm rot="19380000">
                <a:off x="621099" y="1548310"/>
                <a:ext cx="1371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5B3008B6-EA2B-4CEF-B46A-823275C8B559}"/>
                  </a:ext>
                </a:extLst>
              </p:cNvPr>
              <p:cNvSpPr/>
              <p:nvPr/>
            </p:nvSpPr>
            <p:spPr>
              <a:xfrm rot="540000">
                <a:off x="1752877" y="1607916"/>
                <a:ext cx="5943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89">
                <a:extLst>
                  <a:ext uri="{FF2B5EF4-FFF2-40B4-BE49-F238E27FC236}">
                    <a16:creationId xmlns:a16="http://schemas.microsoft.com/office/drawing/2014/main" id="{868A6B81-8F93-457B-A43B-B1702F96B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689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90">
                <a:extLst>
                  <a:ext uri="{FF2B5EF4-FFF2-40B4-BE49-F238E27FC236}">
                    <a16:creationId xmlns:a16="http://schemas.microsoft.com/office/drawing/2014/main" id="{877256C6-3BF6-4A9B-9CFB-312AA07D4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91">
                <a:extLst>
                  <a:ext uri="{FF2B5EF4-FFF2-40B4-BE49-F238E27FC236}">
                    <a16:creationId xmlns:a16="http://schemas.microsoft.com/office/drawing/2014/main" id="{1279FE53-D4A3-4BBF-8059-6C9FA959D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92">
                <a:extLst>
                  <a:ext uri="{FF2B5EF4-FFF2-40B4-BE49-F238E27FC236}">
                    <a16:creationId xmlns:a16="http://schemas.microsoft.com/office/drawing/2014/main" id="{E0EB07DA-E892-4B53-8940-EE950E6EA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512" y="1931196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93">
                <a:extLst>
                  <a:ext uri="{FF2B5EF4-FFF2-40B4-BE49-F238E27FC236}">
                    <a16:creationId xmlns:a16="http://schemas.microsoft.com/office/drawing/2014/main" id="{157565EB-FC15-440B-AF9A-5AC68E70D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94">
                <a:extLst>
                  <a:ext uri="{FF2B5EF4-FFF2-40B4-BE49-F238E27FC236}">
                    <a16:creationId xmlns:a16="http://schemas.microsoft.com/office/drawing/2014/main" id="{E49131A4-DF53-4AD7-8F95-0C4D99E89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95">
                <a:extLst>
                  <a:ext uri="{FF2B5EF4-FFF2-40B4-BE49-F238E27FC236}">
                    <a16:creationId xmlns:a16="http://schemas.microsoft.com/office/drawing/2014/main" id="{D327F87F-0784-4327-B3B0-D55C14F4A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1660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6">
                <a:extLst>
                  <a:ext uri="{FF2B5EF4-FFF2-40B4-BE49-F238E27FC236}">
                    <a16:creationId xmlns:a16="http://schemas.microsoft.com/office/drawing/2014/main" id="{0CD93467-3979-4C4F-872C-46AF1E8C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97">
                <a:extLst>
                  <a:ext uri="{FF2B5EF4-FFF2-40B4-BE49-F238E27FC236}">
                    <a16:creationId xmlns:a16="http://schemas.microsoft.com/office/drawing/2014/main" id="{63D3C1BC-5EED-4638-91A8-833D6CEA5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98">
                <a:extLst>
                  <a:ext uri="{FF2B5EF4-FFF2-40B4-BE49-F238E27FC236}">
                    <a16:creationId xmlns:a16="http://schemas.microsoft.com/office/drawing/2014/main" id="{2F483531-7DEF-4293-BC3B-6B54E2C2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482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92">
                <a:extLst>
                  <a:ext uri="{FF2B5EF4-FFF2-40B4-BE49-F238E27FC236}">
                    <a16:creationId xmlns:a16="http://schemas.microsoft.com/office/drawing/2014/main" id="{DB7EB628-DD67-4BC5-9A02-2CA4E987B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390" y="1957171"/>
                <a:ext cx="40170" cy="1828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93">
                <a:extLst>
                  <a:ext uri="{FF2B5EF4-FFF2-40B4-BE49-F238E27FC236}">
                    <a16:creationId xmlns:a16="http://schemas.microsoft.com/office/drawing/2014/main" id="{7617CE5E-7595-4B66-9C9E-8B300CE1D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94">
                <a:extLst>
                  <a:ext uri="{FF2B5EF4-FFF2-40B4-BE49-F238E27FC236}">
                    <a16:creationId xmlns:a16="http://schemas.microsoft.com/office/drawing/2014/main" id="{C628583E-7A48-4819-A24F-33C347B1C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C74303C-5431-416F-9739-BB3EADB45F1F}"/>
              </a:ext>
            </a:extLst>
          </p:cNvPr>
          <p:cNvSpPr/>
          <p:nvPr/>
        </p:nvSpPr>
        <p:spPr>
          <a:xfrm>
            <a:off x="4329739" y="2258322"/>
            <a:ext cx="7486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kriteria</a:t>
            </a:r>
            <a:r>
              <a:rPr lang="en-US" altLang="en-US" dirty="0"/>
              <a:t> yang </a:t>
            </a:r>
            <a:r>
              <a:rPr lang="en-US" altLang="en-US" dirty="0" err="1"/>
              <a:t>didasari</a:t>
            </a:r>
            <a:r>
              <a:rPr lang="en-US" altLang="en-US" dirty="0"/>
              <a:t> oleh </a:t>
            </a:r>
            <a:r>
              <a:rPr lang="en-US" altLang="en-US" dirty="0" err="1"/>
              <a:t>kesesuaian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kegiatan</a:t>
            </a:r>
            <a:r>
              <a:rPr lang="en-US" altLang="en-US" dirty="0"/>
              <a:t> </a:t>
            </a:r>
            <a:r>
              <a:rPr lang="en-US" altLang="en-US" dirty="0" err="1"/>
              <a:t>teknis</a:t>
            </a:r>
            <a:r>
              <a:rPr lang="en-US" altLang="en-US" dirty="0"/>
              <a:t> </a:t>
            </a:r>
            <a:r>
              <a:rPr lang="en-US" altLang="en-US" dirty="0" err="1"/>
              <a:t>operasional</a:t>
            </a:r>
            <a:r>
              <a:rPr lang="en-US" altLang="en-US" dirty="0"/>
              <a:t>, dana, </a:t>
            </a:r>
            <a:r>
              <a:rPr lang="en-US" altLang="en-US" dirty="0" err="1"/>
              <a:t>hukum</a:t>
            </a:r>
            <a:r>
              <a:rPr lang="en-US" altLang="en-US" dirty="0"/>
              <a:t>, </a:t>
            </a:r>
            <a:r>
              <a:rPr lang="en-US" altLang="en-US" dirty="0" err="1"/>
              <a:t>sosial</a:t>
            </a:r>
            <a:r>
              <a:rPr lang="en-US" altLang="en-US" dirty="0"/>
              <a:t>, </a:t>
            </a:r>
            <a:r>
              <a:rPr lang="en-US" altLang="en-US" dirty="0" err="1"/>
              <a:t>kemanusiaan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kriteria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604538-D163-4FFF-B573-ADB4CA311488}"/>
              </a:ext>
            </a:extLst>
          </p:cNvPr>
          <p:cNvSpPr/>
          <p:nvPr/>
        </p:nvSpPr>
        <p:spPr>
          <a:xfrm>
            <a:off x="5382240" y="315128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/>
              <a:t>Tergantung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kebijakan</a:t>
            </a:r>
            <a:r>
              <a:rPr lang="en-US" altLang="en-US" dirty="0"/>
              <a:t> internal, </a:t>
            </a:r>
            <a:r>
              <a:rPr lang="en-US" altLang="en-US" dirty="0" err="1"/>
              <a:t>tujuan</a:t>
            </a:r>
            <a:r>
              <a:rPr lang="en-US" altLang="en-US" dirty="0"/>
              <a:t> dan </a:t>
            </a:r>
            <a:r>
              <a:rPr lang="en-US" altLang="en-US" dirty="0" err="1"/>
              <a:t>kebijakan</a:t>
            </a:r>
            <a:r>
              <a:rPr lang="en-US" altLang="en-US" dirty="0"/>
              <a:t> </a:t>
            </a:r>
            <a:r>
              <a:rPr lang="en-US" altLang="en-US" dirty="0" err="1"/>
              <a:t>perusahaan</a:t>
            </a:r>
            <a:r>
              <a:rPr lang="en-US" alt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E9640-A5B4-43EB-B89B-D7B9DF7B9F35}"/>
              </a:ext>
            </a:extLst>
          </p:cNvPr>
          <p:cNvSpPr/>
          <p:nvPr/>
        </p:nvSpPr>
        <p:spPr>
          <a:xfrm>
            <a:off x="6298741" y="4005625"/>
            <a:ext cx="5850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/>
              <a:t>Kriteria</a:t>
            </a:r>
            <a:r>
              <a:rPr lang="en-US" altLang="en-US" dirty="0"/>
              <a:t> </a:t>
            </a:r>
            <a:r>
              <a:rPr lang="en-US" altLang="en-US" dirty="0" err="1"/>
              <a:t>dipengaruhi</a:t>
            </a:r>
            <a:r>
              <a:rPr lang="en-US" altLang="en-US" dirty="0"/>
              <a:t> oleh </a:t>
            </a:r>
            <a:r>
              <a:rPr lang="en-US" altLang="en-US" dirty="0" err="1"/>
              <a:t>persepsi</a:t>
            </a:r>
            <a:r>
              <a:rPr lang="en-US" altLang="en-US" dirty="0"/>
              <a:t> internal dan </a:t>
            </a:r>
            <a:r>
              <a:rPr lang="en-US" altLang="en-US" dirty="0" err="1"/>
              <a:t>eksternal</a:t>
            </a:r>
            <a:r>
              <a:rPr lang="en-US" altLang="en-US" dirty="0"/>
              <a:t>,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ketentuan</a:t>
            </a:r>
            <a:r>
              <a:rPr lang="en-US" altLang="en-US" dirty="0"/>
              <a:t> </a:t>
            </a:r>
            <a:r>
              <a:rPr lang="en-US" altLang="en-US" dirty="0" err="1"/>
              <a:t>hukum</a:t>
            </a:r>
            <a:r>
              <a:rPr lang="en-US" altLang="en-US" dirty="0"/>
              <a:t>.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penting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menyesuaikan</a:t>
            </a:r>
            <a:r>
              <a:rPr lang="en-US" altLang="en-US" dirty="0"/>
              <a:t> </a:t>
            </a:r>
            <a:r>
              <a:rPr lang="en-US" altLang="en-US" dirty="0" err="1"/>
              <a:t>kriteria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lingkungan</a:t>
            </a:r>
            <a:r>
              <a:rPr lang="en-US" altLang="en-US" dirty="0"/>
              <a:t> yang </a:t>
            </a:r>
            <a:r>
              <a:rPr lang="en-US" altLang="en-US" dirty="0" err="1"/>
              <a:t>ada</a:t>
            </a:r>
            <a:r>
              <a:rPr lang="en-US" alt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BF04A-4CB6-4786-AB65-01B919AB6B4B}"/>
              </a:ext>
            </a:extLst>
          </p:cNvPr>
          <p:cNvSpPr/>
          <p:nvPr/>
        </p:nvSpPr>
        <p:spPr>
          <a:xfrm>
            <a:off x="7251030" y="5418772"/>
            <a:ext cx="522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/>
              <a:t>Kriteria</a:t>
            </a:r>
            <a:r>
              <a:rPr lang="en-US" altLang="en-US" dirty="0"/>
              <a:t> </a:t>
            </a:r>
            <a:r>
              <a:rPr lang="en-US" altLang="en-US" dirty="0" err="1"/>
              <a:t>risiko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sesuai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risiko</a:t>
            </a:r>
            <a:r>
              <a:rPr lang="en-US" altLang="en-US" dirty="0"/>
              <a:t> yang </a:t>
            </a:r>
            <a:r>
              <a:rPr lang="en-US" altLang="en-US" dirty="0" err="1"/>
              <a:t>ada</a:t>
            </a:r>
            <a:r>
              <a:rPr lang="en-US" altLang="en-US" dirty="0"/>
              <a:t> dan level </a:t>
            </a:r>
            <a:r>
              <a:rPr lang="en-US" altLang="en-US" dirty="0" err="1"/>
              <a:t>risikonya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88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68FC4034-6E33-4408-B2DE-9E9A7A959BCE}"/>
              </a:ext>
            </a:extLst>
          </p:cNvPr>
          <p:cNvSpPr>
            <a:spLocks/>
          </p:cNvSpPr>
          <p:nvPr/>
        </p:nvSpPr>
        <p:spPr bwMode="auto">
          <a:xfrm flipH="1">
            <a:off x="727722" y="3169357"/>
            <a:ext cx="4965655" cy="3643953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36A81DA-5C9D-4B69-ADD7-91BD0DE99B7E}"/>
              </a:ext>
            </a:extLst>
          </p:cNvPr>
          <p:cNvSpPr>
            <a:spLocks/>
          </p:cNvSpPr>
          <p:nvPr/>
        </p:nvSpPr>
        <p:spPr bwMode="auto">
          <a:xfrm flipH="1">
            <a:off x="727720" y="2009777"/>
            <a:ext cx="4375986" cy="1178489"/>
          </a:xfrm>
          <a:custGeom>
            <a:avLst/>
            <a:gdLst>
              <a:gd name="connsiteX0" fmla="*/ 2573224 w 3495477"/>
              <a:gd name="connsiteY0" fmla="*/ 0 h 941361"/>
              <a:gd name="connsiteX1" fmla="*/ 2820155 w 3495477"/>
              <a:gd name="connsiteY1" fmla="*/ 0 h 941361"/>
              <a:gd name="connsiteX2" fmla="*/ 2820155 w 3495477"/>
              <a:gd name="connsiteY2" fmla="*/ 337957 h 941361"/>
              <a:gd name="connsiteX3" fmla="*/ 3000898 w 3495477"/>
              <a:gd name="connsiteY3" fmla="*/ 337957 h 941361"/>
              <a:gd name="connsiteX4" fmla="*/ 3000898 w 3495477"/>
              <a:gd name="connsiteY4" fmla="*/ 642629 h 941361"/>
              <a:gd name="connsiteX5" fmla="*/ 3146003 w 3495477"/>
              <a:gd name="connsiteY5" fmla="*/ 642629 h 941361"/>
              <a:gd name="connsiteX6" fmla="*/ 3146003 w 3495477"/>
              <a:gd name="connsiteY6" fmla="*/ 540218 h 941361"/>
              <a:gd name="connsiteX7" fmla="*/ 3344565 w 3495477"/>
              <a:gd name="connsiteY7" fmla="*/ 540218 h 941361"/>
              <a:gd name="connsiteX8" fmla="*/ 3344565 w 3495477"/>
              <a:gd name="connsiteY8" fmla="*/ 168978 h 941361"/>
              <a:gd name="connsiteX9" fmla="*/ 3410077 w 3495477"/>
              <a:gd name="connsiteY9" fmla="*/ 168978 h 941361"/>
              <a:gd name="connsiteX10" fmla="*/ 3495477 w 3495477"/>
              <a:gd name="connsiteY10" fmla="*/ 168978 h 941361"/>
              <a:gd name="connsiteX11" fmla="*/ 3495477 w 3495477"/>
              <a:gd name="connsiteY11" fmla="*/ 941361 h 941361"/>
              <a:gd name="connsiteX12" fmla="*/ 0 w 3495477"/>
              <a:gd name="connsiteY12" fmla="*/ 941361 h 941361"/>
              <a:gd name="connsiteX13" fmla="*/ 0 w 3495477"/>
              <a:gd name="connsiteY13" fmla="*/ 919498 h 941361"/>
              <a:gd name="connsiteX14" fmla="*/ 0 w 3495477"/>
              <a:gd name="connsiteY14" fmla="*/ 762962 h 941361"/>
              <a:gd name="connsiteX15" fmla="*/ 54708 w 3495477"/>
              <a:gd name="connsiteY15" fmla="*/ 762962 h 941361"/>
              <a:gd name="connsiteX16" fmla="*/ 142096 w 3495477"/>
              <a:gd name="connsiteY16" fmla="*/ 762962 h 941361"/>
              <a:gd name="connsiteX17" fmla="*/ 142096 w 3495477"/>
              <a:gd name="connsiteY17" fmla="*/ 199702 h 941361"/>
              <a:gd name="connsiteX18" fmla="*/ 317748 w 3495477"/>
              <a:gd name="connsiteY18" fmla="*/ 199702 h 941361"/>
              <a:gd name="connsiteX19" fmla="*/ 317748 w 3495477"/>
              <a:gd name="connsiteY19" fmla="*/ 665672 h 941361"/>
              <a:gd name="connsiteX20" fmla="*/ 383936 w 3495477"/>
              <a:gd name="connsiteY20" fmla="*/ 576062 h 941361"/>
              <a:gd name="connsiteX21" fmla="*/ 462852 w 3495477"/>
              <a:gd name="connsiteY21" fmla="*/ 678473 h 941361"/>
              <a:gd name="connsiteX22" fmla="*/ 534131 w 3495477"/>
              <a:gd name="connsiteY22" fmla="*/ 576062 h 941361"/>
              <a:gd name="connsiteX23" fmla="*/ 613048 w 3495477"/>
              <a:gd name="connsiteY23" fmla="*/ 678473 h 941361"/>
              <a:gd name="connsiteX24" fmla="*/ 684326 w 3495477"/>
              <a:gd name="connsiteY24" fmla="*/ 576062 h 941361"/>
              <a:gd name="connsiteX25" fmla="*/ 763243 w 3495477"/>
              <a:gd name="connsiteY25" fmla="*/ 678473 h 941361"/>
              <a:gd name="connsiteX26" fmla="*/ 763243 w 3495477"/>
              <a:gd name="connsiteY26" fmla="*/ 701515 h 941361"/>
              <a:gd name="connsiteX27" fmla="*/ 834522 w 3495477"/>
              <a:gd name="connsiteY27" fmla="*/ 701515 h 941361"/>
              <a:gd name="connsiteX28" fmla="*/ 834522 w 3495477"/>
              <a:gd name="connsiteY28" fmla="*/ 629828 h 941361"/>
              <a:gd name="connsiteX29" fmla="*/ 745423 w 3495477"/>
              <a:gd name="connsiteY29" fmla="*/ 519736 h 941361"/>
              <a:gd name="connsiteX30" fmla="*/ 834522 w 3495477"/>
              <a:gd name="connsiteY30" fmla="*/ 409644 h 941361"/>
              <a:gd name="connsiteX31" fmla="*/ 834522 w 3495477"/>
              <a:gd name="connsiteY31" fmla="*/ 284191 h 941361"/>
              <a:gd name="connsiteX32" fmla="*/ 880344 w 3495477"/>
              <a:gd name="connsiteY32" fmla="*/ 284191 h 941361"/>
              <a:gd name="connsiteX33" fmla="*/ 880344 w 3495477"/>
              <a:gd name="connsiteY33" fmla="*/ 409644 h 941361"/>
              <a:gd name="connsiteX34" fmla="*/ 969443 w 3495477"/>
              <a:gd name="connsiteY34" fmla="*/ 519736 h 941361"/>
              <a:gd name="connsiteX35" fmla="*/ 880344 w 3495477"/>
              <a:gd name="connsiteY35" fmla="*/ 629828 h 941361"/>
              <a:gd name="connsiteX36" fmla="*/ 880344 w 3495477"/>
              <a:gd name="connsiteY36" fmla="*/ 701515 h 941361"/>
              <a:gd name="connsiteX37" fmla="*/ 941440 w 3495477"/>
              <a:gd name="connsiteY37" fmla="*/ 701515 h 941361"/>
              <a:gd name="connsiteX38" fmla="*/ 941440 w 3495477"/>
              <a:gd name="connsiteY38" fmla="*/ 627268 h 941361"/>
              <a:gd name="connsiteX39" fmla="*/ 1017811 w 3495477"/>
              <a:gd name="connsiteY39" fmla="*/ 627268 h 941361"/>
              <a:gd name="connsiteX40" fmla="*/ 1017811 w 3495477"/>
              <a:gd name="connsiteY40" fmla="*/ 529977 h 941361"/>
              <a:gd name="connsiteX41" fmla="*/ 1183281 w 3495477"/>
              <a:gd name="connsiteY41" fmla="*/ 529977 h 941361"/>
              <a:gd name="connsiteX42" fmla="*/ 1183281 w 3495477"/>
              <a:gd name="connsiteY42" fmla="*/ 250907 h 941361"/>
              <a:gd name="connsiteX43" fmla="*/ 1404755 w 3495477"/>
              <a:gd name="connsiteY43" fmla="*/ 250907 h 941361"/>
              <a:gd name="connsiteX44" fmla="*/ 1404755 w 3495477"/>
              <a:gd name="connsiteY44" fmla="*/ 535097 h 941361"/>
              <a:gd name="connsiteX45" fmla="*/ 1631321 w 3495477"/>
              <a:gd name="connsiteY45" fmla="*/ 535097 h 941361"/>
              <a:gd name="connsiteX46" fmla="*/ 1631321 w 3495477"/>
              <a:gd name="connsiteY46" fmla="*/ 358439 h 941361"/>
              <a:gd name="connsiteX47" fmla="*/ 1880797 w 3495477"/>
              <a:gd name="connsiteY47" fmla="*/ 358439 h 941361"/>
              <a:gd name="connsiteX48" fmla="*/ 1880797 w 3495477"/>
              <a:gd name="connsiteY48" fmla="*/ 529977 h 941361"/>
              <a:gd name="connsiteX49" fmla="*/ 2069179 w 3495477"/>
              <a:gd name="connsiteY49" fmla="*/ 529977 h 941361"/>
              <a:gd name="connsiteX50" fmla="*/ 2069179 w 3495477"/>
              <a:gd name="connsiteY50" fmla="*/ 448048 h 941361"/>
              <a:gd name="connsiteX51" fmla="*/ 2196463 w 3495477"/>
              <a:gd name="connsiteY51" fmla="*/ 450608 h 941361"/>
              <a:gd name="connsiteX52" fmla="*/ 2196463 w 3495477"/>
              <a:gd name="connsiteY52" fmla="*/ 378921 h 941361"/>
              <a:gd name="connsiteX53" fmla="*/ 2326293 w 3495477"/>
              <a:gd name="connsiteY53" fmla="*/ 378921 h 941361"/>
              <a:gd name="connsiteX54" fmla="*/ 2326293 w 3495477"/>
              <a:gd name="connsiteY54" fmla="*/ 445488 h 941361"/>
              <a:gd name="connsiteX55" fmla="*/ 2451031 w 3495477"/>
              <a:gd name="connsiteY55" fmla="*/ 445488 h 941361"/>
              <a:gd name="connsiteX56" fmla="*/ 2451031 w 3495477"/>
              <a:gd name="connsiteY56" fmla="*/ 371240 h 941361"/>
              <a:gd name="connsiteX57" fmla="*/ 2573224 w 3495477"/>
              <a:gd name="connsiteY57" fmla="*/ 373801 h 941361"/>
              <a:gd name="connsiteX58" fmla="*/ 2573224 w 3495477"/>
              <a:gd name="connsiteY58" fmla="*/ 0 h 94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495477" h="941361">
                <a:moveTo>
                  <a:pt x="2573224" y="0"/>
                </a:moveTo>
                <a:cubicBezTo>
                  <a:pt x="2573224" y="0"/>
                  <a:pt x="2573224" y="0"/>
                  <a:pt x="2820155" y="0"/>
                </a:cubicBezTo>
                <a:cubicBezTo>
                  <a:pt x="2820155" y="0"/>
                  <a:pt x="2820155" y="0"/>
                  <a:pt x="2820155" y="337957"/>
                </a:cubicBezTo>
                <a:cubicBezTo>
                  <a:pt x="2820155" y="337957"/>
                  <a:pt x="2820155" y="337957"/>
                  <a:pt x="3000898" y="337957"/>
                </a:cubicBezTo>
                <a:cubicBezTo>
                  <a:pt x="3000898" y="337957"/>
                  <a:pt x="3000898" y="337957"/>
                  <a:pt x="3000898" y="642629"/>
                </a:cubicBezTo>
                <a:cubicBezTo>
                  <a:pt x="3000898" y="642629"/>
                  <a:pt x="3000898" y="642629"/>
                  <a:pt x="3146003" y="642629"/>
                </a:cubicBezTo>
                <a:cubicBezTo>
                  <a:pt x="3146003" y="642629"/>
                  <a:pt x="3146003" y="642629"/>
                  <a:pt x="3146003" y="540218"/>
                </a:cubicBezTo>
                <a:cubicBezTo>
                  <a:pt x="3146003" y="540218"/>
                  <a:pt x="3146003" y="540218"/>
                  <a:pt x="3344565" y="540218"/>
                </a:cubicBezTo>
                <a:cubicBezTo>
                  <a:pt x="3344565" y="540218"/>
                  <a:pt x="3344565" y="540218"/>
                  <a:pt x="3344565" y="168978"/>
                </a:cubicBezTo>
                <a:cubicBezTo>
                  <a:pt x="3344565" y="168978"/>
                  <a:pt x="3344565" y="168978"/>
                  <a:pt x="3410077" y="168978"/>
                </a:cubicBezTo>
                <a:lnTo>
                  <a:pt x="3495477" y="168978"/>
                </a:lnTo>
                <a:lnTo>
                  <a:pt x="3495477" y="941361"/>
                </a:lnTo>
                <a:lnTo>
                  <a:pt x="0" y="941361"/>
                </a:lnTo>
                <a:lnTo>
                  <a:pt x="0" y="919498"/>
                </a:lnTo>
                <a:lnTo>
                  <a:pt x="0" y="762962"/>
                </a:lnTo>
                <a:lnTo>
                  <a:pt x="54708" y="762962"/>
                </a:lnTo>
                <a:cubicBezTo>
                  <a:pt x="80045" y="762962"/>
                  <a:pt x="109002" y="762962"/>
                  <a:pt x="142096" y="762962"/>
                </a:cubicBezTo>
                <a:cubicBezTo>
                  <a:pt x="142096" y="762962"/>
                  <a:pt x="142096" y="762962"/>
                  <a:pt x="142096" y="199702"/>
                </a:cubicBezTo>
                <a:cubicBezTo>
                  <a:pt x="142096" y="199702"/>
                  <a:pt x="142096" y="199702"/>
                  <a:pt x="317748" y="199702"/>
                </a:cubicBezTo>
                <a:cubicBezTo>
                  <a:pt x="317748" y="199702"/>
                  <a:pt x="317748" y="199702"/>
                  <a:pt x="317748" y="665672"/>
                </a:cubicBezTo>
                <a:cubicBezTo>
                  <a:pt x="327931" y="637509"/>
                  <a:pt x="355933" y="576062"/>
                  <a:pt x="383936" y="576062"/>
                </a:cubicBezTo>
                <a:cubicBezTo>
                  <a:pt x="424667" y="576062"/>
                  <a:pt x="462852" y="678473"/>
                  <a:pt x="462852" y="678473"/>
                </a:cubicBezTo>
                <a:cubicBezTo>
                  <a:pt x="462852" y="678473"/>
                  <a:pt x="495946" y="576062"/>
                  <a:pt x="534131" y="576062"/>
                </a:cubicBezTo>
                <a:cubicBezTo>
                  <a:pt x="572317" y="576062"/>
                  <a:pt x="613048" y="678473"/>
                  <a:pt x="613048" y="678473"/>
                </a:cubicBezTo>
                <a:cubicBezTo>
                  <a:pt x="613048" y="678473"/>
                  <a:pt x="646141" y="576062"/>
                  <a:pt x="684326" y="576062"/>
                </a:cubicBezTo>
                <a:cubicBezTo>
                  <a:pt x="722512" y="576062"/>
                  <a:pt x="763243" y="678473"/>
                  <a:pt x="763243" y="678473"/>
                </a:cubicBezTo>
                <a:cubicBezTo>
                  <a:pt x="763243" y="678473"/>
                  <a:pt x="763243" y="678473"/>
                  <a:pt x="763243" y="701515"/>
                </a:cubicBezTo>
                <a:cubicBezTo>
                  <a:pt x="763243" y="701515"/>
                  <a:pt x="763243" y="701515"/>
                  <a:pt x="834522" y="701515"/>
                </a:cubicBezTo>
                <a:cubicBezTo>
                  <a:pt x="834522" y="701515"/>
                  <a:pt x="834522" y="701515"/>
                  <a:pt x="834522" y="629828"/>
                </a:cubicBezTo>
                <a:cubicBezTo>
                  <a:pt x="783608" y="619587"/>
                  <a:pt x="745423" y="573502"/>
                  <a:pt x="745423" y="519736"/>
                </a:cubicBezTo>
                <a:cubicBezTo>
                  <a:pt x="745423" y="465970"/>
                  <a:pt x="783608" y="419886"/>
                  <a:pt x="834522" y="409644"/>
                </a:cubicBezTo>
                <a:cubicBezTo>
                  <a:pt x="834522" y="409644"/>
                  <a:pt x="834522" y="409644"/>
                  <a:pt x="834522" y="284191"/>
                </a:cubicBezTo>
                <a:cubicBezTo>
                  <a:pt x="834522" y="284191"/>
                  <a:pt x="834522" y="284191"/>
                  <a:pt x="880344" y="284191"/>
                </a:cubicBezTo>
                <a:cubicBezTo>
                  <a:pt x="880344" y="284191"/>
                  <a:pt x="880344" y="284191"/>
                  <a:pt x="880344" y="409644"/>
                </a:cubicBezTo>
                <a:cubicBezTo>
                  <a:pt x="931258" y="419886"/>
                  <a:pt x="969443" y="465970"/>
                  <a:pt x="969443" y="519736"/>
                </a:cubicBezTo>
                <a:cubicBezTo>
                  <a:pt x="969443" y="576062"/>
                  <a:pt x="931258" y="619587"/>
                  <a:pt x="880344" y="629828"/>
                </a:cubicBezTo>
                <a:cubicBezTo>
                  <a:pt x="880344" y="629828"/>
                  <a:pt x="880344" y="629828"/>
                  <a:pt x="880344" y="701515"/>
                </a:cubicBezTo>
                <a:cubicBezTo>
                  <a:pt x="880344" y="701515"/>
                  <a:pt x="880344" y="701515"/>
                  <a:pt x="941440" y="701515"/>
                </a:cubicBezTo>
                <a:cubicBezTo>
                  <a:pt x="941440" y="701515"/>
                  <a:pt x="941440" y="701515"/>
                  <a:pt x="941440" y="627268"/>
                </a:cubicBezTo>
                <a:cubicBezTo>
                  <a:pt x="941440" y="627268"/>
                  <a:pt x="941440" y="627268"/>
                  <a:pt x="1017811" y="627268"/>
                </a:cubicBezTo>
                <a:cubicBezTo>
                  <a:pt x="1017811" y="627268"/>
                  <a:pt x="1017811" y="627268"/>
                  <a:pt x="1017811" y="529977"/>
                </a:cubicBezTo>
                <a:cubicBezTo>
                  <a:pt x="1017811" y="529977"/>
                  <a:pt x="1017811" y="529977"/>
                  <a:pt x="1183281" y="529977"/>
                </a:cubicBezTo>
                <a:cubicBezTo>
                  <a:pt x="1183281" y="529977"/>
                  <a:pt x="1183281" y="529977"/>
                  <a:pt x="1183281" y="250907"/>
                </a:cubicBezTo>
                <a:cubicBezTo>
                  <a:pt x="1183281" y="250907"/>
                  <a:pt x="1183281" y="250907"/>
                  <a:pt x="1404755" y="250907"/>
                </a:cubicBezTo>
                <a:cubicBezTo>
                  <a:pt x="1404755" y="250907"/>
                  <a:pt x="1404755" y="250907"/>
                  <a:pt x="1404755" y="535097"/>
                </a:cubicBezTo>
                <a:cubicBezTo>
                  <a:pt x="1404755" y="535097"/>
                  <a:pt x="1404755" y="535097"/>
                  <a:pt x="1631321" y="535097"/>
                </a:cubicBezTo>
                <a:cubicBezTo>
                  <a:pt x="1631321" y="535097"/>
                  <a:pt x="1631321" y="535097"/>
                  <a:pt x="1631321" y="358439"/>
                </a:cubicBezTo>
                <a:cubicBezTo>
                  <a:pt x="1631321" y="358439"/>
                  <a:pt x="1631321" y="358439"/>
                  <a:pt x="1880797" y="358439"/>
                </a:cubicBezTo>
                <a:cubicBezTo>
                  <a:pt x="1880797" y="358439"/>
                  <a:pt x="1880797" y="358439"/>
                  <a:pt x="1880797" y="529977"/>
                </a:cubicBezTo>
                <a:cubicBezTo>
                  <a:pt x="1880797" y="529977"/>
                  <a:pt x="1880797" y="529977"/>
                  <a:pt x="2069179" y="529977"/>
                </a:cubicBezTo>
                <a:cubicBezTo>
                  <a:pt x="2069179" y="529977"/>
                  <a:pt x="2069179" y="529977"/>
                  <a:pt x="2069179" y="448048"/>
                </a:cubicBezTo>
                <a:cubicBezTo>
                  <a:pt x="2069179" y="448048"/>
                  <a:pt x="2069179" y="448048"/>
                  <a:pt x="2196463" y="450608"/>
                </a:cubicBezTo>
                <a:cubicBezTo>
                  <a:pt x="2196463" y="450608"/>
                  <a:pt x="2196463" y="450608"/>
                  <a:pt x="2196463" y="378921"/>
                </a:cubicBezTo>
                <a:cubicBezTo>
                  <a:pt x="2196463" y="378921"/>
                  <a:pt x="2196463" y="378921"/>
                  <a:pt x="2326293" y="378921"/>
                </a:cubicBezTo>
                <a:cubicBezTo>
                  <a:pt x="2326293" y="378921"/>
                  <a:pt x="2326293" y="378921"/>
                  <a:pt x="2326293" y="445488"/>
                </a:cubicBezTo>
                <a:cubicBezTo>
                  <a:pt x="2326293" y="445488"/>
                  <a:pt x="2326293" y="445488"/>
                  <a:pt x="2451031" y="445488"/>
                </a:cubicBezTo>
                <a:cubicBezTo>
                  <a:pt x="2451031" y="445488"/>
                  <a:pt x="2451031" y="445488"/>
                  <a:pt x="2451031" y="371240"/>
                </a:cubicBezTo>
                <a:cubicBezTo>
                  <a:pt x="2451031" y="371240"/>
                  <a:pt x="2451031" y="371240"/>
                  <a:pt x="2573224" y="373801"/>
                </a:cubicBezTo>
                <a:cubicBezTo>
                  <a:pt x="2573224" y="373801"/>
                  <a:pt x="2573224" y="373801"/>
                  <a:pt x="25732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E62115-D9DC-4779-88B5-F37A2D8FF445}"/>
              </a:ext>
            </a:extLst>
          </p:cNvPr>
          <p:cNvGrpSpPr/>
          <p:nvPr/>
        </p:nvGrpSpPr>
        <p:grpSpPr>
          <a:xfrm>
            <a:off x="309726" y="654289"/>
            <a:ext cx="2560872" cy="2533978"/>
            <a:chOff x="3175" y="1588"/>
            <a:chExt cx="4686300" cy="4637087"/>
          </a:xfrm>
          <a:solidFill>
            <a:schemeClr val="accent6"/>
          </a:soli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389E7FC4-E9E8-4A33-9B88-95FFE70EC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BA63794A-06E2-40DB-A99D-BF5C8D1F0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1A8E3E76-5D5B-443A-ACF1-B308051C2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20395D9-88F1-43AC-9EC9-465DE7ACA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BB6FA4A-AD1E-4ED0-9B1B-9F3567B6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155C2FD6-DCE9-4B42-BB0E-FBE54C84B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20235A0-E1C9-47B5-83AF-E90A2ACDC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6DB63E9-A13D-41E2-8429-C431B4C4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5B0707A-885A-40F3-AA75-D93FFAB0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2F227FA-7D32-45EC-80CE-7E04D4C3D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E1E9C3A-B139-4175-8274-7375808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6492070B-C907-4372-AE16-07EE8B97F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8F1C4E2C-4E26-4A7B-A4BC-E0A0B126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81792EE-8674-4427-973E-55E84E3DE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D993346-5DA3-484E-8F55-D7DF0F0B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84481BDF-2ADF-4F38-847F-3BD94ACC5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84E272E8-A717-43F4-BDFB-C023C3F4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9CF1629-B6D8-433B-8F92-9EF76D8DD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85FDDE7-4901-430E-8F9C-26EC54D4B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D524EAB0-76B5-45DA-815E-12B3304F9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B7632B5-3271-4740-8520-9222D696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D18C526-062D-4763-B242-7A1F4FE53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295FA73A-2051-478D-91E7-69580A73A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5046317-602A-49FF-B923-2CDF1BD36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41D4DD24-3100-47E3-8387-7F4232009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E93269C9-EF82-458F-9B23-9DE000062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3141FC1-1FA1-4D07-945C-3CC973B36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CDD16EB8-3105-4CC3-BFFC-C8997B51C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938EFD42-63EC-475B-9856-749177C3D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F0AEAE97-4C48-4610-9BD5-C045D0436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61419118-9F0E-4BFE-82D6-2FFD4D39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D4355A1-FF60-4ED5-B2CA-A9BA881F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38F92DC-3278-4709-A919-DAA0D8FE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8FB279B1-E574-47CD-BE7D-EE60D4FA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3344E820-E84A-43C1-AF85-0D79E7CF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874E74C-5235-46A6-BAF7-DD5EAEF5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FA6C4602-5F8F-465C-9AA6-132514E48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63CD1607-F52D-402A-975A-3503418A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D0B23EB1-0B46-4BC5-90F9-73E7BE685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43A9ADEB-51E3-499B-B4F3-979C5D88E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77986E69-0145-4648-90E7-7314C196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A910AED5-F6FF-459A-AF67-71C70B68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8F3F7BF1-839A-4CE2-A2E9-E93BBC44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856C3B92-72F9-44BE-B1D5-6C646FAC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31CED89C-25EB-49A9-BCA2-3801EC54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59E1C74-D29D-4127-BC66-4143E4BB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BF9A2D3-DCDA-4664-9C17-EAE40616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26E0901E-83BB-4E81-A6EC-5912E466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47B7F810-29E9-4FFD-AD83-BC623FE5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5195591D-1470-46F1-A63A-5D8034057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5163CFDF-6001-49C3-A1CE-B60A3F37C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6375713F-B295-4EB6-B50B-638D4D45A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9DAF47E3-5178-4DE9-B381-813780C32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4BAF8E2D-DDD3-4C71-81AA-F84B2F9D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E0239148-3CB5-44D7-8FD4-A83194A6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407C0262-780A-4200-91A7-EFFC9523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C8239C9D-7633-48F3-8A1E-C78A4FC6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C49F158-E475-42B5-8284-396413A5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DED02A60-2390-4440-B801-5A0DFD9C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2A78219C-9B55-4B23-A60C-C57D163F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17D09358-19EA-449E-BE49-0B6F120F4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5BE2098C-AA6C-478B-ADDB-78F23260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D43DF0E5-023C-4D9A-A97C-636F0F44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3C348DDE-F82F-4871-8ADC-3989E62B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0EBB2477-3BA8-42D1-B4F0-D89B3DFA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DB11683F-FB35-4E34-954A-96A377DE2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7889B663-B619-40B6-B583-6EDBDAB54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5468BEB4-D546-4C5A-A6C1-9D009795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E758E897-A83E-4408-B2AA-9A60A8FAE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94152133-0D41-4234-A9CB-E56EC048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759DED68-85D0-4A5A-A3BB-59A70956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3C295D09-9B36-4C2F-8ADE-2B9D797C8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77A25FD7-4FB5-40C2-9F05-66996BFCC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BF5A5E12-17AE-485B-A9AF-0D11C0F9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16A06C23-D815-4668-A27D-E77E0C2A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A368E5D4-35C0-407C-A2AF-ECD0B4C6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45BB36D-36E5-4500-B650-2D9B010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1DCF5AC3-B4D5-4465-8224-206ED85F7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C8C8355D-BB1B-428C-B1C1-28E867A8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8C46F529-090B-498D-B41D-E2DED3BC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71498BFA-0F76-404A-8574-C89E8F0A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6DAFC222-065C-4867-B733-60E168E19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2E7F12E-EF54-4472-A03A-19AFA0E5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E508BD47-9136-4175-AD79-BF98314E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120D304E-0FC3-4C34-B738-BDC9D371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4012116-E421-4600-B1F2-7A67FDDCB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A111175B-20E5-49B5-9052-8C140F09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4B7C87AC-6CDB-4EF0-AD91-B2FAFD16E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EBB1174C-A4D2-469D-9B4E-2B52C686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DA56EA5A-F34D-4363-85A2-6E7AFF805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AB525947-C35D-40B0-9772-BB5D29DC8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B865C72F-91CC-4075-B386-E777DBFF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DFDD1897-2CFE-4683-8A74-06ECCB5A8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047AB4A9-125B-41E4-81B9-560FA8239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3F8BDAD-FA92-4C74-99B5-11B82D82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E61BBD66-A429-4FEB-995F-A99FEB4D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8C8E67E3-F866-4E1A-8FB7-8B6827A8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81791C7B-B6B5-45EC-B712-1B31D7B76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49D319E8-87E7-49EF-9600-EA86BB2B9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1E76B15E-08AB-4134-85A2-915684B45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E8322965-B91F-401F-AD61-F1A4797A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9B598B1A-C016-442D-8EA8-2879513B8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91CAD16B-5247-46BA-AC52-3709513D9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C91F57B6-434E-4B23-99F3-DFE4F411E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67EC64DC-D990-457E-8ACC-13249B28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B8F2A068-D1D4-47E4-986C-109F8B985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CE1DB790-ED55-48B8-BB1B-7242651D6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43D7C0B1-1309-49A7-B8BB-365269B1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3646FC93-1502-43B4-B088-112E976D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D3A20F94-D56D-4E2D-AB4A-1AA1B6C8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836C7709-560E-4438-96B7-29EDC0AB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EF3C1148-4310-4FDC-8D84-2BB11E04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49AA0B3C-D5E0-48D7-9991-45CCDA2E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599105E7-8C00-4B43-8BF6-352D08BE0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CA0388E3-738A-4B58-91BA-B4899ECD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0">
              <a:extLst>
                <a:ext uri="{FF2B5EF4-FFF2-40B4-BE49-F238E27FC236}">
                  <a16:creationId xmlns:a16="http://schemas.microsoft.com/office/drawing/2014/main" id="{4948DA8A-F461-4335-91EA-68386A4A9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E5B69A0B-2BEE-4800-B8D2-A1EB9F742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C428F6EB-42E2-493B-878C-AA664609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3">
              <a:extLst>
                <a:ext uri="{FF2B5EF4-FFF2-40B4-BE49-F238E27FC236}">
                  <a16:creationId xmlns:a16="http://schemas.microsoft.com/office/drawing/2014/main" id="{58D97922-D891-40A6-9AC4-FE86132F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4">
              <a:extLst>
                <a:ext uri="{FF2B5EF4-FFF2-40B4-BE49-F238E27FC236}">
                  <a16:creationId xmlns:a16="http://schemas.microsoft.com/office/drawing/2014/main" id="{E2337A6E-9069-429D-B1F0-7D004F2DF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135D5E64-5F4E-4BAF-AE2D-FFE9A8946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550F7AE-0AC9-4859-AF41-B88DC0DAD919}"/>
              </a:ext>
            </a:extLst>
          </p:cNvPr>
          <p:cNvGrpSpPr/>
          <p:nvPr/>
        </p:nvGrpSpPr>
        <p:grpSpPr>
          <a:xfrm flipH="1">
            <a:off x="1427845" y="2844348"/>
            <a:ext cx="712182" cy="343918"/>
            <a:chOff x="2636069" y="5558352"/>
            <a:chExt cx="1341416" cy="647780"/>
          </a:xfrm>
          <a:solidFill>
            <a:schemeClr val="accent6"/>
          </a:solidFill>
        </p:grpSpPr>
        <p:sp>
          <p:nvSpPr>
            <p:cNvPr id="136" name="Rectangle 129">
              <a:extLst>
                <a:ext uri="{FF2B5EF4-FFF2-40B4-BE49-F238E27FC236}">
                  <a16:creationId xmlns:a16="http://schemas.microsoft.com/office/drawing/2014/main" id="{2FBB13FB-356A-4477-B756-DD233052D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Rectangle 129">
              <a:extLst>
                <a:ext uri="{FF2B5EF4-FFF2-40B4-BE49-F238E27FC236}">
                  <a16:creationId xmlns:a16="http://schemas.microsoft.com/office/drawing/2014/main" id="{9EDBF32B-A66B-4C6C-ABCF-46A03416A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2B5F413A-C0D4-4A80-A526-03EC23B9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69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9">
              <a:extLst>
                <a:ext uri="{FF2B5EF4-FFF2-40B4-BE49-F238E27FC236}">
                  <a16:creationId xmlns:a16="http://schemas.microsoft.com/office/drawing/2014/main" id="{E86AEFCB-83E9-480B-AE4F-AA2F685D3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15EB4B-B1C4-4D45-A750-9033BFA0FC61}"/>
              </a:ext>
            </a:extLst>
          </p:cNvPr>
          <p:cNvGrpSpPr/>
          <p:nvPr/>
        </p:nvGrpSpPr>
        <p:grpSpPr>
          <a:xfrm>
            <a:off x="2169794" y="2844348"/>
            <a:ext cx="712181" cy="343918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141" name="Rectangle 129">
              <a:extLst>
                <a:ext uri="{FF2B5EF4-FFF2-40B4-BE49-F238E27FC236}">
                  <a16:creationId xmlns:a16="http://schemas.microsoft.com/office/drawing/2014/main" id="{75189223-0759-47C2-A624-48330B814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9">
              <a:extLst>
                <a:ext uri="{FF2B5EF4-FFF2-40B4-BE49-F238E27FC236}">
                  <a16:creationId xmlns:a16="http://schemas.microsoft.com/office/drawing/2014/main" id="{1C1D065A-A728-4447-898A-A63BE81D7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9">
              <a:extLst>
                <a:ext uri="{FF2B5EF4-FFF2-40B4-BE49-F238E27FC236}">
                  <a16:creationId xmlns:a16="http://schemas.microsoft.com/office/drawing/2014/main" id="{43D79B84-C03D-4022-8211-2C8638BF1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CC80725-04EA-499A-9AC5-AB32370BB9EE}"/>
              </a:ext>
            </a:extLst>
          </p:cNvPr>
          <p:cNvGrpSpPr/>
          <p:nvPr/>
        </p:nvGrpSpPr>
        <p:grpSpPr>
          <a:xfrm flipH="1">
            <a:off x="3595307" y="1642154"/>
            <a:ext cx="1210598" cy="1273372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146" name="Rectangle 5">
              <a:extLst>
                <a:ext uri="{FF2B5EF4-FFF2-40B4-BE49-F238E27FC236}">
                  <a16:creationId xmlns:a16="http://schemas.microsoft.com/office/drawing/2014/main" id="{CE31D827-E428-4201-B31E-63D813C23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6">
              <a:extLst>
                <a:ext uri="{FF2B5EF4-FFF2-40B4-BE49-F238E27FC236}">
                  <a16:creationId xmlns:a16="http://schemas.microsoft.com/office/drawing/2014/main" id="{BFF3C33D-6DC3-45AE-96E8-8497F7BC1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7">
              <a:extLst>
                <a:ext uri="{FF2B5EF4-FFF2-40B4-BE49-F238E27FC236}">
                  <a16:creationId xmlns:a16="http://schemas.microsoft.com/office/drawing/2014/main" id="{E03B6B5F-6F32-49C5-8854-C22481E51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">
              <a:extLst>
                <a:ext uri="{FF2B5EF4-FFF2-40B4-BE49-F238E27FC236}">
                  <a16:creationId xmlns:a16="http://schemas.microsoft.com/office/drawing/2014/main" id="{0B8C6E2A-1221-420D-9D75-C936F4E3E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919FE481-C254-46BC-AEC2-F953853A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">
              <a:extLst>
                <a:ext uri="{FF2B5EF4-FFF2-40B4-BE49-F238E27FC236}">
                  <a16:creationId xmlns:a16="http://schemas.microsoft.com/office/drawing/2014/main" id="{2D8C1921-203C-43DA-8D5B-81992E2B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">
              <a:extLst>
                <a:ext uri="{FF2B5EF4-FFF2-40B4-BE49-F238E27FC236}">
                  <a16:creationId xmlns:a16="http://schemas.microsoft.com/office/drawing/2014/main" id="{67CE8565-3E37-4E2E-AD33-FE8CE5B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6981E485-95D0-40C0-9DFA-43B0E713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">
              <a:extLst>
                <a:ext uri="{FF2B5EF4-FFF2-40B4-BE49-F238E27FC236}">
                  <a16:creationId xmlns:a16="http://schemas.microsoft.com/office/drawing/2014/main" id="{589A6CEB-20B5-42EA-8209-E30674B1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FE708F2B-31C2-484A-AF09-98F30EE8F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0056A9A1-0E5D-4C08-A9BB-E9DAA5239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6">
              <a:extLst>
                <a:ext uri="{FF2B5EF4-FFF2-40B4-BE49-F238E27FC236}">
                  <a16:creationId xmlns:a16="http://schemas.microsoft.com/office/drawing/2014/main" id="{E685B006-6075-409C-BE43-C5A8A304E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3D9CEBCA-995F-418A-87B9-E3EC605ED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id="{958D8980-654D-45B0-AF1C-8F66C371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9">
              <a:extLst>
                <a:ext uri="{FF2B5EF4-FFF2-40B4-BE49-F238E27FC236}">
                  <a16:creationId xmlns:a16="http://schemas.microsoft.com/office/drawing/2014/main" id="{FF98E077-8AD3-4F31-95A8-7937B1DA3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0">
              <a:extLst>
                <a:ext uri="{FF2B5EF4-FFF2-40B4-BE49-F238E27FC236}">
                  <a16:creationId xmlns:a16="http://schemas.microsoft.com/office/drawing/2014/main" id="{617F9112-554B-488C-ABC2-903EC9A8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21">
              <a:extLst>
                <a:ext uri="{FF2B5EF4-FFF2-40B4-BE49-F238E27FC236}">
                  <a16:creationId xmlns:a16="http://schemas.microsoft.com/office/drawing/2014/main" id="{E7610943-5134-4D9F-915F-8063C3A8F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2">
              <a:extLst>
                <a:ext uri="{FF2B5EF4-FFF2-40B4-BE49-F238E27FC236}">
                  <a16:creationId xmlns:a16="http://schemas.microsoft.com/office/drawing/2014/main" id="{D476B7B2-355D-4C8B-A61B-B8438BB6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">
              <a:extLst>
                <a:ext uri="{FF2B5EF4-FFF2-40B4-BE49-F238E27FC236}">
                  <a16:creationId xmlns:a16="http://schemas.microsoft.com/office/drawing/2014/main" id="{2ADE5FFD-3EF6-482E-8842-98D276FE7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24">
              <a:extLst>
                <a:ext uri="{FF2B5EF4-FFF2-40B4-BE49-F238E27FC236}">
                  <a16:creationId xmlns:a16="http://schemas.microsoft.com/office/drawing/2014/main" id="{8C6D5BC0-C6A7-4363-8195-DF3C5C81D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5">
              <a:extLst>
                <a:ext uri="{FF2B5EF4-FFF2-40B4-BE49-F238E27FC236}">
                  <a16:creationId xmlns:a16="http://schemas.microsoft.com/office/drawing/2014/main" id="{64E8B254-ABCB-4F3A-B3EE-0825C1C1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6">
              <a:extLst>
                <a:ext uri="{FF2B5EF4-FFF2-40B4-BE49-F238E27FC236}">
                  <a16:creationId xmlns:a16="http://schemas.microsoft.com/office/drawing/2014/main" id="{0BCB7F90-D963-4E65-8CAA-C6A9F495D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7">
              <a:extLst>
                <a:ext uri="{FF2B5EF4-FFF2-40B4-BE49-F238E27FC236}">
                  <a16:creationId xmlns:a16="http://schemas.microsoft.com/office/drawing/2014/main" id="{FC0182EB-93A8-46B8-9E75-6ACBDDEED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8">
              <a:extLst>
                <a:ext uri="{FF2B5EF4-FFF2-40B4-BE49-F238E27FC236}">
                  <a16:creationId xmlns:a16="http://schemas.microsoft.com/office/drawing/2014/main" id="{47440B92-0803-46EC-9429-214C48D8B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9">
              <a:extLst>
                <a:ext uri="{FF2B5EF4-FFF2-40B4-BE49-F238E27FC236}">
                  <a16:creationId xmlns:a16="http://schemas.microsoft.com/office/drawing/2014/main" id="{29C8DF77-0F92-4FF1-BEC4-F84916F9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30">
              <a:extLst>
                <a:ext uri="{FF2B5EF4-FFF2-40B4-BE49-F238E27FC236}">
                  <a16:creationId xmlns:a16="http://schemas.microsoft.com/office/drawing/2014/main" id="{506BE70B-8808-4D41-885F-AB67593A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4A721456-19A8-4BBA-812C-FECF9458E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E939BCD1-1949-464D-922C-F70A5EA5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33">
              <a:extLst>
                <a:ext uri="{FF2B5EF4-FFF2-40B4-BE49-F238E27FC236}">
                  <a16:creationId xmlns:a16="http://schemas.microsoft.com/office/drawing/2014/main" id="{4A48CCEB-6EC3-4903-8B8F-DDC8B02C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4">
              <a:extLst>
                <a:ext uri="{FF2B5EF4-FFF2-40B4-BE49-F238E27FC236}">
                  <a16:creationId xmlns:a16="http://schemas.microsoft.com/office/drawing/2014/main" id="{E1764468-7F84-48DD-9658-146A3E60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35">
              <a:extLst>
                <a:ext uri="{FF2B5EF4-FFF2-40B4-BE49-F238E27FC236}">
                  <a16:creationId xmlns:a16="http://schemas.microsoft.com/office/drawing/2014/main" id="{A159C966-43AF-498C-9EBD-F710105A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44CE37F9-095C-4C62-BB2D-CAB288A4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D47D4F1-47D3-4E89-9AC7-3D883476B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8">
              <a:extLst>
                <a:ext uri="{FF2B5EF4-FFF2-40B4-BE49-F238E27FC236}">
                  <a16:creationId xmlns:a16="http://schemas.microsoft.com/office/drawing/2014/main" id="{64E2FA30-BF89-4B8F-AD02-029508512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DA261D97-D3E6-4BD8-ADE1-FFE4B824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0">
              <a:extLst>
                <a:ext uri="{FF2B5EF4-FFF2-40B4-BE49-F238E27FC236}">
                  <a16:creationId xmlns:a16="http://schemas.microsoft.com/office/drawing/2014/main" id="{1D3F4B6A-2271-47BA-8B1B-FA4685D1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41">
              <a:extLst>
                <a:ext uri="{FF2B5EF4-FFF2-40B4-BE49-F238E27FC236}">
                  <a16:creationId xmlns:a16="http://schemas.microsoft.com/office/drawing/2014/main" id="{F9EE8AD3-84EB-4F7C-BB42-39C4E4575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2">
              <a:extLst>
                <a:ext uri="{FF2B5EF4-FFF2-40B4-BE49-F238E27FC236}">
                  <a16:creationId xmlns:a16="http://schemas.microsoft.com/office/drawing/2014/main" id="{EB7FDD44-C92F-434B-9ECA-62FD28F4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3">
              <a:extLst>
                <a:ext uri="{FF2B5EF4-FFF2-40B4-BE49-F238E27FC236}">
                  <a16:creationId xmlns:a16="http://schemas.microsoft.com/office/drawing/2014/main" id="{BACBAB7A-B50B-46CA-B8E7-71A6F877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4">
              <a:extLst>
                <a:ext uri="{FF2B5EF4-FFF2-40B4-BE49-F238E27FC236}">
                  <a16:creationId xmlns:a16="http://schemas.microsoft.com/office/drawing/2014/main" id="{93C2755E-90DA-4968-ACA7-DC91725BD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9F240C71-999C-4042-AB09-6E12D9512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6">
              <a:extLst>
                <a:ext uri="{FF2B5EF4-FFF2-40B4-BE49-F238E27FC236}">
                  <a16:creationId xmlns:a16="http://schemas.microsoft.com/office/drawing/2014/main" id="{8BA80CAE-A4DB-41CF-A07A-B45A817A7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47">
              <a:extLst>
                <a:ext uri="{FF2B5EF4-FFF2-40B4-BE49-F238E27FC236}">
                  <a16:creationId xmlns:a16="http://schemas.microsoft.com/office/drawing/2014/main" id="{5BE0B21E-9DC5-441C-91E0-29BF0C9B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48">
              <a:extLst>
                <a:ext uri="{FF2B5EF4-FFF2-40B4-BE49-F238E27FC236}">
                  <a16:creationId xmlns:a16="http://schemas.microsoft.com/office/drawing/2014/main" id="{1A6E7E78-F947-42B0-9FBE-B81E09ECA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9">
              <a:extLst>
                <a:ext uri="{FF2B5EF4-FFF2-40B4-BE49-F238E27FC236}">
                  <a16:creationId xmlns:a16="http://schemas.microsoft.com/office/drawing/2014/main" id="{F96D03BC-0771-42C0-AA19-E160D291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0">
              <a:extLst>
                <a:ext uri="{FF2B5EF4-FFF2-40B4-BE49-F238E27FC236}">
                  <a16:creationId xmlns:a16="http://schemas.microsoft.com/office/drawing/2014/main" id="{6E939F22-4BBA-4F8E-9FD0-B961330E2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1">
              <a:extLst>
                <a:ext uri="{FF2B5EF4-FFF2-40B4-BE49-F238E27FC236}">
                  <a16:creationId xmlns:a16="http://schemas.microsoft.com/office/drawing/2014/main" id="{D75988F2-15B1-4843-8B89-2A71894DF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52">
              <a:extLst>
                <a:ext uri="{FF2B5EF4-FFF2-40B4-BE49-F238E27FC236}">
                  <a16:creationId xmlns:a16="http://schemas.microsoft.com/office/drawing/2014/main" id="{54AF981E-0B3F-4AD9-8CC0-49BC3A64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3">
              <a:extLst>
                <a:ext uri="{FF2B5EF4-FFF2-40B4-BE49-F238E27FC236}">
                  <a16:creationId xmlns:a16="http://schemas.microsoft.com/office/drawing/2014/main" id="{E983FF36-51EB-4791-9881-A46D347C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4">
              <a:extLst>
                <a:ext uri="{FF2B5EF4-FFF2-40B4-BE49-F238E27FC236}">
                  <a16:creationId xmlns:a16="http://schemas.microsoft.com/office/drawing/2014/main" id="{E0016AAF-09A7-4BAF-B7A1-21DCFE65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55">
              <a:extLst>
                <a:ext uri="{FF2B5EF4-FFF2-40B4-BE49-F238E27FC236}">
                  <a16:creationId xmlns:a16="http://schemas.microsoft.com/office/drawing/2014/main" id="{7AE04388-1145-43C1-A3FF-537F2DCE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6">
              <a:extLst>
                <a:ext uri="{FF2B5EF4-FFF2-40B4-BE49-F238E27FC236}">
                  <a16:creationId xmlns:a16="http://schemas.microsoft.com/office/drawing/2014/main" id="{97D303A7-EC48-4A20-8D79-D93007BB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7">
              <a:extLst>
                <a:ext uri="{FF2B5EF4-FFF2-40B4-BE49-F238E27FC236}">
                  <a16:creationId xmlns:a16="http://schemas.microsoft.com/office/drawing/2014/main" id="{99135A0A-2BC8-4D65-80B3-D18BB6B4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58">
              <a:extLst>
                <a:ext uri="{FF2B5EF4-FFF2-40B4-BE49-F238E27FC236}">
                  <a16:creationId xmlns:a16="http://schemas.microsoft.com/office/drawing/2014/main" id="{8FDD1F1A-1462-4C94-8BE3-D85D2BD5E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59">
              <a:extLst>
                <a:ext uri="{FF2B5EF4-FFF2-40B4-BE49-F238E27FC236}">
                  <a16:creationId xmlns:a16="http://schemas.microsoft.com/office/drawing/2014/main" id="{96A4615C-9D41-4966-8B42-D14EFC631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60">
              <a:extLst>
                <a:ext uri="{FF2B5EF4-FFF2-40B4-BE49-F238E27FC236}">
                  <a16:creationId xmlns:a16="http://schemas.microsoft.com/office/drawing/2014/main" id="{037E603A-0135-4134-A79E-6E69AFABD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1">
              <a:extLst>
                <a:ext uri="{FF2B5EF4-FFF2-40B4-BE49-F238E27FC236}">
                  <a16:creationId xmlns:a16="http://schemas.microsoft.com/office/drawing/2014/main" id="{1901FBEA-4B27-4DE0-BDF2-08C5C829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2">
              <a:extLst>
                <a:ext uri="{FF2B5EF4-FFF2-40B4-BE49-F238E27FC236}">
                  <a16:creationId xmlns:a16="http://schemas.microsoft.com/office/drawing/2014/main" id="{F15C2676-E33B-4A08-8518-3B2645B0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63">
              <a:extLst>
                <a:ext uri="{FF2B5EF4-FFF2-40B4-BE49-F238E27FC236}">
                  <a16:creationId xmlns:a16="http://schemas.microsoft.com/office/drawing/2014/main" id="{3E4FBBE4-ECEA-4B48-874B-BD4671703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4">
              <a:extLst>
                <a:ext uri="{FF2B5EF4-FFF2-40B4-BE49-F238E27FC236}">
                  <a16:creationId xmlns:a16="http://schemas.microsoft.com/office/drawing/2014/main" id="{359B3C4C-E03A-42D9-8670-048E9DFCA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5">
              <a:extLst>
                <a:ext uri="{FF2B5EF4-FFF2-40B4-BE49-F238E27FC236}">
                  <a16:creationId xmlns:a16="http://schemas.microsoft.com/office/drawing/2014/main" id="{ACCB0A46-AEE7-4E66-8469-67A6A8074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66">
              <a:extLst>
                <a:ext uri="{FF2B5EF4-FFF2-40B4-BE49-F238E27FC236}">
                  <a16:creationId xmlns:a16="http://schemas.microsoft.com/office/drawing/2014/main" id="{97145421-958E-4B78-8656-250DCD7A6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7">
              <a:extLst>
                <a:ext uri="{FF2B5EF4-FFF2-40B4-BE49-F238E27FC236}">
                  <a16:creationId xmlns:a16="http://schemas.microsoft.com/office/drawing/2014/main" id="{8E3350D9-B4A3-4F69-9962-D69A8FECD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8">
              <a:extLst>
                <a:ext uri="{FF2B5EF4-FFF2-40B4-BE49-F238E27FC236}">
                  <a16:creationId xmlns:a16="http://schemas.microsoft.com/office/drawing/2014/main" id="{C9DE6D48-5639-4D81-9D02-807308FA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69">
              <a:extLst>
                <a:ext uri="{FF2B5EF4-FFF2-40B4-BE49-F238E27FC236}">
                  <a16:creationId xmlns:a16="http://schemas.microsoft.com/office/drawing/2014/main" id="{D1B6887D-DECC-4947-89DB-F4D9E7198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0">
              <a:extLst>
                <a:ext uri="{FF2B5EF4-FFF2-40B4-BE49-F238E27FC236}">
                  <a16:creationId xmlns:a16="http://schemas.microsoft.com/office/drawing/2014/main" id="{5BE463FF-E995-47B8-8163-B013D3CE3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1">
              <a:extLst>
                <a:ext uri="{FF2B5EF4-FFF2-40B4-BE49-F238E27FC236}">
                  <a16:creationId xmlns:a16="http://schemas.microsoft.com/office/drawing/2014/main" id="{D0706C6A-FF9D-4561-AA4D-2AFCC107C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72">
              <a:extLst>
                <a:ext uri="{FF2B5EF4-FFF2-40B4-BE49-F238E27FC236}">
                  <a16:creationId xmlns:a16="http://schemas.microsoft.com/office/drawing/2014/main" id="{479C475F-C6A0-4481-8E94-77CE59FDB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73">
              <a:extLst>
                <a:ext uri="{FF2B5EF4-FFF2-40B4-BE49-F238E27FC236}">
                  <a16:creationId xmlns:a16="http://schemas.microsoft.com/office/drawing/2014/main" id="{F490676E-6F4F-4376-AF09-3BF49E2F3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74">
              <a:extLst>
                <a:ext uri="{FF2B5EF4-FFF2-40B4-BE49-F238E27FC236}">
                  <a16:creationId xmlns:a16="http://schemas.microsoft.com/office/drawing/2014/main" id="{532F3849-E21E-4EF9-A4AD-B313606A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5">
              <a:extLst>
                <a:ext uri="{FF2B5EF4-FFF2-40B4-BE49-F238E27FC236}">
                  <a16:creationId xmlns:a16="http://schemas.microsoft.com/office/drawing/2014/main" id="{C45C3F1F-365B-444C-8A92-0935EF0E5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6">
              <a:extLst>
                <a:ext uri="{FF2B5EF4-FFF2-40B4-BE49-F238E27FC236}">
                  <a16:creationId xmlns:a16="http://schemas.microsoft.com/office/drawing/2014/main" id="{B9EE3165-ACA6-4746-8CFB-16577D6F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77">
              <a:extLst>
                <a:ext uri="{FF2B5EF4-FFF2-40B4-BE49-F238E27FC236}">
                  <a16:creationId xmlns:a16="http://schemas.microsoft.com/office/drawing/2014/main" id="{EBB31157-1F2E-440F-91FC-350FF688D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78">
              <a:extLst>
                <a:ext uri="{FF2B5EF4-FFF2-40B4-BE49-F238E27FC236}">
                  <a16:creationId xmlns:a16="http://schemas.microsoft.com/office/drawing/2014/main" id="{B94F34BE-91E2-4DCD-85FE-3A4DBE72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9">
              <a:extLst>
                <a:ext uri="{FF2B5EF4-FFF2-40B4-BE49-F238E27FC236}">
                  <a16:creationId xmlns:a16="http://schemas.microsoft.com/office/drawing/2014/main" id="{305804C4-AE4F-403D-9F65-11CDE327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80">
              <a:extLst>
                <a:ext uri="{FF2B5EF4-FFF2-40B4-BE49-F238E27FC236}">
                  <a16:creationId xmlns:a16="http://schemas.microsoft.com/office/drawing/2014/main" id="{50CD12FA-3D1E-4CC9-9A03-ED9346DEF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1">
              <a:extLst>
                <a:ext uri="{FF2B5EF4-FFF2-40B4-BE49-F238E27FC236}">
                  <a16:creationId xmlns:a16="http://schemas.microsoft.com/office/drawing/2014/main" id="{C08DF789-F42D-4A75-8A59-6F642FFB4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2">
              <a:extLst>
                <a:ext uri="{FF2B5EF4-FFF2-40B4-BE49-F238E27FC236}">
                  <a16:creationId xmlns:a16="http://schemas.microsoft.com/office/drawing/2014/main" id="{59D6DF74-8109-4E8B-B90A-FC472E78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83">
              <a:extLst>
                <a:ext uri="{FF2B5EF4-FFF2-40B4-BE49-F238E27FC236}">
                  <a16:creationId xmlns:a16="http://schemas.microsoft.com/office/drawing/2014/main" id="{87E6A67A-6898-438E-8D53-DA0737F39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4">
              <a:extLst>
                <a:ext uri="{FF2B5EF4-FFF2-40B4-BE49-F238E27FC236}">
                  <a16:creationId xmlns:a16="http://schemas.microsoft.com/office/drawing/2014/main" id="{9C14CE4F-C0BC-440E-B4A6-1BD20D9D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5">
              <a:extLst>
                <a:ext uri="{FF2B5EF4-FFF2-40B4-BE49-F238E27FC236}">
                  <a16:creationId xmlns:a16="http://schemas.microsoft.com/office/drawing/2014/main" id="{E1C87B69-A60C-4E27-95C6-717C18C29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86">
              <a:extLst>
                <a:ext uri="{FF2B5EF4-FFF2-40B4-BE49-F238E27FC236}">
                  <a16:creationId xmlns:a16="http://schemas.microsoft.com/office/drawing/2014/main" id="{971CCF83-EE42-4F76-95C8-A9621054B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7">
              <a:extLst>
                <a:ext uri="{FF2B5EF4-FFF2-40B4-BE49-F238E27FC236}">
                  <a16:creationId xmlns:a16="http://schemas.microsoft.com/office/drawing/2014/main" id="{B23C6D77-FEC4-424A-A3E0-1618F6996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A8AE05FF-5515-4A23-BA18-E4FAA310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89">
              <a:extLst>
                <a:ext uri="{FF2B5EF4-FFF2-40B4-BE49-F238E27FC236}">
                  <a16:creationId xmlns:a16="http://schemas.microsoft.com/office/drawing/2014/main" id="{BEE6A485-3292-404F-8F79-4EB010B9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0">
              <a:extLst>
                <a:ext uri="{FF2B5EF4-FFF2-40B4-BE49-F238E27FC236}">
                  <a16:creationId xmlns:a16="http://schemas.microsoft.com/office/drawing/2014/main" id="{82771EE6-8DB2-4009-8CAD-F51657C08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1">
              <a:extLst>
                <a:ext uri="{FF2B5EF4-FFF2-40B4-BE49-F238E27FC236}">
                  <a16:creationId xmlns:a16="http://schemas.microsoft.com/office/drawing/2014/main" id="{D1808D00-3312-452C-9B95-A692D135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92">
              <a:extLst>
                <a:ext uri="{FF2B5EF4-FFF2-40B4-BE49-F238E27FC236}">
                  <a16:creationId xmlns:a16="http://schemas.microsoft.com/office/drawing/2014/main" id="{49F27C0F-086E-47EA-8662-5094C42F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3">
              <a:extLst>
                <a:ext uri="{FF2B5EF4-FFF2-40B4-BE49-F238E27FC236}">
                  <a16:creationId xmlns:a16="http://schemas.microsoft.com/office/drawing/2014/main" id="{1B60A4B3-592D-480A-B845-2474B8BCC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4">
              <a:extLst>
                <a:ext uri="{FF2B5EF4-FFF2-40B4-BE49-F238E27FC236}">
                  <a16:creationId xmlns:a16="http://schemas.microsoft.com/office/drawing/2014/main" id="{E9200476-2398-4382-B244-96B6F097C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95">
              <a:extLst>
                <a:ext uri="{FF2B5EF4-FFF2-40B4-BE49-F238E27FC236}">
                  <a16:creationId xmlns:a16="http://schemas.microsoft.com/office/drawing/2014/main" id="{D41E6873-E3BB-4596-A43B-5AB9DDFCD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6">
              <a:extLst>
                <a:ext uri="{FF2B5EF4-FFF2-40B4-BE49-F238E27FC236}">
                  <a16:creationId xmlns:a16="http://schemas.microsoft.com/office/drawing/2014/main" id="{05A629B7-0CD5-444E-A497-9BD092D3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7">
              <a:extLst>
                <a:ext uri="{FF2B5EF4-FFF2-40B4-BE49-F238E27FC236}">
                  <a16:creationId xmlns:a16="http://schemas.microsoft.com/office/drawing/2014/main" id="{05E7CE03-DB34-4833-8B2A-39EFB8FF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98">
              <a:extLst>
                <a:ext uri="{FF2B5EF4-FFF2-40B4-BE49-F238E27FC236}">
                  <a16:creationId xmlns:a16="http://schemas.microsoft.com/office/drawing/2014/main" id="{9406A876-4067-4F40-8BD9-A7D6DAE17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9">
              <a:extLst>
                <a:ext uri="{FF2B5EF4-FFF2-40B4-BE49-F238E27FC236}">
                  <a16:creationId xmlns:a16="http://schemas.microsoft.com/office/drawing/2014/main" id="{FD6FF524-7AB0-4123-B6E6-A815156D7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0">
              <a:extLst>
                <a:ext uri="{FF2B5EF4-FFF2-40B4-BE49-F238E27FC236}">
                  <a16:creationId xmlns:a16="http://schemas.microsoft.com/office/drawing/2014/main" id="{10A9455B-4AE7-47AC-938F-4D343192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1">
              <a:extLst>
                <a:ext uri="{FF2B5EF4-FFF2-40B4-BE49-F238E27FC236}">
                  <a16:creationId xmlns:a16="http://schemas.microsoft.com/office/drawing/2014/main" id="{F75F6BF2-2339-4F9F-A6F5-A8128823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02">
              <a:extLst>
                <a:ext uri="{FF2B5EF4-FFF2-40B4-BE49-F238E27FC236}">
                  <a16:creationId xmlns:a16="http://schemas.microsoft.com/office/drawing/2014/main" id="{61881AE0-42C7-4832-BACC-A2EBE765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3">
              <a:extLst>
                <a:ext uri="{FF2B5EF4-FFF2-40B4-BE49-F238E27FC236}">
                  <a16:creationId xmlns:a16="http://schemas.microsoft.com/office/drawing/2014/main" id="{EE58A061-60EA-4F9D-90B4-C25126DE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04">
              <a:extLst>
                <a:ext uri="{FF2B5EF4-FFF2-40B4-BE49-F238E27FC236}">
                  <a16:creationId xmlns:a16="http://schemas.microsoft.com/office/drawing/2014/main" id="{DE84667D-5110-419F-83E6-CD19F0693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06">
              <a:extLst>
                <a:ext uri="{FF2B5EF4-FFF2-40B4-BE49-F238E27FC236}">
                  <a16:creationId xmlns:a16="http://schemas.microsoft.com/office/drawing/2014/main" id="{8CBDDE9C-D4CC-4B9C-89A1-C313AC85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07">
              <a:extLst>
                <a:ext uri="{FF2B5EF4-FFF2-40B4-BE49-F238E27FC236}">
                  <a16:creationId xmlns:a16="http://schemas.microsoft.com/office/drawing/2014/main" id="{4FC6FD36-98EE-4B3B-AC3A-6452F44E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08">
              <a:extLst>
                <a:ext uri="{FF2B5EF4-FFF2-40B4-BE49-F238E27FC236}">
                  <a16:creationId xmlns:a16="http://schemas.microsoft.com/office/drawing/2014/main" id="{F345E1C3-E434-452C-BF10-C204EFC3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09">
              <a:extLst>
                <a:ext uri="{FF2B5EF4-FFF2-40B4-BE49-F238E27FC236}">
                  <a16:creationId xmlns:a16="http://schemas.microsoft.com/office/drawing/2014/main" id="{BC4F0B3B-E624-4C47-911F-E9590EA8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10">
              <a:extLst>
                <a:ext uri="{FF2B5EF4-FFF2-40B4-BE49-F238E27FC236}">
                  <a16:creationId xmlns:a16="http://schemas.microsoft.com/office/drawing/2014/main" id="{AFAC768D-9B42-4E94-800F-62EE3F45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1">
              <a:extLst>
                <a:ext uri="{FF2B5EF4-FFF2-40B4-BE49-F238E27FC236}">
                  <a16:creationId xmlns:a16="http://schemas.microsoft.com/office/drawing/2014/main" id="{B1D08E7B-5336-4776-B755-1BDBB42A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2">
              <a:extLst>
                <a:ext uri="{FF2B5EF4-FFF2-40B4-BE49-F238E27FC236}">
                  <a16:creationId xmlns:a16="http://schemas.microsoft.com/office/drawing/2014/main" id="{895B58B2-2C09-4ABD-B2B1-20DF9BDA4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3">
              <a:extLst>
                <a:ext uri="{FF2B5EF4-FFF2-40B4-BE49-F238E27FC236}">
                  <a16:creationId xmlns:a16="http://schemas.microsoft.com/office/drawing/2014/main" id="{88BCB787-F917-485B-A3EC-2F19930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114">
              <a:extLst>
                <a:ext uri="{FF2B5EF4-FFF2-40B4-BE49-F238E27FC236}">
                  <a16:creationId xmlns:a16="http://schemas.microsoft.com/office/drawing/2014/main" id="{0449F901-FD83-46C1-8399-39AA30C38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5">
              <a:extLst>
                <a:ext uri="{FF2B5EF4-FFF2-40B4-BE49-F238E27FC236}">
                  <a16:creationId xmlns:a16="http://schemas.microsoft.com/office/drawing/2014/main" id="{CD365622-9CCC-4990-B5D1-E7C42C73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6">
              <a:extLst>
                <a:ext uri="{FF2B5EF4-FFF2-40B4-BE49-F238E27FC236}">
                  <a16:creationId xmlns:a16="http://schemas.microsoft.com/office/drawing/2014/main" id="{61BFB245-8697-454C-8465-60535A09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117">
              <a:extLst>
                <a:ext uri="{FF2B5EF4-FFF2-40B4-BE49-F238E27FC236}">
                  <a16:creationId xmlns:a16="http://schemas.microsoft.com/office/drawing/2014/main" id="{41C08C58-D7CF-4432-BA67-4C3C8928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8">
              <a:extLst>
                <a:ext uri="{FF2B5EF4-FFF2-40B4-BE49-F238E27FC236}">
                  <a16:creationId xmlns:a16="http://schemas.microsoft.com/office/drawing/2014/main" id="{39DA7C33-0CF7-405F-8534-10D3F1E59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9">
              <a:extLst>
                <a:ext uri="{FF2B5EF4-FFF2-40B4-BE49-F238E27FC236}">
                  <a16:creationId xmlns:a16="http://schemas.microsoft.com/office/drawing/2014/main" id="{CF7C0186-0126-4390-966D-D5F1B572E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20">
              <a:extLst>
                <a:ext uri="{FF2B5EF4-FFF2-40B4-BE49-F238E27FC236}">
                  <a16:creationId xmlns:a16="http://schemas.microsoft.com/office/drawing/2014/main" id="{96D82820-B2B8-424C-B484-711A98C5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21">
              <a:extLst>
                <a:ext uri="{FF2B5EF4-FFF2-40B4-BE49-F238E27FC236}">
                  <a16:creationId xmlns:a16="http://schemas.microsoft.com/office/drawing/2014/main" id="{BE6E6497-BD9F-475F-A2E5-E0AF42055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2">
              <a:extLst>
                <a:ext uri="{FF2B5EF4-FFF2-40B4-BE49-F238E27FC236}">
                  <a16:creationId xmlns:a16="http://schemas.microsoft.com/office/drawing/2014/main" id="{C40A5EFF-BDEB-424C-B1C8-14E6E4D0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24">
              <a:extLst>
                <a:ext uri="{FF2B5EF4-FFF2-40B4-BE49-F238E27FC236}">
                  <a16:creationId xmlns:a16="http://schemas.microsoft.com/office/drawing/2014/main" id="{642A1EB7-DF23-4A02-8690-F1BD178CD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25">
              <a:extLst>
                <a:ext uri="{FF2B5EF4-FFF2-40B4-BE49-F238E27FC236}">
                  <a16:creationId xmlns:a16="http://schemas.microsoft.com/office/drawing/2014/main" id="{771F77C6-201B-4FBF-BEE8-1C31C051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EE2CA30-815A-4820-9A05-E73AC74ACD05}"/>
              </a:ext>
            </a:extLst>
          </p:cNvPr>
          <p:cNvGrpSpPr/>
          <p:nvPr/>
        </p:nvGrpSpPr>
        <p:grpSpPr>
          <a:xfrm flipH="1">
            <a:off x="2688718" y="2048733"/>
            <a:ext cx="684426" cy="719916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268" name="Rectangle 5">
              <a:extLst>
                <a:ext uri="{FF2B5EF4-FFF2-40B4-BE49-F238E27FC236}">
                  <a16:creationId xmlns:a16="http://schemas.microsoft.com/office/drawing/2014/main" id="{2307A802-BD7E-4184-ADC9-F705995C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6">
              <a:extLst>
                <a:ext uri="{FF2B5EF4-FFF2-40B4-BE49-F238E27FC236}">
                  <a16:creationId xmlns:a16="http://schemas.microsoft.com/office/drawing/2014/main" id="{5C4265A1-29F0-4B35-A66D-776B785D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7">
              <a:extLst>
                <a:ext uri="{FF2B5EF4-FFF2-40B4-BE49-F238E27FC236}">
                  <a16:creationId xmlns:a16="http://schemas.microsoft.com/office/drawing/2014/main" id="{BC4C9397-F43E-450F-81FF-987D37913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">
              <a:extLst>
                <a:ext uri="{FF2B5EF4-FFF2-40B4-BE49-F238E27FC236}">
                  <a16:creationId xmlns:a16="http://schemas.microsoft.com/office/drawing/2014/main" id="{32AC103D-73BD-4C10-8DEF-D45BEC3D7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">
              <a:extLst>
                <a:ext uri="{FF2B5EF4-FFF2-40B4-BE49-F238E27FC236}">
                  <a16:creationId xmlns:a16="http://schemas.microsoft.com/office/drawing/2014/main" id="{C721B79C-98F0-4AE3-B566-B0128F58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10">
              <a:extLst>
                <a:ext uri="{FF2B5EF4-FFF2-40B4-BE49-F238E27FC236}">
                  <a16:creationId xmlns:a16="http://schemas.microsoft.com/office/drawing/2014/main" id="{7BEDB3F6-4138-4453-8CB7-9F61AA49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">
              <a:extLst>
                <a:ext uri="{FF2B5EF4-FFF2-40B4-BE49-F238E27FC236}">
                  <a16:creationId xmlns:a16="http://schemas.microsoft.com/office/drawing/2014/main" id="{178A9E9D-A47F-4149-96F5-17B56DB09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2">
              <a:extLst>
                <a:ext uri="{FF2B5EF4-FFF2-40B4-BE49-F238E27FC236}">
                  <a16:creationId xmlns:a16="http://schemas.microsoft.com/office/drawing/2014/main" id="{BDEDCFCC-3943-480B-A85C-7806ED7A5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3">
              <a:extLst>
                <a:ext uri="{FF2B5EF4-FFF2-40B4-BE49-F238E27FC236}">
                  <a16:creationId xmlns:a16="http://schemas.microsoft.com/office/drawing/2014/main" id="{66A020E5-8789-4D2F-B57D-7A9EF737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4">
              <a:extLst>
                <a:ext uri="{FF2B5EF4-FFF2-40B4-BE49-F238E27FC236}">
                  <a16:creationId xmlns:a16="http://schemas.microsoft.com/office/drawing/2014/main" id="{AF4CB185-4762-4512-B922-A182A744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5">
              <a:extLst>
                <a:ext uri="{FF2B5EF4-FFF2-40B4-BE49-F238E27FC236}">
                  <a16:creationId xmlns:a16="http://schemas.microsoft.com/office/drawing/2014/main" id="{A271ADC2-8069-4BF8-9754-5F09BE119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16">
              <a:extLst>
                <a:ext uri="{FF2B5EF4-FFF2-40B4-BE49-F238E27FC236}">
                  <a16:creationId xmlns:a16="http://schemas.microsoft.com/office/drawing/2014/main" id="{21659BFD-C7B9-45D0-9094-40069BA79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AC000EBA-D9A1-4B37-85F4-47AC96CB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8">
              <a:extLst>
                <a:ext uri="{FF2B5EF4-FFF2-40B4-BE49-F238E27FC236}">
                  <a16:creationId xmlns:a16="http://schemas.microsoft.com/office/drawing/2014/main" id="{9CF3C173-CF0D-429B-B0A2-6FF5A0D56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19">
              <a:extLst>
                <a:ext uri="{FF2B5EF4-FFF2-40B4-BE49-F238E27FC236}">
                  <a16:creationId xmlns:a16="http://schemas.microsoft.com/office/drawing/2014/main" id="{F99F7F19-0A66-4DD5-AA03-2877682A9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0">
              <a:extLst>
                <a:ext uri="{FF2B5EF4-FFF2-40B4-BE49-F238E27FC236}">
                  <a16:creationId xmlns:a16="http://schemas.microsoft.com/office/drawing/2014/main" id="{E8A23EFD-1316-42F9-A9E9-73CED6EF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1">
              <a:extLst>
                <a:ext uri="{FF2B5EF4-FFF2-40B4-BE49-F238E27FC236}">
                  <a16:creationId xmlns:a16="http://schemas.microsoft.com/office/drawing/2014/main" id="{3C52F9DB-E18A-4B47-8902-340E02A73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2">
              <a:extLst>
                <a:ext uri="{FF2B5EF4-FFF2-40B4-BE49-F238E27FC236}">
                  <a16:creationId xmlns:a16="http://schemas.microsoft.com/office/drawing/2014/main" id="{98F791AD-C226-45E9-A239-6D98BA35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3">
              <a:extLst>
                <a:ext uri="{FF2B5EF4-FFF2-40B4-BE49-F238E27FC236}">
                  <a16:creationId xmlns:a16="http://schemas.microsoft.com/office/drawing/2014/main" id="{B1B31A9E-757C-4454-92E7-A110885DD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4">
              <a:extLst>
                <a:ext uri="{FF2B5EF4-FFF2-40B4-BE49-F238E27FC236}">
                  <a16:creationId xmlns:a16="http://schemas.microsoft.com/office/drawing/2014/main" id="{1143E536-BF12-466B-86DE-790442BF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5">
              <a:extLst>
                <a:ext uri="{FF2B5EF4-FFF2-40B4-BE49-F238E27FC236}">
                  <a16:creationId xmlns:a16="http://schemas.microsoft.com/office/drawing/2014/main" id="{A5DE61E3-D9B8-41A8-9EFC-8CFFD92A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">
              <a:extLst>
                <a:ext uri="{FF2B5EF4-FFF2-40B4-BE49-F238E27FC236}">
                  <a16:creationId xmlns:a16="http://schemas.microsoft.com/office/drawing/2014/main" id="{F0D35E2B-8057-41D8-BE38-112DC2D8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27">
              <a:extLst>
                <a:ext uri="{FF2B5EF4-FFF2-40B4-BE49-F238E27FC236}">
                  <a16:creationId xmlns:a16="http://schemas.microsoft.com/office/drawing/2014/main" id="{94C861EA-0372-46AE-9D96-8D4B5E064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">
              <a:extLst>
                <a:ext uri="{FF2B5EF4-FFF2-40B4-BE49-F238E27FC236}">
                  <a16:creationId xmlns:a16="http://schemas.microsoft.com/office/drawing/2014/main" id="{924890FF-E631-44F5-AEA4-85655EC2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">
              <a:extLst>
                <a:ext uri="{FF2B5EF4-FFF2-40B4-BE49-F238E27FC236}">
                  <a16:creationId xmlns:a16="http://schemas.microsoft.com/office/drawing/2014/main" id="{B892C980-BACE-498D-A286-DEEC0788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30">
              <a:extLst>
                <a:ext uri="{FF2B5EF4-FFF2-40B4-BE49-F238E27FC236}">
                  <a16:creationId xmlns:a16="http://schemas.microsoft.com/office/drawing/2014/main" id="{4930FB6A-6779-4BCF-8125-9DAC83BE0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1">
              <a:extLst>
                <a:ext uri="{FF2B5EF4-FFF2-40B4-BE49-F238E27FC236}">
                  <a16:creationId xmlns:a16="http://schemas.microsoft.com/office/drawing/2014/main" id="{F18839B1-2CA6-40D4-B27C-D2A3D93F8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2">
              <a:extLst>
                <a:ext uri="{FF2B5EF4-FFF2-40B4-BE49-F238E27FC236}">
                  <a16:creationId xmlns:a16="http://schemas.microsoft.com/office/drawing/2014/main" id="{FE02D9CB-1E8D-42C5-8186-99888C34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33">
              <a:extLst>
                <a:ext uri="{FF2B5EF4-FFF2-40B4-BE49-F238E27FC236}">
                  <a16:creationId xmlns:a16="http://schemas.microsoft.com/office/drawing/2014/main" id="{AD37CCAB-92E8-4631-A12F-6D2943DA8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34">
              <a:extLst>
                <a:ext uri="{FF2B5EF4-FFF2-40B4-BE49-F238E27FC236}">
                  <a16:creationId xmlns:a16="http://schemas.microsoft.com/office/drawing/2014/main" id="{649AD617-BCE4-482C-A95E-0E7DD24A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35">
              <a:extLst>
                <a:ext uri="{FF2B5EF4-FFF2-40B4-BE49-F238E27FC236}">
                  <a16:creationId xmlns:a16="http://schemas.microsoft.com/office/drawing/2014/main" id="{B90C3C8B-C708-45AE-89D4-F6DCDA323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6">
              <a:extLst>
                <a:ext uri="{FF2B5EF4-FFF2-40B4-BE49-F238E27FC236}">
                  <a16:creationId xmlns:a16="http://schemas.microsoft.com/office/drawing/2014/main" id="{89952196-49EE-47C0-B851-6A7A199C0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7">
              <a:extLst>
                <a:ext uri="{FF2B5EF4-FFF2-40B4-BE49-F238E27FC236}">
                  <a16:creationId xmlns:a16="http://schemas.microsoft.com/office/drawing/2014/main" id="{CB7C1898-3CAF-4E96-BF44-3AF07C7F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38">
              <a:extLst>
                <a:ext uri="{FF2B5EF4-FFF2-40B4-BE49-F238E27FC236}">
                  <a16:creationId xmlns:a16="http://schemas.microsoft.com/office/drawing/2014/main" id="{11E0143B-A039-4121-9F2A-14D620680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9">
              <a:extLst>
                <a:ext uri="{FF2B5EF4-FFF2-40B4-BE49-F238E27FC236}">
                  <a16:creationId xmlns:a16="http://schemas.microsoft.com/office/drawing/2014/main" id="{CEB7D894-72D9-4F2A-8518-EC621327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40">
              <a:extLst>
                <a:ext uri="{FF2B5EF4-FFF2-40B4-BE49-F238E27FC236}">
                  <a16:creationId xmlns:a16="http://schemas.microsoft.com/office/drawing/2014/main" id="{44D7795B-8695-49D1-B20B-127B9C05D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41">
              <a:extLst>
                <a:ext uri="{FF2B5EF4-FFF2-40B4-BE49-F238E27FC236}">
                  <a16:creationId xmlns:a16="http://schemas.microsoft.com/office/drawing/2014/main" id="{6AB2E2F8-00EE-4186-BEAA-3D5F2CE58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42">
              <a:extLst>
                <a:ext uri="{FF2B5EF4-FFF2-40B4-BE49-F238E27FC236}">
                  <a16:creationId xmlns:a16="http://schemas.microsoft.com/office/drawing/2014/main" id="{3994A64B-6503-4864-BEDB-22C5B67C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43">
              <a:extLst>
                <a:ext uri="{FF2B5EF4-FFF2-40B4-BE49-F238E27FC236}">
                  <a16:creationId xmlns:a16="http://schemas.microsoft.com/office/drawing/2014/main" id="{9EAC05DE-85BE-4CA0-8AE0-41797B9B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44">
              <a:extLst>
                <a:ext uri="{FF2B5EF4-FFF2-40B4-BE49-F238E27FC236}">
                  <a16:creationId xmlns:a16="http://schemas.microsoft.com/office/drawing/2014/main" id="{DE2A101A-8594-4F34-9426-32B273EAA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45">
              <a:extLst>
                <a:ext uri="{FF2B5EF4-FFF2-40B4-BE49-F238E27FC236}">
                  <a16:creationId xmlns:a16="http://schemas.microsoft.com/office/drawing/2014/main" id="{03B07B99-DBF4-4D16-A044-9D2C2965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46">
              <a:extLst>
                <a:ext uri="{FF2B5EF4-FFF2-40B4-BE49-F238E27FC236}">
                  <a16:creationId xmlns:a16="http://schemas.microsoft.com/office/drawing/2014/main" id="{008FE25F-68BC-4FDB-B465-BC8B105DD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47">
              <a:extLst>
                <a:ext uri="{FF2B5EF4-FFF2-40B4-BE49-F238E27FC236}">
                  <a16:creationId xmlns:a16="http://schemas.microsoft.com/office/drawing/2014/main" id="{5F53BA3B-093B-46D0-B44F-466B8F098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48">
              <a:extLst>
                <a:ext uri="{FF2B5EF4-FFF2-40B4-BE49-F238E27FC236}">
                  <a16:creationId xmlns:a16="http://schemas.microsoft.com/office/drawing/2014/main" id="{0431C4B9-DCB5-4740-BF9C-D0957910B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9">
              <a:extLst>
                <a:ext uri="{FF2B5EF4-FFF2-40B4-BE49-F238E27FC236}">
                  <a16:creationId xmlns:a16="http://schemas.microsoft.com/office/drawing/2014/main" id="{1882771B-12A3-4D4F-A7C1-5D54D5CC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50">
              <a:extLst>
                <a:ext uri="{FF2B5EF4-FFF2-40B4-BE49-F238E27FC236}">
                  <a16:creationId xmlns:a16="http://schemas.microsoft.com/office/drawing/2014/main" id="{407511DE-B44C-45ED-8E4F-2C31DB902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51">
              <a:extLst>
                <a:ext uri="{FF2B5EF4-FFF2-40B4-BE49-F238E27FC236}">
                  <a16:creationId xmlns:a16="http://schemas.microsoft.com/office/drawing/2014/main" id="{67409D5E-5146-4126-8B7D-FC4E8950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52">
              <a:extLst>
                <a:ext uri="{FF2B5EF4-FFF2-40B4-BE49-F238E27FC236}">
                  <a16:creationId xmlns:a16="http://schemas.microsoft.com/office/drawing/2014/main" id="{3D3CC36C-B85F-4181-B303-2F655809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53">
              <a:extLst>
                <a:ext uri="{FF2B5EF4-FFF2-40B4-BE49-F238E27FC236}">
                  <a16:creationId xmlns:a16="http://schemas.microsoft.com/office/drawing/2014/main" id="{CACF7B7D-CE16-4985-A4F1-28298537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54">
              <a:extLst>
                <a:ext uri="{FF2B5EF4-FFF2-40B4-BE49-F238E27FC236}">
                  <a16:creationId xmlns:a16="http://schemas.microsoft.com/office/drawing/2014/main" id="{5EE1C935-ADAD-4A5B-8555-03C8BE2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55">
              <a:extLst>
                <a:ext uri="{FF2B5EF4-FFF2-40B4-BE49-F238E27FC236}">
                  <a16:creationId xmlns:a16="http://schemas.microsoft.com/office/drawing/2014/main" id="{7EF3FE80-0B66-434E-A866-4AB21A6F9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56">
              <a:extLst>
                <a:ext uri="{FF2B5EF4-FFF2-40B4-BE49-F238E27FC236}">
                  <a16:creationId xmlns:a16="http://schemas.microsoft.com/office/drawing/2014/main" id="{D1A5F58D-1BAD-47C5-BF39-60E14497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57">
              <a:extLst>
                <a:ext uri="{FF2B5EF4-FFF2-40B4-BE49-F238E27FC236}">
                  <a16:creationId xmlns:a16="http://schemas.microsoft.com/office/drawing/2014/main" id="{A916CD17-92AD-4CC7-857B-F9FD45D8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58">
              <a:extLst>
                <a:ext uri="{FF2B5EF4-FFF2-40B4-BE49-F238E27FC236}">
                  <a16:creationId xmlns:a16="http://schemas.microsoft.com/office/drawing/2014/main" id="{55D51CF6-6B6E-42EC-A89F-05C55F383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59">
              <a:extLst>
                <a:ext uri="{FF2B5EF4-FFF2-40B4-BE49-F238E27FC236}">
                  <a16:creationId xmlns:a16="http://schemas.microsoft.com/office/drawing/2014/main" id="{CCD9A50E-5867-451A-AAEC-6FBECD141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60">
              <a:extLst>
                <a:ext uri="{FF2B5EF4-FFF2-40B4-BE49-F238E27FC236}">
                  <a16:creationId xmlns:a16="http://schemas.microsoft.com/office/drawing/2014/main" id="{36618456-CE41-46AE-A461-BC9C7D0D4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61">
              <a:extLst>
                <a:ext uri="{FF2B5EF4-FFF2-40B4-BE49-F238E27FC236}">
                  <a16:creationId xmlns:a16="http://schemas.microsoft.com/office/drawing/2014/main" id="{8048D2F7-B81F-4FC9-B919-C6260D979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62">
              <a:extLst>
                <a:ext uri="{FF2B5EF4-FFF2-40B4-BE49-F238E27FC236}">
                  <a16:creationId xmlns:a16="http://schemas.microsoft.com/office/drawing/2014/main" id="{753884F5-8CA9-4165-915F-DF2D399AC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63">
              <a:extLst>
                <a:ext uri="{FF2B5EF4-FFF2-40B4-BE49-F238E27FC236}">
                  <a16:creationId xmlns:a16="http://schemas.microsoft.com/office/drawing/2014/main" id="{56375A9F-43CD-4D39-8C32-CF9F499E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64">
              <a:extLst>
                <a:ext uri="{FF2B5EF4-FFF2-40B4-BE49-F238E27FC236}">
                  <a16:creationId xmlns:a16="http://schemas.microsoft.com/office/drawing/2014/main" id="{2381D289-451B-4BE4-9B25-DA5897343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5">
              <a:extLst>
                <a:ext uri="{FF2B5EF4-FFF2-40B4-BE49-F238E27FC236}">
                  <a16:creationId xmlns:a16="http://schemas.microsoft.com/office/drawing/2014/main" id="{8FBE05ED-56F0-475C-BA30-3C58619F5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66">
              <a:extLst>
                <a:ext uri="{FF2B5EF4-FFF2-40B4-BE49-F238E27FC236}">
                  <a16:creationId xmlns:a16="http://schemas.microsoft.com/office/drawing/2014/main" id="{7D34A7D3-A63E-478F-9C4F-2A53285AF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67">
              <a:extLst>
                <a:ext uri="{FF2B5EF4-FFF2-40B4-BE49-F238E27FC236}">
                  <a16:creationId xmlns:a16="http://schemas.microsoft.com/office/drawing/2014/main" id="{6B9CFBAE-BD08-4579-B93D-5948E15CE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8">
              <a:extLst>
                <a:ext uri="{FF2B5EF4-FFF2-40B4-BE49-F238E27FC236}">
                  <a16:creationId xmlns:a16="http://schemas.microsoft.com/office/drawing/2014/main" id="{AB17920E-FCAF-43A1-ABB3-D5DE7C54F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69">
              <a:extLst>
                <a:ext uri="{FF2B5EF4-FFF2-40B4-BE49-F238E27FC236}">
                  <a16:creationId xmlns:a16="http://schemas.microsoft.com/office/drawing/2014/main" id="{FFFD132F-C076-4A08-96A0-F4606F232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70">
              <a:extLst>
                <a:ext uri="{FF2B5EF4-FFF2-40B4-BE49-F238E27FC236}">
                  <a16:creationId xmlns:a16="http://schemas.microsoft.com/office/drawing/2014/main" id="{5AB20303-B394-42CC-B988-C144DA19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71">
              <a:extLst>
                <a:ext uri="{FF2B5EF4-FFF2-40B4-BE49-F238E27FC236}">
                  <a16:creationId xmlns:a16="http://schemas.microsoft.com/office/drawing/2014/main" id="{496CF763-8DFF-4535-B928-A81F20C3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72">
              <a:extLst>
                <a:ext uri="{FF2B5EF4-FFF2-40B4-BE49-F238E27FC236}">
                  <a16:creationId xmlns:a16="http://schemas.microsoft.com/office/drawing/2014/main" id="{E1D03B9E-254D-4B31-8FD2-6A2439DD8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73">
              <a:extLst>
                <a:ext uri="{FF2B5EF4-FFF2-40B4-BE49-F238E27FC236}">
                  <a16:creationId xmlns:a16="http://schemas.microsoft.com/office/drawing/2014/main" id="{184BC70E-2AFA-4F82-A4C9-4EDDDCC27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74">
              <a:extLst>
                <a:ext uri="{FF2B5EF4-FFF2-40B4-BE49-F238E27FC236}">
                  <a16:creationId xmlns:a16="http://schemas.microsoft.com/office/drawing/2014/main" id="{68277E52-8253-4BC6-8031-AE2635AAE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75">
              <a:extLst>
                <a:ext uri="{FF2B5EF4-FFF2-40B4-BE49-F238E27FC236}">
                  <a16:creationId xmlns:a16="http://schemas.microsoft.com/office/drawing/2014/main" id="{C38F0AA8-9F71-4B70-8A51-52B6FE0C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76">
              <a:extLst>
                <a:ext uri="{FF2B5EF4-FFF2-40B4-BE49-F238E27FC236}">
                  <a16:creationId xmlns:a16="http://schemas.microsoft.com/office/drawing/2014/main" id="{B81004EC-1A5C-4FFA-805F-D6C1F5100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77">
              <a:extLst>
                <a:ext uri="{FF2B5EF4-FFF2-40B4-BE49-F238E27FC236}">
                  <a16:creationId xmlns:a16="http://schemas.microsoft.com/office/drawing/2014/main" id="{977E42CD-4409-4567-9371-09F7149A8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78">
              <a:extLst>
                <a:ext uri="{FF2B5EF4-FFF2-40B4-BE49-F238E27FC236}">
                  <a16:creationId xmlns:a16="http://schemas.microsoft.com/office/drawing/2014/main" id="{755FFB6E-89A7-4D08-A71C-8BD90623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79">
              <a:extLst>
                <a:ext uri="{FF2B5EF4-FFF2-40B4-BE49-F238E27FC236}">
                  <a16:creationId xmlns:a16="http://schemas.microsoft.com/office/drawing/2014/main" id="{F4AE9CE0-B17F-4620-8BD5-02DAEFB6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80">
              <a:extLst>
                <a:ext uri="{FF2B5EF4-FFF2-40B4-BE49-F238E27FC236}">
                  <a16:creationId xmlns:a16="http://schemas.microsoft.com/office/drawing/2014/main" id="{DF879D99-FF6B-4E77-AC6A-32E157B8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81">
              <a:extLst>
                <a:ext uri="{FF2B5EF4-FFF2-40B4-BE49-F238E27FC236}">
                  <a16:creationId xmlns:a16="http://schemas.microsoft.com/office/drawing/2014/main" id="{CB0C3D2F-0687-4F8A-A393-859EE12E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2">
              <a:extLst>
                <a:ext uri="{FF2B5EF4-FFF2-40B4-BE49-F238E27FC236}">
                  <a16:creationId xmlns:a16="http://schemas.microsoft.com/office/drawing/2014/main" id="{758EB424-5530-4545-B377-7FAAA4F44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83">
              <a:extLst>
                <a:ext uri="{FF2B5EF4-FFF2-40B4-BE49-F238E27FC236}">
                  <a16:creationId xmlns:a16="http://schemas.microsoft.com/office/drawing/2014/main" id="{222A4C7F-45B6-48F8-969F-A0ED702B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4">
              <a:extLst>
                <a:ext uri="{FF2B5EF4-FFF2-40B4-BE49-F238E27FC236}">
                  <a16:creationId xmlns:a16="http://schemas.microsoft.com/office/drawing/2014/main" id="{7AD84548-1C27-4A8C-9156-2E712F1F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85">
              <a:extLst>
                <a:ext uri="{FF2B5EF4-FFF2-40B4-BE49-F238E27FC236}">
                  <a16:creationId xmlns:a16="http://schemas.microsoft.com/office/drawing/2014/main" id="{C8E6ED72-A3BC-4E69-9AF8-14C93C85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86">
              <a:extLst>
                <a:ext uri="{FF2B5EF4-FFF2-40B4-BE49-F238E27FC236}">
                  <a16:creationId xmlns:a16="http://schemas.microsoft.com/office/drawing/2014/main" id="{DD094ED1-779E-4638-A814-EF455566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87">
              <a:extLst>
                <a:ext uri="{FF2B5EF4-FFF2-40B4-BE49-F238E27FC236}">
                  <a16:creationId xmlns:a16="http://schemas.microsoft.com/office/drawing/2014/main" id="{85CE1300-3CA3-41A5-B55C-68F012962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88">
              <a:extLst>
                <a:ext uri="{FF2B5EF4-FFF2-40B4-BE49-F238E27FC236}">
                  <a16:creationId xmlns:a16="http://schemas.microsoft.com/office/drawing/2014/main" id="{4E3A1077-96A4-4F64-8625-DC5327EE2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89">
              <a:extLst>
                <a:ext uri="{FF2B5EF4-FFF2-40B4-BE49-F238E27FC236}">
                  <a16:creationId xmlns:a16="http://schemas.microsoft.com/office/drawing/2014/main" id="{76E1DA5A-C75A-4E3B-8B30-063915F3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90">
              <a:extLst>
                <a:ext uri="{FF2B5EF4-FFF2-40B4-BE49-F238E27FC236}">
                  <a16:creationId xmlns:a16="http://schemas.microsoft.com/office/drawing/2014/main" id="{C47F8C6C-8ADB-49CE-B35C-48B517E69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91">
              <a:extLst>
                <a:ext uri="{FF2B5EF4-FFF2-40B4-BE49-F238E27FC236}">
                  <a16:creationId xmlns:a16="http://schemas.microsoft.com/office/drawing/2014/main" id="{20B0AFEB-7911-48B7-B555-9D940843A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92">
              <a:extLst>
                <a:ext uri="{FF2B5EF4-FFF2-40B4-BE49-F238E27FC236}">
                  <a16:creationId xmlns:a16="http://schemas.microsoft.com/office/drawing/2014/main" id="{7277BAB0-C697-4BD9-AFDE-17805528A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93">
              <a:extLst>
                <a:ext uri="{FF2B5EF4-FFF2-40B4-BE49-F238E27FC236}">
                  <a16:creationId xmlns:a16="http://schemas.microsoft.com/office/drawing/2014/main" id="{7E2128AD-36BB-41FD-A8BE-BE12BD349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94">
              <a:extLst>
                <a:ext uri="{FF2B5EF4-FFF2-40B4-BE49-F238E27FC236}">
                  <a16:creationId xmlns:a16="http://schemas.microsoft.com/office/drawing/2014/main" id="{27847E83-7631-4900-9AAE-73AA893E6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95">
              <a:extLst>
                <a:ext uri="{FF2B5EF4-FFF2-40B4-BE49-F238E27FC236}">
                  <a16:creationId xmlns:a16="http://schemas.microsoft.com/office/drawing/2014/main" id="{4388014C-1157-420A-B856-6454391EA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96">
              <a:extLst>
                <a:ext uri="{FF2B5EF4-FFF2-40B4-BE49-F238E27FC236}">
                  <a16:creationId xmlns:a16="http://schemas.microsoft.com/office/drawing/2014/main" id="{0A6B2207-34F1-472B-B573-FC6FEABBB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97">
              <a:extLst>
                <a:ext uri="{FF2B5EF4-FFF2-40B4-BE49-F238E27FC236}">
                  <a16:creationId xmlns:a16="http://schemas.microsoft.com/office/drawing/2014/main" id="{B573A820-A88B-47FC-AA81-C1768C682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98">
              <a:extLst>
                <a:ext uri="{FF2B5EF4-FFF2-40B4-BE49-F238E27FC236}">
                  <a16:creationId xmlns:a16="http://schemas.microsoft.com/office/drawing/2014/main" id="{F5C19D17-E379-48A2-BE18-DCBDBD8BB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99">
              <a:extLst>
                <a:ext uri="{FF2B5EF4-FFF2-40B4-BE49-F238E27FC236}">
                  <a16:creationId xmlns:a16="http://schemas.microsoft.com/office/drawing/2014/main" id="{21DF0F68-4059-48D3-B8D6-32A248C8E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00">
              <a:extLst>
                <a:ext uri="{FF2B5EF4-FFF2-40B4-BE49-F238E27FC236}">
                  <a16:creationId xmlns:a16="http://schemas.microsoft.com/office/drawing/2014/main" id="{5A42AD5D-C5C1-4DB3-A589-E1C1DEF05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01">
              <a:extLst>
                <a:ext uri="{FF2B5EF4-FFF2-40B4-BE49-F238E27FC236}">
                  <a16:creationId xmlns:a16="http://schemas.microsoft.com/office/drawing/2014/main" id="{18849F1C-DFE2-45CC-AF2B-24D3E5BA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02">
              <a:extLst>
                <a:ext uri="{FF2B5EF4-FFF2-40B4-BE49-F238E27FC236}">
                  <a16:creationId xmlns:a16="http://schemas.microsoft.com/office/drawing/2014/main" id="{85A38925-4B19-4FAC-ABCE-A0D7F45EB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03">
              <a:extLst>
                <a:ext uri="{FF2B5EF4-FFF2-40B4-BE49-F238E27FC236}">
                  <a16:creationId xmlns:a16="http://schemas.microsoft.com/office/drawing/2014/main" id="{448B5A79-4B61-4E94-B5D2-E0F91F84E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4">
              <a:extLst>
                <a:ext uri="{FF2B5EF4-FFF2-40B4-BE49-F238E27FC236}">
                  <a16:creationId xmlns:a16="http://schemas.microsoft.com/office/drawing/2014/main" id="{BAAB6963-F107-45DC-B4FE-2885A7D88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06">
              <a:extLst>
                <a:ext uri="{FF2B5EF4-FFF2-40B4-BE49-F238E27FC236}">
                  <a16:creationId xmlns:a16="http://schemas.microsoft.com/office/drawing/2014/main" id="{0054496F-C418-4F1A-B938-1218B44B7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07">
              <a:extLst>
                <a:ext uri="{FF2B5EF4-FFF2-40B4-BE49-F238E27FC236}">
                  <a16:creationId xmlns:a16="http://schemas.microsoft.com/office/drawing/2014/main" id="{7E3A7FC7-99EB-41C2-887D-8B13B004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08">
              <a:extLst>
                <a:ext uri="{FF2B5EF4-FFF2-40B4-BE49-F238E27FC236}">
                  <a16:creationId xmlns:a16="http://schemas.microsoft.com/office/drawing/2014/main" id="{5BF13673-A1B8-4A5D-B546-C3AA91B0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09">
              <a:extLst>
                <a:ext uri="{FF2B5EF4-FFF2-40B4-BE49-F238E27FC236}">
                  <a16:creationId xmlns:a16="http://schemas.microsoft.com/office/drawing/2014/main" id="{6E870427-1024-406E-ABB3-95ACA354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10">
              <a:extLst>
                <a:ext uri="{FF2B5EF4-FFF2-40B4-BE49-F238E27FC236}">
                  <a16:creationId xmlns:a16="http://schemas.microsoft.com/office/drawing/2014/main" id="{D215EA37-B5C3-4AFB-8013-41D2258A6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11">
              <a:extLst>
                <a:ext uri="{FF2B5EF4-FFF2-40B4-BE49-F238E27FC236}">
                  <a16:creationId xmlns:a16="http://schemas.microsoft.com/office/drawing/2014/main" id="{C94E66D9-5209-427B-9908-C7C9E57E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12">
              <a:extLst>
                <a:ext uri="{FF2B5EF4-FFF2-40B4-BE49-F238E27FC236}">
                  <a16:creationId xmlns:a16="http://schemas.microsoft.com/office/drawing/2014/main" id="{9F9C5B3E-A974-4FE2-9DF6-FD24B27A1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13">
              <a:extLst>
                <a:ext uri="{FF2B5EF4-FFF2-40B4-BE49-F238E27FC236}">
                  <a16:creationId xmlns:a16="http://schemas.microsoft.com/office/drawing/2014/main" id="{F41638F3-62FA-4F89-92CA-19781C7B0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14">
              <a:extLst>
                <a:ext uri="{FF2B5EF4-FFF2-40B4-BE49-F238E27FC236}">
                  <a16:creationId xmlns:a16="http://schemas.microsoft.com/office/drawing/2014/main" id="{B21D4263-FEDD-431C-823A-9382E72F3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15">
              <a:extLst>
                <a:ext uri="{FF2B5EF4-FFF2-40B4-BE49-F238E27FC236}">
                  <a16:creationId xmlns:a16="http://schemas.microsoft.com/office/drawing/2014/main" id="{32304F0D-5AC3-4960-A6CF-7045D352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16">
              <a:extLst>
                <a:ext uri="{FF2B5EF4-FFF2-40B4-BE49-F238E27FC236}">
                  <a16:creationId xmlns:a16="http://schemas.microsoft.com/office/drawing/2014/main" id="{4B4A9379-6F23-44C7-9837-A2FC3732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17">
              <a:extLst>
                <a:ext uri="{FF2B5EF4-FFF2-40B4-BE49-F238E27FC236}">
                  <a16:creationId xmlns:a16="http://schemas.microsoft.com/office/drawing/2014/main" id="{D3581CB2-F158-44CC-B966-BC39D618E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18">
              <a:extLst>
                <a:ext uri="{FF2B5EF4-FFF2-40B4-BE49-F238E27FC236}">
                  <a16:creationId xmlns:a16="http://schemas.microsoft.com/office/drawing/2014/main" id="{50B644E2-923E-4A1B-8CDE-4BC40FB0B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19">
              <a:extLst>
                <a:ext uri="{FF2B5EF4-FFF2-40B4-BE49-F238E27FC236}">
                  <a16:creationId xmlns:a16="http://schemas.microsoft.com/office/drawing/2014/main" id="{E495A529-E797-4390-ABCD-F121DC30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20">
              <a:extLst>
                <a:ext uri="{FF2B5EF4-FFF2-40B4-BE49-F238E27FC236}">
                  <a16:creationId xmlns:a16="http://schemas.microsoft.com/office/drawing/2014/main" id="{5DF7FA59-61F2-49F0-9DDA-FC57EDE42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21">
              <a:extLst>
                <a:ext uri="{FF2B5EF4-FFF2-40B4-BE49-F238E27FC236}">
                  <a16:creationId xmlns:a16="http://schemas.microsoft.com/office/drawing/2014/main" id="{AEC9F658-D897-4186-B0FA-BD51DF40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22">
              <a:extLst>
                <a:ext uri="{FF2B5EF4-FFF2-40B4-BE49-F238E27FC236}">
                  <a16:creationId xmlns:a16="http://schemas.microsoft.com/office/drawing/2014/main" id="{B9C23EC1-4D48-468A-A421-7BE7F4A75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24">
              <a:extLst>
                <a:ext uri="{FF2B5EF4-FFF2-40B4-BE49-F238E27FC236}">
                  <a16:creationId xmlns:a16="http://schemas.microsoft.com/office/drawing/2014/main" id="{BCDF4F47-02F7-4261-A292-63B24BE8B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25">
              <a:extLst>
                <a:ext uri="{FF2B5EF4-FFF2-40B4-BE49-F238E27FC236}">
                  <a16:creationId xmlns:a16="http://schemas.microsoft.com/office/drawing/2014/main" id="{F55C5ADE-54DB-4F03-83AE-02BE490E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5A944FD-8120-4C15-A95A-DD0B60C21366}"/>
              </a:ext>
            </a:extLst>
          </p:cNvPr>
          <p:cNvGrpSpPr/>
          <p:nvPr/>
        </p:nvGrpSpPr>
        <p:grpSpPr>
          <a:xfrm>
            <a:off x="1897887" y="2084236"/>
            <a:ext cx="699165" cy="735418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388" name="Rectangle 5">
              <a:extLst>
                <a:ext uri="{FF2B5EF4-FFF2-40B4-BE49-F238E27FC236}">
                  <a16:creationId xmlns:a16="http://schemas.microsoft.com/office/drawing/2014/main" id="{7DCC7190-BE3B-41D9-936D-F909B971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6">
              <a:extLst>
                <a:ext uri="{FF2B5EF4-FFF2-40B4-BE49-F238E27FC236}">
                  <a16:creationId xmlns:a16="http://schemas.microsoft.com/office/drawing/2014/main" id="{44B6D9E2-2539-4833-9751-7F681AF42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7">
              <a:extLst>
                <a:ext uri="{FF2B5EF4-FFF2-40B4-BE49-F238E27FC236}">
                  <a16:creationId xmlns:a16="http://schemas.microsoft.com/office/drawing/2014/main" id="{F40AD5FA-087D-478E-A140-2A2FD9254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8">
              <a:extLst>
                <a:ext uri="{FF2B5EF4-FFF2-40B4-BE49-F238E27FC236}">
                  <a16:creationId xmlns:a16="http://schemas.microsoft.com/office/drawing/2014/main" id="{A4EE6E56-FB69-446A-B1DC-7D64FEB1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9">
              <a:extLst>
                <a:ext uri="{FF2B5EF4-FFF2-40B4-BE49-F238E27FC236}">
                  <a16:creationId xmlns:a16="http://schemas.microsoft.com/office/drawing/2014/main" id="{5F1899FA-6D1E-4AE5-B8D4-498EA923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10">
              <a:extLst>
                <a:ext uri="{FF2B5EF4-FFF2-40B4-BE49-F238E27FC236}">
                  <a16:creationId xmlns:a16="http://schemas.microsoft.com/office/drawing/2014/main" id="{F5F70106-7521-4339-B2F9-8C502EE1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1">
              <a:extLst>
                <a:ext uri="{FF2B5EF4-FFF2-40B4-BE49-F238E27FC236}">
                  <a16:creationId xmlns:a16="http://schemas.microsoft.com/office/drawing/2014/main" id="{90C89CA6-A386-4909-AEDC-9DAECC5A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2">
              <a:extLst>
                <a:ext uri="{FF2B5EF4-FFF2-40B4-BE49-F238E27FC236}">
                  <a16:creationId xmlns:a16="http://schemas.microsoft.com/office/drawing/2014/main" id="{29D91B8E-3FB8-4EF8-A267-003E4AB3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13">
              <a:extLst>
                <a:ext uri="{FF2B5EF4-FFF2-40B4-BE49-F238E27FC236}">
                  <a16:creationId xmlns:a16="http://schemas.microsoft.com/office/drawing/2014/main" id="{FE1200BC-15AF-4367-9131-B3AF45CEA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4">
              <a:extLst>
                <a:ext uri="{FF2B5EF4-FFF2-40B4-BE49-F238E27FC236}">
                  <a16:creationId xmlns:a16="http://schemas.microsoft.com/office/drawing/2014/main" id="{61F35D3E-3D9B-44EF-BFCA-49286729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5">
              <a:extLst>
                <a:ext uri="{FF2B5EF4-FFF2-40B4-BE49-F238E27FC236}">
                  <a16:creationId xmlns:a16="http://schemas.microsoft.com/office/drawing/2014/main" id="{EC45BB79-C698-436D-87C5-A1A991B8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6">
              <a:extLst>
                <a:ext uri="{FF2B5EF4-FFF2-40B4-BE49-F238E27FC236}">
                  <a16:creationId xmlns:a16="http://schemas.microsoft.com/office/drawing/2014/main" id="{1BC37256-8942-4BD5-BAEF-66A1F9DD5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7">
              <a:extLst>
                <a:ext uri="{FF2B5EF4-FFF2-40B4-BE49-F238E27FC236}">
                  <a16:creationId xmlns:a16="http://schemas.microsoft.com/office/drawing/2014/main" id="{A10FE0DE-598B-4369-9AB6-D717C3BC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8">
              <a:extLst>
                <a:ext uri="{FF2B5EF4-FFF2-40B4-BE49-F238E27FC236}">
                  <a16:creationId xmlns:a16="http://schemas.microsoft.com/office/drawing/2014/main" id="{58AC74A6-D1AA-4E0C-B7A1-5BAA1159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9">
              <a:extLst>
                <a:ext uri="{FF2B5EF4-FFF2-40B4-BE49-F238E27FC236}">
                  <a16:creationId xmlns:a16="http://schemas.microsoft.com/office/drawing/2014/main" id="{C9701728-EDC5-4D82-8C36-19906DD3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20">
              <a:extLst>
                <a:ext uri="{FF2B5EF4-FFF2-40B4-BE49-F238E27FC236}">
                  <a16:creationId xmlns:a16="http://schemas.microsoft.com/office/drawing/2014/main" id="{2D105B0E-77CF-4EDD-B203-C406B59A0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21">
              <a:extLst>
                <a:ext uri="{FF2B5EF4-FFF2-40B4-BE49-F238E27FC236}">
                  <a16:creationId xmlns:a16="http://schemas.microsoft.com/office/drawing/2014/main" id="{8A85BAC1-BA6F-4DA0-AC5F-EC45D5486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2">
              <a:extLst>
                <a:ext uri="{FF2B5EF4-FFF2-40B4-BE49-F238E27FC236}">
                  <a16:creationId xmlns:a16="http://schemas.microsoft.com/office/drawing/2014/main" id="{663CADCD-656A-42E4-B1F3-78E93F150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3">
              <a:extLst>
                <a:ext uri="{FF2B5EF4-FFF2-40B4-BE49-F238E27FC236}">
                  <a16:creationId xmlns:a16="http://schemas.microsoft.com/office/drawing/2014/main" id="{0BCC5B0C-4327-4118-B0F8-CB645A012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24">
              <a:extLst>
                <a:ext uri="{FF2B5EF4-FFF2-40B4-BE49-F238E27FC236}">
                  <a16:creationId xmlns:a16="http://schemas.microsoft.com/office/drawing/2014/main" id="{53513656-9C06-4E8F-A1EC-572BEBFD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5">
              <a:extLst>
                <a:ext uri="{FF2B5EF4-FFF2-40B4-BE49-F238E27FC236}">
                  <a16:creationId xmlns:a16="http://schemas.microsoft.com/office/drawing/2014/main" id="{5F436ED8-6DC5-465F-896F-3FD66E5A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6">
              <a:extLst>
                <a:ext uri="{FF2B5EF4-FFF2-40B4-BE49-F238E27FC236}">
                  <a16:creationId xmlns:a16="http://schemas.microsoft.com/office/drawing/2014/main" id="{9E138D37-F19D-49EE-8906-8E3603E35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27">
              <a:extLst>
                <a:ext uri="{FF2B5EF4-FFF2-40B4-BE49-F238E27FC236}">
                  <a16:creationId xmlns:a16="http://schemas.microsoft.com/office/drawing/2014/main" id="{E2BE8C65-7CCE-434A-A9FD-EA2009C4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8">
              <a:extLst>
                <a:ext uri="{FF2B5EF4-FFF2-40B4-BE49-F238E27FC236}">
                  <a16:creationId xmlns:a16="http://schemas.microsoft.com/office/drawing/2014/main" id="{3187B38E-A87B-453E-97DE-3331DB00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9">
              <a:extLst>
                <a:ext uri="{FF2B5EF4-FFF2-40B4-BE49-F238E27FC236}">
                  <a16:creationId xmlns:a16="http://schemas.microsoft.com/office/drawing/2014/main" id="{F521E83F-A0CA-417C-AF3E-777A55502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30">
              <a:extLst>
                <a:ext uri="{FF2B5EF4-FFF2-40B4-BE49-F238E27FC236}">
                  <a16:creationId xmlns:a16="http://schemas.microsoft.com/office/drawing/2014/main" id="{E78E45DE-D55B-4228-97C3-30DD9D89A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1">
              <a:extLst>
                <a:ext uri="{FF2B5EF4-FFF2-40B4-BE49-F238E27FC236}">
                  <a16:creationId xmlns:a16="http://schemas.microsoft.com/office/drawing/2014/main" id="{432EBF0F-7FC4-40EF-8CF2-0CCB9654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2">
              <a:extLst>
                <a:ext uri="{FF2B5EF4-FFF2-40B4-BE49-F238E27FC236}">
                  <a16:creationId xmlns:a16="http://schemas.microsoft.com/office/drawing/2014/main" id="{9B8E11DD-E795-4217-8A4C-44BEA9B77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33">
              <a:extLst>
                <a:ext uri="{FF2B5EF4-FFF2-40B4-BE49-F238E27FC236}">
                  <a16:creationId xmlns:a16="http://schemas.microsoft.com/office/drawing/2014/main" id="{38AE8155-76FD-455C-A045-2159B0DA7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34">
              <a:extLst>
                <a:ext uri="{FF2B5EF4-FFF2-40B4-BE49-F238E27FC236}">
                  <a16:creationId xmlns:a16="http://schemas.microsoft.com/office/drawing/2014/main" id="{88917FDB-02A3-4602-91CC-C2C8DB2D8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35">
              <a:extLst>
                <a:ext uri="{FF2B5EF4-FFF2-40B4-BE49-F238E27FC236}">
                  <a16:creationId xmlns:a16="http://schemas.microsoft.com/office/drawing/2014/main" id="{2313E28C-7010-451C-A616-D26682372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6">
              <a:extLst>
                <a:ext uri="{FF2B5EF4-FFF2-40B4-BE49-F238E27FC236}">
                  <a16:creationId xmlns:a16="http://schemas.microsoft.com/office/drawing/2014/main" id="{F880F728-EBC5-4B9C-92B1-F2A7A661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7">
              <a:extLst>
                <a:ext uri="{FF2B5EF4-FFF2-40B4-BE49-F238E27FC236}">
                  <a16:creationId xmlns:a16="http://schemas.microsoft.com/office/drawing/2014/main" id="{FFBB0A77-E540-4B88-8A27-9886135E6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38">
              <a:extLst>
                <a:ext uri="{FF2B5EF4-FFF2-40B4-BE49-F238E27FC236}">
                  <a16:creationId xmlns:a16="http://schemas.microsoft.com/office/drawing/2014/main" id="{F85F26BB-F3AA-47DC-B3F4-570C15854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9">
              <a:extLst>
                <a:ext uri="{FF2B5EF4-FFF2-40B4-BE49-F238E27FC236}">
                  <a16:creationId xmlns:a16="http://schemas.microsoft.com/office/drawing/2014/main" id="{D45F38C2-C070-4368-B5BA-5C47B74C7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">
              <a:extLst>
                <a:ext uri="{FF2B5EF4-FFF2-40B4-BE49-F238E27FC236}">
                  <a16:creationId xmlns:a16="http://schemas.microsoft.com/office/drawing/2014/main" id="{5CEEEF01-134E-4E96-BDD9-B376C719D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41">
              <a:extLst>
                <a:ext uri="{FF2B5EF4-FFF2-40B4-BE49-F238E27FC236}">
                  <a16:creationId xmlns:a16="http://schemas.microsoft.com/office/drawing/2014/main" id="{21365FAD-D566-4B06-8E6C-D031B4B97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2">
              <a:extLst>
                <a:ext uri="{FF2B5EF4-FFF2-40B4-BE49-F238E27FC236}">
                  <a16:creationId xmlns:a16="http://schemas.microsoft.com/office/drawing/2014/main" id="{6E39D64A-0AB3-4445-AF59-3045A343F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3">
              <a:extLst>
                <a:ext uri="{FF2B5EF4-FFF2-40B4-BE49-F238E27FC236}">
                  <a16:creationId xmlns:a16="http://schemas.microsoft.com/office/drawing/2014/main" id="{AEC49F02-A814-4A51-B803-99FB3357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44">
              <a:extLst>
                <a:ext uri="{FF2B5EF4-FFF2-40B4-BE49-F238E27FC236}">
                  <a16:creationId xmlns:a16="http://schemas.microsoft.com/office/drawing/2014/main" id="{83595EBC-800B-4494-BE87-EAF0FA28A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5">
              <a:extLst>
                <a:ext uri="{FF2B5EF4-FFF2-40B4-BE49-F238E27FC236}">
                  <a16:creationId xmlns:a16="http://schemas.microsoft.com/office/drawing/2014/main" id="{26601021-8C2B-4FCD-87E8-2BABFB1E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6">
              <a:extLst>
                <a:ext uri="{FF2B5EF4-FFF2-40B4-BE49-F238E27FC236}">
                  <a16:creationId xmlns:a16="http://schemas.microsoft.com/office/drawing/2014/main" id="{52C2BC3C-A666-4D26-87F8-08DB91EA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47">
              <a:extLst>
                <a:ext uri="{FF2B5EF4-FFF2-40B4-BE49-F238E27FC236}">
                  <a16:creationId xmlns:a16="http://schemas.microsoft.com/office/drawing/2014/main" id="{744965F8-8597-4D75-98F1-CBA1878F1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48">
              <a:extLst>
                <a:ext uri="{FF2B5EF4-FFF2-40B4-BE49-F238E27FC236}">
                  <a16:creationId xmlns:a16="http://schemas.microsoft.com/office/drawing/2014/main" id="{A0DFCD05-F8FB-43C3-BEC3-4E2944259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9">
              <a:extLst>
                <a:ext uri="{FF2B5EF4-FFF2-40B4-BE49-F238E27FC236}">
                  <a16:creationId xmlns:a16="http://schemas.microsoft.com/office/drawing/2014/main" id="{FA7BE2F1-4409-4D49-BCB6-BB74048F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50">
              <a:extLst>
                <a:ext uri="{FF2B5EF4-FFF2-40B4-BE49-F238E27FC236}">
                  <a16:creationId xmlns:a16="http://schemas.microsoft.com/office/drawing/2014/main" id="{628180C6-69C9-463C-ADC9-7337381A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51">
              <a:extLst>
                <a:ext uri="{FF2B5EF4-FFF2-40B4-BE49-F238E27FC236}">
                  <a16:creationId xmlns:a16="http://schemas.microsoft.com/office/drawing/2014/main" id="{02E11FE3-2C11-48BF-B37D-5C159545E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52">
              <a:extLst>
                <a:ext uri="{FF2B5EF4-FFF2-40B4-BE49-F238E27FC236}">
                  <a16:creationId xmlns:a16="http://schemas.microsoft.com/office/drawing/2014/main" id="{4980C3FB-D03A-4EDB-8F3F-F60DD875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53">
              <a:extLst>
                <a:ext uri="{FF2B5EF4-FFF2-40B4-BE49-F238E27FC236}">
                  <a16:creationId xmlns:a16="http://schemas.microsoft.com/office/drawing/2014/main" id="{B9EC7889-B36C-485A-A3CB-6FC10D49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54">
              <a:extLst>
                <a:ext uri="{FF2B5EF4-FFF2-40B4-BE49-F238E27FC236}">
                  <a16:creationId xmlns:a16="http://schemas.microsoft.com/office/drawing/2014/main" id="{249FB9D6-053D-4FF4-8D74-9F191BAFC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55">
              <a:extLst>
                <a:ext uri="{FF2B5EF4-FFF2-40B4-BE49-F238E27FC236}">
                  <a16:creationId xmlns:a16="http://schemas.microsoft.com/office/drawing/2014/main" id="{438A1CA9-1494-4FEB-A416-0689F72D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56">
              <a:extLst>
                <a:ext uri="{FF2B5EF4-FFF2-40B4-BE49-F238E27FC236}">
                  <a16:creationId xmlns:a16="http://schemas.microsoft.com/office/drawing/2014/main" id="{78DE74D4-7188-4182-87F6-5BB99493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57">
              <a:extLst>
                <a:ext uri="{FF2B5EF4-FFF2-40B4-BE49-F238E27FC236}">
                  <a16:creationId xmlns:a16="http://schemas.microsoft.com/office/drawing/2014/main" id="{860D9928-8F4A-4186-87F5-68CAA999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58">
              <a:extLst>
                <a:ext uri="{FF2B5EF4-FFF2-40B4-BE49-F238E27FC236}">
                  <a16:creationId xmlns:a16="http://schemas.microsoft.com/office/drawing/2014/main" id="{DC81E4A4-3A21-4D60-9B5B-4FB1F2573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59">
              <a:extLst>
                <a:ext uri="{FF2B5EF4-FFF2-40B4-BE49-F238E27FC236}">
                  <a16:creationId xmlns:a16="http://schemas.microsoft.com/office/drawing/2014/main" id="{2901846D-F573-4C9C-965B-FF5BC8FD2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60">
              <a:extLst>
                <a:ext uri="{FF2B5EF4-FFF2-40B4-BE49-F238E27FC236}">
                  <a16:creationId xmlns:a16="http://schemas.microsoft.com/office/drawing/2014/main" id="{B8A776E4-2692-406F-86ED-67407171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61">
              <a:extLst>
                <a:ext uri="{FF2B5EF4-FFF2-40B4-BE49-F238E27FC236}">
                  <a16:creationId xmlns:a16="http://schemas.microsoft.com/office/drawing/2014/main" id="{A9E999EF-F04D-4582-A2E3-C10EC6452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62">
              <a:extLst>
                <a:ext uri="{FF2B5EF4-FFF2-40B4-BE49-F238E27FC236}">
                  <a16:creationId xmlns:a16="http://schemas.microsoft.com/office/drawing/2014/main" id="{23CEA852-EC61-4BBD-8C24-52F3E323A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63">
              <a:extLst>
                <a:ext uri="{FF2B5EF4-FFF2-40B4-BE49-F238E27FC236}">
                  <a16:creationId xmlns:a16="http://schemas.microsoft.com/office/drawing/2014/main" id="{F0712D3F-2E34-4653-BE04-838044DE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64">
              <a:extLst>
                <a:ext uri="{FF2B5EF4-FFF2-40B4-BE49-F238E27FC236}">
                  <a16:creationId xmlns:a16="http://schemas.microsoft.com/office/drawing/2014/main" id="{4E1A48F6-B12C-4326-9567-2015BE59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65">
              <a:extLst>
                <a:ext uri="{FF2B5EF4-FFF2-40B4-BE49-F238E27FC236}">
                  <a16:creationId xmlns:a16="http://schemas.microsoft.com/office/drawing/2014/main" id="{D54CC944-E50B-43C1-BA9E-32059781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66">
              <a:extLst>
                <a:ext uri="{FF2B5EF4-FFF2-40B4-BE49-F238E27FC236}">
                  <a16:creationId xmlns:a16="http://schemas.microsoft.com/office/drawing/2014/main" id="{86AEE3AE-05F6-479A-AD99-33AE5C897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67">
              <a:extLst>
                <a:ext uri="{FF2B5EF4-FFF2-40B4-BE49-F238E27FC236}">
                  <a16:creationId xmlns:a16="http://schemas.microsoft.com/office/drawing/2014/main" id="{F568C49A-DBB0-4E1E-A3B3-06D3294C7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68">
              <a:extLst>
                <a:ext uri="{FF2B5EF4-FFF2-40B4-BE49-F238E27FC236}">
                  <a16:creationId xmlns:a16="http://schemas.microsoft.com/office/drawing/2014/main" id="{B4823ED2-B5FD-4B39-AF86-552DAB28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69">
              <a:extLst>
                <a:ext uri="{FF2B5EF4-FFF2-40B4-BE49-F238E27FC236}">
                  <a16:creationId xmlns:a16="http://schemas.microsoft.com/office/drawing/2014/main" id="{A3D1C92D-B666-44AC-84B6-88E9B0529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70">
              <a:extLst>
                <a:ext uri="{FF2B5EF4-FFF2-40B4-BE49-F238E27FC236}">
                  <a16:creationId xmlns:a16="http://schemas.microsoft.com/office/drawing/2014/main" id="{53241714-6684-4884-86E6-4FB71C243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71">
              <a:extLst>
                <a:ext uri="{FF2B5EF4-FFF2-40B4-BE49-F238E27FC236}">
                  <a16:creationId xmlns:a16="http://schemas.microsoft.com/office/drawing/2014/main" id="{FE898F7A-B71B-4902-BC28-D01733E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72">
              <a:extLst>
                <a:ext uri="{FF2B5EF4-FFF2-40B4-BE49-F238E27FC236}">
                  <a16:creationId xmlns:a16="http://schemas.microsoft.com/office/drawing/2014/main" id="{E7CFDDD0-30EB-4185-A456-A6571A697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73">
              <a:extLst>
                <a:ext uri="{FF2B5EF4-FFF2-40B4-BE49-F238E27FC236}">
                  <a16:creationId xmlns:a16="http://schemas.microsoft.com/office/drawing/2014/main" id="{AAAFCC04-F1E3-4569-9193-1DA44E7E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74">
              <a:extLst>
                <a:ext uri="{FF2B5EF4-FFF2-40B4-BE49-F238E27FC236}">
                  <a16:creationId xmlns:a16="http://schemas.microsoft.com/office/drawing/2014/main" id="{144CC0AA-58B9-484D-ADEA-62F4DB31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75">
              <a:extLst>
                <a:ext uri="{FF2B5EF4-FFF2-40B4-BE49-F238E27FC236}">
                  <a16:creationId xmlns:a16="http://schemas.microsoft.com/office/drawing/2014/main" id="{CAEFC868-1A1E-425A-8658-E1878301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76">
              <a:extLst>
                <a:ext uri="{FF2B5EF4-FFF2-40B4-BE49-F238E27FC236}">
                  <a16:creationId xmlns:a16="http://schemas.microsoft.com/office/drawing/2014/main" id="{2C829F24-AA54-43BA-97CC-13FCBD4BC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77">
              <a:extLst>
                <a:ext uri="{FF2B5EF4-FFF2-40B4-BE49-F238E27FC236}">
                  <a16:creationId xmlns:a16="http://schemas.microsoft.com/office/drawing/2014/main" id="{E5C623B0-CF43-424E-80F3-FFF67D06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78">
              <a:extLst>
                <a:ext uri="{FF2B5EF4-FFF2-40B4-BE49-F238E27FC236}">
                  <a16:creationId xmlns:a16="http://schemas.microsoft.com/office/drawing/2014/main" id="{43F76292-7C13-48F3-B877-E0A987BD0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79">
              <a:extLst>
                <a:ext uri="{FF2B5EF4-FFF2-40B4-BE49-F238E27FC236}">
                  <a16:creationId xmlns:a16="http://schemas.microsoft.com/office/drawing/2014/main" id="{CE756B14-1F83-4747-A26E-85540AF04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80">
              <a:extLst>
                <a:ext uri="{FF2B5EF4-FFF2-40B4-BE49-F238E27FC236}">
                  <a16:creationId xmlns:a16="http://schemas.microsoft.com/office/drawing/2014/main" id="{D2651C32-0C56-4215-9496-57A1E86DD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81">
              <a:extLst>
                <a:ext uri="{FF2B5EF4-FFF2-40B4-BE49-F238E27FC236}">
                  <a16:creationId xmlns:a16="http://schemas.microsoft.com/office/drawing/2014/main" id="{2379398D-F003-4C39-986A-85AF509FA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82">
              <a:extLst>
                <a:ext uri="{FF2B5EF4-FFF2-40B4-BE49-F238E27FC236}">
                  <a16:creationId xmlns:a16="http://schemas.microsoft.com/office/drawing/2014/main" id="{596073FE-60C2-4881-8AD3-01852FD8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83">
              <a:extLst>
                <a:ext uri="{FF2B5EF4-FFF2-40B4-BE49-F238E27FC236}">
                  <a16:creationId xmlns:a16="http://schemas.microsoft.com/office/drawing/2014/main" id="{A10F6D0D-DB52-4B35-8865-4127386F1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84">
              <a:extLst>
                <a:ext uri="{FF2B5EF4-FFF2-40B4-BE49-F238E27FC236}">
                  <a16:creationId xmlns:a16="http://schemas.microsoft.com/office/drawing/2014/main" id="{AD3091DD-41BA-4DD4-9833-ADBAB1CA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85">
              <a:extLst>
                <a:ext uri="{FF2B5EF4-FFF2-40B4-BE49-F238E27FC236}">
                  <a16:creationId xmlns:a16="http://schemas.microsoft.com/office/drawing/2014/main" id="{AEB975A6-28E4-40E1-ACB4-DF6663CF6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86">
              <a:extLst>
                <a:ext uri="{FF2B5EF4-FFF2-40B4-BE49-F238E27FC236}">
                  <a16:creationId xmlns:a16="http://schemas.microsoft.com/office/drawing/2014/main" id="{FC7D3E92-B73B-4CD4-BB3D-067304B9D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87">
              <a:extLst>
                <a:ext uri="{FF2B5EF4-FFF2-40B4-BE49-F238E27FC236}">
                  <a16:creationId xmlns:a16="http://schemas.microsoft.com/office/drawing/2014/main" id="{14051EB1-DFA7-4811-9E53-D8FB62123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88">
              <a:extLst>
                <a:ext uri="{FF2B5EF4-FFF2-40B4-BE49-F238E27FC236}">
                  <a16:creationId xmlns:a16="http://schemas.microsoft.com/office/drawing/2014/main" id="{FA722EF7-CDDA-48A8-A05E-9BE60691E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89">
              <a:extLst>
                <a:ext uri="{FF2B5EF4-FFF2-40B4-BE49-F238E27FC236}">
                  <a16:creationId xmlns:a16="http://schemas.microsoft.com/office/drawing/2014/main" id="{E8ED8109-63AC-47CC-BA02-0F831302B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90">
              <a:extLst>
                <a:ext uri="{FF2B5EF4-FFF2-40B4-BE49-F238E27FC236}">
                  <a16:creationId xmlns:a16="http://schemas.microsoft.com/office/drawing/2014/main" id="{AD2DD2A8-B060-4A7B-8729-A592C96D9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91">
              <a:extLst>
                <a:ext uri="{FF2B5EF4-FFF2-40B4-BE49-F238E27FC236}">
                  <a16:creationId xmlns:a16="http://schemas.microsoft.com/office/drawing/2014/main" id="{6DCCE7D5-20FB-4018-B1DD-D032A2A4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92">
              <a:extLst>
                <a:ext uri="{FF2B5EF4-FFF2-40B4-BE49-F238E27FC236}">
                  <a16:creationId xmlns:a16="http://schemas.microsoft.com/office/drawing/2014/main" id="{EDB075B6-2579-4B50-B06C-90262240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93">
              <a:extLst>
                <a:ext uri="{FF2B5EF4-FFF2-40B4-BE49-F238E27FC236}">
                  <a16:creationId xmlns:a16="http://schemas.microsoft.com/office/drawing/2014/main" id="{170927CA-5F1B-427C-ABFD-049DE8142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94">
              <a:extLst>
                <a:ext uri="{FF2B5EF4-FFF2-40B4-BE49-F238E27FC236}">
                  <a16:creationId xmlns:a16="http://schemas.microsoft.com/office/drawing/2014/main" id="{75446E72-E27F-4C30-B07D-C1CDCECE9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95">
              <a:extLst>
                <a:ext uri="{FF2B5EF4-FFF2-40B4-BE49-F238E27FC236}">
                  <a16:creationId xmlns:a16="http://schemas.microsoft.com/office/drawing/2014/main" id="{182789AB-9EA1-4202-A1A4-71C1245C6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96">
              <a:extLst>
                <a:ext uri="{FF2B5EF4-FFF2-40B4-BE49-F238E27FC236}">
                  <a16:creationId xmlns:a16="http://schemas.microsoft.com/office/drawing/2014/main" id="{5CB328D0-1AA5-4701-9355-206BC09E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97">
              <a:extLst>
                <a:ext uri="{FF2B5EF4-FFF2-40B4-BE49-F238E27FC236}">
                  <a16:creationId xmlns:a16="http://schemas.microsoft.com/office/drawing/2014/main" id="{E8551DF9-6AF1-4BFB-938E-018AA213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98">
              <a:extLst>
                <a:ext uri="{FF2B5EF4-FFF2-40B4-BE49-F238E27FC236}">
                  <a16:creationId xmlns:a16="http://schemas.microsoft.com/office/drawing/2014/main" id="{F44B04EA-4105-40C8-BF76-CB684B7F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99">
              <a:extLst>
                <a:ext uri="{FF2B5EF4-FFF2-40B4-BE49-F238E27FC236}">
                  <a16:creationId xmlns:a16="http://schemas.microsoft.com/office/drawing/2014/main" id="{0B922907-18FD-4BE3-A0B5-45470A7E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00">
              <a:extLst>
                <a:ext uri="{FF2B5EF4-FFF2-40B4-BE49-F238E27FC236}">
                  <a16:creationId xmlns:a16="http://schemas.microsoft.com/office/drawing/2014/main" id="{49AB77BE-7819-4882-ACEC-41BC94E1D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01">
              <a:extLst>
                <a:ext uri="{FF2B5EF4-FFF2-40B4-BE49-F238E27FC236}">
                  <a16:creationId xmlns:a16="http://schemas.microsoft.com/office/drawing/2014/main" id="{1B14B1E7-F825-4826-833A-5941647C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5" name="Rectangle 102">
              <a:extLst>
                <a:ext uri="{FF2B5EF4-FFF2-40B4-BE49-F238E27FC236}">
                  <a16:creationId xmlns:a16="http://schemas.microsoft.com/office/drawing/2014/main" id="{64FAFF4E-3012-48B4-A306-412760F8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03">
              <a:extLst>
                <a:ext uri="{FF2B5EF4-FFF2-40B4-BE49-F238E27FC236}">
                  <a16:creationId xmlns:a16="http://schemas.microsoft.com/office/drawing/2014/main" id="{790DB4EA-C01B-4623-8A8C-01D0219E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104">
              <a:extLst>
                <a:ext uri="{FF2B5EF4-FFF2-40B4-BE49-F238E27FC236}">
                  <a16:creationId xmlns:a16="http://schemas.microsoft.com/office/drawing/2014/main" id="{DBF213AB-DDB8-4E52-AEBF-2FA80D90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106">
              <a:extLst>
                <a:ext uri="{FF2B5EF4-FFF2-40B4-BE49-F238E27FC236}">
                  <a16:creationId xmlns:a16="http://schemas.microsoft.com/office/drawing/2014/main" id="{4FC409F8-522B-401F-AEBC-48CA0452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107">
              <a:extLst>
                <a:ext uri="{FF2B5EF4-FFF2-40B4-BE49-F238E27FC236}">
                  <a16:creationId xmlns:a16="http://schemas.microsoft.com/office/drawing/2014/main" id="{ABA85166-C5B8-473D-9EE9-F04C781EB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08">
              <a:extLst>
                <a:ext uri="{FF2B5EF4-FFF2-40B4-BE49-F238E27FC236}">
                  <a16:creationId xmlns:a16="http://schemas.microsoft.com/office/drawing/2014/main" id="{B9DBC7E5-529D-49FA-AB86-6CFBBEF6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109">
              <a:extLst>
                <a:ext uri="{FF2B5EF4-FFF2-40B4-BE49-F238E27FC236}">
                  <a16:creationId xmlns:a16="http://schemas.microsoft.com/office/drawing/2014/main" id="{4EF004C1-5ECD-443C-B352-2B119409E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110">
              <a:extLst>
                <a:ext uri="{FF2B5EF4-FFF2-40B4-BE49-F238E27FC236}">
                  <a16:creationId xmlns:a16="http://schemas.microsoft.com/office/drawing/2014/main" id="{442CC873-4E15-4132-8EE2-82F3AC789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11">
              <a:extLst>
                <a:ext uri="{FF2B5EF4-FFF2-40B4-BE49-F238E27FC236}">
                  <a16:creationId xmlns:a16="http://schemas.microsoft.com/office/drawing/2014/main" id="{0B4815C0-1BE4-4BB5-AF7B-15BA445C6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12">
              <a:extLst>
                <a:ext uri="{FF2B5EF4-FFF2-40B4-BE49-F238E27FC236}">
                  <a16:creationId xmlns:a16="http://schemas.microsoft.com/office/drawing/2014/main" id="{C13D8027-DF8B-4A08-BD77-7E3BAC3E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13">
              <a:extLst>
                <a:ext uri="{FF2B5EF4-FFF2-40B4-BE49-F238E27FC236}">
                  <a16:creationId xmlns:a16="http://schemas.microsoft.com/office/drawing/2014/main" id="{621563EC-AFE7-410B-AF00-CD6C3FBF5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114">
              <a:extLst>
                <a:ext uri="{FF2B5EF4-FFF2-40B4-BE49-F238E27FC236}">
                  <a16:creationId xmlns:a16="http://schemas.microsoft.com/office/drawing/2014/main" id="{4AE80560-F012-48C2-95E7-424EE46E4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15">
              <a:extLst>
                <a:ext uri="{FF2B5EF4-FFF2-40B4-BE49-F238E27FC236}">
                  <a16:creationId xmlns:a16="http://schemas.microsoft.com/office/drawing/2014/main" id="{98AD0A6E-771B-4710-92D4-165C63BD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16">
              <a:extLst>
                <a:ext uri="{FF2B5EF4-FFF2-40B4-BE49-F238E27FC236}">
                  <a16:creationId xmlns:a16="http://schemas.microsoft.com/office/drawing/2014/main" id="{590B19EA-6076-4473-925A-87952651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17">
              <a:extLst>
                <a:ext uri="{FF2B5EF4-FFF2-40B4-BE49-F238E27FC236}">
                  <a16:creationId xmlns:a16="http://schemas.microsoft.com/office/drawing/2014/main" id="{745DF3C7-4F3E-42E0-8082-A6777E3C4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18">
              <a:extLst>
                <a:ext uri="{FF2B5EF4-FFF2-40B4-BE49-F238E27FC236}">
                  <a16:creationId xmlns:a16="http://schemas.microsoft.com/office/drawing/2014/main" id="{E63F5171-3BDE-4643-B04B-8E7E45481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19">
              <a:extLst>
                <a:ext uri="{FF2B5EF4-FFF2-40B4-BE49-F238E27FC236}">
                  <a16:creationId xmlns:a16="http://schemas.microsoft.com/office/drawing/2014/main" id="{FD4545E8-0FF2-447D-BE72-8487F4F9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20">
              <a:extLst>
                <a:ext uri="{FF2B5EF4-FFF2-40B4-BE49-F238E27FC236}">
                  <a16:creationId xmlns:a16="http://schemas.microsoft.com/office/drawing/2014/main" id="{2A5880CB-C09D-4404-87EC-E7F0788C9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21">
              <a:extLst>
                <a:ext uri="{FF2B5EF4-FFF2-40B4-BE49-F238E27FC236}">
                  <a16:creationId xmlns:a16="http://schemas.microsoft.com/office/drawing/2014/main" id="{2FBBAAC1-524F-4FDC-94E7-D2E6C2371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22">
              <a:extLst>
                <a:ext uri="{FF2B5EF4-FFF2-40B4-BE49-F238E27FC236}">
                  <a16:creationId xmlns:a16="http://schemas.microsoft.com/office/drawing/2014/main" id="{3F9FFF77-6A5E-44F8-B3DD-2AEB38E65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124">
              <a:extLst>
                <a:ext uri="{FF2B5EF4-FFF2-40B4-BE49-F238E27FC236}">
                  <a16:creationId xmlns:a16="http://schemas.microsoft.com/office/drawing/2014/main" id="{27D0E5C5-F03F-41EB-9E0E-BCBD1849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25">
              <a:extLst>
                <a:ext uri="{FF2B5EF4-FFF2-40B4-BE49-F238E27FC236}">
                  <a16:creationId xmlns:a16="http://schemas.microsoft.com/office/drawing/2014/main" id="{22185B56-6BD2-498E-8E12-74705B5FF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4533010" y="219906"/>
            <a:ext cx="71614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en-US" sz="5400" dirty="0" err="1"/>
              <a:t>Struktur</a:t>
            </a:r>
            <a:r>
              <a:rPr lang="en-US" altLang="en-US" sz="5400" dirty="0"/>
              <a:t> </a:t>
            </a:r>
            <a:r>
              <a:rPr lang="en-US" altLang="en-US" sz="5400" dirty="0" err="1">
                <a:solidFill>
                  <a:schemeClr val="accent1"/>
                </a:solidFill>
              </a:rPr>
              <a:t>Kebijakan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669593-449A-4097-BAE8-B696808186D1}"/>
              </a:ext>
            </a:extLst>
          </p:cNvPr>
          <p:cNvGrpSpPr/>
          <p:nvPr/>
        </p:nvGrpSpPr>
        <p:grpSpPr>
          <a:xfrm>
            <a:off x="-81344" y="6415704"/>
            <a:ext cx="12210572" cy="379656"/>
            <a:chOff x="3638881" y="1932349"/>
            <a:chExt cx="12210572" cy="3796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24AA6F-3093-4DD5-9025-F1BA8C903230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675851-B4FD-4A11-9E21-B9607E8311C4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" name="Rectangle 512">
            <a:extLst>
              <a:ext uri="{FF2B5EF4-FFF2-40B4-BE49-F238E27FC236}">
                <a16:creationId xmlns:a16="http://schemas.microsoft.com/office/drawing/2014/main" id="{C37AF990-B783-4A09-B0E6-903E9343EF49}"/>
              </a:ext>
            </a:extLst>
          </p:cNvPr>
          <p:cNvSpPr/>
          <p:nvPr/>
        </p:nvSpPr>
        <p:spPr>
          <a:xfrm>
            <a:off x="5810335" y="5103272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E3DDDD26-B2CD-473A-B4ED-B06F1EDC8144}"/>
              </a:ext>
            </a:extLst>
          </p:cNvPr>
          <p:cNvSpPr/>
          <p:nvPr/>
        </p:nvSpPr>
        <p:spPr>
          <a:xfrm>
            <a:off x="5810335" y="3705752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D89C7403-8BCF-4EBD-A5ED-FD44C426CE34}"/>
              </a:ext>
            </a:extLst>
          </p:cNvPr>
          <p:cNvSpPr/>
          <p:nvPr/>
        </p:nvSpPr>
        <p:spPr>
          <a:xfrm>
            <a:off x="5810335" y="2308232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19CE1D26-AF9A-43F3-BB43-74C2AEB881AD}"/>
              </a:ext>
            </a:extLst>
          </p:cNvPr>
          <p:cNvGrpSpPr/>
          <p:nvPr/>
        </p:nvGrpSpPr>
        <p:grpSpPr>
          <a:xfrm rot="19735476">
            <a:off x="5925656" y="5462421"/>
            <a:ext cx="585583" cy="177624"/>
            <a:chOff x="115511" y="1655618"/>
            <a:chExt cx="2541413" cy="770883"/>
          </a:xfrm>
        </p:grpSpPr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DC51AB90-DB29-4C96-87D4-8DB285665798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28269E9E-9AD2-412F-BE52-24F20DC687FE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FB257297-86FE-4F98-B934-13C4DEBF982A}"/>
              </a:ext>
            </a:extLst>
          </p:cNvPr>
          <p:cNvGrpSpPr/>
          <p:nvPr/>
        </p:nvGrpSpPr>
        <p:grpSpPr>
          <a:xfrm>
            <a:off x="6014285" y="2383457"/>
            <a:ext cx="389810" cy="639440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8701BC6-91B1-4B4B-8E4B-418EE5B01404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C7D9895-D82F-45DD-ABCD-56B8FC5A15DC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DCB71B3-AE25-4E2D-B294-B4F33D043406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2F798C59-D336-4E58-86C7-B1F7B5053B31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6854C30-F137-42A9-8118-B89F8D80E136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40132F00-12F3-4758-A64F-3C1C4CF39B3E}"/>
              </a:ext>
            </a:extLst>
          </p:cNvPr>
          <p:cNvGrpSpPr/>
          <p:nvPr/>
        </p:nvGrpSpPr>
        <p:grpSpPr>
          <a:xfrm>
            <a:off x="6069374" y="3901144"/>
            <a:ext cx="298146" cy="488746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5AA41C8-0A03-4BA9-8851-6E89A7AA5BF5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5AC791E5-E560-4A1D-9392-2005AA9C1323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30CF91C-F77F-42EB-8287-E2D6FA202024}"/>
              </a:ext>
            </a:extLst>
          </p:cNvPr>
          <p:cNvSpPr/>
          <p:nvPr/>
        </p:nvSpPr>
        <p:spPr>
          <a:xfrm>
            <a:off x="6753610" y="2066877"/>
            <a:ext cx="5438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didalamnya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memisahkan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proyek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elemen-elemen</a:t>
            </a:r>
            <a:r>
              <a:rPr lang="en-US" altLang="en-US" sz="24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E7C23-C7F2-443C-AEE9-F882C05A1C55}"/>
              </a:ext>
            </a:extLst>
          </p:cNvPr>
          <p:cNvSpPr/>
          <p:nvPr/>
        </p:nvSpPr>
        <p:spPr>
          <a:xfrm>
            <a:off x="6753610" y="3462651"/>
            <a:ext cx="5357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/>
              <a:t>Elemen-elemen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logis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identifikasi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analisis</a:t>
            </a:r>
            <a:r>
              <a:rPr lang="en-US" altLang="en-US" sz="2400" dirty="0"/>
              <a:t> agar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tersusun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risiko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51E9D-7E68-4B72-AE5E-C2AF85BDBDF9}"/>
              </a:ext>
            </a:extLst>
          </p:cNvPr>
          <p:cNvSpPr/>
          <p:nvPr/>
        </p:nvSpPr>
        <p:spPr>
          <a:xfrm>
            <a:off x="6753610" y="5103246"/>
            <a:ext cx="5357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/>
              <a:t>Struktur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tergantung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risiko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ruang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lingkup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kegiatan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65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b="1" dirty="0"/>
              <a:t>SUMMARY</a:t>
            </a:r>
            <a:r>
              <a:rPr lang="id-ID" altLang="en-US" b="1" dirty="0"/>
              <a:t> (1)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49E06-6DDA-4DFC-BC01-6DB9AAFD49E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7B7FC-A5EA-4320-B467-3174151D826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BA24-EE90-4C59-A301-91FEB93FE227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EB65119-388F-48C3-ACD1-B11F43AF4E6F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44CD5A6-4035-47EB-B023-A2D370C4AE1C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E09BDB2D-64E8-4472-BB35-8DE1B483A2AF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A7370-0459-4C13-8103-4CD61D7470E8}"/>
              </a:ext>
            </a:extLst>
          </p:cNvPr>
          <p:cNvSpPr txBox="1"/>
          <p:nvPr/>
        </p:nvSpPr>
        <p:spPr>
          <a:xfrm>
            <a:off x="5785152" y="1553744"/>
            <a:ext cx="6406848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spcBef>
                <a:spcPts val="580"/>
              </a:spcBef>
              <a:defRPr/>
            </a:pP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proposal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risko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A5EA408-954D-44E2-A1F5-3586FA95D9B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0F5749E-1C4C-4C3F-B44F-C9C6481EE14F}"/>
              </a:ext>
            </a:extLst>
          </p:cNvPr>
          <p:cNvSpPr/>
          <p:nvPr/>
        </p:nvSpPr>
        <p:spPr>
          <a:xfrm flipH="1">
            <a:off x="5062876" y="32623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BD6FA005-05D9-4DD7-BC73-9C28E06A83A8}"/>
              </a:ext>
            </a:extLst>
          </p:cNvPr>
          <p:cNvSpPr/>
          <p:nvPr/>
        </p:nvSpPr>
        <p:spPr>
          <a:xfrm>
            <a:off x="5146391" y="210918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EA3E4-8BF1-4D60-965F-07BCBE21C27E}"/>
              </a:ext>
            </a:extLst>
          </p:cNvPr>
          <p:cNvGrpSpPr/>
          <p:nvPr/>
        </p:nvGrpSpPr>
        <p:grpSpPr>
          <a:xfrm>
            <a:off x="938002" y="2312990"/>
            <a:ext cx="2018726" cy="3721541"/>
            <a:chOff x="433001" y="1399349"/>
            <a:chExt cx="2505075" cy="46181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FA3CEC-9745-40A4-B8FC-418C261D184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62AC89-C39E-426E-8CF0-26305813EADF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CBE81-B931-4153-97DE-4D4C142FE756}"/>
              </a:ext>
            </a:extLst>
          </p:cNvPr>
          <p:cNvSpPr/>
          <p:nvPr/>
        </p:nvSpPr>
        <p:spPr>
          <a:xfrm>
            <a:off x="5824720" y="2817814"/>
            <a:ext cx="64068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0"/>
              </a:spcBef>
              <a:defRPr/>
            </a:pPr>
            <a:r>
              <a:rPr lang="en-US" sz="2000" dirty="0" err="1"/>
              <a:t>Konteks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/>
              <a:t>mendefinisikan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dan juga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dan </a:t>
            </a:r>
            <a:r>
              <a:rPr lang="en-US" sz="2000" dirty="0" err="1"/>
              <a:t>sosial</a:t>
            </a:r>
            <a:r>
              <a:rPr lang="en-US" sz="2000" dirty="0"/>
              <a:t>.</a:t>
            </a:r>
          </a:p>
          <a:p>
            <a:pPr>
              <a:spcBef>
                <a:spcPts val="580"/>
              </a:spcBef>
              <a:defRPr/>
            </a:pPr>
            <a:endParaRPr lang="en-US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B47472-F862-4908-AB21-BFDD43CB44C3}"/>
              </a:ext>
            </a:extLst>
          </p:cNvPr>
          <p:cNvSpPr/>
          <p:nvPr/>
        </p:nvSpPr>
        <p:spPr>
          <a:xfrm>
            <a:off x="5824720" y="417699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80"/>
              </a:spcBef>
              <a:defRPr/>
            </a:pPr>
            <a:r>
              <a:rPr lang="en-US" sz="2000" dirty="0" err="1"/>
              <a:t>Konteks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mendefinisikan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dan </a:t>
            </a:r>
            <a:r>
              <a:rPr lang="en-US" sz="2000" dirty="0" err="1"/>
              <a:t>keterbatasan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72061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509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Wingdings 2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Sutrani Rachmawati</dc:creator>
  <cp:lastModifiedBy>Sutrani Rachmawati</cp:lastModifiedBy>
  <cp:revision>3</cp:revision>
  <dcterms:created xsi:type="dcterms:W3CDTF">2020-10-05T16:02:19Z</dcterms:created>
  <dcterms:modified xsi:type="dcterms:W3CDTF">2020-10-05T16:20:12Z</dcterms:modified>
</cp:coreProperties>
</file>