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8"/>
  </p:notesMasterIdLst>
  <p:sldIdLst>
    <p:sldId id="353" r:id="rId4"/>
    <p:sldId id="363" r:id="rId5"/>
    <p:sldId id="364" r:id="rId6"/>
    <p:sldId id="365" r:id="rId7"/>
    <p:sldId id="366" r:id="rId8"/>
    <p:sldId id="367" r:id="rId9"/>
    <p:sldId id="262" r:id="rId10"/>
    <p:sldId id="369" r:id="rId11"/>
    <p:sldId id="370" r:id="rId12"/>
    <p:sldId id="264" r:id="rId13"/>
    <p:sldId id="266" r:id="rId14"/>
    <p:sldId id="265"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6" autoAdjust="0"/>
    <p:restoredTop sz="94660"/>
  </p:normalViewPr>
  <p:slideViewPr>
    <p:cSldViewPr snapToGrid="0" showGuides="1">
      <p:cViewPr varScale="1">
        <p:scale>
          <a:sx n="45" d="100"/>
          <a:sy n="45" d="100"/>
        </p:scale>
        <p:origin x="30" y="53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93343476-002D-4A3B-A29E-9725A0398C1B}"/>
              </a:ext>
            </a:extLst>
          </p:cNvPr>
          <p:cNvSpPr>
            <a:spLocks noGrp="1"/>
          </p:cNvSpPr>
          <p:nvPr>
            <p:ph type="pic" sz="quarter" idx="14" hasCustomPrompt="1"/>
          </p:nvPr>
        </p:nvSpPr>
        <p:spPr>
          <a:xfrm>
            <a:off x="701992" y="1724296"/>
            <a:ext cx="3356202" cy="4432663"/>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50741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5167C1FD-79E5-4DFB-B599-CE7FA453E76E}"/>
              </a:ext>
            </a:extLst>
          </p:cNvPr>
          <p:cNvSpPr/>
          <p:nvPr userDrawn="1"/>
        </p:nvSpPr>
        <p:spPr>
          <a:xfrm>
            <a:off x="2837024" y="4407060"/>
            <a:ext cx="6286880" cy="63683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 name="Group 1">
            <a:extLst>
              <a:ext uri="{FF2B5EF4-FFF2-40B4-BE49-F238E27FC236}">
                <a16:creationId xmlns:a16="http://schemas.microsoft.com/office/drawing/2014/main" id="{72F46287-4C51-43D8-92F0-FD873A824831}"/>
              </a:ext>
            </a:extLst>
          </p:cNvPr>
          <p:cNvGrpSpPr/>
          <p:nvPr userDrawn="1"/>
        </p:nvGrpSpPr>
        <p:grpSpPr>
          <a:xfrm>
            <a:off x="3377308" y="1775445"/>
            <a:ext cx="5437384" cy="2987474"/>
            <a:chOff x="-548507" y="477868"/>
            <a:chExt cx="11570449" cy="6357177"/>
          </a:xfrm>
        </p:grpSpPr>
        <p:sp>
          <p:nvSpPr>
            <p:cNvPr id="3" name="Freeform: Shape 2">
              <a:extLst>
                <a:ext uri="{FF2B5EF4-FFF2-40B4-BE49-F238E27FC236}">
                  <a16:creationId xmlns:a16="http://schemas.microsoft.com/office/drawing/2014/main" id="{2E2B3705-17EE-4714-A77A-5E049E88E49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BE08FF19-68CA-488B-ACBD-1EA51CE3CC4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6228E0A-60DD-4B3E-84F1-7D527AE0826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CC996D0-AE6C-45D6-BEE0-6E6C0BA7508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3EA1C64C-A89D-4FB0-8460-F2B8C81639B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354E1D3-A683-4DE3-AC50-2F66D15F91B6}"/>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B516F56-343A-4107-AE2C-4167DDE1A91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6851220-4A6E-4C3A-AA35-473C6446D95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84578CD-F61B-424F-A18B-939A1FBAEBC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817C4E7-34C1-42B2-9E11-EB92D06F373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F1CFDC2-CE81-48A1-87CA-DF52BF7F011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98B1C035-B0EA-4544-A893-1E24A31C927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Text Placeholder 9">
            <a:extLst>
              <a:ext uri="{FF2B5EF4-FFF2-40B4-BE49-F238E27FC236}">
                <a16:creationId xmlns:a16="http://schemas.microsoft.com/office/drawing/2014/main" id="{152447F5-9287-4BAC-9515-A4701803D4C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6" name="Picture Placeholder 2">
            <a:extLst>
              <a:ext uri="{FF2B5EF4-FFF2-40B4-BE49-F238E27FC236}">
                <a16:creationId xmlns:a16="http://schemas.microsoft.com/office/drawing/2014/main" id="{CC6AA931-5216-4116-8A38-3378D2B244AA}"/>
              </a:ext>
            </a:extLst>
          </p:cNvPr>
          <p:cNvSpPr>
            <a:spLocks noGrp="1"/>
          </p:cNvSpPr>
          <p:nvPr>
            <p:ph type="pic" idx="12" hasCustomPrompt="1"/>
          </p:nvPr>
        </p:nvSpPr>
        <p:spPr>
          <a:xfrm>
            <a:off x="4093743" y="1944995"/>
            <a:ext cx="4040802" cy="2400719"/>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EF14F63-4540-4A54-8A43-17A5BDDD5802}"/>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8956863A-5119-4A54-AE30-EB43EAE8637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E9866646-545E-4A7A-B164-CA0DDA14E20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B7A40FC1-9AB2-4230-8615-B92255E22ACC}"/>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F6C7864-D4CD-4D84-891A-19B062E2DD9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A6ABB7B1-4E63-4736-AA22-EF0D5FCF82E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7325142C-3073-4A7E-A28F-F7DE92744665}"/>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ADEC2D3C-461D-499D-99CF-7F4C175BDEB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0268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41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5705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72752-B323-4436-8B2D-2E9FDDEF05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C4EE132-3F9E-4984-849E-5656AFC4B8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641ED2-CFC8-4639-A93A-DCACA923CB55}"/>
              </a:ext>
            </a:extLst>
          </p:cNvPr>
          <p:cNvSpPr>
            <a:spLocks noGrp="1"/>
          </p:cNvSpPr>
          <p:nvPr>
            <p:ph type="sldNum" sz="quarter" idx="12"/>
          </p:nvPr>
        </p:nvSpPr>
        <p:spPr/>
        <p:txBody>
          <a:bodyPr/>
          <a:lstStyle>
            <a:lvl1pPr>
              <a:defRPr/>
            </a:lvl1pPr>
          </a:lstStyle>
          <a:p>
            <a:fld id="{E77B75BF-5DC6-4C1B-9361-39529C34C2E5}" type="slidenum">
              <a:rPr lang="en-US" altLang="en-US"/>
              <a:pPr/>
              <a:t>‹#›</a:t>
            </a:fld>
            <a:endParaRPr lang="en-US" altLang="en-US"/>
          </a:p>
        </p:txBody>
      </p:sp>
    </p:spTree>
    <p:extLst>
      <p:ext uri="{BB962C8B-B14F-4D97-AF65-F5344CB8AC3E}">
        <p14:creationId xmlns:p14="http://schemas.microsoft.com/office/powerpoint/2010/main" val="267328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7" r:id="rId3"/>
    <p:sldLayoutId id="2147483698" r:id="rId4"/>
    <p:sldLayoutId id="214748370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93" r:id="rId8"/>
    <p:sldLayoutId id="2147483682" r:id="rId9"/>
    <p:sldLayoutId id="2147483683" r:id="rId10"/>
    <p:sldLayoutId id="2147483684" r:id="rId11"/>
    <p:sldLayoutId id="2147483687" r:id="rId12"/>
    <p:sldLayoutId id="2147483686" r:id="rId13"/>
    <p:sldLayoutId id="2147483688" r:id="rId14"/>
    <p:sldLayoutId id="2147483671" r:id="rId15"/>
    <p:sldLayoutId id="2147483672" r:id="rId16"/>
    <p:sldLayoutId id="214748369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727215-1EDA-464E-B4E4-37E7C2C8C611}"/>
              </a:ext>
            </a:extLst>
          </p:cNvPr>
          <p:cNvSpPr/>
          <p:nvPr/>
        </p:nvSpPr>
        <p:spPr>
          <a:xfrm>
            <a:off x="7104186" y="1178169"/>
            <a:ext cx="5087814" cy="254976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B75212-14C2-45F5-8445-66E27F80DAAE}"/>
              </a:ext>
            </a:extLst>
          </p:cNvPr>
          <p:cNvSpPr txBox="1"/>
          <p:nvPr/>
        </p:nvSpPr>
        <p:spPr>
          <a:xfrm>
            <a:off x="7104186" y="1373097"/>
            <a:ext cx="5087814" cy="3231654"/>
          </a:xfrm>
          <a:prstGeom prst="rect">
            <a:avLst/>
          </a:prstGeom>
          <a:noFill/>
        </p:spPr>
        <p:txBody>
          <a:bodyPr wrap="square" rtlCol="0" anchor="ctr">
            <a:spAutoFit/>
          </a:bodyPr>
          <a:lstStyle/>
          <a:p>
            <a:pPr algn="r"/>
            <a:r>
              <a:rPr lang="en-US" sz="3600" dirty="0">
                <a:solidFill>
                  <a:schemeClr val="bg1"/>
                </a:solidFill>
              </a:rPr>
              <a:t>HEALTH &amp; SAFETY </a:t>
            </a:r>
            <a:br>
              <a:rPr lang="en-US" sz="3600" dirty="0">
                <a:solidFill>
                  <a:schemeClr val="bg1"/>
                </a:solidFill>
              </a:rPr>
            </a:br>
            <a:r>
              <a:rPr lang="en-US" sz="3600" dirty="0">
                <a:solidFill>
                  <a:schemeClr val="bg1"/>
                </a:solidFill>
              </a:rPr>
              <a:t>RISK MANAGEMENT</a:t>
            </a:r>
            <a:br>
              <a:rPr lang="en-US" sz="3600" dirty="0">
                <a:solidFill>
                  <a:schemeClr val="bg1"/>
                </a:solidFill>
              </a:rPr>
            </a:br>
            <a:r>
              <a:rPr lang="en-US" sz="2400" dirty="0">
                <a:solidFill>
                  <a:schemeClr val="bg1"/>
                </a:solidFill>
              </a:rPr>
              <a:t>(</a:t>
            </a:r>
            <a:r>
              <a:rPr lang="en-US" sz="2400" dirty="0" err="1">
                <a:solidFill>
                  <a:schemeClr val="bg1"/>
                </a:solidFill>
              </a:rPr>
              <a:t>Sesi</a:t>
            </a:r>
            <a:r>
              <a:rPr lang="en-US" sz="2400" dirty="0">
                <a:solidFill>
                  <a:schemeClr val="bg1"/>
                </a:solidFill>
              </a:rPr>
              <a:t> 1)</a:t>
            </a:r>
            <a:br>
              <a:rPr lang="en-US" sz="2400" dirty="0">
                <a:solidFill>
                  <a:schemeClr val="bg1"/>
                </a:solidFill>
              </a:rPr>
            </a:br>
            <a:br>
              <a:rPr lang="en-US" sz="3600" dirty="0">
                <a:solidFill>
                  <a:schemeClr val="bg1"/>
                </a:solidFill>
              </a:rPr>
            </a:br>
            <a:br>
              <a:rPr lang="en-US" sz="3600" dirty="0">
                <a:solidFill>
                  <a:schemeClr val="bg1"/>
                </a:solidFill>
              </a:rPr>
            </a:br>
            <a:endParaRPr lang="ko-KR" altLang="en-US" sz="3600" dirty="0">
              <a:solidFill>
                <a:schemeClr val="bg1"/>
              </a:solidFill>
              <a:latin typeface="+mj-lt"/>
              <a:cs typeface="Arial" pitchFamily="34" charset="0"/>
            </a:endParaRPr>
          </a:p>
        </p:txBody>
      </p:sp>
      <p:sp>
        <p:nvSpPr>
          <p:cNvPr id="18" name="TextBox 17">
            <a:extLst>
              <a:ext uri="{FF2B5EF4-FFF2-40B4-BE49-F238E27FC236}">
                <a16:creationId xmlns:a16="http://schemas.microsoft.com/office/drawing/2014/main" id="{FF433DA1-525F-4DC5-BB93-41F927AA0688}"/>
              </a:ext>
            </a:extLst>
          </p:cNvPr>
          <p:cNvSpPr txBox="1"/>
          <p:nvPr/>
        </p:nvSpPr>
        <p:spPr>
          <a:xfrm>
            <a:off x="8119669" y="3121412"/>
            <a:ext cx="4072331" cy="646331"/>
          </a:xfrm>
          <a:prstGeom prst="rect">
            <a:avLst/>
          </a:prstGeom>
          <a:noFill/>
        </p:spPr>
        <p:txBody>
          <a:bodyPr wrap="square" rtlCol="0" anchor="ctr">
            <a:spAutoFit/>
          </a:bodyPr>
          <a:lstStyle/>
          <a:p>
            <a:pPr algn="r"/>
            <a:r>
              <a:rPr lang="en-US" altLang="en-US" b="1" dirty="0" err="1">
                <a:solidFill>
                  <a:schemeClr val="bg1"/>
                </a:solidFill>
              </a:rPr>
              <a:t>DR.dr.Zulkifli</a:t>
            </a:r>
            <a:r>
              <a:rPr lang="en-US" altLang="en-US" b="1" dirty="0">
                <a:solidFill>
                  <a:schemeClr val="bg1"/>
                </a:solidFill>
              </a:rPr>
              <a:t> </a:t>
            </a:r>
            <a:r>
              <a:rPr lang="en-US" altLang="en-US" b="1" dirty="0" err="1">
                <a:solidFill>
                  <a:schemeClr val="bg1"/>
                </a:solidFill>
              </a:rPr>
              <a:t>Djunaidi</a:t>
            </a:r>
            <a:r>
              <a:rPr lang="en-US" altLang="en-US" b="1" dirty="0">
                <a:solidFill>
                  <a:schemeClr val="bg1"/>
                </a:solidFill>
              </a:rPr>
              <a:t>, </a:t>
            </a:r>
            <a:r>
              <a:rPr lang="en-US" altLang="en-US" b="1" dirty="0" err="1">
                <a:solidFill>
                  <a:schemeClr val="bg1"/>
                </a:solidFill>
              </a:rPr>
              <a:t>MAppSc</a:t>
            </a:r>
            <a:br>
              <a:rPr lang="en-US" altLang="en-US" b="1" dirty="0">
                <a:solidFill>
                  <a:schemeClr val="bg1"/>
                </a:solidFill>
              </a:rPr>
            </a:br>
            <a:r>
              <a:rPr lang="en-US" altLang="en-US" b="1" dirty="0">
                <a:solidFill>
                  <a:schemeClr val="bg1"/>
                </a:solidFill>
              </a:rPr>
              <a:t>02/10/2020</a:t>
            </a:r>
          </a:p>
        </p:txBody>
      </p:sp>
    </p:spTree>
    <p:extLst>
      <p:ext uri="{BB962C8B-B14F-4D97-AF65-F5344CB8AC3E}">
        <p14:creationId xmlns:p14="http://schemas.microsoft.com/office/powerpoint/2010/main" val="377877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42" name="Rectangle 2">
            <a:extLst>
              <a:ext uri="{FF2B5EF4-FFF2-40B4-BE49-F238E27FC236}">
                <a16:creationId xmlns:a16="http://schemas.microsoft.com/office/drawing/2014/main" id="{34AFC221-5312-456F-ADAF-34E9145DFF03}"/>
              </a:ext>
            </a:extLst>
          </p:cNvPr>
          <p:cNvSpPr>
            <a:spLocks noGrp="1" noChangeArrowheads="1"/>
          </p:cNvSpPr>
          <p:nvPr>
            <p:ph type="title"/>
          </p:nvPr>
        </p:nvSpPr>
        <p:spPr>
          <a:xfrm>
            <a:off x="6094105" y="802955"/>
            <a:ext cx="4977976" cy="1454051"/>
          </a:xfrm>
        </p:spPr>
        <p:txBody>
          <a:bodyPr>
            <a:normAutofit/>
          </a:bodyPr>
          <a:lstStyle/>
          <a:p>
            <a:pPr eaLnBrk="1" fontAlgn="auto" hangingPunct="1">
              <a:spcAft>
                <a:spcPts val="0"/>
              </a:spcAft>
              <a:defRPr/>
            </a:pPr>
            <a:r>
              <a:rPr lang="en-US" dirty="0">
                <a:solidFill>
                  <a:srgbClr val="000000"/>
                </a:solidFill>
              </a:rPr>
              <a:t>Step 1- Establish the context</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Presentation with Checklist">
            <a:extLst>
              <a:ext uri="{FF2B5EF4-FFF2-40B4-BE49-F238E27FC236}">
                <a16:creationId xmlns:a16="http://schemas.microsoft.com/office/drawing/2014/main" id="{EF935B5B-57CE-4AAA-B148-2DE20D15D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0243" name="Rectangle 3">
            <a:extLst>
              <a:ext uri="{FF2B5EF4-FFF2-40B4-BE49-F238E27FC236}">
                <a16:creationId xmlns:a16="http://schemas.microsoft.com/office/drawing/2014/main" id="{2ED0B7C3-7B68-4C3F-8F03-B0E5F2AFB4EC}"/>
              </a:ext>
            </a:extLst>
          </p:cNvPr>
          <p:cNvSpPr>
            <a:spLocks noGrp="1" noChangeArrowheads="1"/>
          </p:cNvSpPr>
          <p:nvPr>
            <p:ph idx="1"/>
          </p:nvPr>
        </p:nvSpPr>
        <p:spPr>
          <a:xfrm>
            <a:off x="5843405" y="2781350"/>
            <a:ext cx="6126869" cy="3639289"/>
          </a:xfrm>
        </p:spPr>
        <p:txBody>
          <a:bodyPr anchor="ctr">
            <a:noAutofit/>
          </a:bodyPr>
          <a:lstStyle/>
          <a:p>
            <a:pPr eaLnBrk="1" hangingPunct="1">
              <a:spcBef>
                <a:spcPts val="600"/>
              </a:spcBef>
            </a:pPr>
            <a:r>
              <a:rPr lang="en-US" altLang="en-US" sz="2400" dirty="0">
                <a:solidFill>
                  <a:srgbClr val="000000"/>
                </a:solidFill>
              </a:rPr>
              <a:t>Establish the context is to define the scope of the risk management activity. </a:t>
            </a:r>
            <a:endParaRPr lang="id-ID" altLang="en-US" sz="2400" dirty="0">
              <a:solidFill>
                <a:srgbClr val="000000"/>
              </a:solidFill>
            </a:endParaRPr>
          </a:p>
          <a:p>
            <a:pPr eaLnBrk="1" hangingPunct="1">
              <a:spcBef>
                <a:spcPts val="600"/>
              </a:spcBef>
            </a:pPr>
            <a:endParaRPr lang="en-US" altLang="en-US" sz="2400" dirty="0">
              <a:solidFill>
                <a:srgbClr val="000000"/>
              </a:solidFill>
            </a:endParaRPr>
          </a:p>
          <a:p>
            <a:pPr eaLnBrk="1" hangingPunct="1">
              <a:spcBef>
                <a:spcPts val="600"/>
              </a:spcBef>
            </a:pPr>
            <a:r>
              <a:rPr lang="en-US" altLang="en-US" sz="2400" dirty="0">
                <a:solidFill>
                  <a:srgbClr val="000000"/>
                </a:solidFill>
              </a:rPr>
              <a:t>The purpose of this step is to establish the parameters of the process including the criteria by which risks will be assessed. Therefore, this step defines the strategic and </a:t>
            </a:r>
            <a:r>
              <a:rPr lang="en-US" altLang="en-US" sz="2400" dirty="0" err="1">
                <a:solidFill>
                  <a:srgbClr val="000000"/>
                </a:solidFill>
              </a:rPr>
              <a:t>organisational</a:t>
            </a:r>
            <a:r>
              <a:rPr lang="en-US" altLang="en-US" sz="2400" dirty="0">
                <a:solidFill>
                  <a:srgbClr val="000000"/>
                </a:solidFill>
              </a:rPr>
              <a:t> context in which the remainder of the risk management process operates. </a:t>
            </a:r>
          </a:p>
          <a:p>
            <a:pPr eaLnBrk="1" hangingPunct="1">
              <a:spcBef>
                <a:spcPts val="600"/>
              </a:spcBef>
              <a:buNone/>
            </a:pPr>
            <a:endParaRPr lang="en-US"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wipe(left)">
                                      <p:cBhvr>
                                        <p:cTn id="10" dur="500"/>
                                        <p:tgtEl>
                                          <p:spTgt spid="102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ipe(left)">
                                      <p:cBhvr>
                                        <p:cTn id="15"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1BCD172B-6643-4EF1-B8D9-0C0B8E984424}"/>
              </a:ext>
            </a:extLst>
          </p:cNvPr>
          <p:cNvSpPr>
            <a:spLocks noGrp="1"/>
          </p:cNvSpPr>
          <p:nvPr>
            <p:ph type="title"/>
          </p:nvPr>
        </p:nvSpPr>
        <p:spPr>
          <a:xfrm>
            <a:off x="958506" y="800392"/>
            <a:ext cx="10264697" cy="1212102"/>
          </a:xfrm>
        </p:spPr>
        <p:txBody>
          <a:bodyPr>
            <a:normAutofit/>
          </a:bodyPr>
          <a:lstStyle/>
          <a:p>
            <a:pPr eaLnBrk="1" fontAlgn="auto" hangingPunct="1">
              <a:spcAft>
                <a:spcPts val="0"/>
              </a:spcAft>
              <a:defRPr/>
            </a:pPr>
            <a:r>
              <a:rPr lang="en-US" sz="4000" dirty="0">
                <a:solidFill>
                  <a:srgbClr val="FFFFFF"/>
                </a:solidFill>
              </a:rPr>
              <a:t>This includes</a:t>
            </a:r>
          </a:p>
        </p:txBody>
      </p:sp>
      <p:sp>
        <p:nvSpPr>
          <p:cNvPr id="12291" name="Rectangle 3">
            <a:extLst>
              <a:ext uri="{FF2B5EF4-FFF2-40B4-BE49-F238E27FC236}">
                <a16:creationId xmlns:a16="http://schemas.microsoft.com/office/drawing/2014/main" id="{B4EB8FBF-3B71-401E-85AB-B750F2A4C637}"/>
              </a:ext>
            </a:extLst>
          </p:cNvPr>
          <p:cNvSpPr>
            <a:spLocks noGrp="1" noChangeArrowheads="1"/>
          </p:cNvSpPr>
          <p:nvPr>
            <p:ph idx="1"/>
          </p:nvPr>
        </p:nvSpPr>
        <p:spPr/>
        <p:txBody>
          <a:bodyPr rtlCol="0">
            <a:normAutofit fontScale="25000" lnSpcReduction="20000"/>
          </a:bodyPr>
          <a:lstStyle/>
          <a:p>
            <a:pPr marL="731520" lvl="1" indent="-274320" algn="just" eaLnBrk="1" fontAlgn="auto" hangingPunct="1">
              <a:spcAft>
                <a:spcPts val="0"/>
              </a:spcAft>
              <a:buFont typeface="Wingdings"/>
              <a:buChar char=""/>
              <a:defRPr/>
            </a:pPr>
            <a:endParaRPr lang="en-US" sz="500" b="1" dirty="0"/>
          </a:p>
        </p:txBody>
      </p:sp>
      <p:sp>
        <p:nvSpPr>
          <p:cNvPr id="11" name="Rectangle 3">
            <a:extLst>
              <a:ext uri="{FF2B5EF4-FFF2-40B4-BE49-F238E27FC236}">
                <a16:creationId xmlns:a16="http://schemas.microsoft.com/office/drawing/2014/main" id="{D565071F-838A-494E-A250-63DEF15DEF28}"/>
              </a:ext>
            </a:extLst>
          </p:cNvPr>
          <p:cNvSpPr txBox="1">
            <a:spLocks noChangeArrowheads="1"/>
          </p:cNvSpPr>
          <p:nvPr/>
        </p:nvSpPr>
        <p:spPr>
          <a:xfrm>
            <a:off x="812935" y="2488273"/>
            <a:ext cx="10972800" cy="4625975"/>
          </a:xfr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1520" lvl="1" indent="-274320" algn="just">
              <a:buFont typeface="Wingdings"/>
              <a:buChar char=""/>
              <a:defRPr/>
            </a:pPr>
            <a:r>
              <a:rPr lang="en-US" sz="2000" b="1"/>
              <a:t>defining the external and internal stakeholders and their objectives</a:t>
            </a:r>
            <a:r>
              <a:rPr lang="en-US" sz="2000"/>
              <a:t>; </a:t>
            </a:r>
          </a:p>
          <a:p>
            <a:pPr marL="731520" lvl="1" indent="-274320" algn="just">
              <a:buFont typeface="Wingdings"/>
              <a:buChar char=""/>
              <a:defRPr/>
            </a:pPr>
            <a:r>
              <a:rPr lang="en-US" sz="2000" b="1"/>
              <a:t>defining the organisational context - this is the context within which the risk management policy is to be implemented, including what each person's responsibilities are and what resources are required</a:t>
            </a:r>
            <a:r>
              <a:rPr lang="en-US" sz="2000"/>
              <a:t>; </a:t>
            </a:r>
          </a:p>
          <a:p>
            <a:pPr marL="731520" lvl="1" indent="-274320" algn="just">
              <a:buFont typeface="Wingdings"/>
              <a:buChar char=""/>
              <a:defRPr/>
            </a:pPr>
            <a:r>
              <a:rPr lang="en-US" sz="2000" b="1"/>
              <a:t>establishing the risk management context including; </a:t>
            </a:r>
          </a:p>
          <a:p>
            <a:pPr marL="731520" lvl="1" indent="-274320" algn="just">
              <a:buFont typeface="Wingdings"/>
              <a:buChar char=""/>
              <a:defRPr/>
            </a:pPr>
            <a:r>
              <a:rPr lang="en-US" sz="2000" b="1"/>
              <a:t>defining the scope of the specific activity whose risks the process is intended to manage</a:t>
            </a:r>
            <a:r>
              <a:rPr lang="en-US" sz="2000"/>
              <a:t>; </a:t>
            </a:r>
          </a:p>
          <a:p>
            <a:pPr marL="731520" lvl="1" indent="-274320" algn="just">
              <a:buFont typeface="Wingdings"/>
              <a:buChar char=""/>
              <a:defRPr/>
            </a:pPr>
            <a:r>
              <a:rPr lang="en-US" sz="2000" b="1"/>
              <a:t>setting an overall time frame for completion of the process; </a:t>
            </a:r>
          </a:p>
          <a:p>
            <a:pPr marL="731520" lvl="1" indent="-274320" algn="just">
              <a:buFont typeface="Wingdings"/>
              <a:buChar char=""/>
              <a:defRPr/>
            </a:pPr>
            <a:r>
              <a:rPr lang="en-US" sz="2000" b="1"/>
              <a:t>identifying the resources required and distributing the responsibilities for conducting the remainder of the process; </a:t>
            </a:r>
          </a:p>
          <a:p>
            <a:pPr marL="731520" lvl="1" indent="-274320" algn="just">
              <a:buFont typeface="Wingdings"/>
              <a:buChar char=""/>
              <a:defRPr/>
            </a:pPr>
            <a:r>
              <a:rPr lang="en-US" sz="2000" b="1"/>
              <a:t>developing the risk evaluation criteria - these may be legal, social or financial; </a:t>
            </a:r>
          </a:p>
          <a:p>
            <a:pPr marL="731520" lvl="1" indent="-274320" algn="just">
              <a:buFont typeface="Wingdings"/>
              <a:buChar char=""/>
              <a:defRPr/>
            </a:pPr>
            <a:r>
              <a:rPr lang="en-US" sz="2000" b="1"/>
              <a:t>planning the structure of the risk management process into logical elements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wipe(left)">
                                      <p:cBhvr>
                                        <p:cTn id="10" dur="500"/>
                                        <p:tgtEl>
                                          <p:spTgt spid="12291">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left)">
                                      <p:cBhvr>
                                        <p:cTn id="13" dur="500"/>
                                        <p:tgtEl>
                                          <p:spTgt spid="1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500"/>
                                        <p:tgtEl>
                                          <p:spTgt spid="11">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wipe(left)">
                                      <p:cBhvr>
                                        <p:cTn id="28" dur="500"/>
                                        <p:tgtEl>
                                          <p:spTgt spid="1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left)">
                                      <p:cBhvr>
                                        <p:cTn id="31" dur="500"/>
                                        <p:tgtEl>
                                          <p:spTgt spid="1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animEffect transition="in" filter="wipe(left)">
                                      <p:cBhvr>
                                        <p:cTn id="34"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Rectangle 2">
            <a:extLst>
              <a:ext uri="{FF2B5EF4-FFF2-40B4-BE49-F238E27FC236}">
                <a16:creationId xmlns:a16="http://schemas.microsoft.com/office/drawing/2014/main" id="{11A0D8B6-A566-4F26-A796-AD0BA6C34264}"/>
              </a:ext>
            </a:extLst>
          </p:cNvPr>
          <p:cNvSpPr>
            <a:spLocks noGrp="1" noChangeArrowheads="1"/>
          </p:cNvSpPr>
          <p:nvPr>
            <p:ph type="title"/>
          </p:nvPr>
        </p:nvSpPr>
        <p:spPr>
          <a:xfrm>
            <a:off x="6094105" y="802955"/>
            <a:ext cx="4977976" cy="1454051"/>
          </a:xfrm>
        </p:spPr>
        <p:txBody>
          <a:bodyPr>
            <a:normAutofit/>
          </a:bodyPr>
          <a:lstStyle/>
          <a:p>
            <a:pPr eaLnBrk="1" fontAlgn="auto" hangingPunct="1">
              <a:spcAft>
                <a:spcPts val="0"/>
              </a:spcAft>
              <a:defRPr/>
            </a:pPr>
            <a:r>
              <a:rPr lang="en-US">
                <a:solidFill>
                  <a:srgbClr val="000000"/>
                </a:solidFill>
              </a:rPr>
              <a:t>Step 2 - Identifying the Hazard</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Danger">
            <a:extLst>
              <a:ext uri="{FF2B5EF4-FFF2-40B4-BE49-F238E27FC236}">
                <a16:creationId xmlns:a16="http://schemas.microsoft.com/office/drawing/2014/main" id="{A729DA1E-8B4A-4F23-8BCD-02BFE3DA1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1267" name="Rectangle 3">
            <a:extLst>
              <a:ext uri="{FF2B5EF4-FFF2-40B4-BE49-F238E27FC236}">
                <a16:creationId xmlns:a16="http://schemas.microsoft.com/office/drawing/2014/main" id="{ECE7A46C-1956-46DC-802A-9BB429BBC136}"/>
              </a:ext>
            </a:extLst>
          </p:cNvPr>
          <p:cNvSpPr>
            <a:spLocks noGrp="1" noChangeArrowheads="1"/>
          </p:cNvSpPr>
          <p:nvPr>
            <p:ph idx="1"/>
          </p:nvPr>
        </p:nvSpPr>
        <p:spPr>
          <a:xfrm>
            <a:off x="6090573" y="2421682"/>
            <a:ext cx="5924217" cy="3639289"/>
          </a:xfrm>
        </p:spPr>
        <p:txBody>
          <a:bodyPr anchor="ctr">
            <a:noAutofit/>
          </a:bodyPr>
          <a:lstStyle/>
          <a:p>
            <a:pPr eaLnBrk="1" hangingPunct="1"/>
            <a:r>
              <a:rPr lang="en-US" altLang="en-US" sz="2400" dirty="0">
                <a:solidFill>
                  <a:srgbClr val="000000"/>
                </a:solidFill>
              </a:rPr>
              <a:t>This is the most important step in the risk management process. </a:t>
            </a:r>
          </a:p>
          <a:p>
            <a:pPr eaLnBrk="1" hangingPunct="1"/>
            <a:r>
              <a:rPr lang="en-US" altLang="en-US" sz="2400" dirty="0">
                <a:solidFill>
                  <a:srgbClr val="000000"/>
                </a:solidFill>
              </a:rPr>
              <a:t>A hazard which is not identified cannot be controlled. </a:t>
            </a:r>
          </a:p>
          <a:p>
            <a:pPr eaLnBrk="1" hangingPunct="1"/>
            <a:r>
              <a:rPr lang="en-US" altLang="en-US" sz="2400" dirty="0">
                <a:solidFill>
                  <a:srgbClr val="000000"/>
                </a:solidFill>
              </a:rPr>
              <a:t>Accordingly, it is crucial that this step is as comprehensive as possible. </a:t>
            </a:r>
          </a:p>
          <a:p>
            <a:pPr eaLnBrk="1" hangingPunct="1"/>
            <a:r>
              <a:rPr lang="en-US" altLang="en-US" sz="2400" dirty="0">
                <a:solidFill>
                  <a:srgbClr val="000000"/>
                </a:solidFill>
              </a:rPr>
              <a:t>Ideally, hazard identification will be conducted in close consultation with the people performing the activity. </a:t>
            </a:r>
          </a:p>
          <a:p>
            <a:pPr eaLnBrk="1" hangingPunct="1"/>
            <a:endParaRPr lang="en-US"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Effect transition="in" filter="wipe(left)">
                                      <p:cBhvr>
                                        <p:cTn id="10" dur="500"/>
                                        <p:tgtEl>
                                          <p:spTgt spid="1126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wipe(left)">
                                      <p:cBhvr>
                                        <p:cTn id="13" dur="500"/>
                                        <p:tgtEl>
                                          <p:spTgt spid="11267">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wipe(left)">
                                      <p:cBhvr>
                                        <p:cTn id="16" dur="500"/>
                                        <p:tgtEl>
                                          <p:spTgt spid="11267">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wipe(left)">
                                      <p:cBhvr>
                                        <p:cTn id="19"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14" name="Rectangle 2">
            <a:extLst>
              <a:ext uri="{FF2B5EF4-FFF2-40B4-BE49-F238E27FC236}">
                <a16:creationId xmlns:a16="http://schemas.microsoft.com/office/drawing/2014/main" id="{F998E6D8-F0DE-42FD-8FD2-395514C5A00C}"/>
              </a:ext>
            </a:extLst>
          </p:cNvPr>
          <p:cNvSpPr>
            <a:spLocks noGrp="1" noChangeArrowheads="1"/>
          </p:cNvSpPr>
          <p:nvPr>
            <p:ph type="title"/>
          </p:nvPr>
        </p:nvSpPr>
        <p:spPr>
          <a:xfrm>
            <a:off x="958506" y="800392"/>
            <a:ext cx="10264697" cy="1212102"/>
          </a:xfrm>
        </p:spPr>
        <p:txBody>
          <a:bodyPr>
            <a:normAutofit/>
          </a:bodyPr>
          <a:lstStyle/>
          <a:p>
            <a:pPr eaLnBrk="1" fontAlgn="auto" hangingPunct="1">
              <a:spcAft>
                <a:spcPts val="0"/>
              </a:spcAft>
              <a:defRPr/>
            </a:pPr>
            <a:r>
              <a:rPr lang="en-US" sz="4000" dirty="0">
                <a:solidFill>
                  <a:srgbClr val="FFFFFF"/>
                </a:solidFill>
              </a:rPr>
              <a:t>HAZARD IDENTIFICATION PROCESS</a:t>
            </a:r>
          </a:p>
        </p:txBody>
      </p:sp>
      <p:sp>
        <p:nvSpPr>
          <p:cNvPr id="10" name="Rectangle 3">
            <a:extLst>
              <a:ext uri="{FF2B5EF4-FFF2-40B4-BE49-F238E27FC236}">
                <a16:creationId xmlns:a16="http://schemas.microsoft.com/office/drawing/2014/main" id="{41F61027-63E1-4481-B6B2-63B0B2C14996}"/>
              </a:ext>
            </a:extLst>
          </p:cNvPr>
          <p:cNvSpPr>
            <a:spLocks noGrp="1" noChangeArrowheads="1"/>
          </p:cNvSpPr>
          <p:nvPr>
            <p:ph idx="1"/>
          </p:nvPr>
        </p:nvSpPr>
        <p:spPr>
          <a:xfrm>
            <a:off x="0" y="0"/>
            <a:ext cx="0" cy="0"/>
          </a:xfrm>
        </p:spPr>
        <p:txBody>
          <a:bodyPr rtlCol="0">
            <a:normAutofit fontScale="25000" lnSpcReduction="20000"/>
          </a:bodyPr>
          <a:lstStyle/>
          <a:p>
            <a:pPr marL="118872" indent="0" eaLnBrk="1" fontAlgn="auto" hangingPunct="1">
              <a:lnSpc>
                <a:spcPct val="120000"/>
              </a:lnSpc>
              <a:spcBef>
                <a:spcPts val="0"/>
              </a:spcBef>
              <a:spcAft>
                <a:spcPts val="0"/>
              </a:spcAft>
              <a:buNone/>
              <a:defRPr/>
            </a:pPr>
            <a:endParaRPr lang="en-US" sz="2800" dirty="0"/>
          </a:p>
        </p:txBody>
      </p:sp>
      <p:sp>
        <p:nvSpPr>
          <p:cNvPr id="2" name="Rectangle 1">
            <a:extLst>
              <a:ext uri="{FF2B5EF4-FFF2-40B4-BE49-F238E27FC236}">
                <a16:creationId xmlns:a16="http://schemas.microsoft.com/office/drawing/2014/main" id="{D33D2006-47C2-4ACB-9890-A7F62824C408}"/>
              </a:ext>
            </a:extLst>
          </p:cNvPr>
          <p:cNvSpPr/>
          <p:nvPr/>
        </p:nvSpPr>
        <p:spPr>
          <a:xfrm>
            <a:off x="611322" y="2317002"/>
            <a:ext cx="10560793" cy="5150064"/>
          </a:xfrm>
          <a:prstGeom prst="rect">
            <a:avLst/>
          </a:prstGeom>
        </p:spPr>
        <p:txBody>
          <a:bodyPr wrap="square">
            <a:spAutoFit/>
          </a:bodyPr>
          <a:lstStyle/>
          <a:p>
            <a:pPr marL="731520" lvl="1" indent="-274320">
              <a:lnSpc>
                <a:spcPct val="120000"/>
              </a:lnSpc>
              <a:buFont typeface="Wingdings"/>
              <a:buChar char=""/>
              <a:defRPr/>
            </a:pPr>
            <a:r>
              <a:rPr lang="en-US" sz="2300" dirty="0"/>
              <a:t>Develop a list of the tasks, events and processes involved in activities whose risks are to be controlled - such a list must be comprehensive enough to ensure that no risks are overlooked by the process and at the same time concise enough to ensure that the process is not bogged down with activities which are beyond its scope </a:t>
            </a:r>
          </a:p>
          <a:p>
            <a:pPr marL="731520" lvl="1" indent="-274320">
              <a:lnSpc>
                <a:spcPct val="120000"/>
              </a:lnSpc>
              <a:buFont typeface="Wingdings"/>
              <a:buChar char=""/>
              <a:defRPr/>
            </a:pPr>
            <a:r>
              <a:rPr lang="en-US" sz="2300" dirty="0"/>
              <a:t>Break down each activity into consecutive tasks and each task into consecutive steps </a:t>
            </a:r>
          </a:p>
          <a:p>
            <a:pPr marL="731520" lvl="1" indent="-274320">
              <a:lnSpc>
                <a:spcPct val="120000"/>
              </a:lnSpc>
              <a:buFont typeface="Wingdings"/>
              <a:buChar char=""/>
              <a:defRPr/>
            </a:pPr>
            <a:r>
              <a:rPr lang="en-US" sz="2300" dirty="0"/>
              <a:t>Identify all negative outcomes arising from or even incidental to each step </a:t>
            </a:r>
          </a:p>
          <a:p>
            <a:pPr marL="731520" lvl="1" indent="-274320">
              <a:lnSpc>
                <a:spcPct val="120000"/>
              </a:lnSpc>
              <a:buFont typeface="Wingdings"/>
              <a:buChar char=""/>
              <a:defRPr/>
            </a:pPr>
            <a:r>
              <a:rPr lang="en-US" sz="2300" dirty="0"/>
              <a:t>Having identified negative outcomes, identify all possible causes of the negative outcomes. </a:t>
            </a:r>
          </a:p>
          <a:p>
            <a:pPr marL="438912" indent="-320040">
              <a:lnSpc>
                <a:spcPct val="120000"/>
              </a:lnSpc>
              <a:buFont typeface="Wingdings 2"/>
              <a:buChar char=""/>
              <a:defRPr/>
            </a:pPr>
            <a:endParaRPr lang="en-US" sz="2300" dirty="0"/>
          </a:p>
          <a:p>
            <a:pPr marL="438912" indent="-320040">
              <a:lnSpc>
                <a:spcPct val="120000"/>
              </a:lnSpc>
              <a:buFont typeface="Wingdings 2"/>
              <a:buChar char=""/>
              <a:defRPr/>
            </a:pP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5177758-12DD-4CC9-902C-4B9C51CB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4338" name="Rectangle 2">
            <a:extLst>
              <a:ext uri="{FF2B5EF4-FFF2-40B4-BE49-F238E27FC236}">
                <a16:creationId xmlns:a16="http://schemas.microsoft.com/office/drawing/2014/main" id="{B6886ACA-E98D-4727-BEAD-C5212A658058}"/>
              </a:ext>
            </a:extLst>
          </p:cNvPr>
          <p:cNvSpPr>
            <a:spLocks noGrp="1" noChangeArrowheads="1"/>
          </p:cNvSpPr>
          <p:nvPr>
            <p:ph type="title"/>
          </p:nvPr>
        </p:nvSpPr>
        <p:spPr>
          <a:xfrm>
            <a:off x="5907024" y="685801"/>
            <a:ext cx="5776976" cy="1716314"/>
          </a:xfrm>
        </p:spPr>
        <p:txBody>
          <a:bodyPr anchor="t">
            <a:normAutofit/>
          </a:bodyPr>
          <a:lstStyle/>
          <a:p>
            <a:pPr eaLnBrk="1" fontAlgn="auto" hangingPunct="1">
              <a:spcAft>
                <a:spcPts val="0"/>
              </a:spcAft>
              <a:defRPr/>
            </a:pPr>
            <a:r>
              <a:rPr lang="en-US" sz="3900"/>
              <a:t>PRACTICAL EXAMPLES OF IDENTIFYING HAZARDS </a:t>
            </a:r>
          </a:p>
        </p:txBody>
      </p:sp>
      <p:sp>
        <p:nvSpPr>
          <p:cNvPr id="78"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71" name="Graphic 70" descr="Laptop Secure">
            <a:extLst>
              <a:ext uri="{FF2B5EF4-FFF2-40B4-BE49-F238E27FC236}">
                <a16:creationId xmlns:a16="http://schemas.microsoft.com/office/drawing/2014/main" id="{37BE1834-C0E3-469F-B900-E7BEF7F09E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759" y="914399"/>
            <a:ext cx="5072883" cy="5072883"/>
          </a:xfrm>
          <a:prstGeom prst="rect">
            <a:avLst/>
          </a:prstGeom>
        </p:spPr>
      </p:pic>
      <p:sp>
        <p:nvSpPr>
          <p:cNvPr id="80" name="Rectangle 79">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612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14339" name="Rectangle 3">
            <a:extLst>
              <a:ext uri="{FF2B5EF4-FFF2-40B4-BE49-F238E27FC236}">
                <a16:creationId xmlns:a16="http://schemas.microsoft.com/office/drawing/2014/main" id="{E589F6DD-B6DC-4C1A-BD15-D994D1FBBDEA}"/>
              </a:ext>
            </a:extLst>
          </p:cNvPr>
          <p:cNvSpPr>
            <a:spLocks noGrp="1" noChangeArrowheads="1"/>
          </p:cNvSpPr>
          <p:nvPr>
            <p:ph idx="1"/>
          </p:nvPr>
        </p:nvSpPr>
        <p:spPr>
          <a:xfrm>
            <a:off x="5039833" y="2575345"/>
            <a:ext cx="7149118" cy="3498885"/>
          </a:xfrm>
        </p:spPr>
        <p:txBody>
          <a:bodyPr rtlCol="0">
            <a:noAutofit/>
          </a:bodyPr>
          <a:lstStyle/>
          <a:p>
            <a:pPr marL="438912" indent="-320040" eaLnBrk="1" fontAlgn="auto" hangingPunct="1">
              <a:spcBef>
                <a:spcPts val="0"/>
              </a:spcBef>
              <a:spcAft>
                <a:spcPts val="600"/>
              </a:spcAft>
              <a:buFont typeface="Wingdings 2"/>
              <a:buChar char=""/>
              <a:defRPr/>
            </a:pPr>
            <a:r>
              <a:rPr lang="en-US" sz="2000" dirty="0"/>
              <a:t>Workplace inspections or surveys; </a:t>
            </a:r>
          </a:p>
          <a:p>
            <a:pPr marL="438912" indent="-320040" eaLnBrk="1" fontAlgn="auto" hangingPunct="1">
              <a:spcBef>
                <a:spcPts val="0"/>
              </a:spcBef>
              <a:spcAft>
                <a:spcPts val="600"/>
              </a:spcAft>
              <a:buFont typeface="Wingdings 2"/>
              <a:buChar char=""/>
              <a:defRPr/>
            </a:pPr>
            <a:r>
              <a:rPr lang="en-US" sz="2000" dirty="0"/>
              <a:t>Written or verbal hazard reports; </a:t>
            </a:r>
          </a:p>
          <a:p>
            <a:pPr marL="438912" indent="-320040" eaLnBrk="1" fontAlgn="auto" hangingPunct="1">
              <a:spcBef>
                <a:spcPts val="0"/>
              </a:spcBef>
              <a:spcAft>
                <a:spcPts val="600"/>
              </a:spcAft>
              <a:buFont typeface="Wingdings 2"/>
              <a:buChar char=""/>
              <a:defRPr/>
            </a:pPr>
            <a:r>
              <a:rPr lang="en-US" sz="2000" dirty="0"/>
              <a:t>Incident/accident reports and/or incident/accident investigations; </a:t>
            </a:r>
          </a:p>
          <a:p>
            <a:pPr marL="438912" indent="-320040" eaLnBrk="1" fontAlgn="auto" hangingPunct="1">
              <a:spcBef>
                <a:spcPts val="0"/>
              </a:spcBef>
              <a:spcAft>
                <a:spcPts val="600"/>
              </a:spcAft>
              <a:buFont typeface="Wingdings 2"/>
              <a:buChar char=""/>
              <a:defRPr/>
            </a:pPr>
            <a:r>
              <a:rPr lang="en-US" sz="2000" dirty="0"/>
              <a:t>Near miss reporting </a:t>
            </a:r>
          </a:p>
          <a:p>
            <a:pPr marL="438912" indent="-320040" eaLnBrk="1" fontAlgn="auto" hangingPunct="1">
              <a:spcBef>
                <a:spcPts val="0"/>
              </a:spcBef>
              <a:spcAft>
                <a:spcPts val="600"/>
              </a:spcAft>
              <a:buFont typeface="Wingdings 2"/>
              <a:buChar char=""/>
              <a:defRPr/>
            </a:pPr>
            <a:r>
              <a:rPr lang="en-US" sz="2000" dirty="0"/>
              <a:t>Personal observations </a:t>
            </a:r>
          </a:p>
          <a:p>
            <a:pPr marL="438912" indent="-320040" eaLnBrk="1" fontAlgn="auto" hangingPunct="1">
              <a:spcBef>
                <a:spcPts val="0"/>
              </a:spcBef>
              <a:spcAft>
                <a:spcPts val="600"/>
              </a:spcAft>
              <a:buFont typeface="Wingdings 2"/>
              <a:buChar char=""/>
              <a:defRPr/>
            </a:pPr>
            <a:r>
              <a:rPr lang="en-US" sz="2000" dirty="0"/>
              <a:t>Health &amp; Safety Committee items or discussions </a:t>
            </a:r>
          </a:p>
          <a:p>
            <a:pPr marL="438912" indent="-320040" eaLnBrk="1" fontAlgn="auto" hangingPunct="1">
              <a:spcBef>
                <a:spcPts val="0"/>
              </a:spcBef>
              <a:spcAft>
                <a:spcPts val="600"/>
              </a:spcAft>
              <a:buFont typeface="Wingdings 2"/>
              <a:buChar char=""/>
              <a:defRPr/>
            </a:pPr>
            <a:r>
              <a:rPr lang="en-US" sz="2000" dirty="0"/>
              <a:t>Warning labels or signs (including HAZCHEM placard) </a:t>
            </a:r>
          </a:p>
          <a:p>
            <a:pPr marL="438912" indent="-320040" eaLnBrk="1" fontAlgn="auto" hangingPunct="1">
              <a:spcBef>
                <a:spcPts val="0"/>
              </a:spcBef>
              <a:spcAft>
                <a:spcPts val="600"/>
              </a:spcAft>
              <a:buFont typeface="Wingdings 2"/>
              <a:buChar char=""/>
              <a:defRPr/>
            </a:pPr>
            <a:r>
              <a:rPr lang="en-US" sz="2000" dirty="0"/>
              <a:t>Material Safety Data Sheets </a:t>
            </a:r>
          </a:p>
          <a:p>
            <a:pPr marL="438912" indent="-320040" eaLnBrk="1" fontAlgn="auto" hangingPunct="1">
              <a:spcBef>
                <a:spcPts val="0"/>
              </a:spcBef>
              <a:spcAft>
                <a:spcPts val="600"/>
              </a:spcAft>
              <a:buFont typeface="Wingdings 2"/>
              <a:buChar char=""/>
              <a:defRPr/>
            </a:pPr>
            <a:r>
              <a:rPr lang="en-US" sz="2000" dirty="0"/>
              <a:t>Manufacturer’s manuals or instructions </a:t>
            </a:r>
          </a:p>
          <a:p>
            <a:pPr marL="438912" indent="-320040" eaLnBrk="1" fontAlgn="auto" hangingPunct="1">
              <a:spcBef>
                <a:spcPts val="0"/>
              </a:spcBef>
              <a:spcAft>
                <a:spcPts val="600"/>
              </a:spcAft>
              <a:buFont typeface="Wingdings 2"/>
              <a:buChar char=""/>
              <a:defRPr/>
            </a:pPr>
            <a:r>
              <a:rPr lang="en-US" sz="2000" dirty="0"/>
              <a:t>Technical journals </a:t>
            </a:r>
          </a:p>
          <a:p>
            <a:pPr marL="438912" indent="-320040" eaLnBrk="1" fontAlgn="auto" hangingPunct="1">
              <a:spcBef>
                <a:spcPts val="0"/>
              </a:spcBef>
              <a:spcAft>
                <a:spcPts val="600"/>
              </a:spcAft>
              <a:buFont typeface="Wingdings 2"/>
              <a:buChar char=""/>
              <a:defRPr/>
            </a:pPr>
            <a:r>
              <a:rPr lang="en-US" sz="2000" dirty="0"/>
              <a:t>Consultants reports; </a:t>
            </a:r>
          </a:p>
        </p:txBody>
      </p:sp>
      <p:sp>
        <p:nvSpPr>
          <p:cNvPr id="84" name="Rectangle 83">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wipe(left)">
                                      <p:cBhvr>
                                        <p:cTn id="10" dur="500"/>
                                        <p:tgtEl>
                                          <p:spTgt spid="1433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wipe(left)">
                                      <p:cBhvr>
                                        <p:cTn id="15" dur="500"/>
                                        <p:tgtEl>
                                          <p:spTgt spid="1433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wipe(left)">
                                      <p:cBhvr>
                                        <p:cTn id="20" dur="500"/>
                                        <p:tgtEl>
                                          <p:spTgt spid="1433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Effect transition="in" filter="wipe(left)">
                                      <p:cBhvr>
                                        <p:cTn id="25" dur="500"/>
                                        <p:tgtEl>
                                          <p:spTgt spid="1433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339">
                                            <p:txEl>
                                              <p:pRg st="4" end="4"/>
                                            </p:txEl>
                                          </p:spTgt>
                                        </p:tgtEl>
                                        <p:attrNameLst>
                                          <p:attrName>style.visibility</p:attrName>
                                        </p:attrNameLst>
                                      </p:cBhvr>
                                      <p:to>
                                        <p:strVal val="visible"/>
                                      </p:to>
                                    </p:set>
                                    <p:animEffect transition="in" filter="wipe(left)">
                                      <p:cBhvr>
                                        <p:cTn id="30" dur="500"/>
                                        <p:tgtEl>
                                          <p:spTgt spid="1433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339">
                                            <p:txEl>
                                              <p:pRg st="5" end="5"/>
                                            </p:txEl>
                                          </p:spTgt>
                                        </p:tgtEl>
                                        <p:attrNameLst>
                                          <p:attrName>style.visibility</p:attrName>
                                        </p:attrNameLst>
                                      </p:cBhvr>
                                      <p:to>
                                        <p:strVal val="visible"/>
                                      </p:to>
                                    </p:set>
                                    <p:animEffect transition="in" filter="wipe(left)">
                                      <p:cBhvr>
                                        <p:cTn id="35" dur="500"/>
                                        <p:tgtEl>
                                          <p:spTgt spid="14339">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339">
                                            <p:txEl>
                                              <p:pRg st="6" end="6"/>
                                            </p:txEl>
                                          </p:spTgt>
                                        </p:tgtEl>
                                        <p:attrNameLst>
                                          <p:attrName>style.visibility</p:attrName>
                                        </p:attrNameLst>
                                      </p:cBhvr>
                                      <p:to>
                                        <p:strVal val="visible"/>
                                      </p:to>
                                    </p:set>
                                    <p:animEffect transition="in" filter="wipe(left)">
                                      <p:cBhvr>
                                        <p:cTn id="40" dur="500"/>
                                        <p:tgtEl>
                                          <p:spTgt spid="14339">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339">
                                            <p:txEl>
                                              <p:pRg st="7" end="7"/>
                                            </p:txEl>
                                          </p:spTgt>
                                        </p:tgtEl>
                                        <p:attrNameLst>
                                          <p:attrName>style.visibility</p:attrName>
                                        </p:attrNameLst>
                                      </p:cBhvr>
                                      <p:to>
                                        <p:strVal val="visible"/>
                                      </p:to>
                                    </p:set>
                                    <p:animEffect transition="in" filter="wipe(left)">
                                      <p:cBhvr>
                                        <p:cTn id="45" dur="500"/>
                                        <p:tgtEl>
                                          <p:spTgt spid="14339">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339">
                                            <p:txEl>
                                              <p:pRg st="8" end="8"/>
                                            </p:txEl>
                                          </p:spTgt>
                                        </p:tgtEl>
                                        <p:attrNameLst>
                                          <p:attrName>style.visibility</p:attrName>
                                        </p:attrNameLst>
                                      </p:cBhvr>
                                      <p:to>
                                        <p:strVal val="visible"/>
                                      </p:to>
                                    </p:set>
                                    <p:animEffect transition="in" filter="wipe(left)">
                                      <p:cBhvr>
                                        <p:cTn id="50" dur="500"/>
                                        <p:tgtEl>
                                          <p:spTgt spid="14339">
                                            <p:txEl>
                                              <p:pRg st="8" end="8"/>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339">
                                            <p:txEl>
                                              <p:pRg st="9" end="9"/>
                                            </p:txEl>
                                          </p:spTgt>
                                        </p:tgtEl>
                                        <p:attrNameLst>
                                          <p:attrName>style.visibility</p:attrName>
                                        </p:attrNameLst>
                                      </p:cBhvr>
                                      <p:to>
                                        <p:strVal val="visible"/>
                                      </p:to>
                                    </p:set>
                                    <p:animEffect transition="in" filter="wipe(left)">
                                      <p:cBhvr>
                                        <p:cTn id="55" dur="500"/>
                                        <p:tgtEl>
                                          <p:spTgt spid="14339">
                                            <p:txEl>
                                              <p:pRg st="9" end="9"/>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339">
                                            <p:txEl>
                                              <p:pRg st="10" end="10"/>
                                            </p:txEl>
                                          </p:spTgt>
                                        </p:tgtEl>
                                        <p:attrNameLst>
                                          <p:attrName>style.visibility</p:attrName>
                                        </p:attrNameLst>
                                      </p:cBhvr>
                                      <p:to>
                                        <p:strVal val="visible"/>
                                      </p:to>
                                    </p:set>
                                    <p:animEffect transition="in" filter="wipe(left)">
                                      <p:cBhvr>
                                        <p:cTn id="60" dur="5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28B9B-691C-4AF5-A286-BDE3101ABF98}"/>
              </a:ext>
            </a:extLst>
          </p:cNvPr>
          <p:cNvGrpSpPr/>
          <p:nvPr/>
        </p:nvGrpSpPr>
        <p:grpSpPr>
          <a:xfrm>
            <a:off x="1267990" y="932229"/>
            <a:ext cx="3032704" cy="5485397"/>
            <a:chOff x="906250" y="1658449"/>
            <a:chExt cx="1915635" cy="3464901"/>
          </a:xfrm>
        </p:grpSpPr>
        <p:grpSp>
          <p:nvGrpSpPr>
            <p:cNvPr id="3" name="Group 2">
              <a:extLst>
                <a:ext uri="{FF2B5EF4-FFF2-40B4-BE49-F238E27FC236}">
                  <a16:creationId xmlns:a16="http://schemas.microsoft.com/office/drawing/2014/main" id="{434F0B35-0B91-4506-86BD-941A82DB19FD}"/>
                </a:ext>
              </a:extLst>
            </p:cNvPr>
            <p:cNvGrpSpPr/>
            <p:nvPr/>
          </p:nvGrpSpPr>
          <p:grpSpPr>
            <a:xfrm>
              <a:off x="906250" y="1658449"/>
              <a:ext cx="1915635" cy="3464901"/>
              <a:chOff x="8631016" y="1596421"/>
              <a:chExt cx="1013176" cy="1832580"/>
            </a:xfrm>
          </p:grpSpPr>
          <p:sp>
            <p:nvSpPr>
              <p:cNvPr id="4" name="Arrow: Pentagon 3">
                <a:extLst>
                  <a:ext uri="{FF2B5EF4-FFF2-40B4-BE49-F238E27FC236}">
                    <a16:creationId xmlns:a16="http://schemas.microsoft.com/office/drawing/2014/main" id="{94283DD7-0D29-4F55-A888-4766844EF2B0}"/>
                  </a:ext>
                </a:extLst>
              </p:cNvPr>
              <p:cNvSpPr/>
              <p:nvPr/>
            </p:nvSpPr>
            <p:spPr>
              <a:xfrm rot="5400000">
                <a:off x="8224282" y="2087196"/>
                <a:ext cx="1832580" cy="851029"/>
              </a:xfrm>
              <a:prstGeom prst="homePlate">
                <a:avLst>
                  <a:gd name="adj" fmla="val 39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83BB50C-6948-4AA8-AD2E-F875FE860068}"/>
                  </a:ext>
                </a:extLst>
              </p:cNvPr>
              <p:cNvSpPr/>
              <p:nvPr/>
            </p:nvSpPr>
            <p:spPr>
              <a:xfrm>
                <a:off x="8631016" y="1665951"/>
                <a:ext cx="1013176" cy="818487"/>
              </a:xfrm>
              <a:custGeom>
                <a:avLst/>
                <a:gdLst>
                  <a:gd name="connsiteX0" fmla="*/ 2376700 w 2584495"/>
                  <a:gd name="connsiteY0" fmla="*/ 10147 h 2087865"/>
                  <a:gd name="connsiteX1" fmla="*/ 2550872 w 2584495"/>
                  <a:gd name="connsiteY1" fmla="*/ 10819 h 2087865"/>
                  <a:gd name="connsiteX2" fmla="*/ 2583823 w 2584495"/>
                  <a:gd name="connsiteY2" fmla="*/ 44443 h 2087865"/>
                  <a:gd name="connsiteX3" fmla="*/ 2583151 w 2584495"/>
                  <a:gd name="connsiteY3" fmla="*/ 1498337 h 2087865"/>
                  <a:gd name="connsiteX4" fmla="*/ 2583151 w 2584495"/>
                  <a:gd name="connsiteY4" fmla="*/ 2042371 h 2087865"/>
                  <a:gd name="connsiteX5" fmla="*/ 2577771 w 2584495"/>
                  <a:gd name="connsiteY5" fmla="*/ 2077340 h 2087865"/>
                  <a:gd name="connsiteX6" fmla="*/ 2499091 w 2584495"/>
                  <a:gd name="connsiteY6" fmla="*/ 2087427 h 2087865"/>
                  <a:gd name="connsiteX7" fmla="*/ 2375356 w 2584495"/>
                  <a:gd name="connsiteY7" fmla="*/ 2086754 h 2087865"/>
                  <a:gd name="connsiteX8" fmla="*/ 2314833 w 2584495"/>
                  <a:gd name="connsiteY8" fmla="*/ 2087427 h 2087865"/>
                  <a:gd name="connsiteX9" fmla="*/ 256382 w 2584495"/>
                  <a:gd name="connsiteY9" fmla="*/ 2087427 h 2087865"/>
                  <a:gd name="connsiteX10" fmla="*/ 212671 w 2584495"/>
                  <a:gd name="connsiteY10" fmla="*/ 2086754 h 2087865"/>
                  <a:gd name="connsiteX11" fmla="*/ 52621 w 2584495"/>
                  <a:gd name="connsiteY11" fmla="*/ 2087427 h 2087865"/>
                  <a:gd name="connsiteX12" fmla="*/ 4203 w 2584495"/>
                  <a:gd name="connsiteY12" fmla="*/ 2076667 h 2087865"/>
                  <a:gd name="connsiteX13" fmla="*/ 841 w 2584495"/>
                  <a:gd name="connsiteY13" fmla="*/ 2040353 h 2087865"/>
                  <a:gd name="connsiteX14" fmla="*/ 168 w 2584495"/>
                  <a:gd name="connsiteY14" fmla="*/ 47805 h 2087865"/>
                  <a:gd name="connsiteX15" fmla="*/ 38499 w 2584495"/>
                  <a:gd name="connsiteY15" fmla="*/ 9474 h 2087865"/>
                  <a:gd name="connsiteX16" fmla="*/ 206618 w 2584495"/>
                  <a:gd name="connsiteY16" fmla="*/ 8802 h 2087865"/>
                  <a:gd name="connsiteX17" fmla="*/ 251674 w 2584495"/>
                  <a:gd name="connsiteY17" fmla="*/ 60 h 2087865"/>
                  <a:gd name="connsiteX18" fmla="*/ 2330972 w 2584495"/>
                  <a:gd name="connsiteY18" fmla="*/ 60 h 2087865"/>
                  <a:gd name="connsiteX19" fmla="*/ 2376700 w 2584495"/>
                  <a:gd name="connsiteY19" fmla="*/ 10147 h 20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4495" h="2087865">
                    <a:moveTo>
                      <a:pt x="2376700" y="10147"/>
                    </a:moveTo>
                    <a:cubicBezTo>
                      <a:pt x="2435206" y="10819"/>
                      <a:pt x="2493039" y="12837"/>
                      <a:pt x="2550872" y="10819"/>
                    </a:cubicBezTo>
                    <a:cubicBezTo>
                      <a:pt x="2577771" y="10147"/>
                      <a:pt x="2583823" y="18889"/>
                      <a:pt x="2583823" y="44443"/>
                    </a:cubicBezTo>
                    <a:cubicBezTo>
                      <a:pt x="2583151" y="529299"/>
                      <a:pt x="2583151" y="1014154"/>
                      <a:pt x="2583151" y="1498337"/>
                    </a:cubicBezTo>
                    <a:cubicBezTo>
                      <a:pt x="2583151" y="1679906"/>
                      <a:pt x="2583151" y="1860802"/>
                      <a:pt x="2583151" y="2042371"/>
                    </a:cubicBezTo>
                    <a:cubicBezTo>
                      <a:pt x="2583151" y="2053803"/>
                      <a:pt x="2588530" y="2067253"/>
                      <a:pt x="2577771" y="2077340"/>
                    </a:cubicBezTo>
                    <a:cubicBezTo>
                      <a:pt x="2552889" y="2090117"/>
                      <a:pt x="2525318" y="2087427"/>
                      <a:pt x="2499091" y="2087427"/>
                    </a:cubicBezTo>
                    <a:cubicBezTo>
                      <a:pt x="2458070" y="2087427"/>
                      <a:pt x="2416376" y="2088772"/>
                      <a:pt x="2375356" y="2086754"/>
                    </a:cubicBezTo>
                    <a:cubicBezTo>
                      <a:pt x="2355181" y="2088772"/>
                      <a:pt x="2335007" y="2087427"/>
                      <a:pt x="2314833" y="2087427"/>
                    </a:cubicBezTo>
                    <a:cubicBezTo>
                      <a:pt x="1628906" y="2087427"/>
                      <a:pt x="942308" y="2087427"/>
                      <a:pt x="256382" y="2087427"/>
                    </a:cubicBezTo>
                    <a:cubicBezTo>
                      <a:pt x="241587" y="2087427"/>
                      <a:pt x="227465" y="2088099"/>
                      <a:pt x="212671" y="2086754"/>
                    </a:cubicBezTo>
                    <a:cubicBezTo>
                      <a:pt x="159545" y="2088099"/>
                      <a:pt x="106419" y="2086754"/>
                      <a:pt x="52621" y="2087427"/>
                    </a:cubicBezTo>
                    <a:cubicBezTo>
                      <a:pt x="35809" y="2087427"/>
                      <a:pt x="19670" y="2084064"/>
                      <a:pt x="4203" y="2076667"/>
                    </a:cubicBezTo>
                    <a:cubicBezTo>
                      <a:pt x="-2522" y="2065235"/>
                      <a:pt x="841" y="2052458"/>
                      <a:pt x="841" y="2040353"/>
                    </a:cubicBezTo>
                    <a:cubicBezTo>
                      <a:pt x="841" y="1375947"/>
                      <a:pt x="841" y="712212"/>
                      <a:pt x="168" y="47805"/>
                    </a:cubicBezTo>
                    <a:cubicBezTo>
                      <a:pt x="168" y="16872"/>
                      <a:pt x="8238" y="8802"/>
                      <a:pt x="38499" y="9474"/>
                    </a:cubicBezTo>
                    <a:cubicBezTo>
                      <a:pt x="94315" y="11492"/>
                      <a:pt x="150130" y="9474"/>
                      <a:pt x="206618" y="8802"/>
                    </a:cubicBezTo>
                    <a:cubicBezTo>
                      <a:pt x="220068" y="-1285"/>
                      <a:pt x="236207" y="60"/>
                      <a:pt x="251674" y="60"/>
                    </a:cubicBezTo>
                    <a:cubicBezTo>
                      <a:pt x="944998" y="60"/>
                      <a:pt x="1637649" y="60"/>
                      <a:pt x="2330972" y="60"/>
                    </a:cubicBezTo>
                    <a:cubicBezTo>
                      <a:pt x="2346439" y="1405"/>
                      <a:pt x="2362578" y="732"/>
                      <a:pt x="2376700" y="10147"/>
                    </a:cubicBezTo>
                    <a:close/>
                  </a:path>
                </a:pathLst>
              </a:custGeom>
              <a:solidFill>
                <a:schemeClr val="accent1"/>
              </a:solidFill>
              <a:ln w="67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D750B9C-905F-4374-9BFB-B946DEFE26ED}"/>
                  </a:ext>
                </a:extLst>
              </p:cNvPr>
              <p:cNvSpPr/>
              <p:nvPr/>
            </p:nvSpPr>
            <p:spPr>
              <a:xfrm>
                <a:off x="8632663" y="2480312"/>
                <a:ext cx="80933" cy="60370"/>
              </a:xfrm>
              <a:custGeom>
                <a:avLst/>
                <a:gdLst>
                  <a:gd name="connsiteX0" fmla="*/ 206450 w 206450"/>
                  <a:gd name="connsiteY0" fmla="*/ 0 h 153997"/>
                  <a:gd name="connsiteX1" fmla="*/ 201743 w 206450"/>
                  <a:gd name="connsiteY1" fmla="*/ 153997 h 153997"/>
                  <a:gd name="connsiteX2" fmla="*/ 0 w 206450"/>
                  <a:gd name="connsiteY2" fmla="*/ 673 h 153997"/>
                  <a:gd name="connsiteX3" fmla="*/ 206450 w 206450"/>
                  <a:gd name="connsiteY3" fmla="*/ 0 h 153997"/>
                </a:gdLst>
                <a:ahLst/>
                <a:cxnLst>
                  <a:cxn ang="0">
                    <a:pos x="connsiteX0" y="connsiteY0"/>
                  </a:cxn>
                  <a:cxn ang="0">
                    <a:pos x="connsiteX1" y="connsiteY1"/>
                  </a:cxn>
                  <a:cxn ang="0">
                    <a:pos x="connsiteX2" y="connsiteY2"/>
                  </a:cxn>
                  <a:cxn ang="0">
                    <a:pos x="connsiteX3" y="connsiteY3"/>
                  </a:cxn>
                </a:cxnLst>
                <a:rect l="l" t="t" r="r" b="b"/>
                <a:pathLst>
                  <a:path w="206450" h="153997">
                    <a:moveTo>
                      <a:pt x="206450" y="0"/>
                    </a:moveTo>
                    <a:cubicBezTo>
                      <a:pt x="201070" y="51108"/>
                      <a:pt x="209813" y="102889"/>
                      <a:pt x="201743" y="153997"/>
                    </a:cubicBezTo>
                    <a:cubicBezTo>
                      <a:pt x="134495" y="102889"/>
                      <a:pt x="67248" y="51781"/>
                      <a:pt x="0" y="673"/>
                    </a:cubicBezTo>
                    <a:cubicBezTo>
                      <a:pt x="69265" y="0"/>
                      <a:pt x="137858" y="0"/>
                      <a:pt x="206450" y="0"/>
                    </a:cubicBezTo>
                    <a:close/>
                  </a:path>
                </a:pathLst>
              </a:custGeom>
              <a:solidFill>
                <a:schemeClr val="accent1">
                  <a:lumMod val="50000"/>
                </a:schemeClr>
              </a:solidFill>
              <a:ln w="67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A4F5C2C-B048-4B72-88A2-6FE63C5404ED}"/>
                  </a:ext>
                </a:extLst>
              </p:cNvPr>
              <p:cNvSpPr/>
              <p:nvPr/>
            </p:nvSpPr>
            <p:spPr>
              <a:xfrm>
                <a:off x="9562205" y="2480312"/>
                <a:ext cx="79351" cy="60106"/>
              </a:xfrm>
              <a:custGeom>
                <a:avLst/>
                <a:gdLst>
                  <a:gd name="connsiteX0" fmla="*/ 1345 w 202415"/>
                  <a:gd name="connsiteY0" fmla="*/ 153325 h 153324"/>
                  <a:gd name="connsiteX1" fmla="*/ 0 w 202415"/>
                  <a:gd name="connsiteY1" fmla="*/ 0 h 153324"/>
                  <a:gd name="connsiteX2" fmla="*/ 202415 w 202415"/>
                  <a:gd name="connsiteY2" fmla="*/ 0 h 153324"/>
                  <a:gd name="connsiteX3" fmla="*/ 1345 w 202415"/>
                  <a:gd name="connsiteY3" fmla="*/ 153325 h 153324"/>
                </a:gdLst>
                <a:ahLst/>
                <a:cxnLst>
                  <a:cxn ang="0">
                    <a:pos x="connsiteX0" y="connsiteY0"/>
                  </a:cxn>
                  <a:cxn ang="0">
                    <a:pos x="connsiteX1" y="connsiteY1"/>
                  </a:cxn>
                  <a:cxn ang="0">
                    <a:pos x="connsiteX2" y="connsiteY2"/>
                  </a:cxn>
                  <a:cxn ang="0">
                    <a:pos x="connsiteX3" y="connsiteY3"/>
                  </a:cxn>
                </a:cxnLst>
                <a:rect l="l" t="t" r="r" b="b"/>
                <a:pathLst>
                  <a:path w="202415" h="153324">
                    <a:moveTo>
                      <a:pt x="1345" y="153325"/>
                    </a:moveTo>
                    <a:cubicBezTo>
                      <a:pt x="672" y="102216"/>
                      <a:pt x="0" y="51108"/>
                      <a:pt x="0" y="0"/>
                    </a:cubicBezTo>
                    <a:cubicBezTo>
                      <a:pt x="67248" y="0"/>
                      <a:pt x="135168" y="0"/>
                      <a:pt x="202415" y="0"/>
                    </a:cubicBezTo>
                    <a:cubicBezTo>
                      <a:pt x="138530" y="55143"/>
                      <a:pt x="68592" y="102889"/>
                      <a:pt x="1345" y="153325"/>
                    </a:cubicBezTo>
                    <a:close/>
                  </a:path>
                </a:pathLst>
              </a:custGeom>
              <a:solidFill>
                <a:schemeClr val="accent1">
                  <a:lumMod val="50000"/>
                </a:schemeClr>
              </a:solidFill>
              <a:ln w="67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ACEE857C-73F0-42C2-8878-33C815D33A69}"/>
                </a:ext>
              </a:extLst>
            </p:cNvPr>
            <p:cNvSpPr/>
            <p:nvPr/>
          </p:nvSpPr>
          <p:spPr>
            <a:xfrm>
              <a:off x="1120313" y="2506352"/>
              <a:ext cx="1487508" cy="330497"/>
            </a:xfrm>
            <a:prstGeom prst="rect">
              <a:avLst/>
            </a:prstGeom>
          </p:spPr>
          <p:txBody>
            <a:bodyPr wrap="square">
              <a:spAutoFit/>
            </a:bodyPr>
            <a:lstStyle/>
            <a:p>
              <a:pPr algn="ctr"/>
              <a:r>
                <a:rPr lang="id-ID" sz="2800" b="1" dirty="0">
                  <a:solidFill>
                    <a:schemeClr val="bg1"/>
                  </a:solidFill>
                </a:rPr>
                <a:t>DEFINITION</a:t>
              </a:r>
              <a:endParaRPr lang="en-US" sz="2800" b="1" dirty="0">
                <a:solidFill>
                  <a:schemeClr val="bg1"/>
                </a:solidFill>
              </a:endParaRPr>
            </a:p>
          </p:txBody>
        </p:sp>
        <p:sp>
          <p:nvSpPr>
            <p:cNvPr id="11" name="Graphic 23">
              <a:extLst>
                <a:ext uri="{FF2B5EF4-FFF2-40B4-BE49-F238E27FC236}">
                  <a16:creationId xmlns:a16="http://schemas.microsoft.com/office/drawing/2014/main" id="{CDEF32A1-C8C0-4F54-AC9B-1A1798959C35}"/>
                </a:ext>
              </a:extLst>
            </p:cNvPr>
            <p:cNvSpPr/>
            <p:nvPr/>
          </p:nvSpPr>
          <p:spPr>
            <a:xfrm>
              <a:off x="1459336" y="3575809"/>
              <a:ext cx="857480" cy="846355"/>
            </a:xfrm>
            <a:custGeom>
              <a:avLst/>
              <a:gdLst>
                <a:gd name="connsiteX0" fmla="*/ 355378 w 2143828"/>
                <a:gd name="connsiteY0" fmla="*/ 0 h 2116015"/>
                <a:gd name="connsiteX1" fmla="*/ 486236 w 2143828"/>
                <a:gd name="connsiteY1" fmla="*/ 97515 h 2116015"/>
                <a:gd name="connsiteX2" fmla="*/ 493273 w 2143828"/>
                <a:gd name="connsiteY2" fmla="*/ 103045 h 2116015"/>
                <a:gd name="connsiteX3" fmla="*/ 450548 w 2143828"/>
                <a:gd name="connsiteY3" fmla="*/ 160180 h 2116015"/>
                <a:gd name="connsiteX4" fmla="*/ 424409 w 2143828"/>
                <a:gd name="connsiteY4" fmla="*/ 194863 h 2116015"/>
                <a:gd name="connsiteX5" fmla="*/ 358897 w 2143828"/>
                <a:gd name="connsiteY5" fmla="*/ 311982 h 2116015"/>
                <a:gd name="connsiteX6" fmla="*/ 331921 w 2143828"/>
                <a:gd name="connsiteY6" fmla="*/ 368950 h 2116015"/>
                <a:gd name="connsiteX7" fmla="*/ 1626260 w 2143828"/>
                <a:gd name="connsiteY7" fmla="*/ 739240 h 2116015"/>
                <a:gd name="connsiteX8" fmla="*/ 1643016 w 2143828"/>
                <a:gd name="connsiteY8" fmla="*/ 678586 h 2116015"/>
                <a:gd name="connsiteX9" fmla="*/ 2143829 w 2143828"/>
                <a:gd name="connsiteY9" fmla="*/ 767221 h 2116015"/>
                <a:gd name="connsiteX10" fmla="*/ 2043298 w 2143828"/>
                <a:gd name="connsiteY10" fmla="*/ 1142203 h 2116015"/>
                <a:gd name="connsiteX11" fmla="*/ 1567952 w 2143828"/>
                <a:gd name="connsiteY11" fmla="*/ 954879 h 2116015"/>
                <a:gd name="connsiteX12" fmla="*/ 1592415 w 2143828"/>
                <a:gd name="connsiteY12" fmla="*/ 864569 h 2116015"/>
                <a:gd name="connsiteX13" fmla="*/ 1196992 w 2143828"/>
                <a:gd name="connsiteY13" fmla="*/ 751471 h 2116015"/>
                <a:gd name="connsiteX14" fmla="*/ 1744385 w 2143828"/>
                <a:gd name="connsiteY14" fmla="*/ 2065750 h 2116015"/>
                <a:gd name="connsiteX15" fmla="*/ 1684904 w 2143828"/>
                <a:gd name="connsiteY15" fmla="*/ 2090715 h 2116015"/>
                <a:gd name="connsiteX16" fmla="*/ 1633298 w 2143828"/>
                <a:gd name="connsiteY16" fmla="*/ 2112329 h 2116015"/>
                <a:gd name="connsiteX17" fmla="*/ 1626931 w 2143828"/>
                <a:gd name="connsiteY17" fmla="*/ 2115848 h 2116015"/>
                <a:gd name="connsiteX18" fmla="*/ 1623580 w 2143828"/>
                <a:gd name="connsiteY18" fmla="*/ 2115848 h 2116015"/>
                <a:gd name="connsiteX19" fmla="*/ 1622239 w 2143828"/>
                <a:gd name="connsiteY19" fmla="*/ 2111157 h 2116015"/>
                <a:gd name="connsiteX20" fmla="*/ 1541814 w 2143828"/>
                <a:gd name="connsiteY20" fmla="*/ 1917634 h 2116015"/>
                <a:gd name="connsiteX21" fmla="*/ 1530756 w 2143828"/>
                <a:gd name="connsiteY21" fmla="*/ 1906408 h 2116015"/>
                <a:gd name="connsiteX22" fmla="*/ 821340 w 2143828"/>
                <a:gd name="connsiteY22" fmla="*/ 1603306 h 2116015"/>
                <a:gd name="connsiteX23" fmla="*/ 767891 w 2143828"/>
                <a:gd name="connsiteY23" fmla="*/ 1580519 h 2116015"/>
                <a:gd name="connsiteX24" fmla="*/ 763367 w 2143828"/>
                <a:gd name="connsiteY24" fmla="*/ 1590907 h 2116015"/>
                <a:gd name="connsiteX25" fmla="*/ 645578 w 2143828"/>
                <a:gd name="connsiteY25" fmla="*/ 1873065 h 2116015"/>
                <a:gd name="connsiteX26" fmla="*/ 544544 w 2143828"/>
                <a:gd name="connsiteY26" fmla="*/ 2116016 h 2116015"/>
                <a:gd name="connsiteX27" fmla="*/ 542869 w 2143828"/>
                <a:gd name="connsiteY27" fmla="*/ 2116016 h 2116015"/>
                <a:gd name="connsiteX28" fmla="*/ 535329 w 2143828"/>
                <a:gd name="connsiteY28" fmla="*/ 2112497 h 2116015"/>
                <a:gd name="connsiteX29" fmla="*/ 435133 w 2143828"/>
                <a:gd name="connsiteY29" fmla="*/ 2070609 h 2116015"/>
                <a:gd name="connsiteX30" fmla="*/ 424409 w 2143828"/>
                <a:gd name="connsiteY30" fmla="*/ 2065750 h 2116015"/>
                <a:gd name="connsiteX31" fmla="*/ 996432 w 2143828"/>
                <a:gd name="connsiteY31" fmla="*/ 694168 h 2116015"/>
                <a:gd name="connsiteX32" fmla="*/ 299080 w 2143828"/>
                <a:gd name="connsiteY32" fmla="*/ 494781 h 2116015"/>
                <a:gd name="connsiteX33" fmla="*/ 298410 w 2143828"/>
                <a:gd name="connsiteY33" fmla="*/ 501819 h 2116015"/>
                <a:gd name="connsiteX34" fmla="*/ 291038 w 2143828"/>
                <a:gd name="connsiteY34" fmla="*/ 582579 h 2116015"/>
                <a:gd name="connsiteX35" fmla="*/ 286849 w 2143828"/>
                <a:gd name="connsiteY35" fmla="*/ 716118 h 2116015"/>
                <a:gd name="connsiteX36" fmla="*/ 300086 w 2143828"/>
                <a:gd name="connsiteY36" fmla="*/ 807099 h 2116015"/>
                <a:gd name="connsiteX37" fmla="*/ 306955 w 2143828"/>
                <a:gd name="connsiteY37" fmla="*/ 839436 h 2116015"/>
                <a:gd name="connsiteX38" fmla="*/ 304107 w 2143828"/>
                <a:gd name="connsiteY38" fmla="*/ 840776 h 2116015"/>
                <a:gd name="connsiteX39" fmla="*/ 202738 w 2143828"/>
                <a:gd name="connsiteY39" fmla="*/ 862391 h 2116015"/>
                <a:gd name="connsiteX40" fmla="*/ 194025 w 2143828"/>
                <a:gd name="connsiteY40" fmla="*/ 873282 h 2116015"/>
                <a:gd name="connsiteX41" fmla="*/ 194193 w 2143828"/>
                <a:gd name="connsiteY41" fmla="*/ 1722603 h 2116015"/>
                <a:gd name="connsiteX42" fmla="*/ 194528 w 2143828"/>
                <a:gd name="connsiteY42" fmla="*/ 1732321 h 2116015"/>
                <a:gd name="connsiteX43" fmla="*/ 344655 w 2143828"/>
                <a:gd name="connsiteY43" fmla="*/ 1732321 h 2116015"/>
                <a:gd name="connsiteX44" fmla="*/ 344655 w 2143828"/>
                <a:gd name="connsiteY44" fmla="*/ 2091218 h 2116015"/>
                <a:gd name="connsiteX45" fmla="*/ 335104 w 2143828"/>
                <a:gd name="connsiteY45" fmla="*/ 2091218 h 2116015"/>
                <a:gd name="connsiteX46" fmla="*/ 192685 w 2143828"/>
                <a:gd name="connsiteY46" fmla="*/ 2091218 h 2116015"/>
                <a:gd name="connsiteX47" fmla="*/ 0 w 2143828"/>
                <a:gd name="connsiteY47" fmla="*/ 2090883 h 2116015"/>
                <a:gd name="connsiteX48" fmla="*/ 0 w 2143828"/>
                <a:gd name="connsiteY48" fmla="*/ 1732321 h 2116015"/>
                <a:gd name="connsiteX49" fmla="*/ 150294 w 2143828"/>
                <a:gd name="connsiteY49" fmla="*/ 1732321 h 2116015"/>
                <a:gd name="connsiteX50" fmla="*/ 150294 w 2143828"/>
                <a:gd name="connsiteY50" fmla="*/ 874119 h 2116015"/>
                <a:gd name="connsiteX51" fmla="*/ 138230 w 2143828"/>
                <a:gd name="connsiteY51" fmla="*/ 876130 h 2116015"/>
                <a:gd name="connsiteX52" fmla="*/ 136220 w 2143828"/>
                <a:gd name="connsiteY52" fmla="*/ 869595 h 2116015"/>
                <a:gd name="connsiteX53" fmla="*/ 116616 w 2143828"/>
                <a:gd name="connsiteY53" fmla="*/ 750969 h 2116015"/>
                <a:gd name="connsiteX54" fmla="*/ 112763 w 2143828"/>
                <a:gd name="connsiteY54" fmla="*/ 630666 h 2116015"/>
                <a:gd name="connsiteX55" fmla="*/ 122816 w 2143828"/>
                <a:gd name="connsiteY55" fmla="*/ 513212 h 2116015"/>
                <a:gd name="connsiteX56" fmla="*/ 128512 w 2143828"/>
                <a:gd name="connsiteY56" fmla="*/ 465962 h 2116015"/>
                <a:gd name="connsiteX57" fmla="*/ 158337 w 2143828"/>
                <a:gd name="connsiteY57" fmla="*/ 357221 h 2116015"/>
                <a:gd name="connsiteX58" fmla="*/ 184475 w 2143828"/>
                <a:gd name="connsiteY58" fmla="*/ 278136 h 2116015"/>
                <a:gd name="connsiteX59" fmla="*/ 249653 w 2143828"/>
                <a:gd name="connsiteY59" fmla="*/ 145435 h 2116015"/>
                <a:gd name="connsiteX60" fmla="*/ 266240 w 2143828"/>
                <a:gd name="connsiteY60" fmla="*/ 118459 h 2116015"/>
                <a:gd name="connsiteX61" fmla="*/ 337115 w 2143828"/>
                <a:gd name="connsiteY61" fmla="*/ 23792 h 2116015"/>
                <a:gd name="connsiteX62" fmla="*/ 353702 w 2143828"/>
                <a:gd name="connsiteY62" fmla="*/ 0 h 2116015"/>
                <a:gd name="connsiteX63" fmla="*/ 355378 w 2143828"/>
                <a:gd name="connsiteY63" fmla="*/ 0 h 2116015"/>
                <a:gd name="connsiteX64" fmla="*/ 893555 w 2143828"/>
                <a:gd name="connsiteY64" fmla="*/ 1494732 h 2116015"/>
                <a:gd name="connsiteX65" fmla="*/ 1467924 w 2143828"/>
                <a:gd name="connsiteY65" fmla="*/ 1740196 h 2116015"/>
                <a:gd name="connsiteX66" fmla="*/ 1298194 w 2143828"/>
                <a:gd name="connsiteY66" fmla="*/ 1332542 h 2116015"/>
                <a:gd name="connsiteX67" fmla="*/ 893555 w 2143828"/>
                <a:gd name="connsiteY67" fmla="*/ 1494732 h 2116015"/>
                <a:gd name="connsiteX68" fmla="*/ 1084900 w 2143828"/>
                <a:gd name="connsiteY68" fmla="*/ 820670 h 2116015"/>
                <a:gd name="connsiteX69" fmla="*/ 855521 w 2143828"/>
                <a:gd name="connsiteY69" fmla="*/ 1370744 h 2116015"/>
                <a:gd name="connsiteX70" fmla="*/ 1248431 w 2143828"/>
                <a:gd name="connsiteY70" fmla="*/ 1213245 h 2116015"/>
                <a:gd name="connsiteX71" fmla="*/ 1084900 w 2143828"/>
                <a:gd name="connsiteY71" fmla="*/ 820670 h 21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43828" h="2116015">
                  <a:moveTo>
                    <a:pt x="355378" y="0"/>
                  </a:moveTo>
                  <a:cubicBezTo>
                    <a:pt x="398941" y="32505"/>
                    <a:pt x="442673" y="65010"/>
                    <a:pt x="486236" y="97515"/>
                  </a:cubicBezTo>
                  <a:cubicBezTo>
                    <a:pt x="488414" y="99191"/>
                    <a:pt x="490593" y="100866"/>
                    <a:pt x="493273" y="103045"/>
                  </a:cubicBezTo>
                  <a:cubicBezTo>
                    <a:pt x="478864" y="122313"/>
                    <a:pt x="464789" y="141246"/>
                    <a:pt x="450548" y="160180"/>
                  </a:cubicBezTo>
                  <a:cubicBezTo>
                    <a:pt x="441835" y="171741"/>
                    <a:pt x="433625" y="183805"/>
                    <a:pt x="424409" y="194863"/>
                  </a:cubicBezTo>
                  <a:cubicBezTo>
                    <a:pt x="394920" y="229714"/>
                    <a:pt x="379505" y="272272"/>
                    <a:pt x="358897" y="311982"/>
                  </a:cubicBezTo>
                  <a:cubicBezTo>
                    <a:pt x="349514" y="330245"/>
                    <a:pt x="341304" y="349011"/>
                    <a:pt x="331921" y="368950"/>
                  </a:cubicBezTo>
                  <a:cubicBezTo>
                    <a:pt x="764708" y="492771"/>
                    <a:pt x="1194981" y="615922"/>
                    <a:pt x="1626260" y="739240"/>
                  </a:cubicBezTo>
                  <a:cubicBezTo>
                    <a:pt x="1631957" y="718799"/>
                    <a:pt x="1637486" y="698692"/>
                    <a:pt x="1643016" y="678586"/>
                  </a:cubicBezTo>
                  <a:cubicBezTo>
                    <a:pt x="1810233" y="708075"/>
                    <a:pt x="1976779" y="737564"/>
                    <a:pt x="2143829" y="767221"/>
                  </a:cubicBezTo>
                  <a:cubicBezTo>
                    <a:pt x="2110151" y="892718"/>
                    <a:pt x="2076808" y="1017041"/>
                    <a:pt x="2043298" y="1142203"/>
                  </a:cubicBezTo>
                  <a:cubicBezTo>
                    <a:pt x="1884626" y="1079706"/>
                    <a:pt x="1726792" y="1017376"/>
                    <a:pt x="1567952" y="954879"/>
                  </a:cubicBezTo>
                  <a:cubicBezTo>
                    <a:pt x="1575995" y="924888"/>
                    <a:pt x="1584037" y="895231"/>
                    <a:pt x="1592415" y="864569"/>
                  </a:cubicBezTo>
                  <a:cubicBezTo>
                    <a:pt x="1460887" y="826870"/>
                    <a:pt x="1330028" y="789506"/>
                    <a:pt x="1196992" y="751471"/>
                  </a:cubicBezTo>
                  <a:cubicBezTo>
                    <a:pt x="1379791" y="1190458"/>
                    <a:pt x="1561920" y="1627769"/>
                    <a:pt x="1744385" y="2065750"/>
                  </a:cubicBezTo>
                  <a:cubicBezTo>
                    <a:pt x="1724278" y="2074128"/>
                    <a:pt x="1704675" y="2082505"/>
                    <a:pt x="1684904" y="2090715"/>
                  </a:cubicBezTo>
                  <a:cubicBezTo>
                    <a:pt x="1667646" y="2097920"/>
                    <a:pt x="1650556" y="2105125"/>
                    <a:pt x="1633298" y="2112329"/>
                  </a:cubicBezTo>
                  <a:cubicBezTo>
                    <a:pt x="1631120" y="2113335"/>
                    <a:pt x="1629109" y="2114675"/>
                    <a:pt x="1626931" y="2115848"/>
                  </a:cubicBezTo>
                  <a:cubicBezTo>
                    <a:pt x="1625758" y="2115848"/>
                    <a:pt x="1624752" y="2115848"/>
                    <a:pt x="1623580" y="2115848"/>
                  </a:cubicBezTo>
                  <a:cubicBezTo>
                    <a:pt x="1623245" y="2114340"/>
                    <a:pt x="1622909" y="2112665"/>
                    <a:pt x="1622239" y="2111157"/>
                  </a:cubicBezTo>
                  <a:cubicBezTo>
                    <a:pt x="1595431" y="2046649"/>
                    <a:pt x="1568455" y="1982141"/>
                    <a:pt x="1541814" y="1917634"/>
                  </a:cubicBezTo>
                  <a:cubicBezTo>
                    <a:pt x="1539469" y="1911937"/>
                    <a:pt x="1536285" y="1908753"/>
                    <a:pt x="1530756" y="1906408"/>
                  </a:cubicBezTo>
                  <a:cubicBezTo>
                    <a:pt x="1294172" y="1805374"/>
                    <a:pt x="1057756" y="1704340"/>
                    <a:pt x="821340" y="1603306"/>
                  </a:cubicBezTo>
                  <a:cubicBezTo>
                    <a:pt x="803747" y="1595766"/>
                    <a:pt x="786154" y="1588394"/>
                    <a:pt x="767891" y="1580519"/>
                  </a:cubicBezTo>
                  <a:cubicBezTo>
                    <a:pt x="766216" y="1584373"/>
                    <a:pt x="764708" y="1587724"/>
                    <a:pt x="763367" y="1590907"/>
                  </a:cubicBezTo>
                  <a:cubicBezTo>
                    <a:pt x="724160" y="1684904"/>
                    <a:pt x="684785" y="1778901"/>
                    <a:pt x="645578" y="1873065"/>
                  </a:cubicBezTo>
                  <a:cubicBezTo>
                    <a:pt x="611900" y="1953993"/>
                    <a:pt x="578222" y="2034920"/>
                    <a:pt x="544544" y="2116016"/>
                  </a:cubicBezTo>
                  <a:cubicBezTo>
                    <a:pt x="544042" y="2116016"/>
                    <a:pt x="543371" y="2116016"/>
                    <a:pt x="542869" y="2116016"/>
                  </a:cubicBezTo>
                  <a:cubicBezTo>
                    <a:pt x="540355" y="2114843"/>
                    <a:pt x="538010" y="2113502"/>
                    <a:pt x="535329" y="2112497"/>
                  </a:cubicBezTo>
                  <a:cubicBezTo>
                    <a:pt x="501986" y="2098423"/>
                    <a:pt x="468643" y="2084516"/>
                    <a:pt x="435133" y="2070609"/>
                  </a:cubicBezTo>
                  <a:cubicBezTo>
                    <a:pt x="431614" y="2069101"/>
                    <a:pt x="428263" y="2067593"/>
                    <a:pt x="424409" y="2065750"/>
                  </a:cubicBezTo>
                  <a:cubicBezTo>
                    <a:pt x="615251" y="1608165"/>
                    <a:pt x="805758" y="1151418"/>
                    <a:pt x="996432" y="694168"/>
                  </a:cubicBezTo>
                  <a:cubicBezTo>
                    <a:pt x="763535" y="627650"/>
                    <a:pt x="531643" y="561300"/>
                    <a:pt x="299080" y="494781"/>
                  </a:cubicBezTo>
                  <a:cubicBezTo>
                    <a:pt x="298745" y="497965"/>
                    <a:pt x="298578" y="499808"/>
                    <a:pt x="298410" y="501819"/>
                  </a:cubicBezTo>
                  <a:cubicBezTo>
                    <a:pt x="295897" y="528794"/>
                    <a:pt x="293551" y="555770"/>
                    <a:pt x="291038" y="582579"/>
                  </a:cubicBezTo>
                  <a:cubicBezTo>
                    <a:pt x="286849" y="626980"/>
                    <a:pt x="280985" y="671381"/>
                    <a:pt x="286849" y="716118"/>
                  </a:cubicBezTo>
                  <a:cubicBezTo>
                    <a:pt x="290703" y="746445"/>
                    <a:pt x="295394" y="776772"/>
                    <a:pt x="300086" y="807099"/>
                  </a:cubicBezTo>
                  <a:cubicBezTo>
                    <a:pt x="301761" y="817989"/>
                    <a:pt x="304610" y="828713"/>
                    <a:pt x="306955" y="839436"/>
                  </a:cubicBezTo>
                  <a:cubicBezTo>
                    <a:pt x="305615" y="840106"/>
                    <a:pt x="304945" y="840609"/>
                    <a:pt x="304107" y="840776"/>
                  </a:cubicBezTo>
                  <a:cubicBezTo>
                    <a:pt x="270429" y="848149"/>
                    <a:pt x="236584" y="855521"/>
                    <a:pt x="202738" y="862391"/>
                  </a:cubicBezTo>
                  <a:cubicBezTo>
                    <a:pt x="195701" y="863731"/>
                    <a:pt x="194025" y="866412"/>
                    <a:pt x="194025" y="873282"/>
                  </a:cubicBezTo>
                  <a:cubicBezTo>
                    <a:pt x="194193" y="1156445"/>
                    <a:pt x="194193" y="1439608"/>
                    <a:pt x="194193" y="1722603"/>
                  </a:cubicBezTo>
                  <a:cubicBezTo>
                    <a:pt x="194193" y="1725619"/>
                    <a:pt x="194360" y="1728467"/>
                    <a:pt x="194528" y="1732321"/>
                  </a:cubicBezTo>
                  <a:cubicBezTo>
                    <a:pt x="245129" y="1732321"/>
                    <a:pt x="294892" y="1732321"/>
                    <a:pt x="344655" y="1732321"/>
                  </a:cubicBezTo>
                  <a:cubicBezTo>
                    <a:pt x="344655" y="1852289"/>
                    <a:pt x="344655" y="1971418"/>
                    <a:pt x="344655" y="2091218"/>
                  </a:cubicBezTo>
                  <a:cubicBezTo>
                    <a:pt x="341136" y="2091218"/>
                    <a:pt x="338120" y="2091218"/>
                    <a:pt x="335104" y="2091218"/>
                  </a:cubicBezTo>
                  <a:cubicBezTo>
                    <a:pt x="287687" y="2091218"/>
                    <a:pt x="240102" y="2091385"/>
                    <a:pt x="192685" y="2091218"/>
                  </a:cubicBezTo>
                  <a:cubicBezTo>
                    <a:pt x="128512" y="2091218"/>
                    <a:pt x="64172" y="2091050"/>
                    <a:pt x="0" y="2090883"/>
                  </a:cubicBezTo>
                  <a:cubicBezTo>
                    <a:pt x="0" y="1971418"/>
                    <a:pt x="0" y="1851786"/>
                    <a:pt x="0" y="1732321"/>
                  </a:cubicBezTo>
                  <a:cubicBezTo>
                    <a:pt x="50098" y="1732321"/>
                    <a:pt x="100196" y="1732321"/>
                    <a:pt x="150294" y="1732321"/>
                  </a:cubicBezTo>
                  <a:cubicBezTo>
                    <a:pt x="150294" y="1445304"/>
                    <a:pt x="150294" y="1159963"/>
                    <a:pt x="150294" y="874119"/>
                  </a:cubicBezTo>
                  <a:cubicBezTo>
                    <a:pt x="146105" y="874789"/>
                    <a:pt x="142252" y="875460"/>
                    <a:pt x="138230" y="876130"/>
                  </a:cubicBezTo>
                  <a:cubicBezTo>
                    <a:pt x="137560" y="873784"/>
                    <a:pt x="136555" y="871774"/>
                    <a:pt x="136220" y="869595"/>
                  </a:cubicBezTo>
                  <a:cubicBezTo>
                    <a:pt x="129518" y="830053"/>
                    <a:pt x="120637" y="790678"/>
                    <a:pt x="116616" y="750969"/>
                  </a:cubicBezTo>
                  <a:cubicBezTo>
                    <a:pt x="112595" y="711091"/>
                    <a:pt x="111590" y="670711"/>
                    <a:pt x="112763" y="630666"/>
                  </a:cubicBezTo>
                  <a:cubicBezTo>
                    <a:pt x="113935" y="591459"/>
                    <a:pt x="119130" y="552252"/>
                    <a:pt x="122816" y="513212"/>
                  </a:cubicBezTo>
                  <a:cubicBezTo>
                    <a:pt x="124324" y="497462"/>
                    <a:pt x="124826" y="481210"/>
                    <a:pt x="128512" y="465962"/>
                  </a:cubicBezTo>
                  <a:cubicBezTo>
                    <a:pt x="137560" y="429436"/>
                    <a:pt x="147781" y="393245"/>
                    <a:pt x="158337" y="357221"/>
                  </a:cubicBezTo>
                  <a:cubicBezTo>
                    <a:pt x="166212" y="330580"/>
                    <a:pt x="173081" y="303269"/>
                    <a:pt x="184475" y="278136"/>
                  </a:cubicBezTo>
                  <a:cubicBezTo>
                    <a:pt x="204581" y="233233"/>
                    <a:pt x="227536" y="189501"/>
                    <a:pt x="249653" y="145435"/>
                  </a:cubicBezTo>
                  <a:cubicBezTo>
                    <a:pt x="254344" y="136052"/>
                    <a:pt x="260041" y="127004"/>
                    <a:pt x="266240" y="118459"/>
                  </a:cubicBezTo>
                  <a:cubicBezTo>
                    <a:pt x="289865" y="86792"/>
                    <a:pt x="313490" y="55292"/>
                    <a:pt x="337115" y="23792"/>
                  </a:cubicBezTo>
                  <a:cubicBezTo>
                    <a:pt x="342812" y="16085"/>
                    <a:pt x="348173" y="7875"/>
                    <a:pt x="353702" y="0"/>
                  </a:cubicBezTo>
                  <a:cubicBezTo>
                    <a:pt x="354205" y="0"/>
                    <a:pt x="354875" y="0"/>
                    <a:pt x="355378" y="0"/>
                  </a:cubicBezTo>
                  <a:close/>
                  <a:moveTo>
                    <a:pt x="893555" y="1494732"/>
                  </a:moveTo>
                  <a:cubicBezTo>
                    <a:pt x="1085738" y="1576833"/>
                    <a:pt x="1275909" y="1658096"/>
                    <a:pt x="1467924" y="1740196"/>
                  </a:cubicBezTo>
                  <a:cubicBezTo>
                    <a:pt x="1410789" y="1603139"/>
                    <a:pt x="1354659" y="1468092"/>
                    <a:pt x="1298194" y="1332542"/>
                  </a:cubicBezTo>
                  <a:cubicBezTo>
                    <a:pt x="1163314" y="1386661"/>
                    <a:pt x="1029440" y="1440278"/>
                    <a:pt x="893555" y="1494732"/>
                  </a:cubicBezTo>
                  <a:close/>
                  <a:moveTo>
                    <a:pt x="1084900" y="820670"/>
                  </a:moveTo>
                  <a:cubicBezTo>
                    <a:pt x="1008161" y="1004475"/>
                    <a:pt x="932092" y="1186939"/>
                    <a:pt x="855521" y="1370744"/>
                  </a:cubicBezTo>
                  <a:cubicBezTo>
                    <a:pt x="987552" y="1317797"/>
                    <a:pt x="1117740" y="1265689"/>
                    <a:pt x="1248431" y="1213245"/>
                  </a:cubicBezTo>
                  <a:cubicBezTo>
                    <a:pt x="1193976" y="1082554"/>
                    <a:pt x="1139689" y="952366"/>
                    <a:pt x="1084900" y="820670"/>
                  </a:cubicBezTo>
                  <a:close/>
                </a:path>
              </a:pathLst>
            </a:custGeom>
            <a:solidFill>
              <a:schemeClr val="bg1"/>
            </a:solidFill>
            <a:ln w="1668"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4D0CFB74-392A-4BF0-9172-4E9E9FCB2AAE}"/>
              </a:ext>
            </a:extLst>
          </p:cNvPr>
          <p:cNvSpPr txBox="1"/>
          <p:nvPr/>
        </p:nvSpPr>
        <p:spPr>
          <a:xfrm>
            <a:off x="4301081" y="969524"/>
            <a:ext cx="7648031" cy="5369932"/>
          </a:xfrm>
          <a:prstGeom prst="rect">
            <a:avLst/>
          </a:prstGeom>
          <a:noFill/>
        </p:spPr>
        <p:txBody>
          <a:bodyPr wrap="square" rtlCol="0" anchor="ctr">
            <a:spAutoFit/>
          </a:bodyPr>
          <a:lstStyle/>
          <a:p>
            <a:pPr marL="438912" indent="-320040" algn="just">
              <a:lnSpc>
                <a:spcPct val="120000"/>
              </a:lnSpc>
              <a:buFont typeface="Wingdings 2"/>
              <a:buChar char=""/>
              <a:defRPr/>
            </a:pPr>
            <a:r>
              <a:rPr lang="en-US" sz="2400" dirty="0"/>
              <a:t>Risk management is the term applied to a logical and systematic method of establishing the context, identifying, </a:t>
            </a:r>
            <a:r>
              <a:rPr lang="en-US" sz="2400" dirty="0" err="1"/>
              <a:t>analysing</a:t>
            </a:r>
            <a:r>
              <a:rPr lang="en-US" sz="2400" dirty="0"/>
              <a:t>, treating, monitoring and communicating risks associated with any activity, function or process in a way that will enable </a:t>
            </a:r>
            <a:r>
              <a:rPr lang="en-US" sz="2400" dirty="0" err="1"/>
              <a:t>organisations</a:t>
            </a:r>
            <a:r>
              <a:rPr lang="en-US" sz="2400" dirty="0"/>
              <a:t> to minimize losses and maximize opportunities. </a:t>
            </a:r>
          </a:p>
          <a:p>
            <a:pPr marL="438912" indent="-320040" algn="just">
              <a:lnSpc>
                <a:spcPct val="120000"/>
              </a:lnSpc>
              <a:defRPr/>
            </a:pPr>
            <a:endParaRPr lang="en-US" sz="2400" dirty="0"/>
          </a:p>
          <a:p>
            <a:pPr marL="438912" indent="-320040" algn="just">
              <a:lnSpc>
                <a:spcPct val="120000"/>
              </a:lnSpc>
              <a:buFont typeface="Wingdings 2"/>
              <a:buChar char=""/>
              <a:defRPr/>
            </a:pPr>
            <a:r>
              <a:rPr lang="en-US" sz="2400" dirty="0"/>
              <a:t>Risk management is as much about identifying opportunities as avoiding or mitigating losses.” Australian Standard AS/NZS 4360:1999 – Risk management.</a:t>
            </a:r>
          </a:p>
        </p:txBody>
      </p:sp>
    </p:spTree>
    <p:extLst>
      <p:ext uri="{BB962C8B-B14F-4D97-AF65-F5344CB8AC3E}">
        <p14:creationId xmlns:p14="http://schemas.microsoft.com/office/powerpoint/2010/main" val="388264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dirty="0">
                <a:solidFill>
                  <a:schemeClr val="accent6"/>
                </a:solidFill>
              </a:rPr>
              <a:t>OVERVIEW OF </a:t>
            </a:r>
            <a:br>
              <a:rPr lang="en-US" sz="3600" dirty="0">
                <a:solidFill>
                  <a:schemeClr val="accent6"/>
                </a:solidFill>
              </a:rPr>
            </a:br>
            <a:r>
              <a:rPr lang="en-US" sz="3600" u="sng" dirty="0">
                <a:solidFill>
                  <a:schemeClr val="accent6"/>
                </a:solidFill>
              </a:rPr>
              <a:t>THE RISK MANAGEMENT PROCESS</a:t>
            </a:r>
          </a:p>
        </p:txBody>
      </p:sp>
      <p:sp>
        <p:nvSpPr>
          <p:cNvPr id="3" name="자유형: 도형 44">
            <a:extLst>
              <a:ext uri="{FF2B5EF4-FFF2-40B4-BE49-F238E27FC236}">
                <a16:creationId xmlns:a16="http://schemas.microsoft.com/office/drawing/2014/main" id="{01027335-290D-48F5-B43E-427524FBE456}"/>
              </a:ext>
            </a:extLst>
          </p:cNvPr>
          <p:cNvSpPr/>
          <p:nvPr/>
        </p:nvSpPr>
        <p:spPr>
          <a:xfrm flipH="1">
            <a:off x="4692580" y="-3152"/>
            <a:ext cx="7499420" cy="6861152"/>
          </a:xfrm>
          <a:custGeom>
            <a:avLst/>
            <a:gdLst>
              <a:gd name="connsiteX0" fmla="*/ 178051 w 7236434"/>
              <a:gd name="connsiteY0" fmla="*/ 0 h 6602590"/>
              <a:gd name="connsiteX1" fmla="*/ 178050 w 7236434"/>
              <a:gd name="connsiteY1" fmla="*/ 0 h 6602590"/>
              <a:gd name="connsiteX2" fmla="*/ 0 w 7236434"/>
              <a:gd name="connsiteY2" fmla="*/ 0 h 6602590"/>
              <a:gd name="connsiteX3" fmla="*/ 0 w 7236434"/>
              <a:gd name="connsiteY3" fmla="*/ 6600503 h 6602590"/>
              <a:gd name="connsiteX4" fmla="*/ 178050 w 7236434"/>
              <a:gd name="connsiteY4" fmla="*/ 6600503 h 6602590"/>
              <a:gd name="connsiteX5" fmla="*/ 178050 w 7236434"/>
              <a:gd name="connsiteY5" fmla="*/ 6602590 h 6602590"/>
              <a:gd name="connsiteX6" fmla="*/ 7236434 w 7236434"/>
              <a:gd name="connsiteY6" fmla="*/ 6602590 h 6602590"/>
              <a:gd name="connsiteX7" fmla="*/ 178051 w 7236434"/>
              <a:gd name="connsiteY7" fmla="*/ 1 h 66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6434" h="6602590">
                <a:moveTo>
                  <a:pt x="178051" y="0"/>
                </a:moveTo>
                <a:lnTo>
                  <a:pt x="178050" y="0"/>
                </a:lnTo>
                <a:lnTo>
                  <a:pt x="0" y="0"/>
                </a:lnTo>
                <a:lnTo>
                  <a:pt x="0" y="6600503"/>
                </a:lnTo>
                <a:lnTo>
                  <a:pt x="178050" y="6600503"/>
                </a:lnTo>
                <a:lnTo>
                  <a:pt x="178050" y="6602590"/>
                </a:lnTo>
                <a:lnTo>
                  <a:pt x="7236434" y="6602590"/>
                </a:lnTo>
                <a:lnTo>
                  <a:pt x="178051" y="1"/>
                </a:lnTo>
                <a:close/>
              </a:path>
            </a:pathLst>
          </a:cu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4" name="Left Arrow 5">
            <a:extLst>
              <a:ext uri="{FF2B5EF4-FFF2-40B4-BE49-F238E27FC236}">
                <a16:creationId xmlns:a16="http://schemas.microsoft.com/office/drawing/2014/main" id="{098F2872-892F-43F1-8FAD-FA89EB14883F}"/>
              </a:ext>
            </a:extLst>
          </p:cNvPr>
          <p:cNvSpPr/>
          <p:nvPr/>
        </p:nvSpPr>
        <p:spPr>
          <a:xfrm rot="2839204" flipH="1">
            <a:off x="8028579" y="3299002"/>
            <a:ext cx="1402739" cy="1454892"/>
          </a:xfrm>
          <a:prstGeom prst="leftArrow">
            <a:avLst>
              <a:gd name="adj1" fmla="val 73508"/>
              <a:gd name="adj2" fmla="val 47761"/>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5" name="Left Arrow 8">
            <a:extLst>
              <a:ext uri="{FF2B5EF4-FFF2-40B4-BE49-F238E27FC236}">
                <a16:creationId xmlns:a16="http://schemas.microsoft.com/office/drawing/2014/main" id="{A3EDF89D-CDC6-4F87-9346-3271D6B67565}"/>
              </a:ext>
            </a:extLst>
          </p:cNvPr>
          <p:cNvSpPr/>
          <p:nvPr/>
        </p:nvSpPr>
        <p:spPr>
          <a:xfrm rot="2786702" flipH="1">
            <a:off x="6476178" y="4738925"/>
            <a:ext cx="1402739" cy="1454892"/>
          </a:xfrm>
          <a:prstGeom prst="leftArrow">
            <a:avLst>
              <a:gd name="adj1" fmla="val 72910"/>
              <a:gd name="adj2" fmla="val 47761"/>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Arial" pitchFamily="34" charset="0"/>
            </a:endParaRPr>
          </a:p>
        </p:txBody>
      </p:sp>
      <p:sp>
        <p:nvSpPr>
          <p:cNvPr id="6" name="Left Arrow 11">
            <a:extLst>
              <a:ext uri="{FF2B5EF4-FFF2-40B4-BE49-F238E27FC236}">
                <a16:creationId xmlns:a16="http://schemas.microsoft.com/office/drawing/2014/main" id="{4CE61BB6-A547-4DC9-B098-8078480A6473}"/>
              </a:ext>
            </a:extLst>
          </p:cNvPr>
          <p:cNvSpPr/>
          <p:nvPr/>
        </p:nvSpPr>
        <p:spPr>
          <a:xfrm rot="2832510">
            <a:off x="6305777" y="3012447"/>
            <a:ext cx="1406296" cy="1458581"/>
          </a:xfrm>
          <a:prstGeom prst="leftArrow">
            <a:avLst>
              <a:gd name="adj1" fmla="val 72910"/>
              <a:gd name="adj2" fmla="val 47761"/>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7" name="Left Arrow 40">
            <a:extLst>
              <a:ext uri="{FF2B5EF4-FFF2-40B4-BE49-F238E27FC236}">
                <a16:creationId xmlns:a16="http://schemas.microsoft.com/office/drawing/2014/main" id="{8CBA4C8F-7083-41E6-81B4-070DAE3176DB}"/>
              </a:ext>
            </a:extLst>
          </p:cNvPr>
          <p:cNvSpPr/>
          <p:nvPr/>
        </p:nvSpPr>
        <p:spPr>
          <a:xfrm rot="2832510">
            <a:off x="7866338" y="1553644"/>
            <a:ext cx="1406296" cy="1458581"/>
          </a:xfrm>
          <a:prstGeom prst="leftArrow">
            <a:avLst>
              <a:gd name="adj1" fmla="val 72910"/>
              <a:gd name="adj2" fmla="val 47761"/>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15" name="TextBox 14">
            <a:extLst>
              <a:ext uri="{FF2B5EF4-FFF2-40B4-BE49-F238E27FC236}">
                <a16:creationId xmlns:a16="http://schemas.microsoft.com/office/drawing/2014/main" id="{F0F79AFB-FEFA-4C82-8DE6-A7E9375488E8}"/>
              </a:ext>
            </a:extLst>
          </p:cNvPr>
          <p:cNvSpPr txBox="1"/>
          <p:nvPr/>
        </p:nvSpPr>
        <p:spPr>
          <a:xfrm>
            <a:off x="-686310" y="3183264"/>
            <a:ext cx="6477099" cy="646331"/>
          </a:xfrm>
          <a:prstGeom prst="rect">
            <a:avLst/>
          </a:prstGeom>
          <a:noFill/>
        </p:spPr>
        <p:txBody>
          <a:bodyPr wrap="square" rtlCol="0">
            <a:spAutoFit/>
          </a:bodyPr>
          <a:lstStyle/>
          <a:p>
            <a:pPr marL="1482725" lvl="1" algn="just"/>
            <a:r>
              <a:rPr lang="en-US" altLang="en-US" dirty="0"/>
              <a:t>When </a:t>
            </a:r>
            <a:r>
              <a:rPr lang="en-US" altLang="en-US" b="1" dirty="0"/>
              <a:t>any new work </a:t>
            </a:r>
            <a:r>
              <a:rPr lang="en-US" altLang="en-US" dirty="0"/>
              <a:t>is planned including laboratory/workshop/course work</a:t>
            </a:r>
          </a:p>
        </p:txBody>
      </p:sp>
      <p:sp>
        <p:nvSpPr>
          <p:cNvPr id="18" name="TextBox 17">
            <a:extLst>
              <a:ext uri="{FF2B5EF4-FFF2-40B4-BE49-F238E27FC236}">
                <a16:creationId xmlns:a16="http://schemas.microsoft.com/office/drawing/2014/main" id="{105276BF-B49B-400D-88CB-A5DE4DE27519}"/>
              </a:ext>
            </a:extLst>
          </p:cNvPr>
          <p:cNvSpPr txBox="1"/>
          <p:nvPr/>
        </p:nvSpPr>
        <p:spPr>
          <a:xfrm>
            <a:off x="-704246" y="5136757"/>
            <a:ext cx="3706176" cy="369332"/>
          </a:xfrm>
          <a:prstGeom prst="rect">
            <a:avLst/>
          </a:prstGeom>
          <a:noFill/>
        </p:spPr>
        <p:txBody>
          <a:bodyPr wrap="square" rtlCol="0">
            <a:spAutoFit/>
          </a:bodyPr>
          <a:lstStyle/>
          <a:p>
            <a:pPr marL="1482725" lvl="1" algn="just"/>
            <a:r>
              <a:rPr lang="en-US" altLang="en-US" b="1" dirty="0"/>
              <a:t>After an incident</a:t>
            </a:r>
          </a:p>
        </p:txBody>
      </p:sp>
      <p:sp>
        <p:nvSpPr>
          <p:cNvPr id="19" name="TextBox 18">
            <a:extLst>
              <a:ext uri="{FF2B5EF4-FFF2-40B4-BE49-F238E27FC236}">
                <a16:creationId xmlns:a16="http://schemas.microsoft.com/office/drawing/2014/main" id="{B9960833-F93E-408F-B8F9-387CC86F56BC}"/>
              </a:ext>
            </a:extLst>
          </p:cNvPr>
          <p:cNvSpPr txBox="1"/>
          <p:nvPr/>
        </p:nvSpPr>
        <p:spPr>
          <a:xfrm>
            <a:off x="-603593" y="2435323"/>
            <a:ext cx="5550565" cy="369332"/>
          </a:xfrm>
          <a:prstGeom prst="rect">
            <a:avLst/>
          </a:prstGeom>
          <a:noFill/>
        </p:spPr>
        <p:txBody>
          <a:bodyPr wrap="square" rtlCol="0">
            <a:spAutoFit/>
          </a:bodyPr>
          <a:lstStyle/>
          <a:p>
            <a:pPr marL="1482725" lvl="1"/>
            <a:r>
              <a:rPr lang="en-US" altLang="en-US" b="1" dirty="0"/>
              <a:t>Now</a:t>
            </a:r>
            <a:r>
              <a:rPr lang="en-US" altLang="en-US" dirty="0"/>
              <a:t>, if you have not done it before</a:t>
            </a:r>
          </a:p>
        </p:txBody>
      </p:sp>
      <p:sp>
        <p:nvSpPr>
          <p:cNvPr id="21" name="TextBox 20">
            <a:extLst>
              <a:ext uri="{FF2B5EF4-FFF2-40B4-BE49-F238E27FC236}">
                <a16:creationId xmlns:a16="http://schemas.microsoft.com/office/drawing/2014/main" id="{BC49D16F-81D5-4B79-9CBD-3BEE5C32185C}"/>
              </a:ext>
            </a:extLst>
          </p:cNvPr>
          <p:cNvSpPr txBox="1"/>
          <p:nvPr/>
        </p:nvSpPr>
        <p:spPr>
          <a:xfrm>
            <a:off x="170436" y="2310397"/>
            <a:ext cx="692274" cy="584775"/>
          </a:xfrm>
          <a:prstGeom prst="rect">
            <a:avLst/>
          </a:prstGeom>
          <a:solidFill>
            <a:schemeClr val="bg1"/>
          </a:solidFill>
        </p:spPr>
        <p:txBody>
          <a:bodyPr wrap="square" rtlCol="0" anchor="ctr">
            <a:spAutoFit/>
          </a:bodyPr>
          <a:lstStyle/>
          <a:p>
            <a:pPr algn="ctr"/>
            <a:endParaRPr lang="ko-KR" altLang="en-US" sz="3200" b="1" dirty="0">
              <a:solidFill>
                <a:schemeClr val="accent1"/>
              </a:solidFill>
              <a:cs typeface="Arial" pitchFamily="34" charset="0"/>
            </a:endParaRPr>
          </a:p>
        </p:txBody>
      </p:sp>
      <p:sp>
        <p:nvSpPr>
          <p:cNvPr id="22" name="TextBox 21">
            <a:extLst>
              <a:ext uri="{FF2B5EF4-FFF2-40B4-BE49-F238E27FC236}">
                <a16:creationId xmlns:a16="http://schemas.microsoft.com/office/drawing/2014/main" id="{4C887815-E192-40AC-B043-DD8CB4BB53E8}"/>
              </a:ext>
            </a:extLst>
          </p:cNvPr>
          <p:cNvSpPr txBox="1"/>
          <p:nvPr/>
        </p:nvSpPr>
        <p:spPr>
          <a:xfrm>
            <a:off x="-704246" y="4289773"/>
            <a:ext cx="5396826" cy="369332"/>
          </a:xfrm>
          <a:prstGeom prst="rect">
            <a:avLst/>
          </a:prstGeom>
          <a:noFill/>
        </p:spPr>
        <p:txBody>
          <a:bodyPr wrap="square" rtlCol="0">
            <a:spAutoFit/>
          </a:bodyPr>
          <a:lstStyle/>
          <a:p>
            <a:pPr marL="1482725" lvl="1" algn="just"/>
            <a:r>
              <a:rPr lang="en-US" altLang="en-US" dirty="0"/>
              <a:t>When a </a:t>
            </a:r>
            <a:r>
              <a:rPr lang="en-US" altLang="en-US" b="1" dirty="0"/>
              <a:t>significant change </a:t>
            </a:r>
            <a:r>
              <a:rPr lang="en-US" altLang="en-US" dirty="0"/>
              <a:t>occurs</a:t>
            </a:r>
          </a:p>
        </p:txBody>
      </p:sp>
      <p:sp>
        <p:nvSpPr>
          <p:cNvPr id="26" name="TextBox 25">
            <a:extLst>
              <a:ext uri="{FF2B5EF4-FFF2-40B4-BE49-F238E27FC236}">
                <a16:creationId xmlns:a16="http://schemas.microsoft.com/office/drawing/2014/main" id="{5D02B0C2-B724-48BD-BF8B-B5D21DE60462}"/>
              </a:ext>
            </a:extLst>
          </p:cNvPr>
          <p:cNvSpPr txBox="1"/>
          <p:nvPr/>
        </p:nvSpPr>
        <p:spPr>
          <a:xfrm>
            <a:off x="231592" y="1435796"/>
            <a:ext cx="5140522" cy="830997"/>
          </a:xfrm>
          <a:prstGeom prst="rect">
            <a:avLst/>
          </a:prstGeom>
          <a:noFill/>
        </p:spPr>
        <p:txBody>
          <a:bodyPr wrap="square" rtlCol="0">
            <a:spAutoFit/>
          </a:bodyPr>
          <a:lstStyle/>
          <a:p>
            <a:pPr algn="just"/>
            <a:r>
              <a:rPr lang="en-US" altLang="en-US" sz="2400" dirty="0"/>
              <a:t>Risk management is an ongoing process that should be undertaken:</a:t>
            </a:r>
          </a:p>
        </p:txBody>
      </p:sp>
      <p:sp>
        <p:nvSpPr>
          <p:cNvPr id="27" name="Rounded Rectangle 27">
            <a:extLst>
              <a:ext uri="{FF2B5EF4-FFF2-40B4-BE49-F238E27FC236}">
                <a16:creationId xmlns:a16="http://schemas.microsoft.com/office/drawing/2014/main" id="{3FD8AB50-F05C-4705-BE0E-7D325A4742E5}"/>
              </a:ext>
            </a:extLst>
          </p:cNvPr>
          <p:cNvSpPr/>
          <p:nvPr/>
        </p:nvSpPr>
        <p:spPr>
          <a:xfrm>
            <a:off x="8052534" y="503222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ed Rectangle 7">
            <a:extLst>
              <a:ext uri="{FF2B5EF4-FFF2-40B4-BE49-F238E27FC236}">
                <a16:creationId xmlns:a16="http://schemas.microsoft.com/office/drawing/2014/main" id="{C7782173-93A1-47A7-88E7-ACF0EF7AF21A}"/>
              </a:ext>
            </a:extLst>
          </p:cNvPr>
          <p:cNvSpPr/>
          <p:nvPr/>
        </p:nvSpPr>
        <p:spPr>
          <a:xfrm>
            <a:off x="9551080" y="3539745"/>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ectangle 9">
            <a:extLst>
              <a:ext uri="{FF2B5EF4-FFF2-40B4-BE49-F238E27FC236}">
                <a16:creationId xmlns:a16="http://schemas.microsoft.com/office/drawing/2014/main" id="{4A3B7B10-F573-40AE-B8DE-15C8B0988187}"/>
              </a:ext>
            </a:extLst>
          </p:cNvPr>
          <p:cNvSpPr/>
          <p:nvPr/>
        </p:nvSpPr>
        <p:spPr>
          <a:xfrm>
            <a:off x="316088" y="2432076"/>
            <a:ext cx="400969" cy="3753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TextBox 31">
            <a:extLst>
              <a:ext uri="{FF2B5EF4-FFF2-40B4-BE49-F238E27FC236}">
                <a16:creationId xmlns:a16="http://schemas.microsoft.com/office/drawing/2014/main" id="{D6928660-6B72-4FDA-8B5C-B86CD8E38CA4}"/>
              </a:ext>
            </a:extLst>
          </p:cNvPr>
          <p:cNvSpPr txBox="1"/>
          <p:nvPr/>
        </p:nvSpPr>
        <p:spPr>
          <a:xfrm>
            <a:off x="-704246" y="5949103"/>
            <a:ext cx="4702952" cy="646331"/>
          </a:xfrm>
          <a:prstGeom prst="rect">
            <a:avLst/>
          </a:prstGeom>
          <a:noFill/>
        </p:spPr>
        <p:txBody>
          <a:bodyPr wrap="square" rtlCol="0">
            <a:spAutoFit/>
          </a:bodyPr>
          <a:lstStyle/>
          <a:p>
            <a:pPr marL="1482725" lvl="1" algn="just"/>
            <a:r>
              <a:rPr lang="en-US" altLang="en-US" dirty="0"/>
              <a:t>At </a:t>
            </a:r>
            <a:r>
              <a:rPr lang="en-US" altLang="en-US" b="1" dirty="0"/>
              <a:t>regular </a:t>
            </a:r>
            <a:r>
              <a:rPr lang="en-US" altLang="en-US" dirty="0"/>
              <a:t>predetermined intervals</a:t>
            </a:r>
          </a:p>
        </p:txBody>
      </p:sp>
      <p:sp>
        <p:nvSpPr>
          <p:cNvPr id="33" name="Rectangle 9">
            <a:extLst>
              <a:ext uri="{FF2B5EF4-FFF2-40B4-BE49-F238E27FC236}">
                <a16:creationId xmlns:a16="http://schemas.microsoft.com/office/drawing/2014/main" id="{12975B26-5702-4094-BF73-44CEA9A29E03}"/>
              </a:ext>
            </a:extLst>
          </p:cNvPr>
          <p:cNvSpPr/>
          <p:nvPr/>
        </p:nvSpPr>
        <p:spPr>
          <a:xfrm>
            <a:off x="277830" y="3264833"/>
            <a:ext cx="400969" cy="3753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9">
            <a:extLst>
              <a:ext uri="{FF2B5EF4-FFF2-40B4-BE49-F238E27FC236}">
                <a16:creationId xmlns:a16="http://schemas.microsoft.com/office/drawing/2014/main" id="{EB7C3933-098F-40D8-AE0C-19E5B88154FC}"/>
              </a:ext>
            </a:extLst>
          </p:cNvPr>
          <p:cNvSpPr/>
          <p:nvPr/>
        </p:nvSpPr>
        <p:spPr>
          <a:xfrm>
            <a:off x="294429" y="4205779"/>
            <a:ext cx="400969" cy="3753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ectangle 9">
            <a:extLst>
              <a:ext uri="{FF2B5EF4-FFF2-40B4-BE49-F238E27FC236}">
                <a16:creationId xmlns:a16="http://schemas.microsoft.com/office/drawing/2014/main" id="{D56A1DC7-A0B5-4C86-8798-3056332BBCB1}"/>
              </a:ext>
            </a:extLst>
          </p:cNvPr>
          <p:cNvSpPr/>
          <p:nvPr/>
        </p:nvSpPr>
        <p:spPr>
          <a:xfrm>
            <a:off x="277830" y="5162191"/>
            <a:ext cx="400969" cy="3753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9">
            <a:extLst>
              <a:ext uri="{FF2B5EF4-FFF2-40B4-BE49-F238E27FC236}">
                <a16:creationId xmlns:a16="http://schemas.microsoft.com/office/drawing/2014/main" id="{3C53603D-7463-41FF-BAE8-B3644A65F4BA}"/>
              </a:ext>
            </a:extLst>
          </p:cNvPr>
          <p:cNvSpPr/>
          <p:nvPr/>
        </p:nvSpPr>
        <p:spPr>
          <a:xfrm>
            <a:off x="277830" y="6040620"/>
            <a:ext cx="400969" cy="3753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03913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dirty="0">
                <a:solidFill>
                  <a:schemeClr val="accent1">
                    <a:satMod val="150000"/>
                  </a:schemeClr>
                </a:solidFill>
              </a:rPr>
              <a:t>RISK MANAGEMENT PROCESS</a:t>
            </a:r>
            <a:endParaRPr lang="en-US" sz="3600" dirty="0"/>
          </a:p>
        </p:txBody>
      </p:sp>
      <p:sp>
        <p:nvSpPr>
          <p:cNvPr id="3" name="자유형: 도형 44">
            <a:extLst>
              <a:ext uri="{FF2B5EF4-FFF2-40B4-BE49-F238E27FC236}">
                <a16:creationId xmlns:a16="http://schemas.microsoft.com/office/drawing/2014/main" id="{01027335-290D-48F5-B43E-427524FBE456}"/>
              </a:ext>
            </a:extLst>
          </p:cNvPr>
          <p:cNvSpPr/>
          <p:nvPr/>
        </p:nvSpPr>
        <p:spPr>
          <a:xfrm flipH="1">
            <a:off x="4692580" y="-3152"/>
            <a:ext cx="7499420" cy="6861152"/>
          </a:xfrm>
          <a:custGeom>
            <a:avLst/>
            <a:gdLst>
              <a:gd name="connsiteX0" fmla="*/ 178051 w 7236434"/>
              <a:gd name="connsiteY0" fmla="*/ 0 h 6602590"/>
              <a:gd name="connsiteX1" fmla="*/ 178050 w 7236434"/>
              <a:gd name="connsiteY1" fmla="*/ 0 h 6602590"/>
              <a:gd name="connsiteX2" fmla="*/ 0 w 7236434"/>
              <a:gd name="connsiteY2" fmla="*/ 0 h 6602590"/>
              <a:gd name="connsiteX3" fmla="*/ 0 w 7236434"/>
              <a:gd name="connsiteY3" fmla="*/ 6600503 h 6602590"/>
              <a:gd name="connsiteX4" fmla="*/ 178050 w 7236434"/>
              <a:gd name="connsiteY4" fmla="*/ 6600503 h 6602590"/>
              <a:gd name="connsiteX5" fmla="*/ 178050 w 7236434"/>
              <a:gd name="connsiteY5" fmla="*/ 6602590 h 6602590"/>
              <a:gd name="connsiteX6" fmla="*/ 7236434 w 7236434"/>
              <a:gd name="connsiteY6" fmla="*/ 6602590 h 6602590"/>
              <a:gd name="connsiteX7" fmla="*/ 178051 w 7236434"/>
              <a:gd name="connsiteY7" fmla="*/ 1 h 66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6434" h="6602590">
                <a:moveTo>
                  <a:pt x="178051" y="0"/>
                </a:moveTo>
                <a:lnTo>
                  <a:pt x="178050" y="0"/>
                </a:lnTo>
                <a:lnTo>
                  <a:pt x="0" y="0"/>
                </a:lnTo>
                <a:lnTo>
                  <a:pt x="0" y="6600503"/>
                </a:lnTo>
                <a:lnTo>
                  <a:pt x="178050" y="6600503"/>
                </a:lnTo>
                <a:lnTo>
                  <a:pt x="178050" y="6602590"/>
                </a:lnTo>
                <a:lnTo>
                  <a:pt x="7236434" y="6602590"/>
                </a:lnTo>
                <a:lnTo>
                  <a:pt x="178051" y="1"/>
                </a:lnTo>
                <a:close/>
              </a:path>
            </a:pathLst>
          </a:cu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4" name="Left Arrow 5">
            <a:extLst>
              <a:ext uri="{FF2B5EF4-FFF2-40B4-BE49-F238E27FC236}">
                <a16:creationId xmlns:a16="http://schemas.microsoft.com/office/drawing/2014/main" id="{098F2872-892F-43F1-8FAD-FA89EB14883F}"/>
              </a:ext>
            </a:extLst>
          </p:cNvPr>
          <p:cNvSpPr/>
          <p:nvPr/>
        </p:nvSpPr>
        <p:spPr>
          <a:xfrm rot="2839204" flipH="1">
            <a:off x="8028579" y="3299002"/>
            <a:ext cx="1402739" cy="1454892"/>
          </a:xfrm>
          <a:prstGeom prst="leftArrow">
            <a:avLst>
              <a:gd name="adj1" fmla="val 73508"/>
              <a:gd name="adj2" fmla="val 47761"/>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5" name="Left Arrow 8">
            <a:extLst>
              <a:ext uri="{FF2B5EF4-FFF2-40B4-BE49-F238E27FC236}">
                <a16:creationId xmlns:a16="http://schemas.microsoft.com/office/drawing/2014/main" id="{A3EDF89D-CDC6-4F87-9346-3271D6B67565}"/>
              </a:ext>
            </a:extLst>
          </p:cNvPr>
          <p:cNvSpPr/>
          <p:nvPr/>
        </p:nvSpPr>
        <p:spPr>
          <a:xfrm rot="2786702" flipH="1">
            <a:off x="6476178" y="4738925"/>
            <a:ext cx="1402739" cy="1454892"/>
          </a:xfrm>
          <a:prstGeom prst="leftArrow">
            <a:avLst>
              <a:gd name="adj1" fmla="val 72910"/>
              <a:gd name="adj2" fmla="val 47761"/>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Arial" pitchFamily="34" charset="0"/>
            </a:endParaRPr>
          </a:p>
        </p:txBody>
      </p:sp>
      <p:sp>
        <p:nvSpPr>
          <p:cNvPr id="6" name="Left Arrow 11">
            <a:extLst>
              <a:ext uri="{FF2B5EF4-FFF2-40B4-BE49-F238E27FC236}">
                <a16:creationId xmlns:a16="http://schemas.microsoft.com/office/drawing/2014/main" id="{4CE61BB6-A547-4DC9-B098-8078480A6473}"/>
              </a:ext>
            </a:extLst>
          </p:cNvPr>
          <p:cNvSpPr/>
          <p:nvPr/>
        </p:nvSpPr>
        <p:spPr>
          <a:xfrm rot="2832510">
            <a:off x="6305777" y="3012447"/>
            <a:ext cx="1406296" cy="1458581"/>
          </a:xfrm>
          <a:prstGeom prst="leftArrow">
            <a:avLst>
              <a:gd name="adj1" fmla="val 72910"/>
              <a:gd name="adj2" fmla="val 47761"/>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7" name="Left Arrow 40">
            <a:extLst>
              <a:ext uri="{FF2B5EF4-FFF2-40B4-BE49-F238E27FC236}">
                <a16:creationId xmlns:a16="http://schemas.microsoft.com/office/drawing/2014/main" id="{8CBA4C8F-7083-41E6-81B4-070DAE3176DB}"/>
              </a:ext>
            </a:extLst>
          </p:cNvPr>
          <p:cNvSpPr/>
          <p:nvPr/>
        </p:nvSpPr>
        <p:spPr>
          <a:xfrm rot="2832510">
            <a:off x="7866338" y="1553644"/>
            <a:ext cx="1406296" cy="1458581"/>
          </a:xfrm>
          <a:prstGeom prst="leftArrow">
            <a:avLst>
              <a:gd name="adj1" fmla="val 72910"/>
              <a:gd name="adj2" fmla="val 47761"/>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itchFamily="34" charset="0"/>
              <a:cs typeface="Arial" pitchFamily="34" charset="0"/>
            </a:endParaRPr>
          </a:p>
        </p:txBody>
      </p:sp>
      <p:sp>
        <p:nvSpPr>
          <p:cNvPr id="14" name="TextBox 13">
            <a:extLst>
              <a:ext uri="{FF2B5EF4-FFF2-40B4-BE49-F238E27FC236}">
                <a16:creationId xmlns:a16="http://schemas.microsoft.com/office/drawing/2014/main" id="{4CE45D5D-2579-4B93-BA0E-0318100B16EF}"/>
              </a:ext>
            </a:extLst>
          </p:cNvPr>
          <p:cNvSpPr txBox="1"/>
          <p:nvPr/>
        </p:nvSpPr>
        <p:spPr>
          <a:xfrm>
            <a:off x="296559" y="2340207"/>
            <a:ext cx="664304" cy="584775"/>
          </a:xfrm>
          <a:prstGeom prst="rect">
            <a:avLst/>
          </a:prstGeom>
          <a:solidFill>
            <a:schemeClr val="bg1"/>
          </a:solidFill>
        </p:spPr>
        <p:txBody>
          <a:bodyPr wrap="square" rtlCol="0" anchor="ctr">
            <a:spAutoFit/>
          </a:bodyPr>
          <a:lstStyle/>
          <a:p>
            <a:pPr algn="ctr"/>
            <a:r>
              <a:rPr lang="en-US" altLang="ko-KR" sz="3200" b="1" dirty="0">
                <a:solidFill>
                  <a:schemeClr val="accent2"/>
                </a:solidFill>
                <a:cs typeface="Arial" pitchFamily="34" charset="0"/>
              </a:rPr>
              <a:t>02</a:t>
            </a:r>
            <a:endParaRPr lang="ko-KR" altLang="en-US" sz="3200" b="1" dirty="0">
              <a:solidFill>
                <a:schemeClr val="accent2"/>
              </a:solidFill>
              <a:cs typeface="Arial" pitchFamily="34" charset="0"/>
            </a:endParaRPr>
          </a:p>
        </p:txBody>
      </p:sp>
      <p:sp>
        <p:nvSpPr>
          <p:cNvPr id="15" name="TextBox 14">
            <a:extLst>
              <a:ext uri="{FF2B5EF4-FFF2-40B4-BE49-F238E27FC236}">
                <a16:creationId xmlns:a16="http://schemas.microsoft.com/office/drawing/2014/main" id="{F0F79AFB-FEFA-4C82-8DE6-A7E9375488E8}"/>
              </a:ext>
            </a:extLst>
          </p:cNvPr>
          <p:cNvSpPr txBox="1"/>
          <p:nvPr/>
        </p:nvSpPr>
        <p:spPr>
          <a:xfrm>
            <a:off x="960863" y="2327422"/>
            <a:ext cx="6577752" cy="830997"/>
          </a:xfrm>
          <a:prstGeom prst="rect">
            <a:avLst/>
          </a:prstGeom>
          <a:noFill/>
        </p:spPr>
        <p:txBody>
          <a:bodyPr wrap="square" rtlCol="0">
            <a:spAutoFit/>
          </a:bodyPr>
          <a:lstStyle/>
          <a:p>
            <a:pPr algn="just"/>
            <a:r>
              <a:rPr lang="en-US" altLang="en-US" sz="2400" dirty="0"/>
              <a:t>Assessment of the risks associated with those hazards</a:t>
            </a:r>
          </a:p>
        </p:txBody>
      </p:sp>
      <p:sp>
        <p:nvSpPr>
          <p:cNvPr id="17" name="TextBox 16">
            <a:extLst>
              <a:ext uri="{FF2B5EF4-FFF2-40B4-BE49-F238E27FC236}">
                <a16:creationId xmlns:a16="http://schemas.microsoft.com/office/drawing/2014/main" id="{1E728E0B-AAC1-4993-99E6-2876B3EE2EC7}"/>
              </a:ext>
            </a:extLst>
          </p:cNvPr>
          <p:cNvSpPr txBox="1"/>
          <p:nvPr/>
        </p:nvSpPr>
        <p:spPr>
          <a:xfrm>
            <a:off x="268589" y="4416277"/>
            <a:ext cx="692274" cy="584775"/>
          </a:xfrm>
          <a:prstGeom prst="rect">
            <a:avLst/>
          </a:prstGeom>
          <a:solidFill>
            <a:schemeClr val="bg1"/>
          </a:solidFill>
        </p:spPr>
        <p:txBody>
          <a:bodyPr wrap="square" rtlCol="0" anchor="ctr">
            <a:spAutoFit/>
          </a:bodyPr>
          <a:lstStyle/>
          <a:p>
            <a:pPr algn="ctr"/>
            <a:r>
              <a:rPr lang="en-US" altLang="ko-KR" sz="3200" b="1" dirty="0">
                <a:solidFill>
                  <a:schemeClr val="accent4"/>
                </a:solidFill>
                <a:cs typeface="Arial" pitchFamily="34" charset="0"/>
              </a:rPr>
              <a:t>04</a:t>
            </a:r>
            <a:endParaRPr lang="ko-KR" altLang="en-US" sz="3200" b="1" dirty="0">
              <a:solidFill>
                <a:schemeClr val="accent4"/>
              </a:solidFill>
              <a:cs typeface="Arial" pitchFamily="34" charset="0"/>
            </a:endParaRPr>
          </a:p>
        </p:txBody>
      </p:sp>
      <p:sp>
        <p:nvSpPr>
          <p:cNvPr id="18" name="TextBox 17">
            <a:extLst>
              <a:ext uri="{FF2B5EF4-FFF2-40B4-BE49-F238E27FC236}">
                <a16:creationId xmlns:a16="http://schemas.microsoft.com/office/drawing/2014/main" id="{105276BF-B49B-400D-88CB-A5DE4DE27519}"/>
              </a:ext>
            </a:extLst>
          </p:cNvPr>
          <p:cNvSpPr txBox="1"/>
          <p:nvPr/>
        </p:nvSpPr>
        <p:spPr>
          <a:xfrm>
            <a:off x="960863" y="4432043"/>
            <a:ext cx="5407403" cy="830997"/>
          </a:xfrm>
          <a:prstGeom prst="rect">
            <a:avLst/>
          </a:prstGeom>
          <a:noFill/>
        </p:spPr>
        <p:txBody>
          <a:bodyPr wrap="square" rtlCol="0">
            <a:spAutoFit/>
          </a:bodyPr>
          <a:lstStyle/>
          <a:p>
            <a:pPr algn="just"/>
            <a:r>
              <a:rPr lang="en-US" altLang="en-US" sz="2400" dirty="0"/>
              <a:t>How and when the control measures are implemented</a:t>
            </a:r>
          </a:p>
        </p:txBody>
      </p:sp>
      <p:sp>
        <p:nvSpPr>
          <p:cNvPr id="19" name="TextBox 18">
            <a:extLst>
              <a:ext uri="{FF2B5EF4-FFF2-40B4-BE49-F238E27FC236}">
                <a16:creationId xmlns:a16="http://schemas.microsoft.com/office/drawing/2014/main" id="{B9960833-F93E-408F-B8F9-387CC86F56BC}"/>
              </a:ext>
            </a:extLst>
          </p:cNvPr>
          <p:cNvSpPr txBox="1"/>
          <p:nvPr/>
        </p:nvSpPr>
        <p:spPr>
          <a:xfrm>
            <a:off x="960863" y="1534548"/>
            <a:ext cx="5550565" cy="461665"/>
          </a:xfrm>
          <a:prstGeom prst="rect">
            <a:avLst/>
          </a:prstGeom>
          <a:noFill/>
        </p:spPr>
        <p:txBody>
          <a:bodyPr wrap="square" rtlCol="0">
            <a:spAutoFit/>
          </a:bodyPr>
          <a:lstStyle/>
          <a:p>
            <a:pPr algn="just"/>
            <a:r>
              <a:rPr lang="en-US" altLang="en-US" sz="2400" dirty="0"/>
              <a:t>Hazards identified</a:t>
            </a:r>
          </a:p>
        </p:txBody>
      </p:sp>
      <p:sp>
        <p:nvSpPr>
          <p:cNvPr id="21" name="TextBox 20">
            <a:extLst>
              <a:ext uri="{FF2B5EF4-FFF2-40B4-BE49-F238E27FC236}">
                <a16:creationId xmlns:a16="http://schemas.microsoft.com/office/drawing/2014/main" id="{BC49D16F-81D5-4B79-9CBD-3BEE5C32185C}"/>
              </a:ext>
            </a:extLst>
          </p:cNvPr>
          <p:cNvSpPr txBox="1"/>
          <p:nvPr/>
        </p:nvSpPr>
        <p:spPr>
          <a:xfrm>
            <a:off x="296559" y="1425892"/>
            <a:ext cx="692274" cy="584775"/>
          </a:xfrm>
          <a:prstGeom prst="rect">
            <a:avLst/>
          </a:prstGeom>
          <a:solidFill>
            <a:schemeClr val="bg1"/>
          </a:solidFill>
        </p:spPr>
        <p:txBody>
          <a:bodyPr wrap="square" rtlCol="0" anchor="ctr">
            <a:spAutoFit/>
          </a:bodyPr>
          <a:lstStyle/>
          <a:p>
            <a:pPr algn="ctr"/>
            <a:r>
              <a:rPr lang="en-US" altLang="ko-KR" sz="3200" b="1" dirty="0">
                <a:solidFill>
                  <a:schemeClr val="accent1"/>
                </a:solidFill>
                <a:cs typeface="Arial" pitchFamily="34" charset="0"/>
              </a:rPr>
              <a:t>01</a:t>
            </a:r>
            <a:endParaRPr lang="ko-KR" altLang="en-US" sz="3200" b="1" dirty="0">
              <a:solidFill>
                <a:schemeClr val="accent1"/>
              </a:solidFill>
              <a:cs typeface="Arial" pitchFamily="34" charset="0"/>
            </a:endParaRPr>
          </a:p>
        </p:txBody>
      </p:sp>
      <p:sp>
        <p:nvSpPr>
          <p:cNvPr id="22" name="TextBox 21">
            <a:extLst>
              <a:ext uri="{FF2B5EF4-FFF2-40B4-BE49-F238E27FC236}">
                <a16:creationId xmlns:a16="http://schemas.microsoft.com/office/drawing/2014/main" id="{4C887815-E192-40AC-B043-DD8CB4BB53E8}"/>
              </a:ext>
            </a:extLst>
          </p:cNvPr>
          <p:cNvSpPr txBox="1"/>
          <p:nvPr/>
        </p:nvSpPr>
        <p:spPr>
          <a:xfrm>
            <a:off x="960863" y="3432298"/>
            <a:ext cx="5396826" cy="830997"/>
          </a:xfrm>
          <a:prstGeom prst="rect">
            <a:avLst/>
          </a:prstGeom>
          <a:noFill/>
        </p:spPr>
        <p:txBody>
          <a:bodyPr wrap="square" rtlCol="0">
            <a:spAutoFit/>
          </a:bodyPr>
          <a:lstStyle/>
          <a:p>
            <a:pPr algn="just"/>
            <a:r>
              <a:rPr lang="en-US" altLang="en-US" sz="2400" dirty="0"/>
              <a:t>Decisions on control measures to manage exposure to the risks</a:t>
            </a:r>
          </a:p>
        </p:txBody>
      </p:sp>
      <p:sp>
        <p:nvSpPr>
          <p:cNvPr id="24" name="TextBox 23">
            <a:extLst>
              <a:ext uri="{FF2B5EF4-FFF2-40B4-BE49-F238E27FC236}">
                <a16:creationId xmlns:a16="http://schemas.microsoft.com/office/drawing/2014/main" id="{B7DDAFE8-A1E3-4E5E-915E-6E244B508C75}"/>
              </a:ext>
            </a:extLst>
          </p:cNvPr>
          <p:cNvSpPr txBox="1"/>
          <p:nvPr/>
        </p:nvSpPr>
        <p:spPr>
          <a:xfrm>
            <a:off x="268589" y="3425702"/>
            <a:ext cx="692274" cy="584775"/>
          </a:xfrm>
          <a:prstGeom prst="rect">
            <a:avLst/>
          </a:prstGeom>
          <a:solidFill>
            <a:schemeClr val="bg1"/>
          </a:solidFill>
        </p:spPr>
        <p:txBody>
          <a:bodyPr wrap="square" rtlCol="0" anchor="ctr">
            <a:spAutoFit/>
          </a:bodyPr>
          <a:lstStyle/>
          <a:p>
            <a:pPr algn="ctr"/>
            <a:r>
              <a:rPr lang="en-US" altLang="ko-KR" sz="3200" b="1" dirty="0">
                <a:solidFill>
                  <a:schemeClr val="accent3"/>
                </a:solidFill>
                <a:cs typeface="Arial" pitchFamily="34" charset="0"/>
              </a:rPr>
              <a:t>03</a:t>
            </a:r>
            <a:endParaRPr lang="ko-KR" altLang="en-US" sz="3200" b="1" dirty="0">
              <a:solidFill>
                <a:schemeClr val="accent3"/>
              </a:solidFill>
              <a:cs typeface="Arial" pitchFamily="34" charset="0"/>
            </a:endParaRPr>
          </a:p>
        </p:txBody>
      </p:sp>
      <p:sp>
        <p:nvSpPr>
          <p:cNvPr id="27" name="Rounded Rectangle 27">
            <a:extLst>
              <a:ext uri="{FF2B5EF4-FFF2-40B4-BE49-F238E27FC236}">
                <a16:creationId xmlns:a16="http://schemas.microsoft.com/office/drawing/2014/main" id="{3FD8AB50-F05C-4705-BE0E-7D325A4742E5}"/>
              </a:ext>
            </a:extLst>
          </p:cNvPr>
          <p:cNvSpPr/>
          <p:nvPr/>
        </p:nvSpPr>
        <p:spPr>
          <a:xfrm>
            <a:off x="8052534" y="503222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ed Rectangle 7">
            <a:extLst>
              <a:ext uri="{FF2B5EF4-FFF2-40B4-BE49-F238E27FC236}">
                <a16:creationId xmlns:a16="http://schemas.microsoft.com/office/drawing/2014/main" id="{C7782173-93A1-47A7-88E7-ACF0EF7AF21A}"/>
              </a:ext>
            </a:extLst>
          </p:cNvPr>
          <p:cNvSpPr/>
          <p:nvPr/>
        </p:nvSpPr>
        <p:spPr>
          <a:xfrm>
            <a:off x="9551080" y="3539745"/>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ectangle 9">
            <a:extLst>
              <a:ext uri="{FF2B5EF4-FFF2-40B4-BE49-F238E27FC236}">
                <a16:creationId xmlns:a16="http://schemas.microsoft.com/office/drawing/2014/main" id="{4A3B7B10-F573-40AE-B8DE-15C8B0988187}"/>
              </a:ext>
            </a:extLst>
          </p:cNvPr>
          <p:cNvSpPr/>
          <p:nvPr/>
        </p:nvSpPr>
        <p:spPr>
          <a:xfrm>
            <a:off x="7440462" y="1835989"/>
            <a:ext cx="400969" cy="3753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TextBox 30">
            <a:extLst>
              <a:ext uri="{FF2B5EF4-FFF2-40B4-BE49-F238E27FC236}">
                <a16:creationId xmlns:a16="http://schemas.microsoft.com/office/drawing/2014/main" id="{83561A64-0EDB-4541-8F41-680D4460547E}"/>
              </a:ext>
            </a:extLst>
          </p:cNvPr>
          <p:cNvSpPr txBox="1"/>
          <p:nvPr/>
        </p:nvSpPr>
        <p:spPr>
          <a:xfrm>
            <a:off x="268589" y="5425307"/>
            <a:ext cx="692274" cy="584775"/>
          </a:xfrm>
          <a:prstGeom prst="rect">
            <a:avLst/>
          </a:prstGeom>
          <a:solidFill>
            <a:schemeClr val="bg1"/>
          </a:solidFill>
        </p:spPr>
        <p:txBody>
          <a:bodyPr wrap="square" rtlCol="0" anchor="ctr">
            <a:spAutoFit/>
          </a:bodyPr>
          <a:lstStyle/>
          <a:p>
            <a:pPr algn="ctr"/>
            <a:r>
              <a:rPr lang="en-US" altLang="ko-KR" sz="3200" b="1" dirty="0">
                <a:solidFill>
                  <a:schemeClr val="accent1"/>
                </a:solidFill>
                <a:cs typeface="Arial" pitchFamily="34" charset="0"/>
              </a:rPr>
              <a:t>0</a:t>
            </a:r>
            <a:r>
              <a:rPr lang="id-ID" altLang="ko-KR" sz="3200" b="1" dirty="0">
                <a:solidFill>
                  <a:schemeClr val="accent1"/>
                </a:solidFill>
                <a:cs typeface="Arial" pitchFamily="34" charset="0"/>
              </a:rPr>
              <a:t>5</a:t>
            </a:r>
            <a:endParaRPr lang="ko-KR" altLang="en-US" sz="3200" b="1" dirty="0">
              <a:solidFill>
                <a:schemeClr val="accent1"/>
              </a:solidFill>
              <a:cs typeface="Arial" pitchFamily="34" charset="0"/>
            </a:endParaRPr>
          </a:p>
        </p:txBody>
      </p:sp>
      <p:sp>
        <p:nvSpPr>
          <p:cNvPr id="32" name="TextBox 31">
            <a:extLst>
              <a:ext uri="{FF2B5EF4-FFF2-40B4-BE49-F238E27FC236}">
                <a16:creationId xmlns:a16="http://schemas.microsoft.com/office/drawing/2014/main" id="{D6928660-6B72-4FDA-8B5C-B86CD8E38CA4}"/>
              </a:ext>
            </a:extLst>
          </p:cNvPr>
          <p:cNvSpPr txBox="1"/>
          <p:nvPr/>
        </p:nvSpPr>
        <p:spPr>
          <a:xfrm>
            <a:off x="940118" y="5453997"/>
            <a:ext cx="4227305" cy="1200329"/>
          </a:xfrm>
          <a:prstGeom prst="rect">
            <a:avLst/>
          </a:prstGeom>
          <a:noFill/>
        </p:spPr>
        <p:txBody>
          <a:bodyPr wrap="square" rtlCol="0">
            <a:spAutoFit/>
          </a:bodyPr>
          <a:lstStyle/>
          <a:p>
            <a:pPr algn="just"/>
            <a:r>
              <a:rPr lang="en-US" altLang="en-US" sz="2400" dirty="0"/>
              <a:t>Evidence of monitoring and review of the effectiveness of the controls</a:t>
            </a:r>
          </a:p>
        </p:txBody>
      </p:sp>
    </p:spTree>
    <p:extLst>
      <p:ext uri="{BB962C8B-B14F-4D97-AF65-F5344CB8AC3E}">
        <p14:creationId xmlns:p14="http://schemas.microsoft.com/office/powerpoint/2010/main" val="195088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dirty="0">
                <a:solidFill>
                  <a:schemeClr val="accent6"/>
                </a:solidFill>
              </a:rPr>
              <a:t>BASIC UNDERSTANDING OF </a:t>
            </a:r>
            <a:br>
              <a:rPr lang="en-US" sz="4000" dirty="0">
                <a:solidFill>
                  <a:schemeClr val="accent6"/>
                </a:solidFill>
              </a:rPr>
            </a:br>
            <a:r>
              <a:rPr lang="en-US" sz="4000" dirty="0">
                <a:solidFill>
                  <a:schemeClr val="accent6"/>
                </a:solidFill>
              </a:rPr>
              <a:t>HAZARDS AND RISKS</a:t>
            </a:r>
          </a:p>
        </p:txBody>
      </p:sp>
      <p:grpSp>
        <p:nvGrpSpPr>
          <p:cNvPr id="3" name="Group 2">
            <a:extLst>
              <a:ext uri="{FF2B5EF4-FFF2-40B4-BE49-F238E27FC236}">
                <a16:creationId xmlns:a16="http://schemas.microsoft.com/office/drawing/2014/main" id="{3EFDEE6D-A1C9-4370-83D9-6B2587117929}"/>
              </a:ext>
            </a:extLst>
          </p:cNvPr>
          <p:cNvGrpSpPr/>
          <p:nvPr/>
        </p:nvGrpSpPr>
        <p:grpSpPr>
          <a:xfrm>
            <a:off x="4307932" y="2666067"/>
            <a:ext cx="3576136" cy="2954198"/>
            <a:chOff x="2699792" y="2276872"/>
            <a:chExt cx="3312368" cy="2736303"/>
          </a:xfrm>
        </p:grpSpPr>
        <p:sp>
          <p:nvSpPr>
            <p:cNvPr id="4" name="Freeform 6">
              <a:extLst>
                <a:ext uri="{FF2B5EF4-FFF2-40B4-BE49-F238E27FC236}">
                  <a16:creationId xmlns:a16="http://schemas.microsoft.com/office/drawing/2014/main" id="{0E94D833-6652-4E68-AB9F-3945AA0B30D6}"/>
                </a:ext>
              </a:extLst>
            </p:cNvPr>
            <p:cNvSpPr/>
            <p:nvPr/>
          </p:nvSpPr>
          <p:spPr>
            <a:xfrm>
              <a:off x="3419872" y="2536470"/>
              <a:ext cx="1872208" cy="2211045"/>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4">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ight Arrow 5">
              <a:extLst>
                <a:ext uri="{FF2B5EF4-FFF2-40B4-BE49-F238E27FC236}">
                  <a16:creationId xmlns:a16="http://schemas.microsoft.com/office/drawing/2014/main" id="{492E6575-932E-423E-899B-11D098C9CFDF}"/>
                </a:ext>
              </a:extLst>
            </p:cNvPr>
            <p:cNvSpPr/>
            <p:nvPr/>
          </p:nvSpPr>
          <p:spPr>
            <a:xfrm>
              <a:off x="3419872" y="2276872"/>
              <a:ext cx="2592288" cy="1296144"/>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ight Arrow 33">
              <a:extLst>
                <a:ext uri="{FF2B5EF4-FFF2-40B4-BE49-F238E27FC236}">
                  <a16:creationId xmlns:a16="http://schemas.microsoft.com/office/drawing/2014/main" id="{AE799300-2960-442B-9FBD-EEFA65886855}"/>
                </a:ext>
              </a:extLst>
            </p:cNvPr>
            <p:cNvSpPr/>
            <p:nvPr/>
          </p:nvSpPr>
          <p:spPr>
            <a:xfrm rot="10800000">
              <a:off x="2699792" y="3717031"/>
              <a:ext cx="2592288" cy="1296144"/>
            </a:xfrm>
            <a:prstGeom prst="rightArrow">
              <a:avLst>
                <a:gd name="adj1" fmla="val 58399"/>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3" name="Oval 7">
            <a:extLst>
              <a:ext uri="{FF2B5EF4-FFF2-40B4-BE49-F238E27FC236}">
                <a16:creationId xmlns:a16="http://schemas.microsoft.com/office/drawing/2014/main" id="{F54F3156-1EF9-46C6-891D-5331B2FF8DE1}"/>
              </a:ext>
            </a:extLst>
          </p:cNvPr>
          <p:cNvSpPr/>
          <p:nvPr/>
        </p:nvSpPr>
        <p:spPr>
          <a:xfrm>
            <a:off x="6964010" y="3165614"/>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Donut 39">
            <a:extLst>
              <a:ext uri="{FF2B5EF4-FFF2-40B4-BE49-F238E27FC236}">
                <a16:creationId xmlns:a16="http://schemas.microsoft.com/office/drawing/2014/main" id="{F0C7CB6E-8118-44AE-8A90-0C29F4D30B5D}"/>
              </a:ext>
            </a:extLst>
          </p:cNvPr>
          <p:cNvSpPr/>
          <p:nvPr/>
        </p:nvSpPr>
        <p:spPr>
          <a:xfrm>
            <a:off x="4881544" y="4716779"/>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
            <a:extLst>
              <a:ext uri="{FF2B5EF4-FFF2-40B4-BE49-F238E27FC236}">
                <a16:creationId xmlns:a16="http://schemas.microsoft.com/office/drawing/2014/main" id="{46541AB8-3A0E-4182-82E6-E1CCCC4A0810}"/>
              </a:ext>
            </a:extLst>
          </p:cNvPr>
          <p:cNvSpPr txBox="1">
            <a:spLocks noChangeArrowheads="1"/>
          </p:cNvSpPr>
          <p:nvPr/>
        </p:nvSpPr>
        <p:spPr>
          <a:xfrm>
            <a:off x="57022" y="4065424"/>
            <a:ext cx="4203043" cy="46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400" dirty="0"/>
              <a:t>A </a:t>
            </a:r>
            <a:r>
              <a:rPr lang="en-US" altLang="en-US" sz="2400" b="1" dirty="0"/>
              <a:t>Hazard </a:t>
            </a:r>
            <a:r>
              <a:rPr lang="en-US" altLang="en-US" sz="2400" dirty="0"/>
              <a:t>is something with the potential to cause harm. This can include chemical substances, plant, work process and/or other aspects of the work environment.</a:t>
            </a:r>
          </a:p>
          <a:p>
            <a:pPr marL="0" indent="0" algn="just">
              <a:buNone/>
            </a:pPr>
            <a:endParaRPr lang="en-US" altLang="en-US" sz="2400" dirty="0"/>
          </a:p>
        </p:txBody>
      </p:sp>
      <p:sp>
        <p:nvSpPr>
          <p:cNvPr id="26" name="Rectangle 3">
            <a:extLst>
              <a:ext uri="{FF2B5EF4-FFF2-40B4-BE49-F238E27FC236}">
                <a16:creationId xmlns:a16="http://schemas.microsoft.com/office/drawing/2014/main" id="{6D9E098A-3F0D-4451-972D-A37C3C001E70}"/>
              </a:ext>
            </a:extLst>
          </p:cNvPr>
          <p:cNvSpPr txBox="1">
            <a:spLocks noChangeArrowheads="1"/>
          </p:cNvSpPr>
          <p:nvPr/>
        </p:nvSpPr>
        <p:spPr>
          <a:xfrm>
            <a:off x="7931934" y="2666067"/>
            <a:ext cx="3916972" cy="46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400" b="1" dirty="0"/>
              <a:t>Risk </a:t>
            </a:r>
            <a:r>
              <a:rPr lang="en-US" altLang="en-US" sz="2400" dirty="0"/>
              <a:t>is the likelihood that illness, injury or even death might result because of the hazard.</a:t>
            </a:r>
          </a:p>
          <a:p>
            <a:pPr algn="just"/>
            <a:endParaRPr lang="en-US" altLang="en-US" sz="2400" dirty="0"/>
          </a:p>
        </p:txBody>
      </p:sp>
      <p:sp>
        <p:nvSpPr>
          <p:cNvPr id="40" name="Parallelogram 39">
            <a:extLst>
              <a:ext uri="{FF2B5EF4-FFF2-40B4-BE49-F238E27FC236}">
                <a16:creationId xmlns:a16="http://schemas.microsoft.com/office/drawing/2014/main" id="{2B7E3E24-3F89-4110-9CE9-5DB94FD27B9C}"/>
              </a:ext>
            </a:extLst>
          </p:cNvPr>
          <p:cNvSpPr/>
          <p:nvPr/>
        </p:nvSpPr>
        <p:spPr>
          <a:xfrm>
            <a:off x="323529" y="1446028"/>
            <a:ext cx="11525377" cy="42530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5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0E2BAF1-88DD-4661-AE8E-2D4F883680E9}"/>
              </a:ext>
            </a:extLst>
          </p:cNvPr>
          <p:cNvSpPr txBox="1">
            <a:spLocks noChangeArrowheads="1"/>
          </p:cNvSpPr>
          <p:nvPr/>
        </p:nvSpPr>
        <p:spPr>
          <a:xfrm>
            <a:off x="0" y="262269"/>
            <a:ext cx="11950994"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solidFill>
                  <a:schemeClr val="accent6"/>
                </a:solidFill>
              </a:rPr>
              <a:t>THE RELATIONSHIP</a:t>
            </a:r>
            <a:endParaRPr lang="id-ID" dirty="0">
              <a:solidFill>
                <a:schemeClr val="accent6"/>
              </a:solidFill>
            </a:endParaRPr>
          </a:p>
          <a:p>
            <a:pPr>
              <a:defRPr/>
            </a:pPr>
            <a:r>
              <a:rPr lang="en-US" u="sng" dirty="0">
                <a:solidFill>
                  <a:schemeClr val="accent6"/>
                </a:solidFill>
              </a:rPr>
              <a:t>BETWEEN HAZARD AND RISK</a:t>
            </a:r>
          </a:p>
        </p:txBody>
      </p:sp>
      <p:pic>
        <p:nvPicPr>
          <p:cNvPr id="5" name="Picture 4">
            <a:extLst>
              <a:ext uri="{FF2B5EF4-FFF2-40B4-BE49-F238E27FC236}">
                <a16:creationId xmlns:a16="http://schemas.microsoft.com/office/drawing/2014/main" id="{88DEEB9E-3B9F-4262-A251-5DFA73571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65005" y="1539948"/>
            <a:ext cx="9262730" cy="5403259"/>
          </a:xfrm>
          <a:prstGeom prst="rect">
            <a:avLst/>
          </a:prstGeom>
          <a:noFill/>
        </p:spPr>
      </p:pic>
    </p:spTree>
    <p:extLst>
      <p:ext uri="{BB962C8B-B14F-4D97-AF65-F5344CB8AC3E}">
        <p14:creationId xmlns:p14="http://schemas.microsoft.com/office/powerpoint/2010/main" val="31615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8488" y="111012"/>
            <a:ext cx="6191673" cy="923330"/>
          </a:xfrm>
          <a:prstGeom prst="rect">
            <a:avLst/>
          </a:prstGeom>
          <a:noFill/>
        </p:spPr>
        <p:txBody>
          <a:bodyPr wrap="square" rtlCol="0" anchor="ctr">
            <a:spAutoFit/>
          </a:bodyPr>
          <a:lstStyle/>
          <a:p>
            <a:r>
              <a:rPr lang="id-ID" altLang="ko-KR" sz="5400" dirty="0">
                <a:solidFill>
                  <a:schemeClr val="accent1"/>
                </a:solidFill>
                <a:cs typeface="Arial" pitchFamily="34" charset="0"/>
              </a:rPr>
              <a:t>BASIC STEPS</a:t>
            </a:r>
            <a:endParaRPr lang="ko-KR" altLang="en-US" sz="5400" dirty="0">
              <a:solidFill>
                <a:schemeClr val="tx1">
                  <a:lumMod val="85000"/>
                  <a:lumOff val="15000"/>
                </a:schemeClr>
              </a:solidFill>
              <a:cs typeface="Arial" pitchFamily="34" charset="0"/>
            </a:endParaRPr>
          </a:p>
        </p:txBody>
      </p:sp>
      <p:grpSp>
        <p:nvGrpSpPr>
          <p:cNvPr id="518" name="Group 517">
            <a:extLst>
              <a:ext uri="{FF2B5EF4-FFF2-40B4-BE49-F238E27FC236}">
                <a16:creationId xmlns:a16="http://schemas.microsoft.com/office/drawing/2014/main" id="{00497DD8-356E-4BAB-B211-B7C471D4EE7B}"/>
              </a:ext>
            </a:extLst>
          </p:cNvPr>
          <p:cNvGrpSpPr/>
          <p:nvPr/>
        </p:nvGrpSpPr>
        <p:grpSpPr>
          <a:xfrm>
            <a:off x="5446751" y="1216864"/>
            <a:ext cx="5546791" cy="836594"/>
            <a:chOff x="5610479" y="1764467"/>
            <a:chExt cx="5546791" cy="836594"/>
          </a:xfrm>
        </p:grpSpPr>
        <p:sp>
          <p:nvSpPr>
            <p:cNvPr id="9" name="TextBox 8"/>
            <p:cNvSpPr txBox="1"/>
            <p:nvPr/>
          </p:nvSpPr>
          <p:spPr>
            <a:xfrm>
              <a:off x="6649578" y="1764467"/>
              <a:ext cx="4507692" cy="658835"/>
            </a:xfrm>
            <a:prstGeom prst="rect">
              <a:avLst/>
            </a:prstGeom>
            <a:noFill/>
          </p:spPr>
          <p:txBody>
            <a:bodyPr wrap="square" lIns="108000" rIns="108000" rtlCol="0">
              <a:spAutoFit/>
            </a:bodyPr>
            <a:lstStyle/>
            <a:p>
              <a:pPr>
                <a:lnSpc>
                  <a:spcPct val="150000"/>
                </a:lnSpc>
              </a:pPr>
              <a:r>
                <a:rPr lang="en-US" altLang="en-US" sz="2800" b="1" dirty="0"/>
                <a:t>Establish </a:t>
              </a:r>
              <a:r>
                <a:rPr lang="en-US" altLang="en-US" sz="2800" dirty="0"/>
                <a:t>the context</a:t>
              </a:r>
            </a:p>
          </p:txBody>
        </p:sp>
        <p:sp>
          <p:nvSpPr>
            <p:cNvPr id="7" name="TextBox 6"/>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01</a:t>
              </a:r>
              <a:endParaRPr lang="ko-KR" altLang="en-US" sz="4800" b="1" dirty="0">
                <a:solidFill>
                  <a:schemeClr val="tx1">
                    <a:lumMod val="85000"/>
                    <a:lumOff val="15000"/>
                  </a:schemeClr>
                </a:solidFill>
                <a:cs typeface="Arial" pitchFamily="34" charset="0"/>
              </a:endParaRPr>
            </a:p>
          </p:txBody>
        </p:sp>
      </p:grpSp>
      <p:grpSp>
        <p:nvGrpSpPr>
          <p:cNvPr id="255" name="Group 254">
            <a:extLst>
              <a:ext uri="{FF2B5EF4-FFF2-40B4-BE49-F238E27FC236}">
                <a16:creationId xmlns:a16="http://schemas.microsoft.com/office/drawing/2014/main" id="{DBC81C1B-CDB4-483C-840E-2603EBB1039B}"/>
              </a:ext>
            </a:extLst>
          </p:cNvPr>
          <p:cNvGrpSpPr/>
          <p:nvPr/>
        </p:nvGrpSpPr>
        <p:grpSpPr>
          <a:xfrm>
            <a:off x="366017" y="447152"/>
            <a:ext cx="4817208" cy="5827220"/>
            <a:chOff x="603493" y="456156"/>
            <a:chExt cx="4817208" cy="5827220"/>
          </a:xfrm>
          <a:solidFill>
            <a:schemeClr val="accent6"/>
          </a:solidFill>
        </p:grpSpPr>
        <p:sp>
          <p:nvSpPr>
            <p:cNvPr id="256" name="Rectangle 5">
              <a:extLst>
                <a:ext uri="{FF2B5EF4-FFF2-40B4-BE49-F238E27FC236}">
                  <a16:creationId xmlns:a16="http://schemas.microsoft.com/office/drawing/2014/main" id="{E8CD313F-96D3-4EB6-8B16-FF676E2F24D4}"/>
                </a:ext>
              </a:extLst>
            </p:cNvPr>
            <p:cNvSpPr>
              <a:spLocks noChangeArrowheads="1"/>
            </p:cNvSpPr>
            <p:nvPr/>
          </p:nvSpPr>
          <p:spPr bwMode="auto">
            <a:xfrm>
              <a:off x="1837714" y="3548606"/>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6">
              <a:extLst>
                <a:ext uri="{FF2B5EF4-FFF2-40B4-BE49-F238E27FC236}">
                  <a16:creationId xmlns:a16="http://schemas.microsoft.com/office/drawing/2014/main" id="{A99DF9EE-3323-4B69-9985-222A1DF024CB}"/>
                </a:ext>
              </a:extLst>
            </p:cNvPr>
            <p:cNvSpPr>
              <a:spLocks noChangeArrowheads="1"/>
            </p:cNvSpPr>
            <p:nvPr/>
          </p:nvSpPr>
          <p:spPr bwMode="auto">
            <a:xfrm>
              <a:off x="2182201" y="3548606"/>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7">
              <a:extLst>
                <a:ext uri="{FF2B5EF4-FFF2-40B4-BE49-F238E27FC236}">
                  <a16:creationId xmlns:a16="http://schemas.microsoft.com/office/drawing/2014/main" id="{11001C15-3EAF-42F8-B578-23FF8521F941}"/>
                </a:ext>
              </a:extLst>
            </p:cNvPr>
            <p:cNvSpPr>
              <a:spLocks noChangeArrowheads="1"/>
            </p:cNvSpPr>
            <p:nvPr/>
          </p:nvSpPr>
          <p:spPr bwMode="auto">
            <a:xfrm>
              <a:off x="1878989" y="360258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8">
              <a:extLst>
                <a:ext uri="{FF2B5EF4-FFF2-40B4-BE49-F238E27FC236}">
                  <a16:creationId xmlns:a16="http://schemas.microsoft.com/office/drawing/2014/main" id="{B3F2AAD9-3C3E-4D7F-ADAD-50FBC14F11CC}"/>
                </a:ext>
              </a:extLst>
            </p:cNvPr>
            <p:cNvSpPr>
              <a:spLocks/>
            </p:cNvSpPr>
            <p:nvPr/>
          </p:nvSpPr>
          <p:spPr bwMode="auto">
            <a:xfrm>
              <a:off x="1904389" y="363115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9">
              <a:extLst>
                <a:ext uri="{FF2B5EF4-FFF2-40B4-BE49-F238E27FC236}">
                  <a16:creationId xmlns:a16="http://schemas.microsoft.com/office/drawing/2014/main" id="{FB69AB88-B326-4BFA-84E7-43FBD629CE3C}"/>
                </a:ext>
              </a:extLst>
            </p:cNvPr>
            <p:cNvSpPr>
              <a:spLocks/>
            </p:cNvSpPr>
            <p:nvPr/>
          </p:nvSpPr>
          <p:spPr bwMode="auto">
            <a:xfrm>
              <a:off x="1904389" y="363115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10">
              <a:extLst>
                <a:ext uri="{FF2B5EF4-FFF2-40B4-BE49-F238E27FC236}">
                  <a16:creationId xmlns:a16="http://schemas.microsoft.com/office/drawing/2014/main" id="{FB6CB1A2-3879-4E80-8687-519C9047C345}"/>
                </a:ext>
              </a:extLst>
            </p:cNvPr>
            <p:cNvSpPr>
              <a:spLocks noChangeArrowheads="1"/>
            </p:cNvSpPr>
            <p:nvPr/>
          </p:nvSpPr>
          <p:spPr bwMode="auto">
            <a:xfrm>
              <a:off x="1878989" y="38962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1">
              <a:extLst>
                <a:ext uri="{FF2B5EF4-FFF2-40B4-BE49-F238E27FC236}">
                  <a16:creationId xmlns:a16="http://schemas.microsoft.com/office/drawing/2014/main" id="{02472A70-D136-4D8B-9E51-7135BA191B62}"/>
                </a:ext>
              </a:extLst>
            </p:cNvPr>
            <p:cNvSpPr>
              <a:spLocks/>
            </p:cNvSpPr>
            <p:nvPr/>
          </p:nvSpPr>
          <p:spPr bwMode="auto">
            <a:xfrm>
              <a:off x="1904389" y="392484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2">
              <a:extLst>
                <a:ext uri="{FF2B5EF4-FFF2-40B4-BE49-F238E27FC236}">
                  <a16:creationId xmlns:a16="http://schemas.microsoft.com/office/drawing/2014/main" id="{5A0FE986-183C-4101-BB40-8D7716091D95}"/>
                </a:ext>
              </a:extLst>
            </p:cNvPr>
            <p:cNvSpPr>
              <a:spLocks/>
            </p:cNvSpPr>
            <p:nvPr/>
          </p:nvSpPr>
          <p:spPr bwMode="auto">
            <a:xfrm>
              <a:off x="1904389" y="392484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13">
              <a:extLst>
                <a:ext uri="{FF2B5EF4-FFF2-40B4-BE49-F238E27FC236}">
                  <a16:creationId xmlns:a16="http://schemas.microsoft.com/office/drawing/2014/main" id="{F7457D4D-CA0A-4CAC-B9AF-7DD2FB31E471}"/>
                </a:ext>
              </a:extLst>
            </p:cNvPr>
            <p:cNvSpPr>
              <a:spLocks noChangeArrowheads="1"/>
            </p:cNvSpPr>
            <p:nvPr/>
          </p:nvSpPr>
          <p:spPr bwMode="auto">
            <a:xfrm>
              <a:off x="1878989" y="41883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4">
              <a:extLst>
                <a:ext uri="{FF2B5EF4-FFF2-40B4-BE49-F238E27FC236}">
                  <a16:creationId xmlns:a16="http://schemas.microsoft.com/office/drawing/2014/main" id="{05FDA777-1808-4EAA-986C-5E80474991C9}"/>
                </a:ext>
              </a:extLst>
            </p:cNvPr>
            <p:cNvSpPr>
              <a:spLocks/>
            </p:cNvSpPr>
            <p:nvPr/>
          </p:nvSpPr>
          <p:spPr bwMode="auto">
            <a:xfrm>
              <a:off x="1904389" y="42169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5">
              <a:extLst>
                <a:ext uri="{FF2B5EF4-FFF2-40B4-BE49-F238E27FC236}">
                  <a16:creationId xmlns:a16="http://schemas.microsoft.com/office/drawing/2014/main" id="{04955016-6BA8-48C1-AEDA-1C56D8DB9B52}"/>
                </a:ext>
              </a:extLst>
            </p:cNvPr>
            <p:cNvSpPr>
              <a:spLocks/>
            </p:cNvSpPr>
            <p:nvPr/>
          </p:nvSpPr>
          <p:spPr bwMode="auto">
            <a:xfrm>
              <a:off x="1904389" y="42169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16">
              <a:extLst>
                <a:ext uri="{FF2B5EF4-FFF2-40B4-BE49-F238E27FC236}">
                  <a16:creationId xmlns:a16="http://schemas.microsoft.com/office/drawing/2014/main" id="{33D06CAF-811C-4CC5-B376-BF632CEAB75C}"/>
                </a:ext>
              </a:extLst>
            </p:cNvPr>
            <p:cNvSpPr>
              <a:spLocks noChangeArrowheads="1"/>
            </p:cNvSpPr>
            <p:nvPr/>
          </p:nvSpPr>
          <p:spPr bwMode="auto">
            <a:xfrm>
              <a:off x="1878989" y="44820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7">
              <a:extLst>
                <a:ext uri="{FF2B5EF4-FFF2-40B4-BE49-F238E27FC236}">
                  <a16:creationId xmlns:a16="http://schemas.microsoft.com/office/drawing/2014/main" id="{61A1BEEC-EE7C-46BD-8469-EDC7FD3D6726}"/>
                </a:ext>
              </a:extLst>
            </p:cNvPr>
            <p:cNvSpPr>
              <a:spLocks/>
            </p:cNvSpPr>
            <p:nvPr/>
          </p:nvSpPr>
          <p:spPr bwMode="auto">
            <a:xfrm>
              <a:off x="1904389" y="45106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8">
              <a:extLst>
                <a:ext uri="{FF2B5EF4-FFF2-40B4-BE49-F238E27FC236}">
                  <a16:creationId xmlns:a16="http://schemas.microsoft.com/office/drawing/2014/main" id="{B4AB533A-37B5-4718-ADE2-7E1D05692C46}"/>
                </a:ext>
              </a:extLst>
            </p:cNvPr>
            <p:cNvSpPr>
              <a:spLocks/>
            </p:cNvSpPr>
            <p:nvPr/>
          </p:nvSpPr>
          <p:spPr bwMode="auto">
            <a:xfrm>
              <a:off x="1904389" y="45106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9">
              <a:extLst>
                <a:ext uri="{FF2B5EF4-FFF2-40B4-BE49-F238E27FC236}">
                  <a16:creationId xmlns:a16="http://schemas.microsoft.com/office/drawing/2014/main" id="{D1E18DBC-84AE-4CD8-A346-23350C7CA684}"/>
                </a:ext>
              </a:extLst>
            </p:cNvPr>
            <p:cNvSpPr>
              <a:spLocks noChangeArrowheads="1"/>
            </p:cNvSpPr>
            <p:nvPr/>
          </p:nvSpPr>
          <p:spPr bwMode="auto">
            <a:xfrm>
              <a:off x="1837714" y="2351631"/>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20">
              <a:extLst>
                <a:ext uri="{FF2B5EF4-FFF2-40B4-BE49-F238E27FC236}">
                  <a16:creationId xmlns:a16="http://schemas.microsoft.com/office/drawing/2014/main" id="{C3768417-5004-461B-9424-6AEEC8E334F7}"/>
                </a:ext>
              </a:extLst>
            </p:cNvPr>
            <p:cNvSpPr>
              <a:spLocks noChangeArrowheads="1"/>
            </p:cNvSpPr>
            <p:nvPr/>
          </p:nvSpPr>
          <p:spPr bwMode="auto">
            <a:xfrm>
              <a:off x="2182201" y="2351631"/>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1">
              <a:extLst>
                <a:ext uri="{FF2B5EF4-FFF2-40B4-BE49-F238E27FC236}">
                  <a16:creationId xmlns:a16="http://schemas.microsoft.com/office/drawing/2014/main" id="{B6C03F19-6FEA-4531-A333-DD0CDB206439}"/>
                </a:ext>
              </a:extLst>
            </p:cNvPr>
            <p:cNvSpPr>
              <a:spLocks noChangeArrowheads="1"/>
            </p:cNvSpPr>
            <p:nvPr/>
          </p:nvSpPr>
          <p:spPr bwMode="auto">
            <a:xfrm>
              <a:off x="1878989" y="23516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2">
              <a:extLst>
                <a:ext uri="{FF2B5EF4-FFF2-40B4-BE49-F238E27FC236}">
                  <a16:creationId xmlns:a16="http://schemas.microsoft.com/office/drawing/2014/main" id="{8AEBDBC8-4861-40AB-B4A7-3F5276CE125E}"/>
                </a:ext>
              </a:extLst>
            </p:cNvPr>
            <p:cNvSpPr>
              <a:spLocks/>
            </p:cNvSpPr>
            <p:nvPr/>
          </p:nvSpPr>
          <p:spPr bwMode="auto">
            <a:xfrm>
              <a:off x="1904389" y="2380206"/>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3">
              <a:extLst>
                <a:ext uri="{FF2B5EF4-FFF2-40B4-BE49-F238E27FC236}">
                  <a16:creationId xmlns:a16="http://schemas.microsoft.com/office/drawing/2014/main" id="{2ECBFC03-5C8D-42B1-9D0E-6F26D179BF08}"/>
                </a:ext>
              </a:extLst>
            </p:cNvPr>
            <p:cNvSpPr>
              <a:spLocks/>
            </p:cNvSpPr>
            <p:nvPr/>
          </p:nvSpPr>
          <p:spPr bwMode="auto">
            <a:xfrm>
              <a:off x="1904389" y="2380206"/>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24">
              <a:extLst>
                <a:ext uri="{FF2B5EF4-FFF2-40B4-BE49-F238E27FC236}">
                  <a16:creationId xmlns:a16="http://schemas.microsoft.com/office/drawing/2014/main" id="{AA56BDC3-8E00-49D8-B842-8636BA3D7A68}"/>
                </a:ext>
              </a:extLst>
            </p:cNvPr>
            <p:cNvSpPr>
              <a:spLocks noChangeArrowheads="1"/>
            </p:cNvSpPr>
            <p:nvPr/>
          </p:nvSpPr>
          <p:spPr bwMode="auto">
            <a:xfrm>
              <a:off x="1878989" y="26437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5">
              <a:extLst>
                <a:ext uri="{FF2B5EF4-FFF2-40B4-BE49-F238E27FC236}">
                  <a16:creationId xmlns:a16="http://schemas.microsoft.com/office/drawing/2014/main" id="{CA249F19-76A7-4DF1-A699-0299883F9399}"/>
                </a:ext>
              </a:extLst>
            </p:cNvPr>
            <p:cNvSpPr>
              <a:spLocks/>
            </p:cNvSpPr>
            <p:nvPr/>
          </p:nvSpPr>
          <p:spPr bwMode="auto">
            <a:xfrm>
              <a:off x="1904389" y="267230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6">
              <a:extLst>
                <a:ext uri="{FF2B5EF4-FFF2-40B4-BE49-F238E27FC236}">
                  <a16:creationId xmlns:a16="http://schemas.microsoft.com/office/drawing/2014/main" id="{9C430714-E500-4EC2-A0CC-E7D7802BB4CA}"/>
                </a:ext>
              </a:extLst>
            </p:cNvPr>
            <p:cNvSpPr>
              <a:spLocks/>
            </p:cNvSpPr>
            <p:nvPr/>
          </p:nvSpPr>
          <p:spPr bwMode="auto">
            <a:xfrm>
              <a:off x="1904389" y="267230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7">
              <a:extLst>
                <a:ext uri="{FF2B5EF4-FFF2-40B4-BE49-F238E27FC236}">
                  <a16:creationId xmlns:a16="http://schemas.microsoft.com/office/drawing/2014/main" id="{051C91D4-39D1-48CF-8661-0771C4A7C93F}"/>
                </a:ext>
              </a:extLst>
            </p:cNvPr>
            <p:cNvSpPr>
              <a:spLocks noChangeArrowheads="1"/>
            </p:cNvSpPr>
            <p:nvPr/>
          </p:nvSpPr>
          <p:spPr bwMode="auto">
            <a:xfrm>
              <a:off x="1878989" y="29374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8">
              <a:extLst>
                <a:ext uri="{FF2B5EF4-FFF2-40B4-BE49-F238E27FC236}">
                  <a16:creationId xmlns:a16="http://schemas.microsoft.com/office/drawing/2014/main" id="{6ABF17CC-E093-4B02-9886-1D317A26F770}"/>
                </a:ext>
              </a:extLst>
            </p:cNvPr>
            <p:cNvSpPr>
              <a:spLocks/>
            </p:cNvSpPr>
            <p:nvPr/>
          </p:nvSpPr>
          <p:spPr bwMode="auto">
            <a:xfrm>
              <a:off x="1904389" y="296599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9">
              <a:extLst>
                <a:ext uri="{FF2B5EF4-FFF2-40B4-BE49-F238E27FC236}">
                  <a16:creationId xmlns:a16="http://schemas.microsoft.com/office/drawing/2014/main" id="{778CC4A3-6D7C-47E7-A4ED-5B06E5B93F8A}"/>
                </a:ext>
              </a:extLst>
            </p:cNvPr>
            <p:cNvSpPr>
              <a:spLocks/>
            </p:cNvSpPr>
            <p:nvPr/>
          </p:nvSpPr>
          <p:spPr bwMode="auto">
            <a:xfrm>
              <a:off x="1904389" y="296599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0">
              <a:extLst>
                <a:ext uri="{FF2B5EF4-FFF2-40B4-BE49-F238E27FC236}">
                  <a16:creationId xmlns:a16="http://schemas.microsoft.com/office/drawing/2014/main" id="{A317D194-17E6-4232-8E28-76D991F46B66}"/>
                </a:ext>
              </a:extLst>
            </p:cNvPr>
            <p:cNvSpPr>
              <a:spLocks noChangeArrowheads="1"/>
            </p:cNvSpPr>
            <p:nvPr/>
          </p:nvSpPr>
          <p:spPr bwMode="auto">
            <a:xfrm>
              <a:off x="1878989" y="32295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31">
              <a:extLst>
                <a:ext uri="{FF2B5EF4-FFF2-40B4-BE49-F238E27FC236}">
                  <a16:creationId xmlns:a16="http://schemas.microsoft.com/office/drawing/2014/main" id="{917F5AC4-0C63-4276-A628-A7273AE0550C}"/>
                </a:ext>
              </a:extLst>
            </p:cNvPr>
            <p:cNvSpPr>
              <a:spLocks/>
            </p:cNvSpPr>
            <p:nvPr/>
          </p:nvSpPr>
          <p:spPr bwMode="auto">
            <a:xfrm>
              <a:off x="1904389" y="325809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32">
              <a:extLst>
                <a:ext uri="{FF2B5EF4-FFF2-40B4-BE49-F238E27FC236}">
                  <a16:creationId xmlns:a16="http://schemas.microsoft.com/office/drawing/2014/main" id="{C7279255-F0DD-473E-B4DD-B576FA04FC10}"/>
                </a:ext>
              </a:extLst>
            </p:cNvPr>
            <p:cNvSpPr>
              <a:spLocks/>
            </p:cNvSpPr>
            <p:nvPr/>
          </p:nvSpPr>
          <p:spPr bwMode="auto">
            <a:xfrm>
              <a:off x="1904389" y="325809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33">
              <a:extLst>
                <a:ext uri="{FF2B5EF4-FFF2-40B4-BE49-F238E27FC236}">
                  <a16:creationId xmlns:a16="http://schemas.microsoft.com/office/drawing/2014/main" id="{9F50DA4A-15F6-4E9F-A5F7-78B17D438F80}"/>
                </a:ext>
              </a:extLst>
            </p:cNvPr>
            <p:cNvSpPr>
              <a:spLocks noChangeArrowheads="1"/>
            </p:cNvSpPr>
            <p:nvPr/>
          </p:nvSpPr>
          <p:spPr bwMode="auto">
            <a:xfrm>
              <a:off x="1910739" y="1373731"/>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34">
              <a:extLst>
                <a:ext uri="{FF2B5EF4-FFF2-40B4-BE49-F238E27FC236}">
                  <a16:creationId xmlns:a16="http://schemas.microsoft.com/office/drawing/2014/main" id="{6DACBFD1-71C1-477F-B258-A6D19714F7E8}"/>
                </a:ext>
              </a:extLst>
            </p:cNvPr>
            <p:cNvSpPr>
              <a:spLocks noChangeArrowheads="1"/>
            </p:cNvSpPr>
            <p:nvPr/>
          </p:nvSpPr>
          <p:spPr bwMode="auto">
            <a:xfrm>
              <a:off x="2144101" y="1373731"/>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35">
              <a:extLst>
                <a:ext uri="{FF2B5EF4-FFF2-40B4-BE49-F238E27FC236}">
                  <a16:creationId xmlns:a16="http://schemas.microsoft.com/office/drawing/2014/main" id="{1C73D63A-2BD9-4C36-A2CB-1F6161176E81}"/>
                </a:ext>
              </a:extLst>
            </p:cNvPr>
            <p:cNvSpPr>
              <a:spLocks noChangeArrowheads="1"/>
            </p:cNvSpPr>
            <p:nvPr/>
          </p:nvSpPr>
          <p:spPr bwMode="auto">
            <a:xfrm>
              <a:off x="1910739" y="1370556"/>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36">
              <a:extLst>
                <a:ext uri="{FF2B5EF4-FFF2-40B4-BE49-F238E27FC236}">
                  <a16:creationId xmlns:a16="http://schemas.microsoft.com/office/drawing/2014/main" id="{18EF1C78-8AC5-48C7-8C79-9EC9C6FA7CCE}"/>
                </a:ext>
              </a:extLst>
            </p:cNvPr>
            <p:cNvSpPr>
              <a:spLocks/>
            </p:cNvSpPr>
            <p:nvPr/>
          </p:nvSpPr>
          <p:spPr bwMode="auto">
            <a:xfrm>
              <a:off x="1929789" y="1392781"/>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37">
              <a:extLst>
                <a:ext uri="{FF2B5EF4-FFF2-40B4-BE49-F238E27FC236}">
                  <a16:creationId xmlns:a16="http://schemas.microsoft.com/office/drawing/2014/main" id="{1194E952-FD2B-401E-81FD-B67E618D6731}"/>
                </a:ext>
              </a:extLst>
            </p:cNvPr>
            <p:cNvSpPr>
              <a:spLocks/>
            </p:cNvSpPr>
            <p:nvPr/>
          </p:nvSpPr>
          <p:spPr bwMode="auto">
            <a:xfrm>
              <a:off x="1929789" y="1392781"/>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38">
              <a:extLst>
                <a:ext uri="{FF2B5EF4-FFF2-40B4-BE49-F238E27FC236}">
                  <a16:creationId xmlns:a16="http://schemas.microsoft.com/office/drawing/2014/main" id="{CF3C2201-1318-4910-8A47-7A3827342CA2}"/>
                </a:ext>
              </a:extLst>
            </p:cNvPr>
            <p:cNvSpPr>
              <a:spLocks noChangeArrowheads="1"/>
            </p:cNvSpPr>
            <p:nvPr/>
          </p:nvSpPr>
          <p:spPr bwMode="auto">
            <a:xfrm>
              <a:off x="1910739" y="1595981"/>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39">
              <a:extLst>
                <a:ext uri="{FF2B5EF4-FFF2-40B4-BE49-F238E27FC236}">
                  <a16:creationId xmlns:a16="http://schemas.microsoft.com/office/drawing/2014/main" id="{D19D8312-2C54-49C7-A3EB-DC7CD7A67EF2}"/>
                </a:ext>
              </a:extLst>
            </p:cNvPr>
            <p:cNvSpPr>
              <a:spLocks/>
            </p:cNvSpPr>
            <p:nvPr/>
          </p:nvSpPr>
          <p:spPr bwMode="auto">
            <a:xfrm>
              <a:off x="1929789" y="1615031"/>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40">
              <a:extLst>
                <a:ext uri="{FF2B5EF4-FFF2-40B4-BE49-F238E27FC236}">
                  <a16:creationId xmlns:a16="http://schemas.microsoft.com/office/drawing/2014/main" id="{10F667A6-9D8A-4A97-8471-3E4BED31CD24}"/>
                </a:ext>
              </a:extLst>
            </p:cNvPr>
            <p:cNvSpPr>
              <a:spLocks/>
            </p:cNvSpPr>
            <p:nvPr/>
          </p:nvSpPr>
          <p:spPr bwMode="auto">
            <a:xfrm>
              <a:off x="1929789" y="1615031"/>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41">
              <a:extLst>
                <a:ext uri="{FF2B5EF4-FFF2-40B4-BE49-F238E27FC236}">
                  <a16:creationId xmlns:a16="http://schemas.microsoft.com/office/drawing/2014/main" id="{57205092-8629-4666-9488-060B93E007D8}"/>
                </a:ext>
              </a:extLst>
            </p:cNvPr>
            <p:cNvSpPr>
              <a:spLocks noChangeArrowheads="1"/>
            </p:cNvSpPr>
            <p:nvPr/>
          </p:nvSpPr>
          <p:spPr bwMode="auto">
            <a:xfrm>
              <a:off x="1910739" y="18198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42">
              <a:extLst>
                <a:ext uri="{FF2B5EF4-FFF2-40B4-BE49-F238E27FC236}">
                  <a16:creationId xmlns:a16="http://schemas.microsoft.com/office/drawing/2014/main" id="{4BD345C5-BDF6-4AD0-875E-353C8D375DF8}"/>
                </a:ext>
              </a:extLst>
            </p:cNvPr>
            <p:cNvSpPr>
              <a:spLocks/>
            </p:cNvSpPr>
            <p:nvPr/>
          </p:nvSpPr>
          <p:spPr bwMode="auto">
            <a:xfrm>
              <a:off x="1929789" y="1842043"/>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43">
              <a:extLst>
                <a:ext uri="{FF2B5EF4-FFF2-40B4-BE49-F238E27FC236}">
                  <a16:creationId xmlns:a16="http://schemas.microsoft.com/office/drawing/2014/main" id="{4A8EC181-BCBC-4CDE-A957-B31AB297CCDD}"/>
                </a:ext>
              </a:extLst>
            </p:cNvPr>
            <p:cNvSpPr>
              <a:spLocks/>
            </p:cNvSpPr>
            <p:nvPr/>
          </p:nvSpPr>
          <p:spPr bwMode="auto">
            <a:xfrm>
              <a:off x="1929789" y="1842043"/>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44">
              <a:extLst>
                <a:ext uri="{FF2B5EF4-FFF2-40B4-BE49-F238E27FC236}">
                  <a16:creationId xmlns:a16="http://schemas.microsoft.com/office/drawing/2014/main" id="{20B21C86-0457-4EF3-8FFF-F0EFE0AF9A43}"/>
                </a:ext>
              </a:extLst>
            </p:cNvPr>
            <p:cNvSpPr>
              <a:spLocks noChangeArrowheads="1"/>
            </p:cNvSpPr>
            <p:nvPr/>
          </p:nvSpPr>
          <p:spPr bwMode="auto">
            <a:xfrm>
              <a:off x="1910739" y="2045243"/>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45">
              <a:extLst>
                <a:ext uri="{FF2B5EF4-FFF2-40B4-BE49-F238E27FC236}">
                  <a16:creationId xmlns:a16="http://schemas.microsoft.com/office/drawing/2014/main" id="{FA8B7904-51D0-4390-8C1F-78C3C345E7B7}"/>
                </a:ext>
              </a:extLst>
            </p:cNvPr>
            <p:cNvSpPr>
              <a:spLocks/>
            </p:cNvSpPr>
            <p:nvPr/>
          </p:nvSpPr>
          <p:spPr bwMode="auto">
            <a:xfrm>
              <a:off x="1929789" y="206429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46">
              <a:extLst>
                <a:ext uri="{FF2B5EF4-FFF2-40B4-BE49-F238E27FC236}">
                  <a16:creationId xmlns:a16="http://schemas.microsoft.com/office/drawing/2014/main" id="{ADCB3A48-B630-43D5-B66F-5932719649A4}"/>
                </a:ext>
              </a:extLst>
            </p:cNvPr>
            <p:cNvSpPr>
              <a:spLocks/>
            </p:cNvSpPr>
            <p:nvPr/>
          </p:nvSpPr>
          <p:spPr bwMode="auto">
            <a:xfrm>
              <a:off x="1929789" y="206429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47">
              <a:extLst>
                <a:ext uri="{FF2B5EF4-FFF2-40B4-BE49-F238E27FC236}">
                  <a16:creationId xmlns:a16="http://schemas.microsoft.com/office/drawing/2014/main" id="{3A17829E-1C60-40DC-B237-032A163F8667}"/>
                </a:ext>
              </a:extLst>
            </p:cNvPr>
            <p:cNvSpPr>
              <a:spLocks noChangeArrowheads="1"/>
            </p:cNvSpPr>
            <p:nvPr/>
          </p:nvSpPr>
          <p:spPr bwMode="auto">
            <a:xfrm>
              <a:off x="1913914" y="672056"/>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48">
              <a:extLst>
                <a:ext uri="{FF2B5EF4-FFF2-40B4-BE49-F238E27FC236}">
                  <a16:creationId xmlns:a16="http://schemas.microsoft.com/office/drawing/2014/main" id="{25C803CB-B2E9-4E67-A8AB-E1C67D707EEE}"/>
                </a:ext>
              </a:extLst>
            </p:cNvPr>
            <p:cNvSpPr>
              <a:spLocks noChangeArrowheads="1"/>
            </p:cNvSpPr>
            <p:nvPr/>
          </p:nvSpPr>
          <p:spPr bwMode="auto">
            <a:xfrm>
              <a:off x="2147276" y="672056"/>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49">
              <a:extLst>
                <a:ext uri="{FF2B5EF4-FFF2-40B4-BE49-F238E27FC236}">
                  <a16:creationId xmlns:a16="http://schemas.microsoft.com/office/drawing/2014/main" id="{E2950A86-6A63-4C25-A437-466063D00063}"/>
                </a:ext>
              </a:extLst>
            </p:cNvPr>
            <p:cNvSpPr>
              <a:spLocks/>
            </p:cNvSpPr>
            <p:nvPr/>
          </p:nvSpPr>
          <p:spPr bwMode="auto">
            <a:xfrm>
              <a:off x="1913914" y="519656"/>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50">
              <a:extLst>
                <a:ext uri="{FF2B5EF4-FFF2-40B4-BE49-F238E27FC236}">
                  <a16:creationId xmlns:a16="http://schemas.microsoft.com/office/drawing/2014/main" id="{1A48C5B5-340E-4F23-A1D7-CAE752B166F6}"/>
                </a:ext>
              </a:extLst>
            </p:cNvPr>
            <p:cNvSpPr>
              <a:spLocks/>
            </p:cNvSpPr>
            <p:nvPr/>
          </p:nvSpPr>
          <p:spPr bwMode="auto">
            <a:xfrm>
              <a:off x="1932964" y="681581"/>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51">
              <a:extLst>
                <a:ext uri="{FF2B5EF4-FFF2-40B4-BE49-F238E27FC236}">
                  <a16:creationId xmlns:a16="http://schemas.microsoft.com/office/drawing/2014/main" id="{B2975B0E-4FF6-468F-BA12-C5E20975C953}"/>
                </a:ext>
              </a:extLst>
            </p:cNvPr>
            <p:cNvSpPr>
              <a:spLocks/>
            </p:cNvSpPr>
            <p:nvPr/>
          </p:nvSpPr>
          <p:spPr bwMode="auto">
            <a:xfrm>
              <a:off x="1932964" y="681581"/>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52">
              <a:extLst>
                <a:ext uri="{FF2B5EF4-FFF2-40B4-BE49-F238E27FC236}">
                  <a16:creationId xmlns:a16="http://schemas.microsoft.com/office/drawing/2014/main" id="{0E4B10D1-8386-428C-B65D-BF696F67736F}"/>
                </a:ext>
              </a:extLst>
            </p:cNvPr>
            <p:cNvSpPr>
              <a:spLocks noChangeArrowheads="1"/>
            </p:cNvSpPr>
            <p:nvPr/>
          </p:nvSpPr>
          <p:spPr bwMode="auto">
            <a:xfrm>
              <a:off x="1913914" y="88636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53">
              <a:extLst>
                <a:ext uri="{FF2B5EF4-FFF2-40B4-BE49-F238E27FC236}">
                  <a16:creationId xmlns:a16="http://schemas.microsoft.com/office/drawing/2014/main" id="{A0195879-CD91-4B90-B2C2-A2C0350B04C2}"/>
                </a:ext>
              </a:extLst>
            </p:cNvPr>
            <p:cNvSpPr>
              <a:spLocks/>
            </p:cNvSpPr>
            <p:nvPr/>
          </p:nvSpPr>
          <p:spPr bwMode="auto">
            <a:xfrm>
              <a:off x="1932964" y="905418"/>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54">
              <a:extLst>
                <a:ext uri="{FF2B5EF4-FFF2-40B4-BE49-F238E27FC236}">
                  <a16:creationId xmlns:a16="http://schemas.microsoft.com/office/drawing/2014/main" id="{1A21B4E1-ECC4-45C7-B12C-9E9F773FB324}"/>
                </a:ext>
              </a:extLst>
            </p:cNvPr>
            <p:cNvSpPr>
              <a:spLocks/>
            </p:cNvSpPr>
            <p:nvPr/>
          </p:nvSpPr>
          <p:spPr bwMode="auto">
            <a:xfrm>
              <a:off x="1932964" y="905418"/>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55">
              <a:extLst>
                <a:ext uri="{FF2B5EF4-FFF2-40B4-BE49-F238E27FC236}">
                  <a16:creationId xmlns:a16="http://schemas.microsoft.com/office/drawing/2014/main" id="{860DA315-DC95-437D-9E59-E40BF4730298}"/>
                </a:ext>
              </a:extLst>
            </p:cNvPr>
            <p:cNvSpPr>
              <a:spLocks noChangeArrowheads="1"/>
            </p:cNvSpPr>
            <p:nvPr/>
          </p:nvSpPr>
          <p:spPr bwMode="auto">
            <a:xfrm>
              <a:off x="1913914" y="11086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56">
              <a:extLst>
                <a:ext uri="{FF2B5EF4-FFF2-40B4-BE49-F238E27FC236}">
                  <a16:creationId xmlns:a16="http://schemas.microsoft.com/office/drawing/2014/main" id="{F47E77BC-F595-4A4D-BA11-730359BC2BB7}"/>
                </a:ext>
              </a:extLst>
            </p:cNvPr>
            <p:cNvSpPr>
              <a:spLocks/>
            </p:cNvSpPr>
            <p:nvPr/>
          </p:nvSpPr>
          <p:spPr bwMode="auto">
            <a:xfrm>
              <a:off x="1932964" y="1130843"/>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57">
              <a:extLst>
                <a:ext uri="{FF2B5EF4-FFF2-40B4-BE49-F238E27FC236}">
                  <a16:creationId xmlns:a16="http://schemas.microsoft.com/office/drawing/2014/main" id="{C1B3A39E-8562-472B-94A1-743B4E574176}"/>
                </a:ext>
              </a:extLst>
            </p:cNvPr>
            <p:cNvSpPr>
              <a:spLocks/>
            </p:cNvSpPr>
            <p:nvPr/>
          </p:nvSpPr>
          <p:spPr bwMode="auto">
            <a:xfrm>
              <a:off x="1932964" y="1130843"/>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58">
              <a:extLst>
                <a:ext uri="{FF2B5EF4-FFF2-40B4-BE49-F238E27FC236}">
                  <a16:creationId xmlns:a16="http://schemas.microsoft.com/office/drawing/2014/main" id="{EF08E4A2-FC5F-469C-9EE1-CAD988FA03DC}"/>
                </a:ext>
              </a:extLst>
            </p:cNvPr>
            <p:cNvSpPr>
              <a:spLocks noChangeArrowheads="1"/>
            </p:cNvSpPr>
            <p:nvPr/>
          </p:nvSpPr>
          <p:spPr bwMode="auto">
            <a:xfrm>
              <a:off x="1129689"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59">
              <a:extLst>
                <a:ext uri="{FF2B5EF4-FFF2-40B4-BE49-F238E27FC236}">
                  <a16:creationId xmlns:a16="http://schemas.microsoft.com/office/drawing/2014/main" id="{6FBC52B3-C706-40B6-BD9E-A3351D48A1AD}"/>
                </a:ext>
              </a:extLst>
            </p:cNvPr>
            <p:cNvSpPr>
              <a:spLocks noChangeArrowheads="1"/>
            </p:cNvSpPr>
            <p:nvPr/>
          </p:nvSpPr>
          <p:spPr bwMode="auto">
            <a:xfrm>
              <a:off x="1129689" y="1405481"/>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60">
              <a:extLst>
                <a:ext uri="{FF2B5EF4-FFF2-40B4-BE49-F238E27FC236}">
                  <a16:creationId xmlns:a16="http://schemas.microsoft.com/office/drawing/2014/main" id="{83106E17-C82F-49FF-BB8A-BD298F91B9D4}"/>
                </a:ext>
              </a:extLst>
            </p:cNvPr>
            <p:cNvSpPr>
              <a:spLocks noChangeArrowheads="1"/>
            </p:cNvSpPr>
            <p:nvPr/>
          </p:nvSpPr>
          <p:spPr bwMode="auto">
            <a:xfrm>
              <a:off x="1917089"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61">
              <a:extLst>
                <a:ext uri="{FF2B5EF4-FFF2-40B4-BE49-F238E27FC236}">
                  <a16:creationId xmlns:a16="http://schemas.microsoft.com/office/drawing/2014/main" id="{543158A8-4ADC-4E58-8E93-D925E51E2E63}"/>
                </a:ext>
              </a:extLst>
            </p:cNvPr>
            <p:cNvSpPr>
              <a:spLocks/>
            </p:cNvSpPr>
            <p:nvPr/>
          </p:nvSpPr>
          <p:spPr bwMode="auto">
            <a:xfrm>
              <a:off x="1740876" y="1227681"/>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62">
              <a:extLst>
                <a:ext uri="{FF2B5EF4-FFF2-40B4-BE49-F238E27FC236}">
                  <a16:creationId xmlns:a16="http://schemas.microsoft.com/office/drawing/2014/main" id="{74DEFD90-58FA-4E18-B268-AD3139220AE7}"/>
                </a:ext>
              </a:extLst>
            </p:cNvPr>
            <p:cNvSpPr>
              <a:spLocks/>
            </p:cNvSpPr>
            <p:nvPr/>
          </p:nvSpPr>
          <p:spPr bwMode="auto">
            <a:xfrm>
              <a:off x="1740876" y="1227681"/>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63">
              <a:extLst>
                <a:ext uri="{FF2B5EF4-FFF2-40B4-BE49-F238E27FC236}">
                  <a16:creationId xmlns:a16="http://schemas.microsoft.com/office/drawing/2014/main" id="{760B7789-5300-410E-96B0-ACE4C07C13E9}"/>
                </a:ext>
              </a:extLst>
            </p:cNvPr>
            <p:cNvSpPr>
              <a:spLocks noChangeArrowheads="1"/>
            </p:cNvSpPr>
            <p:nvPr/>
          </p:nvSpPr>
          <p:spPr bwMode="auto">
            <a:xfrm>
              <a:off x="1728176" y="1210218"/>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64">
              <a:extLst>
                <a:ext uri="{FF2B5EF4-FFF2-40B4-BE49-F238E27FC236}">
                  <a16:creationId xmlns:a16="http://schemas.microsoft.com/office/drawing/2014/main" id="{9091A779-26B9-4F08-A8FC-744D8AC8527E}"/>
                </a:ext>
              </a:extLst>
            </p:cNvPr>
            <p:cNvSpPr>
              <a:spLocks/>
            </p:cNvSpPr>
            <p:nvPr/>
          </p:nvSpPr>
          <p:spPr bwMode="auto">
            <a:xfrm>
              <a:off x="1550376" y="1227681"/>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65">
              <a:extLst>
                <a:ext uri="{FF2B5EF4-FFF2-40B4-BE49-F238E27FC236}">
                  <a16:creationId xmlns:a16="http://schemas.microsoft.com/office/drawing/2014/main" id="{543F7A84-EFD0-47AD-8276-97AC04B75DA6}"/>
                </a:ext>
              </a:extLst>
            </p:cNvPr>
            <p:cNvSpPr>
              <a:spLocks/>
            </p:cNvSpPr>
            <p:nvPr/>
          </p:nvSpPr>
          <p:spPr bwMode="auto">
            <a:xfrm>
              <a:off x="1550376" y="1227681"/>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66">
              <a:extLst>
                <a:ext uri="{FF2B5EF4-FFF2-40B4-BE49-F238E27FC236}">
                  <a16:creationId xmlns:a16="http://schemas.microsoft.com/office/drawing/2014/main" id="{4524710E-947F-4892-983A-DAA146316790}"/>
                </a:ext>
              </a:extLst>
            </p:cNvPr>
            <p:cNvSpPr>
              <a:spLocks noChangeArrowheads="1"/>
            </p:cNvSpPr>
            <p:nvPr/>
          </p:nvSpPr>
          <p:spPr bwMode="auto">
            <a:xfrm>
              <a:off x="15376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67">
              <a:extLst>
                <a:ext uri="{FF2B5EF4-FFF2-40B4-BE49-F238E27FC236}">
                  <a16:creationId xmlns:a16="http://schemas.microsoft.com/office/drawing/2014/main" id="{2C29DAF8-C3D6-48FB-AD89-59EEEA25809D}"/>
                </a:ext>
              </a:extLst>
            </p:cNvPr>
            <p:cNvSpPr>
              <a:spLocks/>
            </p:cNvSpPr>
            <p:nvPr/>
          </p:nvSpPr>
          <p:spPr bwMode="auto">
            <a:xfrm>
              <a:off x="1363051" y="1227681"/>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68">
              <a:extLst>
                <a:ext uri="{FF2B5EF4-FFF2-40B4-BE49-F238E27FC236}">
                  <a16:creationId xmlns:a16="http://schemas.microsoft.com/office/drawing/2014/main" id="{D6993175-D6E3-475B-8F23-410A2C2087E2}"/>
                </a:ext>
              </a:extLst>
            </p:cNvPr>
            <p:cNvSpPr>
              <a:spLocks/>
            </p:cNvSpPr>
            <p:nvPr/>
          </p:nvSpPr>
          <p:spPr bwMode="auto">
            <a:xfrm>
              <a:off x="1363051" y="1227681"/>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69">
              <a:extLst>
                <a:ext uri="{FF2B5EF4-FFF2-40B4-BE49-F238E27FC236}">
                  <a16:creationId xmlns:a16="http://schemas.microsoft.com/office/drawing/2014/main" id="{ED254E37-6E46-48B5-BBAF-BCA446DD7088}"/>
                </a:ext>
              </a:extLst>
            </p:cNvPr>
            <p:cNvSpPr>
              <a:spLocks noChangeArrowheads="1"/>
            </p:cNvSpPr>
            <p:nvPr/>
          </p:nvSpPr>
          <p:spPr bwMode="auto">
            <a:xfrm>
              <a:off x="1348764" y="1210218"/>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70">
              <a:extLst>
                <a:ext uri="{FF2B5EF4-FFF2-40B4-BE49-F238E27FC236}">
                  <a16:creationId xmlns:a16="http://schemas.microsoft.com/office/drawing/2014/main" id="{381DEFB8-9366-49B7-AD6C-076ABA33DA78}"/>
                </a:ext>
              </a:extLst>
            </p:cNvPr>
            <p:cNvSpPr>
              <a:spLocks/>
            </p:cNvSpPr>
            <p:nvPr/>
          </p:nvSpPr>
          <p:spPr bwMode="auto">
            <a:xfrm>
              <a:off x="1174139" y="1227681"/>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71">
              <a:extLst>
                <a:ext uri="{FF2B5EF4-FFF2-40B4-BE49-F238E27FC236}">
                  <a16:creationId xmlns:a16="http://schemas.microsoft.com/office/drawing/2014/main" id="{65CA2B05-69F2-4C5B-B697-615854F2D7B9}"/>
                </a:ext>
              </a:extLst>
            </p:cNvPr>
            <p:cNvSpPr>
              <a:spLocks/>
            </p:cNvSpPr>
            <p:nvPr/>
          </p:nvSpPr>
          <p:spPr bwMode="auto">
            <a:xfrm>
              <a:off x="1174139" y="1227681"/>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72">
              <a:extLst>
                <a:ext uri="{FF2B5EF4-FFF2-40B4-BE49-F238E27FC236}">
                  <a16:creationId xmlns:a16="http://schemas.microsoft.com/office/drawing/2014/main" id="{1D8ED357-4F88-4A13-9D41-8BA6F4F88A33}"/>
                </a:ext>
              </a:extLst>
            </p:cNvPr>
            <p:cNvSpPr>
              <a:spLocks noChangeArrowheads="1"/>
            </p:cNvSpPr>
            <p:nvPr/>
          </p:nvSpPr>
          <p:spPr bwMode="auto">
            <a:xfrm>
              <a:off x="2236176" y="1210218"/>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73">
              <a:extLst>
                <a:ext uri="{FF2B5EF4-FFF2-40B4-BE49-F238E27FC236}">
                  <a16:creationId xmlns:a16="http://schemas.microsoft.com/office/drawing/2014/main" id="{9024AEF9-07B1-415D-90D2-B6ADB5B4B70A}"/>
                </a:ext>
              </a:extLst>
            </p:cNvPr>
            <p:cNvSpPr>
              <a:spLocks noChangeArrowheads="1"/>
            </p:cNvSpPr>
            <p:nvPr/>
          </p:nvSpPr>
          <p:spPr bwMode="auto">
            <a:xfrm>
              <a:off x="2236176" y="1405481"/>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74">
              <a:extLst>
                <a:ext uri="{FF2B5EF4-FFF2-40B4-BE49-F238E27FC236}">
                  <a16:creationId xmlns:a16="http://schemas.microsoft.com/office/drawing/2014/main" id="{8B6C994F-6BD5-4AFC-A723-2B51B7728159}"/>
                </a:ext>
              </a:extLst>
            </p:cNvPr>
            <p:cNvSpPr>
              <a:spLocks noChangeArrowheads="1"/>
            </p:cNvSpPr>
            <p:nvPr/>
          </p:nvSpPr>
          <p:spPr bwMode="auto">
            <a:xfrm>
              <a:off x="3023576"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75">
              <a:extLst>
                <a:ext uri="{FF2B5EF4-FFF2-40B4-BE49-F238E27FC236}">
                  <a16:creationId xmlns:a16="http://schemas.microsoft.com/office/drawing/2014/main" id="{389E1893-84DB-4F6C-B7F9-31673A409C1C}"/>
                </a:ext>
              </a:extLst>
            </p:cNvPr>
            <p:cNvSpPr>
              <a:spLocks/>
            </p:cNvSpPr>
            <p:nvPr/>
          </p:nvSpPr>
          <p:spPr bwMode="auto">
            <a:xfrm>
              <a:off x="2847364" y="1227681"/>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76">
              <a:extLst>
                <a:ext uri="{FF2B5EF4-FFF2-40B4-BE49-F238E27FC236}">
                  <a16:creationId xmlns:a16="http://schemas.microsoft.com/office/drawing/2014/main" id="{A9723497-6A2F-47DE-B671-50A54D61121C}"/>
                </a:ext>
              </a:extLst>
            </p:cNvPr>
            <p:cNvSpPr>
              <a:spLocks/>
            </p:cNvSpPr>
            <p:nvPr/>
          </p:nvSpPr>
          <p:spPr bwMode="auto">
            <a:xfrm>
              <a:off x="2847364" y="1227681"/>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77">
              <a:extLst>
                <a:ext uri="{FF2B5EF4-FFF2-40B4-BE49-F238E27FC236}">
                  <a16:creationId xmlns:a16="http://schemas.microsoft.com/office/drawing/2014/main" id="{5F466615-8296-4863-A5B8-B7F25740A109}"/>
                </a:ext>
              </a:extLst>
            </p:cNvPr>
            <p:cNvSpPr>
              <a:spLocks noChangeArrowheads="1"/>
            </p:cNvSpPr>
            <p:nvPr/>
          </p:nvSpPr>
          <p:spPr bwMode="auto">
            <a:xfrm>
              <a:off x="2831489"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78">
              <a:extLst>
                <a:ext uri="{FF2B5EF4-FFF2-40B4-BE49-F238E27FC236}">
                  <a16:creationId xmlns:a16="http://schemas.microsoft.com/office/drawing/2014/main" id="{610590F2-C76E-4DFD-A76F-9FFECEE8B20E}"/>
                </a:ext>
              </a:extLst>
            </p:cNvPr>
            <p:cNvSpPr>
              <a:spLocks/>
            </p:cNvSpPr>
            <p:nvPr/>
          </p:nvSpPr>
          <p:spPr bwMode="auto">
            <a:xfrm>
              <a:off x="2656864" y="1227681"/>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79">
              <a:extLst>
                <a:ext uri="{FF2B5EF4-FFF2-40B4-BE49-F238E27FC236}">
                  <a16:creationId xmlns:a16="http://schemas.microsoft.com/office/drawing/2014/main" id="{8D2DE494-2B84-4CBB-9517-73E4B93EA051}"/>
                </a:ext>
              </a:extLst>
            </p:cNvPr>
            <p:cNvSpPr>
              <a:spLocks/>
            </p:cNvSpPr>
            <p:nvPr/>
          </p:nvSpPr>
          <p:spPr bwMode="auto">
            <a:xfrm>
              <a:off x="2656864" y="1227681"/>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80">
              <a:extLst>
                <a:ext uri="{FF2B5EF4-FFF2-40B4-BE49-F238E27FC236}">
                  <a16:creationId xmlns:a16="http://schemas.microsoft.com/office/drawing/2014/main" id="{FEB4C99F-DACE-4946-A8EA-7CA207B41048}"/>
                </a:ext>
              </a:extLst>
            </p:cNvPr>
            <p:cNvSpPr>
              <a:spLocks noChangeArrowheads="1"/>
            </p:cNvSpPr>
            <p:nvPr/>
          </p:nvSpPr>
          <p:spPr bwMode="auto">
            <a:xfrm>
              <a:off x="2644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81">
              <a:extLst>
                <a:ext uri="{FF2B5EF4-FFF2-40B4-BE49-F238E27FC236}">
                  <a16:creationId xmlns:a16="http://schemas.microsoft.com/office/drawing/2014/main" id="{EEE1D4F9-3EB5-4D3C-BE64-8A2C20ECEC4A}"/>
                </a:ext>
              </a:extLst>
            </p:cNvPr>
            <p:cNvSpPr>
              <a:spLocks/>
            </p:cNvSpPr>
            <p:nvPr/>
          </p:nvSpPr>
          <p:spPr bwMode="auto">
            <a:xfrm>
              <a:off x="2467951"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82">
              <a:extLst>
                <a:ext uri="{FF2B5EF4-FFF2-40B4-BE49-F238E27FC236}">
                  <a16:creationId xmlns:a16="http://schemas.microsoft.com/office/drawing/2014/main" id="{D5BACE30-0D73-4F57-86D6-1C939DAB199A}"/>
                </a:ext>
              </a:extLst>
            </p:cNvPr>
            <p:cNvSpPr>
              <a:spLocks/>
            </p:cNvSpPr>
            <p:nvPr/>
          </p:nvSpPr>
          <p:spPr bwMode="auto">
            <a:xfrm>
              <a:off x="2467951"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83">
              <a:extLst>
                <a:ext uri="{FF2B5EF4-FFF2-40B4-BE49-F238E27FC236}">
                  <a16:creationId xmlns:a16="http://schemas.microsoft.com/office/drawing/2014/main" id="{3857594D-8AC4-4565-AD63-4788683F045B}"/>
                </a:ext>
              </a:extLst>
            </p:cNvPr>
            <p:cNvSpPr>
              <a:spLocks noChangeArrowheads="1"/>
            </p:cNvSpPr>
            <p:nvPr/>
          </p:nvSpPr>
          <p:spPr bwMode="auto">
            <a:xfrm>
              <a:off x="2455251"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84">
              <a:extLst>
                <a:ext uri="{FF2B5EF4-FFF2-40B4-BE49-F238E27FC236}">
                  <a16:creationId xmlns:a16="http://schemas.microsoft.com/office/drawing/2014/main" id="{4715947C-FF39-4000-A232-C80B0BF22B74}"/>
                </a:ext>
              </a:extLst>
            </p:cNvPr>
            <p:cNvSpPr>
              <a:spLocks/>
            </p:cNvSpPr>
            <p:nvPr/>
          </p:nvSpPr>
          <p:spPr bwMode="auto">
            <a:xfrm>
              <a:off x="2280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85">
              <a:extLst>
                <a:ext uri="{FF2B5EF4-FFF2-40B4-BE49-F238E27FC236}">
                  <a16:creationId xmlns:a16="http://schemas.microsoft.com/office/drawing/2014/main" id="{98AC3B1D-0FF8-436E-A6C2-276A3A28737D}"/>
                </a:ext>
              </a:extLst>
            </p:cNvPr>
            <p:cNvSpPr>
              <a:spLocks/>
            </p:cNvSpPr>
            <p:nvPr/>
          </p:nvSpPr>
          <p:spPr bwMode="auto">
            <a:xfrm>
              <a:off x="2280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86">
              <a:extLst>
                <a:ext uri="{FF2B5EF4-FFF2-40B4-BE49-F238E27FC236}">
                  <a16:creationId xmlns:a16="http://schemas.microsoft.com/office/drawing/2014/main" id="{BE964BAE-0B6C-4555-A57C-AE5B2B014C9A}"/>
                </a:ext>
              </a:extLst>
            </p:cNvPr>
            <p:cNvSpPr>
              <a:spLocks noChangeArrowheads="1"/>
            </p:cNvSpPr>
            <p:nvPr/>
          </p:nvSpPr>
          <p:spPr bwMode="auto">
            <a:xfrm>
              <a:off x="2998176"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87">
              <a:extLst>
                <a:ext uri="{FF2B5EF4-FFF2-40B4-BE49-F238E27FC236}">
                  <a16:creationId xmlns:a16="http://schemas.microsoft.com/office/drawing/2014/main" id="{B69D1120-554C-4E90-AD8A-11034970AC98}"/>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88">
              <a:extLst>
                <a:ext uri="{FF2B5EF4-FFF2-40B4-BE49-F238E27FC236}">
                  <a16:creationId xmlns:a16="http://schemas.microsoft.com/office/drawing/2014/main" id="{C88C8E7B-001A-47C7-A12F-1B42895CB22A}"/>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89">
              <a:extLst>
                <a:ext uri="{FF2B5EF4-FFF2-40B4-BE49-F238E27FC236}">
                  <a16:creationId xmlns:a16="http://schemas.microsoft.com/office/drawing/2014/main" id="{586A8DB3-E62D-48C0-8FE0-0AD1DA7EB149}"/>
                </a:ext>
              </a:extLst>
            </p:cNvPr>
            <p:cNvSpPr>
              <a:spLocks noChangeArrowheads="1"/>
            </p:cNvSpPr>
            <p:nvPr/>
          </p:nvSpPr>
          <p:spPr bwMode="auto">
            <a:xfrm>
              <a:off x="37855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90">
              <a:extLst>
                <a:ext uri="{FF2B5EF4-FFF2-40B4-BE49-F238E27FC236}">
                  <a16:creationId xmlns:a16="http://schemas.microsoft.com/office/drawing/2014/main" id="{33B33182-DBA6-4BC7-A381-599562C03751}"/>
                </a:ext>
              </a:extLst>
            </p:cNvPr>
            <p:cNvSpPr>
              <a:spLocks/>
            </p:cNvSpPr>
            <p:nvPr/>
          </p:nvSpPr>
          <p:spPr bwMode="auto">
            <a:xfrm>
              <a:off x="3609364"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91">
              <a:extLst>
                <a:ext uri="{FF2B5EF4-FFF2-40B4-BE49-F238E27FC236}">
                  <a16:creationId xmlns:a16="http://schemas.microsoft.com/office/drawing/2014/main" id="{528F8135-FA85-487E-AD85-A5013EB3B53C}"/>
                </a:ext>
              </a:extLst>
            </p:cNvPr>
            <p:cNvSpPr>
              <a:spLocks/>
            </p:cNvSpPr>
            <p:nvPr/>
          </p:nvSpPr>
          <p:spPr bwMode="auto">
            <a:xfrm>
              <a:off x="3609364"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92">
              <a:extLst>
                <a:ext uri="{FF2B5EF4-FFF2-40B4-BE49-F238E27FC236}">
                  <a16:creationId xmlns:a16="http://schemas.microsoft.com/office/drawing/2014/main" id="{425FA9DF-6E0C-4F4B-BBC6-1CCC5FC00C7C}"/>
                </a:ext>
              </a:extLst>
            </p:cNvPr>
            <p:cNvSpPr>
              <a:spLocks noChangeArrowheads="1"/>
            </p:cNvSpPr>
            <p:nvPr/>
          </p:nvSpPr>
          <p:spPr bwMode="auto">
            <a:xfrm>
              <a:off x="3596664"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93">
              <a:extLst>
                <a:ext uri="{FF2B5EF4-FFF2-40B4-BE49-F238E27FC236}">
                  <a16:creationId xmlns:a16="http://schemas.microsoft.com/office/drawing/2014/main" id="{9FC3C249-4272-4508-B699-1D4F5B518475}"/>
                </a:ext>
              </a:extLst>
            </p:cNvPr>
            <p:cNvSpPr>
              <a:spLocks/>
            </p:cNvSpPr>
            <p:nvPr/>
          </p:nvSpPr>
          <p:spPr bwMode="auto">
            <a:xfrm>
              <a:off x="3422039" y="1227681"/>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94">
              <a:extLst>
                <a:ext uri="{FF2B5EF4-FFF2-40B4-BE49-F238E27FC236}">
                  <a16:creationId xmlns:a16="http://schemas.microsoft.com/office/drawing/2014/main" id="{0D289913-8D70-4B2B-8F49-F1A2AAB23BBA}"/>
                </a:ext>
              </a:extLst>
            </p:cNvPr>
            <p:cNvSpPr>
              <a:spLocks/>
            </p:cNvSpPr>
            <p:nvPr/>
          </p:nvSpPr>
          <p:spPr bwMode="auto">
            <a:xfrm>
              <a:off x="3422039" y="1227681"/>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95">
              <a:extLst>
                <a:ext uri="{FF2B5EF4-FFF2-40B4-BE49-F238E27FC236}">
                  <a16:creationId xmlns:a16="http://schemas.microsoft.com/office/drawing/2014/main" id="{67A928CC-357F-4FDB-AA59-4E8D6D006D9F}"/>
                </a:ext>
              </a:extLst>
            </p:cNvPr>
            <p:cNvSpPr>
              <a:spLocks noChangeArrowheads="1"/>
            </p:cNvSpPr>
            <p:nvPr/>
          </p:nvSpPr>
          <p:spPr bwMode="auto">
            <a:xfrm>
              <a:off x="3406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96">
              <a:extLst>
                <a:ext uri="{FF2B5EF4-FFF2-40B4-BE49-F238E27FC236}">
                  <a16:creationId xmlns:a16="http://schemas.microsoft.com/office/drawing/2014/main" id="{972C90E1-C818-478C-823A-55B484084286}"/>
                </a:ext>
              </a:extLst>
            </p:cNvPr>
            <p:cNvSpPr>
              <a:spLocks/>
            </p:cNvSpPr>
            <p:nvPr/>
          </p:nvSpPr>
          <p:spPr bwMode="auto">
            <a:xfrm>
              <a:off x="3229951" y="1227681"/>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97">
              <a:extLst>
                <a:ext uri="{FF2B5EF4-FFF2-40B4-BE49-F238E27FC236}">
                  <a16:creationId xmlns:a16="http://schemas.microsoft.com/office/drawing/2014/main" id="{C839098B-DA7C-45DE-A652-CDF8AA867592}"/>
                </a:ext>
              </a:extLst>
            </p:cNvPr>
            <p:cNvSpPr>
              <a:spLocks/>
            </p:cNvSpPr>
            <p:nvPr/>
          </p:nvSpPr>
          <p:spPr bwMode="auto">
            <a:xfrm>
              <a:off x="3229951" y="1227681"/>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98">
              <a:extLst>
                <a:ext uri="{FF2B5EF4-FFF2-40B4-BE49-F238E27FC236}">
                  <a16:creationId xmlns:a16="http://schemas.microsoft.com/office/drawing/2014/main" id="{8F898BAE-C047-452E-9658-677920F3CD8B}"/>
                </a:ext>
              </a:extLst>
            </p:cNvPr>
            <p:cNvSpPr>
              <a:spLocks noChangeArrowheads="1"/>
            </p:cNvSpPr>
            <p:nvPr/>
          </p:nvSpPr>
          <p:spPr bwMode="auto">
            <a:xfrm>
              <a:off x="3217251"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99">
              <a:extLst>
                <a:ext uri="{FF2B5EF4-FFF2-40B4-BE49-F238E27FC236}">
                  <a16:creationId xmlns:a16="http://schemas.microsoft.com/office/drawing/2014/main" id="{861399A1-8D73-414E-9AD3-C1FD2363F39A}"/>
                </a:ext>
              </a:extLst>
            </p:cNvPr>
            <p:cNvSpPr>
              <a:spLocks/>
            </p:cNvSpPr>
            <p:nvPr/>
          </p:nvSpPr>
          <p:spPr bwMode="auto">
            <a:xfrm>
              <a:off x="3042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00">
              <a:extLst>
                <a:ext uri="{FF2B5EF4-FFF2-40B4-BE49-F238E27FC236}">
                  <a16:creationId xmlns:a16="http://schemas.microsoft.com/office/drawing/2014/main" id="{4E7E0F68-B631-4CC2-A13D-D87F021A1540}"/>
                </a:ext>
              </a:extLst>
            </p:cNvPr>
            <p:cNvSpPr>
              <a:spLocks/>
            </p:cNvSpPr>
            <p:nvPr/>
          </p:nvSpPr>
          <p:spPr bwMode="auto">
            <a:xfrm>
              <a:off x="3042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01">
              <a:extLst>
                <a:ext uri="{FF2B5EF4-FFF2-40B4-BE49-F238E27FC236}">
                  <a16:creationId xmlns:a16="http://schemas.microsoft.com/office/drawing/2014/main" id="{9A95BB8D-A7D8-43D5-AFC2-733AC2B3D2E4}"/>
                </a:ext>
              </a:extLst>
            </p:cNvPr>
            <p:cNvSpPr>
              <a:spLocks/>
            </p:cNvSpPr>
            <p:nvPr/>
          </p:nvSpPr>
          <p:spPr bwMode="auto">
            <a:xfrm>
              <a:off x="1783739" y="1083218"/>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02">
              <a:extLst>
                <a:ext uri="{FF2B5EF4-FFF2-40B4-BE49-F238E27FC236}">
                  <a16:creationId xmlns:a16="http://schemas.microsoft.com/office/drawing/2014/main" id="{2DA971D8-4EA3-4BA1-BC5C-BFA6BFC50AC7}"/>
                </a:ext>
              </a:extLst>
            </p:cNvPr>
            <p:cNvSpPr>
              <a:spLocks noChangeArrowheads="1"/>
            </p:cNvSpPr>
            <p:nvPr/>
          </p:nvSpPr>
          <p:spPr bwMode="auto">
            <a:xfrm>
              <a:off x="967764" y="1153068"/>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03">
              <a:extLst>
                <a:ext uri="{FF2B5EF4-FFF2-40B4-BE49-F238E27FC236}">
                  <a16:creationId xmlns:a16="http://schemas.microsoft.com/office/drawing/2014/main" id="{20C054C9-2101-4A6B-829D-FC6EA7254F32}"/>
                </a:ext>
              </a:extLst>
            </p:cNvPr>
            <p:cNvSpPr>
              <a:spLocks/>
            </p:cNvSpPr>
            <p:nvPr/>
          </p:nvSpPr>
          <p:spPr bwMode="auto">
            <a:xfrm>
              <a:off x="1142389" y="456156"/>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104">
              <a:extLst>
                <a:ext uri="{FF2B5EF4-FFF2-40B4-BE49-F238E27FC236}">
                  <a16:creationId xmlns:a16="http://schemas.microsoft.com/office/drawing/2014/main" id="{CA05F819-C580-4351-B5B5-0F6DACE07AF9}"/>
                </a:ext>
              </a:extLst>
            </p:cNvPr>
            <p:cNvSpPr>
              <a:spLocks noChangeArrowheads="1"/>
            </p:cNvSpPr>
            <p:nvPr/>
          </p:nvSpPr>
          <p:spPr bwMode="auto">
            <a:xfrm>
              <a:off x="5025414" y="1421356"/>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05">
              <a:extLst>
                <a:ext uri="{FF2B5EF4-FFF2-40B4-BE49-F238E27FC236}">
                  <a16:creationId xmlns:a16="http://schemas.microsoft.com/office/drawing/2014/main" id="{6C083038-7B7E-42F7-BB3A-87A15EED7030}"/>
                </a:ext>
              </a:extLst>
            </p:cNvPr>
            <p:cNvSpPr>
              <a:spLocks noChangeArrowheads="1"/>
            </p:cNvSpPr>
            <p:nvPr/>
          </p:nvSpPr>
          <p:spPr bwMode="auto">
            <a:xfrm>
              <a:off x="4684101" y="2392906"/>
              <a:ext cx="736600" cy="241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06">
              <a:extLst>
                <a:ext uri="{FF2B5EF4-FFF2-40B4-BE49-F238E27FC236}">
                  <a16:creationId xmlns:a16="http://schemas.microsoft.com/office/drawing/2014/main" id="{24622094-7596-4AC1-BDEE-FE6A0F36A54A}"/>
                </a:ext>
              </a:extLst>
            </p:cNvPr>
            <p:cNvSpPr>
              <a:spLocks noChangeArrowheads="1"/>
            </p:cNvSpPr>
            <p:nvPr/>
          </p:nvSpPr>
          <p:spPr bwMode="auto">
            <a:xfrm>
              <a:off x="4955564" y="2310356"/>
              <a:ext cx="187325" cy="123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07">
              <a:extLst>
                <a:ext uri="{FF2B5EF4-FFF2-40B4-BE49-F238E27FC236}">
                  <a16:creationId xmlns:a16="http://schemas.microsoft.com/office/drawing/2014/main" id="{3F6FA18F-1C36-40A4-B56A-9E80F3FEBA13}"/>
                </a:ext>
              </a:extLst>
            </p:cNvPr>
            <p:cNvSpPr>
              <a:spLocks noChangeArrowheads="1"/>
            </p:cNvSpPr>
            <p:nvPr/>
          </p:nvSpPr>
          <p:spPr bwMode="auto">
            <a:xfrm>
              <a:off x="3776051" y="1207043"/>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08">
              <a:extLst>
                <a:ext uri="{FF2B5EF4-FFF2-40B4-BE49-F238E27FC236}">
                  <a16:creationId xmlns:a16="http://schemas.microsoft.com/office/drawing/2014/main" id="{728147CB-2386-42BC-A22A-D29AB8496F8A}"/>
                </a:ext>
              </a:extLst>
            </p:cNvPr>
            <p:cNvSpPr>
              <a:spLocks/>
            </p:cNvSpPr>
            <p:nvPr/>
          </p:nvSpPr>
          <p:spPr bwMode="auto">
            <a:xfrm>
              <a:off x="3776051" y="1354681"/>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09">
              <a:extLst>
                <a:ext uri="{FF2B5EF4-FFF2-40B4-BE49-F238E27FC236}">
                  <a16:creationId xmlns:a16="http://schemas.microsoft.com/office/drawing/2014/main" id="{FD37DBD4-ED07-4C27-913B-C148F61FB6D9}"/>
                </a:ext>
              </a:extLst>
            </p:cNvPr>
            <p:cNvSpPr>
              <a:spLocks noChangeArrowheads="1"/>
            </p:cNvSpPr>
            <p:nvPr/>
          </p:nvSpPr>
          <p:spPr bwMode="auto">
            <a:xfrm>
              <a:off x="4512651"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110">
              <a:extLst>
                <a:ext uri="{FF2B5EF4-FFF2-40B4-BE49-F238E27FC236}">
                  <a16:creationId xmlns:a16="http://schemas.microsoft.com/office/drawing/2014/main" id="{22BDDA8D-088A-4944-B225-6DCC92BEEBA2}"/>
                </a:ext>
              </a:extLst>
            </p:cNvPr>
            <p:cNvSpPr>
              <a:spLocks noChangeArrowheads="1"/>
            </p:cNvSpPr>
            <p:nvPr/>
          </p:nvSpPr>
          <p:spPr bwMode="auto">
            <a:xfrm>
              <a:off x="4680926" y="1275306"/>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11">
              <a:extLst>
                <a:ext uri="{FF2B5EF4-FFF2-40B4-BE49-F238E27FC236}">
                  <a16:creationId xmlns:a16="http://schemas.microsoft.com/office/drawing/2014/main" id="{3C29CABA-1844-4A94-B290-C34F9B9EFBD9}"/>
                </a:ext>
              </a:extLst>
            </p:cNvPr>
            <p:cNvSpPr>
              <a:spLocks/>
            </p:cNvSpPr>
            <p:nvPr/>
          </p:nvSpPr>
          <p:spPr bwMode="auto">
            <a:xfrm>
              <a:off x="4345964" y="1222918"/>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12">
              <a:extLst>
                <a:ext uri="{FF2B5EF4-FFF2-40B4-BE49-F238E27FC236}">
                  <a16:creationId xmlns:a16="http://schemas.microsoft.com/office/drawing/2014/main" id="{360D7164-0EE0-498A-BCDC-67E06C1B10D2}"/>
                </a:ext>
              </a:extLst>
            </p:cNvPr>
            <p:cNvSpPr>
              <a:spLocks/>
            </p:cNvSpPr>
            <p:nvPr/>
          </p:nvSpPr>
          <p:spPr bwMode="auto">
            <a:xfrm>
              <a:off x="4528526" y="1268956"/>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13">
              <a:extLst>
                <a:ext uri="{FF2B5EF4-FFF2-40B4-BE49-F238E27FC236}">
                  <a16:creationId xmlns:a16="http://schemas.microsoft.com/office/drawing/2014/main" id="{57230D07-797B-4E93-B605-3AEC10E46992}"/>
                </a:ext>
              </a:extLst>
            </p:cNvPr>
            <p:cNvSpPr>
              <a:spLocks/>
            </p:cNvSpPr>
            <p:nvPr/>
          </p:nvSpPr>
          <p:spPr bwMode="auto">
            <a:xfrm>
              <a:off x="4345964" y="1222918"/>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14">
              <a:extLst>
                <a:ext uri="{FF2B5EF4-FFF2-40B4-BE49-F238E27FC236}">
                  <a16:creationId xmlns:a16="http://schemas.microsoft.com/office/drawing/2014/main" id="{E2F9FBF6-09B7-40CB-8944-E28BAEF0409F}"/>
                </a:ext>
              </a:extLst>
            </p:cNvPr>
            <p:cNvSpPr>
              <a:spLocks noChangeArrowheads="1"/>
            </p:cNvSpPr>
            <p:nvPr/>
          </p:nvSpPr>
          <p:spPr bwMode="auto">
            <a:xfrm>
              <a:off x="4333264"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15">
              <a:extLst>
                <a:ext uri="{FF2B5EF4-FFF2-40B4-BE49-F238E27FC236}">
                  <a16:creationId xmlns:a16="http://schemas.microsoft.com/office/drawing/2014/main" id="{C656B9D0-BE23-4E4A-A61F-E8A0D60A1368}"/>
                </a:ext>
              </a:extLst>
            </p:cNvPr>
            <p:cNvSpPr>
              <a:spLocks/>
            </p:cNvSpPr>
            <p:nvPr/>
          </p:nvSpPr>
          <p:spPr bwMode="auto">
            <a:xfrm>
              <a:off x="4171339" y="1222918"/>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16">
              <a:extLst>
                <a:ext uri="{FF2B5EF4-FFF2-40B4-BE49-F238E27FC236}">
                  <a16:creationId xmlns:a16="http://schemas.microsoft.com/office/drawing/2014/main" id="{FB2646E9-9240-4BD6-802D-EB526A36313E}"/>
                </a:ext>
              </a:extLst>
            </p:cNvPr>
            <p:cNvSpPr>
              <a:spLocks/>
            </p:cNvSpPr>
            <p:nvPr/>
          </p:nvSpPr>
          <p:spPr bwMode="auto">
            <a:xfrm>
              <a:off x="4171339" y="1222918"/>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17">
              <a:extLst>
                <a:ext uri="{FF2B5EF4-FFF2-40B4-BE49-F238E27FC236}">
                  <a16:creationId xmlns:a16="http://schemas.microsoft.com/office/drawing/2014/main" id="{AEF9395A-E1FD-4C60-A799-2881A0874ED9}"/>
                </a:ext>
              </a:extLst>
            </p:cNvPr>
            <p:cNvSpPr>
              <a:spLocks noChangeArrowheads="1"/>
            </p:cNvSpPr>
            <p:nvPr/>
          </p:nvSpPr>
          <p:spPr bwMode="auto">
            <a:xfrm>
              <a:off x="4158639"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18">
              <a:extLst>
                <a:ext uri="{FF2B5EF4-FFF2-40B4-BE49-F238E27FC236}">
                  <a16:creationId xmlns:a16="http://schemas.microsoft.com/office/drawing/2014/main" id="{98E402CA-E272-4F23-94DD-5B2CF8238887}"/>
                </a:ext>
              </a:extLst>
            </p:cNvPr>
            <p:cNvSpPr>
              <a:spLocks/>
            </p:cNvSpPr>
            <p:nvPr/>
          </p:nvSpPr>
          <p:spPr bwMode="auto">
            <a:xfrm>
              <a:off x="3991951" y="1222918"/>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19">
              <a:extLst>
                <a:ext uri="{FF2B5EF4-FFF2-40B4-BE49-F238E27FC236}">
                  <a16:creationId xmlns:a16="http://schemas.microsoft.com/office/drawing/2014/main" id="{C92CBF54-448F-4155-9D77-D8D1B059FA0A}"/>
                </a:ext>
              </a:extLst>
            </p:cNvPr>
            <p:cNvSpPr>
              <a:spLocks/>
            </p:cNvSpPr>
            <p:nvPr/>
          </p:nvSpPr>
          <p:spPr bwMode="auto">
            <a:xfrm>
              <a:off x="3991951" y="1222918"/>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20">
              <a:extLst>
                <a:ext uri="{FF2B5EF4-FFF2-40B4-BE49-F238E27FC236}">
                  <a16:creationId xmlns:a16="http://schemas.microsoft.com/office/drawing/2014/main" id="{A99E6B0A-E063-4A58-A351-4F6C1F6201A6}"/>
                </a:ext>
              </a:extLst>
            </p:cNvPr>
            <p:cNvSpPr>
              <a:spLocks noChangeArrowheads="1"/>
            </p:cNvSpPr>
            <p:nvPr/>
          </p:nvSpPr>
          <p:spPr bwMode="auto">
            <a:xfrm>
              <a:off x="3982426"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21">
              <a:extLst>
                <a:ext uri="{FF2B5EF4-FFF2-40B4-BE49-F238E27FC236}">
                  <a16:creationId xmlns:a16="http://schemas.microsoft.com/office/drawing/2014/main" id="{D8F965FA-7BCF-422F-B235-53718B28E210}"/>
                </a:ext>
              </a:extLst>
            </p:cNvPr>
            <p:cNvSpPr>
              <a:spLocks/>
            </p:cNvSpPr>
            <p:nvPr/>
          </p:nvSpPr>
          <p:spPr bwMode="auto">
            <a:xfrm>
              <a:off x="3817326" y="1222918"/>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22">
              <a:extLst>
                <a:ext uri="{FF2B5EF4-FFF2-40B4-BE49-F238E27FC236}">
                  <a16:creationId xmlns:a16="http://schemas.microsoft.com/office/drawing/2014/main" id="{674AC0D1-0F5D-44D4-82BB-88BFFA5FA865}"/>
                </a:ext>
              </a:extLst>
            </p:cNvPr>
            <p:cNvSpPr>
              <a:spLocks/>
            </p:cNvSpPr>
            <p:nvPr/>
          </p:nvSpPr>
          <p:spPr bwMode="auto">
            <a:xfrm>
              <a:off x="3817326" y="1222918"/>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23">
              <a:extLst>
                <a:ext uri="{FF2B5EF4-FFF2-40B4-BE49-F238E27FC236}">
                  <a16:creationId xmlns:a16="http://schemas.microsoft.com/office/drawing/2014/main" id="{9C05359D-B3F2-45CF-BC6D-A5925A2F8E95}"/>
                </a:ext>
              </a:extLst>
            </p:cNvPr>
            <p:cNvSpPr>
              <a:spLocks noChangeArrowheads="1"/>
            </p:cNvSpPr>
            <p:nvPr/>
          </p:nvSpPr>
          <p:spPr bwMode="auto">
            <a:xfrm>
              <a:off x="4684101" y="2660554"/>
              <a:ext cx="736600" cy="242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124">
              <a:extLst>
                <a:ext uri="{FF2B5EF4-FFF2-40B4-BE49-F238E27FC236}">
                  <a16:creationId xmlns:a16="http://schemas.microsoft.com/office/drawing/2014/main" id="{D403C258-5125-428F-AF6A-1897211C18AE}"/>
                </a:ext>
              </a:extLst>
            </p:cNvPr>
            <p:cNvSpPr>
              <a:spLocks noChangeArrowheads="1"/>
            </p:cNvSpPr>
            <p:nvPr/>
          </p:nvSpPr>
          <p:spPr bwMode="auto">
            <a:xfrm>
              <a:off x="603493" y="1149893"/>
              <a:ext cx="337283" cy="858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125">
              <a:extLst>
                <a:ext uri="{FF2B5EF4-FFF2-40B4-BE49-F238E27FC236}">
                  <a16:creationId xmlns:a16="http://schemas.microsoft.com/office/drawing/2014/main" id="{C165FDD5-1AFB-4E20-92BB-0531682DD6C5}"/>
                </a:ext>
              </a:extLst>
            </p:cNvPr>
            <p:cNvSpPr>
              <a:spLocks/>
            </p:cNvSpPr>
            <p:nvPr/>
          </p:nvSpPr>
          <p:spPr bwMode="auto">
            <a:xfrm>
              <a:off x="1480526" y="6075414"/>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7" name="Group 376">
              <a:extLst>
                <a:ext uri="{FF2B5EF4-FFF2-40B4-BE49-F238E27FC236}">
                  <a16:creationId xmlns:a16="http://schemas.microsoft.com/office/drawing/2014/main" id="{B278563E-0CEA-4D26-ACC1-8A788130A7E1}"/>
                </a:ext>
              </a:extLst>
            </p:cNvPr>
            <p:cNvGrpSpPr/>
            <p:nvPr/>
          </p:nvGrpSpPr>
          <p:grpSpPr>
            <a:xfrm>
              <a:off x="1867614" y="4818439"/>
              <a:ext cx="357188" cy="627063"/>
              <a:chOff x="2031389" y="4340768"/>
              <a:chExt cx="357188" cy="627063"/>
            </a:xfrm>
            <a:grpFill/>
          </p:grpSpPr>
          <p:sp>
            <p:nvSpPr>
              <p:cNvPr id="387" name="Rectangle 13">
                <a:extLst>
                  <a:ext uri="{FF2B5EF4-FFF2-40B4-BE49-F238E27FC236}">
                    <a16:creationId xmlns:a16="http://schemas.microsoft.com/office/drawing/2014/main" id="{C4826F3F-B7DE-4320-B172-F930D7EA5D86}"/>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14">
                <a:extLst>
                  <a:ext uri="{FF2B5EF4-FFF2-40B4-BE49-F238E27FC236}">
                    <a16:creationId xmlns:a16="http://schemas.microsoft.com/office/drawing/2014/main" id="{F0C17A0C-A980-4507-92B2-0D5D9214EDCF}"/>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5">
                <a:extLst>
                  <a:ext uri="{FF2B5EF4-FFF2-40B4-BE49-F238E27FC236}">
                    <a16:creationId xmlns:a16="http://schemas.microsoft.com/office/drawing/2014/main" id="{385BA6D9-518D-4BE2-893E-0329398206F9}"/>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16">
                <a:extLst>
                  <a:ext uri="{FF2B5EF4-FFF2-40B4-BE49-F238E27FC236}">
                    <a16:creationId xmlns:a16="http://schemas.microsoft.com/office/drawing/2014/main" id="{17CA673C-3BF3-42C6-85CE-AC41B86A9CB4}"/>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7">
                <a:extLst>
                  <a:ext uri="{FF2B5EF4-FFF2-40B4-BE49-F238E27FC236}">
                    <a16:creationId xmlns:a16="http://schemas.microsoft.com/office/drawing/2014/main" id="{791DBD6E-6302-407C-88D7-8FBBD9E625C1}"/>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8">
                <a:extLst>
                  <a:ext uri="{FF2B5EF4-FFF2-40B4-BE49-F238E27FC236}">
                    <a16:creationId xmlns:a16="http://schemas.microsoft.com/office/drawing/2014/main" id="{2140A29F-42C7-4028-9E18-8C67AF42F3DE}"/>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8" name="Rectangle 5">
              <a:extLst>
                <a:ext uri="{FF2B5EF4-FFF2-40B4-BE49-F238E27FC236}">
                  <a16:creationId xmlns:a16="http://schemas.microsoft.com/office/drawing/2014/main" id="{AE1388DD-2958-44FF-8FE3-D969D5D5DD4D}"/>
                </a:ext>
              </a:extLst>
            </p:cNvPr>
            <p:cNvSpPr>
              <a:spLocks noChangeArrowheads="1"/>
            </p:cNvSpPr>
            <p:nvPr/>
          </p:nvSpPr>
          <p:spPr bwMode="auto">
            <a:xfrm>
              <a:off x="1839986" y="4792833"/>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6">
              <a:extLst>
                <a:ext uri="{FF2B5EF4-FFF2-40B4-BE49-F238E27FC236}">
                  <a16:creationId xmlns:a16="http://schemas.microsoft.com/office/drawing/2014/main" id="{A7B98014-F200-4DC1-8054-183F5A72EBFB}"/>
                </a:ext>
              </a:extLst>
            </p:cNvPr>
            <p:cNvSpPr>
              <a:spLocks noChangeArrowheads="1"/>
            </p:cNvSpPr>
            <p:nvPr/>
          </p:nvSpPr>
          <p:spPr bwMode="auto">
            <a:xfrm>
              <a:off x="2184473" y="4792833"/>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0" name="Group 379">
              <a:extLst>
                <a:ext uri="{FF2B5EF4-FFF2-40B4-BE49-F238E27FC236}">
                  <a16:creationId xmlns:a16="http://schemas.microsoft.com/office/drawing/2014/main" id="{3FC93A8E-3B8E-44D4-9399-3CAFAA0E676E}"/>
                </a:ext>
              </a:extLst>
            </p:cNvPr>
            <p:cNvGrpSpPr/>
            <p:nvPr/>
          </p:nvGrpSpPr>
          <p:grpSpPr>
            <a:xfrm>
              <a:off x="1897182" y="5434863"/>
              <a:ext cx="357188" cy="627063"/>
              <a:chOff x="2031389" y="4340768"/>
              <a:chExt cx="357188" cy="627063"/>
            </a:xfrm>
            <a:grpFill/>
          </p:grpSpPr>
          <p:sp>
            <p:nvSpPr>
              <p:cNvPr id="381" name="Rectangle 13">
                <a:extLst>
                  <a:ext uri="{FF2B5EF4-FFF2-40B4-BE49-F238E27FC236}">
                    <a16:creationId xmlns:a16="http://schemas.microsoft.com/office/drawing/2014/main" id="{95E99C4B-017B-4341-840C-427A0253B6A8}"/>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4">
                <a:extLst>
                  <a:ext uri="{FF2B5EF4-FFF2-40B4-BE49-F238E27FC236}">
                    <a16:creationId xmlns:a16="http://schemas.microsoft.com/office/drawing/2014/main" id="{2F637765-37F2-49FD-B130-588FB8BA1160}"/>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5">
                <a:extLst>
                  <a:ext uri="{FF2B5EF4-FFF2-40B4-BE49-F238E27FC236}">
                    <a16:creationId xmlns:a16="http://schemas.microsoft.com/office/drawing/2014/main" id="{714F137C-8226-418B-999B-DB6061D3ED1F}"/>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6">
                <a:extLst>
                  <a:ext uri="{FF2B5EF4-FFF2-40B4-BE49-F238E27FC236}">
                    <a16:creationId xmlns:a16="http://schemas.microsoft.com/office/drawing/2014/main" id="{FCA1FAAE-7C16-4F48-80DA-0F040D4B4B36}"/>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7">
                <a:extLst>
                  <a:ext uri="{FF2B5EF4-FFF2-40B4-BE49-F238E27FC236}">
                    <a16:creationId xmlns:a16="http://schemas.microsoft.com/office/drawing/2014/main" id="{87C99CA5-0A46-455F-AF28-050DA220A694}"/>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8">
                <a:extLst>
                  <a:ext uri="{FF2B5EF4-FFF2-40B4-BE49-F238E27FC236}">
                    <a16:creationId xmlns:a16="http://schemas.microsoft.com/office/drawing/2014/main" id="{32D786AA-E4BB-40BF-BDB2-168F8AC51164}"/>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13" name="Group 412">
            <a:extLst>
              <a:ext uri="{FF2B5EF4-FFF2-40B4-BE49-F238E27FC236}">
                <a16:creationId xmlns:a16="http://schemas.microsoft.com/office/drawing/2014/main" id="{45CEF817-8F5B-46F1-9406-2B7F4E8632E4}"/>
              </a:ext>
            </a:extLst>
          </p:cNvPr>
          <p:cNvGrpSpPr/>
          <p:nvPr/>
        </p:nvGrpSpPr>
        <p:grpSpPr>
          <a:xfrm>
            <a:off x="132304" y="5071047"/>
            <a:ext cx="1051030" cy="1203325"/>
            <a:chOff x="4061465" y="3403600"/>
            <a:chExt cx="2688585" cy="3078163"/>
          </a:xfrm>
          <a:solidFill>
            <a:schemeClr val="accent6"/>
          </a:solidFill>
        </p:grpSpPr>
        <p:sp>
          <p:nvSpPr>
            <p:cNvPr id="396" name="Rectangle 129">
              <a:extLst>
                <a:ext uri="{FF2B5EF4-FFF2-40B4-BE49-F238E27FC236}">
                  <a16:creationId xmlns:a16="http://schemas.microsoft.com/office/drawing/2014/main" id="{0980A933-109D-4AB6-A0AA-4D7CF3913B93}"/>
                </a:ext>
              </a:extLst>
            </p:cNvPr>
            <p:cNvSpPr>
              <a:spLocks noChangeArrowheads="1"/>
            </p:cNvSpPr>
            <p:nvPr/>
          </p:nvSpPr>
          <p:spPr bwMode="auto">
            <a:xfrm>
              <a:off x="4071938" y="5254625"/>
              <a:ext cx="2678112" cy="1227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30">
              <a:extLst>
                <a:ext uri="{FF2B5EF4-FFF2-40B4-BE49-F238E27FC236}">
                  <a16:creationId xmlns:a16="http://schemas.microsoft.com/office/drawing/2014/main" id="{9B1C0B9C-8879-4FA8-B487-9BB41FB5C83C}"/>
                </a:ext>
              </a:extLst>
            </p:cNvPr>
            <p:cNvSpPr>
              <a:spLocks noChangeArrowheads="1"/>
            </p:cNvSpPr>
            <p:nvPr/>
          </p:nvSpPr>
          <p:spPr bwMode="auto">
            <a:xfrm>
              <a:off x="6513513" y="3403600"/>
              <a:ext cx="98425"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131">
              <a:extLst>
                <a:ext uri="{FF2B5EF4-FFF2-40B4-BE49-F238E27FC236}">
                  <a16:creationId xmlns:a16="http://schemas.microsoft.com/office/drawing/2014/main" id="{914CFD06-2852-4777-AD5B-9D18E8099B19}"/>
                </a:ext>
              </a:extLst>
            </p:cNvPr>
            <p:cNvSpPr>
              <a:spLocks noChangeArrowheads="1"/>
            </p:cNvSpPr>
            <p:nvPr/>
          </p:nvSpPr>
          <p:spPr bwMode="auto">
            <a:xfrm>
              <a:off x="6143625"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32">
              <a:extLst>
                <a:ext uri="{FF2B5EF4-FFF2-40B4-BE49-F238E27FC236}">
                  <a16:creationId xmlns:a16="http://schemas.microsoft.com/office/drawing/2014/main" id="{A4DDD171-6F77-46E1-887B-82527F093C6D}"/>
                </a:ext>
              </a:extLst>
            </p:cNvPr>
            <p:cNvSpPr>
              <a:spLocks noChangeArrowheads="1"/>
            </p:cNvSpPr>
            <p:nvPr/>
          </p:nvSpPr>
          <p:spPr bwMode="auto">
            <a:xfrm>
              <a:off x="5773738"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33">
              <a:extLst>
                <a:ext uri="{FF2B5EF4-FFF2-40B4-BE49-F238E27FC236}">
                  <a16:creationId xmlns:a16="http://schemas.microsoft.com/office/drawing/2014/main" id="{BB35C104-BF1A-4A83-8388-9F8C8B136E7B}"/>
                </a:ext>
              </a:extLst>
            </p:cNvPr>
            <p:cNvSpPr>
              <a:spLocks noChangeArrowheads="1"/>
            </p:cNvSpPr>
            <p:nvPr/>
          </p:nvSpPr>
          <p:spPr bwMode="auto">
            <a:xfrm>
              <a:off x="5399088"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134">
              <a:extLst>
                <a:ext uri="{FF2B5EF4-FFF2-40B4-BE49-F238E27FC236}">
                  <a16:creationId xmlns:a16="http://schemas.microsoft.com/office/drawing/2014/main" id="{F77CD7C0-D6B7-495C-BA79-FEDD5C19159F}"/>
                </a:ext>
              </a:extLst>
            </p:cNvPr>
            <p:cNvSpPr>
              <a:spLocks noChangeArrowheads="1"/>
            </p:cNvSpPr>
            <p:nvPr/>
          </p:nvSpPr>
          <p:spPr bwMode="auto">
            <a:xfrm>
              <a:off x="5029200"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135">
              <a:extLst>
                <a:ext uri="{FF2B5EF4-FFF2-40B4-BE49-F238E27FC236}">
                  <a16:creationId xmlns:a16="http://schemas.microsoft.com/office/drawing/2014/main" id="{3ABCD400-780B-44FA-84FA-E5079270D555}"/>
                </a:ext>
              </a:extLst>
            </p:cNvPr>
            <p:cNvSpPr>
              <a:spLocks noChangeArrowheads="1"/>
            </p:cNvSpPr>
            <p:nvPr/>
          </p:nvSpPr>
          <p:spPr bwMode="auto">
            <a:xfrm>
              <a:off x="4659313"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136">
              <a:extLst>
                <a:ext uri="{FF2B5EF4-FFF2-40B4-BE49-F238E27FC236}">
                  <a16:creationId xmlns:a16="http://schemas.microsoft.com/office/drawing/2014/main" id="{890D6AE1-03A4-43AA-89DC-D0AFD6FEE3FB}"/>
                </a:ext>
              </a:extLst>
            </p:cNvPr>
            <p:cNvSpPr>
              <a:spLocks noChangeArrowheads="1"/>
            </p:cNvSpPr>
            <p:nvPr/>
          </p:nvSpPr>
          <p:spPr bwMode="auto">
            <a:xfrm>
              <a:off x="4061465" y="3403600"/>
              <a:ext cx="236537"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37">
              <a:extLst>
                <a:ext uri="{FF2B5EF4-FFF2-40B4-BE49-F238E27FC236}">
                  <a16:creationId xmlns:a16="http://schemas.microsoft.com/office/drawing/2014/main" id="{9627E1FA-3E95-4B31-AB9E-8C23E7931F26}"/>
                </a:ext>
              </a:extLst>
            </p:cNvPr>
            <p:cNvSpPr>
              <a:spLocks noChangeArrowheads="1"/>
            </p:cNvSpPr>
            <p:nvPr/>
          </p:nvSpPr>
          <p:spPr bwMode="auto">
            <a:xfrm>
              <a:off x="4071938" y="428942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138">
              <a:extLst>
                <a:ext uri="{FF2B5EF4-FFF2-40B4-BE49-F238E27FC236}">
                  <a16:creationId xmlns:a16="http://schemas.microsoft.com/office/drawing/2014/main" id="{D2D6BA2B-91F1-4FCB-A8B5-BD1236C11241}"/>
                </a:ext>
              </a:extLst>
            </p:cNvPr>
            <p:cNvSpPr>
              <a:spLocks noChangeArrowheads="1"/>
            </p:cNvSpPr>
            <p:nvPr/>
          </p:nvSpPr>
          <p:spPr bwMode="auto">
            <a:xfrm>
              <a:off x="5445125" y="4014788"/>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139">
              <a:extLst>
                <a:ext uri="{FF2B5EF4-FFF2-40B4-BE49-F238E27FC236}">
                  <a16:creationId xmlns:a16="http://schemas.microsoft.com/office/drawing/2014/main" id="{D2D52CC8-713F-4EC0-8B6D-3549F08B4BEA}"/>
                </a:ext>
              </a:extLst>
            </p:cNvPr>
            <p:cNvSpPr>
              <a:spLocks noChangeArrowheads="1"/>
            </p:cNvSpPr>
            <p:nvPr/>
          </p:nvSpPr>
          <p:spPr bwMode="auto">
            <a:xfrm>
              <a:off x="5445125" y="3738563"/>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140">
              <a:extLst>
                <a:ext uri="{FF2B5EF4-FFF2-40B4-BE49-F238E27FC236}">
                  <a16:creationId xmlns:a16="http://schemas.microsoft.com/office/drawing/2014/main" id="{FDC50C4E-72B9-4DCF-BA89-A32178CD7B90}"/>
                </a:ext>
              </a:extLst>
            </p:cNvPr>
            <p:cNvSpPr>
              <a:spLocks noChangeArrowheads="1"/>
            </p:cNvSpPr>
            <p:nvPr/>
          </p:nvSpPr>
          <p:spPr bwMode="auto">
            <a:xfrm>
              <a:off x="4071938" y="4541838"/>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41">
              <a:extLst>
                <a:ext uri="{FF2B5EF4-FFF2-40B4-BE49-F238E27FC236}">
                  <a16:creationId xmlns:a16="http://schemas.microsoft.com/office/drawing/2014/main" id="{2C974C0D-7330-427C-902B-4C04BC2A057F}"/>
                </a:ext>
              </a:extLst>
            </p:cNvPr>
            <p:cNvSpPr>
              <a:spLocks noChangeArrowheads="1"/>
            </p:cNvSpPr>
            <p:nvPr/>
          </p:nvSpPr>
          <p:spPr bwMode="auto">
            <a:xfrm>
              <a:off x="4071938" y="4792663"/>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42">
              <a:extLst>
                <a:ext uri="{FF2B5EF4-FFF2-40B4-BE49-F238E27FC236}">
                  <a16:creationId xmlns:a16="http://schemas.microsoft.com/office/drawing/2014/main" id="{6836E0F2-A2B7-424F-AC2E-35CD8BCFD45D}"/>
                </a:ext>
              </a:extLst>
            </p:cNvPr>
            <p:cNvSpPr>
              <a:spLocks noChangeArrowheads="1"/>
            </p:cNvSpPr>
            <p:nvPr/>
          </p:nvSpPr>
          <p:spPr bwMode="auto">
            <a:xfrm>
              <a:off x="4071938" y="504507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143">
              <a:extLst>
                <a:ext uri="{FF2B5EF4-FFF2-40B4-BE49-F238E27FC236}">
                  <a16:creationId xmlns:a16="http://schemas.microsoft.com/office/drawing/2014/main" id="{B15A13CD-B137-4DFA-8D45-355BE67D6170}"/>
                </a:ext>
              </a:extLst>
            </p:cNvPr>
            <p:cNvSpPr>
              <a:spLocks noChangeArrowheads="1"/>
            </p:cNvSpPr>
            <p:nvPr/>
          </p:nvSpPr>
          <p:spPr bwMode="auto">
            <a:xfrm>
              <a:off x="5076825" y="3938588"/>
              <a:ext cx="331787" cy="376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144">
              <a:extLst>
                <a:ext uri="{FF2B5EF4-FFF2-40B4-BE49-F238E27FC236}">
                  <a16:creationId xmlns:a16="http://schemas.microsoft.com/office/drawing/2014/main" id="{DDA38115-FEDD-4D01-91BF-E5B677EF701A}"/>
                </a:ext>
              </a:extLst>
            </p:cNvPr>
            <p:cNvSpPr>
              <a:spLocks noChangeArrowheads="1"/>
            </p:cNvSpPr>
            <p:nvPr/>
          </p:nvSpPr>
          <p:spPr bwMode="auto">
            <a:xfrm>
              <a:off x="4706938" y="4314825"/>
              <a:ext cx="331787"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145">
              <a:extLst>
                <a:ext uri="{FF2B5EF4-FFF2-40B4-BE49-F238E27FC236}">
                  <a16:creationId xmlns:a16="http://schemas.microsoft.com/office/drawing/2014/main" id="{7E662B95-2D26-4DB0-87E7-DAED83A10B84}"/>
                </a:ext>
              </a:extLst>
            </p:cNvPr>
            <p:cNvSpPr>
              <a:spLocks noChangeArrowheads="1"/>
            </p:cNvSpPr>
            <p:nvPr/>
          </p:nvSpPr>
          <p:spPr bwMode="auto">
            <a:xfrm>
              <a:off x="5473700" y="4805363"/>
              <a:ext cx="331787"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8" name="Group 417">
            <a:extLst>
              <a:ext uri="{FF2B5EF4-FFF2-40B4-BE49-F238E27FC236}">
                <a16:creationId xmlns:a16="http://schemas.microsoft.com/office/drawing/2014/main" id="{773323BB-6F36-4FD3-ABCE-738811481F30}"/>
              </a:ext>
            </a:extLst>
          </p:cNvPr>
          <p:cNvGrpSpPr/>
          <p:nvPr/>
        </p:nvGrpSpPr>
        <p:grpSpPr>
          <a:xfrm>
            <a:off x="2456381" y="5626592"/>
            <a:ext cx="1343686" cy="647780"/>
            <a:chOff x="2633799" y="5558352"/>
            <a:chExt cx="1343686" cy="647780"/>
          </a:xfrm>
          <a:solidFill>
            <a:schemeClr val="accent6"/>
          </a:solidFill>
        </p:grpSpPr>
        <p:sp>
          <p:nvSpPr>
            <p:cNvPr id="414" name="Rectangle 129">
              <a:extLst>
                <a:ext uri="{FF2B5EF4-FFF2-40B4-BE49-F238E27FC236}">
                  <a16:creationId xmlns:a16="http://schemas.microsoft.com/office/drawing/2014/main" id="{CCBC2921-E964-45C4-9EEE-D97112D9B526}"/>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29">
              <a:extLst>
                <a:ext uri="{FF2B5EF4-FFF2-40B4-BE49-F238E27FC236}">
                  <a16:creationId xmlns:a16="http://schemas.microsoft.com/office/drawing/2014/main" id="{AE764D2A-25D3-43F6-B794-BB0FE51366AD}"/>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29">
              <a:extLst>
                <a:ext uri="{FF2B5EF4-FFF2-40B4-BE49-F238E27FC236}">
                  <a16:creationId xmlns:a16="http://schemas.microsoft.com/office/drawing/2014/main" id="{8AB809FB-3337-4539-91AA-3CD5E3948863}"/>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29">
              <a:extLst>
                <a:ext uri="{FF2B5EF4-FFF2-40B4-BE49-F238E27FC236}">
                  <a16:creationId xmlns:a16="http://schemas.microsoft.com/office/drawing/2014/main" id="{1C7BFB05-4F50-4434-AF2A-E3A03983ACE2}"/>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4" name="Group 493">
            <a:extLst>
              <a:ext uri="{FF2B5EF4-FFF2-40B4-BE49-F238E27FC236}">
                <a16:creationId xmlns:a16="http://schemas.microsoft.com/office/drawing/2014/main" id="{8861397A-F7C7-40F8-BAF2-9CDEEF0B34DF}"/>
              </a:ext>
            </a:extLst>
          </p:cNvPr>
          <p:cNvGrpSpPr/>
          <p:nvPr/>
        </p:nvGrpSpPr>
        <p:grpSpPr>
          <a:xfrm>
            <a:off x="-30456" y="6705945"/>
            <a:ext cx="12240040" cy="170806"/>
            <a:chOff x="-48040" y="6512575"/>
            <a:chExt cx="12240040" cy="364176"/>
          </a:xfrm>
        </p:grpSpPr>
        <p:sp>
          <p:nvSpPr>
            <p:cNvPr id="419" name="Rectangle 418">
              <a:extLst>
                <a:ext uri="{FF2B5EF4-FFF2-40B4-BE49-F238E27FC236}">
                  <a16:creationId xmlns:a16="http://schemas.microsoft.com/office/drawing/2014/main" id="{892DED0D-52A6-42B8-8553-62DC089010FE}"/>
                </a:ext>
              </a:extLst>
            </p:cNvPr>
            <p:cNvSpPr/>
            <p:nvPr/>
          </p:nvSpPr>
          <p:spPr>
            <a:xfrm>
              <a:off x="-17584" y="6512575"/>
              <a:ext cx="12192000" cy="36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4AAD6B18-FAC3-4DD2-AE4D-3BE6FE0C3F9B}"/>
                </a:ext>
              </a:extLst>
            </p:cNvPr>
            <p:cNvSpPr/>
            <p:nvPr/>
          </p:nvSpPr>
          <p:spPr>
            <a:xfrm>
              <a:off x="-48040" y="6526705"/>
              <a:ext cx="12240040" cy="347675"/>
            </a:xfrm>
            <a:custGeom>
              <a:avLst/>
              <a:gdLst>
                <a:gd name="connsiteX0" fmla="*/ 12135116 w 12240040"/>
                <a:gd name="connsiteY0" fmla="*/ 0 h 347675"/>
                <a:gd name="connsiteX1" fmla="*/ 12240040 w 12240040"/>
                <a:gd name="connsiteY1" fmla="*/ 0 h 347675"/>
                <a:gd name="connsiteX2" fmla="*/ 12075846 w 12240040"/>
                <a:gd name="connsiteY2" fmla="*/ 347675 h 347675"/>
                <a:gd name="connsiteX3" fmla="*/ 11970922 w 12240040"/>
                <a:gd name="connsiteY3" fmla="*/ 347675 h 347675"/>
                <a:gd name="connsiteX4" fmla="*/ 11930117 w 12240040"/>
                <a:gd name="connsiteY4" fmla="*/ 0 h 347675"/>
                <a:gd name="connsiteX5" fmla="*/ 12035041 w 12240040"/>
                <a:gd name="connsiteY5" fmla="*/ 0 h 347675"/>
                <a:gd name="connsiteX6" fmla="*/ 11870847 w 12240040"/>
                <a:gd name="connsiteY6" fmla="*/ 347675 h 347675"/>
                <a:gd name="connsiteX7" fmla="*/ 11765923 w 12240040"/>
                <a:gd name="connsiteY7" fmla="*/ 347675 h 347675"/>
                <a:gd name="connsiteX8" fmla="*/ 11725116 w 12240040"/>
                <a:gd name="connsiteY8" fmla="*/ 0 h 347675"/>
                <a:gd name="connsiteX9" fmla="*/ 11830040 w 12240040"/>
                <a:gd name="connsiteY9" fmla="*/ 0 h 347675"/>
                <a:gd name="connsiteX10" fmla="*/ 11665846 w 12240040"/>
                <a:gd name="connsiteY10" fmla="*/ 347675 h 347675"/>
                <a:gd name="connsiteX11" fmla="*/ 11560922 w 12240040"/>
                <a:gd name="connsiteY11" fmla="*/ 347675 h 347675"/>
                <a:gd name="connsiteX12" fmla="*/ 11520115 w 12240040"/>
                <a:gd name="connsiteY12" fmla="*/ 0 h 347675"/>
                <a:gd name="connsiteX13" fmla="*/ 11625039 w 12240040"/>
                <a:gd name="connsiteY13" fmla="*/ 0 h 347675"/>
                <a:gd name="connsiteX14" fmla="*/ 11460845 w 12240040"/>
                <a:gd name="connsiteY14" fmla="*/ 347675 h 347675"/>
                <a:gd name="connsiteX15" fmla="*/ 11355921 w 12240040"/>
                <a:gd name="connsiteY15" fmla="*/ 347675 h 347675"/>
                <a:gd name="connsiteX16" fmla="*/ 11315114 w 12240040"/>
                <a:gd name="connsiteY16" fmla="*/ 0 h 347675"/>
                <a:gd name="connsiteX17" fmla="*/ 11420038 w 12240040"/>
                <a:gd name="connsiteY17" fmla="*/ 0 h 347675"/>
                <a:gd name="connsiteX18" fmla="*/ 11255844 w 12240040"/>
                <a:gd name="connsiteY18" fmla="*/ 347675 h 347675"/>
                <a:gd name="connsiteX19" fmla="*/ 11150920 w 12240040"/>
                <a:gd name="connsiteY19" fmla="*/ 347675 h 347675"/>
                <a:gd name="connsiteX20" fmla="*/ 11110113 w 12240040"/>
                <a:gd name="connsiteY20" fmla="*/ 0 h 347675"/>
                <a:gd name="connsiteX21" fmla="*/ 11215037 w 12240040"/>
                <a:gd name="connsiteY21" fmla="*/ 0 h 347675"/>
                <a:gd name="connsiteX22" fmla="*/ 11050843 w 12240040"/>
                <a:gd name="connsiteY22" fmla="*/ 347675 h 347675"/>
                <a:gd name="connsiteX23" fmla="*/ 10945919 w 12240040"/>
                <a:gd name="connsiteY23" fmla="*/ 347675 h 347675"/>
                <a:gd name="connsiteX24" fmla="*/ 10905112 w 12240040"/>
                <a:gd name="connsiteY24" fmla="*/ 0 h 347675"/>
                <a:gd name="connsiteX25" fmla="*/ 11010036 w 12240040"/>
                <a:gd name="connsiteY25" fmla="*/ 0 h 347675"/>
                <a:gd name="connsiteX26" fmla="*/ 10845842 w 12240040"/>
                <a:gd name="connsiteY26" fmla="*/ 347675 h 347675"/>
                <a:gd name="connsiteX27" fmla="*/ 10740918 w 12240040"/>
                <a:gd name="connsiteY27" fmla="*/ 347675 h 347675"/>
                <a:gd name="connsiteX28" fmla="*/ 10700111 w 12240040"/>
                <a:gd name="connsiteY28" fmla="*/ 0 h 347675"/>
                <a:gd name="connsiteX29" fmla="*/ 10805035 w 12240040"/>
                <a:gd name="connsiteY29" fmla="*/ 0 h 347675"/>
                <a:gd name="connsiteX30" fmla="*/ 10640841 w 12240040"/>
                <a:gd name="connsiteY30" fmla="*/ 347675 h 347675"/>
                <a:gd name="connsiteX31" fmla="*/ 10535917 w 12240040"/>
                <a:gd name="connsiteY31" fmla="*/ 347675 h 347675"/>
                <a:gd name="connsiteX32" fmla="*/ 10495110 w 12240040"/>
                <a:gd name="connsiteY32" fmla="*/ 0 h 347675"/>
                <a:gd name="connsiteX33" fmla="*/ 10600034 w 12240040"/>
                <a:gd name="connsiteY33" fmla="*/ 0 h 347675"/>
                <a:gd name="connsiteX34" fmla="*/ 10435840 w 12240040"/>
                <a:gd name="connsiteY34" fmla="*/ 347675 h 347675"/>
                <a:gd name="connsiteX35" fmla="*/ 10330916 w 12240040"/>
                <a:gd name="connsiteY35" fmla="*/ 347675 h 347675"/>
                <a:gd name="connsiteX36" fmla="*/ 10290109 w 12240040"/>
                <a:gd name="connsiteY36" fmla="*/ 0 h 347675"/>
                <a:gd name="connsiteX37" fmla="*/ 10395033 w 12240040"/>
                <a:gd name="connsiteY37" fmla="*/ 0 h 347675"/>
                <a:gd name="connsiteX38" fmla="*/ 10230839 w 12240040"/>
                <a:gd name="connsiteY38" fmla="*/ 347675 h 347675"/>
                <a:gd name="connsiteX39" fmla="*/ 10125915 w 12240040"/>
                <a:gd name="connsiteY39" fmla="*/ 347675 h 347675"/>
                <a:gd name="connsiteX40" fmla="*/ 10085108 w 12240040"/>
                <a:gd name="connsiteY40" fmla="*/ 0 h 347675"/>
                <a:gd name="connsiteX41" fmla="*/ 10190032 w 12240040"/>
                <a:gd name="connsiteY41" fmla="*/ 0 h 347675"/>
                <a:gd name="connsiteX42" fmla="*/ 10025838 w 12240040"/>
                <a:gd name="connsiteY42" fmla="*/ 347675 h 347675"/>
                <a:gd name="connsiteX43" fmla="*/ 9920914 w 12240040"/>
                <a:gd name="connsiteY43" fmla="*/ 347675 h 347675"/>
                <a:gd name="connsiteX44" fmla="*/ 9893895 w 12240040"/>
                <a:gd name="connsiteY44" fmla="*/ 0 h 347675"/>
                <a:gd name="connsiteX45" fmla="*/ 9998819 w 12240040"/>
                <a:gd name="connsiteY45" fmla="*/ 0 h 347675"/>
                <a:gd name="connsiteX46" fmla="*/ 9834625 w 12240040"/>
                <a:gd name="connsiteY46" fmla="*/ 347675 h 347675"/>
                <a:gd name="connsiteX47" fmla="*/ 9729701 w 12240040"/>
                <a:gd name="connsiteY47" fmla="*/ 347675 h 347675"/>
                <a:gd name="connsiteX48" fmla="*/ 9688896 w 12240040"/>
                <a:gd name="connsiteY48" fmla="*/ 0 h 347675"/>
                <a:gd name="connsiteX49" fmla="*/ 9793820 w 12240040"/>
                <a:gd name="connsiteY49" fmla="*/ 0 h 347675"/>
                <a:gd name="connsiteX50" fmla="*/ 9629626 w 12240040"/>
                <a:gd name="connsiteY50" fmla="*/ 347675 h 347675"/>
                <a:gd name="connsiteX51" fmla="*/ 9524702 w 12240040"/>
                <a:gd name="connsiteY51" fmla="*/ 347675 h 347675"/>
                <a:gd name="connsiteX52" fmla="*/ 9483895 w 12240040"/>
                <a:gd name="connsiteY52" fmla="*/ 0 h 347675"/>
                <a:gd name="connsiteX53" fmla="*/ 9588819 w 12240040"/>
                <a:gd name="connsiteY53" fmla="*/ 0 h 347675"/>
                <a:gd name="connsiteX54" fmla="*/ 9424625 w 12240040"/>
                <a:gd name="connsiteY54" fmla="*/ 347675 h 347675"/>
                <a:gd name="connsiteX55" fmla="*/ 9319701 w 12240040"/>
                <a:gd name="connsiteY55" fmla="*/ 347675 h 347675"/>
                <a:gd name="connsiteX56" fmla="*/ 9278894 w 12240040"/>
                <a:gd name="connsiteY56" fmla="*/ 0 h 347675"/>
                <a:gd name="connsiteX57" fmla="*/ 9383818 w 12240040"/>
                <a:gd name="connsiteY57" fmla="*/ 0 h 347675"/>
                <a:gd name="connsiteX58" fmla="*/ 9219624 w 12240040"/>
                <a:gd name="connsiteY58" fmla="*/ 347675 h 347675"/>
                <a:gd name="connsiteX59" fmla="*/ 9114700 w 12240040"/>
                <a:gd name="connsiteY59" fmla="*/ 347675 h 347675"/>
                <a:gd name="connsiteX60" fmla="*/ 9073893 w 12240040"/>
                <a:gd name="connsiteY60" fmla="*/ 0 h 347675"/>
                <a:gd name="connsiteX61" fmla="*/ 9178817 w 12240040"/>
                <a:gd name="connsiteY61" fmla="*/ 0 h 347675"/>
                <a:gd name="connsiteX62" fmla="*/ 9014623 w 12240040"/>
                <a:gd name="connsiteY62" fmla="*/ 347675 h 347675"/>
                <a:gd name="connsiteX63" fmla="*/ 8909699 w 12240040"/>
                <a:gd name="connsiteY63" fmla="*/ 347675 h 347675"/>
                <a:gd name="connsiteX64" fmla="*/ 8868892 w 12240040"/>
                <a:gd name="connsiteY64" fmla="*/ 0 h 347675"/>
                <a:gd name="connsiteX65" fmla="*/ 8973816 w 12240040"/>
                <a:gd name="connsiteY65" fmla="*/ 0 h 347675"/>
                <a:gd name="connsiteX66" fmla="*/ 8809622 w 12240040"/>
                <a:gd name="connsiteY66" fmla="*/ 347675 h 347675"/>
                <a:gd name="connsiteX67" fmla="*/ 8704698 w 12240040"/>
                <a:gd name="connsiteY67" fmla="*/ 347675 h 347675"/>
                <a:gd name="connsiteX68" fmla="*/ 8663891 w 12240040"/>
                <a:gd name="connsiteY68" fmla="*/ 0 h 347675"/>
                <a:gd name="connsiteX69" fmla="*/ 8768815 w 12240040"/>
                <a:gd name="connsiteY69" fmla="*/ 0 h 347675"/>
                <a:gd name="connsiteX70" fmla="*/ 8604621 w 12240040"/>
                <a:gd name="connsiteY70" fmla="*/ 347675 h 347675"/>
                <a:gd name="connsiteX71" fmla="*/ 8499697 w 12240040"/>
                <a:gd name="connsiteY71" fmla="*/ 347675 h 347675"/>
                <a:gd name="connsiteX72" fmla="*/ 8458890 w 12240040"/>
                <a:gd name="connsiteY72" fmla="*/ 0 h 347675"/>
                <a:gd name="connsiteX73" fmla="*/ 8563814 w 12240040"/>
                <a:gd name="connsiteY73" fmla="*/ 0 h 347675"/>
                <a:gd name="connsiteX74" fmla="*/ 8399620 w 12240040"/>
                <a:gd name="connsiteY74" fmla="*/ 347675 h 347675"/>
                <a:gd name="connsiteX75" fmla="*/ 8294696 w 12240040"/>
                <a:gd name="connsiteY75" fmla="*/ 347675 h 347675"/>
                <a:gd name="connsiteX76" fmla="*/ 8253889 w 12240040"/>
                <a:gd name="connsiteY76" fmla="*/ 0 h 347675"/>
                <a:gd name="connsiteX77" fmla="*/ 8358813 w 12240040"/>
                <a:gd name="connsiteY77" fmla="*/ 0 h 347675"/>
                <a:gd name="connsiteX78" fmla="*/ 8194619 w 12240040"/>
                <a:gd name="connsiteY78" fmla="*/ 347675 h 347675"/>
                <a:gd name="connsiteX79" fmla="*/ 8089695 w 12240040"/>
                <a:gd name="connsiteY79" fmla="*/ 347675 h 347675"/>
                <a:gd name="connsiteX80" fmla="*/ 8048888 w 12240040"/>
                <a:gd name="connsiteY80" fmla="*/ 0 h 347675"/>
                <a:gd name="connsiteX81" fmla="*/ 8153812 w 12240040"/>
                <a:gd name="connsiteY81" fmla="*/ 0 h 347675"/>
                <a:gd name="connsiteX82" fmla="*/ 7989618 w 12240040"/>
                <a:gd name="connsiteY82" fmla="*/ 347675 h 347675"/>
                <a:gd name="connsiteX83" fmla="*/ 7884694 w 12240040"/>
                <a:gd name="connsiteY83" fmla="*/ 347675 h 347675"/>
                <a:gd name="connsiteX84" fmla="*/ 7843887 w 12240040"/>
                <a:gd name="connsiteY84" fmla="*/ 0 h 347675"/>
                <a:gd name="connsiteX85" fmla="*/ 7948811 w 12240040"/>
                <a:gd name="connsiteY85" fmla="*/ 0 h 347675"/>
                <a:gd name="connsiteX86" fmla="*/ 7784617 w 12240040"/>
                <a:gd name="connsiteY86" fmla="*/ 347675 h 347675"/>
                <a:gd name="connsiteX87" fmla="*/ 7679693 w 12240040"/>
                <a:gd name="connsiteY87" fmla="*/ 347675 h 347675"/>
                <a:gd name="connsiteX88" fmla="*/ 7652677 w 12240040"/>
                <a:gd name="connsiteY88" fmla="*/ 0 h 347675"/>
                <a:gd name="connsiteX89" fmla="*/ 7757601 w 12240040"/>
                <a:gd name="connsiteY89" fmla="*/ 0 h 347675"/>
                <a:gd name="connsiteX90" fmla="*/ 7593407 w 12240040"/>
                <a:gd name="connsiteY90" fmla="*/ 347675 h 347675"/>
                <a:gd name="connsiteX91" fmla="*/ 7488483 w 12240040"/>
                <a:gd name="connsiteY91" fmla="*/ 347675 h 347675"/>
                <a:gd name="connsiteX92" fmla="*/ 7447678 w 12240040"/>
                <a:gd name="connsiteY92" fmla="*/ 0 h 347675"/>
                <a:gd name="connsiteX93" fmla="*/ 7552602 w 12240040"/>
                <a:gd name="connsiteY93" fmla="*/ 0 h 347675"/>
                <a:gd name="connsiteX94" fmla="*/ 7388408 w 12240040"/>
                <a:gd name="connsiteY94" fmla="*/ 347675 h 347675"/>
                <a:gd name="connsiteX95" fmla="*/ 7283484 w 12240040"/>
                <a:gd name="connsiteY95" fmla="*/ 347675 h 347675"/>
                <a:gd name="connsiteX96" fmla="*/ 7242677 w 12240040"/>
                <a:gd name="connsiteY96" fmla="*/ 0 h 347675"/>
                <a:gd name="connsiteX97" fmla="*/ 7347601 w 12240040"/>
                <a:gd name="connsiteY97" fmla="*/ 0 h 347675"/>
                <a:gd name="connsiteX98" fmla="*/ 7183407 w 12240040"/>
                <a:gd name="connsiteY98" fmla="*/ 347675 h 347675"/>
                <a:gd name="connsiteX99" fmla="*/ 7078483 w 12240040"/>
                <a:gd name="connsiteY99" fmla="*/ 347675 h 347675"/>
                <a:gd name="connsiteX100" fmla="*/ 7037676 w 12240040"/>
                <a:gd name="connsiteY100" fmla="*/ 0 h 347675"/>
                <a:gd name="connsiteX101" fmla="*/ 7142600 w 12240040"/>
                <a:gd name="connsiteY101" fmla="*/ 0 h 347675"/>
                <a:gd name="connsiteX102" fmla="*/ 6978406 w 12240040"/>
                <a:gd name="connsiteY102" fmla="*/ 347675 h 347675"/>
                <a:gd name="connsiteX103" fmla="*/ 6873482 w 12240040"/>
                <a:gd name="connsiteY103" fmla="*/ 347675 h 347675"/>
                <a:gd name="connsiteX104" fmla="*/ 6832675 w 12240040"/>
                <a:gd name="connsiteY104" fmla="*/ 0 h 347675"/>
                <a:gd name="connsiteX105" fmla="*/ 6937599 w 12240040"/>
                <a:gd name="connsiteY105" fmla="*/ 0 h 347675"/>
                <a:gd name="connsiteX106" fmla="*/ 6773405 w 12240040"/>
                <a:gd name="connsiteY106" fmla="*/ 347675 h 347675"/>
                <a:gd name="connsiteX107" fmla="*/ 6668481 w 12240040"/>
                <a:gd name="connsiteY107" fmla="*/ 347675 h 347675"/>
                <a:gd name="connsiteX108" fmla="*/ 6627674 w 12240040"/>
                <a:gd name="connsiteY108" fmla="*/ 0 h 347675"/>
                <a:gd name="connsiteX109" fmla="*/ 6732598 w 12240040"/>
                <a:gd name="connsiteY109" fmla="*/ 0 h 347675"/>
                <a:gd name="connsiteX110" fmla="*/ 6568404 w 12240040"/>
                <a:gd name="connsiteY110" fmla="*/ 347675 h 347675"/>
                <a:gd name="connsiteX111" fmla="*/ 6463480 w 12240040"/>
                <a:gd name="connsiteY111" fmla="*/ 347675 h 347675"/>
                <a:gd name="connsiteX112" fmla="*/ 6422673 w 12240040"/>
                <a:gd name="connsiteY112" fmla="*/ 0 h 347675"/>
                <a:gd name="connsiteX113" fmla="*/ 6527597 w 12240040"/>
                <a:gd name="connsiteY113" fmla="*/ 0 h 347675"/>
                <a:gd name="connsiteX114" fmla="*/ 6363403 w 12240040"/>
                <a:gd name="connsiteY114" fmla="*/ 347675 h 347675"/>
                <a:gd name="connsiteX115" fmla="*/ 6258479 w 12240040"/>
                <a:gd name="connsiteY115" fmla="*/ 347675 h 347675"/>
                <a:gd name="connsiteX116" fmla="*/ 6217672 w 12240040"/>
                <a:gd name="connsiteY116" fmla="*/ 0 h 347675"/>
                <a:gd name="connsiteX117" fmla="*/ 6322596 w 12240040"/>
                <a:gd name="connsiteY117" fmla="*/ 0 h 347675"/>
                <a:gd name="connsiteX118" fmla="*/ 6158402 w 12240040"/>
                <a:gd name="connsiteY118" fmla="*/ 347675 h 347675"/>
                <a:gd name="connsiteX119" fmla="*/ 6053478 w 12240040"/>
                <a:gd name="connsiteY119" fmla="*/ 347675 h 347675"/>
                <a:gd name="connsiteX120" fmla="*/ 6012672 w 12240040"/>
                <a:gd name="connsiteY120" fmla="*/ 0 h 347675"/>
                <a:gd name="connsiteX121" fmla="*/ 6117596 w 12240040"/>
                <a:gd name="connsiteY121" fmla="*/ 0 h 347675"/>
                <a:gd name="connsiteX122" fmla="*/ 5953402 w 12240040"/>
                <a:gd name="connsiteY122" fmla="*/ 347675 h 347675"/>
                <a:gd name="connsiteX123" fmla="*/ 5848478 w 12240040"/>
                <a:gd name="connsiteY123" fmla="*/ 347675 h 347675"/>
                <a:gd name="connsiteX124" fmla="*/ 5807671 w 12240040"/>
                <a:gd name="connsiteY124" fmla="*/ 0 h 347675"/>
                <a:gd name="connsiteX125" fmla="*/ 5912595 w 12240040"/>
                <a:gd name="connsiteY125" fmla="*/ 0 h 347675"/>
                <a:gd name="connsiteX126" fmla="*/ 5748402 w 12240040"/>
                <a:gd name="connsiteY126" fmla="*/ 347675 h 347675"/>
                <a:gd name="connsiteX127" fmla="*/ 5643479 w 12240040"/>
                <a:gd name="connsiteY127" fmla="*/ 347675 h 347675"/>
                <a:gd name="connsiteX128" fmla="*/ 5602671 w 12240040"/>
                <a:gd name="connsiteY128" fmla="*/ 0 h 347675"/>
                <a:gd name="connsiteX129" fmla="*/ 5707595 w 12240040"/>
                <a:gd name="connsiteY129" fmla="*/ 0 h 347675"/>
                <a:gd name="connsiteX130" fmla="*/ 5543402 w 12240040"/>
                <a:gd name="connsiteY130" fmla="*/ 347675 h 347675"/>
                <a:gd name="connsiteX131" fmla="*/ 5438478 w 12240040"/>
                <a:gd name="connsiteY131" fmla="*/ 347675 h 347675"/>
                <a:gd name="connsiteX132" fmla="*/ 5411462 w 12240040"/>
                <a:gd name="connsiteY132" fmla="*/ 0 h 347675"/>
                <a:gd name="connsiteX133" fmla="*/ 5516385 w 12240040"/>
                <a:gd name="connsiteY133" fmla="*/ 0 h 347675"/>
                <a:gd name="connsiteX134" fmla="*/ 5352193 w 12240040"/>
                <a:gd name="connsiteY134" fmla="*/ 347675 h 347675"/>
                <a:gd name="connsiteX135" fmla="*/ 5247268 w 12240040"/>
                <a:gd name="connsiteY135" fmla="*/ 347675 h 347675"/>
                <a:gd name="connsiteX136" fmla="*/ 5206463 w 12240040"/>
                <a:gd name="connsiteY136" fmla="*/ 0 h 347675"/>
                <a:gd name="connsiteX137" fmla="*/ 5311388 w 12240040"/>
                <a:gd name="connsiteY137" fmla="*/ 0 h 347675"/>
                <a:gd name="connsiteX138" fmla="*/ 5147194 w 12240040"/>
                <a:gd name="connsiteY138" fmla="*/ 347675 h 347675"/>
                <a:gd name="connsiteX139" fmla="*/ 5042269 w 12240040"/>
                <a:gd name="connsiteY139" fmla="*/ 347675 h 347675"/>
                <a:gd name="connsiteX140" fmla="*/ 5001460 w 12240040"/>
                <a:gd name="connsiteY140" fmla="*/ 0 h 347675"/>
                <a:gd name="connsiteX141" fmla="*/ 5106386 w 12240040"/>
                <a:gd name="connsiteY141" fmla="*/ 0 h 347675"/>
                <a:gd name="connsiteX142" fmla="*/ 4942191 w 12240040"/>
                <a:gd name="connsiteY142" fmla="*/ 347675 h 347675"/>
                <a:gd name="connsiteX143" fmla="*/ 4837267 w 12240040"/>
                <a:gd name="connsiteY143" fmla="*/ 347675 h 347675"/>
                <a:gd name="connsiteX144" fmla="*/ 4796461 w 12240040"/>
                <a:gd name="connsiteY144" fmla="*/ 0 h 347675"/>
                <a:gd name="connsiteX145" fmla="*/ 4901383 w 12240040"/>
                <a:gd name="connsiteY145" fmla="*/ 0 h 347675"/>
                <a:gd name="connsiteX146" fmla="*/ 4737191 w 12240040"/>
                <a:gd name="connsiteY146" fmla="*/ 347675 h 347675"/>
                <a:gd name="connsiteX147" fmla="*/ 4632266 w 12240040"/>
                <a:gd name="connsiteY147" fmla="*/ 347675 h 347675"/>
                <a:gd name="connsiteX148" fmla="*/ 4591459 w 12240040"/>
                <a:gd name="connsiteY148" fmla="*/ 0 h 347675"/>
                <a:gd name="connsiteX149" fmla="*/ 4696383 w 12240040"/>
                <a:gd name="connsiteY149" fmla="*/ 0 h 347675"/>
                <a:gd name="connsiteX150" fmla="*/ 4532189 w 12240040"/>
                <a:gd name="connsiteY150" fmla="*/ 347675 h 347675"/>
                <a:gd name="connsiteX151" fmla="*/ 4427265 w 12240040"/>
                <a:gd name="connsiteY151" fmla="*/ 347675 h 347675"/>
                <a:gd name="connsiteX152" fmla="*/ 4386457 w 12240040"/>
                <a:gd name="connsiteY152" fmla="*/ 0 h 347675"/>
                <a:gd name="connsiteX153" fmla="*/ 4491381 w 12240040"/>
                <a:gd name="connsiteY153" fmla="*/ 0 h 347675"/>
                <a:gd name="connsiteX154" fmla="*/ 4327188 w 12240040"/>
                <a:gd name="connsiteY154" fmla="*/ 347675 h 347675"/>
                <a:gd name="connsiteX155" fmla="*/ 4222266 w 12240040"/>
                <a:gd name="connsiteY155" fmla="*/ 347675 h 347675"/>
                <a:gd name="connsiteX156" fmla="*/ 4181459 w 12240040"/>
                <a:gd name="connsiteY156" fmla="*/ 0 h 347675"/>
                <a:gd name="connsiteX157" fmla="*/ 4286380 w 12240040"/>
                <a:gd name="connsiteY157" fmla="*/ 0 h 347675"/>
                <a:gd name="connsiteX158" fmla="*/ 4122189 w 12240040"/>
                <a:gd name="connsiteY158" fmla="*/ 347675 h 347675"/>
                <a:gd name="connsiteX159" fmla="*/ 4017265 w 12240040"/>
                <a:gd name="connsiteY159" fmla="*/ 347675 h 347675"/>
                <a:gd name="connsiteX160" fmla="*/ 3976457 w 12240040"/>
                <a:gd name="connsiteY160" fmla="*/ 0 h 347675"/>
                <a:gd name="connsiteX161" fmla="*/ 4081381 w 12240040"/>
                <a:gd name="connsiteY161" fmla="*/ 0 h 347675"/>
                <a:gd name="connsiteX162" fmla="*/ 3917187 w 12240040"/>
                <a:gd name="connsiteY162" fmla="*/ 347675 h 347675"/>
                <a:gd name="connsiteX163" fmla="*/ 3812264 w 12240040"/>
                <a:gd name="connsiteY163" fmla="*/ 347675 h 347675"/>
                <a:gd name="connsiteX164" fmla="*/ 3771456 w 12240040"/>
                <a:gd name="connsiteY164" fmla="*/ 0 h 347675"/>
                <a:gd name="connsiteX165" fmla="*/ 3876380 w 12240040"/>
                <a:gd name="connsiteY165" fmla="*/ 0 h 347675"/>
                <a:gd name="connsiteX166" fmla="*/ 3712187 w 12240040"/>
                <a:gd name="connsiteY166" fmla="*/ 347675 h 347675"/>
                <a:gd name="connsiteX167" fmla="*/ 3607263 w 12240040"/>
                <a:gd name="connsiteY167" fmla="*/ 347675 h 347675"/>
                <a:gd name="connsiteX168" fmla="*/ 3566456 w 12240040"/>
                <a:gd name="connsiteY168" fmla="*/ 0 h 347675"/>
                <a:gd name="connsiteX169" fmla="*/ 3671379 w 12240040"/>
                <a:gd name="connsiteY169" fmla="*/ 0 h 347675"/>
                <a:gd name="connsiteX170" fmla="*/ 3507186 w 12240040"/>
                <a:gd name="connsiteY170" fmla="*/ 347675 h 347675"/>
                <a:gd name="connsiteX171" fmla="*/ 3402262 w 12240040"/>
                <a:gd name="connsiteY171" fmla="*/ 347675 h 347675"/>
                <a:gd name="connsiteX172" fmla="*/ 3361454 w 12240040"/>
                <a:gd name="connsiteY172" fmla="*/ 0 h 347675"/>
                <a:gd name="connsiteX173" fmla="*/ 3466379 w 12240040"/>
                <a:gd name="connsiteY173" fmla="*/ 0 h 347675"/>
                <a:gd name="connsiteX174" fmla="*/ 3302184 w 12240040"/>
                <a:gd name="connsiteY174" fmla="*/ 347675 h 347675"/>
                <a:gd name="connsiteX175" fmla="*/ 3197260 w 12240040"/>
                <a:gd name="connsiteY175" fmla="*/ 347675 h 347675"/>
                <a:gd name="connsiteX176" fmla="*/ 3170244 w 12240040"/>
                <a:gd name="connsiteY176" fmla="*/ 0 h 347675"/>
                <a:gd name="connsiteX177" fmla="*/ 3275168 w 12240040"/>
                <a:gd name="connsiteY177" fmla="*/ 0 h 347675"/>
                <a:gd name="connsiteX178" fmla="*/ 3110974 w 12240040"/>
                <a:gd name="connsiteY178" fmla="*/ 347675 h 347675"/>
                <a:gd name="connsiteX179" fmla="*/ 3006050 w 12240040"/>
                <a:gd name="connsiteY179" fmla="*/ 347675 h 347675"/>
                <a:gd name="connsiteX180" fmla="*/ 2965245 w 12240040"/>
                <a:gd name="connsiteY180" fmla="*/ 0 h 347675"/>
                <a:gd name="connsiteX181" fmla="*/ 3070169 w 12240040"/>
                <a:gd name="connsiteY181" fmla="*/ 0 h 347675"/>
                <a:gd name="connsiteX182" fmla="*/ 2905975 w 12240040"/>
                <a:gd name="connsiteY182" fmla="*/ 347675 h 347675"/>
                <a:gd name="connsiteX183" fmla="*/ 2801051 w 12240040"/>
                <a:gd name="connsiteY183" fmla="*/ 347675 h 347675"/>
                <a:gd name="connsiteX184" fmla="*/ 2760244 w 12240040"/>
                <a:gd name="connsiteY184" fmla="*/ 0 h 347675"/>
                <a:gd name="connsiteX185" fmla="*/ 2865168 w 12240040"/>
                <a:gd name="connsiteY185" fmla="*/ 0 h 347675"/>
                <a:gd name="connsiteX186" fmla="*/ 2700973 w 12240040"/>
                <a:gd name="connsiteY186" fmla="*/ 347675 h 347675"/>
                <a:gd name="connsiteX187" fmla="*/ 2596050 w 12240040"/>
                <a:gd name="connsiteY187" fmla="*/ 347675 h 347675"/>
                <a:gd name="connsiteX188" fmla="*/ 2555242 w 12240040"/>
                <a:gd name="connsiteY188" fmla="*/ 0 h 347675"/>
                <a:gd name="connsiteX189" fmla="*/ 2660166 w 12240040"/>
                <a:gd name="connsiteY189" fmla="*/ 0 h 347675"/>
                <a:gd name="connsiteX190" fmla="*/ 2495973 w 12240040"/>
                <a:gd name="connsiteY190" fmla="*/ 347675 h 347675"/>
                <a:gd name="connsiteX191" fmla="*/ 2391049 w 12240040"/>
                <a:gd name="connsiteY191" fmla="*/ 347675 h 347675"/>
                <a:gd name="connsiteX192" fmla="*/ 2350242 w 12240040"/>
                <a:gd name="connsiteY192" fmla="*/ 0 h 347675"/>
                <a:gd name="connsiteX193" fmla="*/ 2455165 w 12240040"/>
                <a:gd name="connsiteY193" fmla="*/ 0 h 347675"/>
                <a:gd name="connsiteX194" fmla="*/ 2290972 w 12240040"/>
                <a:gd name="connsiteY194" fmla="*/ 347675 h 347675"/>
                <a:gd name="connsiteX195" fmla="*/ 2186048 w 12240040"/>
                <a:gd name="connsiteY195" fmla="*/ 347675 h 347675"/>
                <a:gd name="connsiteX196" fmla="*/ 2145240 w 12240040"/>
                <a:gd name="connsiteY196" fmla="*/ 0 h 347675"/>
                <a:gd name="connsiteX197" fmla="*/ 2250164 w 12240040"/>
                <a:gd name="connsiteY197" fmla="*/ 0 h 347675"/>
                <a:gd name="connsiteX198" fmla="*/ 2085970 w 12240040"/>
                <a:gd name="connsiteY198" fmla="*/ 347675 h 347675"/>
                <a:gd name="connsiteX199" fmla="*/ 1981046 w 12240040"/>
                <a:gd name="connsiteY199" fmla="*/ 347675 h 347675"/>
                <a:gd name="connsiteX200" fmla="*/ 1940238 w 12240040"/>
                <a:gd name="connsiteY200" fmla="*/ 0 h 347675"/>
                <a:gd name="connsiteX201" fmla="*/ 2045162 w 12240040"/>
                <a:gd name="connsiteY201" fmla="*/ 0 h 347675"/>
                <a:gd name="connsiteX202" fmla="*/ 1880969 w 12240040"/>
                <a:gd name="connsiteY202" fmla="*/ 347675 h 347675"/>
                <a:gd name="connsiteX203" fmla="*/ 1776044 w 12240040"/>
                <a:gd name="connsiteY203" fmla="*/ 347675 h 347675"/>
                <a:gd name="connsiteX204" fmla="*/ 1735237 w 12240040"/>
                <a:gd name="connsiteY204" fmla="*/ 0 h 347675"/>
                <a:gd name="connsiteX205" fmla="*/ 1840161 w 12240040"/>
                <a:gd name="connsiteY205" fmla="*/ 0 h 347675"/>
                <a:gd name="connsiteX206" fmla="*/ 1675967 w 12240040"/>
                <a:gd name="connsiteY206" fmla="*/ 347675 h 347675"/>
                <a:gd name="connsiteX207" fmla="*/ 1571043 w 12240040"/>
                <a:gd name="connsiteY207" fmla="*/ 347675 h 347675"/>
                <a:gd name="connsiteX208" fmla="*/ 1530236 w 12240040"/>
                <a:gd name="connsiteY208" fmla="*/ 0 h 347675"/>
                <a:gd name="connsiteX209" fmla="*/ 1635160 w 12240040"/>
                <a:gd name="connsiteY209" fmla="*/ 0 h 347675"/>
                <a:gd name="connsiteX210" fmla="*/ 1470966 w 12240040"/>
                <a:gd name="connsiteY210" fmla="*/ 347675 h 347675"/>
                <a:gd name="connsiteX211" fmla="*/ 1366042 w 12240040"/>
                <a:gd name="connsiteY211" fmla="*/ 347675 h 347675"/>
                <a:gd name="connsiteX212" fmla="*/ 1325235 w 12240040"/>
                <a:gd name="connsiteY212" fmla="*/ 0 h 347675"/>
                <a:gd name="connsiteX213" fmla="*/ 1430159 w 12240040"/>
                <a:gd name="connsiteY213" fmla="*/ 0 h 347675"/>
                <a:gd name="connsiteX214" fmla="*/ 1265965 w 12240040"/>
                <a:gd name="connsiteY214" fmla="*/ 347675 h 347675"/>
                <a:gd name="connsiteX215" fmla="*/ 1161041 w 12240040"/>
                <a:gd name="connsiteY215" fmla="*/ 347675 h 347675"/>
                <a:gd name="connsiteX216" fmla="*/ 1120234 w 12240040"/>
                <a:gd name="connsiteY216" fmla="*/ 0 h 347675"/>
                <a:gd name="connsiteX217" fmla="*/ 1225158 w 12240040"/>
                <a:gd name="connsiteY217" fmla="*/ 0 h 347675"/>
                <a:gd name="connsiteX218" fmla="*/ 1060964 w 12240040"/>
                <a:gd name="connsiteY218" fmla="*/ 347675 h 347675"/>
                <a:gd name="connsiteX219" fmla="*/ 956040 w 12240040"/>
                <a:gd name="connsiteY219" fmla="*/ 347675 h 347675"/>
                <a:gd name="connsiteX220" fmla="*/ 929024 w 12240040"/>
                <a:gd name="connsiteY220" fmla="*/ 0 h 347675"/>
                <a:gd name="connsiteX221" fmla="*/ 1033948 w 12240040"/>
                <a:gd name="connsiteY221" fmla="*/ 0 h 347675"/>
                <a:gd name="connsiteX222" fmla="*/ 869754 w 12240040"/>
                <a:gd name="connsiteY222" fmla="*/ 347675 h 347675"/>
                <a:gd name="connsiteX223" fmla="*/ 764830 w 12240040"/>
                <a:gd name="connsiteY223" fmla="*/ 347675 h 347675"/>
                <a:gd name="connsiteX224" fmla="*/ 737813 w 12240040"/>
                <a:gd name="connsiteY224" fmla="*/ 0 h 347675"/>
                <a:gd name="connsiteX225" fmla="*/ 842738 w 12240040"/>
                <a:gd name="connsiteY225" fmla="*/ 0 h 347675"/>
                <a:gd name="connsiteX226" fmla="*/ 678544 w 12240040"/>
                <a:gd name="connsiteY226" fmla="*/ 347675 h 347675"/>
                <a:gd name="connsiteX227" fmla="*/ 573620 w 12240040"/>
                <a:gd name="connsiteY227" fmla="*/ 347675 h 347675"/>
                <a:gd name="connsiteX228" fmla="*/ 546603 w 12240040"/>
                <a:gd name="connsiteY228" fmla="*/ 0 h 347675"/>
                <a:gd name="connsiteX229" fmla="*/ 651527 w 12240040"/>
                <a:gd name="connsiteY229" fmla="*/ 0 h 347675"/>
                <a:gd name="connsiteX230" fmla="*/ 487333 w 12240040"/>
                <a:gd name="connsiteY230" fmla="*/ 347675 h 347675"/>
                <a:gd name="connsiteX231" fmla="*/ 382409 w 12240040"/>
                <a:gd name="connsiteY231" fmla="*/ 347675 h 347675"/>
                <a:gd name="connsiteX232" fmla="*/ 355393 w 12240040"/>
                <a:gd name="connsiteY232" fmla="*/ 0 h 347675"/>
                <a:gd name="connsiteX233" fmla="*/ 460317 w 12240040"/>
                <a:gd name="connsiteY233" fmla="*/ 0 h 347675"/>
                <a:gd name="connsiteX234" fmla="*/ 296123 w 12240040"/>
                <a:gd name="connsiteY234" fmla="*/ 347675 h 347675"/>
                <a:gd name="connsiteX235" fmla="*/ 191199 w 12240040"/>
                <a:gd name="connsiteY235" fmla="*/ 347675 h 347675"/>
                <a:gd name="connsiteX236" fmla="*/ 164194 w 12240040"/>
                <a:gd name="connsiteY236" fmla="*/ 0 h 347675"/>
                <a:gd name="connsiteX237" fmla="*/ 269118 w 12240040"/>
                <a:gd name="connsiteY237" fmla="*/ 0 h 347675"/>
                <a:gd name="connsiteX238" fmla="*/ 104924 w 12240040"/>
                <a:gd name="connsiteY238" fmla="*/ 347675 h 347675"/>
                <a:gd name="connsiteX239" fmla="*/ 0 w 12240040"/>
                <a:gd name="connsiteY239" fmla="*/ 347675 h 3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2240040" h="347675">
                  <a:moveTo>
                    <a:pt x="12135116" y="0"/>
                  </a:moveTo>
                  <a:lnTo>
                    <a:pt x="12240040" y="0"/>
                  </a:lnTo>
                  <a:lnTo>
                    <a:pt x="12075846" y="347675"/>
                  </a:lnTo>
                  <a:lnTo>
                    <a:pt x="11970922" y="347675"/>
                  </a:lnTo>
                  <a:close/>
                  <a:moveTo>
                    <a:pt x="11930117" y="0"/>
                  </a:moveTo>
                  <a:lnTo>
                    <a:pt x="12035041" y="0"/>
                  </a:lnTo>
                  <a:lnTo>
                    <a:pt x="11870847" y="347675"/>
                  </a:lnTo>
                  <a:lnTo>
                    <a:pt x="11765923" y="347675"/>
                  </a:lnTo>
                  <a:close/>
                  <a:moveTo>
                    <a:pt x="11725116" y="0"/>
                  </a:moveTo>
                  <a:lnTo>
                    <a:pt x="11830040" y="0"/>
                  </a:lnTo>
                  <a:lnTo>
                    <a:pt x="11665846" y="347675"/>
                  </a:lnTo>
                  <a:lnTo>
                    <a:pt x="11560922" y="347675"/>
                  </a:lnTo>
                  <a:close/>
                  <a:moveTo>
                    <a:pt x="11520115" y="0"/>
                  </a:moveTo>
                  <a:lnTo>
                    <a:pt x="11625039" y="0"/>
                  </a:lnTo>
                  <a:lnTo>
                    <a:pt x="11460845" y="347675"/>
                  </a:lnTo>
                  <a:lnTo>
                    <a:pt x="11355921" y="347675"/>
                  </a:lnTo>
                  <a:close/>
                  <a:moveTo>
                    <a:pt x="11315114" y="0"/>
                  </a:moveTo>
                  <a:lnTo>
                    <a:pt x="11420038" y="0"/>
                  </a:lnTo>
                  <a:lnTo>
                    <a:pt x="11255844" y="347675"/>
                  </a:lnTo>
                  <a:lnTo>
                    <a:pt x="11150920" y="347675"/>
                  </a:lnTo>
                  <a:close/>
                  <a:moveTo>
                    <a:pt x="11110113" y="0"/>
                  </a:moveTo>
                  <a:lnTo>
                    <a:pt x="11215037" y="0"/>
                  </a:lnTo>
                  <a:lnTo>
                    <a:pt x="11050843" y="347675"/>
                  </a:lnTo>
                  <a:lnTo>
                    <a:pt x="10945919" y="347675"/>
                  </a:lnTo>
                  <a:close/>
                  <a:moveTo>
                    <a:pt x="10905112" y="0"/>
                  </a:moveTo>
                  <a:lnTo>
                    <a:pt x="11010036" y="0"/>
                  </a:lnTo>
                  <a:lnTo>
                    <a:pt x="10845842" y="347675"/>
                  </a:lnTo>
                  <a:lnTo>
                    <a:pt x="10740918" y="347675"/>
                  </a:lnTo>
                  <a:close/>
                  <a:moveTo>
                    <a:pt x="10700111" y="0"/>
                  </a:moveTo>
                  <a:lnTo>
                    <a:pt x="10805035" y="0"/>
                  </a:lnTo>
                  <a:lnTo>
                    <a:pt x="10640841" y="347675"/>
                  </a:lnTo>
                  <a:lnTo>
                    <a:pt x="10535917" y="347675"/>
                  </a:lnTo>
                  <a:close/>
                  <a:moveTo>
                    <a:pt x="10495110" y="0"/>
                  </a:moveTo>
                  <a:lnTo>
                    <a:pt x="10600034" y="0"/>
                  </a:lnTo>
                  <a:lnTo>
                    <a:pt x="10435840" y="347675"/>
                  </a:lnTo>
                  <a:lnTo>
                    <a:pt x="10330916" y="347675"/>
                  </a:lnTo>
                  <a:close/>
                  <a:moveTo>
                    <a:pt x="10290109" y="0"/>
                  </a:moveTo>
                  <a:lnTo>
                    <a:pt x="10395033" y="0"/>
                  </a:lnTo>
                  <a:lnTo>
                    <a:pt x="10230839" y="347675"/>
                  </a:lnTo>
                  <a:lnTo>
                    <a:pt x="10125915" y="347675"/>
                  </a:lnTo>
                  <a:close/>
                  <a:moveTo>
                    <a:pt x="10085108" y="0"/>
                  </a:moveTo>
                  <a:lnTo>
                    <a:pt x="10190032" y="0"/>
                  </a:lnTo>
                  <a:lnTo>
                    <a:pt x="10025838" y="347675"/>
                  </a:lnTo>
                  <a:lnTo>
                    <a:pt x="9920914" y="347675"/>
                  </a:lnTo>
                  <a:close/>
                  <a:moveTo>
                    <a:pt x="9893895" y="0"/>
                  </a:moveTo>
                  <a:lnTo>
                    <a:pt x="9998819" y="0"/>
                  </a:lnTo>
                  <a:lnTo>
                    <a:pt x="9834625" y="347675"/>
                  </a:lnTo>
                  <a:lnTo>
                    <a:pt x="9729701" y="347675"/>
                  </a:lnTo>
                  <a:close/>
                  <a:moveTo>
                    <a:pt x="9688896" y="0"/>
                  </a:moveTo>
                  <a:lnTo>
                    <a:pt x="9793820" y="0"/>
                  </a:lnTo>
                  <a:lnTo>
                    <a:pt x="9629626" y="347675"/>
                  </a:lnTo>
                  <a:lnTo>
                    <a:pt x="9524702" y="347675"/>
                  </a:lnTo>
                  <a:close/>
                  <a:moveTo>
                    <a:pt x="9483895" y="0"/>
                  </a:moveTo>
                  <a:lnTo>
                    <a:pt x="9588819" y="0"/>
                  </a:lnTo>
                  <a:lnTo>
                    <a:pt x="9424625" y="347675"/>
                  </a:lnTo>
                  <a:lnTo>
                    <a:pt x="9319701" y="347675"/>
                  </a:lnTo>
                  <a:close/>
                  <a:moveTo>
                    <a:pt x="9278894" y="0"/>
                  </a:moveTo>
                  <a:lnTo>
                    <a:pt x="9383818" y="0"/>
                  </a:lnTo>
                  <a:lnTo>
                    <a:pt x="9219624" y="347675"/>
                  </a:lnTo>
                  <a:lnTo>
                    <a:pt x="9114700" y="347675"/>
                  </a:lnTo>
                  <a:close/>
                  <a:moveTo>
                    <a:pt x="9073893" y="0"/>
                  </a:moveTo>
                  <a:lnTo>
                    <a:pt x="9178817" y="0"/>
                  </a:lnTo>
                  <a:lnTo>
                    <a:pt x="9014623" y="347675"/>
                  </a:lnTo>
                  <a:lnTo>
                    <a:pt x="8909699" y="347675"/>
                  </a:lnTo>
                  <a:close/>
                  <a:moveTo>
                    <a:pt x="8868892" y="0"/>
                  </a:moveTo>
                  <a:lnTo>
                    <a:pt x="8973816" y="0"/>
                  </a:lnTo>
                  <a:lnTo>
                    <a:pt x="8809622" y="347675"/>
                  </a:lnTo>
                  <a:lnTo>
                    <a:pt x="8704698" y="347675"/>
                  </a:lnTo>
                  <a:close/>
                  <a:moveTo>
                    <a:pt x="8663891" y="0"/>
                  </a:moveTo>
                  <a:lnTo>
                    <a:pt x="8768815" y="0"/>
                  </a:lnTo>
                  <a:lnTo>
                    <a:pt x="8604621" y="347675"/>
                  </a:lnTo>
                  <a:lnTo>
                    <a:pt x="8499697" y="347675"/>
                  </a:lnTo>
                  <a:close/>
                  <a:moveTo>
                    <a:pt x="8458890" y="0"/>
                  </a:moveTo>
                  <a:lnTo>
                    <a:pt x="8563814" y="0"/>
                  </a:lnTo>
                  <a:lnTo>
                    <a:pt x="8399620" y="347675"/>
                  </a:lnTo>
                  <a:lnTo>
                    <a:pt x="8294696" y="347675"/>
                  </a:lnTo>
                  <a:close/>
                  <a:moveTo>
                    <a:pt x="8253889" y="0"/>
                  </a:moveTo>
                  <a:lnTo>
                    <a:pt x="8358813" y="0"/>
                  </a:lnTo>
                  <a:lnTo>
                    <a:pt x="8194619" y="347675"/>
                  </a:lnTo>
                  <a:lnTo>
                    <a:pt x="8089695" y="347675"/>
                  </a:lnTo>
                  <a:close/>
                  <a:moveTo>
                    <a:pt x="8048888" y="0"/>
                  </a:moveTo>
                  <a:lnTo>
                    <a:pt x="8153812" y="0"/>
                  </a:lnTo>
                  <a:lnTo>
                    <a:pt x="7989618" y="347675"/>
                  </a:lnTo>
                  <a:lnTo>
                    <a:pt x="7884694" y="347675"/>
                  </a:lnTo>
                  <a:close/>
                  <a:moveTo>
                    <a:pt x="7843887" y="0"/>
                  </a:moveTo>
                  <a:lnTo>
                    <a:pt x="7948811" y="0"/>
                  </a:lnTo>
                  <a:lnTo>
                    <a:pt x="7784617" y="347675"/>
                  </a:lnTo>
                  <a:lnTo>
                    <a:pt x="7679693" y="347675"/>
                  </a:lnTo>
                  <a:close/>
                  <a:moveTo>
                    <a:pt x="7652677" y="0"/>
                  </a:moveTo>
                  <a:lnTo>
                    <a:pt x="7757601" y="0"/>
                  </a:lnTo>
                  <a:lnTo>
                    <a:pt x="7593407" y="347675"/>
                  </a:lnTo>
                  <a:lnTo>
                    <a:pt x="7488483" y="347675"/>
                  </a:lnTo>
                  <a:close/>
                  <a:moveTo>
                    <a:pt x="7447678" y="0"/>
                  </a:moveTo>
                  <a:lnTo>
                    <a:pt x="7552602" y="0"/>
                  </a:lnTo>
                  <a:lnTo>
                    <a:pt x="7388408" y="347675"/>
                  </a:lnTo>
                  <a:lnTo>
                    <a:pt x="7283484" y="347675"/>
                  </a:lnTo>
                  <a:close/>
                  <a:moveTo>
                    <a:pt x="7242677" y="0"/>
                  </a:moveTo>
                  <a:lnTo>
                    <a:pt x="7347601" y="0"/>
                  </a:lnTo>
                  <a:lnTo>
                    <a:pt x="7183407" y="347675"/>
                  </a:lnTo>
                  <a:lnTo>
                    <a:pt x="7078483" y="347675"/>
                  </a:lnTo>
                  <a:close/>
                  <a:moveTo>
                    <a:pt x="7037676" y="0"/>
                  </a:moveTo>
                  <a:lnTo>
                    <a:pt x="7142600" y="0"/>
                  </a:lnTo>
                  <a:lnTo>
                    <a:pt x="6978406" y="347675"/>
                  </a:lnTo>
                  <a:lnTo>
                    <a:pt x="6873482" y="347675"/>
                  </a:lnTo>
                  <a:close/>
                  <a:moveTo>
                    <a:pt x="6832675" y="0"/>
                  </a:moveTo>
                  <a:lnTo>
                    <a:pt x="6937599" y="0"/>
                  </a:lnTo>
                  <a:lnTo>
                    <a:pt x="6773405" y="347675"/>
                  </a:lnTo>
                  <a:lnTo>
                    <a:pt x="6668481" y="347675"/>
                  </a:lnTo>
                  <a:close/>
                  <a:moveTo>
                    <a:pt x="6627674" y="0"/>
                  </a:moveTo>
                  <a:lnTo>
                    <a:pt x="6732598" y="0"/>
                  </a:lnTo>
                  <a:lnTo>
                    <a:pt x="6568404" y="347675"/>
                  </a:lnTo>
                  <a:lnTo>
                    <a:pt x="6463480" y="347675"/>
                  </a:lnTo>
                  <a:close/>
                  <a:moveTo>
                    <a:pt x="6422673" y="0"/>
                  </a:moveTo>
                  <a:lnTo>
                    <a:pt x="6527597" y="0"/>
                  </a:lnTo>
                  <a:lnTo>
                    <a:pt x="6363403" y="347675"/>
                  </a:lnTo>
                  <a:lnTo>
                    <a:pt x="6258479" y="347675"/>
                  </a:lnTo>
                  <a:close/>
                  <a:moveTo>
                    <a:pt x="6217672" y="0"/>
                  </a:moveTo>
                  <a:lnTo>
                    <a:pt x="6322596" y="0"/>
                  </a:lnTo>
                  <a:lnTo>
                    <a:pt x="6158402" y="347675"/>
                  </a:lnTo>
                  <a:lnTo>
                    <a:pt x="6053478" y="347675"/>
                  </a:lnTo>
                  <a:close/>
                  <a:moveTo>
                    <a:pt x="6012672" y="0"/>
                  </a:moveTo>
                  <a:lnTo>
                    <a:pt x="6117596" y="0"/>
                  </a:lnTo>
                  <a:lnTo>
                    <a:pt x="5953402" y="347675"/>
                  </a:lnTo>
                  <a:lnTo>
                    <a:pt x="5848478" y="347675"/>
                  </a:lnTo>
                  <a:close/>
                  <a:moveTo>
                    <a:pt x="5807671" y="0"/>
                  </a:moveTo>
                  <a:lnTo>
                    <a:pt x="5912595" y="0"/>
                  </a:lnTo>
                  <a:lnTo>
                    <a:pt x="5748402" y="347675"/>
                  </a:lnTo>
                  <a:lnTo>
                    <a:pt x="5643479" y="347675"/>
                  </a:lnTo>
                  <a:close/>
                  <a:moveTo>
                    <a:pt x="5602671" y="0"/>
                  </a:moveTo>
                  <a:lnTo>
                    <a:pt x="5707595" y="0"/>
                  </a:lnTo>
                  <a:lnTo>
                    <a:pt x="5543402" y="347675"/>
                  </a:lnTo>
                  <a:lnTo>
                    <a:pt x="5438478" y="347675"/>
                  </a:lnTo>
                  <a:close/>
                  <a:moveTo>
                    <a:pt x="5411462" y="0"/>
                  </a:moveTo>
                  <a:lnTo>
                    <a:pt x="5516385" y="0"/>
                  </a:lnTo>
                  <a:lnTo>
                    <a:pt x="5352193" y="347675"/>
                  </a:lnTo>
                  <a:lnTo>
                    <a:pt x="5247268" y="347675"/>
                  </a:lnTo>
                  <a:close/>
                  <a:moveTo>
                    <a:pt x="5206463" y="0"/>
                  </a:moveTo>
                  <a:lnTo>
                    <a:pt x="5311388" y="0"/>
                  </a:lnTo>
                  <a:lnTo>
                    <a:pt x="5147194" y="347675"/>
                  </a:lnTo>
                  <a:lnTo>
                    <a:pt x="5042269" y="347675"/>
                  </a:lnTo>
                  <a:close/>
                  <a:moveTo>
                    <a:pt x="5001460" y="0"/>
                  </a:moveTo>
                  <a:lnTo>
                    <a:pt x="5106386" y="0"/>
                  </a:lnTo>
                  <a:lnTo>
                    <a:pt x="4942191" y="347675"/>
                  </a:lnTo>
                  <a:lnTo>
                    <a:pt x="4837267" y="347675"/>
                  </a:lnTo>
                  <a:close/>
                  <a:moveTo>
                    <a:pt x="4796461" y="0"/>
                  </a:moveTo>
                  <a:lnTo>
                    <a:pt x="4901383" y="0"/>
                  </a:lnTo>
                  <a:lnTo>
                    <a:pt x="4737191" y="347675"/>
                  </a:lnTo>
                  <a:lnTo>
                    <a:pt x="4632266" y="347675"/>
                  </a:lnTo>
                  <a:close/>
                  <a:moveTo>
                    <a:pt x="4591459" y="0"/>
                  </a:moveTo>
                  <a:lnTo>
                    <a:pt x="4696383" y="0"/>
                  </a:lnTo>
                  <a:lnTo>
                    <a:pt x="4532189" y="347675"/>
                  </a:lnTo>
                  <a:lnTo>
                    <a:pt x="4427265" y="347675"/>
                  </a:lnTo>
                  <a:close/>
                  <a:moveTo>
                    <a:pt x="4386457" y="0"/>
                  </a:moveTo>
                  <a:lnTo>
                    <a:pt x="4491381" y="0"/>
                  </a:lnTo>
                  <a:lnTo>
                    <a:pt x="4327188" y="347675"/>
                  </a:lnTo>
                  <a:lnTo>
                    <a:pt x="4222266" y="347675"/>
                  </a:lnTo>
                  <a:close/>
                  <a:moveTo>
                    <a:pt x="4181459" y="0"/>
                  </a:moveTo>
                  <a:lnTo>
                    <a:pt x="4286380" y="0"/>
                  </a:lnTo>
                  <a:lnTo>
                    <a:pt x="4122189" y="347675"/>
                  </a:lnTo>
                  <a:lnTo>
                    <a:pt x="4017265" y="347675"/>
                  </a:lnTo>
                  <a:close/>
                  <a:moveTo>
                    <a:pt x="3976457" y="0"/>
                  </a:moveTo>
                  <a:lnTo>
                    <a:pt x="4081381" y="0"/>
                  </a:lnTo>
                  <a:lnTo>
                    <a:pt x="3917187" y="347675"/>
                  </a:lnTo>
                  <a:lnTo>
                    <a:pt x="3812264" y="347675"/>
                  </a:lnTo>
                  <a:close/>
                  <a:moveTo>
                    <a:pt x="3771456" y="0"/>
                  </a:moveTo>
                  <a:lnTo>
                    <a:pt x="3876380" y="0"/>
                  </a:lnTo>
                  <a:lnTo>
                    <a:pt x="3712187" y="347675"/>
                  </a:lnTo>
                  <a:lnTo>
                    <a:pt x="3607263" y="347675"/>
                  </a:lnTo>
                  <a:close/>
                  <a:moveTo>
                    <a:pt x="3566456" y="0"/>
                  </a:moveTo>
                  <a:lnTo>
                    <a:pt x="3671379" y="0"/>
                  </a:lnTo>
                  <a:lnTo>
                    <a:pt x="3507186" y="347675"/>
                  </a:lnTo>
                  <a:lnTo>
                    <a:pt x="3402262" y="347675"/>
                  </a:lnTo>
                  <a:close/>
                  <a:moveTo>
                    <a:pt x="3361454" y="0"/>
                  </a:moveTo>
                  <a:lnTo>
                    <a:pt x="3466379" y="0"/>
                  </a:lnTo>
                  <a:lnTo>
                    <a:pt x="3302184" y="347675"/>
                  </a:lnTo>
                  <a:lnTo>
                    <a:pt x="3197260" y="347675"/>
                  </a:lnTo>
                  <a:close/>
                  <a:moveTo>
                    <a:pt x="3170244" y="0"/>
                  </a:moveTo>
                  <a:lnTo>
                    <a:pt x="3275168" y="0"/>
                  </a:lnTo>
                  <a:lnTo>
                    <a:pt x="3110974" y="347675"/>
                  </a:lnTo>
                  <a:lnTo>
                    <a:pt x="3006050" y="347675"/>
                  </a:lnTo>
                  <a:close/>
                  <a:moveTo>
                    <a:pt x="2965245" y="0"/>
                  </a:moveTo>
                  <a:lnTo>
                    <a:pt x="3070169" y="0"/>
                  </a:lnTo>
                  <a:lnTo>
                    <a:pt x="2905975" y="347675"/>
                  </a:lnTo>
                  <a:lnTo>
                    <a:pt x="2801051" y="347675"/>
                  </a:lnTo>
                  <a:close/>
                  <a:moveTo>
                    <a:pt x="2760244" y="0"/>
                  </a:moveTo>
                  <a:lnTo>
                    <a:pt x="2865168" y="0"/>
                  </a:lnTo>
                  <a:lnTo>
                    <a:pt x="2700973" y="347675"/>
                  </a:lnTo>
                  <a:lnTo>
                    <a:pt x="2596050" y="347675"/>
                  </a:lnTo>
                  <a:close/>
                  <a:moveTo>
                    <a:pt x="2555242" y="0"/>
                  </a:moveTo>
                  <a:lnTo>
                    <a:pt x="2660166" y="0"/>
                  </a:lnTo>
                  <a:lnTo>
                    <a:pt x="2495973" y="347675"/>
                  </a:lnTo>
                  <a:lnTo>
                    <a:pt x="2391049" y="347675"/>
                  </a:lnTo>
                  <a:close/>
                  <a:moveTo>
                    <a:pt x="2350242" y="0"/>
                  </a:moveTo>
                  <a:lnTo>
                    <a:pt x="2455165" y="0"/>
                  </a:lnTo>
                  <a:lnTo>
                    <a:pt x="2290972" y="347675"/>
                  </a:lnTo>
                  <a:lnTo>
                    <a:pt x="2186048" y="347675"/>
                  </a:lnTo>
                  <a:close/>
                  <a:moveTo>
                    <a:pt x="2145240" y="0"/>
                  </a:moveTo>
                  <a:lnTo>
                    <a:pt x="2250164" y="0"/>
                  </a:lnTo>
                  <a:lnTo>
                    <a:pt x="2085970" y="347675"/>
                  </a:lnTo>
                  <a:lnTo>
                    <a:pt x="1981046" y="347675"/>
                  </a:lnTo>
                  <a:close/>
                  <a:moveTo>
                    <a:pt x="1940238" y="0"/>
                  </a:moveTo>
                  <a:lnTo>
                    <a:pt x="2045162" y="0"/>
                  </a:lnTo>
                  <a:lnTo>
                    <a:pt x="1880969" y="347675"/>
                  </a:lnTo>
                  <a:lnTo>
                    <a:pt x="1776044" y="347675"/>
                  </a:lnTo>
                  <a:close/>
                  <a:moveTo>
                    <a:pt x="1735237" y="0"/>
                  </a:moveTo>
                  <a:lnTo>
                    <a:pt x="1840161" y="0"/>
                  </a:lnTo>
                  <a:lnTo>
                    <a:pt x="1675967" y="347675"/>
                  </a:lnTo>
                  <a:lnTo>
                    <a:pt x="1571043" y="347675"/>
                  </a:lnTo>
                  <a:close/>
                  <a:moveTo>
                    <a:pt x="1530236" y="0"/>
                  </a:moveTo>
                  <a:lnTo>
                    <a:pt x="1635160" y="0"/>
                  </a:lnTo>
                  <a:lnTo>
                    <a:pt x="1470966" y="347675"/>
                  </a:lnTo>
                  <a:lnTo>
                    <a:pt x="1366042" y="347675"/>
                  </a:lnTo>
                  <a:close/>
                  <a:moveTo>
                    <a:pt x="1325235" y="0"/>
                  </a:moveTo>
                  <a:lnTo>
                    <a:pt x="1430159" y="0"/>
                  </a:lnTo>
                  <a:lnTo>
                    <a:pt x="1265965" y="347675"/>
                  </a:lnTo>
                  <a:lnTo>
                    <a:pt x="1161041" y="347675"/>
                  </a:lnTo>
                  <a:close/>
                  <a:moveTo>
                    <a:pt x="1120234" y="0"/>
                  </a:moveTo>
                  <a:lnTo>
                    <a:pt x="1225158" y="0"/>
                  </a:lnTo>
                  <a:lnTo>
                    <a:pt x="1060964" y="347675"/>
                  </a:lnTo>
                  <a:lnTo>
                    <a:pt x="956040" y="347675"/>
                  </a:lnTo>
                  <a:close/>
                  <a:moveTo>
                    <a:pt x="929024" y="0"/>
                  </a:moveTo>
                  <a:lnTo>
                    <a:pt x="1033948" y="0"/>
                  </a:lnTo>
                  <a:lnTo>
                    <a:pt x="869754" y="347675"/>
                  </a:lnTo>
                  <a:lnTo>
                    <a:pt x="764830" y="347675"/>
                  </a:lnTo>
                  <a:close/>
                  <a:moveTo>
                    <a:pt x="737813" y="0"/>
                  </a:moveTo>
                  <a:lnTo>
                    <a:pt x="842738" y="0"/>
                  </a:lnTo>
                  <a:lnTo>
                    <a:pt x="678544" y="347675"/>
                  </a:lnTo>
                  <a:lnTo>
                    <a:pt x="573620" y="347675"/>
                  </a:lnTo>
                  <a:close/>
                  <a:moveTo>
                    <a:pt x="546603" y="0"/>
                  </a:moveTo>
                  <a:lnTo>
                    <a:pt x="651527" y="0"/>
                  </a:lnTo>
                  <a:lnTo>
                    <a:pt x="487333" y="347675"/>
                  </a:lnTo>
                  <a:lnTo>
                    <a:pt x="382409" y="347675"/>
                  </a:lnTo>
                  <a:close/>
                  <a:moveTo>
                    <a:pt x="355393" y="0"/>
                  </a:moveTo>
                  <a:lnTo>
                    <a:pt x="460317" y="0"/>
                  </a:lnTo>
                  <a:lnTo>
                    <a:pt x="296123" y="347675"/>
                  </a:lnTo>
                  <a:lnTo>
                    <a:pt x="191199" y="347675"/>
                  </a:lnTo>
                  <a:close/>
                  <a:moveTo>
                    <a:pt x="164194" y="0"/>
                  </a:moveTo>
                  <a:lnTo>
                    <a:pt x="269118" y="0"/>
                  </a:lnTo>
                  <a:lnTo>
                    <a:pt x="104924" y="347675"/>
                  </a:lnTo>
                  <a:lnTo>
                    <a:pt x="0" y="3476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512">
            <a:extLst>
              <a:ext uri="{FF2B5EF4-FFF2-40B4-BE49-F238E27FC236}">
                <a16:creationId xmlns:a16="http://schemas.microsoft.com/office/drawing/2014/main" id="{078CFBA2-D054-42BD-A235-DAE54DF7D12B}"/>
              </a:ext>
            </a:extLst>
          </p:cNvPr>
          <p:cNvGrpSpPr/>
          <p:nvPr/>
        </p:nvGrpSpPr>
        <p:grpSpPr>
          <a:xfrm>
            <a:off x="3848793" y="5626592"/>
            <a:ext cx="1341414" cy="647780"/>
            <a:chOff x="2633799" y="5558352"/>
            <a:chExt cx="1341414" cy="647780"/>
          </a:xfrm>
          <a:solidFill>
            <a:schemeClr val="accent6"/>
          </a:solidFill>
        </p:grpSpPr>
        <p:sp>
          <p:nvSpPr>
            <p:cNvPr id="514" name="Rectangle 129">
              <a:extLst>
                <a:ext uri="{FF2B5EF4-FFF2-40B4-BE49-F238E27FC236}">
                  <a16:creationId xmlns:a16="http://schemas.microsoft.com/office/drawing/2014/main" id="{14CAA18C-CB4E-41FE-A967-1BB14449CFA0}"/>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129">
              <a:extLst>
                <a:ext uri="{FF2B5EF4-FFF2-40B4-BE49-F238E27FC236}">
                  <a16:creationId xmlns:a16="http://schemas.microsoft.com/office/drawing/2014/main" id="{7243B1AC-AF3D-430D-B7A5-0DC2CB9F038E}"/>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129">
              <a:extLst>
                <a:ext uri="{FF2B5EF4-FFF2-40B4-BE49-F238E27FC236}">
                  <a16:creationId xmlns:a16="http://schemas.microsoft.com/office/drawing/2014/main" id="{B5016880-637B-42B1-B816-BC7C71BB1E34}"/>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9" name="Group 518">
            <a:extLst>
              <a:ext uri="{FF2B5EF4-FFF2-40B4-BE49-F238E27FC236}">
                <a16:creationId xmlns:a16="http://schemas.microsoft.com/office/drawing/2014/main" id="{A8FAD785-8AC8-49C3-9097-096756178E13}"/>
              </a:ext>
            </a:extLst>
          </p:cNvPr>
          <p:cNvGrpSpPr/>
          <p:nvPr/>
        </p:nvGrpSpPr>
        <p:grpSpPr>
          <a:xfrm>
            <a:off x="5449023" y="2221023"/>
            <a:ext cx="5618231" cy="830997"/>
            <a:chOff x="5610479" y="1770064"/>
            <a:chExt cx="5618231" cy="830997"/>
          </a:xfrm>
        </p:grpSpPr>
        <p:sp>
          <p:nvSpPr>
            <p:cNvPr id="523" name="TextBox 522">
              <a:extLst>
                <a:ext uri="{FF2B5EF4-FFF2-40B4-BE49-F238E27FC236}">
                  <a16:creationId xmlns:a16="http://schemas.microsoft.com/office/drawing/2014/main" id="{B831105A-5E4E-47C1-8CFA-567C10A0F2EB}"/>
                </a:ext>
              </a:extLst>
            </p:cNvPr>
            <p:cNvSpPr txBox="1"/>
            <p:nvPr/>
          </p:nvSpPr>
          <p:spPr>
            <a:xfrm>
              <a:off x="6721018" y="1958301"/>
              <a:ext cx="4507692" cy="523220"/>
            </a:xfrm>
            <a:prstGeom prst="rect">
              <a:avLst/>
            </a:prstGeom>
            <a:noFill/>
          </p:spPr>
          <p:txBody>
            <a:bodyPr wrap="square" lIns="108000" rIns="108000" rtlCol="0">
              <a:spAutoFit/>
            </a:bodyPr>
            <a:lstStyle/>
            <a:p>
              <a:r>
                <a:rPr lang="en-US" altLang="en-US" sz="2800" b="1" dirty="0"/>
                <a:t>Identify </a:t>
              </a:r>
              <a:r>
                <a:rPr lang="en-US" altLang="en-US" sz="2800" dirty="0"/>
                <a:t>hazards</a:t>
              </a:r>
            </a:p>
          </p:txBody>
        </p:sp>
        <p:sp>
          <p:nvSpPr>
            <p:cNvPr id="521" name="TextBox 520">
              <a:extLst>
                <a:ext uri="{FF2B5EF4-FFF2-40B4-BE49-F238E27FC236}">
                  <a16:creationId xmlns:a16="http://schemas.microsoft.com/office/drawing/2014/main" id="{CA4229A1-7E6B-497E-ABCB-53CF7F63B457}"/>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02</a:t>
              </a:r>
              <a:endParaRPr lang="ko-KR" altLang="en-US" sz="4800" b="1" dirty="0">
                <a:solidFill>
                  <a:schemeClr val="tx1">
                    <a:lumMod val="85000"/>
                    <a:lumOff val="15000"/>
                  </a:schemeClr>
                </a:solidFill>
                <a:cs typeface="Arial" pitchFamily="34" charset="0"/>
              </a:endParaRPr>
            </a:p>
          </p:txBody>
        </p:sp>
      </p:grpSp>
      <p:grpSp>
        <p:nvGrpSpPr>
          <p:cNvPr id="524" name="Group 523">
            <a:extLst>
              <a:ext uri="{FF2B5EF4-FFF2-40B4-BE49-F238E27FC236}">
                <a16:creationId xmlns:a16="http://schemas.microsoft.com/office/drawing/2014/main" id="{41ECBB98-E891-4FC6-BDE8-370D937679A8}"/>
              </a:ext>
            </a:extLst>
          </p:cNvPr>
          <p:cNvGrpSpPr/>
          <p:nvPr/>
        </p:nvGrpSpPr>
        <p:grpSpPr>
          <a:xfrm>
            <a:off x="5451295" y="3219585"/>
            <a:ext cx="5580568" cy="830997"/>
            <a:chOff x="5610479" y="1770064"/>
            <a:chExt cx="5580568" cy="830997"/>
          </a:xfrm>
        </p:grpSpPr>
        <p:sp>
          <p:nvSpPr>
            <p:cNvPr id="528" name="TextBox 527">
              <a:extLst>
                <a:ext uri="{FF2B5EF4-FFF2-40B4-BE49-F238E27FC236}">
                  <a16:creationId xmlns:a16="http://schemas.microsoft.com/office/drawing/2014/main" id="{EF6561FD-7370-4EC5-9755-4A2683568965}"/>
                </a:ext>
              </a:extLst>
            </p:cNvPr>
            <p:cNvSpPr txBox="1"/>
            <p:nvPr/>
          </p:nvSpPr>
          <p:spPr>
            <a:xfrm>
              <a:off x="6683355" y="1955798"/>
              <a:ext cx="4507692" cy="523220"/>
            </a:xfrm>
            <a:prstGeom prst="rect">
              <a:avLst/>
            </a:prstGeom>
            <a:noFill/>
          </p:spPr>
          <p:txBody>
            <a:bodyPr wrap="square" lIns="108000" rIns="108000" rtlCol="0">
              <a:spAutoFit/>
            </a:bodyPr>
            <a:lstStyle/>
            <a:p>
              <a:r>
                <a:rPr lang="en-US" altLang="en-US" sz="2800" b="1" dirty="0" err="1"/>
                <a:t>Analyse</a:t>
              </a:r>
              <a:r>
                <a:rPr lang="en-US" altLang="en-US" sz="2800" b="1" dirty="0"/>
                <a:t> </a:t>
              </a:r>
              <a:r>
                <a:rPr lang="en-US" altLang="en-US" sz="2800" dirty="0"/>
                <a:t>the</a:t>
              </a:r>
              <a:r>
                <a:rPr lang="en-US" altLang="en-US" sz="2800" b="1" dirty="0"/>
                <a:t> </a:t>
              </a:r>
              <a:r>
                <a:rPr lang="en-US" altLang="en-US" sz="2800" dirty="0"/>
                <a:t>risks </a:t>
              </a:r>
            </a:p>
          </p:txBody>
        </p:sp>
        <p:sp>
          <p:nvSpPr>
            <p:cNvPr id="526" name="TextBox 525">
              <a:extLst>
                <a:ext uri="{FF2B5EF4-FFF2-40B4-BE49-F238E27FC236}">
                  <a16:creationId xmlns:a16="http://schemas.microsoft.com/office/drawing/2014/main" id="{FC8A8104-67B1-40D1-996D-4A3EEC17B248}"/>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03</a:t>
              </a:r>
              <a:endParaRPr lang="ko-KR" altLang="en-US" sz="4800" b="1" dirty="0">
                <a:solidFill>
                  <a:schemeClr val="tx1">
                    <a:lumMod val="85000"/>
                    <a:lumOff val="15000"/>
                  </a:schemeClr>
                </a:solidFill>
                <a:cs typeface="Arial" pitchFamily="34" charset="0"/>
              </a:endParaRPr>
            </a:p>
          </p:txBody>
        </p:sp>
      </p:grpSp>
      <p:grpSp>
        <p:nvGrpSpPr>
          <p:cNvPr id="529" name="Group 528">
            <a:extLst>
              <a:ext uri="{FF2B5EF4-FFF2-40B4-BE49-F238E27FC236}">
                <a16:creationId xmlns:a16="http://schemas.microsoft.com/office/drawing/2014/main" id="{BE6A5442-66B9-4C76-BA02-4CE800AE5CE2}"/>
              </a:ext>
            </a:extLst>
          </p:cNvPr>
          <p:cNvGrpSpPr/>
          <p:nvPr/>
        </p:nvGrpSpPr>
        <p:grpSpPr>
          <a:xfrm>
            <a:off x="5453567" y="4213064"/>
            <a:ext cx="5640368" cy="836080"/>
            <a:chOff x="5610479" y="1764981"/>
            <a:chExt cx="5640368" cy="836080"/>
          </a:xfrm>
        </p:grpSpPr>
        <p:sp>
          <p:nvSpPr>
            <p:cNvPr id="533" name="TextBox 532">
              <a:extLst>
                <a:ext uri="{FF2B5EF4-FFF2-40B4-BE49-F238E27FC236}">
                  <a16:creationId xmlns:a16="http://schemas.microsoft.com/office/drawing/2014/main" id="{2346C14C-1F16-4F96-9ACE-C9571706B312}"/>
                </a:ext>
              </a:extLst>
            </p:cNvPr>
            <p:cNvSpPr txBox="1"/>
            <p:nvPr/>
          </p:nvSpPr>
          <p:spPr>
            <a:xfrm>
              <a:off x="6743155" y="1764981"/>
              <a:ext cx="4507692" cy="658835"/>
            </a:xfrm>
            <a:prstGeom prst="rect">
              <a:avLst/>
            </a:prstGeom>
            <a:noFill/>
          </p:spPr>
          <p:txBody>
            <a:bodyPr wrap="square" lIns="108000" rIns="108000" rtlCol="0">
              <a:spAutoFit/>
            </a:bodyPr>
            <a:lstStyle/>
            <a:p>
              <a:pPr>
                <a:lnSpc>
                  <a:spcPct val="150000"/>
                </a:lnSpc>
              </a:pPr>
              <a:r>
                <a:rPr lang="en-US" altLang="en-US" sz="2800" b="1" dirty="0"/>
                <a:t>Evaluate </a:t>
              </a:r>
              <a:r>
                <a:rPr lang="en-US" altLang="en-US" sz="2800" dirty="0"/>
                <a:t>the risks</a:t>
              </a:r>
            </a:p>
          </p:txBody>
        </p:sp>
        <p:sp>
          <p:nvSpPr>
            <p:cNvPr id="531" name="TextBox 530">
              <a:extLst>
                <a:ext uri="{FF2B5EF4-FFF2-40B4-BE49-F238E27FC236}">
                  <a16:creationId xmlns:a16="http://schemas.microsoft.com/office/drawing/2014/main" id="{5C81FCFF-3D2F-4EF9-A74F-806FD3150BD8}"/>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04</a:t>
              </a:r>
              <a:endParaRPr lang="ko-KR" altLang="en-US" sz="4800" b="1" dirty="0">
                <a:solidFill>
                  <a:schemeClr val="tx1">
                    <a:lumMod val="85000"/>
                    <a:lumOff val="15000"/>
                  </a:schemeClr>
                </a:solidFill>
                <a:cs typeface="Arial" pitchFamily="34" charset="0"/>
              </a:endParaRPr>
            </a:p>
          </p:txBody>
        </p:sp>
      </p:grpSp>
      <p:grpSp>
        <p:nvGrpSpPr>
          <p:cNvPr id="192" name="Group 191">
            <a:extLst>
              <a:ext uri="{FF2B5EF4-FFF2-40B4-BE49-F238E27FC236}">
                <a16:creationId xmlns:a16="http://schemas.microsoft.com/office/drawing/2014/main" id="{23CAE12B-D619-4527-AA5B-19AAA00A1C10}"/>
              </a:ext>
            </a:extLst>
          </p:cNvPr>
          <p:cNvGrpSpPr/>
          <p:nvPr/>
        </p:nvGrpSpPr>
        <p:grpSpPr>
          <a:xfrm>
            <a:off x="5419455" y="5136781"/>
            <a:ext cx="5647799" cy="830997"/>
            <a:chOff x="5610479" y="1770064"/>
            <a:chExt cx="5647799" cy="830997"/>
          </a:xfrm>
        </p:grpSpPr>
        <p:sp>
          <p:nvSpPr>
            <p:cNvPr id="196" name="TextBox 195">
              <a:extLst>
                <a:ext uri="{FF2B5EF4-FFF2-40B4-BE49-F238E27FC236}">
                  <a16:creationId xmlns:a16="http://schemas.microsoft.com/office/drawing/2014/main" id="{42ED4BD8-CA58-458D-8970-C97C1DDB2E32}"/>
                </a:ext>
              </a:extLst>
            </p:cNvPr>
            <p:cNvSpPr txBox="1"/>
            <p:nvPr/>
          </p:nvSpPr>
          <p:spPr>
            <a:xfrm>
              <a:off x="6750586" y="1913469"/>
              <a:ext cx="4507692" cy="523220"/>
            </a:xfrm>
            <a:prstGeom prst="rect">
              <a:avLst/>
            </a:prstGeom>
            <a:noFill/>
          </p:spPr>
          <p:txBody>
            <a:bodyPr wrap="square" lIns="108000" rIns="108000" rtlCol="0">
              <a:spAutoFit/>
            </a:bodyPr>
            <a:lstStyle/>
            <a:p>
              <a:r>
                <a:rPr lang="en-US" altLang="en-US" sz="2800" b="1" dirty="0"/>
                <a:t>Treat </a:t>
              </a:r>
              <a:r>
                <a:rPr lang="en-US" altLang="en-US" sz="2800" dirty="0"/>
                <a:t>the risks</a:t>
              </a:r>
              <a:endParaRPr lang="ko-KR" altLang="en-US" sz="2700" b="1" dirty="0">
                <a:solidFill>
                  <a:schemeClr val="tx1">
                    <a:lumMod val="85000"/>
                    <a:lumOff val="15000"/>
                  </a:schemeClr>
                </a:solidFill>
                <a:cs typeface="Arial" pitchFamily="34" charset="0"/>
              </a:endParaRPr>
            </a:p>
          </p:txBody>
        </p:sp>
        <p:sp>
          <p:nvSpPr>
            <p:cNvPr id="194" name="TextBox 193">
              <a:extLst>
                <a:ext uri="{FF2B5EF4-FFF2-40B4-BE49-F238E27FC236}">
                  <a16:creationId xmlns:a16="http://schemas.microsoft.com/office/drawing/2014/main" id="{8B127E4C-756D-44F7-8FCA-B7F7BDEBBDF0}"/>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a:t>
              </a:r>
              <a:r>
                <a:rPr lang="id-ID" altLang="ko-KR" sz="4800" b="1" dirty="0">
                  <a:solidFill>
                    <a:schemeClr val="tx1">
                      <a:lumMod val="85000"/>
                      <a:lumOff val="15000"/>
                    </a:schemeClr>
                  </a:solidFill>
                  <a:cs typeface="Arial" pitchFamily="34" charset="0"/>
                </a:rPr>
                <a:t>5</a:t>
              </a:r>
              <a:endParaRPr lang="ko-KR" altLang="en-US" sz="4800" b="1" dirty="0">
                <a:solidFill>
                  <a:schemeClr val="tx1">
                    <a:lumMod val="85000"/>
                    <a:lumOff val="15000"/>
                  </a:schemeClr>
                </a:solidFill>
                <a:cs typeface="Arial" pitchFamily="34" charset="0"/>
              </a:endParaRPr>
            </a:p>
          </p:txBody>
        </p:sp>
      </p:grpSp>
      <p:grpSp>
        <p:nvGrpSpPr>
          <p:cNvPr id="197" name="Group 196">
            <a:extLst>
              <a:ext uri="{FF2B5EF4-FFF2-40B4-BE49-F238E27FC236}">
                <a16:creationId xmlns:a16="http://schemas.microsoft.com/office/drawing/2014/main" id="{8FAEE25F-E46A-4937-AE3C-C0C7C0E75A2C}"/>
              </a:ext>
            </a:extLst>
          </p:cNvPr>
          <p:cNvGrpSpPr/>
          <p:nvPr/>
        </p:nvGrpSpPr>
        <p:grpSpPr>
          <a:xfrm>
            <a:off x="5413194" y="5921363"/>
            <a:ext cx="6197558" cy="1144846"/>
            <a:chOff x="5639802" y="1706380"/>
            <a:chExt cx="6197558" cy="1144846"/>
          </a:xfrm>
        </p:grpSpPr>
        <p:sp>
          <p:nvSpPr>
            <p:cNvPr id="201" name="TextBox 200">
              <a:extLst>
                <a:ext uri="{FF2B5EF4-FFF2-40B4-BE49-F238E27FC236}">
                  <a16:creationId xmlns:a16="http://schemas.microsoft.com/office/drawing/2014/main" id="{99C1262E-93EC-4B81-803C-E31B30C6F30F}"/>
                </a:ext>
              </a:extLst>
            </p:cNvPr>
            <p:cNvSpPr txBox="1"/>
            <p:nvPr/>
          </p:nvSpPr>
          <p:spPr>
            <a:xfrm>
              <a:off x="6758497" y="1912507"/>
              <a:ext cx="5078863" cy="938719"/>
            </a:xfrm>
            <a:prstGeom prst="rect">
              <a:avLst/>
            </a:prstGeom>
            <a:noFill/>
          </p:spPr>
          <p:txBody>
            <a:bodyPr wrap="square" lIns="108000" rIns="108000" rtlCol="0">
              <a:spAutoFit/>
            </a:bodyPr>
            <a:lstStyle/>
            <a:p>
              <a:r>
                <a:rPr lang="en-US" altLang="en-US" sz="2800" b="1" dirty="0"/>
                <a:t>Review and Monitor </a:t>
              </a:r>
              <a:r>
                <a:rPr lang="en-US" altLang="en-US" sz="2800" dirty="0"/>
                <a:t>the risk</a:t>
              </a:r>
            </a:p>
            <a:p>
              <a:endParaRPr lang="ko-KR" altLang="en-US" sz="2700" b="1" dirty="0">
                <a:solidFill>
                  <a:schemeClr val="tx1">
                    <a:lumMod val="85000"/>
                    <a:lumOff val="15000"/>
                  </a:schemeClr>
                </a:solidFill>
                <a:cs typeface="Arial" pitchFamily="34" charset="0"/>
              </a:endParaRPr>
            </a:p>
          </p:txBody>
        </p:sp>
        <p:sp>
          <p:nvSpPr>
            <p:cNvPr id="199" name="TextBox 198">
              <a:extLst>
                <a:ext uri="{FF2B5EF4-FFF2-40B4-BE49-F238E27FC236}">
                  <a16:creationId xmlns:a16="http://schemas.microsoft.com/office/drawing/2014/main" id="{CEC7DE2A-C5E7-45C1-B23F-6E11A5C4D557}"/>
                </a:ext>
              </a:extLst>
            </p:cNvPr>
            <p:cNvSpPr txBox="1"/>
            <p:nvPr/>
          </p:nvSpPr>
          <p:spPr>
            <a:xfrm>
              <a:off x="5639802" y="1706380"/>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a:t>
              </a:r>
              <a:r>
                <a:rPr lang="id-ID" altLang="ko-KR" sz="4800" b="1" dirty="0">
                  <a:solidFill>
                    <a:schemeClr val="tx1">
                      <a:lumMod val="85000"/>
                      <a:lumOff val="15000"/>
                    </a:schemeClr>
                  </a:solidFill>
                  <a:cs typeface="Arial" pitchFamily="34" charset="0"/>
                </a:rPr>
                <a:t>6</a:t>
              </a:r>
              <a:endParaRPr lang="ko-KR" altLang="en-US" sz="4800" b="1" dirty="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val="403338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80E2BAF1-88DD-4661-AE8E-2D4F883680E9}"/>
              </a:ext>
            </a:extLst>
          </p:cNvPr>
          <p:cNvSpPr txBox="1">
            <a:spLocks noChangeArrowheads="1"/>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defRPr/>
            </a:pPr>
            <a:r>
              <a:rPr lang="en-US" sz="2400" kern="1200" dirty="0">
                <a:solidFill>
                  <a:srgbClr val="FFFFFF"/>
                </a:solidFill>
                <a:latin typeface="+mj-lt"/>
                <a:ea typeface="+mj-ea"/>
                <a:cs typeface="+mj-cs"/>
              </a:rPr>
              <a:t>RISK MANAGEMENT PROCESS</a:t>
            </a:r>
            <a:endParaRPr lang="en-US" sz="2400" u="sng" kern="1200" dirty="0">
              <a:solidFill>
                <a:srgbClr val="FFFFFF"/>
              </a:solidFill>
              <a:latin typeface="+mj-lt"/>
              <a:ea typeface="+mj-ea"/>
              <a:cs typeface="+mj-cs"/>
            </a:endParaRPr>
          </a:p>
        </p:txBody>
      </p:sp>
      <p:pic>
        <p:nvPicPr>
          <p:cNvPr id="6" name="Picture 4">
            <a:extLst>
              <a:ext uri="{FF2B5EF4-FFF2-40B4-BE49-F238E27FC236}">
                <a16:creationId xmlns:a16="http://schemas.microsoft.com/office/drawing/2014/main" id="{CA59E5C4-22C8-4A12-A295-33808E51AC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750927" y="159488"/>
            <a:ext cx="7444455" cy="6698512"/>
          </a:xfrm>
          <a:prstGeom prst="rect">
            <a:avLst/>
          </a:prstGeom>
          <a:noFill/>
        </p:spPr>
      </p:pic>
    </p:spTree>
    <p:extLst>
      <p:ext uri="{BB962C8B-B14F-4D97-AF65-F5344CB8AC3E}">
        <p14:creationId xmlns:p14="http://schemas.microsoft.com/office/powerpoint/2010/main" val="30158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8">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iagram&#10;&#10;Description automatically generated">
            <a:extLst>
              <a:ext uri="{FF2B5EF4-FFF2-40B4-BE49-F238E27FC236}">
                <a16:creationId xmlns:a16="http://schemas.microsoft.com/office/drawing/2014/main" id="{965CF948-F63A-4F11-B191-7A0933135C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028627" y="134673"/>
            <a:ext cx="9241885" cy="6584843"/>
          </a:xfrm>
          <a:prstGeom prst="rect">
            <a:avLst/>
          </a:prstGeom>
          <a:noFill/>
        </p:spPr>
      </p:pic>
    </p:spTree>
    <p:extLst>
      <p:ext uri="{BB962C8B-B14F-4D97-AF65-F5344CB8AC3E}">
        <p14:creationId xmlns:p14="http://schemas.microsoft.com/office/powerpoint/2010/main" val="14439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698</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Helvetica Neue Medium</vt:lpstr>
      <vt:lpstr>Wingdings</vt:lpstr>
      <vt:lpstr>Wingdings 2</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 Establish the context</vt:lpstr>
      <vt:lpstr>This includes</vt:lpstr>
      <vt:lpstr>Step 2 - Identifying the Hazard</vt:lpstr>
      <vt:lpstr>HAZARD IDENTIFICATION PROCESS</vt:lpstr>
      <vt:lpstr>PRACTICAL EXAMPLES OF IDENTIFYING HAZARDS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Sutrani Rachmawati</dc:creator>
  <cp:lastModifiedBy>Sutrani Rachmawati</cp:lastModifiedBy>
  <cp:revision>2</cp:revision>
  <dcterms:created xsi:type="dcterms:W3CDTF">2020-10-05T14:54:28Z</dcterms:created>
  <dcterms:modified xsi:type="dcterms:W3CDTF">2020-10-05T14:56:31Z</dcterms:modified>
</cp:coreProperties>
</file>