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8"/>
  </p:notesMasterIdLst>
  <p:sldIdLst>
    <p:sldId id="353" r:id="rId4"/>
    <p:sldId id="361" r:id="rId5"/>
    <p:sldId id="362" r:id="rId6"/>
    <p:sldId id="363" r:id="rId7"/>
    <p:sldId id="342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271" r:id="rId21"/>
    <p:sldId id="272" r:id="rId22"/>
    <p:sldId id="273" r:id="rId23"/>
    <p:sldId id="274" r:id="rId24"/>
    <p:sldId id="275" r:id="rId25"/>
    <p:sldId id="276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285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290" r:id="rId42"/>
    <p:sldId id="314" r:id="rId43"/>
    <p:sldId id="390" r:id="rId44"/>
    <p:sldId id="391" r:id="rId45"/>
    <p:sldId id="392" r:id="rId46"/>
    <p:sldId id="292" r:id="rId47"/>
    <p:sldId id="393" r:id="rId48"/>
    <p:sldId id="394" r:id="rId49"/>
    <p:sldId id="295" r:id="rId50"/>
    <p:sldId id="296" r:id="rId51"/>
    <p:sldId id="297" r:id="rId52"/>
    <p:sldId id="301" r:id="rId53"/>
    <p:sldId id="395" r:id="rId54"/>
    <p:sldId id="396" r:id="rId55"/>
    <p:sldId id="397" r:id="rId56"/>
    <p:sldId id="34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D49"/>
    <a:srgbClr val="FFE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82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60" y="72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8C3AB-8364-4BEB-A135-004CDD3355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B3B1EF-31AE-4178-9A1E-846C5265C3E2}">
      <dgm:prSet/>
      <dgm:spPr/>
      <dgm:t>
        <a:bodyPr/>
        <a:lstStyle/>
        <a:p>
          <a:r>
            <a:rPr lang="en-US" b="0" baseline="0" dirty="0"/>
            <a:t>Hazard - examples</a:t>
          </a:r>
          <a:endParaRPr lang="en-US" dirty="0"/>
        </a:p>
      </dgm:t>
    </dgm:pt>
    <dgm:pt modelId="{D0012813-0D23-4393-BDA3-20BFAA6BBA41}" type="parTrans" cxnId="{46F3789A-6939-404A-B0C7-23E9D891E362}">
      <dgm:prSet/>
      <dgm:spPr/>
      <dgm:t>
        <a:bodyPr/>
        <a:lstStyle/>
        <a:p>
          <a:endParaRPr lang="en-US"/>
        </a:p>
      </dgm:t>
    </dgm:pt>
    <dgm:pt modelId="{C35F1A9D-2AF8-43B4-BC23-585A2F1B74F8}" type="sibTrans" cxnId="{46F3789A-6939-404A-B0C7-23E9D891E362}">
      <dgm:prSet/>
      <dgm:spPr/>
      <dgm:t>
        <a:bodyPr/>
        <a:lstStyle/>
        <a:p>
          <a:endParaRPr lang="en-US"/>
        </a:p>
      </dgm:t>
    </dgm:pt>
    <dgm:pt modelId="{9BE2CBD4-EC36-43D7-B5D1-99215D767648}" type="pres">
      <dgm:prSet presAssocID="{9588C3AB-8364-4BEB-A135-004CDD3355A2}" presName="Name0" presStyleCnt="0">
        <dgm:presLayoutVars>
          <dgm:dir/>
          <dgm:animLvl val="lvl"/>
          <dgm:resizeHandles val="exact"/>
        </dgm:presLayoutVars>
      </dgm:prSet>
      <dgm:spPr/>
    </dgm:pt>
    <dgm:pt modelId="{678B7212-D56D-4088-9A77-4DD09DFF04FD}" type="pres">
      <dgm:prSet presAssocID="{26B3B1EF-31AE-4178-9A1E-846C5265C3E2}" presName="linNode" presStyleCnt="0"/>
      <dgm:spPr/>
    </dgm:pt>
    <dgm:pt modelId="{8323B009-D52C-4038-A228-3F8774125E01}" type="pres">
      <dgm:prSet presAssocID="{26B3B1EF-31AE-4178-9A1E-846C5265C3E2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7BA4C07-80F3-4E34-9F52-7C88C1BA8025}" type="presOf" srcId="{9588C3AB-8364-4BEB-A135-004CDD3355A2}" destId="{9BE2CBD4-EC36-43D7-B5D1-99215D767648}" srcOrd="0" destOrd="0" presId="urn:microsoft.com/office/officeart/2005/8/layout/vList5"/>
    <dgm:cxn modelId="{CAA8D976-F526-4FB7-8EB4-A0F988ACED49}" type="presOf" srcId="{26B3B1EF-31AE-4178-9A1E-846C5265C3E2}" destId="{8323B009-D52C-4038-A228-3F8774125E01}" srcOrd="0" destOrd="0" presId="urn:microsoft.com/office/officeart/2005/8/layout/vList5"/>
    <dgm:cxn modelId="{46F3789A-6939-404A-B0C7-23E9D891E362}" srcId="{9588C3AB-8364-4BEB-A135-004CDD3355A2}" destId="{26B3B1EF-31AE-4178-9A1E-846C5265C3E2}" srcOrd="0" destOrd="0" parTransId="{D0012813-0D23-4393-BDA3-20BFAA6BBA41}" sibTransId="{C35F1A9D-2AF8-43B4-BC23-585A2F1B74F8}"/>
    <dgm:cxn modelId="{78031245-21D0-4CC0-B0DF-74040EA9F714}" type="presParOf" srcId="{9BE2CBD4-EC36-43D7-B5D1-99215D767648}" destId="{678B7212-D56D-4088-9A77-4DD09DFF04FD}" srcOrd="0" destOrd="0" presId="urn:microsoft.com/office/officeart/2005/8/layout/vList5"/>
    <dgm:cxn modelId="{D10587B3-F40C-414E-8FEC-44A6711293F7}" type="presParOf" srcId="{678B7212-D56D-4088-9A77-4DD09DFF04FD}" destId="{8323B009-D52C-4038-A228-3F8774125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88C3AB-8364-4BEB-A135-004CDD3355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3B1EF-31AE-4178-9A1E-846C5265C3E2}">
      <dgm:prSet/>
      <dgm:spPr/>
      <dgm:t>
        <a:bodyPr/>
        <a:lstStyle/>
        <a:p>
          <a:r>
            <a:rPr lang="id-ID" b="1" baseline="0" dirty="0"/>
            <a:t>Barrier </a:t>
          </a:r>
          <a:r>
            <a:rPr lang="en-US" b="1" baseline="0" dirty="0"/>
            <a:t>- examples</a:t>
          </a:r>
          <a:endParaRPr lang="en-US" b="1" dirty="0"/>
        </a:p>
      </dgm:t>
    </dgm:pt>
    <dgm:pt modelId="{D0012813-0D23-4393-BDA3-20BFAA6BBA41}" type="parTrans" cxnId="{46F3789A-6939-404A-B0C7-23E9D891E362}">
      <dgm:prSet/>
      <dgm:spPr/>
      <dgm:t>
        <a:bodyPr/>
        <a:lstStyle/>
        <a:p>
          <a:endParaRPr lang="en-US"/>
        </a:p>
      </dgm:t>
    </dgm:pt>
    <dgm:pt modelId="{C35F1A9D-2AF8-43B4-BC23-585A2F1B74F8}" type="sibTrans" cxnId="{46F3789A-6939-404A-B0C7-23E9D891E362}">
      <dgm:prSet/>
      <dgm:spPr/>
      <dgm:t>
        <a:bodyPr/>
        <a:lstStyle/>
        <a:p>
          <a:endParaRPr lang="en-US"/>
        </a:p>
      </dgm:t>
    </dgm:pt>
    <dgm:pt modelId="{9BE2CBD4-EC36-43D7-B5D1-99215D767648}" type="pres">
      <dgm:prSet presAssocID="{9588C3AB-8364-4BEB-A135-004CDD3355A2}" presName="Name0" presStyleCnt="0">
        <dgm:presLayoutVars>
          <dgm:dir/>
          <dgm:animLvl val="lvl"/>
          <dgm:resizeHandles val="exact"/>
        </dgm:presLayoutVars>
      </dgm:prSet>
      <dgm:spPr/>
    </dgm:pt>
    <dgm:pt modelId="{678B7212-D56D-4088-9A77-4DD09DFF04FD}" type="pres">
      <dgm:prSet presAssocID="{26B3B1EF-31AE-4178-9A1E-846C5265C3E2}" presName="linNode" presStyleCnt="0"/>
      <dgm:spPr/>
    </dgm:pt>
    <dgm:pt modelId="{8323B009-D52C-4038-A228-3F8774125E01}" type="pres">
      <dgm:prSet presAssocID="{26B3B1EF-31AE-4178-9A1E-846C5265C3E2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7BA4C07-80F3-4E34-9F52-7C88C1BA8025}" type="presOf" srcId="{9588C3AB-8364-4BEB-A135-004CDD3355A2}" destId="{9BE2CBD4-EC36-43D7-B5D1-99215D767648}" srcOrd="0" destOrd="0" presId="urn:microsoft.com/office/officeart/2005/8/layout/vList5"/>
    <dgm:cxn modelId="{CAA8D976-F526-4FB7-8EB4-A0F988ACED49}" type="presOf" srcId="{26B3B1EF-31AE-4178-9A1E-846C5265C3E2}" destId="{8323B009-D52C-4038-A228-3F8774125E01}" srcOrd="0" destOrd="0" presId="urn:microsoft.com/office/officeart/2005/8/layout/vList5"/>
    <dgm:cxn modelId="{46F3789A-6939-404A-B0C7-23E9D891E362}" srcId="{9588C3AB-8364-4BEB-A135-004CDD3355A2}" destId="{26B3B1EF-31AE-4178-9A1E-846C5265C3E2}" srcOrd="0" destOrd="0" parTransId="{D0012813-0D23-4393-BDA3-20BFAA6BBA41}" sibTransId="{C35F1A9D-2AF8-43B4-BC23-585A2F1B74F8}"/>
    <dgm:cxn modelId="{78031245-21D0-4CC0-B0DF-74040EA9F714}" type="presParOf" srcId="{9BE2CBD4-EC36-43D7-B5D1-99215D767648}" destId="{678B7212-D56D-4088-9A77-4DD09DFF04FD}" srcOrd="0" destOrd="0" presId="urn:microsoft.com/office/officeart/2005/8/layout/vList5"/>
    <dgm:cxn modelId="{D10587B3-F40C-414E-8FEC-44A6711293F7}" type="presParOf" srcId="{678B7212-D56D-4088-9A77-4DD09DFF04FD}" destId="{8323B009-D52C-4038-A228-3F8774125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2CAA01-93BD-4E0A-B68D-1A5FC3DD96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E07279-9A55-416A-BAD1-74408509AEF3}">
      <dgm:prSet custT="1"/>
      <dgm:spPr/>
      <dgm:t>
        <a:bodyPr/>
        <a:lstStyle/>
        <a:p>
          <a:r>
            <a:rPr lang="en-US" altLang="en-US" sz="2400" dirty="0">
              <a:solidFill>
                <a:schemeClr val="tx1"/>
              </a:solidFill>
              <a:latin typeface="Arial" panose="020B0604020202020204" pitchFamily="34" charset="0"/>
            </a:rPr>
            <a:t>Guards or protective shields e.g. protective coatings,</a:t>
          </a:r>
          <a:endParaRPr lang="en-US" sz="2400" dirty="0">
            <a:solidFill>
              <a:schemeClr val="tx1"/>
            </a:solidFill>
          </a:endParaRPr>
        </a:p>
      </dgm:t>
    </dgm:pt>
    <dgm:pt modelId="{4E37FE72-D440-4ACD-8A6E-45A5BF36D72F}" type="parTrans" cxnId="{AEE977BB-5348-4DE0-8BE0-C56DAE373523}">
      <dgm:prSet/>
      <dgm:spPr/>
      <dgm:t>
        <a:bodyPr/>
        <a:lstStyle/>
        <a:p>
          <a:endParaRPr lang="en-US" sz="3600"/>
        </a:p>
      </dgm:t>
    </dgm:pt>
    <dgm:pt modelId="{95BC4759-8CE4-4004-B197-60C78D3A840F}" type="sibTrans" cxnId="{AEE977BB-5348-4DE0-8BE0-C56DAE373523}">
      <dgm:prSet/>
      <dgm:spPr/>
      <dgm:t>
        <a:bodyPr/>
        <a:lstStyle/>
        <a:p>
          <a:endParaRPr lang="en-US" sz="3600"/>
        </a:p>
      </dgm:t>
    </dgm:pt>
    <dgm:pt modelId="{EEBFFFED-923E-4A34-85A9-6BB526A34EC5}">
      <dgm:prSet custT="1"/>
      <dgm:spPr/>
      <dgm:t>
        <a:bodyPr/>
        <a:lstStyle/>
        <a:p>
          <a:r>
            <a:rPr lang="en-US" altLang="en-US" sz="2400" dirty="0">
              <a:solidFill>
                <a:schemeClr val="tx1"/>
              </a:solidFill>
              <a:latin typeface="Arial" panose="020B0604020202020204" pitchFamily="34" charset="0"/>
            </a:rPr>
            <a:t>corrosion inhibitors, machine guards, fencing etc.</a:t>
          </a:r>
        </a:p>
      </dgm:t>
    </dgm:pt>
    <dgm:pt modelId="{026D1D31-5F55-400D-B36F-60CB88117218}" type="parTrans" cxnId="{9739DC67-DF0F-45AC-9C65-8651C9BCBD78}">
      <dgm:prSet/>
      <dgm:spPr/>
      <dgm:t>
        <a:bodyPr/>
        <a:lstStyle/>
        <a:p>
          <a:endParaRPr lang="en-US"/>
        </a:p>
      </dgm:t>
    </dgm:pt>
    <dgm:pt modelId="{F6633B10-2835-4EAB-9593-D47085703491}" type="sibTrans" cxnId="{9739DC67-DF0F-45AC-9C65-8651C9BCBD78}">
      <dgm:prSet/>
      <dgm:spPr/>
      <dgm:t>
        <a:bodyPr/>
        <a:lstStyle/>
        <a:p>
          <a:endParaRPr lang="en-US"/>
        </a:p>
      </dgm:t>
    </dgm:pt>
    <dgm:pt modelId="{D09D230A-4D30-4ADA-B2D3-2F22B9C05295}">
      <dgm:prSet custT="1"/>
      <dgm:spPr/>
      <dgm:t>
        <a:bodyPr/>
        <a:lstStyle/>
        <a:p>
          <a:r>
            <a:rPr lang="en-US" altLang="en-US" sz="2400">
              <a:solidFill>
                <a:schemeClr val="tx1"/>
              </a:solidFill>
              <a:latin typeface="Arial" panose="020B0604020202020204" pitchFamily="34" charset="0"/>
            </a:rPr>
            <a:t>Pressure / safety relief valves</a:t>
          </a:r>
          <a:endParaRPr lang="en-US" altLang="en-US" sz="2400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39037D0F-9BFC-40C6-BB21-6A7DBF56FB48}" type="parTrans" cxnId="{857D6A59-0D04-4754-9B45-243C87EA0FF7}">
      <dgm:prSet/>
      <dgm:spPr/>
      <dgm:t>
        <a:bodyPr/>
        <a:lstStyle/>
        <a:p>
          <a:endParaRPr lang="en-US"/>
        </a:p>
      </dgm:t>
    </dgm:pt>
    <dgm:pt modelId="{090AB89E-A760-4271-A1C9-3CAF2E8770ED}" type="sibTrans" cxnId="{857D6A59-0D04-4754-9B45-243C87EA0FF7}">
      <dgm:prSet/>
      <dgm:spPr/>
      <dgm:t>
        <a:bodyPr/>
        <a:lstStyle/>
        <a:p>
          <a:endParaRPr lang="en-US"/>
        </a:p>
      </dgm:t>
    </dgm:pt>
    <dgm:pt modelId="{84C25BD0-D625-4DEC-BDE4-4861E762D0AE}">
      <dgm:prSet custT="1"/>
      <dgm:spPr/>
      <dgm:t>
        <a:bodyPr/>
        <a:lstStyle/>
        <a:p>
          <a:r>
            <a:rPr lang="en-US" altLang="en-US" sz="2400">
              <a:solidFill>
                <a:schemeClr val="tx1"/>
              </a:solidFill>
              <a:latin typeface="Arial" panose="020B0604020202020204" pitchFamily="34" charset="0"/>
            </a:rPr>
            <a:t>High temperature cut-off switches</a:t>
          </a:r>
          <a:endParaRPr lang="en-US" altLang="en-US" sz="2400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9C275A5D-3F21-453A-88FB-1FB9C7130C9E}" type="parTrans" cxnId="{4C237FD3-E386-42D1-BDD6-88381037AC5A}">
      <dgm:prSet/>
      <dgm:spPr/>
      <dgm:t>
        <a:bodyPr/>
        <a:lstStyle/>
        <a:p>
          <a:endParaRPr lang="en-US"/>
        </a:p>
      </dgm:t>
    </dgm:pt>
    <dgm:pt modelId="{925AC060-9AAF-4083-8856-B3DA9EB2E3B7}" type="sibTrans" cxnId="{4C237FD3-E386-42D1-BDD6-88381037AC5A}">
      <dgm:prSet/>
      <dgm:spPr/>
      <dgm:t>
        <a:bodyPr/>
        <a:lstStyle/>
        <a:p>
          <a:endParaRPr lang="en-US"/>
        </a:p>
      </dgm:t>
    </dgm:pt>
    <dgm:pt modelId="{6CA6017C-A3F0-4D48-8373-F2AB88AADF44}">
      <dgm:prSet custT="1"/>
      <dgm:spPr/>
      <dgm:t>
        <a:bodyPr/>
        <a:lstStyle/>
        <a:p>
          <a:r>
            <a:rPr lang="en-US" altLang="en-US" sz="2400">
              <a:solidFill>
                <a:schemeClr val="tx1"/>
              </a:solidFill>
              <a:latin typeface="Arial" panose="020B0604020202020204" pitchFamily="34" charset="0"/>
            </a:rPr>
            <a:t>Correct / valid operating procedures</a:t>
          </a:r>
          <a:endParaRPr lang="en-US" altLang="en-US" sz="2400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8E5869AB-F076-4584-97A2-EDCF4871DD52}" type="parTrans" cxnId="{11C499C9-C1D6-4CE2-BC37-D8C4D98400CC}">
      <dgm:prSet/>
      <dgm:spPr/>
      <dgm:t>
        <a:bodyPr/>
        <a:lstStyle/>
        <a:p>
          <a:endParaRPr lang="en-US"/>
        </a:p>
      </dgm:t>
    </dgm:pt>
    <dgm:pt modelId="{8E66D37A-4248-4346-9B86-992A0ABF74C3}" type="sibTrans" cxnId="{11C499C9-C1D6-4CE2-BC37-D8C4D98400CC}">
      <dgm:prSet/>
      <dgm:spPr/>
      <dgm:t>
        <a:bodyPr/>
        <a:lstStyle/>
        <a:p>
          <a:endParaRPr lang="en-US"/>
        </a:p>
      </dgm:t>
    </dgm:pt>
    <dgm:pt modelId="{E85EA48C-195D-4061-A1AF-754212980DB5}">
      <dgm:prSet custT="1"/>
      <dgm:spPr/>
      <dgm:t>
        <a:bodyPr/>
        <a:lstStyle/>
        <a:p>
          <a:r>
            <a:rPr lang="en-US" altLang="en-US" sz="2400">
              <a:solidFill>
                <a:schemeClr val="tx1"/>
              </a:solidFill>
              <a:latin typeface="Arial" panose="020B0604020202020204" pitchFamily="34" charset="0"/>
            </a:rPr>
            <a:t>Time delays in processes</a:t>
          </a:r>
          <a:endParaRPr lang="en-US" altLang="en-US" sz="2400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349D9532-DF92-4889-9F5A-0EF9C2B7A4AD}" type="parTrans" cxnId="{54246FBD-5FD9-4164-AE6E-E674679EF090}">
      <dgm:prSet/>
      <dgm:spPr/>
      <dgm:t>
        <a:bodyPr/>
        <a:lstStyle/>
        <a:p>
          <a:endParaRPr lang="en-US"/>
        </a:p>
      </dgm:t>
    </dgm:pt>
    <dgm:pt modelId="{29B3B5BE-1AA3-4896-875E-4C3CE8532381}" type="sibTrans" cxnId="{54246FBD-5FD9-4164-AE6E-E674679EF090}">
      <dgm:prSet/>
      <dgm:spPr/>
      <dgm:t>
        <a:bodyPr/>
        <a:lstStyle/>
        <a:p>
          <a:endParaRPr lang="en-US"/>
        </a:p>
      </dgm:t>
    </dgm:pt>
    <dgm:pt modelId="{5F73083D-A3AE-4560-989D-9F63A4535A74}">
      <dgm:prSet custT="1"/>
      <dgm:spPr/>
      <dgm:t>
        <a:bodyPr/>
        <a:lstStyle/>
        <a:p>
          <a:r>
            <a:rPr lang="en-US" altLang="en-US" sz="2400">
              <a:solidFill>
                <a:schemeClr val="tx1"/>
              </a:solidFill>
              <a:latin typeface="Arial" panose="020B0604020202020204" pitchFamily="34" charset="0"/>
            </a:rPr>
            <a:t>Lowering speeds of equipment</a:t>
          </a:r>
          <a:endParaRPr lang="en-US" altLang="en-US" sz="2400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E30810A6-825C-4990-9EBB-1CC3B54911FF}" type="parTrans" cxnId="{C37EBB75-E067-4A22-865F-18E859AF6D93}">
      <dgm:prSet/>
      <dgm:spPr/>
      <dgm:t>
        <a:bodyPr/>
        <a:lstStyle/>
        <a:p>
          <a:endParaRPr lang="en-US"/>
        </a:p>
      </dgm:t>
    </dgm:pt>
    <dgm:pt modelId="{DFB01DE6-6801-4BFF-931F-AD974444CFF5}" type="sibTrans" cxnId="{C37EBB75-E067-4A22-865F-18E859AF6D93}">
      <dgm:prSet/>
      <dgm:spPr/>
      <dgm:t>
        <a:bodyPr/>
        <a:lstStyle/>
        <a:p>
          <a:endParaRPr lang="en-US"/>
        </a:p>
      </dgm:t>
    </dgm:pt>
    <dgm:pt modelId="{9B2CEF14-0A20-4318-82E5-7D56117F16DF}">
      <dgm:prSet custT="1"/>
      <dgm:spPr/>
      <dgm:t>
        <a:bodyPr/>
        <a:lstStyle/>
        <a:p>
          <a:r>
            <a:rPr lang="en-US" altLang="en-US" sz="2400">
              <a:solidFill>
                <a:schemeClr val="tx1"/>
              </a:solidFill>
              <a:latin typeface="Arial" panose="020B0604020202020204" pitchFamily="34" charset="0"/>
            </a:rPr>
            <a:t>Carrying maintenance when it is due</a:t>
          </a:r>
          <a:endParaRPr lang="en-US" altLang="en-US" sz="2400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CAC79B61-5A62-485B-97D3-2C5EAEACE05B}" type="parTrans" cxnId="{98A8F118-9483-44FF-8525-D13F0685E7C4}">
      <dgm:prSet/>
      <dgm:spPr/>
      <dgm:t>
        <a:bodyPr/>
        <a:lstStyle/>
        <a:p>
          <a:endParaRPr lang="en-US"/>
        </a:p>
      </dgm:t>
    </dgm:pt>
    <dgm:pt modelId="{44AC39B9-A73F-4AD0-BA86-C0D459616034}" type="sibTrans" cxnId="{98A8F118-9483-44FF-8525-D13F0685E7C4}">
      <dgm:prSet/>
      <dgm:spPr/>
      <dgm:t>
        <a:bodyPr/>
        <a:lstStyle/>
        <a:p>
          <a:endParaRPr lang="en-US"/>
        </a:p>
      </dgm:t>
    </dgm:pt>
    <dgm:pt modelId="{64AFCC2D-963D-4ABC-BD06-76028BF284D1}">
      <dgm:prSet custT="1"/>
      <dgm:spPr/>
      <dgm:t>
        <a:bodyPr/>
        <a:lstStyle/>
        <a:p>
          <a:r>
            <a:rPr lang="en-US" altLang="en-US" sz="2400" dirty="0">
              <a:solidFill>
                <a:schemeClr val="tx1"/>
              </a:solidFill>
              <a:latin typeface="Arial" panose="020B0604020202020204" pitchFamily="34" charset="0"/>
            </a:rPr>
            <a:t>Reducing congestion in operating areas</a:t>
          </a:r>
        </a:p>
      </dgm:t>
    </dgm:pt>
    <dgm:pt modelId="{24D1A57E-3F5E-47D4-A848-D4837AA3A518}" type="parTrans" cxnId="{37DD298F-6D50-4AFC-A1EB-0DC9B6ACF420}">
      <dgm:prSet/>
      <dgm:spPr/>
      <dgm:t>
        <a:bodyPr/>
        <a:lstStyle/>
        <a:p>
          <a:endParaRPr lang="en-US"/>
        </a:p>
      </dgm:t>
    </dgm:pt>
    <dgm:pt modelId="{2D100820-18E2-404E-AA10-3DD2600919DF}" type="sibTrans" cxnId="{37DD298F-6D50-4AFC-A1EB-0DC9B6ACF420}">
      <dgm:prSet/>
      <dgm:spPr/>
      <dgm:t>
        <a:bodyPr/>
        <a:lstStyle/>
        <a:p>
          <a:endParaRPr lang="en-US"/>
        </a:p>
      </dgm:t>
    </dgm:pt>
    <dgm:pt modelId="{4022DDCF-AB9B-4869-A243-304C5BA1A29E}" type="pres">
      <dgm:prSet presAssocID="{292CAA01-93BD-4E0A-B68D-1A5FC3DD962F}" presName="linear" presStyleCnt="0">
        <dgm:presLayoutVars>
          <dgm:dir/>
          <dgm:animLvl val="lvl"/>
          <dgm:resizeHandles val="exact"/>
        </dgm:presLayoutVars>
      </dgm:prSet>
      <dgm:spPr/>
    </dgm:pt>
    <dgm:pt modelId="{8C1BC84C-63BA-48C8-9953-13F6EFB49173}" type="pres">
      <dgm:prSet presAssocID="{71E07279-9A55-416A-BAD1-74408509AEF3}" presName="parentLin" presStyleCnt="0"/>
      <dgm:spPr/>
    </dgm:pt>
    <dgm:pt modelId="{535586F3-23D6-494E-8C67-CA2BB0915752}" type="pres">
      <dgm:prSet presAssocID="{71E07279-9A55-416A-BAD1-74408509AEF3}" presName="parentLeftMargin" presStyleLbl="node1" presStyleIdx="0" presStyleCnt="9"/>
      <dgm:spPr/>
    </dgm:pt>
    <dgm:pt modelId="{45765D0B-09F6-4868-BB89-43967BA24A33}" type="pres">
      <dgm:prSet presAssocID="{71E07279-9A55-416A-BAD1-74408509AEF3}" presName="parentText" presStyleLbl="node1" presStyleIdx="0" presStyleCnt="9" custScaleX="129799" custScaleY="133312">
        <dgm:presLayoutVars>
          <dgm:chMax val="0"/>
          <dgm:bulletEnabled val="1"/>
        </dgm:presLayoutVars>
      </dgm:prSet>
      <dgm:spPr/>
    </dgm:pt>
    <dgm:pt modelId="{6D1460C6-DDE1-4F64-8E7A-8DD2CAC78696}" type="pres">
      <dgm:prSet presAssocID="{71E07279-9A55-416A-BAD1-74408509AEF3}" presName="negativeSpace" presStyleCnt="0"/>
      <dgm:spPr/>
    </dgm:pt>
    <dgm:pt modelId="{4423857F-8D58-4022-B2E7-5137211F76D6}" type="pres">
      <dgm:prSet presAssocID="{71E07279-9A55-416A-BAD1-74408509AEF3}" presName="childText" presStyleLbl="conFgAcc1" presStyleIdx="0" presStyleCnt="9">
        <dgm:presLayoutVars>
          <dgm:bulletEnabled val="1"/>
        </dgm:presLayoutVars>
      </dgm:prSet>
      <dgm:spPr/>
    </dgm:pt>
    <dgm:pt modelId="{1D6BD5B5-D10A-4B22-B67E-7EE5B6CB610D}" type="pres">
      <dgm:prSet presAssocID="{95BC4759-8CE4-4004-B197-60C78D3A840F}" presName="spaceBetweenRectangles" presStyleCnt="0"/>
      <dgm:spPr/>
    </dgm:pt>
    <dgm:pt modelId="{B852768F-BB84-4B46-9124-46F892098795}" type="pres">
      <dgm:prSet presAssocID="{EEBFFFED-923E-4A34-85A9-6BB526A34EC5}" presName="parentLin" presStyleCnt="0"/>
      <dgm:spPr/>
    </dgm:pt>
    <dgm:pt modelId="{5152DE91-E098-4608-A583-54D289E5696E}" type="pres">
      <dgm:prSet presAssocID="{EEBFFFED-923E-4A34-85A9-6BB526A34EC5}" presName="parentLeftMargin" presStyleLbl="node1" presStyleIdx="0" presStyleCnt="9"/>
      <dgm:spPr/>
    </dgm:pt>
    <dgm:pt modelId="{0102F0C5-6DFF-4B3A-887A-1B9F4B83E9AB}" type="pres">
      <dgm:prSet presAssocID="{EEBFFFED-923E-4A34-85A9-6BB526A34EC5}" presName="parentText" presStyleLbl="node1" presStyleIdx="1" presStyleCnt="9" custScaleX="135692" custScaleY="142417">
        <dgm:presLayoutVars>
          <dgm:chMax val="0"/>
          <dgm:bulletEnabled val="1"/>
        </dgm:presLayoutVars>
      </dgm:prSet>
      <dgm:spPr/>
    </dgm:pt>
    <dgm:pt modelId="{801CC39D-795B-4D2F-8A14-33FAC8CEAAC7}" type="pres">
      <dgm:prSet presAssocID="{EEBFFFED-923E-4A34-85A9-6BB526A34EC5}" presName="negativeSpace" presStyleCnt="0"/>
      <dgm:spPr/>
    </dgm:pt>
    <dgm:pt modelId="{CBAC9614-AADA-4CB5-A335-5B1FF8D33D08}" type="pres">
      <dgm:prSet presAssocID="{EEBFFFED-923E-4A34-85A9-6BB526A34EC5}" presName="childText" presStyleLbl="conFgAcc1" presStyleIdx="1" presStyleCnt="9">
        <dgm:presLayoutVars>
          <dgm:bulletEnabled val="1"/>
        </dgm:presLayoutVars>
      </dgm:prSet>
      <dgm:spPr/>
    </dgm:pt>
    <dgm:pt modelId="{B532485A-08A5-4DEA-A9C9-9478A3CC4E21}" type="pres">
      <dgm:prSet presAssocID="{F6633B10-2835-4EAB-9593-D47085703491}" presName="spaceBetweenRectangles" presStyleCnt="0"/>
      <dgm:spPr/>
    </dgm:pt>
    <dgm:pt modelId="{68DCADCB-22F5-447D-BBF5-9124D741831E}" type="pres">
      <dgm:prSet presAssocID="{D09D230A-4D30-4ADA-B2D3-2F22B9C05295}" presName="parentLin" presStyleCnt="0"/>
      <dgm:spPr/>
    </dgm:pt>
    <dgm:pt modelId="{27C76FDF-3CDD-4C37-89F5-B6B292A062A9}" type="pres">
      <dgm:prSet presAssocID="{D09D230A-4D30-4ADA-B2D3-2F22B9C05295}" presName="parentLeftMargin" presStyleLbl="node1" presStyleIdx="1" presStyleCnt="9"/>
      <dgm:spPr/>
    </dgm:pt>
    <dgm:pt modelId="{676815B0-C6F8-4593-A42E-A6AEEAC947EC}" type="pres">
      <dgm:prSet presAssocID="{D09D230A-4D30-4ADA-B2D3-2F22B9C0529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EA3CC447-1D15-4894-8FC9-F9B28F039BB1}" type="pres">
      <dgm:prSet presAssocID="{D09D230A-4D30-4ADA-B2D3-2F22B9C05295}" presName="negativeSpace" presStyleCnt="0"/>
      <dgm:spPr/>
    </dgm:pt>
    <dgm:pt modelId="{8E4FF0DD-5F8E-4D24-B39B-FD1C2FB2FB41}" type="pres">
      <dgm:prSet presAssocID="{D09D230A-4D30-4ADA-B2D3-2F22B9C05295}" presName="childText" presStyleLbl="conFgAcc1" presStyleIdx="2" presStyleCnt="9">
        <dgm:presLayoutVars>
          <dgm:bulletEnabled val="1"/>
        </dgm:presLayoutVars>
      </dgm:prSet>
      <dgm:spPr/>
    </dgm:pt>
    <dgm:pt modelId="{3C24A391-3934-4FC6-BF30-9B748544EF93}" type="pres">
      <dgm:prSet presAssocID="{090AB89E-A760-4271-A1C9-3CAF2E8770ED}" presName="spaceBetweenRectangles" presStyleCnt="0"/>
      <dgm:spPr/>
    </dgm:pt>
    <dgm:pt modelId="{E85BDA9E-3584-456C-BCBB-81272D749018}" type="pres">
      <dgm:prSet presAssocID="{84C25BD0-D625-4DEC-BDE4-4861E762D0AE}" presName="parentLin" presStyleCnt="0"/>
      <dgm:spPr/>
    </dgm:pt>
    <dgm:pt modelId="{50D4D6E3-A0E9-4EC6-A796-4277A98993A6}" type="pres">
      <dgm:prSet presAssocID="{84C25BD0-D625-4DEC-BDE4-4861E762D0AE}" presName="parentLeftMargin" presStyleLbl="node1" presStyleIdx="2" presStyleCnt="9"/>
      <dgm:spPr/>
    </dgm:pt>
    <dgm:pt modelId="{A9407F0A-DB15-4665-A45F-5F79D61671B7}" type="pres">
      <dgm:prSet presAssocID="{84C25BD0-D625-4DEC-BDE4-4861E762D0AE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1A0BF80-9183-49A9-A18D-C2C9891C8F57}" type="pres">
      <dgm:prSet presAssocID="{84C25BD0-D625-4DEC-BDE4-4861E762D0AE}" presName="negativeSpace" presStyleCnt="0"/>
      <dgm:spPr/>
    </dgm:pt>
    <dgm:pt modelId="{1C7A6E3D-7172-4181-8E59-3A1514B59E89}" type="pres">
      <dgm:prSet presAssocID="{84C25BD0-D625-4DEC-BDE4-4861E762D0AE}" presName="childText" presStyleLbl="conFgAcc1" presStyleIdx="3" presStyleCnt="9">
        <dgm:presLayoutVars>
          <dgm:bulletEnabled val="1"/>
        </dgm:presLayoutVars>
      </dgm:prSet>
      <dgm:spPr/>
    </dgm:pt>
    <dgm:pt modelId="{5E458552-7505-48C3-A082-C89F9C62A754}" type="pres">
      <dgm:prSet presAssocID="{925AC060-9AAF-4083-8856-B3DA9EB2E3B7}" presName="spaceBetweenRectangles" presStyleCnt="0"/>
      <dgm:spPr/>
    </dgm:pt>
    <dgm:pt modelId="{BAE542A6-C9F3-4FAE-B1C7-DD3D2DEEFB1B}" type="pres">
      <dgm:prSet presAssocID="{6CA6017C-A3F0-4D48-8373-F2AB88AADF44}" presName="parentLin" presStyleCnt="0"/>
      <dgm:spPr/>
    </dgm:pt>
    <dgm:pt modelId="{7045F667-27F5-404F-AAD1-C716E11D8297}" type="pres">
      <dgm:prSet presAssocID="{6CA6017C-A3F0-4D48-8373-F2AB88AADF44}" presName="parentLeftMargin" presStyleLbl="node1" presStyleIdx="3" presStyleCnt="9"/>
      <dgm:spPr/>
    </dgm:pt>
    <dgm:pt modelId="{4F35F6CD-BFF7-4BBC-BD5B-006A70CC0FC4}" type="pres">
      <dgm:prSet presAssocID="{6CA6017C-A3F0-4D48-8373-F2AB88AADF44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A6CF75E-4AE3-42A4-8B5E-FD92CD02A79B}" type="pres">
      <dgm:prSet presAssocID="{6CA6017C-A3F0-4D48-8373-F2AB88AADF44}" presName="negativeSpace" presStyleCnt="0"/>
      <dgm:spPr/>
    </dgm:pt>
    <dgm:pt modelId="{8EAB3855-FAD5-4461-931E-1BA83A4BFD08}" type="pres">
      <dgm:prSet presAssocID="{6CA6017C-A3F0-4D48-8373-F2AB88AADF44}" presName="childText" presStyleLbl="conFgAcc1" presStyleIdx="4" presStyleCnt="9">
        <dgm:presLayoutVars>
          <dgm:bulletEnabled val="1"/>
        </dgm:presLayoutVars>
      </dgm:prSet>
      <dgm:spPr/>
    </dgm:pt>
    <dgm:pt modelId="{97EC84A7-564B-40BC-AABA-D79E3EB176E2}" type="pres">
      <dgm:prSet presAssocID="{8E66D37A-4248-4346-9B86-992A0ABF74C3}" presName="spaceBetweenRectangles" presStyleCnt="0"/>
      <dgm:spPr/>
    </dgm:pt>
    <dgm:pt modelId="{A712B96B-F6BC-49E1-9763-456231FC4C3D}" type="pres">
      <dgm:prSet presAssocID="{E85EA48C-195D-4061-A1AF-754212980DB5}" presName="parentLin" presStyleCnt="0"/>
      <dgm:spPr/>
    </dgm:pt>
    <dgm:pt modelId="{07D9B64D-6ECB-43B3-9DA7-EA0016D4E846}" type="pres">
      <dgm:prSet presAssocID="{E85EA48C-195D-4061-A1AF-754212980DB5}" presName="parentLeftMargin" presStyleLbl="node1" presStyleIdx="4" presStyleCnt="9"/>
      <dgm:spPr/>
    </dgm:pt>
    <dgm:pt modelId="{BE51369A-100B-46A5-8516-3B543F800297}" type="pres">
      <dgm:prSet presAssocID="{E85EA48C-195D-4061-A1AF-754212980DB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377CBFBB-B234-4FE8-864F-F0F5EA9C7D32}" type="pres">
      <dgm:prSet presAssocID="{E85EA48C-195D-4061-A1AF-754212980DB5}" presName="negativeSpace" presStyleCnt="0"/>
      <dgm:spPr/>
    </dgm:pt>
    <dgm:pt modelId="{5666FAC3-CE3E-4EEA-B227-13EEE531AB63}" type="pres">
      <dgm:prSet presAssocID="{E85EA48C-195D-4061-A1AF-754212980DB5}" presName="childText" presStyleLbl="conFgAcc1" presStyleIdx="5" presStyleCnt="9">
        <dgm:presLayoutVars>
          <dgm:bulletEnabled val="1"/>
        </dgm:presLayoutVars>
      </dgm:prSet>
      <dgm:spPr/>
    </dgm:pt>
    <dgm:pt modelId="{69453749-9529-4EBC-890C-AB0CB64D5B1F}" type="pres">
      <dgm:prSet presAssocID="{29B3B5BE-1AA3-4896-875E-4C3CE8532381}" presName="spaceBetweenRectangles" presStyleCnt="0"/>
      <dgm:spPr/>
    </dgm:pt>
    <dgm:pt modelId="{24C036D9-AC11-42F7-A0B0-A89EDAFFD577}" type="pres">
      <dgm:prSet presAssocID="{5F73083D-A3AE-4560-989D-9F63A4535A74}" presName="parentLin" presStyleCnt="0"/>
      <dgm:spPr/>
    </dgm:pt>
    <dgm:pt modelId="{B8EE3231-C4A7-4EAE-878E-5BB3176A14AD}" type="pres">
      <dgm:prSet presAssocID="{5F73083D-A3AE-4560-989D-9F63A4535A74}" presName="parentLeftMargin" presStyleLbl="node1" presStyleIdx="5" presStyleCnt="9"/>
      <dgm:spPr/>
    </dgm:pt>
    <dgm:pt modelId="{5AD844D1-A91D-4A98-8934-7A7B58A00AFB}" type="pres">
      <dgm:prSet presAssocID="{5F73083D-A3AE-4560-989D-9F63A4535A7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5C645DE2-3998-48C4-9836-884481D4AD60}" type="pres">
      <dgm:prSet presAssocID="{5F73083D-A3AE-4560-989D-9F63A4535A74}" presName="negativeSpace" presStyleCnt="0"/>
      <dgm:spPr/>
    </dgm:pt>
    <dgm:pt modelId="{C6F120F2-DEA4-4D3D-B2D2-746E648C8782}" type="pres">
      <dgm:prSet presAssocID="{5F73083D-A3AE-4560-989D-9F63A4535A74}" presName="childText" presStyleLbl="conFgAcc1" presStyleIdx="6" presStyleCnt="9">
        <dgm:presLayoutVars>
          <dgm:bulletEnabled val="1"/>
        </dgm:presLayoutVars>
      </dgm:prSet>
      <dgm:spPr/>
    </dgm:pt>
    <dgm:pt modelId="{3E7030EC-DD7B-4010-A392-8D52E00FB4D1}" type="pres">
      <dgm:prSet presAssocID="{DFB01DE6-6801-4BFF-931F-AD974444CFF5}" presName="spaceBetweenRectangles" presStyleCnt="0"/>
      <dgm:spPr/>
    </dgm:pt>
    <dgm:pt modelId="{23F8B4CD-BC1B-454F-8512-5C0510766397}" type="pres">
      <dgm:prSet presAssocID="{9B2CEF14-0A20-4318-82E5-7D56117F16DF}" presName="parentLin" presStyleCnt="0"/>
      <dgm:spPr/>
    </dgm:pt>
    <dgm:pt modelId="{3AE6C1AC-2528-422A-8BED-C3CED0487B85}" type="pres">
      <dgm:prSet presAssocID="{9B2CEF14-0A20-4318-82E5-7D56117F16DF}" presName="parentLeftMargin" presStyleLbl="node1" presStyleIdx="6" presStyleCnt="9"/>
      <dgm:spPr/>
    </dgm:pt>
    <dgm:pt modelId="{1EFEC1DF-2E01-4B40-B3D1-A72DDD9F33F4}" type="pres">
      <dgm:prSet presAssocID="{9B2CEF14-0A20-4318-82E5-7D56117F16D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9810985B-801E-451F-8BEE-6E017504245A}" type="pres">
      <dgm:prSet presAssocID="{9B2CEF14-0A20-4318-82E5-7D56117F16DF}" presName="negativeSpace" presStyleCnt="0"/>
      <dgm:spPr/>
    </dgm:pt>
    <dgm:pt modelId="{58ECFB50-F9BC-4CE2-84B9-A30149238E3A}" type="pres">
      <dgm:prSet presAssocID="{9B2CEF14-0A20-4318-82E5-7D56117F16DF}" presName="childText" presStyleLbl="conFgAcc1" presStyleIdx="7" presStyleCnt="9">
        <dgm:presLayoutVars>
          <dgm:bulletEnabled val="1"/>
        </dgm:presLayoutVars>
      </dgm:prSet>
      <dgm:spPr/>
    </dgm:pt>
    <dgm:pt modelId="{D0A198B8-3A14-4A77-9FEA-6B0E41A2A357}" type="pres">
      <dgm:prSet presAssocID="{44AC39B9-A73F-4AD0-BA86-C0D459616034}" presName="spaceBetweenRectangles" presStyleCnt="0"/>
      <dgm:spPr/>
    </dgm:pt>
    <dgm:pt modelId="{C58259AA-78C1-4F23-B4E6-611D18065DB5}" type="pres">
      <dgm:prSet presAssocID="{64AFCC2D-963D-4ABC-BD06-76028BF284D1}" presName="parentLin" presStyleCnt="0"/>
      <dgm:spPr/>
    </dgm:pt>
    <dgm:pt modelId="{0E704C4D-FBC0-4C67-BE19-DD26DA556053}" type="pres">
      <dgm:prSet presAssocID="{64AFCC2D-963D-4ABC-BD06-76028BF284D1}" presName="parentLeftMargin" presStyleLbl="node1" presStyleIdx="7" presStyleCnt="9"/>
      <dgm:spPr/>
    </dgm:pt>
    <dgm:pt modelId="{215B0C6D-BD76-4A60-AEC8-6446FD4098BA}" type="pres">
      <dgm:prSet presAssocID="{64AFCC2D-963D-4ABC-BD06-76028BF284D1}" presName="parentText" presStyleLbl="node1" presStyleIdx="8" presStyleCnt="9" custScaleX="119732" custScaleY="98997">
        <dgm:presLayoutVars>
          <dgm:chMax val="0"/>
          <dgm:bulletEnabled val="1"/>
        </dgm:presLayoutVars>
      </dgm:prSet>
      <dgm:spPr/>
    </dgm:pt>
    <dgm:pt modelId="{E82B5718-89EC-41B6-A874-1C199D208AB4}" type="pres">
      <dgm:prSet presAssocID="{64AFCC2D-963D-4ABC-BD06-76028BF284D1}" presName="negativeSpace" presStyleCnt="0"/>
      <dgm:spPr/>
    </dgm:pt>
    <dgm:pt modelId="{505403B5-D483-4666-8803-8F37FC984001}" type="pres">
      <dgm:prSet presAssocID="{64AFCC2D-963D-4ABC-BD06-76028BF284D1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A6FF1400-5993-4E4F-A916-08DF1A0F256D}" type="presOf" srcId="{6CA6017C-A3F0-4D48-8373-F2AB88AADF44}" destId="{4F35F6CD-BFF7-4BBC-BD5B-006A70CC0FC4}" srcOrd="1" destOrd="0" presId="urn:microsoft.com/office/officeart/2005/8/layout/list1"/>
    <dgm:cxn modelId="{C1EFC110-2240-47C9-A3B7-D7678B029082}" type="presOf" srcId="{EEBFFFED-923E-4A34-85A9-6BB526A34EC5}" destId="{5152DE91-E098-4608-A583-54D289E5696E}" srcOrd="0" destOrd="0" presId="urn:microsoft.com/office/officeart/2005/8/layout/list1"/>
    <dgm:cxn modelId="{D05F5C15-755C-4BD9-848E-3E1F417189C6}" type="presOf" srcId="{64AFCC2D-963D-4ABC-BD06-76028BF284D1}" destId="{215B0C6D-BD76-4A60-AEC8-6446FD4098BA}" srcOrd="1" destOrd="0" presId="urn:microsoft.com/office/officeart/2005/8/layout/list1"/>
    <dgm:cxn modelId="{98A8F118-9483-44FF-8525-D13F0685E7C4}" srcId="{292CAA01-93BD-4E0A-B68D-1A5FC3DD962F}" destId="{9B2CEF14-0A20-4318-82E5-7D56117F16DF}" srcOrd="7" destOrd="0" parTransId="{CAC79B61-5A62-485B-97D3-2C5EAEACE05B}" sibTransId="{44AC39B9-A73F-4AD0-BA86-C0D459616034}"/>
    <dgm:cxn modelId="{CEAD351D-EF86-4338-96AB-EF6288C91EA1}" type="presOf" srcId="{6CA6017C-A3F0-4D48-8373-F2AB88AADF44}" destId="{7045F667-27F5-404F-AAD1-C716E11D8297}" srcOrd="0" destOrd="0" presId="urn:microsoft.com/office/officeart/2005/8/layout/list1"/>
    <dgm:cxn modelId="{15A5A32A-0024-44BD-B375-862406DCD868}" type="presOf" srcId="{84C25BD0-D625-4DEC-BDE4-4861E762D0AE}" destId="{A9407F0A-DB15-4665-A45F-5F79D61671B7}" srcOrd="1" destOrd="0" presId="urn:microsoft.com/office/officeart/2005/8/layout/list1"/>
    <dgm:cxn modelId="{85987C2D-AFCA-415F-9E87-965054E3966E}" type="presOf" srcId="{E85EA48C-195D-4061-A1AF-754212980DB5}" destId="{07D9B64D-6ECB-43B3-9DA7-EA0016D4E846}" srcOrd="0" destOrd="0" presId="urn:microsoft.com/office/officeart/2005/8/layout/list1"/>
    <dgm:cxn modelId="{9739DC67-DF0F-45AC-9C65-8651C9BCBD78}" srcId="{292CAA01-93BD-4E0A-B68D-1A5FC3DD962F}" destId="{EEBFFFED-923E-4A34-85A9-6BB526A34EC5}" srcOrd="1" destOrd="0" parTransId="{026D1D31-5F55-400D-B36F-60CB88117218}" sibTransId="{F6633B10-2835-4EAB-9593-D47085703491}"/>
    <dgm:cxn modelId="{58E3034C-4421-4233-8E70-EFB6FB8DB877}" type="presOf" srcId="{84C25BD0-D625-4DEC-BDE4-4861E762D0AE}" destId="{50D4D6E3-A0E9-4EC6-A796-4277A98993A6}" srcOrd="0" destOrd="0" presId="urn:microsoft.com/office/officeart/2005/8/layout/list1"/>
    <dgm:cxn modelId="{C9458E53-902C-4F61-904C-E81279B9414F}" type="presOf" srcId="{EEBFFFED-923E-4A34-85A9-6BB526A34EC5}" destId="{0102F0C5-6DFF-4B3A-887A-1B9F4B83E9AB}" srcOrd="1" destOrd="0" presId="urn:microsoft.com/office/officeart/2005/8/layout/list1"/>
    <dgm:cxn modelId="{C37EBB75-E067-4A22-865F-18E859AF6D93}" srcId="{292CAA01-93BD-4E0A-B68D-1A5FC3DD962F}" destId="{5F73083D-A3AE-4560-989D-9F63A4535A74}" srcOrd="6" destOrd="0" parTransId="{E30810A6-825C-4990-9EBB-1CC3B54911FF}" sibTransId="{DFB01DE6-6801-4BFF-931F-AD974444CFF5}"/>
    <dgm:cxn modelId="{857D6A59-0D04-4754-9B45-243C87EA0FF7}" srcId="{292CAA01-93BD-4E0A-B68D-1A5FC3DD962F}" destId="{D09D230A-4D30-4ADA-B2D3-2F22B9C05295}" srcOrd="2" destOrd="0" parTransId="{39037D0F-9BFC-40C6-BB21-6A7DBF56FB48}" sibTransId="{090AB89E-A760-4271-A1C9-3CAF2E8770ED}"/>
    <dgm:cxn modelId="{CA9DED84-F8F9-4A58-8C7E-C92C4BB0ECD2}" type="presOf" srcId="{D09D230A-4D30-4ADA-B2D3-2F22B9C05295}" destId="{676815B0-C6F8-4593-A42E-A6AEEAC947EC}" srcOrd="1" destOrd="0" presId="urn:microsoft.com/office/officeart/2005/8/layout/list1"/>
    <dgm:cxn modelId="{37DD298F-6D50-4AFC-A1EB-0DC9B6ACF420}" srcId="{292CAA01-93BD-4E0A-B68D-1A5FC3DD962F}" destId="{64AFCC2D-963D-4ABC-BD06-76028BF284D1}" srcOrd="8" destOrd="0" parTransId="{24D1A57E-3F5E-47D4-A848-D4837AA3A518}" sibTransId="{2D100820-18E2-404E-AA10-3DD2600919DF}"/>
    <dgm:cxn modelId="{171DEAAE-7F04-43D8-9DB1-CFD38131DDE6}" type="presOf" srcId="{71E07279-9A55-416A-BAD1-74408509AEF3}" destId="{535586F3-23D6-494E-8C67-CA2BB0915752}" srcOrd="0" destOrd="0" presId="urn:microsoft.com/office/officeart/2005/8/layout/list1"/>
    <dgm:cxn modelId="{0CA8BAB0-D389-4B24-B167-9A01FAB88C86}" type="presOf" srcId="{9B2CEF14-0A20-4318-82E5-7D56117F16DF}" destId="{3AE6C1AC-2528-422A-8BED-C3CED0487B85}" srcOrd="0" destOrd="0" presId="urn:microsoft.com/office/officeart/2005/8/layout/list1"/>
    <dgm:cxn modelId="{79066CB3-AC54-4141-ACD7-0DA64E5A1C87}" type="presOf" srcId="{9B2CEF14-0A20-4318-82E5-7D56117F16DF}" destId="{1EFEC1DF-2E01-4B40-B3D1-A72DDD9F33F4}" srcOrd="1" destOrd="0" presId="urn:microsoft.com/office/officeart/2005/8/layout/list1"/>
    <dgm:cxn modelId="{1FA93DB5-D5E9-41D9-A4E7-D414FCD807B0}" type="presOf" srcId="{292CAA01-93BD-4E0A-B68D-1A5FC3DD962F}" destId="{4022DDCF-AB9B-4869-A243-304C5BA1A29E}" srcOrd="0" destOrd="0" presId="urn:microsoft.com/office/officeart/2005/8/layout/list1"/>
    <dgm:cxn modelId="{E7EB6EB5-5255-466D-BBA2-FB2C03FCF5BF}" type="presOf" srcId="{5F73083D-A3AE-4560-989D-9F63A4535A74}" destId="{B8EE3231-C4A7-4EAE-878E-5BB3176A14AD}" srcOrd="0" destOrd="0" presId="urn:microsoft.com/office/officeart/2005/8/layout/list1"/>
    <dgm:cxn modelId="{5158ADB6-5502-4197-80E6-3988F2AA235B}" type="presOf" srcId="{D09D230A-4D30-4ADA-B2D3-2F22B9C05295}" destId="{27C76FDF-3CDD-4C37-89F5-B6B292A062A9}" srcOrd="0" destOrd="0" presId="urn:microsoft.com/office/officeart/2005/8/layout/list1"/>
    <dgm:cxn modelId="{0A211CBB-957E-4589-A7A2-B8CB9F57819F}" type="presOf" srcId="{5F73083D-A3AE-4560-989D-9F63A4535A74}" destId="{5AD844D1-A91D-4A98-8934-7A7B58A00AFB}" srcOrd="1" destOrd="0" presId="urn:microsoft.com/office/officeart/2005/8/layout/list1"/>
    <dgm:cxn modelId="{AEE977BB-5348-4DE0-8BE0-C56DAE373523}" srcId="{292CAA01-93BD-4E0A-B68D-1A5FC3DD962F}" destId="{71E07279-9A55-416A-BAD1-74408509AEF3}" srcOrd="0" destOrd="0" parTransId="{4E37FE72-D440-4ACD-8A6E-45A5BF36D72F}" sibTransId="{95BC4759-8CE4-4004-B197-60C78D3A840F}"/>
    <dgm:cxn modelId="{54246FBD-5FD9-4164-AE6E-E674679EF090}" srcId="{292CAA01-93BD-4E0A-B68D-1A5FC3DD962F}" destId="{E85EA48C-195D-4061-A1AF-754212980DB5}" srcOrd="5" destOrd="0" parTransId="{349D9532-DF92-4889-9F5A-0EF9C2B7A4AD}" sibTransId="{29B3B5BE-1AA3-4896-875E-4C3CE8532381}"/>
    <dgm:cxn modelId="{B280B8C2-90EA-4B3D-9CBC-763700C64ADD}" type="presOf" srcId="{64AFCC2D-963D-4ABC-BD06-76028BF284D1}" destId="{0E704C4D-FBC0-4C67-BE19-DD26DA556053}" srcOrd="0" destOrd="0" presId="urn:microsoft.com/office/officeart/2005/8/layout/list1"/>
    <dgm:cxn modelId="{11C499C9-C1D6-4CE2-BC37-D8C4D98400CC}" srcId="{292CAA01-93BD-4E0A-B68D-1A5FC3DD962F}" destId="{6CA6017C-A3F0-4D48-8373-F2AB88AADF44}" srcOrd="4" destOrd="0" parTransId="{8E5869AB-F076-4584-97A2-EDCF4871DD52}" sibTransId="{8E66D37A-4248-4346-9B86-992A0ABF74C3}"/>
    <dgm:cxn modelId="{4C237FD3-E386-42D1-BDD6-88381037AC5A}" srcId="{292CAA01-93BD-4E0A-B68D-1A5FC3DD962F}" destId="{84C25BD0-D625-4DEC-BDE4-4861E762D0AE}" srcOrd="3" destOrd="0" parTransId="{9C275A5D-3F21-453A-88FB-1FB9C7130C9E}" sibTransId="{925AC060-9AAF-4083-8856-B3DA9EB2E3B7}"/>
    <dgm:cxn modelId="{604223D4-3ABF-43D2-811C-49E2E18BD4EF}" type="presOf" srcId="{E85EA48C-195D-4061-A1AF-754212980DB5}" destId="{BE51369A-100B-46A5-8516-3B543F800297}" srcOrd="1" destOrd="0" presId="urn:microsoft.com/office/officeart/2005/8/layout/list1"/>
    <dgm:cxn modelId="{1C7443E1-4F7E-49AD-A3C0-D195CB126061}" type="presOf" srcId="{71E07279-9A55-416A-BAD1-74408509AEF3}" destId="{45765D0B-09F6-4868-BB89-43967BA24A33}" srcOrd="1" destOrd="0" presId="urn:microsoft.com/office/officeart/2005/8/layout/list1"/>
    <dgm:cxn modelId="{7F91EC51-6D0F-414D-ADE5-ACF5FFF0698F}" type="presParOf" srcId="{4022DDCF-AB9B-4869-A243-304C5BA1A29E}" destId="{8C1BC84C-63BA-48C8-9953-13F6EFB49173}" srcOrd="0" destOrd="0" presId="urn:microsoft.com/office/officeart/2005/8/layout/list1"/>
    <dgm:cxn modelId="{02592099-2146-44DB-962C-631264299938}" type="presParOf" srcId="{8C1BC84C-63BA-48C8-9953-13F6EFB49173}" destId="{535586F3-23D6-494E-8C67-CA2BB0915752}" srcOrd="0" destOrd="0" presId="urn:microsoft.com/office/officeart/2005/8/layout/list1"/>
    <dgm:cxn modelId="{4C3106C1-F46C-45C3-86E6-C5371A87F4BB}" type="presParOf" srcId="{8C1BC84C-63BA-48C8-9953-13F6EFB49173}" destId="{45765D0B-09F6-4868-BB89-43967BA24A33}" srcOrd="1" destOrd="0" presId="urn:microsoft.com/office/officeart/2005/8/layout/list1"/>
    <dgm:cxn modelId="{6F3B5A7B-96A0-4884-9206-14A09E2A14E7}" type="presParOf" srcId="{4022DDCF-AB9B-4869-A243-304C5BA1A29E}" destId="{6D1460C6-DDE1-4F64-8E7A-8DD2CAC78696}" srcOrd="1" destOrd="0" presId="urn:microsoft.com/office/officeart/2005/8/layout/list1"/>
    <dgm:cxn modelId="{94389C5D-82BC-414D-8452-9B496D4CF63A}" type="presParOf" srcId="{4022DDCF-AB9B-4869-A243-304C5BA1A29E}" destId="{4423857F-8D58-4022-B2E7-5137211F76D6}" srcOrd="2" destOrd="0" presId="urn:microsoft.com/office/officeart/2005/8/layout/list1"/>
    <dgm:cxn modelId="{D6C66584-FAF0-4A02-A954-63951BC384E2}" type="presParOf" srcId="{4022DDCF-AB9B-4869-A243-304C5BA1A29E}" destId="{1D6BD5B5-D10A-4B22-B67E-7EE5B6CB610D}" srcOrd="3" destOrd="0" presId="urn:microsoft.com/office/officeart/2005/8/layout/list1"/>
    <dgm:cxn modelId="{11AEEA48-3D48-47FF-BCC6-9107CB3648EE}" type="presParOf" srcId="{4022DDCF-AB9B-4869-A243-304C5BA1A29E}" destId="{B852768F-BB84-4B46-9124-46F892098795}" srcOrd="4" destOrd="0" presId="urn:microsoft.com/office/officeart/2005/8/layout/list1"/>
    <dgm:cxn modelId="{712391D8-5FDA-4CB4-80CB-8E90D4760399}" type="presParOf" srcId="{B852768F-BB84-4B46-9124-46F892098795}" destId="{5152DE91-E098-4608-A583-54D289E5696E}" srcOrd="0" destOrd="0" presId="urn:microsoft.com/office/officeart/2005/8/layout/list1"/>
    <dgm:cxn modelId="{9E40249B-D9FE-4F3B-8042-A9924FB2289C}" type="presParOf" srcId="{B852768F-BB84-4B46-9124-46F892098795}" destId="{0102F0C5-6DFF-4B3A-887A-1B9F4B83E9AB}" srcOrd="1" destOrd="0" presId="urn:microsoft.com/office/officeart/2005/8/layout/list1"/>
    <dgm:cxn modelId="{D6CA6E99-AAA2-4354-B8B9-662EF5B14CD9}" type="presParOf" srcId="{4022DDCF-AB9B-4869-A243-304C5BA1A29E}" destId="{801CC39D-795B-4D2F-8A14-33FAC8CEAAC7}" srcOrd="5" destOrd="0" presId="urn:microsoft.com/office/officeart/2005/8/layout/list1"/>
    <dgm:cxn modelId="{26C20268-B9ED-4472-BAD1-7B0BCA80B2B0}" type="presParOf" srcId="{4022DDCF-AB9B-4869-A243-304C5BA1A29E}" destId="{CBAC9614-AADA-4CB5-A335-5B1FF8D33D08}" srcOrd="6" destOrd="0" presId="urn:microsoft.com/office/officeart/2005/8/layout/list1"/>
    <dgm:cxn modelId="{4EC2555B-83D4-4436-B963-AB7FACC2CC53}" type="presParOf" srcId="{4022DDCF-AB9B-4869-A243-304C5BA1A29E}" destId="{B532485A-08A5-4DEA-A9C9-9478A3CC4E21}" srcOrd="7" destOrd="0" presId="urn:microsoft.com/office/officeart/2005/8/layout/list1"/>
    <dgm:cxn modelId="{671870EB-9935-426C-9F9F-D17221631715}" type="presParOf" srcId="{4022DDCF-AB9B-4869-A243-304C5BA1A29E}" destId="{68DCADCB-22F5-447D-BBF5-9124D741831E}" srcOrd="8" destOrd="0" presId="urn:microsoft.com/office/officeart/2005/8/layout/list1"/>
    <dgm:cxn modelId="{9D4E53AB-E847-4506-869D-0486306E309D}" type="presParOf" srcId="{68DCADCB-22F5-447D-BBF5-9124D741831E}" destId="{27C76FDF-3CDD-4C37-89F5-B6B292A062A9}" srcOrd="0" destOrd="0" presId="urn:microsoft.com/office/officeart/2005/8/layout/list1"/>
    <dgm:cxn modelId="{232EBE0A-B7DC-4CC4-AD62-553C30BC232F}" type="presParOf" srcId="{68DCADCB-22F5-447D-BBF5-9124D741831E}" destId="{676815B0-C6F8-4593-A42E-A6AEEAC947EC}" srcOrd="1" destOrd="0" presId="urn:microsoft.com/office/officeart/2005/8/layout/list1"/>
    <dgm:cxn modelId="{9DED7B38-8516-4EC3-B19F-2BC874E459B3}" type="presParOf" srcId="{4022DDCF-AB9B-4869-A243-304C5BA1A29E}" destId="{EA3CC447-1D15-4894-8FC9-F9B28F039BB1}" srcOrd="9" destOrd="0" presId="urn:microsoft.com/office/officeart/2005/8/layout/list1"/>
    <dgm:cxn modelId="{51B887BB-74AC-4B69-9B2A-290E3354ECB3}" type="presParOf" srcId="{4022DDCF-AB9B-4869-A243-304C5BA1A29E}" destId="{8E4FF0DD-5F8E-4D24-B39B-FD1C2FB2FB41}" srcOrd="10" destOrd="0" presId="urn:microsoft.com/office/officeart/2005/8/layout/list1"/>
    <dgm:cxn modelId="{25AA18EB-E465-46BC-AF2A-25D0E74F169F}" type="presParOf" srcId="{4022DDCF-AB9B-4869-A243-304C5BA1A29E}" destId="{3C24A391-3934-4FC6-BF30-9B748544EF93}" srcOrd="11" destOrd="0" presId="urn:microsoft.com/office/officeart/2005/8/layout/list1"/>
    <dgm:cxn modelId="{F473D006-9423-4376-B4AF-A748E5A63913}" type="presParOf" srcId="{4022DDCF-AB9B-4869-A243-304C5BA1A29E}" destId="{E85BDA9E-3584-456C-BCBB-81272D749018}" srcOrd="12" destOrd="0" presId="urn:microsoft.com/office/officeart/2005/8/layout/list1"/>
    <dgm:cxn modelId="{3F889E15-966D-40AF-A607-A5653D8205ED}" type="presParOf" srcId="{E85BDA9E-3584-456C-BCBB-81272D749018}" destId="{50D4D6E3-A0E9-4EC6-A796-4277A98993A6}" srcOrd="0" destOrd="0" presId="urn:microsoft.com/office/officeart/2005/8/layout/list1"/>
    <dgm:cxn modelId="{3D9B5544-7275-4791-836B-889CC10D2302}" type="presParOf" srcId="{E85BDA9E-3584-456C-BCBB-81272D749018}" destId="{A9407F0A-DB15-4665-A45F-5F79D61671B7}" srcOrd="1" destOrd="0" presId="urn:microsoft.com/office/officeart/2005/8/layout/list1"/>
    <dgm:cxn modelId="{C9C29A8A-357B-4CB1-824A-BFCF6BCBBBBA}" type="presParOf" srcId="{4022DDCF-AB9B-4869-A243-304C5BA1A29E}" destId="{11A0BF80-9183-49A9-A18D-C2C9891C8F57}" srcOrd="13" destOrd="0" presId="urn:microsoft.com/office/officeart/2005/8/layout/list1"/>
    <dgm:cxn modelId="{7BAFC219-08E5-4527-B946-3B2E76AF1A89}" type="presParOf" srcId="{4022DDCF-AB9B-4869-A243-304C5BA1A29E}" destId="{1C7A6E3D-7172-4181-8E59-3A1514B59E89}" srcOrd="14" destOrd="0" presId="urn:microsoft.com/office/officeart/2005/8/layout/list1"/>
    <dgm:cxn modelId="{C9840B69-E6E6-4B8F-BE78-5C26C1DBD8D1}" type="presParOf" srcId="{4022DDCF-AB9B-4869-A243-304C5BA1A29E}" destId="{5E458552-7505-48C3-A082-C89F9C62A754}" srcOrd="15" destOrd="0" presId="urn:microsoft.com/office/officeart/2005/8/layout/list1"/>
    <dgm:cxn modelId="{8F8CEB08-BF5D-4B5D-97BF-1893606C66BF}" type="presParOf" srcId="{4022DDCF-AB9B-4869-A243-304C5BA1A29E}" destId="{BAE542A6-C9F3-4FAE-B1C7-DD3D2DEEFB1B}" srcOrd="16" destOrd="0" presId="urn:microsoft.com/office/officeart/2005/8/layout/list1"/>
    <dgm:cxn modelId="{BF44EEC7-5150-48AA-B454-B4899165D555}" type="presParOf" srcId="{BAE542A6-C9F3-4FAE-B1C7-DD3D2DEEFB1B}" destId="{7045F667-27F5-404F-AAD1-C716E11D8297}" srcOrd="0" destOrd="0" presId="urn:microsoft.com/office/officeart/2005/8/layout/list1"/>
    <dgm:cxn modelId="{6EFEDCCD-D604-43D9-AE9A-4BCEEAE66210}" type="presParOf" srcId="{BAE542A6-C9F3-4FAE-B1C7-DD3D2DEEFB1B}" destId="{4F35F6CD-BFF7-4BBC-BD5B-006A70CC0FC4}" srcOrd="1" destOrd="0" presId="urn:microsoft.com/office/officeart/2005/8/layout/list1"/>
    <dgm:cxn modelId="{79B04C38-E9C0-4C39-AB63-2CBD06DDD043}" type="presParOf" srcId="{4022DDCF-AB9B-4869-A243-304C5BA1A29E}" destId="{FA6CF75E-4AE3-42A4-8B5E-FD92CD02A79B}" srcOrd="17" destOrd="0" presId="urn:microsoft.com/office/officeart/2005/8/layout/list1"/>
    <dgm:cxn modelId="{CA8650DA-BA56-406F-BD2F-B7FB0E30BC73}" type="presParOf" srcId="{4022DDCF-AB9B-4869-A243-304C5BA1A29E}" destId="{8EAB3855-FAD5-4461-931E-1BA83A4BFD08}" srcOrd="18" destOrd="0" presId="urn:microsoft.com/office/officeart/2005/8/layout/list1"/>
    <dgm:cxn modelId="{08944168-F3EA-4B34-9838-7A5A7B10635D}" type="presParOf" srcId="{4022DDCF-AB9B-4869-A243-304C5BA1A29E}" destId="{97EC84A7-564B-40BC-AABA-D79E3EB176E2}" srcOrd="19" destOrd="0" presId="urn:microsoft.com/office/officeart/2005/8/layout/list1"/>
    <dgm:cxn modelId="{6DEE54B3-2E8E-4940-8D2D-CC530A20EDAA}" type="presParOf" srcId="{4022DDCF-AB9B-4869-A243-304C5BA1A29E}" destId="{A712B96B-F6BC-49E1-9763-456231FC4C3D}" srcOrd="20" destOrd="0" presId="urn:microsoft.com/office/officeart/2005/8/layout/list1"/>
    <dgm:cxn modelId="{4946E3F0-CE1A-4D23-A509-460231490572}" type="presParOf" srcId="{A712B96B-F6BC-49E1-9763-456231FC4C3D}" destId="{07D9B64D-6ECB-43B3-9DA7-EA0016D4E846}" srcOrd="0" destOrd="0" presId="urn:microsoft.com/office/officeart/2005/8/layout/list1"/>
    <dgm:cxn modelId="{89B6F640-FC30-472C-A759-DF4EF3B9BD86}" type="presParOf" srcId="{A712B96B-F6BC-49E1-9763-456231FC4C3D}" destId="{BE51369A-100B-46A5-8516-3B543F800297}" srcOrd="1" destOrd="0" presId="urn:microsoft.com/office/officeart/2005/8/layout/list1"/>
    <dgm:cxn modelId="{A7B3490F-B977-4FC9-BCCC-0984DCDA2B1F}" type="presParOf" srcId="{4022DDCF-AB9B-4869-A243-304C5BA1A29E}" destId="{377CBFBB-B234-4FE8-864F-F0F5EA9C7D32}" srcOrd="21" destOrd="0" presId="urn:microsoft.com/office/officeart/2005/8/layout/list1"/>
    <dgm:cxn modelId="{1EF47E10-808B-40E9-B94E-01E58D9488AD}" type="presParOf" srcId="{4022DDCF-AB9B-4869-A243-304C5BA1A29E}" destId="{5666FAC3-CE3E-4EEA-B227-13EEE531AB63}" srcOrd="22" destOrd="0" presId="urn:microsoft.com/office/officeart/2005/8/layout/list1"/>
    <dgm:cxn modelId="{B69065D8-99B7-4F61-A3BF-B4DA69F9C2CE}" type="presParOf" srcId="{4022DDCF-AB9B-4869-A243-304C5BA1A29E}" destId="{69453749-9529-4EBC-890C-AB0CB64D5B1F}" srcOrd="23" destOrd="0" presId="urn:microsoft.com/office/officeart/2005/8/layout/list1"/>
    <dgm:cxn modelId="{48F60CCF-0CC7-4420-A969-37F059597B5C}" type="presParOf" srcId="{4022DDCF-AB9B-4869-A243-304C5BA1A29E}" destId="{24C036D9-AC11-42F7-A0B0-A89EDAFFD577}" srcOrd="24" destOrd="0" presId="urn:microsoft.com/office/officeart/2005/8/layout/list1"/>
    <dgm:cxn modelId="{D06617D3-2876-4347-86EC-B3BB29201576}" type="presParOf" srcId="{24C036D9-AC11-42F7-A0B0-A89EDAFFD577}" destId="{B8EE3231-C4A7-4EAE-878E-5BB3176A14AD}" srcOrd="0" destOrd="0" presId="urn:microsoft.com/office/officeart/2005/8/layout/list1"/>
    <dgm:cxn modelId="{46D5A83D-DC2E-48FF-96D7-4592461DB7C4}" type="presParOf" srcId="{24C036D9-AC11-42F7-A0B0-A89EDAFFD577}" destId="{5AD844D1-A91D-4A98-8934-7A7B58A00AFB}" srcOrd="1" destOrd="0" presId="urn:microsoft.com/office/officeart/2005/8/layout/list1"/>
    <dgm:cxn modelId="{8B484932-C7D1-4072-8991-64B450EC161B}" type="presParOf" srcId="{4022DDCF-AB9B-4869-A243-304C5BA1A29E}" destId="{5C645DE2-3998-48C4-9836-884481D4AD60}" srcOrd="25" destOrd="0" presId="urn:microsoft.com/office/officeart/2005/8/layout/list1"/>
    <dgm:cxn modelId="{40996BA6-44D1-4D9C-895B-0B6E29C86682}" type="presParOf" srcId="{4022DDCF-AB9B-4869-A243-304C5BA1A29E}" destId="{C6F120F2-DEA4-4D3D-B2D2-746E648C8782}" srcOrd="26" destOrd="0" presId="urn:microsoft.com/office/officeart/2005/8/layout/list1"/>
    <dgm:cxn modelId="{6495E9D3-4F2D-4D29-A784-AD8003602F9B}" type="presParOf" srcId="{4022DDCF-AB9B-4869-A243-304C5BA1A29E}" destId="{3E7030EC-DD7B-4010-A392-8D52E00FB4D1}" srcOrd="27" destOrd="0" presId="urn:microsoft.com/office/officeart/2005/8/layout/list1"/>
    <dgm:cxn modelId="{4A03171F-0B83-4EE5-9D5E-2A78ED1473D8}" type="presParOf" srcId="{4022DDCF-AB9B-4869-A243-304C5BA1A29E}" destId="{23F8B4CD-BC1B-454F-8512-5C0510766397}" srcOrd="28" destOrd="0" presId="urn:microsoft.com/office/officeart/2005/8/layout/list1"/>
    <dgm:cxn modelId="{EF230A7F-0650-4AD5-BF59-52CE1969E95F}" type="presParOf" srcId="{23F8B4CD-BC1B-454F-8512-5C0510766397}" destId="{3AE6C1AC-2528-422A-8BED-C3CED0487B85}" srcOrd="0" destOrd="0" presId="urn:microsoft.com/office/officeart/2005/8/layout/list1"/>
    <dgm:cxn modelId="{CD150B40-F296-47EF-ACEF-D55B4F0A99ED}" type="presParOf" srcId="{23F8B4CD-BC1B-454F-8512-5C0510766397}" destId="{1EFEC1DF-2E01-4B40-B3D1-A72DDD9F33F4}" srcOrd="1" destOrd="0" presId="urn:microsoft.com/office/officeart/2005/8/layout/list1"/>
    <dgm:cxn modelId="{6FA11258-C4E0-44C0-B91E-15EA6500A001}" type="presParOf" srcId="{4022DDCF-AB9B-4869-A243-304C5BA1A29E}" destId="{9810985B-801E-451F-8BEE-6E017504245A}" srcOrd="29" destOrd="0" presId="urn:microsoft.com/office/officeart/2005/8/layout/list1"/>
    <dgm:cxn modelId="{4F8102FD-5F53-4E26-B427-5C4E4ACDE6D5}" type="presParOf" srcId="{4022DDCF-AB9B-4869-A243-304C5BA1A29E}" destId="{58ECFB50-F9BC-4CE2-84B9-A30149238E3A}" srcOrd="30" destOrd="0" presId="urn:microsoft.com/office/officeart/2005/8/layout/list1"/>
    <dgm:cxn modelId="{FCFE3AAD-8076-44C0-B944-E98BFC8852D3}" type="presParOf" srcId="{4022DDCF-AB9B-4869-A243-304C5BA1A29E}" destId="{D0A198B8-3A14-4A77-9FEA-6B0E41A2A357}" srcOrd="31" destOrd="0" presId="urn:microsoft.com/office/officeart/2005/8/layout/list1"/>
    <dgm:cxn modelId="{92B7F5D4-62EB-4EE6-A480-695E852B81E5}" type="presParOf" srcId="{4022DDCF-AB9B-4869-A243-304C5BA1A29E}" destId="{C58259AA-78C1-4F23-B4E6-611D18065DB5}" srcOrd="32" destOrd="0" presId="urn:microsoft.com/office/officeart/2005/8/layout/list1"/>
    <dgm:cxn modelId="{6CD865C5-5399-470C-925D-B125679A6073}" type="presParOf" srcId="{C58259AA-78C1-4F23-B4E6-611D18065DB5}" destId="{0E704C4D-FBC0-4C67-BE19-DD26DA556053}" srcOrd="0" destOrd="0" presId="urn:microsoft.com/office/officeart/2005/8/layout/list1"/>
    <dgm:cxn modelId="{4F31429B-0E00-49F3-851B-6AB6008339C6}" type="presParOf" srcId="{C58259AA-78C1-4F23-B4E6-611D18065DB5}" destId="{215B0C6D-BD76-4A60-AEC8-6446FD4098BA}" srcOrd="1" destOrd="0" presId="urn:microsoft.com/office/officeart/2005/8/layout/list1"/>
    <dgm:cxn modelId="{84B6FF8C-2EC6-4253-90B3-EDBAC63C671C}" type="presParOf" srcId="{4022DDCF-AB9B-4869-A243-304C5BA1A29E}" destId="{E82B5718-89EC-41B6-A874-1C199D208AB4}" srcOrd="33" destOrd="0" presId="urn:microsoft.com/office/officeart/2005/8/layout/list1"/>
    <dgm:cxn modelId="{00A8D9A5-546F-43F1-AD1D-185589D96EA2}" type="presParOf" srcId="{4022DDCF-AB9B-4869-A243-304C5BA1A29E}" destId="{505403B5-D483-4666-8803-8F37FC98400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88C3AB-8364-4BEB-A135-004CDD3355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3B1EF-31AE-4178-9A1E-846C5265C3E2}">
      <dgm:prSet/>
      <dgm:spPr/>
      <dgm:t>
        <a:bodyPr/>
        <a:lstStyle/>
        <a:p>
          <a:r>
            <a:rPr lang="id-ID" b="1" baseline="0" dirty="0"/>
            <a:t>Recovery Measures </a:t>
          </a:r>
          <a:r>
            <a:rPr lang="en-US" b="1" baseline="0" dirty="0"/>
            <a:t>- examples</a:t>
          </a:r>
          <a:endParaRPr lang="en-US" b="1" dirty="0"/>
        </a:p>
      </dgm:t>
    </dgm:pt>
    <dgm:pt modelId="{D0012813-0D23-4393-BDA3-20BFAA6BBA41}" type="parTrans" cxnId="{46F3789A-6939-404A-B0C7-23E9D891E362}">
      <dgm:prSet/>
      <dgm:spPr/>
      <dgm:t>
        <a:bodyPr/>
        <a:lstStyle/>
        <a:p>
          <a:endParaRPr lang="en-US"/>
        </a:p>
      </dgm:t>
    </dgm:pt>
    <dgm:pt modelId="{C35F1A9D-2AF8-43B4-BC23-585A2F1B74F8}" type="sibTrans" cxnId="{46F3789A-6939-404A-B0C7-23E9D891E362}">
      <dgm:prSet/>
      <dgm:spPr/>
      <dgm:t>
        <a:bodyPr/>
        <a:lstStyle/>
        <a:p>
          <a:endParaRPr lang="en-US"/>
        </a:p>
      </dgm:t>
    </dgm:pt>
    <dgm:pt modelId="{9BE2CBD4-EC36-43D7-B5D1-99215D767648}" type="pres">
      <dgm:prSet presAssocID="{9588C3AB-8364-4BEB-A135-004CDD3355A2}" presName="Name0" presStyleCnt="0">
        <dgm:presLayoutVars>
          <dgm:dir/>
          <dgm:animLvl val="lvl"/>
          <dgm:resizeHandles val="exact"/>
        </dgm:presLayoutVars>
      </dgm:prSet>
      <dgm:spPr/>
    </dgm:pt>
    <dgm:pt modelId="{678B7212-D56D-4088-9A77-4DD09DFF04FD}" type="pres">
      <dgm:prSet presAssocID="{26B3B1EF-31AE-4178-9A1E-846C5265C3E2}" presName="linNode" presStyleCnt="0"/>
      <dgm:spPr/>
    </dgm:pt>
    <dgm:pt modelId="{8323B009-D52C-4038-A228-3F8774125E01}" type="pres">
      <dgm:prSet presAssocID="{26B3B1EF-31AE-4178-9A1E-846C5265C3E2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7BA4C07-80F3-4E34-9F52-7C88C1BA8025}" type="presOf" srcId="{9588C3AB-8364-4BEB-A135-004CDD3355A2}" destId="{9BE2CBD4-EC36-43D7-B5D1-99215D767648}" srcOrd="0" destOrd="0" presId="urn:microsoft.com/office/officeart/2005/8/layout/vList5"/>
    <dgm:cxn modelId="{CAA8D976-F526-4FB7-8EB4-A0F988ACED49}" type="presOf" srcId="{26B3B1EF-31AE-4178-9A1E-846C5265C3E2}" destId="{8323B009-D52C-4038-A228-3F8774125E01}" srcOrd="0" destOrd="0" presId="urn:microsoft.com/office/officeart/2005/8/layout/vList5"/>
    <dgm:cxn modelId="{46F3789A-6939-404A-B0C7-23E9D891E362}" srcId="{9588C3AB-8364-4BEB-A135-004CDD3355A2}" destId="{26B3B1EF-31AE-4178-9A1E-846C5265C3E2}" srcOrd="0" destOrd="0" parTransId="{D0012813-0D23-4393-BDA3-20BFAA6BBA41}" sibTransId="{C35F1A9D-2AF8-43B4-BC23-585A2F1B74F8}"/>
    <dgm:cxn modelId="{78031245-21D0-4CC0-B0DF-74040EA9F714}" type="presParOf" srcId="{9BE2CBD4-EC36-43D7-B5D1-99215D767648}" destId="{678B7212-D56D-4088-9A77-4DD09DFF04FD}" srcOrd="0" destOrd="0" presId="urn:microsoft.com/office/officeart/2005/8/layout/vList5"/>
    <dgm:cxn modelId="{D10587B3-F40C-414E-8FEC-44A6711293F7}" type="presParOf" srcId="{678B7212-D56D-4088-9A77-4DD09DFF04FD}" destId="{8323B009-D52C-4038-A228-3F8774125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2CAA01-93BD-4E0A-B68D-1A5FC3DD96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1E07279-9A55-416A-BAD1-74408509AEF3}">
      <dgm:prSet/>
      <dgm:spPr/>
      <dgm:t>
        <a:bodyPr/>
        <a:lstStyle/>
        <a:p>
          <a:r>
            <a:rPr lang="en-US" altLang="en-US" dirty="0">
              <a:solidFill>
                <a:schemeClr val="bg1"/>
              </a:solidFill>
              <a:latin typeface="Arial" panose="020B0604020202020204" pitchFamily="34" charset="0"/>
            </a:rPr>
            <a:t>Gas, fire &amp; smoke alarms</a:t>
          </a:r>
          <a:endParaRPr lang="en-US" dirty="0"/>
        </a:p>
      </dgm:t>
    </dgm:pt>
    <dgm:pt modelId="{4E37FE72-D440-4ACD-8A6E-45A5BF36D72F}" type="parTrans" cxnId="{AEE977BB-5348-4DE0-8BE0-C56DAE373523}">
      <dgm:prSet/>
      <dgm:spPr/>
      <dgm:t>
        <a:bodyPr/>
        <a:lstStyle/>
        <a:p>
          <a:endParaRPr lang="en-US"/>
        </a:p>
      </dgm:t>
    </dgm:pt>
    <dgm:pt modelId="{95BC4759-8CE4-4004-B197-60C78D3A840F}" type="sibTrans" cxnId="{AEE977BB-5348-4DE0-8BE0-C56DAE373523}">
      <dgm:prSet/>
      <dgm:spPr/>
      <dgm:t>
        <a:bodyPr/>
        <a:lstStyle/>
        <a:p>
          <a:endParaRPr lang="en-US"/>
        </a:p>
      </dgm:t>
    </dgm:pt>
    <dgm:pt modelId="{A6A04D94-69B2-4D02-88A1-28870AEBB25C}">
      <dgm:prSet/>
      <dgm:spPr/>
      <dgm:t>
        <a:bodyPr/>
        <a:lstStyle/>
        <a:p>
          <a:r>
            <a:rPr lang="en-US" altLang="en-US">
              <a:solidFill>
                <a:schemeClr val="bg1"/>
              </a:solidFill>
              <a:latin typeface="Arial" panose="020B0604020202020204" pitchFamily="34" charset="0"/>
            </a:rPr>
            <a:t>Emergency Shutdown systems</a:t>
          </a:r>
          <a:endParaRPr lang="en-US" altLang="en-US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2B1B8848-7C85-44EA-AD00-9535996C3632}" type="parTrans" cxnId="{F9CC1C34-AF2E-4B2A-92E4-58B0478DB970}">
      <dgm:prSet/>
      <dgm:spPr/>
      <dgm:t>
        <a:bodyPr/>
        <a:lstStyle/>
        <a:p>
          <a:endParaRPr lang="en-US"/>
        </a:p>
      </dgm:t>
    </dgm:pt>
    <dgm:pt modelId="{2750DA01-A8F4-46C6-A7F9-080305FB8F06}" type="sibTrans" cxnId="{F9CC1C34-AF2E-4B2A-92E4-58B0478DB970}">
      <dgm:prSet/>
      <dgm:spPr/>
      <dgm:t>
        <a:bodyPr/>
        <a:lstStyle/>
        <a:p>
          <a:endParaRPr lang="en-US"/>
        </a:p>
      </dgm:t>
    </dgm:pt>
    <dgm:pt modelId="{365AF733-7893-422F-9115-744223F7D45D}">
      <dgm:prSet/>
      <dgm:spPr/>
      <dgm:t>
        <a:bodyPr/>
        <a:lstStyle/>
        <a:p>
          <a:r>
            <a:rPr lang="en-US" altLang="en-US">
              <a:solidFill>
                <a:schemeClr val="bg1"/>
              </a:solidFill>
              <a:latin typeface="Arial" panose="020B0604020202020204" pitchFamily="34" charset="0"/>
            </a:rPr>
            <a:t>Firewater deluge systems</a:t>
          </a:r>
          <a:endParaRPr lang="en-US" altLang="en-US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CD8C7FEE-3327-4C04-82B2-FD238B54B848}" type="parTrans" cxnId="{FB9C3777-2587-4034-A6C3-A2A9B3B743EA}">
      <dgm:prSet/>
      <dgm:spPr/>
      <dgm:t>
        <a:bodyPr/>
        <a:lstStyle/>
        <a:p>
          <a:endParaRPr lang="en-US"/>
        </a:p>
      </dgm:t>
    </dgm:pt>
    <dgm:pt modelId="{FAF99083-FD7B-4825-8F5F-4CDAC62270E5}" type="sibTrans" cxnId="{FB9C3777-2587-4034-A6C3-A2A9B3B743EA}">
      <dgm:prSet/>
      <dgm:spPr/>
      <dgm:t>
        <a:bodyPr/>
        <a:lstStyle/>
        <a:p>
          <a:endParaRPr lang="en-US"/>
        </a:p>
      </dgm:t>
    </dgm:pt>
    <dgm:pt modelId="{175BCDC0-4B36-4AF2-9225-2DA3EE6C205A}">
      <dgm:prSet/>
      <dgm:spPr/>
      <dgm:t>
        <a:bodyPr/>
        <a:lstStyle/>
        <a:p>
          <a:r>
            <a:rPr lang="en-US" altLang="en-US">
              <a:solidFill>
                <a:schemeClr val="bg1"/>
              </a:solidFill>
              <a:latin typeface="Arial" panose="020B0604020202020204" pitchFamily="34" charset="0"/>
            </a:rPr>
            <a:t>Fire and blast walls</a:t>
          </a:r>
          <a:endParaRPr lang="en-US" altLang="en-US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870C12C5-4638-466D-AD5B-8F77C0B9A498}" type="parTrans" cxnId="{623E7383-36CC-49E8-A7CB-733E88A1CA9C}">
      <dgm:prSet/>
      <dgm:spPr/>
      <dgm:t>
        <a:bodyPr/>
        <a:lstStyle/>
        <a:p>
          <a:endParaRPr lang="en-US"/>
        </a:p>
      </dgm:t>
    </dgm:pt>
    <dgm:pt modelId="{D0D58F70-7CD0-4D80-AE0E-42EBC83E1D27}" type="sibTrans" cxnId="{623E7383-36CC-49E8-A7CB-733E88A1CA9C}">
      <dgm:prSet/>
      <dgm:spPr/>
      <dgm:t>
        <a:bodyPr/>
        <a:lstStyle/>
        <a:p>
          <a:endParaRPr lang="en-US"/>
        </a:p>
      </dgm:t>
    </dgm:pt>
    <dgm:pt modelId="{0F9C17A9-DA4B-4AF4-86B0-991B8F39E700}">
      <dgm:prSet/>
      <dgm:spPr/>
      <dgm:t>
        <a:bodyPr/>
        <a:lstStyle/>
        <a:p>
          <a:r>
            <a:rPr lang="en-US" altLang="en-US">
              <a:solidFill>
                <a:schemeClr val="bg1"/>
              </a:solidFill>
              <a:latin typeface="Arial" panose="020B0604020202020204" pitchFamily="34" charset="0"/>
            </a:rPr>
            <a:t>Emergency Response plans, training &amp; drills</a:t>
          </a:r>
          <a:endParaRPr lang="en-US" altLang="en-US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3E4E4827-8F1F-441D-B42B-C7637075D5FD}" type="parTrans" cxnId="{13A4F3CC-0581-4F54-A50B-AF70BA6EB75C}">
      <dgm:prSet/>
      <dgm:spPr/>
      <dgm:t>
        <a:bodyPr/>
        <a:lstStyle/>
        <a:p>
          <a:endParaRPr lang="en-US"/>
        </a:p>
      </dgm:t>
    </dgm:pt>
    <dgm:pt modelId="{9C66D5C1-0CA7-486F-8D81-D6069081BD40}" type="sibTrans" cxnId="{13A4F3CC-0581-4F54-A50B-AF70BA6EB75C}">
      <dgm:prSet/>
      <dgm:spPr/>
      <dgm:t>
        <a:bodyPr/>
        <a:lstStyle/>
        <a:p>
          <a:endParaRPr lang="en-US"/>
        </a:p>
      </dgm:t>
    </dgm:pt>
    <dgm:pt modelId="{2BA89122-C7FE-408D-911E-B7ED79EF1CF5}">
      <dgm:prSet/>
      <dgm:spPr/>
      <dgm:t>
        <a:bodyPr/>
        <a:lstStyle/>
        <a:p>
          <a:r>
            <a:rPr lang="en-US" altLang="en-US">
              <a:solidFill>
                <a:schemeClr val="bg1"/>
              </a:solidFill>
              <a:latin typeface="Arial" panose="020B0604020202020204" pitchFamily="34" charset="0"/>
            </a:rPr>
            <a:t>Business Resumption Plans</a:t>
          </a:r>
          <a:endParaRPr lang="en-US" altLang="en-US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7176FE76-0B44-4934-87E4-D264BEB4125A}" type="parTrans" cxnId="{16C41F75-25D7-44EF-B301-8A5D3BC61BCC}">
      <dgm:prSet/>
      <dgm:spPr/>
      <dgm:t>
        <a:bodyPr/>
        <a:lstStyle/>
        <a:p>
          <a:endParaRPr lang="en-US"/>
        </a:p>
      </dgm:t>
    </dgm:pt>
    <dgm:pt modelId="{276A19FE-05F3-4F22-9593-6565ECDEB371}" type="sibTrans" cxnId="{16C41F75-25D7-44EF-B301-8A5D3BC61BCC}">
      <dgm:prSet/>
      <dgm:spPr/>
      <dgm:t>
        <a:bodyPr/>
        <a:lstStyle/>
        <a:p>
          <a:endParaRPr lang="en-US"/>
        </a:p>
      </dgm:t>
    </dgm:pt>
    <dgm:pt modelId="{A8F76825-887D-4B75-86C1-8DF848886B41}" type="pres">
      <dgm:prSet presAssocID="{292CAA01-93BD-4E0A-B68D-1A5FC3DD962F}" presName="Name0" presStyleCnt="0">
        <dgm:presLayoutVars>
          <dgm:chMax val="7"/>
          <dgm:chPref val="7"/>
          <dgm:dir/>
        </dgm:presLayoutVars>
      </dgm:prSet>
      <dgm:spPr/>
    </dgm:pt>
    <dgm:pt modelId="{BED62086-7338-4D56-A843-F13AA65DECC1}" type="pres">
      <dgm:prSet presAssocID="{292CAA01-93BD-4E0A-B68D-1A5FC3DD962F}" presName="Name1" presStyleCnt="0"/>
      <dgm:spPr/>
    </dgm:pt>
    <dgm:pt modelId="{40F03139-5DFB-4B63-8351-16F306014DB5}" type="pres">
      <dgm:prSet presAssocID="{292CAA01-93BD-4E0A-B68D-1A5FC3DD962F}" presName="cycle" presStyleCnt="0"/>
      <dgm:spPr/>
    </dgm:pt>
    <dgm:pt modelId="{63AB380A-B71B-430B-8015-222CE5571BB8}" type="pres">
      <dgm:prSet presAssocID="{292CAA01-93BD-4E0A-B68D-1A5FC3DD962F}" presName="srcNode" presStyleLbl="node1" presStyleIdx="0" presStyleCnt="6"/>
      <dgm:spPr/>
    </dgm:pt>
    <dgm:pt modelId="{97DE1485-0E0B-44E7-8A4F-CD382917AB83}" type="pres">
      <dgm:prSet presAssocID="{292CAA01-93BD-4E0A-B68D-1A5FC3DD962F}" presName="conn" presStyleLbl="parChTrans1D2" presStyleIdx="0" presStyleCnt="1"/>
      <dgm:spPr/>
    </dgm:pt>
    <dgm:pt modelId="{83AFBFAD-544B-4171-B11F-3ECE4D679F82}" type="pres">
      <dgm:prSet presAssocID="{292CAA01-93BD-4E0A-B68D-1A5FC3DD962F}" presName="extraNode" presStyleLbl="node1" presStyleIdx="0" presStyleCnt="6"/>
      <dgm:spPr/>
    </dgm:pt>
    <dgm:pt modelId="{32C29037-B2AC-428A-89E0-2FEC3F930A8D}" type="pres">
      <dgm:prSet presAssocID="{292CAA01-93BD-4E0A-B68D-1A5FC3DD962F}" presName="dstNode" presStyleLbl="node1" presStyleIdx="0" presStyleCnt="6"/>
      <dgm:spPr/>
    </dgm:pt>
    <dgm:pt modelId="{C205EB75-3C47-4262-A3A3-9E38537B6A8E}" type="pres">
      <dgm:prSet presAssocID="{71E07279-9A55-416A-BAD1-74408509AEF3}" presName="text_1" presStyleLbl="node1" presStyleIdx="0" presStyleCnt="6">
        <dgm:presLayoutVars>
          <dgm:bulletEnabled val="1"/>
        </dgm:presLayoutVars>
      </dgm:prSet>
      <dgm:spPr/>
    </dgm:pt>
    <dgm:pt modelId="{4285BCD0-B52B-4FF6-86DE-E76F93EA7CFF}" type="pres">
      <dgm:prSet presAssocID="{71E07279-9A55-416A-BAD1-74408509AEF3}" presName="accent_1" presStyleCnt="0"/>
      <dgm:spPr/>
    </dgm:pt>
    <dgm:pt modelId="{1A67E563-58B8-430E-801C-5172C67F20BF}" type="pres">
      <dgm:prSet presAssocID="{71E07279-9A55-416A-BAD1-74408509AEF3}" presName="accentRepeatNode" presStyleLbl="solidFgAcc1" presStyleIdx="0" presStyleCnt="6"/>
      <dgm:spPr/>
    </dgm:pt>
    <dgm:pt modelId="{A7200F5C-4F94-4850-8B8E-4FD0BD8EAF72}" type="pres">
      <dgm:prSet presAssocID="{A6A04D94-69B2-4D02-88A1-28870AEBB25C}" presName="text_2" presStyleLbl="node1" presStyleIdx="1" presStyleCnt="6">
        <dgm:presLayoutVars>
          <dgm:bulletEnabled val="1"/>
        </dgm:presLayoutVars>
      </dgm:prSet>
      <dgm:spPr/>
    </dgm:pt>
    <dgm:pt modelId="{A3FE698E-9053-4D24-9323-22E6B881CD25}" type="pres">
      <dgm:prSet presAssocID="{A6A04D94-69B2-4D02-88A1-28870AEBB25C}" presName="accent_2" presStyleCnt="0"/>
      <dgm:spPr/>
    </dgm:pt>
    <dgm:pt modelId="{AE512D7A-5272-4D18-9DAC-61976D7B8053}" type="pres">
      <dgm:prSet presAssocID="{A6A04D94-69B2-4D02-88A1-28870AEBB25C}" presName="accentRepeatNode" presStyleLbl="solidFgAcc1" presStyleIdx="1" presStyleCnt="6"/>
      <dgm:spPr/>
    </dgm:pt>
    <dgm:pt modelId="{8C381C0B-614A-4B0D-BE74-FB991C6AB340}" type="pres">
      <dgm:prSet presAssocID="{365AF733-7893-422F-9115-744223F7D45D}" presName="text_3" presStyleLbl="node1" presStyleIdx="2" presStyleCnt="6">
        <dgm:presLayoutVars>
          <dgm:bulletEnabled val="1"/>
        </dgm:presLayoutVars>
      </dgm:prSet>
      <dgm:spPr/>
    </dgm:pt>
    <dgm:pt modelId="{0FEAF3C3-53FF-4F7A-8F54-6D7C712D7AD3}" type="pres">
      <dgm:prSet presAssocID="{365AF733-7893-422F-9115-744223F7D45D}" presName="accent_3" presStyleCnt="0"/>
      <dgm:spPr/>
    </dgm:pt>
    <dgm:pt modelId="{593C23FC-105A-4277-988E-EA31F001253E}" type="pres">
      <dgm:prSet presAssocID="{365AF733-7893-422F-9115-744223F7D45D}" presName="accentRepeatNode" presStyleLbl="solidFgAcc1" presStyleIdx="2" presStyleCnt="6"/>
      <dgm:spPr/>
    </dgm:pt>
    <dgm:pt modelId="{E775C4BE-C864-4E57-BD30-2FAA1DD3702A}" type="pres">
      <dgm:prSet presAssocID="{175BCDC0-4B36-4AF2-9225-2DA3EE6C205A}" presName="text_4" presStyleLbl="node1" presStyleIdx="3" presStyleCnt="6">
        <dgm:presLayoutVars>
          <dgm:bulletEnabled val="1"/>
        </dgm:presLayoutVars>
      </dgm:prSet>
      <dgm:spPr/>
    </dgm:pt>
    <dgm:pt modelId="{F23F1625-A413-4DD5-9891-3F81C0588D00}" type="pres">
      <dgm:prSet presAssocID="{175BCDC0-4B36-4AF2-9225-2DA3EE6C205A}" presName="accent_4" presStyleCnt="0"/>
      <dgm:spPr/>
    </dgm:pt>
    <dgm:pt modelId="{C51C221B-DC9B-49EC-809F-68CC809E86B2}" type="pres">
      <dgm:prSet presAssocID="{175BCDC0-4B36-4AF2-9225-2DA3EE6C205A}" presName="accentRepeatNode" presStyleLbl="solidFgAcc1" presStyleIdx="3" presStyleCnt="6"/>
      <dgm:spPr/>
    </dgm:pt>
    <dgm:pt modelId="{D934C0FB-4039-4616-80DC-4F347545C72E}" type="pres">
      <dgm:prSet presAssocID="{0F9C17A9-DA4B-4AF4-86B0-991B8F39E700}" presName="text_5" presStyleLbl="node1" presStyleIdx="4" presStyleCnt="6">
        <dgm:presLayoutVars>
          <dgm:bulletEnabled val="1"/>
        </dgm:presLayoutVars>
      </dgm:prSet>
      <dgm:spPr/>
    </dgm:pt>
    <dgm:pt modelId="{4144BB73-5364-4CFC-B992-631D81184B08}" type="pres">
      <dgm:prSet presAssocID="{0F9C17A9-DA4B-4AF4-86B0-991B8F39E700}" presName="accent_5" presStyleCnt="0"/>
      <dgm:spPr/>
    </dgm:pt>
    <dgm:pt modelId="{85939246-0983-4FE1-B286-12CBE5ECBB34}" type="pres">
      <dgm:prSet presAssocID="{0F9C17A9-DA4B-4AF4-86B0-991B8F39E700}" presName="accentRepeatNode" presStyleLbl="solidFgAcc1" presStyleIdx="4" presStyleCnt="6"/>
      <dgm:spPr/>
    </dgm:pt>
    <dgm:pt modelId="{87EC4BE9-8F21-464E-8D3A-00C3040F6573}" type="pres">
      <dgm:prSet presAssocID="{2BA89122-C7FE-408D-911E-B7ED79EF1CF5}" presName="text_6" presStyleLbl="node1" presStyleIdx="5" presStyleCnt="6">
        <dgm:presLayoutVars>
          <dgm:bulletEnabled val="1"/>
        </dgm:presLayoutVars>
      </dgm:prSet>
      <dgm:spPr/>
    </dgm:pt>
    <dgm:pt modelId="{E6917958-FF4D-463C-AE2B-1F5167DD2902}" type="pres">
      <dgm:prSet presAssocID="{2BA89122-C7FE-408D-911E-B7ED79EF1CF5}" presName="accent_6" presStyleCnt="0"/>
      <dgm:spPr/>
    </dgm:pt>
    <dgm:pt modelId="{18D2C16B-7FB9-4309-AAA2-F0C6154232AC}" type="pres">
      <dgm:prSet presAssocID="{2BA89122-C7FE-408D-911E-B7ED79EF1CF5}" presName="accentRepeatNode" presStyleLbl="solidFgAcc1" presStyleIdx="5" presStyleCnt="6"/>
      <dgm:spPr/>
    </dgm:pt>
  </dgm:ptLst>
  <dgm:cxnLst>
    <dgm:cxn modelId="{23B7DE13-AA6A-498C-811E-C2941D249030}" type="presOf" srcId="{A6A04D94-69B2-4D02-88A1-28870AEBB25C}" destId="{A7200F5C-4F94-4850-8B8E-4FD0BD8EAF72}" srcOrd="0" destOrd="0" presId="urn:microsoft.com/office/officeart/2008/layout/VerticalCurvedList"/>
    <dgm:cxn modelId="{80A94E15-7680-446F-8FBB-42AFA95AA856}" type="presOf" srcId="{2BA89122-C7FE-408D-911E-B7ED79EF1CF5}" destId="{87EC4BE9-8F21-464E-8D3A-00C3040F6573}" srcOrd="0" destOrd="0" presId="urn:microsoft.com/office/officeart/2008/layout/VerticalCurvedList"/>
    <dgm:cxn modelId="{B20E542E-6F6B-47F6-91C6-89030CEE5804}" type="presOf" srcId="{71E07279-9A55-416A-BAD1-74408509AEF3}" destId="{C205EB75-3C47-4262-A3A3-9E38537B6A8E}" srcOrd="0" destOrd="0" presId="urn:microsoft.com/office/officeart/2008/layout/VerticalCurvedList"/>
    <dgm:cxn modelId="{5EFB0332-4756-4612-A506-13D9DE556098}" type="presOf" srcId="{175BCDC0-4B36-4AF2-9225-2DA3EE6C205A}" destId="{E775C4BE-C864-4E57-BD30-2FAA1DD3702A}" srcOrd="0" destOrd="0" presId="urn:microsoft.com/office/officeart/2008/layout/VerticalCurvedList"/>
    <dgm:cxn modelId="{F9CC1C34-AF2E-4B2A-92E4-58B0478DB970}" srcId="{292CAA01-93BD-4E0A-B68D-1A5FC3DD962F}" destId="{A6A04D94-69B2-4D02-88A1-28870AEBB25C}" srcOrd="1" destOrd="0" parTransId="{2B1B8848-7C85-44EA-AD00-9535996C3632}" sibTransId="{2750DA01-A8F4-46C6-A7F9-080305FB8F06}"/>
    <dgm:cxn modelId="{16C41F75-25D7-44EF-B301-8A5D3BC61BCC}" srcId="{292CAA01-93BD-4E0A-B68D-1A5FC3DD962F}" destId="{2BA89122-C7FE-408D-911E-B7ED79EF1CF5}" srcOrd="5" destOrd="0" parTransId="{7176FE76-0B44-4934-87E4-D264BEB4125A}" sibTransId="{276A19FE-05F3-4F22-9593-6565ECDEB371}"/>
    <dgm:cxn modelId="{FB9C3777-2587-4034-A6C3-A2A9B3B743EA}" srcId="{292CAA01-93BD-4E0A-B68D-1A5FC3DD962F}" destId="{365AF733-7893-422F-9115-744223F7D45D}" srcOrd="2" destOrd="0" parTransId="{CD8C7FEE-3327-4C04-82B2-FD238B54B848}" sibTransId="{FAF99083-FD7B-4825-8F5F-4CDAC62270E5}"/>
    <dgm:cxn modelId="{B5A38F79-9B1C-48C4-85EE-9D232C35BA8F}" type="presOf" srcId="{95BC4759-8CE4-4004-B197-60C78D3A840F}" destId="{97DE1485-0E0B-44E7-8A4F-CD382917AB83}" srcOrd="0" destOrd="0" presId="urn:microsoft.com/office/officeart/2008/layout/VerticalCurvedList"/>
    <dgm:cxn modelId="{623E7383-36CC-49E8-A7CB-733E88A1CA9C}" srcId="{292CAA01-93BD-4E0A-B68D-1A5FC3DD962F}" destId="{175BCDC0-4B36-4AF2-9225-2DA3EE6C205A}" srcOrd="3" destOrd="0" parTransId="{870C12C5-4638-466D-AD5B-8F77C0B9A498}" sibTransId="{D0D58F70-7CD0-4D80-AE0E-42EBC83E1D27}"/>
    <dgm:cxn modelId="{0C00DFAF-2A6E-44DD-8BBE-8ACBA935C01F}" type="presOf" srcId="{0F9C17A9-DA4B-4AF4-86B0-991B8F39E700}" destId="{D934C0FB-4039-4616-80DC-4F347545C72E}" srcOrd="0" destOrd="0" presId="urn:microsoft.com/office/officeart/2008/layout/VerticalCurvedList"/>
    <dgm:cxn modelId="{AEE977BB-5348-4DE0-8BE0-C56DAE373523}" srcId="{292CAA01-93BD-4E0A-B68D-1A5FC3DD962F}" destId="{71E07279-9A55-416A-BAD1-74408509AEF3}" srcOrd="0" destOrd="0" parTransId="{4E37FE72-D440-4ACD-8A6E-45A5BF36D72F}" sibTransId="{95BC4759-8CE4-4004-B197-60C78D3A840F}"/>
    <dgm:cxn modelId="{13A4F3CC-0581-4F54-A50B-AF70BA6EB75C}" srcId="{292CAA01-93BD-4E0A-B68D-1A5FC3DD962F}" destId="{0F9C17A9-DA4B-4AF4-86B0-991B8F39E700}" srcOrd="4" destOrd="0" parTransId="{3E4E4827-8F1F-441D-B42B-C7637075D5FD}" sibTransId="{9C66D5C1-0CA7-486F-8D81-D6069081BD40}"/>
    <dgm:cxn modelId="{E4F921EA-6DD3-4714-8564-7375110F2B6D}" type="presOf" srcId="{365AF733-7893-422F-9115-744223F7D45D}" destId="{8C381C0B-614A-4B0D-BE74-FB991C6AB340}" srcOrd="0" destOrd="0" presId="urn:microsoft.com/office/officeart/2008/layout/VerticalCurvedList"/>
    <dgm:cxn modelId="{FAC083EB-2BF3-4AB4-98C1-726BAE0475FE}" type="presOf" srcId="{292CAA01-93BD-4E0A-B68D-1A5FC3DD962F}" destId="{A8F76825-887D-4B75-86C1-8DF848886B41}" srcOrd="0" destOrd="0" presId="urn:microsoft.com/office/officeart/2008/layout/VerticalCurvedList"/>
    <dgm:cxn modelId="{A2E849F4-76DF-40E0-9BDE-440418DFCB09}" type="presParOf" srcId="{A8F76825-887D-4B75-86C1-8DF848886B41}" destId="{BED62086-7338-4D56-A843-F13AA65DECC1}" srcOrd="0" destOrd="0" presId="urn:microsoft.com/office/officeart/2008/layout/VerticalCurvedList"/>
    <dgm:cxn modelId="{B724AD45-1A3F-472F-802B-6FA6123D5B13}" type="presParOf" srcId="{BED62086-7338-4D56-A843-F13AA65DECC1}" destId="{40F03139-5DFB-4B63-8351-16F306014DB5}" srcOrd="0" destOrd="0" presId="urn:microsoft.com/office/officeart/2008/layout/VerticalCurvedList"/>
    <dgm:cxn modelId="{FE181C01-3817-4E28-911A-D085135F7F2A}" type="presParOf" srcId="{40F03139-5DFB-4B63-8351-16F306014DB5}" destId="{63AB380A-B71B-430B-8015-222CE5571BB8}" srcOrd="0" destOrd="0" presId="urn:microsoft.com/office/officeart/2008/layout/VerticalCurvedList"/>
    <dgm:cxn modelId="{A7713591-9ACA-4E43-8502-B3AA8E560098}" type="presParOf" srcId="{40F03139-5DFB-4B63-8351-16F306014DB5}" destId="{97DE1485-0E0B-44E7-8A4F-CD382917AB83}" srcOrd="1" destOrd="0" presId="urn:microsoft.com/office/officeart/2008/layout/VerticalCurvedList"/>
    <dgm:cxn modelId="{134326ED-4198-4968-8E89-BFD7873A962D}" type="presParOf" srcId="{40F03139-5DFB-4B63-8351-16F306014DB5}" destId="{83AFBFAD-544B-4171-B11F-3ECE4D679F82}" srcOrd="2" destOrd="0" presId="urn:microsoft.com/office/officeart/2008/layout/VerticalCurvedList"/>
    <dgm:cxn modelId="{96521EB2-B012-47BC-99DB-85B9E689807B}" type="presParOf" srcId="{40F03139-5DFB-4B63-8351-16F306014DB5}" destId="{32C29037-B2AC-428A-89E0-2FEC3F930A8D}" srcOrd="3" destOrd="0" presId="urn:microsoft.com/office/officeart/2008/layout/VerticalCurvedList"/>
    <dgm:cxn modelId="{036796B8-A2F6-4025-806C-1F8884DB90BF}" type="presParOf" srcId="{BED62086-7338-4D56-A843-F13AA65DECC1}" destId="{C205EB75-3C47-4262-A3A3-9E38537B6A8E}" srcOrd="1" destOrd="0" presId="urn:microsoft.com/office/officeart/2008/layout/VerticalCurvedList"/>
    <dgm:cxn modelId="{7BCFE4F1-E108-4FD4-AD13-CC04A4D6E110}" type="presParOf" srcId="{BED62086-7338-4D56-A843-F13AA65DECC1}" destId="{4285BCD0-B52B-4FF6-86DE-E76F93EA7CFF}" srcOrd="2" destOrd="0" presId="urn:microsoft.com/office/officeart/2008/layout/VerticalCurvedList"/>
    <dgm:cxn modelId="{24989532-C273-418B-8734-2074DD55FC24}" type="presParOf" srcId="{4285BCD0-B52B-4FF6-86DE-E76F93EA7CFF}" destId="{1A67E563-58B8-430E-801C-5172C67F20BF}" srcOrd="0" destOrd="0" presId="urn:microsoft.com/office/officeart/2008/layout/VerticalCurvedList"/>
    <dgm:cxn modelId="{34C87DD1-C18C-4DE0-A090-172D9D73DFF3}" type="presParOf" srcId="{BED62086-7338-4D56-A843-F13AA65DECC1}" destId="{A7200F5C-4F94-4850-8B8E-4FD0BD8EAF72}" srcOrd="3" destOrd="0" presId="urn:microsoft.com/office/officeart/2008/layout/VerticalCurvedList"/>
    <dgm:cxn modelId="{97CF8D16-742C-4183-85DF-06F5B2168FEA}" type="presParOf" srcId="{BED62086-7338-4D56-A843-F13AA65DECC1}" destId="{A3FE698E-9053-4D24-9323-22E6B881CD25}" srcOrd="4" destOrd="0" presId="urn:microsoft.com/office/officeart/2008/layout/VerticalCurvedList"/>
    <dgm:cxn modelId="{223D41B0-06BE-4C8F-9D5C-50FB20038442}" type="presParOf" srcId="{A3FE698E-9053-4D24-9323-22E6B881CD25}" destId="{AE512D7A-5272-4D18-9DAC-61976D7B8053}" srcOrd="0" destOrd="0" presId="urn:microsoft.com/office/officeart/2008/layout/VerticalCurvedList"/>
    <dgm:cxn modelId="{16B11706-3F41-4D49-AA02-8DA314C4F0E0}" type="presParOf" srcId="{BED62086-7338-4D56-A843-F13AA65DECC1}" destId="{8C381C0B-614A-4B0D-BE74-FB991C6AB340}" srcOrd="5" destOrd="0" presId="urn:microsoft.com/office/officeart/2008/layout/VerticalCurvedList"/>
    <dgm:cxn modelId="{A799F4ED-F6A0-41AA-910B-1A4A5B27BC03}" type="presParOf" srcId="{BED62086-7338-4D56-A843-F13AA65DECC1}" destId="{0FEAF3C3-53FF-4F7A-8F54-6D7C712D7AD3}" srcOrd="6" destOrd="0" presId="urn:microsoft.com/office/officeart/2008/layout/VerticalCurvedList"/>
    <dgm:cxn modelId="{1956525F-8E3F-40C0-8524-D6CD1007DC90}" type="presParOf" srcId="{0FEAF3C3-53FF-4F7A-8F54-6D7C712D7AD3}" destId="{593C23FC-105A-4277-988E-EA31F001253E}" srcOrd="0" destOrd="0" presId="urn:microsoft.com/office/officeart/2008/layout/VerticalCurvedList"/>
    <dgm:cxn modelId="{DC55736D-14A2-4848-AA13-E97A2ED93D02}" type="presParOf" srcId="{BED62086-7338-4D56-A843-F13AA65DECC1}" destId="{E775C4BE-C864-4E57-BD30-2FAA1DD3702A}" srcOrd="7" destOrd="0" presId="urn:microsoft.com/office/officeart/2008/layout/VerticalCurvedList"/>
    <dgm:cxn modelId="{914E2EFE-858A-4E8E-8422-54EEA6936365}" type="presParOf" srcId="{BED62086-7338-4D56-A843-F13AA65DECC1}" destId="{F23F1625-A413-4DD5-9891-3F81C0588D00}" srcOrd="8" destOrd="0" presId="urn:microsoft.com/office/officeart/2008/layout/VerticalCurvedList"/>
    <dgm:cxn modelId="{46B11CA8-14C7-4CB4-AA50-AD93C1AE0106}" type="presParOf" srcId="{F23F1625-A413-4DD5-9891-3F81C0588D00}" destId="{C51C221B-DC9B-49EC-809F-68CC809E86B2}" srcOrd="0" destOrd="0" presId="urn:microsoft.com/office/officeart/2008/layout/VerticalCurvedList"/>
    <dgm:cxn modelId="{41F6B24A-3681-4594-9D14-BC321FF28538}" type="presParOf" srcId="{BED62086-7338-4D56-A843-F13AA65DECC1}" destId="{D934C0FB-4039-4616-80DC-4F347545C72E}" srcOrd="9" destOrd="0" presId="urn:microsoft.com/office/officeart/2008/layout/VerticalCurvedList"/>
    <dgm:cxn modelId="{F48796A6-C558-470E-A9BB-D4AA07D29EC8}" type="presParOf" srcId="{BED62086-7338-4D56-A843-F13AA65DECC1}" destId="{4144BB73-5364-4CFC-B992-631D81184B08}" srcOrd="10" destOrd="0" presId="urn:microsoft.com/office/officeart/2008/layout/VerticalCurvedList"/>
    <dgm:cxn modelId="{8F1FF649-F658-472D-8A81-638424036645}" type="presParOf" srcId="{4144BB73-5364-4CFC-B992-631D81184B08}" destId="{85939246-0983-4FE1-B286-12CBE5ECBB34}" srcOrd="0" destOrd="0" presId="urn:microsoft.com/office/officeart/2008/layout/VerticalCurvedList"/>
    <dgm:cxn modelId="{BC90FC34-185A-430C-9B44-E8402AAC421D}" type="presParOf" srcId="{BED62086-7338-4D56-A843-F13AA65DECC1}" destId="{87EC4BE9-8F21-464E-8D3A-00C3040F6573}" srcOrd="11" destOrd="0" presId="urn:microsoft.com/office/officeart/2008/layout/VerticalCurvedList"/>
    <dgm:cxn modelId="{CB4656A9-9166-4CCE-BC51-7EEAE2685AA2}" type="presParOf" srcId="{BED62086-7338-4D56-A843-F13AA65DECC1}" destId="{E6917958-FF4D-463C-AE2B-1F5167DD2902}" srcOrd="12" destOrd="0" presId="urn:microsoft.com/office/officeart/2008/layout/VerticalCurvedList"/>
    <dgm:cxn modelId="{402AF2EB-5E25-4217-B034-1F7416FA99B5}" type="presParOf" srcId="{E6917958-FF4D-463C-AE2B-1F5167DD2902}" destId="{18D2C16B-7FB9-4309-AAA2-F0C6154232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88C3AB-8364-4BEB-A135-004CDD3355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3B1EF-31AE-4178-9A1E-846C5265C3E2}">
      <dgm:prSet/>
      <dgm:spPr/>
      <dgm:t>
        <a:bodyPr/>
        <a:lstStyle/>
        <a:p>
          <a:r>
            <a:rPr lang="id-ID" b="1" baseline="0" dirty="0"/>
            <a:t>Escalation Controls </a:t>
          </a:r>
          <a:r>
            <a:rPr lang="en-US" b="1" baseline="0" dirty="0"/>
            <a:t>- examples</a:t>
          </a:r>
          <a:endParaRPr lang="en-US" b="1" dirty="0"/>
        </a:p>
      </dgm:t>
    </dgm:pt>
    <dgm:pt modelId="{D0012813-0D23-4393-BDA3-20BFAA6BBA41}" type="parTrans" cxnId="{46F3789A-6939-404A-B0C7-23E9D891E362}">
      <dgm:prSet/>
      <dgm:spPr/>
      <dgm:t>
        <a:bodyPr/>
        <a:lstStyle/>
        <a:p>
          <a:endParaRPr lang="en-US"/>
        </a:p>
      </dgm:t>
    </dgm:pt>
    <dgm:pt modelId="{C35F1A9D-2AF8-43B4-BC23-585A2F1B74F8}" type="sibTrans" cxnId="{46F3789A-6939-404A-B0C7-23E9D891E362}">
      <dgm:prSet/>
      <dgm:spPr/>
      <dgm:t>
        <a:bodyPr/>
        <a:lstStyle/>
        <a:p>
          <a:endParaRPr lang="en-US"/>
        </a:p>
      </dgm:t>
    </dgm:pt>
    <dgm:pt modelId="{9BE2CBD4-EC36-43D7-B5D1-99215D767648}" type="pres">
      <dgm:prSet presAssocID="{9588C3AB-8364-4BEB-A135-004CDD3355A2}" presName="Name0" presStyleCnt="0">
        <dgm:presLayoutVars>
          <dgm:dir/>
          <dgm:animLvl val="lvl"/>
          <dgm:resizeHandles val="exact"/>
        </dgm:presLayoutVars>
      </dgm:prSet>
      <dgm:spPr/>
    </dgm:pt>
    <dgm:pt modelId="{678B7212-D56D-4088-9A77-4DD09DFF04FD}" type="pres">
      <dgm:prSet presAssocID="{26B3B1EF-31AE-4178-9A1E-846C5265C3E2}" presName="linNode" presStyleCnt="0"/>
      <dgm:spPr/>
    </dgm:pt>
    <dgm:pt modelId="{8323B009-D52C-4038-A228-3F8774125E01}" type="pres">
      <dgm:prSet presAssocID="{26B3B1EF-31AE-4178-9A1E-846C5265C3E2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7BA4C07-80F3-4E34-9F52-7C88C1BA8025}" type="presOf" srcId="{9588C3AB-8364-4BEB-A135-004CDD3355A2}" destId="{9BE2CBD4-EC36-43D7-B5D1-99215D767648}" srcOrd="0" destOrd="0" presId="urn:microsoft.com/office/officeart/2005/8/layout/vList5"/>
    <dgm:cxn modelId="{CAA8D976-F526-4FB7-8EB4-A0F988ACED49}" type="presOf" srcId="{26B3B1EF-31AE-4178-9A1E-846C5265C3E2}" destId="{8323B009-D52C-4038-A228-3F8774125E01}" srcOrd="0" destOrd="0" presId="urn:microsoft.com/office/officeart/2005/8/layout/vList5"/>
    <dgm:cxn modelId="{46F3789A-6939-404A-B0C7-23E9D891E362}" srcId="{9588C3AB-8364-4BEB-A135-004CDD3355A2}" destId="{26B3B1EF-31AE-4178-9A1E-846C5265C3E2}" srcOrd="0" destOrd="0" parTransId="{D0012813-0D23-4393-BDA3-20BFAA6BBA41}" sibTransId="{C35F1A9D-2AF8-43B4-BC23-585A2F1B74F8}"/>
    <dgm:cxn modelId="{78031245-21D0-4CC0-B0DF-74040EA9F714}" type="presParOf" srcId="{9BE2CBD4-EC36-43D7-B5D1-99215D767648}" destId="{678B7212-D56D-4088-9A77-4DD09DFF04FD}" srcOrd="0" destOrd="0" presId="urn:microsoft.com/office/officeart/2005/8/layout/vList5"/>
    <dgm:cxn modelId="{D10587B3-F40C-414E-8FEC-44A6711293F7}" type="presParOf" srcId="{678B7212-D56D-4088-9A77-4DD09DFF04FD}" destId="{8323B009-D52C-4038-A228-3F8774125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2CAA01-93BD-4E0A-B68D-1A5FC3DD962F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1E07279-9A55-416A-BAD1-74408509AEF3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Abnormal operating condition e.g critical standby </a:t>
          </a:r>
          <a:endParaRPr lang="en-US" sz="2000" dirty="0"/>
        </a:p>
      </dgm:t>
    </dgm:pt>
    <dgm:pt modelId="{4E37FE72-D440-4ACD-8A6E-45A5BF36D72F}" type="parTrans" cxnId="{AEE977BB-5348-4DE0-8BE0-C56DAE373523}">
      <dgm:prSet/>
      <dgm:spPr/>
      <dgm:t>
        <a:bodyPr/>
        <a:lstStyle/>
        <a:p>
          <a:endParaRPr lang="en-US" sz="2000"/>
        </a:p>
      </dgm:t>
    </dgm:pt>
    <dgm:pt modelId="{95BC4759-8CE4-4004-B197-60C78D3A840F}" type="sibTrans" cxnId="{AEE977BB-5348-4DE0-8BE0-C56DAE373523}">
      <dgm:prSet/>
      <dgm:spPr/>
      <dgm:t>
        <a:bodyPr/>
        <a:lstStyle/>
        <a:p>
          <a:endParaRPr lang="en-US" sz="2000"/>
        </a:p>
      </dgm:t>
    </dgm:pt>
    <dgm:pt modelId="{DFEC5074-22F8-484D-9422-08D872ADFBE1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equipment is under maintenance during an emergency</a:t>
          </a:r>
          <a:endParaRPr lang="en-US" altLang="en-US" sz="2000" dirty="0">
            <a:latin typeface="Arial" panose="020B0604020202020204" pitchFamily="34" charset="0"/>
          </a:endParaRPr>
        </a:p>
      </dgm:t>
    </dgm:pt>
    <dgm:pt modelId="{F3319DC4-46A0-4D86-9D90-D037C47B2AB2}" type="parTrans" cxnId="{5274BF8C-7B9D-424E-9810-F9E3792496F2}">
      <dgm:prSet/>
      <dgm:spPr/>
      <dgm:t>
        <a:bodyPr/>
        <a:lstStyle/>
        <a:p>
          <a:endParaRPr lang="en-US" sz="2000"/>
        </a:p>
      </dgm:t>
    </dgm:pt>
    <dgm:pt modelId="{B1A4BCB9-BDAF-4CF3-BD7E-131ED6FFCE11}" type="sibTrans" cxnId="{5274BF8C-7B9D-424E-9810-F9E3792496F2}">
      <dgm:prSet/>
      <dgm:spPr/>
      <dgm:t>
        <a:bodyPr/>
        <a:lstStyle/>
        <a:p>
          <a:endParaRPr lang="en-US" sz="2000"/>
        </a:p>
      </dgm:t>
    </dgm:pt>
    <dgm:pt modelId="{F2085F2E-C5F0-4946-8BAB-A30D16998305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Plant operating outside the design envelope</a:t>
          </a:r>
          <a:endParaRPr lang="en-US" altLang="en-US" sz="2000" dirty="0">
            <a:latin typeface="Arial" panose="020B0604020202020204" pitchFamily="34" charset="0"/>
          </a:endParaRPr>
        </a:p>
      </dgm:t>
    </dgm:pt>
    <dgm:pt modelId="{82397388-3BCF-4955-AEDF-39CB4D47DC98}" type="parTrans" cxnId="{DD7686B9-86B2-4DBD-8C44-DFF5DDB6D013}">
      <dgm:prSet/>
      <dgm:spPr/>
      <dgm:t>
        <a:bodyPr/>
        <a:lstStyle/>
        <a:p>
          <a:endParaRPr lang="en-US" sz="2000"/>
        </a:p>
      </dgm:t>
    </dgm:pt>
    <dgm:pt modelId="{A2C77AA1-C267-4D18-8AEE-D9FB06532617}" type="sibTrans" cxnId="{DD7686B9-86B2-4DBD-8C44-DFF5DDB6D013}">
      <dgm:prSet/>
      <dgm:spPr/>
      <dgm:t>
        <a:bodyPr/>
        <a:lstStyle/>
        <a:p>
          <a:endParaRPr lang="en-US" sz="2000"/>
        </a:p>
      </dgm:t>
    </dgm:pt>
    <dgm:pt modelId="{63A9A5C4-3EAF-4473-85F8-E3C66AE84C9D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Extreme environmental conditions - may not allow</a:t>
          </a:r>
          <a:endParaRPr lang="en-US" altLang="en-US" sz="2000" dirty="0">
            <a:latin typeface="Arial" panose="020B0604020202020204" pitchFamily="34" charset="0"/>
          </a:endParaRPr>
        </a:p>
      </dgm:t>
    </dgm:pt>
    <dgm:pt modelId="{AD23B49F-1127-4839-AB6C-67A0A68CC7DF}" type="parTrans" cxnId="{C4973885-BB18-47FF-9F6E-060A58FD3BA3}">
      <dgm:prSet/>
      <dgm:spPr/>
      <dgm:t>
        <a:bodyPr/>
        <a:lstStyle/>
        <a:p>
          <a:endParaRPr lang="en-US" sz="2000"/>
        </a:p>
      </dgm:t>
    </dgm:pt>
    <dgm:pt modelId="{DCE012F2-C322-4F70-B179-B6BF86F6250C}" type="sibTrans" cxnId="{C4973885-BB18-47FF-9F6E-060A58FD3BA3}">
      <dgm:prSet/>
      <dgm:spPr/>
      <dgm:t>
        <a:bodyPr/>
        <a:lstStyle/>
        <a:p>
          <a:endParaRPr lang="en-US" sz="2000"/>
        </a:p>
      </dgm:t>
    </dgm:pt>
    <dgm:pt modelId="{E1928482-EECB-4A52-980C-B20EE7E6BCE7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the activation of planned recovery measures</a:t>
          </a:r>
          <a:endParaRPr lang="en-US" altLang="en-US" sz="2000" dirty="0">
            <a:latin typeface="Arial" panose="020B0604020202020204" pitchFamily="34" charset="0"/>
          </a:endParaRPr>
        </a:p>
      </dgm:t>
    </dgm:pt>
    <dgm:pt modelId="{9FBDC006-7750-4444-A70F-E038AA271E3F}" type="parTrans" cxnId="{A4D3DC19-A000-4B2F-80F7-203DE16E0A51}">
      <dgm:prSet/>
      <dgm:spPr/>
      <dgm:t>
        <a:bodyPr/>
        <a:lstStyle/>
        <a:p>
          <a:endParaRPr lang="en-US" sz="2000"/>
        </a:p>
      </dgm:t>
    </dgm:pt>
    <dgm:pt modelId="{8AC667D0-479A-43C2-A0E1-5E9BDF8A6A34}" type="sibTrans" cxnId="{A4D3DC19-A000-4B2F-80F7-203DE16E0A51}">
      <dgm:prSet/>
      <dgm:spPr/>
      <dgm:t>
        <a:bodyPr/>
        <a:lstStyle/>
        <a:p>
          <a:endParaRPr lang="en-US" sz="2000"/>
        </a:p>
      </dgm:t>
    </dgm:pt>
    <dgm:pt modelId="{286486C0-BF6B-4059-A49E-9285A99B9E0C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Incorrect operation of the plant due to unavailability</a:t>
          </a:r>
          <a:endParaRPr lang="en-US" altLang="en-US" sz="2000" dirty="0">
            <a:latin typeface="Arial" panose="020B0604020202020204" pitchFamily="34" charset="0"/>
          </a:endParaRPr>
        </a:p>
      </dgm:t>
    </dgm:pt>
    <dgm:pt modelId="{DF558E4E-7AD5-4B13-83BB-64D5410F9C9D}" type="parTrans" cxnId="{BBCCB7B4-A8A0-434C-9C31-876B1B942674}">
      <dgm:prSet/>
      <dgm:spPr/>
      <dgm:t>
        <a:bodyPr/>
        <a:lstStyle/>
        <a:p>
          <a:endParaRPr lang="en-US" sz="2000"/>
        </a:p>
      </dgm:t>
    </dgm:pt>
    <dgm:pt modelId="{8F773A4E-A653-4995-B76E-BE324BFB4C08}" type="sibTrans" cxnId="{BBCCB7B4-A8A0-434C-9C31-876B1B942674}">
      <dgm:prSet/>
      <dgm:spPr/>
      <dgm:t>
        <a:bodyPr/>
        <a:lstStyle/>
        <a:p>
          <a:endParaRPr lang="en-US" sz="2000"/>
        </a:p>
      </dgm:t>
    </dgm:pt>
    <dgm:pt modelId="{E6692878-2266-47E3-B48D-AA9EB7E1CB6B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of updated operating procedures</a:t>
          </a:r>
          <a:endParaRPr lang="en-US" altLang="en-US" sz="2000" dirty="0">
            <a:latin typeface="Arial" panose="020B0604020202020204" pitchFamily="34" charset="0"/>
          </a:endParaRPr>
        </a:p>
      </dgm:t>
    </dgm:pt>
    <dgm:pt modelId="{3F27D11F-20EA-41C7-A14B-B0A2004B8F76}" type="parTrans" cxnId="{130B0BA4-C349-4FCA-96A9-1A188801AC60}">
      <dgm:prSet/>
      <dgm:spPr/>
      <dgm:t>
        <a:bodyPr/>
        <a:lstStyle/>
        <a:p>
          <a:endParaRPr lang="en-US" sz="2000"/>
        </a:p>
      </dgm:t>
    </dgm:pt>
    <dgm:pt modelId="{A8E7AEC9-65BC-4355-840A-3742B1DF9420}" type="sibTrans" cxnId="{130B0BA4-C349-4FCA-96A9-1A188801AC60}">
      <dgm:prSet/>
      <dgm:spPr/>
      <dgm:t>
        <a:bodyPr/>
        <a:lstStyle/>
        <a:p>
          <a:endParaRPr lang="en-US" sz="2000"/>
        </a:p>
      </dgm:t>
    </dgm:pt>
    <dgm:pt modelId="{40B49BFF-DA50-47CC-93BE-E99BC77302A7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Human error due to lack of competence or ineffective</a:t>
          </a:r>
          <a:endParaRPr lang="en-US" altLang="en-US" sz="2000" dirty="0">
            <a:latin typeface="Arial" panose="020B0604020202020204" pitchFamily="34" charset="0"/>
          </a:endParaRPr>
        </a:p>
      </dgm:t>
    </dgm:pt>
    <dgm:pt modelId="{DD0BC4F9-9E9A-48DA-B60D-5052B23992B5}" type="parTrans" cxnId="{B182746E-48A2-4826-BB41-3EF5D08AEFE9}">
      <dgm:prSet/>
      <dgm:spPr/>
      <dgm:t>
        <a:bodyPr/>
        <a:lstStyle/>
        <a:p>
          <a:endParaRPr lang="en-US" sz="2000"/>
        </a:p>
      </dgm:t>
    </dgm:pt>
    <dgm:pt modelId="{86C5D650-B693-4A95-9DE8-694DD0739396}" type="sibTrans" cxnId="{B182746E-48A2-4826-BB41-3EF5D08AEFE9}">
      <dgm:prSet/>
      <dgm:spPr/>
      <dgm:t>
        <a:bodyPr/>
        <a:lstStyle/>
        <a:p>
          <a:endParaRPr lang="en-US" sz="2000"/>
        </a:p>
      </dgm:t>
    </dgm:pt>
    <dgm:pt modelId="{63FA803A-9EE6-439F-B8FE-AE681CE5E5C3}">
      <dgm:prSet custT="1"/>
      <dgm:spPr/>
      <dgm:t>
        <a:bodyPr/>
        <a:lstStyle/>
        <a:p>
          <a:r>
            <a:rPr lang="en-US" altLang="en-US" sz="2000">
              <a:latin typeface="Arial" panose="020B0604020202020204" pitchFamily="34" charset="0"/>
            </a:rPr>
            <a:t>training</a:t>
          </a:r>
          <a:endParaRPr lang="en-US" altLang="en-US" sz="2000" dirty="0">
            <a:latin typeface="Arial" panose="020B0604020202020204" pitchFamily="34" charset="0"/>
          </a:endParaRPr>
        </a:p>
      </dgm:t>
    </dgm:pt>
    <dgm:pt modelId="{4CFD50DF-728D-4F91-99F8-8F2566918489}" type="parTrans" cxnId="{504BDBDD-B786-4DC1-A36C-F0CD4F64017E}">
      <dgm:prSet/>
      <dgm:spPr/>
      <dgm:t>
        <a:bodyPr/>
        <a:lstStyle/>
        <a:p>
          <a:endParaRPr lang="en-US" sz="2000"/>
        </a:p>
      </dgm:t>
    </dgm:pt>
    <dgm:pt modelId="{E30E64B3-FB6F-4E9A-AD72-3379E3ED2C91}" type="sibTrans" cxnId="{504BDBDD-B786-4DC1-A36C-F0CD4F64017E}">
      <dgm:prSet/>
      <dgm:spPr/>
      <dgm:t>
        <a:bodyPr/>
        <a:lstStyle/>
        <a:p>
          <a:endParaRPr lang="en-US" sz="2000"/>
        </a:p>
      </dgm:t>
    </dgm:pt>
    <dgm:pt modelId="{2B4CC22E-E896-4286-B623-FECBACD611E6}" type="pres">
      <dgm:prSet presAssocID="{292CAA01-93BD-4E0A-B68D-1A5FC3DD962F}" presName="vert0" presStyleCnt="0">
        <dgm:presLayoutVars>
          <dgm:dir/>
          <dgm:animOne val="branch"/>
          <dgm:animLvl val="lvl"/>
        </dgm:presLayoutVars>
      </dgm:prSet>
      <dgm:spPr/>
    </dgm:pt>
    <dgm:pt modelId="{E0672842-18B3-4B43-83F5-8622CE67D7F5}" type="pres">
      <dgm:prSet presAssocID="{71E07279-9A55-416A-BAD1-74408509AEF3}" presName="thickLine" presStyleLbl="alignNode1" presStyleIdx="0" presStyleCnt="9"/>
      <dgm:spPr/>
    </dgm:pt>
    <dgm:pt modelId="{1A3BD9C9-8B0F-4ADB-B4DE-3FB49078F98E}" type="pres">
      <dgm:prSet presAssocID="{71E07279-9A55-416A-BAD1-74408509AEF3}" presName="horz1" presStyleCnt="0"/>
      <dgm:spPr/>
    </dgm:pt>
    <dgm:pt modelId="{7AE1B46F-34A4-4432-A5BF-42DCB81F6938}" type="pres">
      <dgm:prSet presAssocID="{71E07279-9A55-416A-BAD1-74408509AEF3}" presName="tx1" presStyleLbl="revTx" presStyleIdx="0" presStyleCnt="9"/>
      <dgm:spPr/>
    </dgm:pt>
    <dgm:pt modelId="{2B871E64-A2A8-4C81-AA94-4C9342452E52}" type="pres">
      <dgm:prSet presAssocID="{71E07279-9A55-416A-BAD1-74408509AEF3}" presName="vert1" presStyleCnt="0"/>
      <dgm:spPr/>
    </dgm:pt>
    <dgm:pt modelId="{D39D8F33-AE8C-4F13-B801-F1F8E846D677}" type="pres">
      <dgm:prSet presAssocID="{DFEC5074-22F8-484D-9422-08D872ADFBE1}" presName="thickLine" presStyleLbl="alignNode1" presStyleIdx="1" presStyleCnt="9"/>
      <dgm:spPr/>
    </dgm:pt>
    <dgm:pt modelId="{7006FD34-BEA5-4EC4-9B51-441A628EF329}" type="pres">
      <dgm:prSet presAssocID="{DFEC5074-22F8-484D-9422-08D872ADFBE1}" presName="horz1" presStyleCnt="0"/>
      <dgm:spPr/>
    </dgm:pt>
    <dgm:pt modelId="{8CDF3E79-BE9D-4AF1-A1A5-2765EE018027}" type="pres">
      <dgm:prSet presAssocID="{DFEC5074-22F8-484D-9422-08D872ADFBE1}" presName="tx1" presStyleLbl="revTx" presStyleIdx="1" presStyleCnt="9"/>
      <dgm:spPr/>
    </dgm:pt>
    <dgm:pt modelId="{73297831-0EED-48A9-8CCA-6A48CB9133A6}" type="pres">
      <dgm:prSet presAssocID="{DFEC5074-22F8-484D-9422-08D872ADFBE1}" presName="vert1" presStyleCnt="0"/>
      <dgm:spPr/>
    </dgm:pt>
    <dgm:pt modelId="{A8769D41-8A34-458F-A87F-54D89FA7D154}" type="pres">
      <dgm:prSet presAssocID="{F2085F2E-C5F0-4946-8BAB-A30D16998305}" presName="thickLine" presStyleLbl="alignNode1" presStyleIdx="2" presStyleCnt="9"/>
      <dgm:spPr/>
    </dgm:pt>
    <dgm:pt modelId="{DDB864E1-D274-4A28-BA20-F38BA357A649}" type="pres">
      <dgm:prSet presAssocID="{F2085F2E-C5F0-4946-8BAB-A30D16998305}" presName="horz1" presStyleCnt="0"/>
      <dgm:spPr/>
    </dgm:pt>
    <dgm:pt modelId="{2D760BA9-AD19-47F5-B5CC-EA18C81E9193}" type="pres">
      <dgm:prSet presAssocID="{F2085F2E-C5F0-4946-8BAB-A30D16998305}" presName="tx1" presStyleLbl="revTx" presStyleIdx="2" presStyleCnt="9"/>
      <dgm:spPr/>
    </dgm:pt>
    <dgm:pt modelId="{5261E9A8-8A68-4B7F-85C5-F3335BC85E5D}" type="pres">
      <dgm:prSet presAssocID="{F2085F2E-C5F0-4946-8BAB-A30D16998305}" presName="vert1" presStyleCnt="0"/>
      <dgm:spPr/>
    </dgm:pt>
    <dgm:pt modelId="{FBADD127-2BD4-4EE6-9793-44B6BD998050}" type="pres">
      <dgm:prSet presAssocID="{63A9A5C4-3EAF-4473-85F8-E3C66AE84C9D}" presName="thickLine" presStyleLbl="alignNode1" presStyleIdx="3" presStyleCnt="9"/>
      <dgm:spPr/>
    </dgm:pt>
    <dgm:pt modelId="{7FB090BD-48AC-43D8-AAB7-5F4CC0ABC33C}" type="pres">
      <dgm:prSet presAssocID="{63A9A5C4-3EAF-4473-85F8-E3C66AE84C9D}" presName="horz1" presStyleCnt="0"/>
      <dgm:spPr/>
    </dgm:pt>
    <dgm:pt modelId="{C772F14F-BCD4-4D74-BCF0-74E265F7008B}" type="pres">
      <dgm:prSet presAssocID="{63A9A5C4-3EAF-4473-85F8-E3C66AE84C9D}" presName="tx1" presStyleLbl="revTx" presStyleIdx="3" presStyleCnt="9"/>
      <dgm:spPr/>
    </dgm:pt>
    <dgm:pt modelId="{FE0623F6-66C9-4B57-92AB-DEAB191A1E07}" type="pres">
      <dgm:prSet presAssocID="{63A9A5C4-3EAF-4473-85F8-E3C66AE84C9D}" presName="vert1" presStyleCnt="0"/>
      <dgm:spPr/>
    </dgm:pt>
    <dgm:pt modelId="{0C2C2070-2091-4A6E-9D5C-2B0AB9C64F08}" type="pres">
      <dgm:prSet presAssocID="{E1928482-EECB-4A52-980C-B20EE7E6BCE7}" presName="thickLine" presStyleLbl="alignNode1" presStyleIdx="4" presStyleCnt="9"/>
      <dgm:spPr/>
    </dgm:pt>
    <dgm:pt modelId="{DAE4E0E2-9218-4255-AF77-CA61B080702E}" type="pres">
      <dgm:prSet presAssocID="{E1928482-EECB-4A52-980C-B20EE7E6BCE7}" presName="horz1" presStyleCnt="0"/>
      <dgm:spPr/>
    </dgm:pt>
    <dgm:pt modelId="{FA937671-9C57-43AC-BE85-27F15CC36A94}" type="pres">
      <dgm:prSet presAssocID="{E1928482-EECB-4A52-980C-B20EE7E6BCE7}" presName="tx1" presStyleLbl="revTx" presStyleIdx="4" presStyleCnt="9"/>
      <dgm:spPr/>
    </dgm:pt>
    <dgm:pt modelId="{6C77A151-A1E0-4A5D-81AD-AE9507B1D6B5}" type="pres">
      <dgm:prSet presAssocID="{E1928482-EECB-4A52-980C-B20EE7E6BCE7}" presName="vert1" presStyleCnt="0"/>
      <dgm:spPr/>
    </dgm:pt>
    <dgm:pt modelId="{F8B02480-BD95-4240-839B-FC71FE6E0EC6}" type="pres">
      <dgm:prSet presAssocID="{286486C0-BF6B-4059-A49E-9285A99B9E0C}" presName="thickLine" presStyleLbl="alignNode1" presStyleIdx="5" presStyleCnt="9"/>
      <dgm:spPr/>
    </dgm:pt>
    <dgm:pt modelId="{DF6DB9AC-1814-481C-8DA6-1EC0C8FC7557}" type="pres">
      <dgm:prSet presAssocID="{286486C0-BF6B-4059-A49E-9285A99B9E0C}" presName="horz1" presStyleCnt="0"/>
      <dgm:spPr/>
    </dgm:pt>
    <dgm:pt modelId="{1A90E226-D8A4-4CFD-BB30-68C498E90E5F}" type="pres">
      <dgm:prSet presAssocID="{286486C0-BF6B-4059-A49E-9285A99B9E0C}" presName="tx1" presStyleLbl="revTx" presStyleIdx="5" presStyleCnt="9"/>
      <dgm:spPr/>
    </dgm:pt>
    <dgm:pt modelId="{26316725-8A66-4D8C-9654-DB0A2ABCBDF3}" type="pres">
      <dgm:prSet presAssocID="{286486C0-BF6B-4059-A49E-9285A99B9E0C}" presName="vert1" presStyleCnt="0"/>
      <dgm:spPr/>
    </dgm:pt>
    <dgm:pt modelId="{900A54B2-A368-4A14-999B-AD078ADE420A}" type="pres">
      <dgm:prSet presAssocID="{E6692878-2266-47E3-B48D-AA9EB7E1CB6B}" presName="thickLine" presStyleLbl="alignNode1" presStyleIdx="6" presStyleCnt="9"/>
      <dgm:spPr/>
    </dgm:pt>
    <dgm:pt modelId="{54D3A1CC-1B4A-4C50-9B9F-D4CEBDDFD776}" type="pres">
      <dgm:prSet presAssocID="{E6692878-2266-47E3-B48D-AA9EB7E1CB6B}" presName="horz1" presStyleCnt="0"/>
      <dgm:spPr/>
    </dgm:pt>
    <dgm:pt modelId="{855B031F-3EF5-4BA7-BB27-4AB0339246A8}" type="pres">
      <dgm:prSet presAssocID="{E6692878-2266-47E3-B48D-AA9EB7E1CB6B}" presName="tx1" presStyleLbl="revTx" presStyleIdx="6" presStyleCnt="9"/>
      <dgm:spPr/>
    </dgm:pt>
    <dgm:pt modelId="{2FB4454B-B3A5-47A5-BD96-BC56CA032DC4}" type="pres">
      <dgm:prSet presAssocID="{E6692878-2266-47E3-B48D-AA9EB7E1CB6B}" presName="vert1" presStyleCnt="0"/>
      <dgm:spPr/>
    </dgm:pt>
    <dgm:pt modelId="{4880571E-1420-4C94-9574-B237006CAF1C}" type="pres">
      <dgm:prSet presAssocID="{40B49BFF-DA50-47CC-93BE-E99BC77302A7}" presName="thickLine" presStyleLbl="alignNode1" presStyleIdx="7" presStyleCnt="9"/>
      <dgm:spPr/>
    </dgm:pt>
    <dgm:pt modelId="{C4CF83E3-514A-470E-A6CA-F7AD8AFD8F8D}" type="pres">
      <dgm:prSet presAssocID="{40B49BFF-DA50-47CC-93BE-E99BC77302A7}" presName="horz1" presStyleCnt="0"/>
      <dgm:spPr/>
    </dgm:pt>
    <dgm:pt modelId="{3C354CCE-FE20-4BDF-8A32-2F8A064657AE}" type="pres">
      <dgm:prSet presAssocID="{40B49BFF-DA50-47CC-93BE-E99BC77302A7}" presName="tx1" presStyleLbl="revTx" presStyleIdx="7" presStyleCnt="9"/>
      <dgm:spPr/>
    </dgm:pt>
    <dgm:pt modelId="{012808BE-B2FC-46DC-8115-563BB2B84ABE}" type="pres">
      <dgm:prSet presAssocID="{40B49BFF-DA50-47CC-93BE-E99BC77302A7}" presName="vert1" presStyleCnt="0"/>
      <dgm:spPr/>
    </dgm:pt>
    <dgm:pt modelId="{38252991-54F6-43D3-9575-EED20A9AE51A}" type="pres">
      <dgm:prSet presAssocID="{63FA803A-9EE6-439F-B8FE-AE681CE5E5C3}" presName="thickLine" presStyleLbl="alignNode1" presStyleIdx="8" presStyleCnt="9"/>
      <dgm:spPr/>
    </dgm:pt>
    <dgm:pt modelId="{349A16D1-00C5-44C6-A33C-23FE9C1A26EC}" type="pres">
      <dgm:prSet presAssocID="{63FA803A-9EE6-439F-B8FE-AE681CE5E5C3}" presName="horz1" presStyleCnt="0"/>
      <dgm:spPr/>
    </dgm:pt>
    <dgm:pt modelId="{0C1701BB-611D-4555-B626-BDB2C92C894C}" type="pres">
      <dgm:prSet presAssocID="{63FA803A-9EE6-439F-B8FE-AE681CE5E5C3}" presName="tx1" presStyleLbl="revTx" presStyleIdx="8" presStyleCnt="9"/>
      <dgm:spPr/>
    </dgm:pt>
    <dgm:pt modelId="{E124B733-05D0-40B5-B6EF-9B685C0C7431}" type="pres">
      <dgm:prSet presAssocID="{63FA803A-9EE6-439F-B8FE-AE681CE5E5C3}" presName="vert1" presStyleCnt="0"/>
      <dgm:spPr/>
    </dgm:pt>
  </dgm:ptLst>
  <dgm:cxnLst>
    <dgm:cxn modelId="{FC426906-17E5-48EE-B63B-5E9095DDF206}" type="presOf" srcId="{E1928482-EECB-4A52-980C-B20EE7E6BCE7}" destId="{FA937671-9C57-43AC-BE85-27F15CC36A94}" srcOrd="0" destOrd="0" presId="urn:microsoft.com/office/officeart/2008/layout/LinedList"/>
    <dgm:cxn modelId="{A4D3DC19-A000-4B2F-80F7-203DE16E0A51}" srcId="{292CAA01-93BD-4E0A-B68D-1A5FC3DD962F}" destId="{E1928482-EECB-4A52-980C-B20EE7E6BCE7}" srcOrd="4" destOrd="0" parTransId="{9FBDC006-7750-4444-A70F-E038AA271E3F}" sibTransId="{8AC667D0-479A-43C2-A0E1-5E9BDF8A6A34}"/>
    <dgm:cxn modelId="{70658A61-0F14-4FBF-B682-851E227D0B4A}" type="presOf" srcId="{71E07279-9A55-416A-BAD1-74408509AEF3}" destId="{7AE1B46F-34A4-4432-A5BF-42DCB81F6938}" srcOrd="0" destOrd="0" presId="urn:microsoft.com/office/officeart/2008/layout/LinedList"/>
    <dgm:cxn modelId="{57384B4A-11E9-4E67-92A4-8F3B70A32284}" type="presOf" srcId="{63FA803A-9EE6-439F-B8FE-AE681CE5E5C3}" destId="{0C1701BB-611D-4555-B626-BDB2C92C894C}" srcOrd="0" destOrd="0" presId="urn:microsoft.com/office/officeart/2008/layout/LinedList"/>
    <dgm:cxn modelId="{B182746E-48A2-4826-BB41-3EF5D08AEFE9}" srcId="{292CAA01-93BD-4E0A-B68D-1A5FC3DD962F}" destId="{40B49BFF-DA50-47CC-93BE-E99BC77302A7}" srcOrd="7" destOrd="0" parTransId="{DD0BC4F9-9E9A-48DA-B60D-5052B23992B5}" sibTransId="{86C5D650-B693-4A95-9DE8-694DD0739396}"/>
    <dgm:cxn modelId="{4B1F5D6F-88F3-456B-BB97-5E6E92B97714}" type="presOf" srcId="{DFEC5074-22F8-484D-9422-08D872ADFBE1}" destId="{8CDF3E79-BE9D-4AF1-A1A5-2765EE018027}" srcOrd="0" destOrd="0" presId="urn:microsoft.com/office/officeart/2008/layout/LinedList"/>
    <dgm:cxn modelId="{A4FCD274-CF7E-460D-BE3C-0CD0648AB916}" type="presOf" srcId="{F2085F2E-C5F0-4946-8BAB-A30D16998305}" destId="{2D760BA9-AD19-47F5-B5CC-EA18C81E9193}" srcOrd="0" destOrd="0" presId="urn:microsoft.com/office/officeart/2008/layout/LinedList"/>
    <dgm:cxn modelId="{C4973885-BB18-47FF-9F6E-060A58FD3BA3}" srcId="{292CAA01-93BD-4E0A-B68D-1A5FC3DD962F}" destId="{63A9A5C4-3EAF-4473-85F8-E3C66AE84C9D}" srcOrd="3" destOrd="0" parTransId="{AD23B49F-1127-4839-AB6C-67A0A68CC7DF}" sibTransId="{DCE012F2-C322-4F70-B179-B6BF86F6250C}"/>
    <dgm:cxn modelId="{5274BF8C-7B9D-424E-9810-F9E3792496F2}" srcId="{292CAA01-93BD-4E0A-B68D-1A5FC3DD962F}" destId="{DFEC5074-22F8-484D-9422-08D872ADFBE1}" srcOrd="1" destOrd="0" parTransId="{F3319DC4-46A0-4D86-9D90-D037C47B2AB2}" sibTransId="{B1A4BCB9-BDAF-4CF3-BD7E-131ED6FFCE11}"/>
    <dgm:cxn modelId="{1AB51793-EDE0-4EF9-939C-A709A97C8FF9}" type="presOf" srcId="{63A9A5C4-3EAF-4473-85F8-E3C66AE84C9D}" destId="{C772F14F-BCD4-4D74-BCF0-74E265F7008B}" srcOrd="0" destOrd="0" presId="urn:microsoft.com/office/officeart/2008/layout/LinedList"/>
    <dgm:cxn modelId="{130B0BA4-C349-4FCA-96A9-1A188801AC60}" srcId="{292CAA01-93BD-4E0A-B68D-1A5FC3DD962F}" destId="{E6692878-2266-47E3-B48D-AA9EB7E1CB6B}" srcOrd="6" destOrd="0" parTransId="{3F27D11F-20EA-41C7-A14B-B0A2004B8F76}" sibTransId="{A8E7AEC9-65BC-4355-840A-3742B1DF9420}"/>
    <dgm:cxn modelId="{BBCCB7B4-A8A0-434C-9C31-876B1B942674}" srcId="{292CAA01-93BD-4E0A-B68D-1A5FC3DD962F}" destId="{286486C0-BF6B-4059-A49E-9285A99B9E0C}" srcOrd="5" destOrd="0" parTransId="{DF558E4E-7AD5-4B13-83BB-64D5410F9C9D}" sibTransId="{8F773A4E-A653-4995-B76E-BE324BFB4C08}"/>
    <dgm:cxn modelId="{DD7686B9-86B2-4DBD-8C44-DFF5DDB6D013}" srcId="{292CAA01-93BD-4E0A-B68D-1A5FC3DD962F}" destId="{F2085F2E-C5F0-4946-8BAB-A30D16998305}" srcOrd="2" destOrd="0" parTransId="{82397388-3BCF-4955-AEDF-39CB4D47DC98}" sibTransId="{A2C77AA1-C267-4D18-8AEE-D9FB06532617}"/>
    <dgm:cxn modelId="{AEE977BB-5348-4DE0-8BE0-C56DAE373523}" srcId="{292CAA01-93BD-4E0A-B68D-1A5FC3DD962F}" destId="{71E07279-9A55-416A-BAD1-74408509AEF3}" srcOrd="0" destOrd="0" parTransId="{4E37FE72-D440-4ACD-8A6E-45A5BF36D72F}" sibTransId="{95BC4759-8CE4-4004-B197-60C78D3A840F}"/>
    <dgm:cxn modelId="{F64547BC-CA24-4478-8F26-844EA42F6FE1}" type="presOf" srcId="{40B49BFF-DA50-47CC-93BE-E99BC77302A7}" destId="{3C354CCE-FE20-4BDF-8A32-2F8A064657AE}" srcOrd="0" destOrd="0" presId="urn:microsoft.com/office/officeart/2008/layout/LinedList"/>
    <dgm:cxn modelId="{712742C2-2DD6-429E-BE6E-D1378137F66B}" type="presOf" srcId="{286486C0-BF6B-4059-A49E-9285A99B9E0C}" destId="{1A90E226-D8A4-4CFD-BB30-68C498E90E5F}" srcOrd="0" destOrd="0" presId="urn:microsoft.com/office/officeart/2008/layout/LinedList"/>
    <dgm:cxn modelId="{504BDBDD-B786-4DC1-A36C-F0CD4F64017E}" srcId="{292CAA01-93BD-4E0A-B68D-1A5FC3DD962F}" destId="{63FA803A-9EE6-439F-B8FE-AE681CE5E5C3}" srcOrd="8" destOrd="0" parTransId="{4CFD50DF-728D-4F91-99F8-8F2566918489}" sibTransId="{E30E64B3-FB6F-4E9A-AD72-3379E3ED2C91}"/>
    <dgm:cxn modelId="{EFF1AEDF-C328-46B0-84A6-3A5D7C8BF1F1}" type="presOf" srcId="{292CAA01-93BD-4E0A-B68D-1A5FC3DD962F}" destId="{2B4CC22E-E896-4286-B623-FECBACD611E6}" srcOrd="0" destOrd="0" presId="urn:microsoft.com/office/officeart/2008/layout/LinedList"/>
    <dgm:cxn modelId="{091991E4-05F3-4433-B541-CEB053C4204F}" type="presOf" srcId="{E6692878-2266-47E3-B48D-AA9EB7E1CB6B}" destId="{855B031F-3EF5-4BA7-BB27-4AB0339246A8}" srcOrd="0" destOrd="0" presId="urn:microsoft.com/office/officeart/2008/layout/LinedList"/>
    <dgm:cxn modelId="{978ECBDB-517F-4524-8A34-B9FB61D2D980}" type="presParOf" srcId="{2B4CC22E-E896-4286-B623-FECBACD611E6}" destId="{E0672842-18B3-4B43-83F5-8622CE67D7F5}" srcOrd="0" destOrd="0" presId="urn:microsoft.com/office/officeart/2008/layout/LinedList"/>
    <dgm:cxn modelId="{AF4FAA64-7044-4F2D-84F8-83B84D736CC7}" type="presParOf" srcId="{2B4CC22E-E896-4286-B623-FECBACD611E6}" destId="{1A3BD9C9-8B0F-4ADB-B4DE-3FB49078F98E}" srcOrd="1" destOrd="0" presId="urn:microsoft.com/office/officeart/2008/layout/LinedList"/>
    <dgm:cxn modelId="{AD268248-307D-4D82-A136-0998A55A9305}" type="presParOf" srcId="{1A3BD9C9-8B0F-4ADB-B4DE-3FB49078F98E}" destId="{7AE1B46F-34A4-4432-A5BF-42DCB81F6938}" srcOrd="0" destOrd="0" presId="urn:microsoft.com/office/officeart/2008/layout/LinedList"/>
    <dgm:cxn modelId="{AB1B0854-4087-4E56-AB60-CE3E3460FB95}" type="presParOf" srcId="{1A3BD9C9-8B0F-4ADB-B4DE-3FB49078F98E}" destId="{2B871E64-A2A8-4C81-AA94-4C9342452E52}" srcOrd="1" destOrd="0" presId="urn:microsoft.com/office/officeart/2008/layout/LinedList"/>
    <dgm:cxn modelId="{8B31C421-D679-468B-8D65-4ACD207833AF}" type="presParOf" srcId="{2B4CC22E-E896-4286-B623-FECBACD611E6}" destId="{D39D8F33-AE8C-4F13-B801-F1F8E846D677}" srcOrd="2" destOrd="0" presId="urn:microsoft.com/office/officeart/2008/layout/LinedList"/>
    <dgm:cxn modelId="{36F3D749-2593-4A7C-80BF-8FF514E7F273}" type="presParOf" srcId="{2B4CC22E-E896-4286-B623-FECBACD611E6}" destId="{7006FD34-BEA5-4EC4-9B51-441A628EF329}" srcOrd="3" destOrd="0" presId="urn:microsoft.com/office/officeart/2008/layout/LinedList"/>
    <dgm:cxn modelId="{4A0E5838-3410-4CC6-9C1F-C2FF6F1C23CF}" type="presParOf" srcId="{7006FD34-BEA5-4EC4-9B51-441A628EF329}" destId="{8CDF3E79-BE9D-4AF1-A1A5-2765EE018027}" srcOrd="0" destOrd="0" presId="urn:microsoft.com/office/officeart/2008/layout/LinedList"/>
    <dgm:cxn modelId="{9E77F9B2-5DEF-4191-8EC8-FEA2850A0E57}" type="presParOf" srcId="{7006FD34-BEA5-4EC4-9B51-441A628EF329}" destId="{73297831-0EED-48A9-8CCA-6A48CB9133A6}" srcOrd="1" destOrd="0" presId="urn:microsoft.com/office/officeart/2008/layout/LinedList"/>
    <dgm:cxn modelId="{77F2918E-3D2E-477E-A504-8B2E2E908E0E}" type="presParOf" srcId="{2B4CC22E-E896-4286-B623-FECBACD611E6}" destId="{A8769D41-8A34-458F-A87F-54D89FA7D154}" srcOrd="4" destOrd="0" presId="urn:microsoft.com/office/officeart/2008/layout/LinedList"/>
    <dgm:cxn modelId="{183FF646-7506-415B-AA08-2B9E267FDFDA}" type="presParOf" srcId="{2B4CC22E-E896-4286-B623-FECBACD611E6}" destId="{DDB864E1-D274-4A28-BA20-F38BA357A649}" srcOrd="5" destOrd="0" presId="urn:microsoft.com/office/officeart/2008/layout/LinedList"/>
    <dgm:cxn modelId="{E91B0E19-5576-4AE8-BAE2-ACEB9A25EA20}" type="presParOf" srcId="{DDB864E1-D274-4A28-BA20-F38BA357A649}" destId="{2D760BA9-AD19-47F5-B5CC-EA18C81E9193}" srcOrd="0" destOrd="0" presId="urn:microsoft.com/office/officeart/2008/layout/LinedList"/>
    <dgm:cxn modelId="{11BC5B4E-4994-4360-B36A-9FD3FBAA1F4D}" type="presParOf" srcId="{DDB864E1-D274-4A28-BA20-F38BA357A649}" destId="{5261E9A8-8A68-4B7F-85C5-F3335BC85E5D}" srcOrd="1" destOrd="0" presId="urn:microsoft.com/office/officeart/2008/layout/LinedList"/>
    <dgm:cxn modelId="{7D630FFD-248C-4627-96E1-82612438076D}" type="presParOf" srcId="{2B4CC22E-E896-4286-B623-FECBACD611E6}" destId="{FBADD127-2BD4-4EE6-9793-44B6BD998050}" srcOrd="6" destOrd="0" presId="urn:microsoft.com/office/officeart/2008/layout/LinedList"/>
    <dgm:cxn modelId="{E52A91D9-27CE-49C4-9B06-BF18958AC69F}" type="presParOf" srcId="{2B4CC22E-E896-4286-B623-FECBACD611E6}" destId="{7FB090BD-48AC-43D8-AAB7-5F4CC0ABC33C}" srcOrd="7" destOrd="0" presId="urn:microsoft.com/office/officeart/2008/layout/LinedList"/>
    <dgm:cxn modelId="{37C2EAF3-A222-43E2-B30E-02A99F3C389D}" type="presParOf" srcId="{7FB090BD-48AC-43D8-AAB7-5F4CC0ABC33C}" destId="{C772F14F-BCD4-4D74-BCF0-74E265F7008B}" srcOrd="0" destOrd="0" presId="urn:microsoft.com/office/officeart/2008/layout/LinedList"/>
    <dgm:cxn modelId="{DC94A2DC-2EA9-4A46-AE19-832C29F2F47E}" type="presParOf" srcId="{7FB090BD-48AC-43D8-AAB7-5F4CC0ABC33C}" destId="{FE0623F6-66C9-4B57-92AB-DEAB191A1E07}" srcOrd="1" destOrd="0" presId="urn:microsoft.com/office/officeart/2008/layout/LinedList"/>
    <dgm:cxn modelId="{65B298A0-D347-4D28-8D63-5F9198A60230}" type="presParOf" srcId="{2B4CC22E-E896-4286-B623-FECBACD611E6}" destId="{0C2C2070-2091-4A6E-9D5C-2B0AB9C64F08}" srcOrd="8" destOrd="0" presId="urn:microsoft.com/office/officeart/2008/layout/LinedList"/>
    <dgm:cxn modelId="{810700FE-23F8-4823-9165-F3E747F403D0}" type="presParOf" srcId="{2B4CC22E-E896-4286-B623-FECBACD611E6}" destId="{DAE4E0E2-9218-4255-AF77-CA61B080702E}" srcOrd="9" destOrd="0" presId="urn:microsoft.com/office/officeart/2008/layout/LinedList"/>
    <dgm:cxn modelId="{BE74D347-8844-4ED2-8265-BA8BA4EF63A7}" type="presParOf" srcId="{DAE4E0E2-9218-4255-AF77-CA61B080702E}" destId="{FA937671-9C57-43AC-BE85-27F15CC36A94}" srcOrd="0" destOrd="0" presId="urn:microsoft.com/office/officeart/2008/layout/LinedList"/>
    <dgm:cxn modelId="{B7B5094D-EB58-40F8-AA6B-714511CDD197}" type="presParOf" srcId="{DAE4E0E2-9218-4255-AF77-CA61B080702E}" destId="{6C77A151-A1E0-4A5D-81AD-AE9507B1D6B5}" srcOrd="1" destOrd="0" presId="urn:microsoft.com/office/officeart/2008/layout/LinedList"/>
    <dgm:cxn modelId="{0D2F2A1B-AD62-4416-B1D0-C56BE80F3573}" type="presParOf" srcId="{2B4CC22E-E896-4286-B623-FECBACD611E6}" destId="{F8B02480-BD95-4240-839B-FC71FE6E0EC6}" srcOrd="10" destOrd="0" presId="urn:microsoft.com/office/officeart/2008/layout/LinedList"/>
    <dgm:cxn modelId="{0C989715-F497-46C1-9B82-8EC533FA833E}" type="presParOf" srcId="{2B4CC22E-E896-4286-B623-FECBACD611E6}" destId="{DF6DB9AC-1814-481C-8DA6-1EC0C8FC7557}" srcOrd="11" destOrd="0" presId="urn:microsoft.com/office/officeart/2008/layout/LinedList"/>
    <dgm:cxn modelId="{10E7AFBB-EC88-4246-B192-AB3A1E27AEA0}" type="presParOf" srcId="{DF6DB9AC-1814-481C-8DA6-1EC0C8FC7557}" destId="{1A90E226-D8A4-4CFD-BB30-68C498E90E5F}" srcOrd="0" destOrd="0" presId="urn:microsoft.com/office/officeart/2008/layout/LinedList"/>
    <dgm:cxn modelId="{E0D2E75F-192A-4726-9781-3B2B0078E736}" type="presParOf" srcId="{DF6DB9AC-1814-481C-8DA6-1EC0C8FC7557}" destId="{26316725-8A66-4D8C-9654-DB0A2ABCBDF3}" srcOrd="1" destOrd="0" presId="urn:microsoft.com/office/officeart/2008/layout/LinedList"/>
    <dgm:cxn modelId="{B397A8D5-6EB2-47DB-8F60-A6C87F6E9E4F}" type="presParOf" srcId="{2B4CC22E-E896-4286-B623-FECBACD611E6}" destId="{900A54B2-A368-4A14-999B-AD078ADE420A}" srcOrd="12" destOrd="0" presId="urn:microsoft.com/office/officeart/2008/layout/LinedList"/>
    <dgm:cxn modelId="{E76FD0A8-6275-4F5E-9AD7-3DF97D6A5FB5}" type="presParOf" srcId="{2B4CC22E-E896-4286-B623-FECBACD611E6}" destId="{54D3A1CC-1B4A-4C50-9B9F-D4CEBDDFD776}" srcOrd="13" destOrd="0" presId="urn:microsoft.com/office/officeart/2008/layout/LinedList"/>
    <dgm:cxn modelId="{F46B4D08-3BC5-43AC-8711-7A2E78D0FCD4}" type="presParOf" srcId="{54D3A1CC-1B4A-4C50-9B9F-D4CEBDDFD776}" destId="{855B031F-3EF5-4BA7-BB27-4AB0339246A8}" srcOrd="0" destOrd="0" presId="urn:microsoft.com/office/officeart/2008/layout/LinedList"/>
    <dgm:cxn modelId="{F42AFD2C-361F-4ABE-9FD0-04D703ABB69A}" type="presParOf" srcId="{54D3A1CC-1B4A-4C50-9B9F-D4CEBDDFD776}" destId="{2FB4454B-B3A5-47A5-BD96-BC56CA032DC4}" srcOrd="1" destOrd="0" presId="urn:microsoft.com/office/officeart/2008/layout/LinedList"/>
    <dgm:cxn modelId="{BF211300-383A-44DB-964E-C9478E868D7B}" type="presParOf" srcId="{2B4CC22E-E896-4286-B623-FECBACD611E6}" destId="{4880571E-1420-4C94-9574-B237006CAF1C}" srcOrd="14" destOrd="0" presId="urn:microsoft.com/office/officeart/2008/layout/LinedList"/>
    <dgm:cxn modelId="{24FDD161-0C51-48DA-BF11-B37F226524B6}" type="presParOf" srcId="{2B4CC22E-E896-4286-B623-FECBACD611E6}" destId="{C4CF83E3-514A-470E-A6CA-F7AD8AFD8F8D}" srcOrd="15" destOrd="0" presId="urn:microsoft.com/office/officeart/2008/layout/LinedList"/>
    <dgm:cxn modelId="{7643AC99-FAA4-4941-A9C7-F9B6EF4C226B}" type="presParOf" srcId="{C4CF83E3-514A-470E-A6CA-F7AD8AFD8F8D}" destId="{3C354CCE-FE20-4BDF-8A32-2F8A064657AE}" srcOrd="0" destOrd="0" presId="urn:microsoft.com/office/officeart/2008/layout/LinedList"/>
    <dgm:cxn modelId="{00ECB7B2-DC7E-4C93-9BC0-F45D7506909A}" type="presParOf" srcId="{C4CF83E3-514A-470E-A6CA-F7AD8AFD8F8D}" destId="{012808BE-B2FC-46DC-8115-563BB2B84ABE}" srcOrd="1" destOrd="0" presId="urn:microsoft.com/office/officeart/2008/layout/LinedList"/>
    <dgm:cxn modelId="{6F4C0797-C891-48CE-AC00-A433D08596AE}" type="presParOf" srcId="{2B4CC22E-E896-4286-B623-FECBACD611E6}" destId="{38252991-54F6-43D3-9575-EED20A9AE51A}" srcOrd="16" destOrd="0" presId="urn:microsoft.com/office/officeart/2008/layout/LinedList"/>
    <dgm:cxn modelId="{39FE3871-8EA8-44A9-8144-0F7F68F9D3EA}" type="presParOf" srcId="{2B4CC22E-E896-4286-B623-FECBACD611E6}" destId="{349A16D1-00C5-44C6-A33C-23FE9C1A26EC}" srcOrd="17" destOrd="0" presId="urn:microsoft.com/office/officeart/2008/layout/LinedList"/>
    <dgm:cxn modelId="{A4D5374A-5B5E-4041-9885-C5F60BD6E09F}" type="presParOf" srcId="{349A16D1-00C5-44C6-A33C-23FE9C1A26EC}" destId="{0C1701BB-611D-4555-B626-BDB2C92C894C}" srcOrd="0" destOrd="0" presId="urn:microsoft.com/office/officeart/2008/layout/LinedList"/>
    <dgm:cxn modelId="{E2E6D182-CDA2-476B-B9DC-A0413F042A1F}" type="presParOf" srcId="{349A16D1-00C5-44C6-A33C-23FE9C1A26EC}" destId="{E124B733-05D0-40B5-B6EF-9B685C0C74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CAA01-93BD-4E0A-B68D-1A5FC3DD962F}" type="doc">
      <dgm:prSet loTypeId="urn:diagrams.loki3.com/Bracket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E07279-9A55-416A-BAD1-74408509AEF3}">
      <dgm:prSet/>
      <dgm:spPr/>
      <dgm:t>
        <a:bodyPr/>
        <a:lstStyle/>
        <a:p>
          <a:r>
            <a:rPr lang="en-US"/>
            <a:t>Chemical</a:t>
          </a:r>
        </a:p>
      </dgm:t>
    </dgm:pt>
    <dgm:pt modelId="{4E37FE72-D440-4ACD-8A6E-45A5BF36D72F}" type="parTrans" cxnId="{AEE977BB-5348-4DE0-8BE0-C56DAE373523}">
      <dgm:prSet/>
      <dgm:spPr/>
      <dgm:t>
        <a:bodyPr/>
        <a:lstStyle/>
        <a:p>
          <a:endParaRPr lang="en-US"/>
        </a:p>
      </dgm:t>
    </dgm:pt>
    <dgm:pt modelId="{95BC4759-8CE4-4004-B197-60C78D3A840F}" type="sibTrans" cxnId="{AEE977BB-5348-4DE0-8BE0-C56DAE373523}">
      <dgm:prSet/>
      <dgm:spPr/>
      <dgm:t>
        <a:bodyPr/>
        <a:lstStyle/>
        <a:p>
          <a:endParaRPr lang="en-US"/>
        </a:p>
      </dgm:t>
    </dgm:pt>
    <dgm:pt modelId="{CEA3FB4E-FD63-43EE-B02C-1DF6AFCDF6D7}">
      <dgm:prSet/>
      <dgm:spPr/>
      <dgm:t>
        <a:bodyPr/>
        <a:lstStyle/>
        <a:p>
          <a:r>
            <a:rPr lang="en-US"/>
            <a:t>Hydrocarbon under pressure</a:t>
          </a:r>
        </a:p>
      </dgm:t>
    </dgm:pt>
    <dgm:pt modelId="{F96CFECA-DBFD-46CB-B92F-D091394BB291}" type="parTrans" cxnId="{9642CF45-AC34-48C7-8566-2E5EE6E5D67C}">
      <dgm:prSet/>
      <dgm:spPr/>
      <dgm:t>
        <a:bodyPr/>
        <a:lstStyle/>
        <a:p>
          <a:endParaRPr lang="en-US"/>
        </a:p>
      </dgm:t>
    </dgm:pt>
    <dgm:pt modelId="{D8451189-66C1-4C23-91A9-A670D99017BC}" type="sibTrans" cxnId="{9642CF45-AC34-48C7-8566-2E5EE6E5D67C}">
      <dgm:prSet/>
      <dgm:spPr/>
      <dgm:t>
        <a:bodyPr/>
        <a:lstStyle/>
        <a:p>
          <a:endParaRPr lang="en-US"/>
        </a:p>
      </dgm:t>
    </dgm:pt>
    <dgm:pt modelId="{F2D19B16-EF9A-491B-9DAD-6E34353E42C5}">
      <dgm:prSet/>
      <dgm:spPr/>
      <dgm:t>
        <a:bodyPr/>
        <a:lstStyle/>
        <a:p>
          <a:r>
            <a:rPr lang="en-US"/>
            <a:t>Smoke</a:t>
          </a:r>
        </a:p>
      </dgm:t>
    </dgm:pt>
    <dgm:pt modelId="{3B0BA426-46B2-4736-9D6D-2D9ECF62571F}" type="parTrans" cxnId="{44E68E91-100D-4593-A6D9-BE5DDCF0DF8B}">
      <dgm:prSet/>
      <dgm:spPr/>
      <dgm:t>
        <a:bodyPr/>
        <a:lstStyle/>
        <a:p>
          <a:endParaRPr lang="en-US"/>
        </a:p>
      </dgm:t>
    </dgm:pt>
    <dgm:pt modelId="{D2DD0E9B-FA0C-4F43-A747-D22D4B613283}" type="sibTrans" cxnId="{44E68E91-100D-4593-A6D9-BE5DDCF0DF8B}">
      <dgm:prSet/>
      <dgm:spPr/>
      <dgm:t>
        <a:bodyPr/>
        <a:lstStyle/>
        <a:p>
          <a:endParaRPr lang="en-US"/>
        </a:p>
      </dgm:t>
    </dgm:pt>
    <dgm:pt modelId="{2B3C4115-AFC4-4ADE-AD64-850F83AA89A3}">
      <dgm:prSet/>
      <dgm:spPr/>
      <dgm:t>
        <a:bodyPr/>
        <a:lstStyle/>
        <a:p>
          <a:r>
            <a:rPr lang="en-US"/>
            <a:t>Toxic material</a:t>
          </a:r>
        </a:p>
      </dgm:t>
    </dgm:pt>
    <dgm:pt modelId="{0D6B2E54-9709-489B-AA1D-9EFAA749AD99}" type="parTrans" cxnId="{B940FC50-DF3B-4A4C-B031-096ACBD9CEE3}">
      <dgm:prSet/>
      <dgm:spPr/>
      <dgm:t>
        <a:bodyPr/>
        <a:lstStyle/>
        <a:p>
          <a:endParaRPr lang="en-US"/>
        </a:p>
      </dgm:t>
    </dgm:pt>
    <dgm:pt modelId="{E696A156-10F2-43EF-B692-5CAB39716835}" type="sibTrans" cxnId="{B940FC50-DF3B-4A4C-B031-096ACBD9CEE3}">
      <dgm:prSet/>
      <dgm:spPr/>
      <dgm:t>
        <a:bodyPr/>
        <a:lstStyle/>
        <a:p>
          <a:endParaRPr lang="en-US"/>
        </a:p>
      </dgm:t>
    </dgm:pt>
    <dgm:pt modelId="{F9EFDB31-F178-414A-9345-B6CC1D3F1EF6}">
      <dgm:prSet/>
      <dgm:spPr/>
      <dgm:t>
        <a:bodyPr/>
        <a:lstStyle/>
        <a:p>
          <a:r>
            <a:rPr lang="en-US"/>
            <a:t>Volatile fluids in tanks</a:t>
          </a:r>
        </a:p>
      </dgm:t>
    </dgm:pt>
    <dgm:pt modelId="{7562CD5A-8D3E-47AB-AE3D-A229252DDCD2}" type="parTrans" cxnId="{52D490A2-1D0E-4619-8083-ADFB6C6C248D}">
      <dgm:prSet/>
      <dgm:spPr/>
      <dgm:t>
        <a:bodyPr/>
        <a:lstStyle/>
        <a:p>
          <a:endParaRPr lang="en-US"/>
        </a:p>
      </dgm:t>
    </dgm:pt>
    <dgm:pt modelId="{280E29A9-323C-4BF8-B99A-1C840982F356}" type="sibTrans" cxnId="{52D490A2-1D0E-4619-8083-ADFB6C6C248D}">
      <dgm:prSet/>
      <dgm:spPr/>
      <dgm:t>
        <a:bodyPr/>
        <a:lstStyle/>
        <a:p>
          <a:endParaRPr lang="en-US"/>
        </a:p>
      </dgm:t>
    </dgm:pt>
    <dgm:pt modelId="{56DB6E36-81AA-406D-B6DB-49DE876582A2}">
      <dgm:prSet/>
      <dgm:spPr/>
      <dgm:t>
        <a:bodyPr/>
        <a:lstStyle/>
        <a:p>
          <a:r>
            <a:rPr lang="id-ID"/>
            <a:t>Physical</a:t>
          </a:r>
          <a:endParaRPr lang="en-US"/>
        </a:p>
      </dgm:t>
    </dgm:pt>
    <dgm:pt modelId="{A822DD19-EA01-490D-8A8E-A190687518E3}" type="parTrans" cxnId="{8A36A521-1A7D-400C-BDE7-13DF938CE539}">
      <dgm:prSet/>
      <dgm:spPr/>
      <dgm:t>
        <a:bodyPr/>
        <a:lstStyle/>
        <a:p>
          <a:endParaRPr lang="en-US"/>
        </a:p>
      </dgm:t>
    </dgm:pt>
    <dgm:pt modelId="{63275171-EB4E-4D4A-BEEE-9CF02F522E54}" type="sibTrans" cxnId="{8A36A521-1A7D-400C-BDE7-13DF938CE539}">
      <dgm:prSet/>
      <dgm:spPr/>
      <dgm:t>
        <a:bodyPr/>
        <a:lstStyle/>
        <a:p>
          <a:endParaRPr lang="en-US"/>
        </a:p>
      </dgm:t>
    </dgm:pt>
    <dgm:pt modelId="{C33AD739-FCBC-4898-8DBA-9B355F314DCD}">
      <dgm:prSet/>
      <dgm:spPr/>
      <dgm:t>
        <a:bodyPr/>
        <a:lstStyle/>
        <a:p>
          <a:r>
            <a:rPr lang="en-US"/>
            <a:t>Moving road tankers / vehicles</a:t>
          </a:r>
        </a:p>
      </dgm:t>
    </dgm:pt>
    <dgm:pt modelId="{078F95D1-12DD-4BB6-A05B-0EF6A8D496D9}" type="parTrans" cxnId="{BE3253AB-6AF8-4970-949C-D176F908B7FA}">
      <dgm:prSet/>
      <dgm:spPr/>
      <dgm:t>
        <a:bodyPr/>
        <a:lstStyle/>
        <a:p>
          <a:endParaRPr lang="en-US"/>
        </a:p>
      </dgm:t>
    </dgm:pt>
    <dgm:pt modelId="{C98E3105-7568-4E92-8D68-55C0CD31C8AC}" type="sibTrans" cxnId="{BE3253AB-6AF8-4970-949C-D176F908B7FA}">
      <dgm:prSet/>
      <dgm:spPr/>
      <dgm:t>
        <a:bodyPr/>
        <a:lstStyle/>
        <a:p>
          <a:endParaRPr lang="en-US"/>
        </a:p>
      </dgm:t>
    </dgm:pt>
    <dgm:pt modelId="{FA0D413C-3D20-4DE9-96E6-E7FA6B0BC0B7}">
      <dgm:prSet/>
      <dgm:spPr/>
      <dgm:t>
        <a:bodyPr/>
        <a:lstStyle/>
        <a:p>
          <a:r>
            <a:rPr lang="en-US"/>
            <a:t>Elevated objects</a:t>
          </a:r>
        </a:p>
      </dgm:t>
    </dgm:pt>
    <dgm:pt modelId="{F52740D1-3F97-4507-B672-B641E65BBDAF}" type="parTrans" cxnId="{C37DE40A-437C-4DC2-A2D4-84D2E4AEEB53}">
      <dgm:prSet/>
      <dgm:spPr/>
      <dgm:t>
        <a:bodyPr/>
        <a:lstStyle/>
        <a:p>
          <a:endParaRPr lang="en-US"/>
        </a:p>
      </dgm:t>
    </dgm:pt>
    <dgm:pt modelId="{37C28B87-DCD8-4179-80BE-2C819BFCCD30}" type="sibTrans" cxnId="{C37DE40A-437C-4DC2-A2D4-84D2E4AEEB53}">
      <dgm:prSet/>
      <dgm:spPr/>
      <dgm:t>
        <a:bodyPr/>
        <a:lstStyle/>
        <a:p>
          <a:endParaRPr lang="en-US"/>
        </a:p>
      </dgm:t>
    </dgm:pt>
    <dgm:pt modelId="{891D743B-9F9B-45A7-81BD-FEF2E35BB229}">
      <dgm:prSet/>
      <dgm:spPr/>
      <dgm:t>
        <a:bodyPr/>
        <a:lstStyle/>
        <a:p>
          <a:r>
            <a:rPr lang="en-US"/>
            <a:t>Noise </a:t>
          </a:r>
        </a:p>
      </dgm:t>
    </dgm:pt>
    <dgm:pt modelId="{0E8ADC04-0202-4567-A339-7D8E8CCD50A0}" type="parTrans" cxnId="{45587EC8-EC01-4E16-A527-69E96E42A0A5}">
      <dgm:prSet/>
      <dgm:spPr/>
      <dgm:t>
        <a:bodyPr/>
        <a:lstStyle/>
        <a:p>
          <a:endParaRPr lang="en-US"/>
        </a:p>
      </dgm:t>
    </dgm:pt>
    <dgm:pt modelId="{AD7EB4EA-DC57-415B-AEA9-69C80C2DFB59}" type="sibTrans" cxnId="{45587EC8-EC01-4E16-A527-69E96E42A0A5}">
      <dgm:prSet/>
      <dgm:spPr/>
      <dgm:t>
        <a:bodyPr/>
        <a:lstStyle/>
        <a:p>
          <a:endParaRPr lang="en-US"/>
        </a:p>
      </dgm:t>
    </dgm:pt>
    <dgm:pt modelId="{107AB936-0364-499B-99F4-C13CE2EBAFC9}">
      <dgm:prSet/>
      <dgm:spPr/>
      <dgm:t>
        <a:bodyPr/>
        <a:lstStyle/>
        <a:p>
          <a:r>
            <a:rPr lang="en-US"/>
            <a:t>People working at heights</a:t>
          </a:r>
        </a:p>
      </dgm:t>
    </dgm:pt>
    <dgm:pt modelId="{05671F75-F728-48F8-8CE7-48CFCBE905CC}" type="parTrans" cxnId="{FC46B8FD-41BE-4342-B89C-58FF3F0E4ADD}">
      <dgm:prSet/>
      <dgm:spPr/>
      <dgm:t>
        <a:bodyPr/>
        <a:lstStyle/>
        <a:p>
          <a:endParaRPr lang="en-US"/>
        </a:p>
      </dgm:t>
    </dgm:pt>
    <dgm:pt modelId="{A9C16F85-A7AB-4D81-8A4C-9E357B70F86F}" type="sibTrans" cxnId="{FC46B8FD-41BE-4342-B89C-58FF3F0E4ADD}">
      <dgm:prSet/>
      <dgm:spPr/>
      <dgm:t>
        <a:bodyPr/>
        <a:lstStyle/>
        <a:p>
          <a:endParaRPr lang="en-US"/>
        </a:p>
      </dgm:t>
    </dgm:pt>
    <dgm:pt modelId="{0A4AA184-56DC-4A5B-ABFA-7CAA7D61271C}">
      <dgm:prSet/>
      <dgm:spPr/>
      <dgm:t>
        <a:bodyPr/>
        <a:lstStyle/>
        <a:p>
          <a:r>
            <a:rPr lang="en-US"/>
            <a:t>High voltage</a:t>
          </a:r>
        </a:p>
      </dgm:t>
    </dgm:pt>
    <dgm:pt modelId="{6601BD17-B13D-440C-B7FD-5DB0C3A197F7}" type="parTrans" cxnId="{94E53A2F-5A93-4C47-9872-D4FFB4076968}">
      <dgm:prSet/>
      <dgm:spPr/>
      <dgm:t>
        <a:bodyPr/>
        <a:lstStyle/>
        <a:p>
          <a:endParaRPr lang="en-US"/>
        </a:p>
      </dgm:t>
    </dgm:pt>
    <dgm:pt modelId="{E764D0DC-CC37-4F81-B68C-52B0E0B827E0}" type="sibTrans" cxnId="{94E53A2F-5A93-4C47-9872-D4FFB4076968}">
      <dgm:prSet/>
      <dgm:spPr/>
      <dgm:t>
        <a:bodyPr/>
        <a:lstStyle/>
        <a:p>
          <a:endParaRPr lang="en-US"/>
        </a:p>
      </dgm:t>
    </dgm:pt>
    <dgm:pt modelId="{3196EDC2-3929-474B-867D-5AE62C83A17C}">
      <dgm:prSet/>
      <dgm:spPr/>
      <dgm:t>
        <a:bodyPr/>
        <a:lstStyle/>
        <a:p>
          <a:r>
            <a:rPr lang="en-US"/>
            <a:t>Biological</a:t>
          </a:r>
        </a:p>
      </dgm:t>
    </dgm:pt>
    <dgm:pt modelId="{F318E568-6C91-4FF4-8ED0-1149DBEA68A0}" type="parTrans" cxnId="{B3EE0DA6-AB72-4A18-8D3F-621B70E0CDCC}">
      <dgm:prSet/>
      <dgm:spPr/>
      <dgm:t>
        <a:bodyPr/>
        <a:lstStyle/>
        <a:p>
          <a:endParaRPr lang="en-US"/>
        </a:p>
      </dgm:t>
    </dgm:pt>
    <dgm:pt modelId="{29C851BF-8D90-4ADD-BD18-37431C7E1882}" type="sibTrans" cxnId="{B3EE0DA6-AB72-4A18-8D3F-621B70E0CDCC}">
      <dgm:prSet/>
      <dgm:spPr/>
      <dgm:t>
        <a:bodyPr/>
        <a:lstStyle/>
        <a:p>
          <a:endParaRPr lang="en-US"/>
        </a:p>
      </dgm:t>
    </dgm:pt>
    <dgm:pt modelId="{32A2A18B-5F6D-467F-9484-02B1B7586F7C}">
      <dgm:prSet/>
      <dgm:spPr/>
      <dgm:t>
        <a:bodyPr/>
        <a:lstStyle/>
        <a:p>
          <a:r>
            <a:rPr lang="en-US"/>
            <a:t>Toxicological lab</a:t>
          </a:r>
        </a:p>
      </dgm:t>
    </dgm:pt>
    <dgm:pt modelId="{10E72A7B-7765-4222-B609-C7C61B29A69A}" type="parTrans" cxnId="{D8D84616-4ABB-44B0-A0C0-699A786B7CF3}">
      <dgm:prSet/>
      <dgm:spPr/>
      <dgm:t>
        <a:bodyPr/>
        <a:lstStyle/>
        <a:p>
          <a:endParaRPr lang="en-US"/>
        </a:p>
      </dgm:t>
    </dgm:pt>
    <dgm:pt modelId="{1ABC96C7-1780-41F5-806D-1D531FB21683}" type="sibTrans" cxnId="{D8D84616-4ABB-44B0-A0C0-699A786B7CF3}">
      <dgm:prSet/>
      <dgm:spPr/>
      <dgm:t>
        <a:bodyPr/>
        <a:lstStyle/>
        <a:p>
          <a:endParaRPr lang="en-US"/>
        </a:p>
      </dgm:t>
    </dgm:pt>
    <dgm:pt modelId="{88BE2FF2-6698-42ED-8B4D-AAB5B9F6B496}">
      <dgm:prSet/>
      <dgm:spPr/>
      <dgm:t>
        <a:bodyPr/>
        <a:lstStyle/>
        <a:p>
          <a:r>
            <a:rPr lang="en-US"/>
            <a:t>(catering facility at distant work station)</a:t>
          </a:r>
        </a:p>
      </dgm:t>
    </dgm:pt>
    <dgm:pt modelId="{157831D6-825D-4CC0-82A9-45A88B5E2969}" type="parTrans" cxnId="{97754817-6B11-4AE3-A549-469140D141BF}">
      <dgm:prSet/>
      <dgm:spPr/>
      <dgm:t>
        <a:bodyPr/>
        <a:lstStyle/>
        <a:p>
          <a:endParaRPr lang="en-US"/>
        </a:p>
      </dgm:t>
    </dgm:pt>
    <dgm:pt modelId="{249CD1F9-409C-4C24-8B2D-F07A232BFD08}" type="sibTrans" cxnId="{97754817-6B11-4AE3-A549-469140D141BF}">
      <dgm:prSet/>
      <dgm:spPr/>
      <dgm:t>
        <a:bodyPr/>
        <a:lstStyle/>
        <a:p>
          <a:endParaRPr lang="en-US"/>
        </a:p>
      </dgm:t>
    </dgm:pt>
    <dgm:pt modelId="{AD4306BB-2B22-4632-864A-BF03D985502D}">
      <dgm:prSet/>
      <dgm:spPr/>
      <dgm:t>
        <a:bodyPr/>
        <a:lstStyle/>
        <a:p>
          <a:r>
            <a:rPr lang="id-ID"/>
            <a:t>Physicosocial</a:t>
          </a:r>
          <a:endParaRPr lang="en-US"/>
        </a:p>
      </dgm:t>
    </dgm:pt>
    <dgm:pt modelId="{8B282D32-4BE3-4D37-8431-61D0971B790E}" type="parTrans" cxnId="{760D5C1F-BAB2-42DA-B2D0-0519557D6EA0}">
      <dgm:prSet/>
      <dgm:spPr/>
      <dgm:t>
        <a:bodyPr/>
        <a:lstStyle/>
        <a:p>
          <a:endParaRPr lang="en-US"/>
        </a:p>
      </dgm:t>
    </dgm:pt>
    <dgm:pt modelId="{63444005-E189-4975-BFC0-52B07106D394}" type="sibTrans" cxnId="{760D5C1F-BAB2-42DA-B2D0-0519557D6EA0}">
      <dgm:prSet/>
      <dgm:spPr/>
      <dgm:t>
        <a:bodyPr/>
        <a:lstStyle/>
        <a:p>
          <a:endParaRPr lang="en-US"/>
        </a:p>
      </dgm:t>
    </dgm:pt>
    <dgm:pt modelId="{B33FCF89-DFBC-4C23-B5F3-D232300D864E}">
      <dgm:prSet/>
      <dgm:spPr/>
      <dgm:t>
        <a:bodyPr/>
        <a:lstStyle/>
        <a:p>
          <a:r>
            <a:rPr lang="en-US"/>
            <a:t>Working outside the country without family members.</a:t>
          </a:r>
        </a:p>
      </dgm:t>
    </dgm:pt>
    <dgm:pt modelId="{23D80E8A-6CF0-4ECB-9073-84E63B4BD37A}" type="parTrans" cxnId="{CEC17760-E5B0-4388-A255-8F9EA97C54CC}">
      <dgm:prSet/>
      <dgm:spPr/>
      <dgm:t>
        <a:bodyPr/>
        <a:lstStyle/>
        <a:p>
          <a:endParaRPr lang="en-US"/>
        </a:p>
      </dgm:t>
    </dgm:pt>
    <dgm:pt modelId="{17268140-314D-4923-84D6-8509DE9F6DFA}" type="sibTrans" cxnId="{CEC17760-E5B0-4388-A255-8F9EA97C54CC}">
      <dgm:prSet/>
      <dgm:spPr/>
      <dgm:t>
        <a:bodyPr/>
        <a:lstStyle/>
        <a:p>
          <a:endParaRPr lang="en-US"/>
        </a:p>
      </dgm:t>
    </dgm:pt>
    <dgm:pt modelId="{2D6A5814-96C1-4B15-85BB-69B47241D6E0}" type="pres">
      <dgm:prSet presAssocID="{292CAA01-93BD-4E0A-B68D-1A5FC3DD962F}" presName="Name0" presStyleCnt="0">
        <dgm:presLayoutVars>
          <dgm:dir/>
          <dgm:animLvl val="lvl"/>
          <dgm:resizeHandles val="exact"/>
        </dgm:presLayoutVars>
      </dgm:prSet>
      <dgm:spPr/>
    </dgm:pt>
    <dgm:pt modelId="{2ED63B3E-5B3D-4ED6-A8C1-E58C4CC71EE2}" type="pres">
      <dgm:prSet presAssocID="{71E07279-9A55-416A-BAD1-74408509AEF3}" presName="linNode" presStyleCnt="0"/>
      <dgm:spPr/>
    </dgm:pt>
    <dgm:pt modelId="{31999AC3-F4D0-4652-A68E-378B5F6274B0}" type="pres">
      <dgm:prSet presAssocID="{71E07279-9A55-416A-BAD1-74408509AEF3}" presName="parTx" presStyleLbl="revTx" presStyleIdx="0" presStyleCnt="4">
        <dgm:presLayoutVars>
          <dgm:chMax val="1"/>
          <dgm:bulletEnabled val="1"/>
        </dgm:presLayoutVars>
      </dgm:prSet>
      <dgm:spPr/>
    </dgm:pt>
    <dgm:pt modelId="{84B4678D-9DFF-4EA0-94D2-B1ACA46C4164}" type="pres">
      <dgm:prSet presAssocID="{71E07279-9A55-416A-BAD1-74408509AEF3}" presName="bracket" presStyleLbl="parChTrans1D1" presStyleIdx="0" presStyleCnt="4"/>
      <dgm:spPr/>
    </dgm:pt>
    <dgm:pt modelId="{AD87B2F9-610C-4F4C-AB91-C9F5637DE851}" type="pres">
      <dgm:prSet presAssocID="{71E07279-9A55-416A-BAD1-74408509AEF3}" presName="spH" presStyleCnt="0"/>
      <dgm:spPr/>
    </dgm:pt>
    <dgm:pt modelId="{7721A231-E398-4379-BAF9-79915EEB12E9}" type="pres">
      <dgm:prSet presAssocID="{71E07279-9A55-416A-BAD1-74408509AEF3}" presName="desTx" presStyleLbl="node1" presStyleIdx="0" presStyleCnt="4">
        <dgm:presLayoutVars>
          <dgm:bulletEnabled val="1"/>
        </dgm:presLayoutVars>
      </dgm:prSet>
      <dgm:spPr/>
    </dgm:pt>
    <dgm:pt modelId="{834E4BAF-B8B2-4557-AB9D-DF0A439D491F}" type="pres">
      <dgm:prSet presAssocID="{95BC4759-8CE4-4004-B197-60C78D3A840F}" presName="spV" presStyleCnt="0"/>
      <dgm:spPr/>
    </dgm:pt>
    <dgm:pt modelId="{347C87F9-DA99-4AE0-9CFF-FC15C517B722}" type="pres">
      <dgm:prSet presAssocID="{56DB6E36-81AA-406D-B6DB-49DE876582A2}" presName="linNode" presStyleCnt="0"/>
      <dgm:spPr/>
    </dgm:pt>
    <dgm:pt modelId="{2EFFE2C1-CA04-4204-92E1-6AB437315749}" type="pres">
      <dgm:prSet presAssocID="{56DB6E36-81AA-406D-B6DB-49DE876582A2}" presName="parTx" presStyleLbl="revTx" presStyleIdx="1" presStyleCnt="4">
        <dgm:presLayoutVars>
          <dgm:chMax val="1"/>
          <dgm:bulletEnabled val="1"/>
        </dgm:presLayoutVars>
      </dgm:prSet>
      <dgm:spPr/>
    </dgm:pt>
    <dgm:pt modelId="{8139788E-4005-4EA3-91D1-9876C89CC320}" type="pres">
      <dgm:prSet presAssocID="{56DB6E36-81AA-406D-B6DB-49DE876582A2}" presName="bracket" presStyleLbl="parChTrans1D1" presStyleIdx="1" presStyleCnt="4"/>
      <dgm:spPr/>
    </dgm:pt>
    <dgm:pt modelId="{786EAC2D-8AC3-47B6-A3E3-0AC5D86BF657}" type="pres">
      <dgm:prSet presAssocID="{56DB6E36-81AA-406D-B6DB-49DE876582A2}" presName="spH" presStyleCnt="0"/>
      <dgm:spPr/>
    </dgm:pt>
    <dgm:pt modelId="{51CDCD2B-CDEA-473E-A049-51CFC8B17BD8}" type="pres">
      <dgm:prSet presAssocID="{56DB6E36-81AA-406D-B6DB-49DE876582A2}" presName="desTx" presStyleLbl="node1" presStyleIdx="1" presStyleCnt="4">
        <dgm:presLayoutVars>
          <dgm:bulletEnabled val="1"/>
        </dgm:presLayoutVars>
      </dgm:prSet>
      <dgm:spPr/>
    </dgm:pt>
    <dgm:pt modelId="{8BB3EDA5-E643-4D1F-8771-ECFEA2ED4AA6}" type="pres">
      <dgm:prSet presAssocID="{63275171-EB4E-4D4A-BEEE-9CF02F522E54}" presName="spV" presStyleCnt="0"/>
      <dgm:spPr/>
    </dgm:pt>
    <dgm:pt modelId="{860A3955-62F0-4131-B96F-E4D6BFC1A06D}" type="pres">
      <dgm:prSet presAssocID="{3196EDC2-3929-474B-867D-5AE62C83A17C}" presName="linNode" presStyleCnt="0"/>
      <dgm:spPr/>
    </dgm:pt>
    <dgm:pt modelId="{4AC1E148-503D-4887-9583-96355ACA78C0}" type="pres">
      <dgm:prSet presAssocID="{3196EDC2-3929-474B-867D-5AE62C83A17C}" presName="parTx" presStyleLbl="revTx" presStyleIdx="2" presStyleCnt="4">
        <dgm:presLayoutVars>
          <dgm:chMax val="1"/>
          <dgm:bulletEnabled val="1"/>
        </dgm:presLayoutVars>
      </dgm:prSet>
      <dgm:spPr/>
    </dgm:pt>
    <dgm:pt modelId="{662A5B2B-DFE2-41FA-8FC1-7DA7FE124B06}" type="pres">
      <dgm:prSet presAssocID="{3196EDC2-3929-474B-867D-5AE62C83A17C}" presName="bracket" presStyleLbl="parChTrans1D1" presStyleIdx="2" presStyleCnt="4"/>
      <dgm:spPr/>
    </dgm:pt>
    <dgm:pt modelId="{257D1D27-B32A-4AF3-9F3A-76D22EB4BA0C}" type="pres">
      <dgm:prSet presAssocID="{3196EDC2-3929-474B-867D-5AE62C83A17C}" presName="spH" presStyleCnt="0"/>
      <dgm:spPr/>
    </dgm:pt>
    <dgm:pt modelId="{587E41E8-5ECC-4B54-AE5B-F06F75C60232}" type="pres">
      <dgm:prSet presAssocID="{3196EDC2-3929-474B-867D-5AE62C83A17C}" presName="desTx" presStyleLbl="node1" presStyleIdx="2" presStyleCnt="4">
        <dgm:presLayoutVars>
          <dgm:bulletEnabled val="1"/>
        </dgm:presLayoutVars>
      </dgm:prSet>
      <dgm:spPr/>
    </dgm:pt>
    <dgm:pt modelId="{B23145C0-26E9-484D-B85A-F0195D22A2A2}" type="pres">
      <dgm:prSet presAssocID="{29C851BF-8D90-4ADD-BD18-37431C7E1882}" presName="spV" presStyleCnt="0"/>
      <dgm:spPr/>
    </dgm:pt>
    <dgm:pt modelId="{CA05136C-961E-4C24-B8F2-6CD6EFE18DC2}" type="pres">
      <dgm:prSet presAssocID="{AD4306BB-2B22-4632-864A-BF03D985502D}" presName="linNode" presStyleCnt="0"/>
      <dgm:spPr/>
    </dgm:pt>
    <dgm:pt modelId="{3F99D806-0D08-45BE-8ACC-D828C677310E}" type="pres">
      <dgm:prSet presAssocID="{AD4306BB-2B22-4632-864A-BF03D985502D}" presName="parTx" presStyleLbl="revTx" presStyleIdx="3" presStyleCnt="4">
        <dgm:presLayoutVars>
          <dgm:chMax val="1"/>
          <dgm:bulletEnabled val="1"/>
        </dgm:presLayoutVars>
      </dgm:prSet>
      <dgm:spPr/>
    </dgm:pt>
    <dgm:pt modelId="{4CFEA916-12E1-457C-8931-ECCA6521EDEE}" type="pres">
      <dgm:prSet presAssocID="{AD4306BB-2B22-4632-864A-BF03D985502D}" presName="bracket" presStyleLbl="parChTrans1D1" presStyleIdx="3" presStyleCnt="4"/>
      <dgm:spPr/>
    </dgm:pt>
    <dgm:pt modelId="{1A592B76-F8A4-45B5-A11C-2CA13DE33A63}" type="pres">
      <dgm:prSet presAssocID="{AD4306BB-2B22-4632-864A-BF03D985502D}" presName="spH" presStyleCnt="0"/>
      <dgm:spPr/>
    </dgm:pt>
    <dgm:pt modelId="{74D2B00E-7656-4400-99DA-9B9C4D960C81}" type="pres">
      <dgm:prSet presAssocID="{AD4306BB-2B22-4632-864A-BF03D985502D}" presName="desTx" presStyleLbl="node1" presStyleIdx="3" presStyleCnt="4">
        <dgm:presLayoutVars>
          <dgm:bulletEnabled val="1"/>
        </dgm:presLayoutVars>
      </dgm:prSet>
      <dgm:spPr/>
    </dgm:pt>
  </dgm:ptLst>
  <dgm:cxnLst>
    <dgm:cxn modelId="{C37DE40A-437C-4DC2-A2D4-84D2E4AEEB53}" srcId="{56DB6E36-81AA-406D-B6DB-49DE876582A2}" destId="{FA0D413C-3D20-4DE9-96E6-E7FA6B0BC0B7}" srcOrd="1" destOrd="0" parTransId="{F52740D1-3F97-4507-B672-B641E65BBDAF}" sibTransId="{37C28B87-DCD8-4179-80BE-2C819BFCCD30}"/>
    <dgm:cxn modelId="{96F1D90B-E229-46B8-A8CD-AF397C72D0B8}" type="presOf" srcId="{2B3C4115-AFC4-4ADE-AD64-850F83AA89A3}" destId="{7721A231-E398-4379-BAF9-79915EEB12E9}" srcOrd="0" destOrd="2" presId="urn:diagrams.loki3.com/BracketList"/>
    <dgm:cxn modelId="{2471390C-DBAD-4358-9623-130B9EBBD229}" type="presOf" srcId="{0A4AA184-56DC-4A5B-ABFA-7CAA7D61271C}" destId="{51CDCD2B-CDEA-473E-A049-51CFC8B17BD8}" srcOrd="0" destOrd="4" presId="urn:diagrams.loki3.com/BracketList"/>
    <dgm:cxn modelId="{7283D10C-3CEF-43F0-9D96-ED6F09069FC1}" type="presOf" srcId="{88BE2FF2-6698-42ED-8B4D-AAB5B9F6B496}" destId="{587E41E8-5ECC-4B54-AE5B-F06F75C60232}" srcOrd="0" destOrd="1" presId="urn:diagrams.loki3.com/BracketList"/>
    <dgm:cxn modelId="{C75F280E-60D1-4B82-84CE-0DDF30856CA7}" type="presOf" srcId="{71E07279-9A55-416A-BAD1-74408509AEF3}" destId="{31999AC3-F4D0-4652-A68E-378B5F6274B0}" srcOrd="0" destOrd="0" presId="urn:diagrams.loki3.com/BracketList"/>
    <dgm:cxn modelId="{D8D84616-4ABB-44B0-A0C0-699A786B7CF3}" srcId="{3196EDC2-3929-474B-867D-5AE62C83A17C}" destId="{32A2A18B-5F6D-467F-9484-02B1B7586F7C}" srcOrd="0" destOrd="0" parTransId="{10E72A7B-7765-4222-B609-C7C61B29A69A}" sibTransId="{1ABC96C7-1780-41F5-806D-1D531FB21683}"/>
    <dgm:cxn modelId="{62E10D17-08B9-40CB-9371-62FDBDB08C77}" type="presOf" srcId="{F9EFDB31-F178-414A-9345-B6CC1D3F1EF6}" destId="{7721A231-E398-4379-BAF9-79915EEB12E9}" srcOrd="0" destOrd="3" presId="urn:diagrams.loki3.com/BracketList"/>
    <dgm:cxn modelId="{97754817-6B11-4AE3-A549-469140D141BF}" srcId="{3196EDC2-3929-474B-867D-5AE62C83A17C}" destId="{88BE2FF2-6698-42ED-8B4D-AAB5B9F6B496}" srcOrd="1" destOrd="0" parTransId="{157831D6-825D-4CC0-82A9-45A88B5E2969}" sibTransId="{249CD1F9-409C-4C24-8B2D-F07A232BFD08}"/>
    <dgm:cxn modelId="{760D5C1F-BAB2-42DA-B2D0-0519557D6EA0}" srcId="{292CAA01-93BD-4E0A-B68D-1A5FC3DD962F}" destId="{AD4306BB-2B22-4632-864A-BF03D985502D}" srcOrd="3" destOrd="0" parTransId="{8B282D32-4BE3-4D37-8431-61D0971B790E}" sibTransId="{63444005-E189-4975-BFC0-52B07106D394}"/>
    <dgm:cxn modelId="{8A36A521-1A7D-400C-BDE7-13DF938CE539}" srcId="{292CAA01-93BD-4E0A-B68D-1A5FC3DD962F}" destId="{56DB6E36-81AA-406D-B6DB-49DE876582A2}" srcOrd="1" destOrd="0" parTransId="{A822DD19-EA01-490D-8A8E-A190687518E3}" sibTransId="{63275171-EB4E-4D4A-BEEE-9CF02F522E54}"/>
    <dgm:cxn modelId="{94E53A2F-5A93-4C47-9872-D4FFB4076968}" srcId="{56DB6E36-81AA-406D-B6DB-49DE876582A2}" destId="{0A4AA184-56DC-4A5B-ABFA-7CAA7D61271C}" srcOrd="4" destOrd="0" parTransId="{6601BD17-B13D-440C-B7FD-5DB0C3A197F7}" sibTransId="{E764D0DC-CC37-4F81-B68C-52B0E0B827E0}"/>
    <dgm:cxn modelId="{A4DBC55E-346C-4406-AA5C-3B51B412973E}" type="presOf" srcId="{3196EDC2-3929-474B-867D-5AE62C83A17C}" destId="{4AC1E148-503D-4887-9583-96355ACA78C0}" srcOrd="0" destOrd="0" presId="urn:diagrams.loki3.com/BracketList"/>
    <dgm:cxn modelId="{CEC17760-E5B0-4388-A255-8F9EA97C54CC}" srcId="{AD4306BB-2B22-4632-864A-BF03D985502D}" destId="{B33FCF89-DFBC-4C23-B5F3-D232300D864E}" srcOrd="0" destOrd="0" parTransId="{23D80E8A-6CF0-4ECB-9073-84E63B4BD37A}" sibTransId="{17268140-314D-4923-84D6-8509DE9F6DFA}"/>
    <dgm:cxn modelId="{9642CF45-AC34-48C7-8566-2E5EE6E5D67C}" srcId="{71E07279-9A55-416A-BAD1-74408509AEF3}" destId="{CEA3FB4E-FD63-43EE-B02C-1DF6AFCDF6D7}" srcOrd="0" destOrd="0" parTransId="{F96CFECA-DBFD-46CB-B92F-D091394BB291}" sibTransId="{D8451189-66C1-4C23-91A9-A670D99017BC}"/>
    <dgm:cxn modelId="{9DEA2746-7AE2-4A93-B5EF-790D9F87ADFA}" type="presOf" srcId="{56DB6E36-81AA-406D-B6DB-49DE876582A2}" destId="{2EFFE2C1-CA04-4204-92E1-6AB437315749}" srcOrd="0" destOrd="0" presId="urn:diagrams.loki3.com/BracketList"/>
    <dgm:cxn modelId="{4D61BB4C-92C9-4F12-96A4-BF0DEF2604AD}" type="presOf" srcId="{107AB936-0364-499B-99F4-C13CE2EBAFC9}" destId="{51CDCD2B-CDEA-473E-A049-51CFC8B17BD8}" srcOrd="0" destOrd="3" presId="urn:diagrams.loki3.com/BracketList"/>
    <dgm:cxn modelId="{B940FC50-DF3B-4A4C-B031-096ACBD9CEE3}" srcId="{71E07279-9A55-416A-BAD1-74408509AEF3}" destId="{2B3C4115-AFC4-4ADE-AD64-850F83AA89A3}" srcOrd="2" destOrd="0" parTransId="{0D6B2E54-9709-489B-AA1D-9EFAA749AD99}" sibTransId="{E696A156-10F2-43EF-B692-5CAB39716835}"/>
    <dgm:cxn modelId="{DBA0D08A-1A5F-453A-AD53-FB38D4E742E3}" type="presOf" srcId="{AD4306BB-2B22-4632-864A-BF03D985502D}" destId="{3F99D806-0D08-45BE-8ACC-D828C677310E}" srcOrd="0" destOrd="0" presId="urn:diagrams.loki3.com/BracketList"/>
    <dgm:cxn modelId="{6EBE8A8F-0E33-4AE7-91D8-E091A25348DA}" type="presOf" srcId="{F2D19B16-EF9A-491B-9DAD-6E34353E42C5}" destId="{7721A231-E398-4379-BAF9-79915EEB12E9}" srcOrd="0" destOrd="1" presId="urn:diagrams.loki3.com/BracketList"/>
    <dgm:cxn modelId="{44E68E91-100D-4593-A6D9-BE5DDCF0DF8B}" srcId="{71E07279-9A55-416A-BAD1-74408509AEF3}" destId="{F2D19B16-EF9A-491B-9DAD-6E34353E42C5}" srcOrd="1" destOrd="0" parTransId="{3B0BA426-46B2-4736-9D6D-2D9ECF62571F}" sibTransId="{D2DD0E9B-FA0C-4F43-A747-D22D4B613283}"/>
    <dgm:cxn modelId="{032AF098-F286-452D-BCF5-D103BD2D4286}" type="presOf" srcId="{C33AD739-FCBC-4898-8DBA-9B355F314DCD}" destId="{51CDCD2B-CDEA-473E-A049-51CFC8B17BD8}" srcOrd="0" destOrd="0" presId="urn:diagrams.loki3.com/BracketList"/>
    <dgm:cxn modelId="{D04E859D-8237-40A7-9BAB-45203B819F40}" type="presOf" srcId="{32A2A18B-5F6D-467F-9484-02B1B7586F7C}" destId="{587E41E8-5ECC-4B54-AE5B-F06F75C60232}" srcOrd="0" destOrd="0" presId="urn:diagrams.loki3.com/BracketList"/>
    <dgm:cxn modelId="{52D490A2-1D0E-4619-8083-ADFB6C6C248D}" srcId="{71E07279-9A55-416A-BAD1-74408509AEF3}" destId="{F9EFDB31-F178-414A-9345-B6CC1D3F1EF6}" srcOrd="3" destOrd="0" parTransId="{7562CD5A-8D3E-47AB-AE3D-A229252DDCD2}" sibTransId="{280E29A9-323C-4BF8-B99A-1C840982F356}"/>
    <dgm:cxn modelId="{B3EE0DA6-AB72-4A18-8D3F-621B70E0CDCC}" srcId="{292CAA01-93BD-4E0A-B68D-1A5FC3DD962F}" destId="{3196EDC2-3929-474B-867D-5AE62C83A17C}" srcOrd="2" destOrd="0" parTransId="{F318E568-6C91-4FF4-8ED0-1149DBEA68A0}" sibTransId="{29C851BF-8D90-4ADD-BD18-37431C7E1882}"/>
    <dgm:cxn modelId="{BE3253AB-6AF8-4970-949C-D176F908B7FA}" srcId="{56DB6E36-81AA-406D-B6DB-49DE876582A2}" destId="{C33AD739-FCBC-4898-8DBA-9B355F314DCD}" srcOrd="0" destOrd="0" parTransId="{078F95D1-12DD-4BB6-A05B-0EF6A8D496D9}" sibTransId="{C98E3105-7568-4E92-8D68-55C0CD31C8AC}"/>
    <dgm:cxn modelId="{AEE977BB-5348-4DE0-8BE0-C56DAE373523}" srcId="{292CAA01-93BD-4E0A-B68D-1A5FC3DD962F}" destId="{71E07279-9A55-416A-BAD1-74408509AEF3}" srcOrd="0" destOrd="0" parTransId="{4E37FE72-D440-4ACD-8A6E-45A5BF36D72F}" sibTransId="{95BC4759-8CE4-4004-B197-60C78D3A840F}"/>
    <dgm:cxn modelId="{4378BAC2-A0E0-476E-9CD7-2B8CFB679356}" type="presOf" srcId="{B33FCF89-DFBC-4C23-B5F3-D232300D864E}" destId="{74D2B00E-7656-4400-99DA-9B9C4D960C81}" srcOrd="0" destOrd="0" presId="urn:diagrams.loki3.com/BracketList"/>
    <dgm:cxn modelId="{45587EC8-EC01-4E16-A527-69E96E42A0A5}" srcId="{56DB6E36-81AA-406D-B6DB-49DE876582A2}" destId="{891D743B-9F9B-45A7-81BD-FEF2E35BB229}" srcOrd="2" destOrd="0" parTransId="{0E8ADC04-0202-4567-A339-7D8E8CCD50A0}" sibTransId="{AD7EB4EA-DC57-415B-AEA9-69C80C2DFB59}"/>
    <dgm:cxn modelId="{EA1A2ECD-C073-4FF1-A234-44E34322215A}" type="presOf" srcId="{292CAA01-93BD-4E0A-B68D-1A5FC3DD962F}" destId="{2D6A5814-96C1-4B15-85BB-69B47241D6E0}" srcOrd="0" destOrd="0" presId="urn:diagrams.loki3.com/BracketList"/>
    <dgm:cxn modelId="{64B3CBD9-11AF-48C6-B9E7-18D0F9B43C22}" type="presOf" srcId="{FA0D413C-3D20-4DE9-96E6-E7FA6B0BC0B7}" destId="{51CDCD2B-CDEA-473E-A049-51CFC8B17BD8}" srcOrd="0" destOrd="1" presId="urn:diagrams.loki3.com/BracketList"/>
    <dgm:cxn modelId="{5F14FCE4-4AA4-4AAC-B4B8-716E48A48107}" type="presOf" srcId="{CEA3FB4E-FD63-43EE-B02C-1DF6AFCDF6D7}" destId="{7721A231-E398-4379-BAF9-79915EEB12E9}" srcOrd="0" destOrd="0" presId="urn:diagrams.loki3.com/BracketList"/>
    <dgm:cxn modelId="{1055D7F4-B26D-4470-AF1A-84D55572F79B}" type="presOf" srcId="{891D743B-9F9B-45A7-81BD-FEF2E35BB229}" destId="{51CDCD2B-CDEA-473E-A049-51CFC8B17BD8}" srcOrd="0" destOrd="2" presId="urn:diagrams.loki3.com/BracketList"/>
    <dgm:cxn modelId="{FC46B8FD-41BE-4342-B89C-58FF3F0E4ADD}" srcId="{56DB6E36-81AA-406D-B6DB-49DE876582A2}" destId="{107AB936-0364-499B-99F4-C13CE2EBAFC9}" srcOrd="3" destOrd="0" parTransId="{05671F75-F728-48F8-8CE7-48CFCBE905CC}" sibTransId="{A9C16F85-A7AB-4D81-8A4C-9E357B70F86F}"/>
    <dgm:cxn modelId="{834BF3A2-08A9-4277-AFEA-5C3884726CCE}" type="presParOf" srcId="{2D6A5814-96C1-4B15-85BB-69B47241D6E0}" destId="{2ED63B3E-5B3D-4ED6-A8C1-E58C4CC71EE2}" srcOrd="0" destOrd="0" presId="urn:diagrams.loki3.com/BracketList"/>
    <dgm:cxn modelId="{BCEE4B8C-47E7-4E63-834B-3998994AF4F9}" type="presParOf" srcId="{2ED63B3E-5B3D-4ED6-A8C1-E58C4CC71EE2}" destId="{31999AC3-F4D0-4652-A68E-378B5F6274B0}" srcOrd="0" destOrd="0" presId="urn:diagrams.loki3.com/BracketList"/>
    <dgm:cxn modelId="{A69CEBD9-DC1F-4929-8EB4-B17F147C3090}" type="presParOf" srcId="{2ED63B3E-5B3D-4ED6-A8C1-E58C4CC71EE2}" destId="{84B4678D-9DFF-4EA0-94D2-B1ACA46C4164}" srcOrd="1" destOrd="0" presId="urn:diagrams.loki3.com/BracketList"/>
    <dgm:cxn modelId="{7D6F6010-48DD-40D8-A7C7-519D5FBF2D11}" type="presParOf" srcId="{2ED63B3E-5B3D-4ED6-A8C1-E58C4CC71EE2}" destId="{AD87B2F9-610C-4F4C-AB91-C9F5637DE851}" srcOrd="2" destOrd="0" presId="urn:diagrams.loki3.com/BracketList"/>
    <dgm:cxn modelId="{21EC4AC8-FC4A-413F-830C-EFBAF83F9031}" type="presParOf" srcId="{2ED63B3E-5B3D-4ED6-A8C1-E58C4CC71EE2}" destId="{7721A231-E398-4379-BAF9-79915EEB12E9}" srcOrd="3" destOrd="0" presId="urn:diagrams.loki3.com/BracketList"/>
    <dgm:cxn modelId="{3F8C104A-F8E3-40F4-A22D-7E88329E76B3}" type="presParOf" srcId="{2D6A5814-96C1-4B15-85BB-69B47241D6E0}" destId="{834E4BAF-B8B2-4557-AB9D-DF0A439D491F}" srcOrd="1" destOrd="0" presId="urn:diagrams.loki3.com/BracketList"/>
    <dgm:cxn modelId="{9AAF1930-4387-4E13-961A-853E03E2FEA7}" type="presParOf" srcId="{2D6A5814-96C1-4B15-85BB-69B47241D6E0}" destId="{347C87F9-DA99-4AE0-9CFF-FC15C517B722}" srcOrd="2" destOrd="0" presId="urn:diagrams.loki3.com/BracketList"/>
    <dgm:cxn modelId="{DDE01682-CB3E-4604-8BA8-538E7EA4D1FB}" type="presParOf" srcId="{347C87F9-DA99-4AE0-9CFF-FC15C517B722}" destId="{2EFFE2C1-CA04-4204-92E1-6AB437315749}" srcOrd="0" destOrd="0" presId="urn:diagrams.loki3.com/BracketList"/>
    <dgm:cxn modelId="{6EC01D8B-ED2D-497E-AF43-E2D3E7377518}" type="presParOf" srcId="{347C87F9-DA99-4AE0-9CFF-FC15C517B722}" destId="{8139788E-4005-4EA3-91D1-9876C89CC320}" srcOrd="1" destOrd="0" presId="urn:diagrams.loki3.com/BracketList"/>
    <dgm:cxn modelId="{C9420FAA-5A3D-409F-8582-7387EE6E3717}" type="presParOf" srcId="{347C87F9-DA99-4AE0-9CFF-FC15C517B722}" destId="{786EAC2D-8AC3-47B6-A3E3-0AC5D86BF657}" srcOrd="2" destOrd="0" presId="urn:diagrams.loki3.com/BracketList"/>
    <dgm:cxn modelId="{3306DFDD-0F90-40CF-B14A-0DF745433D07}" type="presParOf" srcId="{347C87F9-DA99-4AE0-9CFF-FC15C517B722}" destId="{51CDCD2B-CDEA-473E-A049-51CFC8B17BD8}" srcOrd="3" destOrd="0" presId="urn:diagrams.loki3.com/BracketList"/>
    <dgm:cxn modelId="{51579ADC-3926-4C8E-BB22-2712E38BB537}" type="presParOf" srcId="{2D6A5814-96C1-4B15-85BB-69B47241D6E0}" destId="{8BB3EDA5-E643-4D1F-8771-ECFEA2ED4AA6}" srcOrd="3" destOrd="0" presId="urn:diagrams.loki3.com/BracketList"/>
    <dgm:cxn modelId="{5C70FB1F-1070-4AFC-94BB-BF81A38AA5D4}" type="presParOf" srcId="{2D6A5814-96C1-4B15-85BB-69B47241D6E0}" destId="{860A3955-62F0-4131-B96F-E4D6BFC1A06D}" srcOrd="4" destOrd="0" presId="urn:diagrams.loki3.com/BracketList"/>
    <dgm:cxn modelId="{E0C4FD91-7F38-4718-91AE-C1041DF98BE1}" type="presParOf" srcId="{860A3955-62F0-4131-B96F-E4D6BFC1A06D}" destId="{4AC1E148-503D-4887-9583-96355ACA78C0}" srcOrd="0" destOrd="0" presId="urn:diagrams.loki3.com/BracketList"/>
    <dgm:cxn modelId="{BD6AA6E1-19EF-43E7-A574-7B2B32174C63}" type="presParOf" srcId="{860A3955-62F0-4131-B96F-E4D6BFC1A06D}" destId="{662A5B2B-DFE2-41FA-8FC1-7DA7FE124B06}" srcOrd="1" destOrd="0" presId="urn:diagrams.loki3.com/BracketList"/>
    <dgm:cxn modelId="{0E602679-3FFD-45DB-AE14-DBBB30B18B8F}" type="presParOf" srcId="{860A3955-62F0-4131-B96F-E4D6BFC1A06D}" destId="{257D1D27-B32A-4AF3-9F3A-76D22EB4BA0C}" srcOrd="2" destOrd="0" presId="urn:diagrams.loki3.com/BracketList"/>
    <dgm:cxn modelId="{55D8849B-9EA9-4FBB-8849-C2AA0D52C6A9}" type="presParOf" srcId="{860A3955-62F0-4131-B96F-E4D6BFC1A06D}" destId="{587E41E8-5ECC-4B54-AE5B-F06F75C60232}" srcOrd="3" destOrd="0" presId="urn:diagrams.loki3.com/BracketList"/>
    <dgm:cxn modelId="{54197107-EA92-472A-B264-3C61B8697993}" type="presParOf" srcId="{2D6A5814-96C1-4B15-85BB-69B47241D6E0}" destId="{B23145C0-26E9-484D-B85A-F0195D22A2A2}" srcOrd="5" destOrd="0" presId="urn:diagrams.loki3.com/BracketList"/>
    <dgm:cxn modelId="{13B3A863-FDC3-47E6-8537-1BE487FAFCFB}" type="presParOf" srcId="{2D6A5814-96C1-4B15-85BB-69B47241D6E0}" destId="{CA05136C-961E-4C24-B8F2-6CD6EFE18DC2}" srcOrd="6" destOrd="0" presId="urn:diagrams.loki3.com/BracketList"/>
    <dgm:cxn modelId="{C9CA9CE1-E634-41FF-A31A-542936B74BB6}" type="presParOf" srcId="{CA05136C-961E-4C24-B8F2-6CD6EFE18DC2}" destId="{3F99D806-0D08-45BE-8ACC-D828C677310E}" srcOrd="0" destOrd="0" presId="urn:diagrams.loki3.com/BracketList"/>
    <dgm:cxn modelId="{97BF21DF-BF07-4F3F-A3A3-AB919B26F52F}" type="presParOf" srcId="{CA05136C-961E-4C24-B8F2-6CD6EFE18DC2}" destId="{4CFEA916-12E1-457C-8931-ECCA6521EDEE}" srcOrd="1" destOrd="0" presId="urn:diagrams.loki3.com/BracketList"/>
    <dgm:cxn modelId="{17C721D4-25CF-4291-8D07-F958B876735A}" type="presParOf" srcId="{CA05136C-961E-4C24-B8F2-6CD6EFE18DC2}" destId="{1A592B76-F8A4-45B5-A11C-2CA13DE33A63}" srcOrd="2" destOrd="0" presId="urn:diagrams.loki3.com/BracketList"/>
    <dgm:cxn modelId="{0DAD8C03-EA8B-4A9D-9A87-755CF120F37B}" type="presParOf" srcId="{CA05136C-961E-4C24-B8F2-6CD6EFE18DC2}" destId="{74D2B00E-7656-4400-99DA-9B9C4D960C8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8C3AB-8364-4BEB-A135-004CDD3355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3B1EF-31AE-4178-9A1E-846C5265C3E2}">
      <dgm:prSet/>
      <dgm:spPr/>
      <dgm:t>
        <a:bodyPr/>
        <a:lstStyle/>
        <a:p>
          <a:r>
            <a:rPr lang="id-ID" b="1" baseline="0" dirty="0"/>
            <a:t>Top Event</a:t>
          </a:r>
          <a:r>
            <a:rPr lang="en-US" b="1" baseline="0" dirty="0"/>
            <a:t> - examples</a:t>
          </a:r>
          <a:endParaRPr lang="en-US" b="1" dirty="0"/>
        </a:p>
      </dgm:t>
    </dgm:pt>
    <dgm:pt modelId="{D0012813-0D23-4393-BDA3-20BFAA6BBA41}" type="parTrans" cxnId="{46F3789A-6939-404A-B0C7-23E9D891E362}">
      <dgm:prSet/>
      <dgm:spPr/>
      <dgm:t>
        <a:bodyPr/>
        <a:lstStyle/>
        <a:p>
          <a:endParaRPr lang="en-US"/>
        </a:p>
      </dgm:t>
    </dgm:pt>
    <dgm:pt modelId="{C35F1A9D-2AF8-43B4-BC23-585A2F1B74F8}" type="sibTrans" cxnId="{46F3789A-6939-404A-B0C7-23E9D891E362}">
      <dgm:prSet/>
      <dgm:spPr/>
      <dgm:t>
        <a:bodyPr/>
        <a:lstStyle/>
        <a:p>
          <a:endParaRPr lang="en-US"/>
        </a:p>
      </dgm:t>
    </dgm:pt>
    <dgm:pt modelId="{9BE2CBD4-EC36-43D7-B5D1-99215D767648}" type="pres">
      <dgm:prSet presAssocID="{9588C3AB-8364-4BEB-A135-004CDD3355A2}" presName="Name0" presStyleCnt="0">
        <dgm:presLayoutVars>
          <dgm:dir/>
          <dgm:animLvl val="lvl"/>
          <dgm:resizeHandles val="exact"/>
        </dgm:presLayoutVars>
      </dgm:prSet>
      <dgm:spPr/>
    </dgm:pt>
    <dgm:pt modelId="{678B7212-D56D-4088-9A77-4DD09DFF04FD}" type="pres">
      <dgm:prSet presAssocID="{26B3B1EF-31AE-4178-9A1E-846C5265C3E2}" presName="linNode" presStyleCnt="0"/>
      <dgm:spPr/>
    </dgm:pt>
    <dgm:pt modelId="{8323B009-D52C-4038-A228-3F8774125E01}" type="pres">
      <dgm:prSet presAssocID="{26B3B1EF-31AE-4178-9A1E-846C5265C3E2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7BA4C07-80F3-4E34-9F52-7C88C1BA8025}" type="presOf" srcId="{9588C3AB-8364-4BEB-A135-004CDD3355A2}" destId="{9BE2CBD4-EC36-43D7-B5D1-99215D767648}" srcOrd="0" destOrd="0" presId="urn:microsoft.com/office/officeart/2005/8/layout/vList5"/>
    <dgm:cxn modelId="{CAA8D976-F526-4FB7-8EB4-A0F988ACED49}" type="presOf" srcId="{26B3B1EF-31AE-4178-9A1E-846C5265C3E2}" destId="{8323B009-D52C-4038-A228-3F8774125E01}" srcOrd="0" destOrd="0" presId="urn:microsoft.com/office/officeart/2005/8/layout/vList5"/>
    <dgm:cxn modelId="{46F3789A-6939-404A-B0C7-23E9D891E362}" srcId="{9588C3AB-8364-4BEB-A135-004CDD3355A2}" destId="{26B3B1EF-31AE-4178-9A1E-846C5265C3E2}" srcOrd="0" destOrd="0" parTransId="{D0012813-0D23-4393-BDA3-20BFAA6BBA41}" sibTransId="{C35F1A9D-2AF8-43B4-BC23-585A2F1B74F8}"/>
    <dgm:cxn modelId="{78031245-21D0-4CC0-B0DF-74040EA9F714}" type="presParOf" srcId="{9BE2CBD4-EC36-43D7-B5D1-99215D767648}" destId="{678B7212-D56D-4088-9A77-4DD09DFF04FD}" srcOrd="0" destOrd="0" presId="urn:microsoft.com/office/officeart/2005/8/layout/vList5"/>
    <dgm:cxn modelId="{D10587B3-F40C-414E-8FEC-44A6711293F7}" type="presParOf" srcId="{678B7212-D56D-4088-9A77-4DD09DFF04FD}" destId="{8323B009-D52C-4038-A228-3F8774125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2CAA01-93BD-4E0A-B68D-1A5FC3DD96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1E07279-9A55-416A-BAD1-74408509AEF3}">
      <dgm:prSet/>
      <dgm:spPr/>
      <dgm:t>
        <a:bodyPr/>
        <a:lstStyle/>
        <a:p>
          <a:r>
            <a:rPr lang="en-US" altLang="en-US" dirty="0">
              <a:latin typeface="Arial" panose="020B0604020202020204" pitchFamily="34" charset="0"/>
            </a:rPr>
            <a:t>Loss of containment</a:t>
          </a:r>
          <a:endParaRPr lang="en-US" dirty="0"/>
        </a:p>
      </dgm:t>
    </dgm:pt>
    <dgm:pt modelId="{4E37FE72-D440-4ACD-8A6E-45A5BF36D72F}" type="parTrans" cxnId="{AEE977BB-5348-4DE0-8BE0-C56DAE373523}">
      <dgm:prSet/>
      <dgm:spPr/>
      <dgm:t>
        <a:bodyPr/>
        <a:lstStyle/>
        <a:p>
          <a:endParaRPr lang="en-US"/>
        </a:p>
      </dgm:t>
    </dgm:pt>
    <dgm:pt modelId="{95BC4759-8CE4-4004-B197-60C78D3A840F}" type="sibTrans" cxnId="{AEE977BB-5348-4DE0-8BE0-C56DAE373523}">
      <dgm:prSet/>
      <dgm:spPr/>
      <dgm:t>
        <a:bodyPr/>
        <a:lstStyle/>
        <a:p>
          <a:endParaRPr lang="en-US"/>
        </a:p>
      </dgm:t>
    </dgm:pt>
    <dgm:pt modelId="{1636C143-9797-4C5B-A3CA-E9FDF35B2A33}">
      <dgm:prSet/>
      <dgm:spPr/>
      <dgm:t>
        <a:bodyPr/>
        <a:lstStyle/>
        <a:p>
          <a:r>
            <a:rPr lang="en-US" altLang="en-US">
              <a:latin typeface="Arial" panose="020B0604020202020204" pitchFamily="34" charset="0"/>
            </a:rPr>
            <a:t>Electrical shock</a:t>
          </a:r>
          <a:endParaRPr lang="en-US" altLang="en-US" dirty="0">
            <a:latin typeface="Arial" panose="020B0604020202020204" pitchFamily="34" charset="0"/>
          </a:endParaRPr>
        </a:p>
      </dgm:t>
    </dgm:pt>
    <dgm:pt modelId="{E6A888CE-71CF-4F04-B8AA-FF7737DFBE95}" type="parTrans" cxnId="{448D5FE3-DE04-4D9F-9D5D-F196E3DB5666}">
      <dgm:prSet/>
      <dgm:spPr/>
      <dgm:t>
        <a:bodyPr/>
        <a:lstStyle/>
        <a:p>
          <a:endParaRPr lang="en-US"/>
        </a:p>
      </dgm:t>
    </dgm:pt>
    <dgm:pt modelId="{991B0040-1A79-48B7-B25C-891F49FD305F}" type="sibTrans" cxnId="{448D5FE3-DE04-4D9F-9D5D-F196E3DB5666}">
      <dgm:prSet/>
      <dgm:spPr/>
      <dgm:t>
        <a:bodyPr/>
        <a:lstStyle/>
        <a:p>
          <a:endParaRPr lang="en-US"/>
        </a:p>
      </dgm:t>
    </dgm:pt>
    <dgm:pt modelId="{E9C055A5-82B5-4D2E-9328-E98983A3053E}">
      <dgm:prSet/>
      <dgm:spPr/>
      <dgm:t>
        <a:bodyPr/>
        <a:lstStyle/>
        <a:p>
          <a:r>
            <a:rPr lang="en-US" altLang="en-US">
              <a:latin typeface="Arial" panose="020B0604020202020204" pitchFamily="34" charset="0"/>
            </a:rPr>
            <a:t>Fall from heights</a:t>
          </a:r>
          <a:endParaRPr lang="en-US" altLang="en-US" dirty="0">
            <a:latin typeface="Arial" panose="020B0604020202020204" pitchFamily="34" charset="0"/>
          </a:endParaRPr>
        </a:p>
      </dgm:t>
    </dgm:pt>
    <dgm:pt modelId="{4B94F0D1-FE74-4087-8AA5-CA982C273706}" type="parTrans" cxnId="{FCED2E68-EBEB-4AA9-A52F-6563015AD7FB}">
      <dgm:prSet/>
      <dgm:spPr/>
      <dgm:t>
        <a:bodyPr/>
        <a:lstStyle/>
        <a:p>
          <a:endParaRPr lang="en-US"/>
        </a:p>
      </dgm:t>
    </dgm:pt>
    <dgm:pt modelId="{D13B9AD5-81DB-4170-A5A5-3EB367164173}" type="sibTrans" cxnId="{FCED2E68-EBEB-4AA9-A52F-6563015AD7FB}">
      <dgm:prSet/>
      <dgm:spPr/>
      <dgm:t>
        <a:bodyPr/>
        <a:lstStyle/>
        <a:p>
          <a:endParaRPr lang="en-US"/>
        </a:p>
      </dgm:t>
    </dgm:pt>
    <dgm:pt modelId="{3273C5D9-FCC0-419A-B204-C28C504D4E3A}">
      <dgm:prSet/>
      <dgm:spPr/>
      <dgm:t>
        <a:bodyPr/>
        <a:lstStyle/>
        <a:p>
          <a:r>
            <a:rPr lang="en-US" altLang="en-US">
              <a:latin typeface="Arial" panose="020B0604020202020204" pitchFamily="34" charset="0"/>
            </a:rPr>
            <a:t>Exposure to toxic material</a:t>
          </a:r>
          <a:endParaRPr lang="en-US" altLang="en-US" dirty="0">
            <a:latin typeface="Arial" panose="020B0604020202020204" pitchFamily="34" charset="0"/>
          </a:endParaRPr>
        </a:p>
      </dgm:t>
    </dgm:pt>
    <dgm:pt modelId="{274E7E8A-E9C2-4527-A434-94EA872BF2E8}" type="parTrans" cxnId="{50AA3508-07E3-4D0A-8525-FB95788CDD3A}">
      <dgm:prSet/>
      <dgm:spPr/>
      <dgm:t>
        <a:bodyPr/>
        <a:lstStyle/>
        <a:p>
          <a:endParaRPr lang="en-US"/>
        </a:p>
      </dgm:t>
    </dgm:pt>
    <dgm:pt modelId="{5CEB35E9-68BC-4656-8563-62EA2CC4E45C}" type="sibTrans" cxnId="{50AA3508-07E3-4D0A-8525-FB95788CDD3A}">
      <dgm:prSet/>
      <dgm:spPr/>
      <dgm:t>
        <a:bodyPr/>
        <a:lstStyle/>
        <a:p>
          <a:endParaRPr lang="en-US"/>
        </a:p>
      </dgm:t>
    </dgm:pt>
    <dgm:pt modelId="{F909DE3A-C643-4022-BE61-7FE223F2E044}">
      <dgm:prSet/>
      <dgm:spPr/>
      <dgm:t>
        <a:bodyPr/>
        <a:lstStyle/>
        <a:p>
          <a:r>
            <a:rPr lang="en-US" altLang="en-US">
              <a:latin typeface="Arial" panose="020B0604020202020204" pitchFamily="34" charset="0"/>
            </a:rPr>
            <a:t>Exposure to radioactive material</a:t>
          </a:r>
          <a:endParaRPr lang="en-US" altLang="en-US" dirty="0">
            <a:latin typeface="Arial" panose="020B0604020202020204" pitchFamily="34" charset="0"/>
          </a:endParaRPr>
        </a:p>
      </dgm:t>
    </dgm:pt>
    <dgm:pt modelId="{07311D0C-40C0-4318-9A93-F541B1075AB0}" type="parTrans" cxnId="{4D86E804-C2BA-4C0C-B68C-49C43D1E30F0}">
      <dgm:prSet/>
      <dgm:spPr/>
      <dgm:t>
        <a:bodyPr/>
        <a:lstStyle/>
        <a:p>
          <a:endParaRPr lang="en-US"/>
        </a:p>
      </dgm:t>
    </dgm:pt>
    <dgm:pt modelId="{2A0808FD-1A30-47F6-A770-2FDE0D95EA38}" type="sibTrans" cxnId="{4D86E804-C2BA-4C0C-B68C-49C43D1E30F0}">
      <dgm:prSet/>
      <dgm:spPr/>
      <dgm:t>
        <a:bodyPr/>
        <a:lstStyle/>
        <a:p>
          <a:endParaRPr lang="en-US"/>
        </a:p>
      </dgm:t>
    </dgm:pt>
    <dgm:pt modelId="{7A72ADA7-7395-44E8-9331-33745878769C}">
      <dgm:prSet/>
      <dgm:spPr/>
      <dgm:t>
        <a:bodyPr/>
        <a:lstStyle/>
        <a:p>
          <a:r>
            <a:rPr lang="en-US" altLang="en-US">
              <a:latin typeface="Arial" panose="020B0604020202020204" pitchFamily="34" charset="0"/>
            </a:rPr>
            <a:t>Effluent discharge into waterways</a:t>
          </a:r>
          <a:endParaRPr lang="en-US" altLang="en-US" dirty="0">
            <a:latin typeface="Arial" panose="020B0604020202020204" pitchFamily="34" charset="0"/>
          </a:endParaRPr>
        </a:p>
      </dgm:t>
    </dgm:pt>
    <dgm:pt modelId="{9E8D8617-C3AE-43A3-A7FF-5E5D035E4C81}" type="parTrans" cxnId="{DDA68CEB-52E6-4DFE-A137-CAE87D405C8E}">
      <dgm:prSet/>
      <dgm:spPr/>
      <dgm:t>
        <a:bodyPr/>
        <a:lstStyle/>
        <a:p>
          <a:endParaRPr lang="en-US"/>
        </a:p>
      </dgm:t>
    </dgm:pt>
    <dgm:pt modelId="{EEF67FA0-738B-4A1E-A08A-47F2ED846208}" type="sibTrans" cxnId="{DDA68CEB-52E6-4DFE-A137-CAE87D405C8E}">
      <dgm:prSet/>
      <dgm:spPr/>
      <dgm:t>
        <a:bodyPr/>
        <a:lstStyle/>
        <a:p>
          <a:endParaRPr lang="en-US"/>
        </a:p>
      </dgm:t>
    </dgm:pt>
    <dgm:pt modelId="{EED7A3C2-2A98-41BE-A645-91447E78699B}">
      <dgm:prSet/>
      <dgm:spPr/>
      <dgm:t>
        <a:bodyPr/>
        <a:lstStyle/>
        <a:p>
          <a:r>
            <a:rPr lang="en-US" altLang="en-US">
              <a:latin typeface="Arial" panose="020B0604020202020204" pitchFamily="34" charset="0"/>
            </a:rPr>
            <a:t>Emissions of toxic gases</a:t>
          </a:r>
          <a:endParaRPr lang="en-US" altLang="en-US" dirty="0">
            <a:latin typeface="Arial" panose="020B0604020202020204" pitchFamily="34" charset="0"/>
          </a:endParaRPr>
        </a:p>
      </dgm:t>
    </dgm:pt>
    <dgm:pt modelId="{364742EF-2A3C-49B3-8054-5919B8A1B525}" type="parTrans" cxnId="{82D94175-3500-4188-B952-3F8D30356870}">
      <dgm:prSet/>
      <dgm:spPr/>
      <dgm:t>
        <a:bodyPr/>
        <a:lstStyle/>
        <a:p>
          <a:endParaRPr lang="en-US"/>
        </a:p>
      </dgm:t>
    </dgm:pt>
    <dgm:pt modelId="{349FCFE7-BFA0-4300-BA73-44B347DA163C}" type="sibTrans" cxnId="{82D94175-3500-4188-B952-3F8D30356870}">
      <dgm:prSet/>
      <dgm:spPr/>
      <dgm:t>
        <a:bodyPr/>
        <a:lstStyle/>
        <a:p>
          <a:endParaRPr lang="en-US"/>
        </a:p>
      </dgm:t>
    </dgm:pt>
    <dgm:pt modelId="{A8F76825-887D-4B75-86C1-8DF848886B41}" type="pres">
      <dgm:prSet presAssocID="{292CAA01-93BD-4E0A-B68D-1A5FC3DD962F}" presName="Name0" presStyleCnt="0">
        <dgm:presLayoutVars>
          <dgm:chMax val="7"/>
          <dgm:chPref val="7"/>
          <dgm:dir/>
        </dgm:presLayoutVars>
      </dgm:prSet>
      <dgm:spPr/>
    </dgm:pt>
    <dgm:pt modelId="{BED62086-7338-4D56-A843-F13AA65DECC1}" type="pres">
      <dgm:prSet presAssocID="{292CAA01-93BD-4E0A-B68D-1A5FC3DD962F}" presName="Name1" presStyleCnt="0"/>
      <dgm:spPr/>
    </dgm:pt>
    <dgm:pt modelId="{40F03139-5DFB-4B63-8351-16F306014DB5}" type="pres">
      <dgm:prSet presAssocID="{292CAA01-93BD-4E0A-B68D-1A5FC3DD962F}" presName="cycle" presStyleCnt="0"/>
      <dgm:spPr/>
    </dgm:pt>
    <dgm:pt modelId="{63AB380A-B71B-430B-8015-222CE5571BB8}" type="pres">
      <dgm:prSet presAssocID="{292CAA01-93BD-4E0A-B68D-1A5FC3DD962F}" presName="srcNode" presStyleLbl="node1" presStyleIdx="0" presStyleCnt="7"/>
      <dgm:spPr/>
    </dgm:pt>
    <dgm:pt modelId="{97DE1485-0E0B-44E7-8A4F-CD382917AB83}" type="pres">
      <dgm:prSet presAssocID="{292CAA01-93BD-4E0A-B68D-1A5FC3DD962F}" presName="conn" presStyleLbl="parChTrans1D2" presStyleIdx="0" presStyleCnt="1"/>
      <dgm:spPr/>
    </dgm:pt>
    <dgm:pt modelId="{83AFBFAD-544B-4171-B11F-3ECE4D679F82}" type="pres">
      <dgm:prSet presAssocID="{292CAA01-93BD-4E0A-B68D-1A5FC3DD962F}" presName="extraNode" presStyleLbl="node1" presStyleIdx="0" presStyleCnt="7"/>
      <dgm:spPr/>
    </dgm:pt>
    <dgm:pt modelId="{32C29037-B2AC-428A-89E0-2FEC3F930A8D}" type="pres">
      <dgm:prSet presAssocID="{292CAA01-93BD-4E0A-B68D-1A5FC3DD962F}" presName="dstNode" presStyleLbl="node1" presStyleIdx="0" presStyleCnt="7"/>
      <dgm:spPr/>
    </dgm:pt>
    <dgm:pt modelId="{C205EB75-3C47-4262-A3A3-9E38537B6A8E}" type="pres">
      <dgm:prSet presAssocID="{71E07279-9A55-416A-BAD1-74408509AEF3}" presName="text_1" presStyleLbl="node1" presStyleIdx="0" presStyleCnt="7">
        <dgm:presLayoutVars>
          <dgm:bulletEnabled val="1"/>
        </dgm:presLayoutVars>
      </dgm:prSet>
      <dgm:spPr/>
    </dgm:pt>
    <dgm:pt modelId="{4285BCD0-B52B-4FF6-86DE-E76F93EA7CFF}" type="pres">
      <dgm:prSet presAssocID="{71E07279-9A55-416A-BAD1-74408509AEF3}" presName="accent_1" presStyleCnt="0"/>
      <dgm:spPr/>
    </dgm:pt>
    <dgm:pt modelId="{1A67E563-58B8-430E-801C-5172C67F20BF}" type="pres">
      <dgm:prSet presAssocID="{71E07279-9A55-416A-BAD1-74408509AEF3}" presName="accentRepeatNode" presStyleLbl="solidFgAcc1" presStyleIdx="0" presStyleCnt="7"/>
      <dgm:spPr/>
    </dgm:pt>
    <dgm:pt modelId="{7425EA86-9AD2-4F53-B490-9063D35F1D54}" type="pres">
      <dgm:prSet presAssocID="{1636C143-9797-4C5B-A3CA-E9FDF35B2A33}" presName="text_2" presStyleLbl="node1" presStyleIdx="1" presStyleCnt="7">
        <dgm:presLayoutVars>
          <dgm:bulletEnabled val="1"/>
        </dgm:presLayoutVars>
      </dgm:prSet>
      <dgm:spPr/>
    </dgm:pt>
    <dgm:pt modelId="{814E4535-08EA-4A3C-8BBB-A9F2955177A7}" type="pres">
      <dgm:prSet presAssocID="{1636C143-9797-4C5B-A3CA-E9FDF35B2A33}" presName="accent_2" presStyleCnt="0"/>
      <dgm:spPr/>
    </dgm:pt>
    <dgm:pt modelId="{7A8D95AB-11CE-40C5-831E-6BF19A7FE22E}" type="pres">
      <dgm:prSet presAssocID="{1636C143-9797-4C5B-A3CA-E9FDF35B2A33}" presName="accentRepeatNode" presStyleLbl="solidFgAcc1" presStyleIdx="1" presStyleCnt="7"/>
      <dgm:spPr/>
    </dgm:pt>
    <dgm:pt modelId="{C938CB2A-1459-4264-A851-27FC46864F7B}" type="pres">
      <dgm:prSet presAssocID="{E9C055A5-82B5-4D2E-9328-E98983A3053E}" presName="text_3" presStyleLbl="node1" presStyleIdx="2" presStyleCnt="7">
        <dgm:presLayoutVars>
          <dgm:bulletEnabled val="1"/>
        </dgm:presLayoutVars>
      </dgm:prSet>
      <dgm:spPr/>
    </dgm:pt>
    <dgm:pt modelId="{D3285509-F2E4-433E-8B3E-5F699D067042}" type="pres">
      <dgm:prSet presAssocID="{E9C055A5-82B5-4D2E-9328-E98983A3053E}" presName="accent_3" presStyleCnt="0"/>
      <dgm:spPr/>
    </dgm:pt>
    <dgm:pt modelId="{02F3D556-C2C3-49EF-89AC-70B2122BF5A9}" type="pres">
      <dgm:prSet presAssocID="{E9C055A5-82B5-4D2E-9328-E98983A3053E}" presName="accentRepeatNode" presStyleLbl="solidFgAcc1" presStyleIdx="2" presStyleCnt="7"/>
      <dgm:spPr/>
    </dgm:pt>
    <dgm:pt modelId="{55B13CD4-73B0-4024-BC0B-66E3B5F1158A}" type="pres">
      <dgm:prSet presAssocID="{3273C5D9-FCC0-419A-B204-C28C504D4E3A}" presName="text_4" presStyleLbl="node1" presStyleIdx="3" presStyleCnt="7">
        <dgm:presLayoutVars>
          <dgm:bulletEnabled val="1"/>
        </dgm:presLayoutVars>
      </dgm:prSet>
      <dgm:spPr/>
    </dgm:pt>
    <dgm:pt modelId="{06431FED-B141-42B1-B88E-68AAFE57E0BE}" type="pres">
      <dgm:prSet presAssocID="{3273C5D9-FCC0-419A-B204-C28C504D4E3A}" presName="accent_4" presStyleCnt="0"/>
      <dgm:spPr/>
    </dgm:pt>
    <dgm:pt modelId="{0C899AC7-B786-4C40-9BEA-3B97E0AF4719}" type="pres">
      <dgm:prSet presAssocID="{3273C5D9-FCC0-419A-B204-C28C504D4E3A}" presName="accentRepeatNode" presStyleLbl="solidFgAcc1" presStyleIdx="3" presStyleCnt="7"/>
      <dgm:spPr/>
    </dgm:pt>
    <dgm:pt modelId="{81D63A62-1753-4A91-8645-05FAD985385B}" type="pres">
      <dgm:prSet presAssocID="{F909DE3A-C643-4022-BE61-7FE223F2E044}" presName="text_5" presStyleLbl="node1" presStyleIdx="4" presStyleCnt="7">
        <dgm:presLayoutVars>
          <dgm:bulletEnabled val="1"/>
        </dgm:presLayoutVars>
      </dgm:prSet>
      <dgm:spPr/>
    </dgm:pt>
    <dgm:pt modelId="{05881A0D-7285-4679-8ACA-2D7BE3B0BBE9}" type="pres">
      <dgm:prSet presAssocID="{F909DE3A-C643-4022-BE61-7FE223F2E044}" presName="accent_5" presStyleCnt="0"/>
      <dgm:spPr/>
    </dgm:pt>
    <dgm:pt modelId="{9894C2A0-BE58-4AF5-92F8-3E62530CCE17}" type="pres">
      <dgm:prSet presAssocID="{F909DE3A-C643-4022-BE61-7FE223F2E044}" presName="accentRepeatNode" presStyleLbl="solidFgAcc1" presStyleIdx="4" presStyleCnt="7"/>
      <dgm:spPr/>
    </dgm:pt>
    <dgm:pt modelId="{E876DE94-80EA-44A1-8877-7D44292BC8B9}" type="pres">
      <dgm:prSet presAssocID="{7A72ADA7-7395-44E8-9331-33745878769C}" presName="text_6" presStyleLbl="node1" presStyleIdx="5" presStyleCnt="7">
        <dgm:presLayoutVars>
          <dgm:bulletEnabled val="1"/>
        </dgm:presLayoutVars>
      </dgm:prSet>
      <dgm:spPr/>
    </dgm:pt>
    <dgm:pt modelId="{34FB405B-724D-4046-89AE-B3CCBEA33707}" type="pres">
      <dgm:prSet presAssocID="{7A72ADA7-7395-44E8-9331-33745878769C}" presName="accent_6" presStyleCnt="0"/>
      <dgm:spPr/>
    </dgm:pt>
    <dgm:pt modelId="{4F6D8F6E-8FDC-43AB-8DE1-56194648C902}" type="pres">
      <dgm:prSet presAssocID="{7A72ADA7-7395-44E8-9331-33745878769C}" presName="accentRepeatNode" presStyleLbl="solidFgAcc1" presStyleIdx="5" presStyleCnt="7"/>
      <dgm:spPr/>
    </dgm:pt>
    <dgm:pt modelId="{DDC5D2B3-F9BE-4C34-9B34-DC0DD59EB2A7}" type="pres">
      <dgm:prSet presAssocID="{EED7A3C2-2A98-41BE-A645-91447E78699B}" presName="text_7" presStyleLbl="node1" presStyleIdx="6" presStyleCnt="7">
        <dgm:presLayoutVars>
          <dgm:bulletEnabled val="1"/>
        </dgm:presLayoutVars>
      </dgm:prSet>
      <dgm:spPr/>
    </dgm:pt>
    <dgm:pt modelId="{B077B20C-50EC-44C2-AC7B-D42FE6659636}" type="pres">
      <dgm:prSet presAssocID="{EED7A3C2-2A98-41BE-A645-91447E78699B}" presName="accent_7" presStyleCnt="0"/>
      <dgm:spPr/>
    </dgm:pt>
    <dgm:pt modelId="{C8E0D5E4-CA89-4160-8576-D067CB64B1E7}" type="pres">
      <dgm:prSet presAssocID="{EED7A3C2-2A98-41BE-A645-91447E78699B}" presName="accentRepeatNode" presStyleLbl="solidFgAcc1" presStyleIdx="6" presStyleCnt="7"/>
      <dgm:spPr/>
    </dgm:pt>
  </dgm:ptLst>
  <dgm:cxnLst>
    <dgm:cxn modelId="{4D86E804-C2BA-4C0C-B68C-49C43D1E30F0}" srcId="{292CAA01-93BD-4E0A-B68D-1A5FC3DD962F}" destId="{F909DE3A-C643-4022-BE61-7FE223F2E044}" srcOrd="4" destOrd="0" parTransId="{07311D0C-40C0-4318-9A93-F541B1075AB0}" sibTransId="{2A0808FD-1A30-47F6-A770-2FDE0D95EA38}"/>
    <dgm:cxn modelId="{50AA3508-07E3-4D0A-8525-FB95788CDD3A}" srcId="{292CAA01-93BD-4E0A-B68D-1A5FC3DD962F}" destId="{3273C5D9-FCC0-419A-B204-C28C504D4E3A}" srcOrd="3" destOrd="0" parTransId="{274E7E8A-E9C2-4527-A434-94EA872BF2E8}" sibTransId="{5CEB35E9-68BC-4656-8563-62EA2CC4E45C}"/>
    <dgm:cxn modelId="{B20E542E-6F6B-47F6-91C6-89030CEE5804}" type="presOf" srcId="{71E07279-9A55-416A-BAD1-74408509AEF3}" destId="{C205EB75-3C47-4262-A3A3-9E38537B6A8E}" srcOrd="0" destOrd="0" presId="urn:microsoft.com/office/officeart/2008/layout/VerticalCurvedList"/>
    <dgm:cxn modelId="{36D26032-5762-4547-B10D-A65CC0B46B0D}" type="presOf" srcId="{1636C143-9797-4C5B-A3CA-E9FDF35B2A33}" destId="{7425EA86-9AD2-4F53-B490-9063D35F1D54}" srcOrd="0" destOrd="0" presId="urn:microsoft.com/office/officeart/2008/layout/VerticalCurvedList"/>
    <dgm:cxn modelId="{164D853C-C100-46D1-845F-273514AA9DD6}" type="presOf" srcId="{3273C5D9-FCC0-419A-B204-C28C504D4E3A}" destId="{55B13CD4-73B0-4024-BC0B-66E3B5F1158A}" srcOrd="0" destOrd="0" presId="urn:microsoft.com/office/officeart/2008/layout/VerticalCurvedList"/>
    <dgm:cxn modelId="{FCED2E68-EBEB-4AA9-A52F-6563015AD7FB}" srcId="{292CAA01-93BD-4E0A-B68D-1A5FC3DD962F}" destId="{E9C055A5-82B5-4D2E-9328-E98983A3053E}" srcOrd="2" destOrd="0" parTransId="{4B94F0D1-FE74-4087-8AA5-CA982C273706}" sibTransId="{D13B9AD5-81DB-4170-A5A5-3EB367164173}"/>
    <dgm:cxn modelId="{82D94175-3500-4188-B952-3F8D30356870}" srcId="{292CAA01-93BD-4E0A-B68D-1A5FC3DD962F}" destId="{EED7A3C2-2A98-41BE-A645-91447E78699B}" srcOrd="6" destOrd="0" parTransId="{364742EF-2A3C-49B3-8054-5919B8A1B525}" sibTransId="{349FCFE7-BFA0-4300-BA73-44B347DA163C}"/>
    <dgm:cxn modelId="{B5A38F79-9B1C-48C4-85EE-9D232C35BA8F}" type="presOf" srcId="{95BC4759-8CE4-4004-B197-60C78D3A840F}" destId="{97DE1485-0E0B-44E7-8A4F-CD382917AB83}" srcOrd="0" destOrd="0" presId="urn:microsoft.com/office/officeart/2008/layout/VerticalCurvedList"/>
    <dgm:cxn modelId="{7010AB98-8892-444A-8128-78788EA4A85B}" type="presOf" srcId="{E9C055A5-82B5-4D2E-9328-E98983A3053E}" destId="{C938CB2A-1459-4264-A851-27FC46864F7B}" srcOrd="0" destOrd="0" presId="urn:microsoft.com/office/officeart/2008/layout/VerticalCurvedList"/>
    <dgm:cxn modelId="{AEE977BB-5348-4DE0-8BE0-C56DAE373523}" srcId="{292CAA01-93BD-4E0A-B68D-1A5FC3DD962F}" destId="{71E07279-9A55-416A-BAD1-74408509AEF3}" srcOrd="0" destOrd="0" parTransId="{4E37FE72-D440-4ACD-8A6E-45A5BF36D72F}" sibTransId="{95BC4759-8CE4-4004-B197-60C78D3A840F}"/>
    <dgm:cxn modelId="{8D98CBCC-642B-4EC9-ADEE-40CAE433021A}" type="presOf" srcId="{EED7A3C2-2A98-41BE-A645-91447E78699B}" destId="{DDC5D2B3-F9BE-4C34-9B34-DC0DD59EB2A7}" srcOrd="0" destOrd="0" presId="urn:microsoft.com/office/officeart/2008/layout/VerticalCurvedList"/>
    <dgm:cxn modelId="{BAF8A5CD-8D7B-497C-A5F1-87BA5AD34EE4}" type="presOf" srcId="{F909DE3A-C643-4022-BE61-7FE223F2E044}" destId="{81D63A62-1753-4A91-8645-05FAD985385B}" srcOrd="0" destOrd="0" presId="urn:microsoft.com/office/officeart/2008/layout/VerticalCurvedList"/>
    <dgm:cxn modelId="{448D5FE3-DE04-4D9F-9D5D-F196E3DB5666}" srcId="{292CAA01-93BD-4E0A-B68D-1A5FC3DD962F}" destId="{1636C143-9797-4C5B-A3CA-E9FDF35B2A33}" srcOrd="1" destOrd="0" parTransId="{E6A888CE-71CF-4F04-B8AA-FF7737DFBE95}" sibTransId="{991B0040-1A79-48B7-B25C-891F49FD305F}"/>
    <dgm:cxn modelId="{FAC083EB-2BF3-4AB4-98C1-726BAE0475FE}" type="presOf" srcId="{292CAA01-93BD-4E0A-B68D-1A5FC3DD962F}" destId="{A8F76825-887D-4B75-86C1-8DF848886B41}" srcOrd="0" destOrd="0" presId="urn:microsoft.com/office/officeart/2008/layout/VerticalCurvedList"/>
    <dgm:cxn modelId="{DDA68CEB-52E6-4DFE-A137-CAE87D405C8E}" srcId="{292CAA01-93BD-4E0A-B68D-1A5FC3DD962F}" destId="{7A72ADA7-7395-44E8-9331-33745878769C}" srcOrd="5" destOrd="0" parTransId="{9E8D8617-C3AE-43A3-A7FF-5E5D035E4C81}" sibTransId="{EEF67FA0-738B-4A1E-A08A-47F2ED846208}"/>
    <dgm:cxn modelId="{C83C0CF2-DA0A-422A-BFDE-08ACD33A074A}" type="presOf" srcId="{7A72ADA7-7395-44E8-9331-33745878769C}" destId="{E876DE94-80EA-44A1-8877-7D44292BC8B9}" srcOrd="0" destOrd="0" presId="urn:microsoft.com/office/officeart/2008/layout/VerticalCurvedList"/>
    <dgm:cxn modelId="{A2E849F4-76DF-40E0-9BDE-440418DFCB09}" type="presParOf" srcId="{A8F76825-887D-4B75-86C1-8DF848886B41}" destId="{BED62086-7338-4D56-A843-F13AA65DECC1}" srcOrd="0" destOrd="0" presId="urn:microsoft.com/office/officeart/2008/layout/VerticalCurvedList"/>
    <dgm:cxn modelId="{B724AD45-1A3F-472F-802B-6FA6123D5B13}" type="presParOf" srcId="{BED62086-7338-4D56-A843-F13AA65DECC1}" destId="{40F03139-5DFB-4B63-8351-16F306014DB5}" srcOrd="0" destOrd="0" presId="urn:microsoft.com/office/officeart/2008/layout/VerticalCurvedList"/>
    <dgm:cxn modelId="{FE181C01-3817-4E28-911A-D085135F7F2A}" type="presParOf" srcId="{40F03139-5DFB-4B63-8351-16F306014DB5}" destId="{63AB380A-B71B-430B-8015-222CE5571BB8}" srcOrd="0" destOrd="0" presId="urn:microsoft.com/office/officeart/2008/layout/VerticalCurvedList"/>
    <dgm:cxn modelId="{A7713591-9ACA-4E43-8502-B3AA8E560098}" type="presParOf" srcId="{40F03139-5DFB-4B63-8351-16F306014DB5}" destId="{97DE1485-0E0B-44E7-8A4F-CD382917AB83}" srcOrd="1" destOrd="0" presId="urn:microsoft.com/office/officeart/2008/layout/VerticalCurvedList"/>
    <dgm:cxn modelId="{134326ED-4198-4968-8E89-BFD7873A962D}" type="presParOf" srcId="{40F03139-5DFB-4B63-8351-16F306014DB5}" destId="{83AFBFAD-544B-4171-B11F-3ECE4D679F82}" srcOrd="2" destOrd="0" presId="urn:microsoft.com/office/officeart/2008/layout/VerticalCurvedList"/>
    <dgm:cxn modelId="{96521EB2-B012-47BC-99DB-85B9E689807B}" type="presParOf" srcId="{40F03139-5DFB-4B63-8351-16F306014DB5}" destId="{32C29037-B2AC-428A-89E0-2FEC3F930A8D}" srcOrd="3" destOrd="0" presId="urn:microsoft.com/office/officeart/2008/layout/VerticalCurvedList"/>
    <dgm:cxn modelId="{036796B8-A2F6-4025-806C-1F8884DB90BF}" type="presParOf" srcId="{BED62086-7338-4D56-A843-F13AA65DECC1}" destId="{C205EB75-3C47-4262-A3A3-9E38537B6A8E}" srcOrd="1" destOrd="0" presId="urn:microsoft.com/office/officeart/2008/layout/VerticalCurvedList"/>
    <dgm:cxn modelId="{7BCFE4F1-E108-4FD4-AD13-CC04A4D6E110}" type="presParOf" srcId="{BED62086-7338-4D56-A843-F13AA65DECC1}" destId="{4285BCD0-B52B-4FF6-86DE-E76F93EA7CFF}" srcOrd="2" destOrd="0" presId="urn:microsoft.com/office/officeart/2008/layout/VerticalCurvedList"/>
    <dgm:cxn modelId="{24989532-C273-418B-8734-2074DD55FC24}" type="presParOf" srcId="{4285BCD0-B52B-4FF6-86DE-E76F93EA7CFF}" destId="{1A67E563-58B8-430E-801C-5172C67F20BF}" srcOrd="0" destOrd="0" presId="urn:microsoft.com/office/officeart/2008/layout/VerticalCurvedList"/>
    <dgm:cxn modelId="{F3C8BA64-0B82-41E0-9F53-91C6A31D262A}" type="presParOf" srcId="{BED62086-7338-4D56-A843-F13AA65DECC1}" destId="{7425EA86-9AD2-4F53-B490-9063D35F1D54}" srcOrd="3" destOrd="0" presId="urn:microsoft.com/office/officeart/2008/layout/VerticalCurvedList"/>
    <dgm:cxn modelId="{C8BDE852-01FF-492A-9690-A528D6239019}" type="presParOf" srcId="{BED62086-7338-4D56-A843-F13AA65DECC1}" destId="{814E4535-08EA-4A3C-8BBB-A9F2955177A7}" srcOrd="4" destOrd="0" presId="urn:microsoft.com/office/officeart/2008/layout/VerticalCurvedList"/>
    <dgm:cxn modelId="{817D1322-71F4-41FE-89C0-B136B89BC934}" type="presParOf" srcId="{814E4535-08EA-4A3C-8BBB-A9F2955177A7}" destId="{7A8D95AB-11CE-40C5-831E-6BF19A7FE22E}" srcOrd="0" destOrd="0" presId="urn:microsoft.com/office/officeart/2008/layout/VerticalCurvedList"/>
    <dgm:cxn modelId="{B74F00C1-C2CE-4AE4-9B4A-D2E2B9C3C599}" type="presParOf" srcId="{BED62086-7338-4D56-A843-F13AA65DECC1}" destId="{C938CB2A-1459-4264-A851-27FC46864F7B}" srcOrd="5" destOrd="0" presId="urn:microsoft.com/office/officeart/2008/layout/VerticalCurvedList"/>
    <dgm:cxn modelId="{E1586424-A13F-4838-83A0-903046A6BE37}" type="presParOf" srcId="{BED62086-7338-4D56-A843-F13AA65DECC1}" destId="{D3285509-F2E4-433E-8B3E-5F699D067042}" srcOrd="6" destOrd="0" presId="urn:microsoft.com/office/officeart/2008/layout/VerticalCurvedList"/>
    <dgm:cxn modelId="{AB81086C-437E-48E7-9DF4-267192979E03}" type="presParOf" srcId="{D3285509-F2E4-433E-8B3E-5F699D067042}" destId="{02F3D556-C2C3-49EF-89AC-70B2122BF5A9}" srcOrd="0" destOrd="0" presId="urn:microsoft.com/office/officeart/2008/layout/VerticalCurvedList"/>
    <dgm:cxn modelId="{BA3A5CAF-326E-4172-935A-875FC252D69A}" type="presParOf" srcId="{BED62086-7338-4D56-A843-F13AA65DECC1}" destId="{55B13CD4-73B0-4024-BC0B-66E3B5F1158A}" srcOrd="7" destOrd="0" presId="urn:microsoft.com/office/officeart/2008/layout/VerticalCurvedList"/>
    <dgm:cxn modelId="{BE0AC271-9061-442B-9CAD-5C88F40971A2}" type="presParOf" srcId="{BED62086-7338-4D56-A843-F13AA65DECC1}" destId="{06431FED-B141-42B1-B88E-68AAFE57E0BE}" srcOrd="8" destOrd="0" presId="urn:microsoft.com/office/officeart/2008/layout/VerticalCurvedList"/>
    <dgm:cxn modelId="{3608AEA2-E196-40E6-B025-1DA268D227A2}" type="presParOf" srcId="{06431FED-B141-42B1-B88E-68AAFE57E0BE}" destId="{0C899AC7-B786-4C40-9BEA-3B97E0AF4719}" srcOrd="0" destOrd="0" presId="urn:microsoft.com/office/officeart/2008/layout/VerticalCurvedList"/>
    <dgm:cxn modelId="{514B6CC8-F0DE-4337-805D-4012CD3A06E5}" type="presParOf" srcId="{BED62086-7338-4D56-A843-F13AA65DECC1}" destId="{81D63A62-1753-4A91-8645-05FAD985385B}" srcOrd="9" destOrd="0" presId="urn:microsoft.com/office/officeart/2008/layout/VerticalCurvedList"/>
    <dgm:cxn modelId="{6BA63F26-89A2-435C-B65A-8B4ECE830C67}" type="presParOf" srcId="{BED62086-7338-4D56-A843-F13AA65DECC1}" destId="{05881A0D-7285-4679-8ACA-2D7BE3B0BBE9}" srcOrd="10" destOrd="0" presId="urn:microsoft.com/office/officeart/2008/layout/VerticalCurvedList"/>
    <dgm:cxn modelId="{032A2634-E035-4D5D-A909-290430663302}" type="presParOf" srcId="{05881A0D-7285-4679-8ACA-2D7BE3B0BBE9}" destId="{9894C2A0-BE58-4AF5-92F8-3E62530CCE17}" srcOrd="0" destOrd="0" presId="urn:microsoft.com/office/officeart/2008/layout/VerticalCurvedList"/>
    <dgm:cxn modelId="{D7BFBB67-DB32-465F-B5B9-03B32B161114}" type="presParOf" srcId="{BED62086-7338-4D56-A843-F13AA65DECC1}" destId="{E876DE94-80EA-44A1-8877-7D44292BC8B9}" srcOrd="11" destOrd="0" presId="urn:microsoft.com/office/officeart/2008/layout/VerticalCurvedList"/>
    <dgm:cxn modelId="{D11FCC52-2B40-4438-B1F6-D57A997A339A}" type="presParOf" srcId="{BED62086-7338-4D56-A843-F13AA65DECC1}" destId="{34FB405B-724D-4046-89AE-B3CCBEA33707}" srcOrd="12" destOrd="0" presId="urn:microsoft.com/office/officeart/2008/layout/VerticalCurvedList"/>
    <dgm:cxn modelId="{CE645639-54A0-4959-8B68-D4502505F192}" type="presParOf" srcId="{34FB405B-724D-4046-89AE-B3CCBEA33707}" destId="{4F6D8F6E-8FDC-43AB-8DE1-56194648C902}" srcOrd="0" destOrd="0" presId="urn:microsoft.com/office/officeart/2008/layout/VerticalCurvedList"/>
    <dgm:cxn modelId="{DD6F3F80-857F-458D-87AE-C109164760CF}" type="presParOf" srcId="{BED62086-7338-4D56-A843-F13AA65DECC1}" destId="{DDC5D2B3-F9BE-4C34-9B34-DC0DD59EB2A7}" srcOrd="13" destOrd="0" presId="urn:microsoft.com/office/officeart/2008/layout/VerticalCurvedList"/>
    <dgm:cxn modelId="{45A1DF47-46D7-4EB8-98DF-BA77EA3B02A6}" type="presParOf" srcId="{BED62086-7338-4D56-A843-F13AA65DECC1}" destId="{B077B20C-50EC-44C2-AC7B-D42FE6659636}" srcOrd="14" destOrd="0" presId="urn:microsoft.com/office/officeart/2008/layout/VerticalCurvedList"/>
    <dgm:cxn modelId="{62FAC4BC-8446-4ACD-85B2-D165BD31BBE5}" type="presParOf" srcId="{B077B20C-50EC-44C2-AC7B-D42FE6659636}" destId="{C8E0D5E4-CA89-4160-8576-D067CB64B1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88C3AB-8364-4BEB-A135-004CDD3355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3B1EF-31AE-4178-9A1E-846C5265C3E2}">
      <dgm:prSet/>
      <dgm:spPr/>
      <dgm:t>
        <a:bodyPr/>
        <a:lstStyle/>
        <a:p>
          <a:r>
            <a:rPr lang="en-US" altLang="en-US" b="1" dirty="0">
              <a:latin typeface="Arial" panose="020B0604020202020204" pitchFamily="34" charset="0"/>
            </a:rPr>
            <a:t>Consequences - examples</a:t>
          </a:r>
          <a:endParaRPr lang="en-US" b="1" dirty="0"/>
        </a:p>
      </dgm:t>
    </dgm:pt>
    <dgm:pt modelId="{D0012813-0D23-4393-BDA3-20BFAA6BBA41}" type="parTrans" cxnId="{46F3789A-6939-404A-B0C7-23E9D891E362}">
      <dgm:prSet/>
      <dgm:spPr/>
      <dgm:t>
        <a:bodyPr/>
        <a:lstStyle/>
        <a:p>
          <a:endParaRPr lang="en-US"/>
        </a:p>
      </dgm:t>
    </dgm:pt>
    <dgm:pt modelId="{C35F1A9D-2AF8-43B4-BC23-585A2F1B74F8}" type="sibTrans" cxnId="{46F3789A-6939-404A-B0C7-23E9D891E362}">
      <dgm:prSet/>
      <dgm:spPr/>
      <dgm:t>
        <a:bodyPr/>
        <a:lstStyle/>
        <a:p>
          <a:endParaRPr lang="en-US"/>
        </a:p>
      </dgm:t>
    </dgm:pt>
    <dgm:pt modelId="{9BE2CBD4-EC36-43D7-B5D1-99215D767648}" type="pres">
      <dgm:prSet presAssocID="{9588C3AB-8364-4BEB-A135-004CDD3355A2}" presName="Name0" presStyleCnt="0">
        <dgm:presLayoutVars>
          <dgm:dir/>
          <dgm:animLvl val="lvl"/>
          <dgm:resizeHandles val="exact"/>
        </dgm:presLayoutVars>
      </dgm:prSet>
      <dgm:spPr/>
    </dgm:pt>
    <dgm:pt modelId="{678B7212-D56D-4088-9A77-4DD09DFF04FD}" type="pres">
      <dgm:prSet presAssocID="{26B3B1EF-31AE-4178-9A1E-846C5265C3E2}" presName="linNode" presStyleCnt="0"/>
      <dgm:spPr/>
    </dgm:pt>
    <dgm:pt modelId="{8323B009-D52C-4038-A228-3F8774125E01}" type="pres">
      <dgm:prSet presAssocID="{26B3B1EF-31AE-4178-9A1E-846C5265C3E2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7BA4C07-80F3-4E34-9F52-7C88C1BA8025}" type="presOf" srcId="{9588C3AB-8364-4BEB-A135-004CDD3355A2}" destId="{9BE2CBD4-EC36-43D7-B5D1-99215D767648}" srcOrd="0" destOrd="0" presId="urn:microsoft.com/office/officeart/2005/8/layout/vList5"/>
    <dgm:cxn modelId="{CAA8D976-F526-4FB7-8EB4-A0F988ACED49}" type="presOf" srcId="{26B3B1EF-31AE-4178-9A1E-846C5265C3E2}" destId="{8323B009-D52C-4038-A228-3F8774125E01}" srcOrd="0" destOrd="0" presId="urn:microsoft.com/office/officeart/2005/8/layout/vList5"/>
    <dgm:cxn modelId="{46F3789A-6939-404A-B0C7-23E9D891E362}" srcId="{9588C3AB-8364-4BEB-A135-004CDD3355A2}" destId="{26B3B1EF-31AE-4178-9A1E-846C5265C3E2}" srcOrd="0" destOrd="0" parTransId="{D0012813-0D23-4393-BDA3-20BFAA6BBA41}" sibTransId="{C35F1A9D-2AF8-43B4-BC23-585A2F1B74F8}"/>
    <dgm:cxn modelId="{78031245-21D0-4CC0-B0DF-74040EA9F714}" type="presParOf" srcId="{9BE2CBD4-EC36-43D7-B5D1-99215D767648}" destId="{678B7212-D56D-4088-9A77-4DD09DFF04FD}" srcOrd="0" destOrd="0" presId="urn:microsoft.com/office/officeart/2005/8/layout/vList5"/>
    <dgm:cxn modelId="{D10587B3-F40C-414E-8FEC-44A6711293F7}" type="presParOf" srcId="{678B7212-D56D-4088-9A77-4DD09DFF04FD}" destId="{8323B009-D52C-4038-A228-3F8774125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2CAA01-93BD-4E0A-B68D-1A5FC3DD962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1E07279-9A55-416A-BAD1-74408509AEF3}">
      <dgm:prSet custT="1"/>
      <dgm:spPr/>
      <dgm:t>
        <a:bodyPr/>
        <a:lstStyle/>
        <a:p>
          <a:r>
            <a:rPr lang="en-US" altLang="en-US" sz="1800" dirty="0">
              <a:latin typeface="Arial" panose="020B0604020202020204" pitchFamily="34" charset="0"/>
            </a:rPr>
            <a:t>Serious injury</a:t>
          </a:r>
          <a:endParaRPr lang="en-US" sz="1800" dirty="0"/>
        </a:p>
      </dgm:t>
    </dgm:pt>
    <dgm:pt modelId="{4E37FE72-D440-4ACD-8A6E-45A5BF36D72F}" type="parTrans" cxnId="{AEE977BB-5348-4DE0-8BE0-C56DAE373523}">
      <dgm:prSet/>
      <dgm:spPr/>
      <dgm:t>
        <a:bodyPr/>
        <a:lstStyle/>
        <a:p>
          <a:endParaRPr lang="en-US" sz="2000"/>
        </a:p>
      </dgm:t>
    </dgm:pt>
    <dgm:pt modelId="{95BC4759-8CE4-4004-B197-60C78D3A840F}" type="sibTrans" cxnId="{AEE977BB-5348-4DE0-8BE0-C56DAE373523}">
      <dgm:prSet/>
      <dgm:spPr/>
      <dgm:t>
        <a:bodyPr/>
        <a:lstStyle/>
        <a:p>
          <a:endParaRPr lang="en-US" sz="2000"/>
        </a:p>
      </dgm:t>
    </dgm:pt>
    <dgm:pt modelId="{797064CD-B9EB-49B6-A8D3-4DAA648C0A23}">
      <dgm:prSet custT="1"/>
      <dgm:spPr/>
      <dgm:t>
        <a:bodyPr/>
        <a:lstStyle/>
        <a:p>
          <a:r>
            <a:rPr lang="en-US" altLang="en-US" sz="1800" dirty="0">
              <a:latin typeface="Arial" panose="020B0604020202020204" pitchFamily="34" charset="0"/>
            </a:rPr>
            <a:t>Death</a:t>
          </a:r>
        </a:p>
      </dgm:t>
    </dgm:pt>
    <dgm:pt modelId="{5C299F8E-BCF6-4187-93BC-F3AB53FB9028}" type="parTrans" cxnId="{4AF3232C-ABA7-4535-99E8-81BA6D504F9A}">
      <dgm:prSet/>
      <dgm:spPr/>
      <dgm:t>
        <a:bodyPr/>
        <a:lstStyle/>
        <a:p>
          <a:endParaRPr lang="en-US" sz="2000"/>
        </a:p>
      </dgm:t>
    </dgm:pt>
    <dgm:pt modelId="{48F1964F-42B9-4EA3-866C-4D238B45074F}" type="sibTrans" cxnId="{4AF3232C-ABA7-4535-99E8-81BA6D504F9A}">
      <dgm:prSet/>
      <dgm:spPr/>
      <dgm:t>
        <a:bodyPr/>
        <a:lstStyle/>
        <a:p>
          <a:endParaRPr lang="en-US" sz="2000"/>
        </a:p>
      </dgm:t>
    </dgm:pt>
    <dgm:pt modelId="{284D67AD-9B30-455A-966B-2F0CFFFED265}">
      <dgm:prSet custT="1"/>
      <dgm:spPr/>
      <dgm:t>
        <a:bodyPr/>
        <a:lstStyle/>
        <a:p>
          <a:r>
            <a:rPr lang="en-US" altLang="en-US" sz="1800">
              <a:latin typeface="Arial" panose="020B0604020202020204" pitchFamily="34" charset="0"/>
            </a:rPr>
            <a:t>Latent illness or disease which has long gestation period</a:t>
          </a:r>
          <a:endParaRPr lang="en-US" altLang="en-US" sz="1800" dirty="0">
            <a:latin typeface="Arial" panose="020B0604020202020204" pitchFamily="34" charset="0"/>
          </a:endParaRPr>
        </a:p>
      </dgm:t>
    </dgm:pt>
    <dgm:pt modelId="{40F0DE68-CD54-46CF-8522-5FB038710D03}" type="parTrans" cxnId="{00EC1A05-EB9A-41F1-AF77-CEA51714F0ED}">
      <dgm:prSet/>
      <dgm:spPr/>
      <dgm:t>
        <a:bodyPr/>
        <a:lstStyle/>
        <a:p>
          <a:endParaRPr lang="en-US" sz="2000"/>
        </a:p>
      </dgm:t>
    </dgm:pt>
    <dgm:pt modelId="{765141D9-1362-41F5-9DF3-434D9E09EAC9}" type="sibTrans" cxnId="{00EC1A05-EB9A-41F1-AF77-CEA51714F0ED}">
      <dgm:prSet/>
      <dgm:spPr/>
      <dgm:t>
        <a:bodyPr/>
        <a:lstStyle/>
        <a:p>
          <a:endParaRPr lang="en-US" sz="2000"/>
        </a:p>
      </dgm:t>
    </dgm:pt>
    <dgm:pt modelId="{884480FB-3BFE-4198-B718-6D2DFCD9232F}">
      <dgm:prSet custT="1"/>
      <dgm:spPr/>
      <dgm:t>
        <a:bodyPr/>
        <a:lstStyle/>
        <a:p>
          <a:r>
            <a:rPr lang="en-US" altLang="en-US" sz="1800">
              <a:latin typeface="Arial" panose="020B0604020202020204" pitchFamily="34" charset="0"/>
            </a:rPr>
            <a:t>Property damage - own or public</a:t>
          </a:r>
          <a:endParaRPr lang="en-US" altLang="en-US" sz="1800" dirty="0">
            <a:latin typeface="Arial" panose="020B0604020202020204" pitchFamily="34" charset="0"/>
          </a:endParaRPr>
        </a:p>
      </dgm:t>
    </dgm:pt>
    <dgm:pt modelId="{FD59560D-DF0C-49DC-A361-D67DAEB18C85}" type="parTrans" cxnId="{C684BEDA-BE1A-4773-A69C-09EC0487B0D1}">
      <dgm:prSet/>
      <dgm:spPr/>
      <dgm:t>
        <a:bodyPr/>
        <a:lstStyle/>
        <a:p>
          <a:endParaRPr lang="en-US" sz="2000"/>
        </a:p>
      </dgm:t>
    </dgm:pt>
    <dgm:pt modelId="{F3EDAF71-C22A-430D-BC70-0A01A2C22EB7}" type="sibTrans" cxnId="{C684BEDA-BE1A-4773-A69C-09EC0487B0D1}">
      <dgm:prSet/>
      <dgm:spPr/>
      <dgm:t>
        <a:bodyPr/>
        <a:lstStyle/>
        <a:p>
          <a:endParaRPr lang="en-US" sz="2000"/>
        </a:p>
      </dgm:t>
    </dgm:pt>
    <dgm:pt modelId="{E24E7D9A-BC44-46D3-A6D3-3D07FCC8D82F}">
      <dgm:prSet custT="1"/>
      <dgm:spPr/>
      <dgm:t>
        <a:bodyPr/>
        <a:lstStyle/>
        <a:p>
          <a:r>
            <a:rPr lang="en-US" altLang="en-US" sz="1800">
              <a:latin typeface="Arial" panose="020B0604020202020204" pitchFamily="34" charset="0"/>
            </a:rPr>
            <a:t>Environmental damage</a:t>
          </a:r>
          <a:endParaRPr lang="en-US" altLang="en-US" sz="1800" dirty="0">
            <a:latin typeface="Arial" panose="020B0604020202020204" pitchFamily="34" charset="0"/>
          </a:endParaRPr>
        </a:p>
      </dgm:t>
    </dgm:pt>
    <dgm:pt modelId="{4B65BF08-F1A5-4F9B-89B7-E509E3754784}" type="parTrans" cxnId="{4E32382D-4E7C-4FA6-B45D-0F827159971A}">
      <dgm:prSet/>
      <dgm:spPr/>
      <dgm:t>
        <a:bodyPr/>
        <a:lstStyle/>
        <a:p>
          <a:endParaRPr lang="en-US" sz="2000"/>
        </a:p>
      </dgm:t>
    </dgm:pt>
    <dgm:pt modelId="{03811248-9511-4374-8EDA-CA1E4BDE2F72}" type="sibTrans" cxnId="{4E32382D-4E7C-4FA6-B45D-0F827159971A}">
      <dgm:prSet/>
      <dgm:spPr/>
      <dgm:t>
        <a:bodyPr/>
        <a:lstStyle/>
        <a:p>
          <a:endParaRPr lang="en-US" sz="2000"/>
        </a:p>
      </dgm:t>
    </dgm:pt>
    <dgm:pt modelId="{EEA0B0BF-1773-4A65-BB94-8B678E24A5DB}">
      <dgm:prSet custT="1"/>
      <dgm:spPr/>
      <dgm:t>
        <a:bodyPr/>
        <a:lstStyle/>
        <a:p>
          <a:r>
            <a:rPr lang="en-US" altLang="en-US" sz="1800">
              <a:latin typeface="Arial" panose="020B0604020202020204" pitchFamily="34" charset="0"/>
            </a:rPr>
            <a:t>Loss of reputation leading to loss in current and </a:t>
          </a:r>
          <a:endParaRPr lang="en-US" altLang="en-US" sz="1800" dirty="0">
            <a:latin typeface="Arial" panose="020B0604020202020204" pitchFamily="34" charset="0"/>
          </a:endParaRPr>
        </a:p>
      </dgm:t>
    </dgm:pt>
    <dgm:pt modelId="{370C076F-B7E3-4B1B-9087-EED3B2E23056}" type="parTrans" cxnId="{932BD13C-F27F-4A04-B167-18D8F6A63307}">
      <dgm:prSet/>
      <dgm:spPr/>
      <dgm:t>
        <a:bodyPr/>
        <a:lstStyle/>
        <a:p>
          <a:endParaRPr lang="en-US" sz="2000"/>
        </a:p>
      </dgm:t>
    </dgm:pt>
    <dgm:pt modelId="{51614994-A0BD-4FFF-B1CC-2F5D25921166}" type="sibTrans" cxnId="{932BD13C-F27F-4A04-B167-18D8F6A63307}">
      <dgm:prSet/>
      <dgm:spPr/>
      <dgm:t>
        <a:bodyPr/>
        <a:lstStyle/>
        <a:p>
          <a:endParaRPr lang="en-US" sz="2000"/>
        </a:p>
      </dgm:t>
    </dgm:pt>
    <dgm:pt modelId="{197132B0-32F9-4F01-9F48-2CDC221D7657}">
      <dgm:prSet custT="1"/>
      <dgm:spPr/>
      <dgm:t>
        <a:bodyPr/>
        <a:lstStyle/>
        <a:p>
          <a:r>
            <a:rPr lang="en-US" altLang="en-US" sz="1800">
              <a:latin typeface="Arial" panose="020B0604020202020204" pitchFamily="34" charset="0"/>
            </a:rPr>
            <a:t>prospective business</a:t>
          </a:r>
          <a:endParaRPr lang="en-US" altLang="en-US" sz="1800" dirty="0">
            <a:latin typeface="Arial" panose="020B0604020202020204" pitchFamily="34" charset="0"/>
          </a:endParaRPr>
        </a:p>
      </dgm:t>
    </dgm:pt>
    <dgm:pt modelId="{BE041D1A-1477-4760-AEEC-8BF00430F692}" type="parTrans" cxnId="{D51DCADD-8440-47FE-8532-32AA0E0C3623}">
      <dgm:prSet/>
      <dgm:spPr/>
      <dgm:t>
        <a:bodyPr/>
        <a:lstStyle/>
        <a:p>
          <a:endParaRPr lang="en-US" sz="2000"/>
        </a:p>
      </dgm:t>
    </dgm:pt>
    <dgm:pt modelId="{17BF30F9-3C8C-4B1D-88F2-8F9E7941F9DA}" type="sibTrans" cxnId="{D51DCADD-8440-47FE-8532-32AA0E0C3623}">
      <dgm:prSet/>
      <dgm:spPr/>
      <dgm:t>
        <a:bodyPr/>
        <a:lstStyle/>
        <a:p>
          <a:endParaRPr lang="en-US" sz="2000"/>
        </a:p>
      </dgm:t>
    </dgm:pt>
    <dgm:pt modelId="{494F7212-C30E-488E-8383-16263D9B1419}">
      <dgm:prSet custT="1"/>
      <dgm:spPr/>
      <dgm:t>
        <a:bodyPr/>
        <a:lstStyle/>
        <a:p>
          <a:r>
            <a:rPr lang="en-US" altLang="en-US" sz="1800" dirty="0">
              <a:latin typeface="Arial" panose="020B0604020202020204" pitchFamily="34" charset="0"/>
            </a:rPr>
            <a:t>Loss of revenue - paying for compensation, medical</a:t>
          </a:r>
          <a:r>
            <a:rPr lang="id-ID" altLang="en-US" sz="1800" dirty="0">
              <a:latin typeface="Arial" panose="020B0604020202020204" pitchFamily="34" charset="0"/>
            </a:rPr>
            <a:t> </a:t>
          </a:r>
          <a:r>
            <a:rPr lang="en-US" altLang="en-US" sz="1800" dirty="0">
              <a:latin typeface="Arial" panose="020B0604020202020204" pitchFamily="34" charset="0"/>
            </a:rPr>
            <a:t>expenses, production loss or deferment</a:t>
          </a:r>
        </a:p>
      </dgm:t>
    </dgm:pt>
    <dgm:pt modelId="{39A5568C-7C7D-4AA2-AABA-B47C8C746EA7}" type="parTrans" cxnId="{A91D2445-67D8-47B5-88D6-DBB0FA67A0EA}">
      <dgm:prSet/>
      <dgm:spPr/>
      <dgm:t>
        <a:bodyPr/>
        <a:lstStyle/>
        <a:p>
          <a:endParaRPr lang="en-US" sz="2000"/>
        </a:p>
      </dgm:t>
    </dgm:pt>
    <dgm:pt modelId="{AC6FDAC3-C0F0-46D2-8F2F-7C28B2162604}" type="sibTrans" cxnId="{A91D2445-67D8-47B5-88D6-DBB0FA67A0EA}">
      <dgm:prSet/>
      <dgm:spPr/>
      <dgm:t>
        <a:bodyPr/>
        <a:lstStyle/>
        <a:p>
          <a:endParaRPr lang="en-US" sz="2000"/>
        </a:p>
      </dgm:t>
    </dgm:pt>
    <dgm:pt modelId="{1DD11646-ACD7-43D6-AB0F-0641F36609A4}" type="pres">
      <dgm:prSet presAssocID="{292CAA01-93BD-4E0A-B68D-1A5FC3DD962F}" presName="linear" presStyleCnt="0">
        <dgm:presLayoutVars>
          <dgm:dir/>
          <dgm:animLvl val="lvl"/>
          <dgm:resizeHandles val="exact"/>
        </dgm:presLayoutVars>
      </dgm:prSet>
      <dgm:spPr/>
    </dgm:pt>
    <dgm:pt modelId="{C8DE9B6F-9DC8-472F-BD0C-0C9597F42642}" type="pres">
      <dgm:prSet presAssocID="{71E07279-9A55-416A-BAD1-74408509AEF3}" presName="parentLin" presStyleCnt="0"/>
      <dgm:spPr/>
    </dgm:pt>
    <dgm:pt modelId="{F637D8F3-50B3-45AD-97D8-3352CA818587}" type="pres">
      <dgm:prSet presAssocID="{71E07279-9A55-416A-BAD1-74408509AEF3}" presName="parentLeftMargin" presStyleLbl="node1" presStyleIdx="0" presStyleCnt="8"/>
      <dgm:spPr/>
    </dgm:pt>
    <dgm:pt modelId="{EFA72C26-981A-42AB-9091-8D70ABE0F28D}" type="pres">
      <dgm:prSet presAssocID="{71E07279-9A55-416A-BAD1-74408509AEF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94FB3B7-1106-40AB-BD65-95CD5A747D50}" type="pres">
      <dgm:prSet presAssocID="{71E07279-9A55-416A-BAD1-74408509AEF3}" presName="negativeSpace" presStyleCnt="0"/>
      <dgm:spPr/>
    </dgm:pt>
    <dgm:pt modelId="{58F5BA9F-19F9-48B6-BA25-E6C56FAF5151}" type="pres">
      <dgm:prSet presAssocID="{71E07279-9A55-416A-BAD1-74408509AEF3}" presName="childText" presStyleLbl="conFgAcc1" presStyleIdx="0" presStyleCnt="8">
        <dgm:presLayoutVars>
          <dgm:bulletEnabled val="1"/>
        </dgm:presLayoutVars>
      </dgm:prSet>
      <dgm:spPr/>
    </dgm:pt>
    <dgm:pt modelId="{2AC513BB-4B1B-4576-A600-C9D796A37AE5}" type="pres">
      <dgm:prSet presAssocID="{95BC4759-8CE4-4004-B197-60C78D3A840F}" presName="spaceBetweenRectangles" presStyleCnt="0"/>
      <dgm:spPr/>
    </dgm:pt>
    <dgm:pt modelId="{29ACA4B2-1F18-4B7A-AC0A-7D439A7B0D1D}" type="pres">
      <dgm:prSet presAssocID="{797064CD-B9EB-49B6-A8D3-4DAA648C0A23}" presName="parentLin" presStyleCnt="0"/>
      <dgm:spPr/>
    </dgm:pt>
    <dgm:pt modelId="{A4DF77E1-3E23-497D-9CEA-25807BE8DB1C}" type="pres">
      <dgm:prSet presAssocID="{797064CD-B9EB-49B6-A8D3-4DAA648C0A23}" presName="parentLeftMargin" presStyleLbl="node1" presStyleIdx="0" presStyleCnt="8"/>
      <dgm:spPr/>
    </dgm:pt>
    <dgm:pt modelId="{73F25E84-562C-4A23-A8EE-FED110A07F91}" type="pres">
      <dgm:prSet presAssocID="{797064CD-B9EB-49B6-A8D3-4DAA648C0A2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1249293-C17A-4C5D-95AA-AAC6EEA8F64A}" type="pres">
      <dgm:prSet presAssocID="{797064CD-B9EB-49B6-A8D3-4DAA648C0A23}" presName="negativeSpace" presStyleCnt="0"/>
      <dgm:spPr/>
    </dgm:pt>
    <dgm:pt modelId="{210FA787-F447-43C7-B5E0-E4C362C68C1B}" type="pres">
      <dgm:prSet presAssocID="{797064CD-B9EB-49B6-A8D3-4DAA648C0A23}" presName="childText" presStyleLbl="conFgAcc1" presStyleIdx="1" presStyleCnt="8">
        <dgm:presLayoutVars>
          <dgm:bulletEnabled val="1"/>
        </dgm:presLayoutVars>
      </dgm:prSet>
      <dgm:spPr/>
    </dgm:pt>
    <dgm:pt modelId="{B297BF21-F877-4CFA-B0E1-9D642E073F4D}" type="pres">
      <dgm:prSet presAssocID="{48F1964F-42B9-4EA3-866C-4D238B45074F}" presName="spaceBetweenRectangles" presStyleCnt="0"/>
      <dgm:spPr/>
    </dgm:pt>
    <dgm:pt modelId="{299505DD-7FD5-447C-8804-4F6C09D7DD8F}" type="pres">
      <dgm:prSet presAssocID="{284D67AD-9B30-455A-966B-2F0CFFFED265}" presName="parentLin" presStyleCnt="0"/>
      <dgm:spPr/>
    </dgm:pt>
    <dgm:pt modelId="{1E9F3B30-D894-445A-86AB-32417D9BE66B}" type="pres">
      <dgm:prSet presAssocID="{284D67AD-9B30-455A-966B-2F0CFFFED265}" presName="parentLeftMargin" presStyleLbl="node1" presStyleIdx="1" presStyleCnt="8"/>
      <dgm:spPr/>
    </dgm:pt>
    <dgm:pt modelId="{C9AA3F63-0ED5-4CC7-B9BE-95952C2CB1DF}" type="pres">
      <dgm:prSet presAssocID="{284D67AD-9B30-455A-966B-2F0CFFFED26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1632EFF-AF77-46AF-9DD6-DDC913604B53}" type="pres">
      <dgm:prSet presAssocID="{284D67AD-9B30-455A-966B-2F0CFFFED265}" presName="negativeSpace" presStyleCnt="0"/>
      <dgm:spPr/>
    </dgm:pt>
    <dgm:pt modelId="{9CB0F8F9-1780-4A75-8401-9437138BFF52}" type="pres">
      <dgm:prSet presAssocID="{284D67AD-9B30-455A-966B-2F0CFFFED265}" presName="childText" presStyleLbl="conFgAcc1" presStyleIdx="2" presStyleCnt="8">
        <dgm:presLayoutVars>
          <dgm:bulletEnabled val="1"/>
        </dgm:presLayoutVars>
      </dgm:prSet>
      <dgm:spPr/>
    </dgm:pt>
    <dgm:pt modelId="{FA589317-BF14-438B-B772-5401426BFC04}" type="pres">
      <dgm:prSet presAssocID="{765141D9-1362-41F5-9DF3-434D9E09EAC9}" presName="spaceBetweenRectangles" presStyleCnt="0"/>
      <dgm:spPr/>
    </dgm:pt>
    <dgm:pt modelId="{4A3DB24C-7865-4F5B-A1FD-18221990A434}" type="pres">
      <dgm:prSet presAssocID="{884480FB-3BFE-4198-B718-6D2DFCD9232F}" presName="parentLin" presStyleCnt="0"/>
      <dgm:spPr/>
    </dgm:pt>
    <dgm:pt modelId="{4F8CE60D-7382-4D02-ADC5-A2841C49F76B}" type="pres">
      <dgm:prSet presAssocID="{884480FB-3BFE-4198-B718-6D2DFCD9232F}" presName="parentLeftMargin" presStyleLbl="node1" presStyleIdx="2" presStyleCnt="8"/>
      <dgm:spPr/>
    </dgm:pt>
    <dgm:pt modelId="{21ADF42D-56E1-4C87-8B83-7901CCBEBC1F}" type="pres">
      <dgm:prSet presAssocID="{884480FB-3BFE-4198-B718-6D2DFCD9232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8963805-1976-4313-A4A1-A85015D63D18}" type="pres">
      <dgm:prSet presAssocID="{884480FB-3BFE-4198-B718-6D2DFCD9232F}" presName="negativeSpace" presStyleCnt="0"/>
      <dgm:spPr/>
    </dgm:pt>
    <dgm:pt modelId="{F3DC8C1A-739D-481C-A907-15F23C660EE5}" type="pres">
      <dgm:prSet presAssocID="{884480FB-3BFE-4198-B718-6D2DFCD9232F}" presName="childText" presStyleLbl="conFgAcc1" presStyleIdx="3" presStyleCnt="8">
        <dgm:presLayoutVars>
          <dgm:bulletEnabled val="1"/>
        </dgm:presLayoutVars>
      </dgm:prSet>
      <dgm:spPr/>
    </dgm:pt>
    <dgm:pt modelId="{0D53EE1C-289C-449D-AFBD-2E6511C13990}" type="pres">
      <dgm:prSet presAssocID="{F3EDAF71-C22A-430D-BC70-0A01A2C22EB7}" presName="spaceBetweenRectangles" presStyleCnt="0"/>
      <dgm:spPr/>
    </dgm:pt>
    <dgm:pt modelId="{FA82103F-068A-4F37-BA97-AAC76E160E49}" type="pres">
      <dgm:prSet presAssocID="{E24E7D9A-BC44-46D3-A6D3-3D07FCC8D82F}" presName="parentLin" presStyleCnt="0"/>
      <dgm:spPr/>
    </dgm:pt>
    <dgm:pt modelId="{E3AD604F-FD1B-4173-B8B2-5573664CB80A}" type="pres">
      <dgm:prSet presAssocID="{E24E7D9A-BC44-46D3-A6D3-3D07FCC8D82F}" presName="parentLeftMargin" presStyleLbl="node1" presStyleIdx="3" presStyleCnt="8"/>
      <dgm:spPr/>
    </dgm:pt>
    <dgm:pt modelId="{A7D0C141-267C-4282-A488-AE33E97225AA}" type="pres">
      <dgm:prSet presAssocID="{E24E7D9A-BC44-46D3-A6D3-3D07FCC8D82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E33C588-C9AA-494B-BFAF-9FF2AA97EE02}" type="pres">
      <dgm:prSet presAssocID="{E24E7D9A-BC44-46D3-A6D3-3D07FCC8D82F}" presName="negativeSpace" presStyleCnt="0"/>
      <dgm:spPr/>
    </dgm:pt>
    <dgm:pt modelId="{75B91CF4-DBF6-4DFB-83B4-8D338777FE4C}" type="pres">
      <dgm:prSet presAssocID="{E24E7D9A-BC44-46D3-A6D3-3D07FCC8D82F}" presName="childText" presStyleLbl="conFgAcc1" presStyleIdx="4" presStyleCnt="8">
        <dgm:presLayoutVars>
          <dgm:bulletEnabled val="1"/>
        </dgm:presLayoutVars>
      </dgm:prSet>
      <dgm:spPr/>
    </dgm:pt>
    <dgm:pt modelId="{8F710138-71EB-4C69-9452-BEC87623442A}" type="pres">
      <dgm:prSet presAssocID="{03811248-9511-4374-8EDA-CA1E4BDE2F72}" presName="spaceBetweenRectangles" presStyleCnt="0"/>
      <dgm:spPr/>
    </dgm:pt>
    <dgm:pt modelId="{223EB245-7D5F-4F07-B4C9-17125001B288}" type="pres">
      <dgm:prSet presAssocID="{EEA0B0BF-1773-4A65-BB94-8B678E24A5DB}" presName="parentLin" presStyleCnt="0"/>
      <dgm:spPr/>
    </dgm:pt>
    <dgm:pt modelId="{49BE6B7F-1CF9-4372-8D5C-BDA41975B853}" type="pres">
      <dgm:prSet presAssocID="{EEA0B0BF-1773-4A65-BB94-8B678E24A5DB}" presName="parentLeftMargin" presStyleLbl="node1" presStyleIdx="4" presStyleCnt="8"/>
      <dgm:spPr/>
    </dgm:pt>
    <dgm:pt modelId="{A78C1619-C364-43BD-92E4-997460C0FCBD}" type="pres">
      <dgm:prSet presAssocID="{EEA0B0BF-1773-4A65-BB94-8B678E24A5D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33E394F-E54F-48A1-8CAA-58651CE7ADA0}" type="pres">
      <dgm:prSet presAssocID="{EEA0B0BF-1773-4A65-BB94-8B678E24A5DB}" presName="negativeSpace" presStyleCnt="0"/>
      <dgm:spPr/>
    </dgm:pt>
    <dgm:pt modelId="{F4C4B727-0BD8-403E-A05D-35F3ED401F3F}" type="pres">
      <dgm:prSet presAssocID="{EEA0B0BF-1773-4A65-BB94-8B678E24A5DB}" presName="childText" presStyleLbl="conFgAcc1" presStyleIdx="5" presStyleCnt="8">
        <dgm:presLayoutVars>
          <dgm:bulletEnabled val="1"/>
        </dgm:presLayoutVars>
      </dgm:prSet>
      <dgm:spPr/>
    </dgm:pt>
    <dgm:pt modelId="{53CFA12F-8834-4F66-B515-6F88113C1112}" type="pres">
      <dgm:prSet presAssocID="{51614994-A0BD-4FFF-B1CC-2F5D25921166}" presName="spaceBetweenRectangles" presStyleCnt="0"/>
      <dgm:spPr/>
    </dgm:pt>
    <dgm:pt modelId="{72C4B573-988D-4B7F-B223-35FEEA4ECB58}" type="pres">
      <dgm:prSet presAssocID="{197132B0-32F9-4F01-9F48-2CDC221D7657}" presName="parentLin" presStyleCnt="0"/>
      <dgm:spPr/>
    </dgm:pt>
    <dgm:pt modelId="{EA810F69-5D42-4DA9-9D80-13B2BE38B098}" type="pres">
      <dgm:prSet presAssocID="{197132B0-32F9-4F01-9F48-2CDC221D7657}" presName="parentLeftMargin" presStyleLbl="node1" presStyleIdx="5" presStyleCnt="8"/>
      <dgm:spPr/>
    </dgm:pt>
    <dgm:pt modelId="{D6617261-115A-4C99-8286-D6864DE6971D}" type="pres">
      <dgm:prSet presAssocID="{197132B0-32F9-4F01-9F48-2CDC221D765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936508B-EC8E-463B-BEB8-B6DB1A4037B0}" type="pres">
      <dgm:prSet presAssocID="{197132B0-32F9-4F01-9F48-2CDC221D7657}" presName="negativeSpace" presStyleCnt="0"/>
      <dgm:spPr/>
    </dgm:pt>
    <dgm:pt modelId="{28BF9337-BAEE-4B7F-A336-AB6EAF72B167}" type="pres">
      <dgm:prSet presAssocID="{197132B0-32F9-4F01-9F48-2CDC221D7657}" presName="childText" presStyleLbl="conFgAcc1" presStyleIdx="6" presStyleCnt="8">
        <dgm:presLayoutVars>
          <dgm:bulletEnabled val="1"/>
        </dgm:presLayoutVars>
      </dgm:prSet>
      <dgm:spPr/>
    </dgm:pt>
    <dgm:pt modelId="{1D16A687-93BD-4E8C-AF19-12278176BF2E}" type="pres">
      <dgm:prSet presAssocID="{17BF30F9-3C8C-4B1D-88F2-8F9E7941F9DA}" presName="spaceBetweenRectangles" presStyleCnt="0"/>
      <dgm:spPr/>
    </dgm:pt>
    <dgm:pt modelId="{5219A672-52AA-49C1-935A-D8AE20C26E7B}" type="pres">
      <dgm:prSet presAssocID="{494F7212-C30E-488E-8383-16263D9B1419}" presName="parentLin" presStyleCnt="0"/>
      <dgm:spPr/>
    </dgm:pt>
    <dgm:pt modelId="{5131E59E-69A7-4600-B155-DFC331AC4FD5}" type="pres">
      <dgm:prSet presAssocID="{494F7212-C30E-488E-8383-16263D9B1419}" presName="parentLeftMargin" presStyleLbl="node1" presStyleIdx="6" presStyleCnt="8"/>
      <dgm:spPr/>
    </dgm:pt>
    <dgm:pt modelId="{A056D97F-0418-41E8-AE1F-7C395AF74551}" type="pres">
      <dgm:prSet presAssocID="{494F7212-C30E-488E-8383-16263D9B1419}" presName="parentText" presStyleLbl="node1" presStyleIdx="7" presStyleCnt="8" custScaleX="128834">
        <dgm:presLayoutVars>
          <dgm:chMax val="0"/>
          <dgm:bulletEnabled val="1"/>
        </dgm:presLayoutVars>
      </dgm:prSet>
      <dgm:spPr/>
    </dgm:pt>
    <dgm:pt modelId="{4AE93F4E-D5A5-4D3E-8DC5-11BAC137F7DD}" type="pres">
      <dgm:prSet presAssocID="{494F7212-C30E-488E-8383-16263D9B1419}" presName="negativeSpace" presStyleCnt="0"/>
      <dgm:spPr/>
    </dgm:pt>
    <dgm:pt modelId="{076CC3EE-E207-4E90-90A4-DADF91EAB6C3}" type="pres">
      <dgm:prSet presAssocID="{494F7212-C30E-488E-8383-16263D9B1419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0EC1A05-EB9A-41F1-AF77-CEA51714F0ED}" srcId="{292CAA01-93BD-4E0A-B68D-1A5FC3DD962F}" destId="{284D67AD-9B30-455A-966B-2F0CFFFED265}" srcOrd="2" destOrd="0" parTransId="{40F0DE68-CD54-46CF-8522-5FB038710D03}" sibTransId="{765141D9-1362-41F5-9DF3-434D9E09EAC9}"/>
    <dgm:cxn modelId="{C020CD22-D955-4775-8829-1AD2C5B13014}" type="presOf" srcId="{797064CD-B9EB-49B6-A8D3-4DAA648C0A23}" destId="{A4DF77E1-3E23-497D-9CEA-25807BE8DB1C}" srcOrd="0" destOrd="0" presId="urn:microsoft.com/office/officeart/2005/8/layout/list1"/>
    <dgm:cxn modelId="{B5BEB527-4052-4670-9D71-D87AA5449783}" type="presOf" srcId="{E24E7D9A-BC44-46D3-A6D3-3D07FCC8D82F}" destId="{A7D0C141-267C-4282-A488-AE33E97225AA}" srcOrd="1" destOrd="0" presId="urn:microsoft.com/office/officeart/2005/8/layout/list1"/>
    <dgm:cxn modelId="{4AF3232C-ABA7-4535-99E8-81BA6D504F9A}" srcId="{292CAA01-93BD-4E0A-B68D-1A5FC3DD962F}" destId="{797064CD-B9EB-49B6-A8D3-4DAA648C0A23}" srcOrd="1" destOrd="0" parTransId="{5C299F8E-BCF6-4187-93BC-F3AB53FB9028}" sibTransId="{48F1964F-42B9-4EA3-866C-4D238B45074F}"/>
    <dgm:cxn modelId="{4E32382D-4E7C-4FA6-B45D-0F827159971A}" srcId="{292CAA01-93BD-4E0A-B68D-1A5FC3DD962F}" destId="{E24E7D9A-BC44-46D3-A6D3-3D07FCC8D82F}" srcOrd="4" destOrd="0" parTransId="{4B65BF08-F1A5-4F9B-89B7-E509E3754784}" sibTransId="{03811248-9511-4374-8EDA-CA1E4BDE2F72}"/>
    <dgm:cxn modelId="{95FEE72F-DF25-4A6A-8EEF-B4B2B582630E}" type="presOf" srcId="{292CAA01-93BD-4E0A-B68D-1A5FC3DD962F}" destId="{1DD11646-ACD7-43D6-AB0F-0641F36609A4}" srcOrd="0" destOrd="0" presId="urn:microsoft.com/office/officeart/2005/8/layout/list1"/>
    <dgm:cxn modelId="{9122F230-643A-4046-8B08-18C79A171854}" type="presOf" srcId="{E24E7D9A-BC44-46D3-A6D3-3D07FCC8D82F}" destId="{E3AD604F-FD1B-4173-B8B2-5573664CB80A}" srcOrd="0" destOrd="0" presId="urn:microsoft.com/office/officeart/2005/8/layout/list1"/>
    <dgm:cxn modelId="{932BD13C-F27F-4A04-B167-18D8F6A63307}" srcId="{292CAA01-93BD-4E0A-B68D-1A5FC3DD962F}" destId="{EEA0B0BF-1773-4A65-BB94-8B678E24A5DB}" srcOrd="5" destOrd="0" parTransId="{370C076F-B7E3-4B1B-9087-EED3B2E23056}" sibTransId="{51614994-A0BD-4FFF-B1CC-2F5D25921166}"/>
    <dgm:cxn modelId="{196C1E5B-FF98-4983-803F-601A41E8084F}" type="presOf" srcId="{494F7212-C30E-488E-8383-16263D9B1419}" destId="{A056D97F-0418-41E8-AE1F-7C395AF74551}" srcOrd="1" destOrd="0" presId="urn:microsoft.com/office/officeart/2005/8/layout/list1"/>
    <dgm:cxn modelId="{6A2D9E5D-C529-4C1B-85E0-32E05F3B48D1}" type="presOf" srcId="{EEA0B0BF-1773-4A65-BB94-8B678E24A5DB}" destId="{49BE6B7F-1CF9-4372-8D5C-BDA41975B853}" srcOrd="0" destOrd="0" presId="urn:microsoft.com/office/officeart/2005/8/layout/list1"/>
    <dgm:cxn modelId="{C651F160-B215-4B40-9CD6-D18B74850D2F}" type="presOf" srcId="{284D67AD-9B30-455A-966B-2F0CFFFED265}" destId="{1E9F3B30-D894-445A-86AB-32417D9BE66B}" srcOrd="0" destOrd="0" presId="urn:microsoft.com/office/officeart/2005/8/layout/list1"/>
    <dgm:cxn modelId="{A91D2445-67D8-47B5-88D6-DBB0FA67A0EA}" srcId="{292CAA01-93BD-4E0A-B68D-1A5FC3DD962F}" destId="{494F7212-C30E-488E-8383-16263D9B1419}" srcOrd="7" destOrd="0" parTransId="{39A5568C-7C7D-4AA2-AABA-B47C8C746EA7}" sibTransId="{AC6FDAC3-C0F0-46D2-8F2F-7C28B2162604}"/>
    <dgm:cxn modelId="{3859DF65-6A9E-4597-B180-4FDE0A7CE493}" type="presOf" srcId="{71E07279-9A55-416A-BAD1-74408509AEF3}" destId="{EFA72C26-981A-42AB-9091-8D70ABE0F28D}" srcOrd="1" destOrd="0" presId="urn:microsoft.com/office/officeart/2005/8/layout/list1"/>
    <dgm:cxn modelId="{9FAB2E6F-C12C-417C-8F8D-DF8ADF208DE6}" type="presOf" srcId="{797064CD-B9EB-49B6-A8D3-4DAA648C0A23}" destId="{73F25E84-562C-4A23-A8EE-FED110A07F91}" srcOrd="1" destOrd="0" presId="urn:microsoft.com/office/officeart/2005/8/layout/list1"/>
    <dgm:cxn modelId="{69A67F80-762E-4DD3-A547-7AAA94C1620A}" type="presOf" srcId="{EEA0B0BF-1773-4A65-BB94-8B678E24A5DB}" destId="{A78C1619-C364-43BD-92E4-997460C0FCBD}" srcOrd="1" destOrd="0" presId="urn:microsoft.com/office/officeart/2005/8/layout/list1"/>
    <dgm:cxn modelId="{71594D81-4DD6-47A2-B8D7-EBEEAF45264F}" type="presOf" srcId="{884480FB-3BFE-4198-B718-6D2DFCD9232F}" destId="{21ADF42D-56E1-4C87-8B83-7901CCBEBC1F}" srcOrd="1" destOrd="0" presId="urn:microsoft.com/office/officeart/2005/8/layout/list1"/>
    <dgm:cxn modelId="{AEE977BB-5348-4DE0-8BE0-C56DAE373523}" srcId="{292CAA01-93BD-4E0A-B68D-1A5FC3DD962F}" destId="{71E07279-9A55-416A-BAD1-74408509AEF3}" srcOrd="0" destOrd="0" parTransId="{4E37FE72-D440-4ACD-8A6E-45A5BF36D72F}" sibTransId="{95BC4759-8CE4-4004-B197-60C78D3A840F}"/>
    <dgm:cxn modelId="{13DBF2D3-44A7-4B80-9FBA-061E9EB86F4C}" type="presOf" srcId="{71E07279-9A55-416A-BAD1-74408509AEF3}" destId="{F637D8F3-50B3-45AD-97D8-3352CA818587}" srcOrd="0" destOrd="0" presId="urn:microsoft.com/office/officeart/2005/8/layout/list1"/>
    <dgm:cxn modelId="{C684BEDA-BE1A-4773-A69C-09EC0487B0D1}" srcId="{292CAA01-93BD-4E0A-B68D-1A5FC3DD962F}" destId="{884480FB-3BFE-4198-B718-6D2DFCD9232F}" srcOrd="3" destOrd="0" parTransId="{FD59560D-DF0C-49DC-A361-D67DAEB18C85}" sibTransId="{F3EDAF71-C22A-430D-BC70-0A01A2C22EB7}"/>
    <dgm:cxn modelId="{D51DCADD-8440-47FE-8532-32AA0E0C3623}" srcId="{292CAA01-93BD-4E0A-B68D-1A5FC3DD962F}" destId="{197132B0-32F9-4F01-9F48-2CDC221D7657}" srcOrd="6" destOrd="0" parTransId="{BE041D1A-1477-4760-AEEC-8BF00430F692}" sibTransId="{17BF30F9-3C8C-4B1D-88F2-8F9E7941F9DA}"/>
    <dgm:cxn modelId="{7B9832E4-68F9-4BB8-ADEA-82D23BDCC9A3}" type="presOf" srcId="{197132B0-32F9-4F01-9F48-2CDC221D7657}" destId="{D6617261-115A-4C99-8286-D6864DE6971D}" srcOrd="1" destOrd="0" presId="urn:microsoft.com/office/officeart/2005/8/layout/list1"/>
    <dgm:cxn modelId="{35E507E9-9162-4F0E-BFA8-CA51C1ED87E6}" type="presOf" srcId="{884480FB-3BFE-4198-B718-6D2DFCD9232F}" destId="{4F8CE60D-7382-4D02-ADC5-A2841C49F76B}" srcOrd="0" destOrd="0" presId="urn:microsoft.com/office/officeart/2005/8/layout/list1"/>
    <dgm:cxn modelId="{D5EF9CF7-EDEB-452E-BB4A-4E293A7A239F}" type="presOf" srcId="{197132B0-32F9-4F01-9F48-2CDC221D7657}" destId="{EA810F69-5D42-4DA9-9D80-13B2BE38B098}" srcOrd="0" destOrd="0" presId="urn:microsoft.com/office/officeart/2005/8/layout/list1"/>
    <dgm:cxn modelId="{5A51BEFA-0281-4E53-8A97-B11725EBEB26}" type="presOf" srcId="{284D67AD-9B30-455A-966B-2F0CFFFED265}" destId="{C9AA3F63-0ED5-4CC7-B9BE-95952C2CB1DF}" srcOrd="1" destOrd="0" presId="urn:microsoft.com/office/officeart/2005/8/layout/list1"/>
    <dgm:cxn modelId="{860702FD-0593-485D-B557-77178F289726}" type="presOf" srcId="{494F7212-C30E-488E-8383-16263D9B1419}" destId="{5131E59E-69A7-4600-B155-DFC331AC4FD5}" srcOrd="0" destOrd="0" presId="urn:microsoft.com/office/officeart/2005/8/layout/list1"/>
    <dgm:cxn modelId="{1F8E39BF-3747-4F09-B3E7-2C2AAABB1D62}" type="presParOf" srcId="{1DD11646-ACD7-43D6-AB0F-0641F36609A4}" destId="{C8DE9B6F-9DC8-472F-BD0C-0C9597F42642}" srcOrd="0" destOrd="0" presId="urn:microsoft.com/office/officeart/2005/8/layout/list1"/>
    <dgm:cxn modelId="{D65A083F-2F58-4EF4-85FA-8CE1CC66639B}" type="presParOf" srcId="{C8DE9B6F-9DC8-472F-BD0C-0C9597F42642}" destId="{F637D8F3-50B3-45AD-97D8-3352CA818587}" srcOrd="0" destOrd="0" presId="urn:microsoft.com/office/officeart/2005/8/layout/list1"/>
    <dgm:cxn modelId="{6DB4F9E4-9EC6-40F4-9004-54989BBACE6E}" type="presParOf" srcId="{C8DE9B6F-9DC8-472F-BD0C-0C9597F42642}" destId="{EFA72C26-981A-42AB-9091-8D70ABE0F28D}" srcOrd="1" destOrd="0" presId="urn:microsoft.com/office/officeart/2005/8/layout/list1"/>
    <dgm:cxn modelId="{CC9AE0C8-117A-4D62-AA72-572522B4B248}" type="presParOf" srcId="{1DD11646-ACD7-43D6-AB0F-0641F36609A4}" destId="{994FB3B7-1106-40AB-BD65-95CD5A747D50}" srcOrd="1" destOrd="0" presId="urn:microsoft.com/office/officeart/2005/8/layout/list1"/>
    <dgm:cxn modelId="{294A76CD-F35B-44A2-86F8-70A50D9ED672}" type="presParOf" srcId="{1DD11646-ACD7-43D6-AB0F-0641F36609A4}" destId="{58F5BA9F-19F9-48B6-BA25-E6C56FAF5151}" srcOrd="2" destOrd="0" presId="urn:microsoft.com/office/officeart/2005/8/layout/list1"/>
    <dgm:cxn modelId="{7AEE7270-3D79-40D7-B219-E86EA1747326}" type="presParOf" srcId="{1DD11646-ACD7-43D6-AB0F-0641F36609A4}" destId="{2AC513BB-4B1B-4576-A600-C9D796A37AE5}" srcOrd="3" destOrd="0" presId="urn:microsoft.com/office/officeart/2005/8/layout/list1"/>
    <dgm:cxn modelId="{DA4CB490-12AE-454D-B2BD-395E4F275315}" type="presParOf" srcId="{1DD11646-ACD7-43D6-AB0F-0641F36609A4}" destId="{29ACA4B2-1F18-4B7A-AC0A-7D439A7B0D1D}" srcOrd="4" destOrd="0" presId="urn:microsoft.com/office/officeart/2005/8/layout/list1"/>
    <dgm:cxn modelId="{DB4E5067-46A5-4F4E-A2D4-DB4D16FC0F0E}" type="presParOf" srcId="{29ACA4B2-1F18-4B7A-AC0A-7D439A7B0D1D}" destId="{A4DF77E1-3E23-497D-9CEA-25807BE8DB1C}" srcOrd="0" destOrd="0" presId="urn:microsoft.com/office/officeart/2005/8/layout/list1"/>
    <dgm:cxn modelId="{C935607E-2CFF-4E83-8AE8-3323D47562A6}" type="presParOf" srcId="{29ACA4B2-1F18-4B7A-AC0A-7D439A7B0D1D}" destId="{73F25E84-562C-4A23-A8EE-FED110A07F91}" srcOrd="1" destOrd="0" presId="urn:microsoft.com/office/officeart/2005/8/layout/list1"/>
    <dgm:cxn modelId="{962A2733-0B83-42E5-ABF2-32329B3A4099}" type="presParOf" srcId="{1DD11646-ACD7-43D6-AB0F-0641F36609A4}" destId="{71249293-C17A-4C5D-95AA-AAC6EEA8F64A}" srcOrd="5" destOrd="0" presId="urn:microsoft.com/office/officeart/2005/8/layout/list1"/>
    <dgm:cxn modelId="{C75280DB-6238-4B06-BF53-F8620929871D}" type="presParOf" srcId="{1DD11646-ACD7-43D6-AB0F-0641F36609A4}" destId="{210FA787-F447-43C7-B5E0-E4C362C68C1B}" srcOrd="6" destOrd="0" presId="urn:microsoft.com/office/officeart/2005/8/layout/list1"/>
    <dgm:cxn modelId="{25E3ECE4-86B0-422F-B545-6AB81EB542BD}" type="presParOf" srcId="{1DD11646-ACD7-43D6-AB0F-0641F36609A4}" destId="{B297BF21-F877-4CFA-B0E1-9D642E073F4D}" srcOrd="7" destOrd="0" presId="urn:microsoft.com/office/officeart/2005/8/layout/list1"/>
    <dgm:cxn modelId="{39395B12-7EE4-435D-840C-08602E32FDC8}" type="presParOf" srcId="{1DD11646-ACD7-43D6-AB0F-0641F36609A4}" destId="{299505DD-7FD5-447C-8804-4F6C09D7DD8F}" srcOrd="8" destOrd="0" presId="urn:microsoft.com/office/officeart/2005/8/layout/list1"/>
    <dgm:cxn modelId="{B81CDB1E-F9E9-4B88-A9CB-5402A5074473}" type="presParOf" srcId="{299505DD-7FD5-447C-8804-4F6C09D7DD8F}" destId="{1E9F3B30-D894-445A-86AB-32417D9BE66B}" srcOrd="0" destOrd="0" presId="urn:microsoft.com/office/officeart/2005/8/layout/list1"/>
    <dgm:cxn modelId="{0B747A3A-D8A3-4BF9-A74A-8B91660AF94D}" type="presParOf" srcId="{299505DD-7FD5-447C-8804-4F6C09D7DD8F}" destId="{C9AA3F63-0ED5-4CC7-B9BE-95952C2CB1DF}" srcOrd="1" destOrd="0" presId="urn:microsoft.com/office/officeart/2005/8/layout/list1"/>
    <dgm:cxn modelId="{D8C89676-374E-4517-94A4-BCF986FB10B7}" type="presParOf" srcId="{1DD11646-ACD7-43D6-AB0F-0641F36609A4}" destId="{D1632EFF-AF77-46AF-9DD6-DDC913604B53}" srcOrd="9" destOrd="0" presId="urn:microsoft.com/office/officeart/2005/8/layout/list1"/>
    <dgm:cxn modelId="{948DEC42-DB8F-4C22-9949-7BAFAFF9BFCC}" type="presParOf" srcId="{1DD11646-ACD7-43D6-AB0F-0641F36609A4}" destId="{9CB0F8F9-1780-4A75-8401-9437138BFF52}" srcOrd="10" destOrd="0" presId="urn:microsoft.com/office/officeart/2005/8/layout/list1"/>
    <dgm:cxn modelId="{7E2390FF-E384-4607-BAC9-C3F2508FF2CB}" type="presParOf" srcId="{1DD11646-ACD7-43D6-AB0F-0641F36609A4}" destId="{FA589317-BF14-438B-B772-5401426BFC04}" srcOrd="11" destOrd="0" presId="urn:microsoft.com/office/officeart/2005/8/layout/list1"/>
    <dgm:cxn modelId="{440276D3-9ED7-4F1B-BB71-0E2E556876AE}" type="presParOf" srcId="{1DD11646-ACD7-43D6-AB0F-0641F36609A4}" destId="{4A3DB24C-7865-4F5B-A1FD-18221990A434}" srcOrd="12" destOrd="0" presId="urn:microsoft.com/office/officeart/2005/8/layout/list1"/>
    <dgm:cxn modelId="{B5619AAB-3929-4E3D-A323-DFFB400C62FD}" type="presParOf" srcId="{4A3DB24C-7865-4F5B-A1FD-18221990A434}" destId="{4F8CE60D-7382-4D02-ADC5-A2841C49F76B}" srcOrd="0" destOrd="0" presId="urn:microsoft.com/office/officeart/2005/8/layout/list1"/>
    <dgm:cxn modelId="{A52550CC-438E-4550-9313-F17651F4A14F}" type="presParOf" srcId="{4A3DB24C-7865-4F5B-A1FD-18221990A434}" destId="{21ADF42D-56E1-4C87-8B83-7901CCBEBC1F}" srcOrd="1" destOrd="0" presId="urn:microsoft.com/office/officeart/2005/8/layout/list1"/>
    <dgm:cxn modelId="{976183B6-CD44-459E-B318-9BA6A19E51EB}" type="presParOf" srcId="{1DD11646-ACD7-43D6-AB0F-0641F36609A4}" destId="{68963805-1976-4313-A4A1-A85015D63D18}" srcOrd="13" destOrd="0" presId="urn:microsoft.com/office/officeart/2005/8/layout/list1"/>
    <dgm:cxn modelId="{85FAA33B-2E0E-454B-80BB-F775D062AEA6}" type="presParOf" srcId="{1DD11646-ACD7-43D6-AB0F-0641F36609A4}" destId="{F3DC8C1A-739D-481C-A907-15F23C660EE5}" srcOrd="14" destOrd="0" presId="urn:microsoft.com/office/officeart/2005/8/layout/list1"/>
    <dgm:cxn modelId="{BC216290-4AC4-4373-8B6B-9190708F7482}" type="presParOf" srcId="{1DD11646-ACD7-43D6-AB0F-0641F36609A4}" destId="{0D53EE1C-289C-449D-AFBD-2E6511C13990}" srcOrd="15" destOrd="0" presId="urn:microsoft.com/office/officeart/2005/8/layout/list1"/>
    <dgm:cxn modelId="{FD37C28E-806D-47F6-85DA-76BA38F683B1}" type="presParOf" srcId="{1DD11646-ACD7-43D6-AB0F-0641F36609A4}" destId="{FA82103F-068A-4F37-BA97-AAC76E160E49}" srcOrd="16" destOrd="0" presId="urn:microsoft.com/office/officeart/2005/8/layout/list1"/>
    <dgm:cxn modelId="{C6E6E0B1-267C-4721-A26E-19A0F72876A4}" type="presParOf" srcId="{FA82103F-068A-4F37-BA97-AAC76E160E49}" destId="{E3AD604F-FD1B-4173-B8B2-5573664CB80A}" srcOrd="0" destOrd="0" presId="urn:microsoft.com/office/officeart/2005/8/layout/list1"/>
    <dgm:cxn modelId="{A2CF23B3-79A1-4DF7-99B2-AE9C59344C2E}" type="presParOf" srcId="{FA82103F-068A-4F37-BA97-AAC76E160E49}" destId="{A7D0C141-267C-4282-A488-AE33E97225AA}" srcOrd="1" destOrd="0" presId="urn:microsoft.com/office/officeart/2005/8/layout/list1"/>
    <dgm:cxn modelId="{27561CCF-F6E9-4D99-9A3F-C6C61F9311AD}" type="presParOf" srcId="{1DD11646-ACD7-43D6-AB0F-0641F36609A4}" destId="{4E33C588-C9AA-494B-BFAF-9FF2AA97EE02}" srcOrd="17" destOrd="0" presId="urn:microsoft.com/office/officeart/2005/8/layout/list1"/>
    <dgm:cxn modelId="{410291DE-FECF-44CB-A58D-B0DDB1792408}" type="presParOf" srcId="{1DD11646-ACD7-43D6-AB0F-0641F36609A4}" destId="{75B91CF4-DBF6-4DFB-83B4-8D338777FE4C}" srcOrd="18" destOrd="0" presId="urn:microsoft.com/office/officeart/2005/8/layout/list1"/>
    <dgm:cxn modelId="{AADE6400-F22B-4CC2-BFC4-64B3AA67BECA}" type="presParOf" srcId="{1DD11646-ACD7-43D6-AB0F-0641F36609A4}" destId="{8F710138-71EB-4C69-9452-BEC87623442A}" srcOrd="19" destOrd="0" presId="urn:microsoft.com/office/officeart/2005/8/layout/list1"/>
    <dgm:cxn modelId="{223DA95E-53F3-4CE4-8663-623A7B8F3BB3}" type="presParOf" srcId="{1DD11646-ACD7-43D6-AB0F-0641F36609A4}" destId="{223EB245-7D5F-4F07-B4C9-17125001B288}" srcOrd="20" destOrd="0" presId="urn:microsoft.com/office/officeart/2005/8/layout/list1"/>
    <dgm:cxn modelId="{EC32979D-03C3-4034-BC05-72A14B0CDF3F}" type="presParOf" srcId="{223EB245-7D5F-4F07-B4C9-17125001B288}" destId="{49BE6B7F-1CF9-4372-8D5C-BDA41975B853}" srcOrd="0" destOrd="0" presId="urn:microsoft.com/office/officeart/2005/8/layout/list1"/>
    <dgm:cxn modelId="{A255F7AA-E473-49EA-8A1E-14ACE3CA566F}" type="presParOf" srcId="{223EB245-7D5F-4F07-B4C9-17125001B288}" destId="{A78C1619-C364-43BD-92E4-997460C0FCBD}" srcOrd="1" destOrd="0" presId="urn:microsoft.com/office/officeart/2005/8/layout/list1"/>
    <dgm:cxn modelId="{E013CC3E-2216-4554-AB3B-085E9459FB71}" type="presParOf" srcId="{1DD11646-ACD7-43D6-AB0F-0641F36609A4}" destId="{833E394F-E54F-48A1-8CAA-58651CE7ADA0}" srcOrd="21" destOrd="0" presId="urn:microsoft.com/office/officeart/2005/8/layout/list1"/>
    <dgm:cxn modelId="{31C0B7BA-741C-4D9C-8B18-678DDC9ED051}" type="presParOf" srcId="{1DD11646-ACD7-43D6-AB0F-0641F36609A4}" destId="{F4C4B727-0BD8-403E-A05D-35F3ED401F3F}" srcOrd="22" destOrd="0" presId="urn:microsoft.com/office/officeart/2005/8/layout/list1"/>
    <dgm:cxn modelId="{4654066D-B727-4018-866D-ADEC4F1DFCAE}" type="presParOf" srcId="{1DD11646-ACD7-43D6-AB0F-0641F36609A4}" destId="{53CFA12F-8834-4F66-B515-6F88113C1112}" srcOrd="23" destOrd="0" presId="urn:microsoft.com/office/officeart/2005/8/layout/list1"/>
    <dgm:cxn modelId="{5564E852-70AF-4E00-A983-FFB0727928C5}" type="presParOf" srcId="{1DD11646-ACD7-43D6-AB0F-0641F36609A4}" destId="{72C4B573-988D-4B7F-B223-35FEEA4ECB58}" srcOrd="24" destOrd="0" presId="urn:microsoft.com/office/officeart/2005/8/layout/list1"/>
    <dgm:cxn modelId="{9D9B81C0-C4E8-4FD0-BF2F-67E64D846575}" type="presParOf" srcId="{72C4B573-988D-4B7F-B223-35FEEA4ECB58}" destId="{EA810F69-5D42-4DA9-9D80-13B2BE38B098}" srcOrd="0" destOrd="0" presId="urn:microsoft.com/office/officeart/2005/8/layout/list1"/>
    <dgm:cxn modelId="{B7112CF6-BECA-4AAB-8ADC-66ABF9E715B2}" type="presParOf" srcId="{72C4B573-988D-4B7F-B223-35FEEA4ECB58}" destId="{D6617261-115A-4C99-8286-D6864DE6971D}" srcOrd="1" destOrd="0" presId="urn:microsoft.com/office/officeart/2005/8/layout/list1"/>
    <dgm:cxn modelId="{6A9D5A9F-98E2-472E-9236-A0E7FFABEAB4}" type="presParOf" srcId="{1DD11646-ACD7-43D6-AB0F-0641F36609A4}" destId="{D936508B-EC8E-463B-BEB8-B6DB1A4037B0}" srcOrd="25" destOrd="0" presId="urn:microsoft.com/office/officeart/2005/8/layout/list1"/>
    <dgm:cxn modelId="{EC24554E-05F1-4AC3-A8CE-B98E48F9D6B1}" type="presParOf" srcId="{1DD11646-ACD7-43D6-AB0F-0641F36609A4}" destId="{28BF9337-BAEE-4B7F-A336-AB6EAF72B167}" srcOrd="26" destOrd="0" presId="urn:microsoft.com/office/officeart/2005/8/layout/list1"/>
    <dgm:cxn modelId="{19498C81-99A2-42EB-A354-4C89083F4816}" type="presParOf" srcId="{1DD11646-ACD7-43D6-AB0F-0641F36609A4}" destId="{1D16A687-93BD-4E8C-AF19-12278176BF2E}" srcOrd="27" destOrd="0" presId="urn:microsoft.com/office/officeart/2005/8/layout/list1"/>
    <dgm:cxn modelId="{EF603F63-95C8-497E-8A11-DD9BC24CBEB9}" type="presParOf" srcId="{1DD11646-ACD7-43D6-AB0F-0641F36609A4}" destId="{5219A672-52AA-49C1-935A-D8AE20C26E7B}" srcOrd="28" destOrd="0" presId="urn:microsoft.com/office/officeart/2005/8/layout/list1"/>
    <dgm:cxn modelId="{42FF88B3-74AB-47B9-B8CA-2EBD7C70CB44}" type="presParOf" srcId="{5219A672-52AA-49C1-935A-D8AE20C26E7B}" destId="{5131E59E-69A7-4600-B155-DFC331AC4FD5}" srcOrd="0" destOrd="0" presId="urn:microsoft.com/office/officeart/2005/8/layout/list1"/>
    <dgm:cxn modelId="{3AAE1C03-DCA4-4B24-899D-0C27CF332041}" type="presParOf" srcId="{5219A672-52AA-49C1-935A-D8AE20C26E7B}" destId="{A056D97F-0418-41E8-AE1F-7C395AF74551}" srcOrd="1" destOrd="0" presId="urn:microsoft.com/office/officeart/2005/8/layout/list1"/>
    <dgm:cxn modelId="{45EC2331-535B-4752-B9C7-BCEAFADBB615}" type="presParOf" srcId="{1DD11646-ACD7-43D6-AB0F-0641F36609A4}" destId="{4AE93F4E-D5A5-4D3E-8DC5-11BAC137F7DD}" srcOrd="29" destOrd="0" presId="urn:microsoft.com/office/officeart/2005/8/layout/list1"/>
    <dgm:cxn modelId="{BDDD6E56-8EDE-45D2-972E-5B8ADED374E3}" type="presParOf" srcId="{1DD11646-ACD7-43D6-AB0F-0641F36609A4}" destId="{076CC3EE-E207-4E90-90A4-DADF91EAB6C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8C3AB-8364-4BEB-A135-004CDD3355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3B1EF-31AE-4178-9A1E-846C5265C3E2}">
      <dgm:prSet custT="1"/>
      <dgm:spPr/>
      <dgm:t>
        <a:bodyPr/>
        <a:lstStyle/>
        <a:p>
          <a:r>
            <a:rPr lang="en-US" altLang="en-US" sz="2400" b="1" dirty="0">
              <a:latin typeface="Arial" panose="020B0604020202020204" pitchFamily="34" charset="0"/>
            </a:rPr>
            <a:t>Step 4 - Hazard register</a:t>
          </a:r>
          <a:endParaRPr lang="en-US" sz="2400" b="1" dirty="0"/>
        </a:p>
      </dgm:t>
    </dgm:pt>
    <dgm:pt modelId="{D0012813-0D23-4393-BDA3-20BFAA6BBA41}" type="parTrans" cxnId="{46F3789A-6939-404A-B0C7-23E9D891E362}">
      <dgm:prSet/>
      <dgm:spPr/>
      <dgm:t>
        <a:bodyPr/>
        <a:lstStyle/>
        <a:p>
          <a:endParaRPr lang="en-US" sz="2400"/>
        </a:p>
      </dgm:t>
    </dgm:pt>
    <dgm:pt modelId="{C35F1A9D-2AF8-43B4-BC23-585A2F1B74F8}" type="sibTrans" cxnId="{46F3789A-6939-404A-B0C7-23E9D891E362}">
      <dgm:prSet/>
      <dgm:spPr/>
      <dgm:t>
        <a:bodyPr/>
        <a:lstStyle/>
        <a:p>
          <a:endParaRPr lang="en-US" sz="2400"/>
        </a:p>
      </dgm:t>
    </dgm:pt>
    <dgm:pt modelId="{9BE2CBD4-EC36-43D7-B5D1-99215D767648}" type="pres">
      <dgm:prSet presAssocID="{9588C3AB-8364-4BEB-A135-004CDD3355A2}" presName="Name0" presStyleCnt="0">
        <dgm:presLayoutVars>
          <dgm:dir/>
          <dgm:animLvl val="lvl"/>
          <dgm:resizeHandles val="exact"/>
        </dgm:presLayoutVars>
      </dgm:prSet>
      <dgm:spPr/>
    </dgm:pt>
    <dgm:pt modelId="{678B7212-D56D-4088-9A77-4DD09DFF04FD}" type="pres">
      <dgm:prSet presAssocID="{26B3B1EF-31AE-4178-9A1E-846C5265C3E2}" presName="linNode" presStyleCnt="0"/>
      <dgm:spPr/>
    </dgm:pt>
    <dgm:pt modelId="{8323B009-D52C-4038-A228-3F8774125E01}" type="pres">
      <dgm:prSet presAssocID="{26B3B1EF-31AE-4178-9A1E-846C5265C3E2}" presName="parentText" presStyleLbl="node1" presStyleIdx="0" presStyleCnt="1" custScaleX="123985" custScaleY="83987">
        <dgm:presLayoutVars>
          <dgm:chMax val="1"/>
          <dgm:bulletEnabled val="1"/>
        </dgm:presLayoutVars>
      </dgm:prSet>
      <dgm:spPr/>
    </dgm:pt>
  </dgm:ptLst>
  <dgm:cxnLst>
    <dgm:cxn modelId="{57BA4C07-80F3-4E34-9F52-7C88C1BA8025}" type="presOf" srcId="{9588C3AB-8364-4BEB-A135-004CDD3355A2}" destId="{9BE2CBD4-EC36-43D7-B5D1-99215D767648}" srcOrd="0" destOrd="0" presId="urn:microsoft.com/office/officeart/2005/8/layout/vList5"/>
    <dgm:cxn modelId="{CAA8D976-F526-4FB7-8EB4-A0F988ACED49}" type="presOf" srcId="{26B3B1EF-31AE-4178-9A1E-846C5265C3E2}" destId="{8323B009-D52C-4038-A228-3F8774125E01}" srcOrd="0" destOrd="0" presId="urn:microsoft.com/office/officeart/2005/8/layout/vList5"/>
    <dgm:cxn modelId="{46F3789A-6939-404A-B0C7-23E9D891E362}" srcId="{9588C3AB-8364-4BEB-A135-004CDD3355A2}" destId="{26B3B1EF-31AE-4178-9A1E-846C5265C3E2}" srcOrd="0" destOrd="0" parTransId="{D0012813-0D23-4393-BDA3-20BFAA6BBA41}" sibTransId="{C35F1A9D-2AF8-43B4-BC23-585A2F1B74F8}"/>
    <dgm:cxn modelId="{78031245-21D0-4CC0-B0DF-74040EA9F714}" type="presParOf" srcId="{9BE2CBD4-EC36-43D7-B5D1-99215D767648}" destId="{678B7212-D56D-4088-9A77-4DD09DFF04FD}" srcOrd="0" destOrd="0" presId="urn:microsoft.com/office/officeart/2005/8/layout/vList5"/>
    <dgm:cxn modelId="{D10587B3-F40C-414E-8FEC-44A6711293F7}" type="presParOf" srcId="{678B7212-D56D-4088-9A77-4DD09DFF04FD}" destId="{8323B009-D52C-4038-A228-3F8774125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88C3AB-8364-4BEB-A135-004CDD3355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3B1EF-31AE-4178-9A1E-846C5265C3E2}">
      <dgm:prSet/>
      <dgm:spPr/>
      <dgm:t>
        <a:bodyPr/>
        <a:lstStyle/>
        <a:p>
          <a:r>
            <a:rPr lang="id-ID" b="1" baseline="0" dirty="0"/>
            <a:t>Threat </a:t>
          </a:r>
          <a:r>
            <a:rPr lang="en-US" b="1" baseline="0" dirty="0"/>
            <a:t>- examples</a:t>
          </a:r>
          <a:endParaRPr lang="en-US" b="1" dirty="0"/>
        </a:p>
      </dgm:t>
    </dgm:pt>
    <dgm:pt modelId="{D0012813-0D23-4393-BDA3-20BFAA6BBA41}" type="parTrans" cxnId="{46F3789A-6939-404A-B0C7-23E9D891E362}">
      <dgm:prSet/>
      <dgm:spPr/>
      <dgm:t>
        <a:bodyPr/>
        <a:lstStyle/>
        <a:p>
          <a:endParaRPr lang="en-US"/>
        </a:p>
      </dgm:t>
    </dgm:pt>
    <dgm:pt modelId="{C35F1A9D-2AF8-43B4-BC23-585A2F1B74F8}" type="sibTrans" cxnId="{46F3789A-6939-404A-B0C7-23E9D891E362}">
      <dgm:prSet/>
      <dgm:spPr/>
      <dgm:t>
        <a:bodyPr/>
        <a:lstStyle/>
        <a:p>
          <a:endParaRPr lang="en-US"/>
        </a:p>
      </dgm:t>
    </dgm:pt>
    <dgm:pt modelId="{9BE2CBD4-EC36-43D7-B5D1-99215D767648}" type="pres">
      <dgm:prSet presAssocID="{9588C3AB-8364-4BEB-A135-004CDD3355A2}" presName="Name0" presStyleCnt="0">
        <dgm:presLayoutVars>
          <dgm:dir/>
          <dgm:animLvl val="lvl"/>
          <dgm:resizeHandles val="exact"/>
        </dgm:presLayoutVars>
      </dgm:prSet>
      <dgm:spPr/>
    </dgm:pt>
    <dgm:pt modelId="{678B7212-D56D-4088-9A77-4DD09DFF04FD}" type="pres">
      <dgm:prSet presAssocID="{26B3B1EF-31AE-4178-9A1E-846C5265C3E2}" presName="linNode" presStyleCnt="0"/>
      <dgm:spPr/>
    </dgm:pt>
    <dgm:pt modelId="{8323B009-D52C-4038-A228-3F8774125E01}" type="pres">
      <dgm:prSet presAssocID="{26B3B1EF-31AE-4178-9A1E-846C5265C3E2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7BA4C07-80F3-4E34-9F52-7C88C1BA8025}" type="presOf" srcId="{9588C3AB-8364-4BEB-A135-004CDD3355A2}" destId="{9BE2CBD4-EC36-43D7-B5D1-99215D767648}" srcOrd="0" destOrd="0" presId="urn:microsoft.com/office/officeart/2005/8/layout/vList5"/>
    <dgm:cxn modelId="{CAA8D976-F526-4FB7-8EB4-A0F988ACED49}" type="presOf" srcId="{26B3B1EF-31AE-4178-9A1E-846C5265C3E2}" destId="{8323B009-D52C-4038-A228-3F8774125E01}" srcOrd="0" destOrd="0" presId="urn:microsoft.com/office/officeart/2005/8/layout/vList5"/>
    <dgm:cxn modelId="{46F3789A-6939-404A-B0C7-23E9D891E362}" srcId="{9588C3AB-8364-4BEB-A135-004CDD3355A2}" destId="{26B3B1EF-31AE-4178-9A1E-846C5265C3E2}" srcOrd="0" destOrd="0" parTransId="{D0012813-0D23-4393-BDA3-20BFAA6BBA41}" sibTransId="{C35F1A9D-2AF8-43B4-BC23-585A2F1B74F8}"/>
    <dgm:cxn modelId="{78031245-21D0-4CC0-B0DF-74040EA9F714}" type="presParOf" srcId="{9BE2CBD4-EC36-43D7-B5D1-99215D767648}" destId="{678B7212-D56D-4088-9A77-4DD09DFF04FD}" srcOrd="0" destOrd="0" presId="urn:microsoft.com/office/officeart/2005/8/layout/vList5"/>
    <dgm:cxn modelId="{D10587B3-F40C-414E-8FEC-44A6711293F7}" type="presParOf" srcId="{678B7212-D56D-4088-9A77-4DD09DFF04FD}" destId="{8323B009-D52C-4038-A228-3F8774125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2CAA01-93BD-4E0A-B68D-1A5FC3DD96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E07279-9A55-416A-BAD1-74408509AEF3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High temperature</a:t>
          </a:r>
          <a:endParaRPr lang="en-US" sz="2400" dirty="0"/>
        </a:p>
      </dgm:t>
    </dgm:pt>
    <dgm:pt modelId="{4E37FE72-D440-4ACD-8A6E-45A5BF36D72F}" type="parTrans" cxnId="{AEE977BB-5348-4DE0-8BE0-C56DAE373523}">
      <dgm:prSet/>
      <dgm:spPr/>
      <dgm:t>
        <a:bodyPr/>
        <a:lstStyle/>
        <a:p>
          <a:endParaRPr lang="en-US" sz="3600"/>
        </a:p>
      </dgm:t>
    </dgm:pt>
    <dgm:pt modelId="{95BC4759-8CE4-4004-B197-60C78D3A840F}" type="sibTrans" cxnId="{AEE977BB-5348-4DE0-8BE0-C56DAE373523}">
      <dgm:prSet/>
      <dgm:spPr/>
      <dgm:t>
        <a:bodyPr/>
        <a:lstStyle/>
        <a:p>
          <a:endParaRPr lang="en-US" sz="3600"/>
        </a:p>
      </dgm:t>
    </dgm:pt>
    <dgm:pt modelId="{7AC7562D-6DEB-42FD-B222-5F6BEFAE4807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Corrosion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696A1B49-0559-4621-9FFE-C3823B327C88}" type="parTrans" cxnId="{6A9269D9-D47F-4C30-9DA9-F78AA61DA74D}">
      <dgm:prSet/>
      <dgm:spPr/>
      <dgm:t>
        <a:bodyPr/>
        <a:lstStyle/>
        <a:p>
          <a:endParaRPr lang="en-US" sz="3600"/>
        </a:p>
      </dgm:t>
    </dgm:pt>
    <dgm:pt modelId="{D8562F91-0788-4480-804B-A6516502F16C}" type="sibTrans" cxnId="{6A9269D9-D47F-4C30-9DA9-F78AA61DA74D}">
      <dgm:prSet/>
      <dgm:spPr/>
      <dgm:t>
        <a:bodyPr/>
        <a:lstStyle/>
        <a:p>
          <a:endParaRPr lang="en-US" sz="3600"/>
        </a:p>
      </dgm:t>
    </dgm:pt>
    <dgm:pt modelId="{FE564CAA-5244-4C99-8F2B-182CC10D8806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Bacteria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E54BA183-A416-4201-B30E-4C42F44F6674}" type="parTrans" cxnId="{244336B7-8684-458E-905A-A86DE5F9F7EB}">
      <dgm:prSet/>
      <dgm:spPr/>
      <dgm:t>
        <a:bodyPr/>
        <a:lstStyle/>
        <a:p>
          <a:endParaRPr lang="en-US" sz="3600"/>
        </a:p>
      </dgm:t>
    </dgm:pt>
    <dgm:pt modelId="{82EF655D-5DFE-45C5-9FFC-ABAABFB50FA5}" type="sibTrans" cxnId="{244336B7-8684-458E-905A-A86DE5F9F7EB}">
      <dgm:prSet/>
      <dgm:spPr/>
      <dgm:t>
        <a:bodyPr/>
        <a:lstStyle/>
        <a:p>
          <a:endParaRPr lang="en-US" sz="3600"/>
        </a:p>
      </dgm:t>
    </dgm:pt>
    <dgm:pt modelId="{338B7D44-02D8-41BD-AB7A-CE4B918E6269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Overpressure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FF2ADE92-351B-44C4-9E1B-3AF6CF9B45BC}" type="parTrans" cxnId="{53F583AA-5B07-45A5-AAC2-071E4B13D5CA}">
      <dgm:prSet/>
      <dgm:spPr/>
      <dgm:t>
        <a:bodyPr/>
        <a:lstStyle/>
        <a:p>
          <a:endParaRPr lang="en-US" sz="3600"/>
        </a:p>
      </dgm:t>
    </dgm:pt>
    <dgm:pt modelId="{AFD861C4-F6F4-4872-99E0-3DF8BD4DD5CF}" type="sibTrans" cxnId="{53F583AA-5B07-45A5-AAC2-071E4B13D5CA}">
      <dgm:prSet/>
      <dgm:spPr/>
      <dgm:t>
        <a:bodyPr/>
        <a:lstStyle/>
        <a:p>
          <a:endParaRPr lang="en-US" sz="3600"/>
        </a:p>
      </dgm:t>
    </dgm:pt>
    <dgm:pt modelId="{FB4DBB9D-4683-4F2F-9714-71DE03292F4B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Erosion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935914A4-26BE-43D7-8E29-58EFE8AC4AFF}" type="parTrans" cxnId="{1E4FAB56-71E5-46BE-B38C-EA443BE8485A}">
      <dgm:prSet/>
      <dgm:spPr/>
      <dgm:t>
        <a:bodyPr/>
        <a:lstStyle/>
        <a:p>
          <a:endParaRPr lang="en-US" sz="3600"/>
        </a:p>
      </dgm:t>
    </dgm:pt>
    <dgm:pt modelId="{D6BF5DA2-EA7A-4D7C-9E7A-35624D056BA3}" type="sibTrans" cxnId="{1E4FAB56-71E5-46BE-B38C-EA443BE8485A}">
      <dgm:prSet/>
      <dgm:spPr/>
      <dgm:t>
        <a:bodyPr/>
        <a:lstStyle/>
        <a:p>
          <a:endParaRPr lang="en-US" sz="3600"/>
        </a:p>
      </dgm:t>
    </dgm:pt>
    <dgm:pt modelId="{F0B5A1DE-ECBF-4835-B231-5467D3F4A9AC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High voltage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82385C78-D664-458E-A64C-99B0549EB650}" type="parTrans" cxnId="{E5387AF9-182F-4963-AD35-26CA7298C168}">
      <dgm:prSet/>
      <dgm:spPr/>
      <dgm:t>
        <a:bodyPr/>
        <a:lstStyle/>
        <a:p>
          <a:endParaRPr lang="en-US" sz="3600"/>
        </a:p>
      </dgm:t>
    </dgm:pt>
    <dgm:pt modelId="{0FB953F4-D2BE-4185-8041-759D9AFEB448}" type="sibTrans" cxnId="{E5387AF9-182F-4963-AD35-26CA7298C168}">
      <dgm:prSet/>
      <dgm:spPr/>
      <dgm:t>
        <a:bodyPr/>
        <a:lstStyle/>
        <a:p>
          <a:endParaRPr lang="en-US" sz="3600"/>
        </a:p>
      </dgm:t>
    </dgm:pt>
    <dgm:pt modelId="{3DA862B2-5475-4322-8FF6-00D898AEAB01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Ultraviolet radiation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5C130A98-4913-4C97-8336-B48C1DA231B9}" type="parTrans" cxnId="{3596D165-4F7E-4B6D-BB50-5838C9773943}">
      <dgm:prSet/>
      <dgm:spPr/>
      <dgm:t>
        <a:bodyPr/>
        <a:lstStyle/>
        <a:p>
          <a:endParaRPr lang="en-US" sz="3600"/>
        </a:p>
      </dgm:t>
    </dgm:pt>
    <dgm:pt modelId="{0DB058B2-7CDE-4DC8-8C16-57339059FA7F}" type="sibTrans" cxnId="{3596D165-4F7E-4B6D-BB50-5838C9773943}">
      <dgm:prSet/>
      <dgm:spPr/>
      <dgm:t>
        <a:bodyPr/>
        <a:lstStyle/>
        <a:p>
          <a:endParaRPr lang="en-US" sz="3600"/>
        </a:p>
      </dgm:t>
    </dgm:pt>
    <dgm:pt modelId="{8C9C299C-BEEC-44FF-8CA7-3310E9CA8586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Environmental conditions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0BB8ABA6-31CE-483E-9865-5C86572A72EC}" type="parTrans" cxnId="{7F0C63FF-0C2F-4B3C-88CC-1DDA45BFFB18}">
      <dgm:prSet/>
      <dgm:spPr/>
      <dgm:t>
        <a:bodyPr/>
        <a:lstStyle/>
        <a:p>
          <a:endParaRPr lang="en-US" sz="3600"/>
        </a:p>
      </dgm:t>
    </dgm:pt>
    <dgm:pt modelId="{F6F0E1C7-7B86-4445-B16E-A4C9E85D760B}" type="sibTrans" cxnId="{7F0C63FF-0C2F-4B3C-88CC-1DDA45BFFB18}">
      <dgm:prSet/>
      <dgm:spPr/>
      <dgm:t>
        <a:bodyPr/>
        <a:lstStyle/>
        <a:p>
          <a:endParaRPr lang="en-US" sz="3600"/>
        </a:p>
      </dgm:t>
    </dgm:pt>
    <dgm:pt modelId="{4D1F51AE-A2C7-4D59-85F4-CAEAC1CBC9A0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Human incompetence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8DC7CC0C-52D4-4427-9C17-567314EB87EE}" type="parTrans" cxnId="{69291669-8FE9-4D8E-A5E8-F8C37AFB27BF}">
      <dgm:prSet/>
      <dgm:spPr/>
      <dgm:t>
        <a:bodyPr/>
        <a:lstStyle/>
        <a:p>
          <a:endParaRPr lang="en-US" sz="3600"/>
        </a:p>
      </dgm:t>
    </dgm:pt>
    <dgm:pt modelId="{FD12D22E-AFAB-4870-B7A4-BABFF5BF360E}" type="sibTrans" cxnId="{69291669-8FE9-4D8E-A5E8-F8C37AFB27BF}">
      <dgm:prSet/>
      <dgm:spPr/>
      <dgm:t>
        <a:bodyPr/>
        <a:lstStyle/>
        <a:p>
          <a:endParaRPr lang="en-US" sz="3600"/>
        </a:p>
      </dgm:t>
    </dgm:pt>
    <dgm:pt modelId="{F85CD0AD-16D9-47F2-8FE0-240FB3681707}">
      <dgm:prSet custT="1"/>
      <dgm:spPr/>
      <dgm:t>
        <a:bodyPr/>
        <a:lstStyle/>
        <a:p>
          <a:r>
            <a:rPr lang="en-US" altLang="en-US" sz="2400">
              <a:latin typeface="Arial" panose="020B0604020202020204" pitchFamily="34" charset="0"/>
            </a:rPr>
            <a:t>Design / process unknowns</a:t>
          </a:r>
          <a:endParaRPr lang="en-US" altLang="en-US" sz="2400" dirty="0">
            <a:latin typeface="Arial" panose="020B0604020202020204" pitchFamily="34" charset="0"/>
          </a:endParaRPr>
        </a:p>
      </dgm:t>
    </dgm:pt>
    <dgm:pt modelId="{943B528D-6269-4291-93D0-98AD11977061}" type="parTrans" cxnId="{8F0A0F72-F31E-4ADA-98BC-679440B98B95}">
      <dgm:prSet/>
      <dgm:spPr/>
      <dgm:t>
        <a:bodyPr/>
        <a:lstStyle/>
        <a:p>
          <a:endParaRPr lang="en-US" sz="3600"/>
        </a:p>
      </dgm:t>
    </dgm:pt>
    <dgm:pt modelId="{AACC8CCA-F2EE-4148-AEC1-A7FABA00D1C3}" type="sibTrans" cxnId="{8F0A0F72-F31E-4ADA-98BC-679440B98B95}">
      <dgm:prSet/>
      <dgm:spPr/>
      <dgm:t>
        <a:bodyPr/>
        <a:lstStyle/>
        <a:p>
          <a:endParaRPr lang="en-US" sz="3600"/>
        </a:p>
      </dgm:t>
    </dgm:pt>
    <dgm:pt modelId="{4022DDCF-AB9B-4869-A243-304C5BA1A29E}" type="pres">
      <dgm:prSet presAssocID="{292CAA01-93BD-4E0A-B68D-1A5FC3DD962F}" presName="linear" presStyleCnt="0">
        <dgm:presLayoutVars>
          <dgm:dir/>
          <dgm:animLvl val="lvl"/>
          <dgm:resizeHandles val="exact"/>
        </dgm:presLayoutVars>
      </dgm:prSet>
      <dgm:spPr/>
    </dgm:pt>
    <dgm:pt modelId="{8C1BC84C-63BA-48C8-9953-13F6EFB49173}" type="pres">
      <dgm:prSet presAssocID="{71E07279-9A55-416A-BAD1-74408509AEF3}" presName="parentLin" presStyleCnt="0"/>
      <dgm:spPr/>
    </dgm:pt>
    <dgm:pt modelId="{535586F3-23D6-494E-8C67-CA2BB0915752}" type="pres">
      <dgm:prSet presAssocID="{71E07279-9A55-416A-BAD1-74408509AEF3}" presName="parentLeftMargin" presStyleLbl="node1" presStyleIdx="0" presStyleCnt="10"/>
      <dgm:spPr/>
    </dgm:pt>
    <dgm:pt modelId="{45765D0B-09F6-4868-BB89-43967BA24A33}" type="pres">
      <dgm:prSet presAssocID="{71E07279-9A55-416A-BAD1-74408509AEF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6D1460C6-DDE1-4F64-8E7A-8DD2CAC78696}" type="pres">
      <dgm:prSet presAssocID="{71E07279-9A55-416A-BAD1-74408509AEF3}" presName="negativeSpace" presStyleCnt="0"/>
      <dgm:spPr/>
    </dgm:pt>
    <dgm:pt modelId="{4423857F-8D58-4022-B2E7-5137211F76D6}" type="pres">
      <dgm:prSet presAssocID="{71E07279-9A55-416A-BAD1-74408509AEF3}" presName="childText" presStyleLbl="conFgAcc1" presStyleIdx="0" presStyleCnt="10">
        <dgm:presLayoutVars>
          <dgm:bulletEnabled val="1"/>
        </dgm:presLayoutVars>
      </dgm:prSet>
      <dgm:spPr/>
    </dgm:pt>
    <dgm:pt modelId="{1D6BD5B5-D10A-4B22-B67E-7EE5B6CB610D}" type="pres">
      <dgm:prSet presAssocID="{95BC4759-8CE4-4004-B197-60C78D3A840F}" presName="spaceBetweenRectangles" presStyleCnt="0"/>
      <dgm:spPr/>
    </dgm:pt>
    <dgm:pt modelId="{3E4BDF7C-8188-4CAD-9DAE-0DF0D02EEB5A}" type="pres">
      <dgm:prSet presAssocID="{7AC7562D-6DEB-42FD-B222-5F6BEFAE4807}" presName="parentLin" presStyleCnt="0"/>
      <dgm:spPr/>
    </dgm:pt>
    <dgm:pt modelId="{D024EF0C-AE84-4D89-97B2-AD5A2A5CA71B}" type="pres">
      <dgm:prSet presAssocID="{7AC7562D-6DEB-42FD-B222-5F6BEFAE4807}" presName="parentLeftMargin" presStyleLbl="node1" presStyleIdx="0" presStyleCnt="10"/>
      <dgm:spPr/>
    </dgm:pt>
    <dgm:pt modelId="{9029B86C-D3A0-405F-AF60-23B8BD7D2F77}" type="pres">
      <dgm:prSet presAssocID="{7AC7562D-6DEB-42FD-B222-5F6BEFAE480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4033454B-42F2-4F9A-ABC3-B757AE5511F4}" type="pres">
      <dgm:prSet presAssocID="{7AC7562D-6DEB-42FD-B222-5F6BEFAE4807}" presName="negativeSpace" presStyleCnt="0"/>
      <dgm:spPr/>
    </dgm:pt>
    <dgm:pt modelId="{453EBD98-8B0D-4726-A037-C2DC87B1C549}" type="pres">
      <dgm:prSet presAssocID="{7AC7562D-6DEB-42FD-B222-5F6BEFAE4807}" presName="childText" presStyleLbl="conFgAcc1" presStyleIdx="1" presStyleCnt="10">
        <dgm:presLayoutVars>
          <dgm:bulletEnabled val="1"/>
        </dgm:presLayoutVars>
      </dgm:prSet>
      <dgm:spPr/>
    </dgm:pt>
    <dgm:pt modelId="{8002D00F-BD4F-477B-BC18-6CE7660BEC41}" type="pres">
      <dgm:prSet presAssocID="{D8562F91-0788-4480-804B-A6516502F16C}" presName="spaceBetweenRectangles" presStyleCnt="0"/>
      <dgm:spPr/>
    </dgm:pt>
    <dgm:pt modelId="{05586295-15D3-419A-A44B-FFE644129371}" type="pres">
      <dgm:prSet presAssocID="{FE564CAA-5244-4C99-8F2B-182CC10D8806}" presName="parentLin" presStyleCnt="0"/>
      <dgm:spPr/>
    </dgm:pt>
    <dgm:pt modelId="{209AB697-AD06-4EB1-9758-05DF2A795E1F}" type="pres">
      <dgm:prSet presAssocID="{FE564CAA-5244-4C99-8F2B-182CC10D8806}" presName="parentLeftMargin" presStyleLbl="node1" presStyleIdx="1" presStyleCnt="10"/>
      <dgm:spPr/>
    </dgm:pt>
    <dgm:pt modelId="{274A3B80-45E2-4D8F-8E78-5DB8B2C7A1B7}" type="pres">
      <dgm:prSet presAssocID="{FE564CAA-5244-4C99-8F2B-182CC10D8806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485C3DA-D780-45CC-AA20-410A6280325F}" type="pres">
      <dgm:prSet presAssocID="{FE564CAA-5244-4C99-8F2B-182CC10D8806}" presName="negativeSpace" presStyleCnt="0"/>
      <dgm:spPr/>
    </dgm:pt>
    <dgm:pt modelId="{50BE1E7C-29E7-4BF2-8AA2-E049B67BDD7C}" type="pres">
      <dgm:prSet presAssocID="{FE564CAA-5244-4C99-8F2B-182CC10D8806}" presName="childText" presStyleLbl="conFgAcc1" presStyleIdx="2" presStyleCnt="10">
        <dgm:presLayoutVars>
          <dgm:bulletEnabled val="1"/>
        </dgm:presLayoutVars>
      </dgm:prSet>
      <dgm:spPr/>
    </dgm:pt>
    <dgm:pt modelId="{263A5385-134F-47E9-9802-4C352C864DDC}" type="pres">
      <dgm:prSet presAssocID="{82EF655D-5DFE-45C5-9FFC-ABAABFB50FA5}" presName="spaceBetweenRectangles" presStyleCnt="0"/>
      <dgm:spPr/>
    </dgm:pt>
    <dgm:pt modelId="{BF1EE681-0919-4EFF-A12D-4B22349C2CDB}" type="pres">
      <dgm:prSet presAssocID="{338B7D44-02D8-41BD-AB7A-CE4B918E6269}" presName="parentLin" presStyleCnt="0"/>
      <dgm:spPr/>
    </dgm:pt>
    <dgm:pt modelId="{E7B64070-90CF-4691-88A3-BD7669705A08}" type="pres">
      <dgm:prSet presAssocID="{338B7D44-02D8-41BD-AB7A-CE4B918E6269}" presName="parentLeftMargin" presStyleLbl="node1" presStyleIdx="2" presStyleCnt="10"/>
      <dgm:spPr/>
    </dgm:pt>
    <dgm:pt modelId="{8A7F76A4-5FE1-4536-AADB-DB5C95E24E66}" type="pres">
      <dgm:prSet presAssocID="{338B7D44-02D8-41BD-AB7A-CE4B918E626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E677C70-2470-4400-A2F5-90365BDFEDDC}" type="pres">
      <dgm:prSet presAssocID="{338B7D44-02D8-41BD-AB7A-CE4B918E6269}" presName="negativeSpace" presStyleCnt="0"/>
      <dgm:spPr/>
    </dgm:pt>
    <dgm:pt modelId="{0F248B5B-3768-47FB-B281-5718A37391D7}" type="pres">
      <dgm:prSet presAssocID="{338B7D44-02D8-41BD-AB7A-CE4B918E6269}" presName="childText" presStyleLbl="conFgAcc1" presStyleIdx="3" presStyleCnt="10">
        <dgm:presLayoutVars>
          <dgm:bulletEnabled val="1"/>
        </dgm:presLayoutVars>
      </dgm:prSet>
      <dgm:spPr/>
    </dgm:pt>
    <dgm:pt modelId="{5C3FFDBB-FC1A-4DB1-B3AA-E9513378D0B8}" type="pres">
      <dgm:prSet presAssocID="{AFD861C4-F6F4-4872-99E0-3DF8BD4DD5CF}" presName="spaceBetweenRectangles" presStyleCnt="0"/>
      <dgm:spPr/>
    </dgm:pt>
    <dgm:pt modelId="{83B65AC0-6D34-4B64-A255-2B3A65EECD47}" type="pres">
      <dgm:prSet presAssocID="{FB4DBB9D-4683-4F2F-9714-71DE03292F4B}" presName="parentLin" presStyleCnt="0"/>
      <dgm:spPr/>
    </dgm:pt>
    <dgm:pt modelId="{C9D89CF8-3329-4A0F-82BA-63205158A46E}" type="pres">
      <dgm:prSet presAssocID="{FB4DBB9D-4683-4F2F-9714-71DE03292F4B}" presName="parentLeftMargin" presStyleLbl="node1" presStyleIdx="3" presStyleCnt="10"/>
      <dgm:spPr/>
    </dgm:pt>
    <dgm:pt modelId="{75C9EAEF-AEBF-4D7F-843E-6ECAB4D6EC43}" type="pres">
      <dgm:prSet presAssocID="{FB4DBB9D-4683-4F2F-9714-71DE03292F4B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00DCB6CC-2162-456F-92F6-A67B13394C47}" type="pres">
      <dgm:prSet presAssocID="{FB4DBB9D-4683-4F2F-9714-71DE03292F4B}" presName="negativeSpace" presStyleCnt="0"/>
      <dgm:spPr/>
    </dgm:pt>
    <dgm:pt modelId="{478CB98E-4DE7-482C-94EA-D1888FBEB734}" type="pres">
      <dgm:prSet presAssocID="{FB4DBB9D-4683-4F2F-9714-71DE03292F4B}" presName="childText" presStyleLbl="conFgAcc1" presStyleIdx="4" presStyleCnt="10">
        <dgm:presLayoutVars>
          <dgm:bulletEnabled val="1"/>
        </dgm:presLayoutVars>
      </dgm:prSet>
      <dgm:spPr/>
    </dgm:pt>
    <dgm:pt modelId="{B35F81D0-C4B6-4E0C-AD79-1AB4B458177B}" type="pres">
      <dgm:prSet presAssocID="{D6BF5DA2-EA7A-4D7C-9E7A-35624D056BA3}" presName="spaceBetweenRectangles" presStyleCnt="0"/>
      <dgm:spPr/>
    </dgm:pt>
    <dgm:pt modelId="{AF11D6D2-C72A-4E73-8B33-243A1932489A}" type="pres">
      <dgm:prSet presAssocID="{F0B5A1DE-ECBF-4835-B231-5467D3F4A9AC}" presName="parentLin" presStyleCnt="0"/>
      <dgm:spPr/>
    </dgm:pt>
    <dgm:pt modelId="{73EE68DA-A356-4D08-8954-C19985381971}" type="pres">
      <dgm:prSet presAssocID="{F0B5A1DE-ECBF-4835-B231-5467D3F4A9AC}" presName="parentLeftMargin" presStyleLbl="node1" presStyleIdx="4" presStyleCnt="10"/>
      <dgm:spPr/>
    </dgm:pt>
    <dgm:pt modelId="{72842C35-BC97-4D33-9335-611C68123241}" type="pres">
      <dgm:prSet presAssocID="{F0B5A1DE-ECBF-4835-B231-5467D3F4A9A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D8B57647-C4C0-4FB1-9AA4-02497531FA74}" type="pres">
      <dgm:prSet presAssocID="{F0B5A1DE-ECBF-4835-B231-5467D3F4A9AC}" presName="negativeSpace" presStyleCnt="0"/>
      <dgm:spPr/>
    </dgm:pt>
    <dgm:pt modelId="{A5EAA819-1B9C-4B19-9685-4FABC2334120}" type="pres">
      <dgm:prSet presAssocID="{F0B5A1DE-ECBF-4835-B231-5467D3F4A9AC}" presName="childText" presStyleLbl="conFgAcc1" presStyleIdx="5" presStyleCnt="10">
        <dgm:presLayoutVars>
          <dgm:bulletEnabled val="1"/>
        </dgm:presLayoutVars>
      </dgm:prSet>
      <dgm:spPr/>
    </dgm:pt>
    <dgm:pt modelId="{0528F680-05A3-4CA0-991B-6DC338963FD3}" type="pres">
      <dgm:prSet presAssocID="{0FB953F4-D2BE-4185-8041-759D9AFEB448}" presName="spaceBetweenRectangles" presStyleCnt="0"/>
      <dgm:spPr/>
    </dgm:pt>
    <dgm:pt modelId="{8CFFD016-9E3A-4420-9DA8-AD3BCA282BFC}" type="pres">
      <dgm:prSet presAssocID="{3DA862B2-5475-4322-8FF6-00D898AEAB01}" presName="parentLin" presStyleCnt="0"/>
      <dgm:spPr/>
    </dgm:pt>
    <dgm:pt modelId="{78FD6A20-6326-483E-A242-408BC20A96B2}" type="pres">
      <dgm:prSet presAssocID="{3DA862B2-5475-4322-8FF6-00D898AEAB01}" presName="parentLeftMargin" presStyleLbl="node1" presStyleIdx="5" presStyleCnt="10"/>
      <dgm:spPr/>
    </dgm:pt>
    <dgm:pt modelId="{C64864EE-66AA-4E6F-98F5-0BCF428EBD10}" type="pres">
      <dgm:prSet presAssocID="{3DA862B2-5475-4322-8FF6-00D898AEAB01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B61490F-755C-4E97-9E04-B93EC897A611}" type="pres">
      <dgm:prSet presAssocID="{3DA862B2-5475-4322-8FF6-00D898AEAB01}" presName="negativeSpace" presStyleCnt="0"/>
      <dgm:spPr/>
    </dgm:pt>
    <dgm:pt modelId="{B5F4D6F0-F6DE-4CF8-B687-872EA35937AE}" type="pres">
      <dgm:prSet presAssocID="{3DA862B2-5475-4322-8FF6-00D898AEAB01}" presName="childText" presStyleLbl="conFgAcc1" presStyleIdx="6" presStyleCnt="10">
        <dgm:presLayoutVars>
          <dgm:bulletEnabled val="1"/>
        </dgm:presLayoutVars>
      </dgm:prSet>
      <dgm:spPr/>
    </dgm:pt>
    <dgm:pt modelId="{202F11CC-5544-4E48-9E67-809F693CC99C}" type="pres">
      <dgm:prSet presAssocID="{0DB058B2-7CDE-4DC8-8C16-57339059FA7F}" presName="spaceBetweenRectangles" presStyleCnt="0"/>
      <dgm:spPr/>
    </dgm:pt>
    <dgm:pt modelId="{7B2FBB9B-429F-4708-BAF4-1FE6503897DD}" type="pres">
      <dgm:prSet presAssocID="{8C9C299C-BEEC-44FF-8CA7-3310E9CA8586}" presName="parentLin" presStyleCnt="0"/>
      <dgm:spPr/>
    </dgm:pt>
    <dgm:pt modelId="{246A6A0E-1C42-4EDC-819A-44889078FFB6}" type="pres">
      <dgm:prSet presAssocID="{8C9C299C-BEEC-44FF-8CA7-3310E9CA8586}" presName="parentLeftMargin" presStyleLbl="node1" presStyleIdx="6" presStyleCnt="10"/>
      <dgm:spPr/>
    </dgm:pt>
    <dgm:pt modelId="{4E3DBF59-70B5-4B8B-B3D9-5E7AE99C5510}" type="pres">
      <dgm:prSet presAssocID="{8C9C299C-BEEC-44FF-8CA7-3310E9CA8586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75B2001-0D8A-4F8B-A91A-1CBA4BA368B7}" type="pres">
      <dgm:prSet presAssocID="{8C9C299C-BEEC-44FF-8CA7-3310E9CA8586}" presName="negativeSpace" presStyleCnt="0"/>
      <dgm:spPr/>
    </dgm:pt>
    <dgm:pt modelId="{E540C955-90E7-4D14-B874-A1CC8F86070B}" type="pres">
      <dgm:prSet presAssocID="{8C9C299C-BEEC-44FF-8CA7-3310E9CA8586}" presName="childText" presStyleLbl="conFgAcc1" presStyleIdx="7" presStyleCnt="10">
        <dgm:presLayoutVars>
          <dgm:bulletEnabled val="1"/>
        </dgm:presLayoutVars>
      </dgm:prSet>
      <dgm:spPr/>
    </dgm:pt>
    <dgm:pt modelId="{2B3C3F09-3AD8-4A65-A359-057645D7C335}" type="pres">
      <dgm:prSet presAssocID="{F6F0E1C7-7B86-4445-B16E-A4C9E85D760B}" presName="spaceBetweenRectangles" presStyleCnt="0"/>
      <dgm:spPr/>
    </dgm:pt>
    <dgm:pt modelId="{C15702BD-EDB1-436E-AABA-0DD33F1BF6D0}" type="pres">
      <dgm:prSet presAssocID="{4D1F51AE-A2C7-4D59-85F4-CAEAC1CBC9A0}" presName="parentLin" presStyleCnt="0"/>
      <dgm:spPr/>
    </dgm:pt>
    <dgm:pt modelId="{EF8F8E4E-AE46-466B-96A3-D9D9278ADE63}" type="pres">
      <dgm:prSet presAssocID="{4D1F51AE-A2C7-4D59-85F4-CAEAC1CBC9A0}" presName="parentLeftMargin" presStyleLbl="node1" presStyleIdx="7" presStyleCnt="10"/>
      <dgm:spPr/>
    </dgm:pt>
    <dgm:pt modelId="{180D323E-DDDD-4678-AD32-24ED59A0B107}" type="pres">
      <dgm:prSet presAssocID="{4D1F51AE-A2C7-4D59-85F4-CAEAC1CBC9A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9DBD95A-1AF2-4C3E-A4FD-207526966BB5}" type="pres">
      <dgm:prSet presAssocID="{4D1F51AE-A2C7-4D59-85F4-CAEAC1CBC9A0}" presName="negativeSpace" presStyleCnt="0"/>
      <dgm:spPr/>
    </dgm:pt>
    <dgm:pt modelId="{1F49CD89-190A-498F-8E8D-D4A7CE853A1E}" type="pres">
      <dgm:prSet presAssocID="{4D1F51AE-A2C7-4D59-85F4-CAEAC1CBC9A0}" presName="childText" presStyleLbl="conFgAcc1" presStyleIdx="8" presStyleCnt="10">
        <dgm:presLayoutVars>
          <dgm:bulletEnabled val="1"/>
        </dgm:presLayoutVars>
      </dgm:prSet>
      <dgm:spPr/>
    </dgm:pt>
    <dgm:pt modelId="{310600FD-BA78-46B7-9989-7378F804BD93}" type="pres">
      <dgm:prSet presAssocID="{FD12D22E-AFAB-4870-B7A4-BABFF5BF360E}" presName="spaceBetweenRectangles" presStyleCnt="0"/>
      <dgm:spPr/>
    </dgm:pt>
    <dgm:pt modelId="{E3B29D6B-6078-43F5-ACBA-7DB8CAE18FE9}" type="pres">
      <dgm:prSet presAssocID="{F85CD0AD-16D9-47F2-8FE0-240FB3681707}" presName="parentLin" presStyleCnt="0"/>
      <dgm:spPr/>
    </dgm:pt>
    <dgm:pt modelId="{6152C8C5-F874-498D-8DE3-FBF21A56AC13}" type="pres">
      <dgm:prSet presAssocID="{F85CD0AD-16D9-47F2-8FE0-240FB3681707}" presName="parentLeftMargin" presStyleLbl="node1" presStyleIdx="8" presStyleCnt="10"/>
      <dgm:spPr/>
    </dgm:pt>
    <dgm:pt modelId="{6B8CDC0A-3EE8-4B7E-9A6D-7989EA829755}" type="pres">
      <dgm:prSet presAssocID="{F85CD0AD-16D9-47F2-8FE0-240FB3681707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63ED7D2A-B28E-4F9C-B4CD-F71B05F1DB1E}" type="pres">
      <dgm:prSet presAssocID="{F85CD0AD-16D9-47F2-8FE0-240FB3681707}" presName="negativeSpace" presStyleCnt="0"/>
      <dgm:spPr/>
    </dgm:pt>
    <dgm:pt modelId="{DEA086B2-BD5E-443E-B6F3-AB763BC7C2E0}" type="pres">
      <dgm:prSet presAssocID="{F85CD0AD-16D9-47F2-8FE0-240FB3681707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8D24FF03-AEF3-4088-BF66-2F5B16FAD57D}" type="presOf" srcId="{4D1F51AE-A2C7-4D59-85F4-CAEAC1CBC9A0}" destId="{180D323E-DDDD-4678-AD32-24ED59A0B107}" srcOrd="1" destOrd="0" presId="urn:microsoft.com/office/officeart/2005/8/layout/list1"/>
    <dgm:cxn modelId="{9F3AC11D-D327-42FD-BE34-CC14B87AD1F6}" type="presOf" srcId="{3DA862B2-5475-4322-8FF6-00D898AEAB01}" destId="{78FD6A20-6326-483E-A242-408BC20A96B2}" srcOrd="0" destOrd="0" presId="urn:microsoft.com/office/officeart/2005/8/layout/list1"/>
    <dgm:cxn modelId="{A43F9728-0CF1-4465-B110-CCEE7C448A5E}" type="presOf" srcId="{7AC7562D-6DEB-42FD-B222-5F6BEFAE4807}" destId="{9029B86C-D3A0-405F-AF60-23B8BD7D2F77}" srcOrd="1" destOrd="0" presId="urn:microsoft.com/office/officeart/2005/8/layout/list1"/>
    <dgm:cxn modelId="{642D8431-9D71-47D2-9B66-DC71AC72EAA5}" type="presOf" srcId="{8C9C299C-BEEC-44FF-8CA7-3310E9CA8586}" destId="{4E3DBF59-70B5-4B8B-B3D9-5E7AE99C5510}" srcOrd="1" destOrd="0" presId="urn:microsoft.com/office/officeart/2005/8/layout/list1"/>
    <dgm:cxn modelId="{AEC8CD33-D826-4A94-AC87-D118FEBB259A}" type="presOf" srcId="{FE564CAA-5244-4C99-8F2B-182CC10D8806}" destId="{209AB697-AD06-4EB1-9758-05DF2A795E1F}" srcOrd="0" destOrd="0" presId="urn:microsoft.com/office/officeart/2005/8/layout/list1"/>
    <dgm:cxn modelId="{474CA25F-DAC3-4847-8C80-D2F56E367E83}" type="presOf" srcId="{FB4DBB9D-4683-4F2F-9714-71DE03292F4B}" destId="{75C9EAEF-AEBF-4D7F-843E-6ECAB4D6EC43}" srcOrd="1" destOrd="0" presId="urn:microsoft.com/office/officeart/2005/8/layout/list1"/>
    <dgm:cxn modelId="{78108045-B587-4D1F-ABEF-30E5AE36596D}" type="presOf" srcId="{FE564CAA-5244-4C99-8F2B-182CC10D8806}" destId="{274A3B80-45E2-4D8F-8E78-5DB8B2C7A1B7}" srcOrd="1" destOrd="0" presId="urn:microsoft.com/office/officeart/2005/8/layout/list1"/>
    <dgm:cxn modelId="{3596D165-4F7E-4B6D-BB50-5838C9773943}" srcId="{292CAA01-93BD-4E0A-B68D-1A5FC3DD962F}" destId="{3DA862B2-5475-4322-8FF6-00D898AEAB01}" srcOrd="6" destOrd="0" parTransId="{5C130A98-4913-4C97-8336-B48C1DA231B9}" sibTransId="{0DB058B2-7CDE-4DC8-8C16-57339059FA7F}"/>
    <dgm:cxn modelId="{69291669-8FE9-4D8E-A5E8-F8C37AFB27BF}" srcId="{292CAA01-93BD-4E0A-B68D-1A5FC3DD962F}" destId="{4D1F51AE-A2C7-4D59-85F4-CAEAC1CBC9A0}" srcOrd="8" destOrd="0" parTransId="{8DC7CC0C-52D4-4427-9C17-567314EB87EE}" sibTransId="{FD12D22E-AFAB-4870-B7A4-BABFF5BF360E}"/>
    <dgm:cxn modelId="{7DCB7B70-43C8-49B6-AC3D-369CEF1A9E76}" type="presOf" srcId="{3DA862B2-5475-4322-8FF6-00D898AEAB01}" destId="{C64864EE-66AA-4E6F-98F5-0BCF428EBD10}" srcOrd="1" destOrd="0" presId="urn:microsoft.com/office/officeart/2005/8/layout/list1"/>
    <dgm:cxn modelId="{8F0A0F72-F31E-4ADA-98BC-679440B98B95}" srcId="{292CAA01-93BD-4E0A-B68D-1A5FC3DD962F}" destId="{F85CD0AD-16D9-47F2-8FE0-240FB3681707}" srcOrd="9" destOrd="0" parTransId="{943B528D-6269-4291-93D0-98AD11977061}" sibTransId="{AACC8CCA-F2EE-4148-AEC1-A7FABA00D1C3}"/>
    <dgm:cxn modelId="{1E4FAB56-71E5-46BE-B38C-EA443BE8485A}" srcId="{292CAA01-93BD-4E0A-B68D-1A5FC3DD962F}" destId="{FB4DBB9D-4683-4F2F-9714-71DE03292F4B}" srcOrd="4" destOrd="0" parTransId="{935914A4-26BE-43D7-8E29-58EFE8AC4AFF}" sibTransId="{D6BF5DA2-EA7A-4D7C-9E7A-35624D056BA3}"/>
    <dgm:cxn modelId="{B4E4505A-B1F8-4DBE-AC23-3DCBDB8076C7}" type="presOf" srcId="{7AC7562D-6DEB-42FD-B222-5F6BEFAE4807}" destId="{D024EF0C-AE84-4D89-97B2-AD5A2A5CA71B}" srcOrd="0" destOrd="0" presId="urn:microsoft.com/office/officeart/2005/8/layout/list1"/>
    <dgm:cxn modelId="{9238DF93-DB1F-4DC0-8DB9-41461FFBECF0}" type="presOf" srcId="{338B7D44-02D8-41BD-AB7A-CE4B918E6269}" destId="{E7B64070-90CF-4691-88A3-BD7669705A08}" srcOrd="0" destOrd="0" presId="urn:microsoft.com/office/officeart/2005/8/layout/list1"/>
    <dgm:cxn modelId="{5446CA98-3750-44E7-8682-53B427D88628}" type="presOf" srcId="{F0B5A1DE-ECBF-4835-B231-5467D3F4A9AC}" destId="{72842C35-BC97-4D33-9335-611C68123241}" srcOrd="1" destOrd="0" presId="urn:microsoft.com/office/officeart/2005/8/layout/list1"/>
    <dgm:cxn modelId="{BB68AE9C-77A7-477C-90B9-CF79265E2436}" type="presOf" srcId="{338B7D44-02D8-41BD-AB7A-CE4B918E6269}" destId="{8A7F76A4-5FE1-4536-AADB-DB5C95E24E66}" srcOrd="1" destOrd="0" presId="urn:microsoft.com/office/officeart/2005/8/layout/list1"/>
    <dgm:cxn modelId="{53F583AA-5B07-45A5-AAC2-071E4B13D5CA}" srcId="{292CAA01-93BD-4E0A-B68D-1A5FC3DD962F}" destId="{338B7D44-02D8-41BD-AB7A-CE4B918E6269}" srcOrd="3" destOrd="0" parTransId="{FF2ADE92-351B-44C4-9E1B-3AF6CF9B45BC}" sibTransId="{AFD861C4-F6F4-4872-99E0-3DF8BD4DD5CF}"/>
    <dgm:cxn modelId="{543CE6AD-62AD-477F-BB38-6FBE63DBFBA7}" type="presOf" srcId="{FB4DBB9D-4683-4F2F-9714-71DE03292F4B}" destId="{C9D89CF8-3329-4A0F-82BA-63205158A46E}" srcOrd="0" destOrd="0" presId="urn:microsoft.com/office/officeart/2005/8/layout/list1"/>
    <dgm:cxn modelId="{171DEAAE-7F04-43D8-9DB1-CFD38131DDE6}" type="presOf" srcId="{71E07279-9A55-416A-BAD1-74408509AEF3}" destId="{535586F3-23D6-494E-8C67-CA2BB0915752}" srcOrd="0" destOrd="0" presId="urn:microsoft.com/office/officeart/2005/8/layout/list1"/>
    <dgm:cxn modelId="{1FA93DB5-D5E9-41D9-A4E7-D414FCD807B0}" type="presOf" srcId="{292CAA01-93BD-4E0A-B68D-1A5FC3DD962F}" destId="{4022DDCF-AB9B-4869-A243-304C5BA1A29E}" srcOrd="0" destOrd="0" presId="urn:microsoft.com/office/officeart/2005/8/layout/list1"/>
    <dgm:cxn modelId="{244336B7-8684-458E-905A-A86DE5F9F7EB}" srcId="{292CAA01-93BD-4E0A-B68D-1A5FC3DD962F}" destId="{FE564CAA-5244-4C99-8F2B-182CC10D8806}" srcOrd="2" destOrd="0" parTransId="{E54BA183-A416-4201-B30E-4C42F44F6674}" sibTransId="{82EF655D-5DFE-45C5-9FFC-ABAABFB50FA5}"/>
    <dgm:cxn modelId="{AEE977BB-5348-4DE0-8BE0-C56DAE373523}" srcId="{292CAA01-93BD-4E0A-B68D-1A5FC3DD962F}" destId="{71E07279-9A55-416A-BAD1-74408509AEF3}" srcOrd="0" destOrd="0" parTransId="{4E37FE72-D440-4ACD-8A6E-45A5BF36D72F}" sibTransId="{95BC4759-8CE4-4004-B197-60C78D3A840F}"/>
    <dgm:cxn modelId="{C4719DD8-F550-478A-95B0-B8C6954119A6}" type="presOf" srcId="{4D1F51AE-A2C7-4D59-85F4-CAEAC1CBC9A0}" destId="{EF8F8E4E-AE46-466B-96A3-D9D9278ADE63}" srcOrd="0" destOrd="0" presId="urn:microsoft.com/office/officeart/2005/8/layout/list1"/>
    <dgm:cxn modelId="{6A9269D9-D47F-4C30-9DA9-F78AA61DA74D}" srcId="{292CAA01-93BD-4E0A-B68D-1A5FC3DD962F}" destId="{7AC7562D-6DEB-42FD-B222-5F6BEFAE4807}" srcOrd="1" destOrd="0" parTransId="{696A1B49-0559-4621-9FFE-C3823B327C88}" sibTransId="{D8562F91-0788-4480-804B-A6516502F16C}"/>
    <dgm:cxn modelId="{9D8734E0-54D3-4AFF-B304-F2DF7E1ABE23}" type="presOf" srcId="{F0B5A1DE-ECBF-4835-B231-5467D3F4A9AC}" destId="{73EE68DA-A356-4D08-8954-C19985381971}" srcOrd="0" destOrd="0" presId="urn:microsoft.com/office/officeart/2005/8/layout/list1"/>
    <dgm:cxn modelId="{1C7443E1-4F7E-49AD-A3C0-D195CB126061}" type="presOf" srcId="{71E07279-9A55-416A-BAD1-74408509AEF3}" destId="{45765D0B-09F6-4868-BB89-43967BA24A33}" srcOrd="1" destOrd="0" presId="urn:microsoft.com/office/officeart/2005/8/layout/list1"/>
    <dgm:cxn modelId="{BF69A6F4-565F-4270-83E3-D72D120065A8}" type="presOf" srcId="{8C9C299C-BEEC-44FF-8CA7-3310E9CA8586}" destId="{246A6A0E-1C42-4EDC-819A-44889078FFB6}" srcOrd="0" destOrd="0" presId="urn:microsoft.com/office/officeart/2005/8/layout/list1"/>
    <dgm:cxn modelId="{E91C5FF5-8184-4C28-ACCD-E6ADD48423B6}" type="presOf" srcId="{F85CD0AD-16D9-47F2-8FE0-240FB3681707}" destId="{6B8CDC0A-3EE8-4B7E-9A6D-7989EA829755}" srcOrd="1" destOrd="0" presId="urn:microsoft.com/office/officeart/2005/8/layout/list1"/>
    <dgm:cxn modelId="{CD83FAF6-A468-453E-81D7-D3CA516509C8}" type="presOf" srcId="{F85CD0AD-16D9-47F2-8FE0-240FB3681707}" destId="{6152C8C5-F874-498D-8DE3-FBF21A56AC13}" srcOrd="0" destOrd="0" presId="urn:microsoft.com/office/officeart/2005/8/layout/list1"/>
    <dgm:cxn modelId="{E5387AF9-182F-4963-AD35-26CA7298C168}" srcId="{292CAA01-93BD-4E0A-B68D-1A5FC3DD962F}" destId="{F0B5A1DE-ECBF-4835-B231-5467D3F4A9AC}" srcOrd="5" destOrd="0" parTransId="{82385C78-D664-458E-A64C-99B0549EB650}" sibTransId="{0FB953F4-D2BE-4185-8041-759D9AFEB448}"/>
    <dgm:cxn modelId="{7F0C63FF-0C2F-4B3C-88CC-1DDA45BFFB18}" srcId="{292CAA01-93BD-4E0A-B68D-1A5FC3DD962F}" destId="{8C9C299C-BEEC-44FF-8CA7-3310E9CA8586}" srcOrd="7" destOrd="0" parTransId="{0BB8ABA6-31CE-483E-9865-5C86572A72EC}" sibTransId="{F6F0E1C7-7B86-4445-B16E-A4C9E85D760B}"/>
    <dgm:cxn modelId="{7F91EC51-6D0F-414D-ADE5-ACF5FFF0698F}" type="presParOf" srcId="{4022DDCF-AB9B-4869-A243-304C5BA1A29E}" destId="{8C1BC84C-63BA-48C8-9953-13F6EFB49173}" srcOrd="0" destOrd="0" presId="urn:microsoft.com/office/officeart/2005/8/layout/list1"/>
    <dgm:cxn modelId="{02592099-2146-44DB-962C-631264299938}" type="presParOf" srcId="{8C1BC84C-63BA-48C8-9953-13F6EFB49173}" destId="{535586F3-23D6-494E-8C67-CA2BB0915752}" srcOrd="0" destOrd="0" presId="urn:microsoft.com/office/officeart/2005/8/layout/list1"/>
    <dgm:cxn modelId="{4C3106C1-F46C-45C3-86E6-C5371A87F4BB}" type="presParOf" srcId="{8C1BC84C-63BA-48C8-9953-13F6EFB49173}" destId="{45765D0B-09F6-4868-BB89-43967BA24A33}" srcOrd="1" destOrd="0" presId="urn:microsoft.com/office/officeart/2005/8/layout/list1"/>
    <dgm:cxn modelId="{6F3B5A7B-96A0-4884-9206-14A09E2A14E7}" type="presParOf" srcId="{4022DDCF-AB9B-4869-A243-304C5BA1A29E}" destId="{6D1460C6-DDE1-4F64-8E7A-8DD2CAC78696}" srcOrd="1" destOrd="0" presId="urn:microsoft.com/office/officeart/2005/8/layout/list1"/>
    <dgm:cxn modelId="{94389C5D-82BC-414D-8452-9B496D4CF63A}" type="presParOf" srcId="{4022DDCF-AB9B-4869-A243-304C5BA1A29E}" destId="{4423857F-8D58-4022-B2E7-5137211F76D6}" srcOrd="2" destOrd="0" presId="urn:microsoft.com/office/officeart/2005/8/layout/list1"/>
    <dgm:cxn modelId="{D6C66584-FAF0-4A02-A954-63951BC384E2}" type="presParOf" srcId="{4022DDCF-AB9B-4869-A243-304C5BA1A29E}" destId="{1D6BD5B5-D10A-4B22-B67E-7EE5B6CB610D}" srcOrd="3" destOrd="0" presId="urn:microsoft.com/office/officeart/2005/8/layout/list1"/>
    <dgm:cxn modelId="{D3AEE51F-6348-4BDA-92EB-F2E47A9D6B85}" type="presParOf" srcId="{4022DDCF-AB9B-4869-A243-304C5BA1A29E}" destId="{3E4BDF7C-8188-4CAD-9DAE-0DF0D02EEB5A}" srcOrd="4" destOrd="0" presId="urn:microsoft.com/office/officeart/2005/8/layout/list1"/>
    <dgm:cxn modelId="{D671786A-1A45-4A51-A520-231050D1AA70}" type="presParOf" srcId="{3E4BDF7C-8188-4CAD-9DAE-0DF0D02EEB5A}" destId="{D024EF0C-AE84-4D89-97B2-AD5A2A5CA71B}" srcOrd="0" destOrd="0" presId="urn:microsoft.com/office/officeart/2005/8/layout/list1"/>
    <dgm:cxn modelId="{05B7E97D-52C2-4043-BC1F-AFAF867C6A1A}" type="presParOf" srcId="{3E4BDF7C-8188-4CAD-9DAE-0DF0D02EEB5A}" destId="{9029B86C-D3A0-405F-AF60-23B8BD7D2F77}" srcOrd="1" destOrd="0" presId="urn:microsoft.com/office/officeart/2005/8/layout/list1"/>
    <dgm:cxn modelId="{9CD66D3D-7EAD-4FE7-BCEE-438B212A9E9E}" type="presParOf" srcId="{4022DDCF-AB9B-4869-A243-304C5BA1A29E}" destId="{4033454B-42F2-4F9A-ABC3-B757AE5511F4}" srcOrd="5" destOrd="0" presId="urn:microsoft.com/office/officeart/2005/8/layout/list1"/>
    <dgm:cxn modelId="{942821DA-AD70-4AD3-A9C2-D88274A89386}" type="presParOf" srcId="{4022DDCF-AB9B-4869-A243-304C5BA1A29E}" destId="{453EBD98-8B0D-4726-A037-C2DC87B1C549}" srcOrd="6" destOrd="0" presId="urn:microsoft.com/office/officeart/2005/8/layout/list1"/>
    <dgm:cxn modelId="{7C3AE822-FBAB-42B7-BB2F-4ADE97605714}" type="presParOf" srcId="{4022DDCF-AB9B-4869-A243-304C5BA1A29E}" destId="{8002D00F-BD4F-477B-BC18-6CE7660BEC41}" srcOrd="7" destOrd="0" presId="urn:microsoft.com/office/officeart/2005/8/layout/list1"/>
    <dgm:cxn modelId="{F123BDFF-4BD3-4125-93E1-25BF1CD6C43F}" type="presParOf" srcId="{4022DDCF-AB9B-4869-A243-304C5BA1A29E}" destId="{05586295-15D3-419A-A44B-FFE644129371}" srcOrd="8" destOrd="0" presId="urn:microsoft.com/office/officeart/2005/8/layout/list1"/>
    <dgm:cxn modelId="{50D60BC7-CCB3-4D64-8E0A-94284C440A5B}" type="presParOf" srcId="{05586295-15D3-419A-A44B-FFE644129371}" destId="{209AB697-AD06-4EB1-9758-05DF2A795E1F}" srcOrd="0" destOrd="0" presId="urn:microsoft.com/office/officeart/2005/8/layout/list1"/>
    <dgm:cxn modelId="{CCD098F7-FC3C-47A9-A53D-7BB0B9895987}" type="presParOf" srcId="{05586295-15D3-419A-A44B-FFE644129371}" destId="{274A3B80-45E2-4D8F-8E78-5DB8B2C7A1B7}" srcOrd="1" destOrd="0" presId="urn:microsoft.com/office/officeart/2005/8/layout/list1"/>
    <dgm:cxn modelId="{2D270F6F-FA5A-44F3-BF32-0C968F7A30D1}" type="presParOf" srcId="{4022DDCF-AB9B-4869-A243-304C5BA1A29E}" destId="{C485C3DA-D780-45CC-AA20-410A6280325F}" srcOrd="9" destOrd="0" presId="urn:microsoft.com/office/officeart/2005/8/layout/list1"/>
    <dgm:cxn modelId="{B8BDD88E-D169-437A-AE92-F57C0C0203E6}" type="presParOf" srcId="{4022DDCF-AB9B-4869-A243-304C5BA1A29E}" destId="{50BE1E7C-29E7-4BF2-8AA2-E049B67BDD7C}" srcOrd="10" destOrd="0" presId="urn:microsoft.com/office/officeart/2005/8/layout/list1"/>
    <dgm:cxn modelId="{FFC2D528-FC45-4DDB-9D7D-251688F0C675}" type="presParOf" srcId="{4022DDCF-AB9B-4869-A243-304C5BA1A29E}" destId="{263A5385-134F-47E9-9802-4C352C864DDC}" srcOrd="11" destOrd="0" presId="urn:microsoft.com/office/officeart/2005/8/layout/list1"/>
    <dgm:cxn modelId="{0CFC4F20-203D-402E-9FD8-4CD728F9600D}" type="presParOf" srcId="{4022DDCF-AB9B-4869-A243-304C5BA1A29E}" destId="{BF1EE681-0919-4EFF-A12D-4B22349C2CDB}" srcOrd="12" destOrd="0" presId="urn:microsoft.com/office/officeart/2005/8/layout/list1"/>
    <dgm:cxn modelId="{E03A5BD3-3DF8-4010-8DDA-C799CFBF53C3}" type="presParOf" srcId="{BF1EE681-0919-4EFF-A12D-4B22349C2CDB}" destId="{E7B64070-90CF-4691-88A3-BD7669705A08}" srcOrd="0" destOrd="0" presId="urn:microsoft.com/office/officeart/2005/8/layout/list1"/>
    <dgm:cxn modelId="{71650D00-0DE7-41F4-BFA8-C7C9E195A42B}" type="presParOf" srcId="{BF1EE681-0919-4EFF-A12D-4B22349C2CDB}" destId="{8A7F76A4-5FE1-4536-AADB-DB5C95E24E66}" srcOrd="1" destOrd="0" presId="urn:microsoft.com/office/officeart/2005/8/layout/list1"/>
    <dgm:cxn modelId="{A0226AE4-44E0-437F-8511-8AEDF7195EC3}" type="presParOf" srcId="{4022DDCF-AB9B-4869-A243-304C5BA1A29E}" destId="{1E677C70-2470-4400-A2F5-90365BDFEDDC}" srcOrd="13" destOrd="0" presId="urn:microsoft.com/office/officeart/2005/8/layout/list1"/>
    <dgm:cxn modelId="{60DF7BFB-6469-4934-9771-A60DD39D2218}" type="presParOf" srcId="{4022DDCF-AB9B-4869-A243-304C5BA1A29E}" destId="{0F248B5B-3768-47FB-B281-5718A37391D7}" srcOrd="14" destOrd="0" presId="urn:microsoft.com/office/officeart/2005/8/layout/list1"/>
    <dgm:cxn modelId="{14559962-AAC6-4083-B10D-AB7CC13E811C}" type="presParOf" srcId="{4022DDCF-AB9B-4869-A243-304C5BA1A29E}" destId="{5C3FFDBB-FC1A-4DB1-B3AA-E9513378D0B8}" srcOrd="15" destOrd="0" presId="urn:microsoft.com/office/officeart/2005/8/layout/list1"/>
    <dgm:cxn modelId="{1DF620BA-C83D-4B78-B8D2-402E3EFA526E}" type="presParOf" srcId="{4022DDCF-AB9B-4869-A243-304C5BA1A29E}" destId="{83B65AC0-6D34-4B64-A255-2B3A65EECD47}" srcOrd="16" destOrd="0" presId="urn:microsoft.com/office/officeart/2005/8/layout/list1"/>
    <dgm:cxn modelId="{19EE31FC-CF31-4A59-8808-EE006743401D}" type="presParOf" srcId="{83B65AC0-6D34-4B64-A255-2B3A65EECD47}" destId="{C9D89CF8-3329-4A0F-82BA-63205158A46E}" srcOrd="0" destOrd="0" presId="urn:microsoft.com/office/officeart/2005/8/layout/list1"/>
    <dgm:cxn modelId="{142EA850-2E8E-4EF0-87F5-0FA83D6339CC}" type="presParOf" srcId="{83B65AC0-6D34-4B64-A255-2B3A65EECD47}" destId="{75C9EAEF-AEBF-4D7F-843E-6ECAB4D6EC43}" srcOrd="1" destOrd="0" presId="urn:microsoft.com/office/officeart/2005/8/layout/list1"/>
    <dgm:cxn modelId="{06E28DF6-CC6E-4215-BE89-A228B96803E5}" type="presParOf" srcId="{4022DDCF-AB9B-4869-A243-304C5BA1A29E}" destId="{00DCB6CC-2162-456F-92F6-A67B13394C47}" srcOrd="17" destOrd="0" presId="urn:microsoft.com/office/officeart/2005/8/layout/list1"/>
    <dgm:cxn modelId="{BD21B9CF-692E-430F-8324-2A7CD0A0A65B}" type="presParOf" srcId="{4022DDCF-AB9B-4869-A243-304C5BA1A29E}" destId="{478CB98E-4DE7-482C-94EA-D1888FBEB734}" srcOrd="18" destOrd="0" presId="urn:microsoft.com/office/officeart/2005/8/layout/list1"/>
    <dgm:cxn modelId="{60ECE252-AAEC-480F-9BE0-FCDA4D8E5BE7}" type="presParOf" srcId="{4022DDCF-AB9B-4869-A243-304C5BA1A29E}" destId="{B35F81D0-C4B6-4E0C-AD79-1AB4B458177B}" srcOrd="19" destOrd="0" presId="urn:microsoft.com/office/officeart/2005/8/layout/list1"/>
    <dgm:cxn modelId="{BD62BEED-516C-4D8C-A1C5-EDD99E6C6C5A}" type="presParOf" srcId="{4022DDCF-AB9B-4869-A243-304C5BA1A29E}" destId="{AF11D6D2-C72A-4E73-8B33-243A1932489A}" srcOrd="20" destOrd="0" presId="urn:microsoft.com/office/officeart/2005/8/layout/list1"/>
    <dgm:cxn modelId="{5706D6DE-DE8A-4B5D-9DF1-FD2CB3800673}" type="presParOf" srcId="{AF11D6D2-C72A-4E73-8B33-243A1932489A}" destId="{73EE68DA-A356-4D08-8954-C19985381971}" srcOrd="0" destOrd="0" presId="urn:microsoft.com/office/officeart/2005/8/layout/list1"/>
    <dgm:cxn modelId="{473E2557-4656-49D2-B4BF-DE652500E791}" type="presParOf" srcId="{AF11D6D2-C72A-4E73-8B33-243A1932489A}" destId="{72842C35-BC97-4D33-9335-611C68123241}" srcOrd="1" destOrd="0" presId="urn:microsoft.com/office/officeart/2005/8/layout/list1"/>
    <dgm:cxn modelId="{AC67D64F-B2BE-496E-BDB7-D118C06072D1}" type="presParOf" srcId="{4022DDCF-AB9B-4869-A243-304C5BA1A29E}" destId="{D8B57647-C4C0-4FB1-9AA4-02497531FA74}" srcOrd="21" destOrd="0" presId="urn:microsoft.com/office/officeart/2005/8/layout/list1"/>
    <dgm:cxn modelId="{15A2108C-3359-4E62-BD5C-EB30CBE0818F}" type="presParOf" srcId="{4022DDCF-AB9B-4869-A243-304C5BA1A29E}" destId="{A5EAA819-1B9C-4B19-9685-4FABC2334120}" srcOrd="22" destOrd="0" presId="urn:microsoft.com/office/officeart/2005/8/layout/list1"/>
    <dgm:cxn modelId="{4FBCA614-0477-415A-8742-3CEA48CA6F01}" type="presParOf" srcId="{4022DDCF-AB9B-4869-A243-304C5BA1A29E}" destId="{0528F680-05A3-4CA0-991B-6DC338963FD3}" srcOrd="23" destOrd="0" presId="urn:microsoft.com/office/officeart/2005/8/layout/list1"/>
    <dgm:cxn modelId="{85261404-3946-43E5-8E3C-435AE2B8DA4B}" type="presParOf" srcId="{4022DDCF-AB9B-4869-A243-304C5BA1A29E}" destId="{8CFFD016-9E3A-4420-9DA8-AD3BCA282BFC}" srcOrd="24" destOrd="0" presId="urn:microsoft.com/office/officeart/2005/8/layout/list1"/>
    <dgm:cxn modelId="{514ED1E1-5604-4DFD-BC60-4440D5F5A3A2}" type="presParOf" srcId="{8CFFD016-9E3A-4420-9DA8-AD3BCA282BFC}" destId="{78FD6A20-6326-483E-A242-408BC20A96B2}" srcOrd="0" destOrd="0" presId="urn:microsoft.com/office/officeart/2005/8/layout/list1"/>
    <dgm:cxn modelId="{80EFB1C1-079E-4D23-9176-80FAA922C15E}" type="presParOf" srcId="{8CFFD016-9E3A-4420-9DA8-AD3BCA282BFC}" destId="{C64864EE-66AA-4E6F-98F5-0BCF428EBD10}" srcOrd="1" destOrd="0" presId="urn:microsoft.com/office/officeart/2005/8/layout/list1"/>
    <dgm:cxn modelId="{3146E62A-CEA6-4622-8DF3-B82034C9267F}" type="presParOf" srcId="{4022DDCF-AB9B-4869-A243-304C5BA1A29E}" destId="{4B61490F-755C-4E97-9E04-B93EC897A611}" srcOrd="25" destOrd="0" presId="urn:microsoft.com/office/officeart/2005/8/layout/list1"/>
    <dgm:cxn modelId="{1436BB00-CD5E-41E0-B1A4-5E052ADFA96C}" type="presParOf" srcId="{4022DDCF-AB9B-4869-A243-304C5BA1A29E}" destId="{B5F4D6F0-F6DE-4CF8-B687-872EA35937AE}" srcOrd="26" destOrd="0" presId="urn:microsoft.com/office/officeart/2005/8/layout/list1"/>
    <dgm:cxn modelId="{F98786D5-033D-4BFC-B1A4-80EE7D4756F1}" type="presParOf" srcId="{4022DDCF-AB9B-4869-A243-304C5BA1A29E}" destId="{202F11CC-5544-4E48-9E67-809F693CC99C}" srcOrd="27" destOrd="0" presId="urn:microsoft.com/office/officeart/2005/8/layout/list1"/>
    <dgm:cxn modelId="{E400A35C-C185-4BAE-979A-6AE442FF1947}" type="presParOf" srcId="{4022DDCF-AB9B-4869-A243-304C5BA1A29E}" destId="{7B2FBB9B-429F-4708-BAF4-1FE6503897DD}" srcOrd="28" destOrd="0" presId="urn:microsoft.com/office/officeart/2005/8/layout/list1"/>
    <dgm:cxn modelId="{64B45701-D48D-48FD-80C3-0CD87104020C}" type="presParOf" srcId="{7B2FBB9B-429F-4708-BAF4-1FE6503897DD}" destId="{246A6A0E-1C42-4EDC-819A-44889078FFB6}" srcOrd="0" destOrd="0" presId="urn:microsoft.com/office/officeart/2005/8/layout/list1"/>
    <dgm:cxn modelId="{CF055E70-CCE7-4A06-9F5D-2900AAD756C0}" type="presParOf" srcId="{7B2FBB9B-429F-4708-BAF4-1FE6503897DD}" destId="{4E3DBF59-70B5-4B8B-B3D9-5E7AE99C5510}" srcOrd="1" destOrd="0" presId="urn:microsoft.com/office/officeart/2005/8/layout/list1"/>
    <dgm:cxn modelId="{C81C55CE-298D-4A9B-B04F-3AE8ECB4366E}" type="presParOf" srcId="{4022DDCF-AB9B-4869-A243-304C5BA1A29E}" destId="{875B2001-0D8A-4F8B-A91A-1CBA4BA368B7}" srcOrd="29" destOrd="0" presId="urn:microsoft.com/office/officeart/2005/8/layout/list1"/>
    <dgm:cxn modelId="{E9FE98B0-A56B-4EDF-8BE5-A17F0621D368}" type="presParOf" srcId="{4022DDCF-AB9B-4869-A243-304C5BA1A29E}" destId="{E540C955-90E7-4D14-B874-A1CC8F86070B}" srcOrd="30" destOrd="0" presId="urn:microsoft.com/office/officeart/2005/8/layout/list1"/>
    <dgm:cxn modelId="{BB0F6B1D-A0EE-4619-A2BD-6EB856C63E70}" type="presParOf" srcId="{4022DDCF-AB9B-4869-A243-304C5BA1A29E}" destId="{2B3C3F09-3AD8-4A65-A359-057645D7C335}" srcOrd="31" destOrd="0" presId="urn:microsoft.com/office/officeart/2005/8/layout/list1"/>
    <dgm:cxn modelId="{06748799-AD3B-4DF7-B9FF-1B3CAB73DBC1}" type="presParOf" srcId="{4022DDCF-AB9B-4869-A243-304C5BA1A29E}" destId="{C15702BD-EDB1-436E-AABA-0DD33F1BF6D0}" srcOrd="32" destOrd="0" presId="urn:microsoft.com/office/officeart/2005/8/layout/list1"/>
    <dgm:cxn modelId="{04840D29-EA7D-4668-A7FE-46CDBE49F0B0}" type="presParOf" srcId="{C15702BD-EDB1-436E-AABA-0DD33F1BF6D0}" destId="{EF8F8E4E-AE46-466B-96A3-D9D9278ADE63}" srcOrd="0" destOrd="0" presId="urn:microsoft.com/office/officeart/2005/8/layout/list1"/>
    <dgm:cxn modelId="{8826F07B-EC8F-4043-9F07-87E06169877B}" type="presParOf" srcId="{C15702BD-EDB1-436E-AABA-0DD33F1BF6D0}" destId="{180D323E-DDDD-4678-AD32-24ED59A0B107}" srcOrd="1" destOrd="0" presId="urn:microsoft.com/office/officeart/2005/8/layout/list1"/>
    <dgm:cxn modelId="{6108CFE5-C8B5-48D1-81DF-6DE776766369}" type="presParOf" srcId="{4022DDCF-AB9B-4869-A243-304C5BA1A29E}" destId="{69DBD95A-1AF2-4C3E-A4FD-207526966BB5}" srcOrd="33" destOrd="0" presId="urn:microsoft.com/office/officeart/2005/8/layout/list1"/>
    <dgm:cxn modelId="{5C50910A-4D52-451D-94A5-FD6C77BB8E26}" type="presParOf" srcId="{4022DDCF-AB9B-4869-A243-304C5BA1A29E}" destId="{1F49CD89-190A-498F-8E8D-D4A7CE853A1E}" srcOrd="34" destOrd="0" presId="urn:microsoft.com/office/officeart/2005/8/layout/list1"/>
    <dgm:cxn modelId="{26B34252-95EE-48F8-AAB7-79A09F55B173}" type="presParOf" srcId="{4022DDCF-AB9B-4869-A243-304C5BA1A29E}" destId="{310600FD-BA78-46B7-9989-7378F804BD93}" srcOrd="35" destOrd="0" presId="urn:microsoft.com/office/officeart/2005/8/layout/list1"/>
    <dgm:cxn modelId="{875627CA-9C68-4E64-B43B-E256DFF6EF7D}" type="presParOf" srcId="{4022DDCF-AB9B-4869-A243-304C5BA1A29E}" destId="{E3B29D6B-6078-43F5-ACBA-7DB8CAE18FE9}" srcOrd="36" destOrd="0" presId="urn:microsoft.com/office/officeart/2005/8/layout/list1"/>
    <dgm:cxn modelId="{287AE04E-235A-4982-BD4E-1D829EBB4668}" type="presParOf" srcId="{E3B29D6B-6078-43F5-ACBA-7DB8CAE18FE9}" destId="{6152C8C5-F874-498D-8DE3-FBF21A56AC13}" srcOrd="0" destOrd="0" presId="urn:microsoft.com/office/officeart/2005/8/layout/list1"/>
    <dgm:cxn modelId="{A3EE5DE3-593D-4752-9A25-10897722FCC1}" type="presParOf" srcId="{E3B29D6B-6078-43F5-ACBA-7DB8CAE18FE9}" destId="{6B8CDC0A-3EE8-4B7E-9A6D-7989EA829755}" srcOrd="1" destOrd="0" presId="urn:microsoft.com/office/officeart/2005/8/layout/list1"/>
    <dgm:cxn modelId="{6CE256F4-3BF1-4B6B-8488-A04FFF2232B6}" type="presParOf" srcId="{4022DDCF-AB9B-4869-A243-304C5BA1A29E}" destId="{63ED7D2A-B28E-4F9C-B4CD-F71B05F1DB1E}" srcOrd="37" destOrd="0" presId="urn:microsoft.com/office/officeart/2005/8/layout/list1"/>
    <dgm:cxn modelId="{D05DE79E-85F2-4D13-BF20-058542BB376D}" type="presParOf" srcId="{4022DDCF-AB9B-4869-A243-304C5BA1A29E}" destId="{DEA086B2-BD5E-443E-B6F3-AB763BC7C2E0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B009-D52C-4038-A228-3F8774125E01}">
      <dsp:nvSpPr>
        <dsp:cNvPr id="0" name=""/>
        <dsp:cNvSpPr/>
      </dsp:nvSpPr>
      <dsp:spPr>
        <a:xfrm>
          <a:off x="3703423" y="0"/>
          <a:ext cx="4166350" cy="72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baseline="0" dirty="0"/>
            <a:t>Hazard - examples</a:t>
          </a:r>
          <a:endParaRPr lang="en-US" sz="3500" kern="1200" dirty="0"/>
        </a:p>
      </dsp:txBody>
      <dsp:txXfrm>
        <a:off x="3738778" y="35355"/>
        <a:ext cx="4095640" cy="653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B009-D52C-4038-A228-3F8774125E01}">
      <dsp:nvSpPr>
        <dsp:cNvPr id="0" name=""/>
        <dsp:cNvSpPr/>
      </dsp:nvSpPr>
      <dsp:spPr>
        <a:xfrm>
          <a:off x="3703423" y="0"/>
          <a:ext cx="4166350" cy="72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b="1" kern="1200" baseline="0" dirty="0"/>
            <a:t>Barrier </a:t>
          </a:r>
          <a:r>
            <a:rPr lang="en-US" sz="3400" b="1" kern="1200" baseline="0" dirty="0"/>
            <a:t>- examples</a:t>
          </a:r>
          <a:endParaRPr lang="en-US" sz="3400" b="1" kern="1200" dirty="0"/>
        </a:p>
      </dsp:txBody>
      <dsp:txXfrm>
        <a:off x="3738778" y="35355"/>
        <a:ext cx="4095640" cy="6535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3857F-8D58-4022-B2E7-5137211F76D6}">
      <dsp:nvSpPr>
        <dsp:cNvPr id="0" name=""/>
        <dsp:cNvSpPr/>
      </dsp:nvSpPr>
      <dsp:spPr>
        <a:xfrm>
          <a:off x="0" y="477135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65D0B-09F6-4868-BB89-43967BA24A33}">
      <dsp:nvSpPr>
        <dsp:cNvPr id="0" name=""/>
        <dsp:cNvSpPr/>
      </dsp:nvSpPr>
      <dsp:spPr>
        <a:xfrm>
          <a:off x="385772" y="108230"/>
          <a:ext cx="7010195" cy="5903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solidFill>
                <a:schemeClr val="tx1"/>
              </a:solidFill>
              <a:latin typeface="Arial" panose="020B0604020202020204" pitchFamily="34" charset="0"/>
            </a:rPr>
            <a:t>Guards or protective shields e.g. protective coatings,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14588" y="137046"/>
        <a:ext cx="6952563" cy="532673"/>
      </dsp:txXfrm>
    </dsp:sp>
    <dsp:sp modelId="{CBAC9614-AADA-4CB5-A335-5B1FF8D33D08}">
      <dsp:nvSpPr>
        <dsp:cNvPr id="0" name=""/>
        <dsp:cNvSpPr/>
      </dsp:nvSpPr>
      <dsp:spPr>
        <a:xfrm>
          <a:off x="0" y="1345358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2F0C5-6DFF-4B3A-887A-1B9F4B83E9AB}">
      <dsp:nvSpPr>
        <dsp:cNvPr id="0" name=""/>
        <dsp:cNvSpPr/>
      </dsp:nvSpPr>
      <dsp:spPr>
        <a:xfrm>
          <a:off x="385772" y="936135"/>
          <a:ext cx="7328465" cy="6306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solidFill>
                <a:schemeClr val="tx1"/>
              </a:solidFill>
              <a:latin typeface="Arial" panose="020B0604020202020204" pitchFamily="34" charset="0"/>
            </a:rPr>
            <a:t>corrosion inhibitors, machine guards, fencing etc.</a:t>
          </a:r>
        </a:p>
      </dsp:txBody>
      <dsp:txXfrm>
        <a:off x="416556" y="966919"/>
        <a:ext cx="7266897" cy="569054"/>
      </dsp:txXfrm>
    </dsp:sp>
    <dsp:sp modelId="{8E4FF0DD-5F8E-4D24-B39B-FD1C2FB2FB41}">
      <dsp:nvSpPr>
        <dsp:cNvPr id="0" name=""/>
        <dsp:cNvSpPr/>
      </dsp:nvSpPr>
      <dsp:spPr>
        <a:xfrm>
          <a:off x="0" y="2025758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815B0-C6F8-4593-A42E-A6AEEAC947EC}">
      <dsp:nvSpPr>
        <dsp:cNvPr id="0" name=""/>
        <dsp:cNvSpPr/>
      </dsp:nvSpPr>
      <dsp:spPr>
        <a:xfrm>
          <a:off x="385772" y="1804358"/>
          <a:ext cx="540080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tx1"/>
              </a:solidFill>
              <a:latin typeface="Arial" panose="020B0604020202020204" pitchFamily="34" charset="0"/>
            </a:rPr>
            <a:t>Pressure / safety relief valves</a:t>
          </a:r>
          <a:endParaRPr lang="en-US" altLang="en-US" sz="24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407388" y="1825974"/>
        <a:ext cx="5357576" cy="399568"/>
      </dsp:txXfrm>
    </dsp:sp>
    <dsp:sp modelId="{1C7A6E3D-7172-4181-8E59-3A1514B59E89}">
      <dsp:nvSpPr>
        <dsp:cNvPr id="0" name=""/>
        <dsp:cNvSpPr/>
      </dsp:nvSpPr>
      <dsp:spPr>
        <a:xfrm>
          <a:off x="0" y="2706158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07F0A-DB15-4665-A45F-5F79D61671B7}">
      <dsp:nvSpPr>
        <dsp:cNvPr id="0" name=""/>
        <dsp:cNvSpPr/>
      </dsp:nvSpPr>
      <dsp:spPr>
        <a:xfrm>
          <a:off x="385772" y="2484758"/>
          <a:ext cx="540080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tx1"/>
              </a:solidFill>
              <a:latin typeface="Arial" panose="020B0604020202020204" pitchFamily="34" charset="0"/>
            </a:rPr>
            <a:t>High temperature cut-off switches</a:t>
          </a:r>
          <a:endParaRPr lang="en-US" altLang="en-US" sz="24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407388" y="2506374"/>
        <a:ext cx="5357576" cy="399568"/>
      </dsp:txXfrm>
    </dsp:sp>
    <dsp:sp modelId="{8EAB3855-FAD5-4461-931E-1BA83A4BFD08}">
      <dsp:nvSpPr>
        <dsp:cNvPr id="0" name=""/>
        <dsp:cNvSpPr/>
      </dsp:nvSpPr>
      <dsp:spPr>
        <a:xfrm>
          <a:off x="0" y="3386558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5F6CD-BFF7-4BBC-BD5B-006A70CC0FC4}">
      <dsp:nvSpPr>
        <dsp:cNvPr id="0" name=""/>
        <dsp:cNvSpPr/>
      </dsp:nvSpPr>
      <dsp:spPr>
        <a:xfrm>
          <a:off x="385772" y="3165158"/>
          <a:ext cx="540080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tx1"/>
              </a:solidFill>
              <a:latin typeface="Arial" panose="020B0604020202020204" pitchFamily="34" charset="0"/>
            </a:rPr>
            <a:t>Correct / valid operating procedures</a:t>
          </a:r>
          <a:endParaRPr lang="en-US" altLang="en-US" sz="24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407388" y="3186774"/>
        <a:ext cx="5357576" cy="399568"/>
      </dsp:txXfrm>
    </dsp:sp>
    <dsp:sp modelId="{5666FAC3-CE3E-4EEA-B227-13EEE531AB63}">
      <dsp:nvSpPr>
        <dsp:cNvPr id="0" name=""/>
        <dsp:cNvSpPr/>
      </dsp:nvSpPr>
      <dsp:spPr>
        <a:xfrm>
          <a:off x="0" y="4066958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1369A-100B-46A5-8516-3B543F800297}">
      <dsp:nvSpPr>
        <dsp:cNvPr id="0" name=""/>
        <dsp:cNvSpPr/>
      </dsp:nvSpPr>
      <dsp:spPr>
        <a:xfrm>
          <a:off x="385772" y="3845558"/>
          <a:ext cx="540080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tx1"/>
              </a:solidFill>
              <a:latin typeface="Arial" panose="020B0604020202020204" pitchFamily="34" charset="0"/>
            </a:rPr>
            <a:t>Time delays in processes</a:t>
          </a:r>
          <a:endParaRPr lang="en-US" altLang="en-US" sz="24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407388" y="3867174"/>
        <a:ext cx="5357576" cy="399568"/>
      </dsp:txXfrm>
    </dsp:sp>
    <dsp:sp modelId="{C6F120F2-DEA4-4D3D-B2D2-746E648C8782}">
      <dsp:nvSpPr>
        <dsp:cNvPr id="0" name=""/>
        <dsp:cNvSpPr/>
      </dsp:nvSpPr>
      <dsp:spPr>
        <a:xfrm>
          <a:off x="0" y="4747358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844D1-A91D-4A98-8934-7A7B58A00AFB}">
      <dsp:nvSpPr>
        <dsp:cNvPr id="0" name=""/>
        <dsp:cNvSpPr/>
      </dsp:nvSpPr>
      <dsp:spPr>
        <a:xfrm>
          <a:off x="385772" y="4525958"/>
          <a:ext cx="540080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tx1"/>
              </a:solidFill>
              <a:latin typeface="Arial" panose="020B0604020202020204" pitchFamily="34" charset="0"/>
            </a:rPr>
            <a:t>Lowering speeds of equipment</a:t>
          </a:r>
          <a:endParaRPr lang="en-US" altLang="en-US" sz="24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407388" y="4547574"/>
        <a:ext cx="5357576" cy="399568"/>
      </dsp:txXfrm>
    </dsp:sp>
    <dsp:sp modelId="{58ECFB50-F9BC-4CE2-84B9-A30149238E3A}">
      <dsp:nvSpPr>
        <dsp:cNvPr id="0" name=""/>
        <dsp:cNvSpPr/>
      </dsp:nvSpPr>
      <dsp:spPr>
        <a:xfrm>
          <a:off x="0" y="5427758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EC1DF-2E01-4B40-B3D1-A72DDD9F33F4}">
      <dsp:nvSpPr>
        <dsp:cNvPr id="0" name=""/>
        <dsp:cNvSpPr/>
      </dsp:nvSpPr>
      <dsp:spPr>
        <a:xfrm>
          <a:off x="385772" y="5206358"/>
          <a:ext cx="540080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tx1"/>
              </a:solidFill>
              <a:latin typeface="Arial" panose="020B0604020202020204" pitchFamily="34" charset="0"/>
            </a:rPr>
            <a:t>Carrying maintenance when it is due</a:t>
          </a:r>
          <a:endParaRPr lang="en-US" altLang="en-US" sz="24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407388" y="5227974"/>
        <a:ext cx="5357576" cy="399568"/>
      </dsp:txXfrm>
    </dsp:sp>
    <dsp:sp modelId="{505403B5-D483-4666-8803-8F37FC984001}">
      <dsp:nvSpPr>
        <dsp:cNvPr id="0" name=""/>
        <dsp:cNvSpPr/>
      </dsp:nvSpPr>
      <dsp:spPr>
        <a:xfrm>
          <a:off x="0" y="6103716"/>
          <a:ext cx="7715441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B0C6D-BD76-4A60-AEC8-6446FD4098BA}">
      <dsp:nvSpPr>
        <dsp:cNvPr id="0" name=""/>
        <dsp:cNvSpPr/>
      </dsp:nvSpPr>
      <dsp:spPr>
        <a:xfrm>
          <a:off x="385772" y="5886758"/>
          <a:ext cx="6466496" cy="438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solidFill>
                <a:schemeClr val="tx1"/>
              </a:solidFill>
              <a:latin typeface="Arial" panose="020B0604020202020204" pitchFamily="34" charset="0"/>
            </a:rPr>
            <a:t>Reducing congestion in operating areas</a:t>
          </a:r>
        </a:p>
      </dsp:txBody>
      <dsp:txXfrm>
        <a:off x="407171" y="5908157"/>
        <a:ext cx="6423698" cy="3955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B009-D52C-4038-A228-3F8774125E01}">
      <dsp:nvSpPr>
        <dsp:cNvPr id="0" name=""/>
        <dsp:cNvSpPr/>
      </dsp:nvSpPr>
      <dsp:spPr>
        <a:xfrm>
          <a:off x="3703423" y="0"/>
          <a:ext cx="4166350" cy="72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1" kern="1200" baseline="0" dirty="0"/>
            <a:t>Recovery Measures </a:t>
          </a:r>
          <a:r>
            <a:rPr lang="en-US" sz="2100" b="1" kern="1200" baseline="0" dirty="0"/>
            <a:t>- examples</a:t>
          </a:r>
          <a:endParaRPr lang="en-US" sz="2100" b="1" kern="1200" dirty="0"/>
        </a:p>
      </dsp:txBody>
      <dsp:txXfrm>
        <a:off x="3738778" y="35355"/>
        <a:ext cx="4095640" cy="6535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E1485-0E0B-44E7-8A4F-CD382917AB83}">
      <dsp:nvSpPr>
        <dsp:cNvPr id="0" name=""/>
        <dsp:cNvSpPr/>
      </dsp:nvSpPr>
      <dsp:spPr>
        <a:xfrm>
          <a:off x="-6796135" y="-1039182"/>
          <a:ext cx="8088727" cy="8088727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5EB75-3C47-4262-A3A3-9E38537B6A8E}">
      <dsp:nvSpPr>
        <dsp:cNvPr id="0" name=""/>
        <dsp:cNvSpPr/>
      </dsp:nvSpPr>
      <dsp:spPr>
        <a:xfrm>
          <a:off x="481129" y="316505"/>
          <a:ext cx="7148663" cy="632771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2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</a:rPr>
            <a:t>Gas, fire &amp; smoke alarms</a:t>
          </a:r>
          <a:endParaRPr lang="en-US" sz="2400" kern="1200" dirty="0"/>
        </a:p>
      </dsp:txBody>
      <dsp:txXfrm>
        <a:off x="481129" y="316505"/>
        <a:ext cx="7148663" cy="632771"/>
      </dsp:txXfrm>
    </dsp:sp>
    <dsp:sp modelId="{1A67E563-58B8-430E-801C-5172C67F20BF}">
      <dsp:nvSpPr>
        <dsp:cNvPr id="0" name=""/>
        <dsp:cNvSpPr/>
      </dsp:nvSpPr>
      <dsp:spPr>
        <a:xfrm>
          <a:off x="85647" y="237409"/>
          <a:ext cx="790963" cy="790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00F5C-4F94-4850-8B8E-4FD0BD8EAF72}">
      <dsp:nvSpPr>
        <dsp:cNvPr id="0" name=""/>
        <dsp:cNvSpPr/>
      </dsp:nvSpPr>
      <dsp:spPr>
        <a:xfrm>
          <a:off x="1001626" y="1265542"/>
          <a:ext cx="6628166" cy="632771"/>
        </a:xfrm>
        <a:prstGeom prst="rect">
          <a:avLst/>
        </a:prstGeom>
        <a:solidFill>
          <a:schemeClr val="accent5">
            <a:shade val="50000"/>
            <a:hueOff val="7734"/>
            <a:satOff val="6358"/>
            <a:lumOff val="134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2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bg1"/>
              </a:solidFill>
              <a:latin typeface="Arial" panose="020B0604020202020204" pitchFamily="34" charset="0"/>
            </a:rPr>
            <a:t>Emergency Shutdown systems</a:t>
          </a:r>
          <a:endParaRPr lang="en-US" altLang="en-US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1001626" y="1265542"/>
        <a:ext cx="6628166" cy="632771"/>
      </dsp:txXfrm>
    </dsp:sp>
    <dsp:sp modelId="{AE512D7A-5272-4D18-9DAC-61976D7B8053}">
      <dsp:nvSpPr>
        <dsp:cNvPr id="0" name=""/>
        <dsp:cNvSpPr/>
      </dsp:nvSpPr>
      <dsp:spPr>
        <a:xfrm>
          <a:off x="606145" y="1186445"/>
          <a:ext cx="790963" cy="790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7734"/>
              <a:satOff val="6358"/>
              <a:lumOff val="13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81C0B-614A-4B0D-BE74-FB991C6AB340}">
      <dsp:nvSpPr>
        <dsp:cNvPr id="0" name=""/>
        <dsp:cNvSpPr/>
      </dsp:nvSpPr>
      <dsp:spPr>
        <a:xfrm>
          <a:off x="1239637" y="2214578"/>
          <a:ext cx="6390155" cy="632771"/>
        </a:xfrm>
        <a:prstGeom prst="rect">
          <a:avLst/>
        </a:prstGeom>
        <a:solidFill>
          <a:schemeClr val="accent5">
            <a:shade val="50000"/>
            <a:hueOff val="15468"/>
            <a:satOff val="12717"/>
            <a:lumOff val="269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2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bg1"/>
              </a:solidFill>
              <a:latin typeface="Arial" panose="020B0604020202020204" pitchFamily="34" charset="0"/>
            </a:rPr>
            <a:t>Firewater deluge systems</a:t>
          </a:r>
          <a:endParaRPr lang="en-US" altLang="en-US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1239637" y="2214578"/>
        <a:ext cx="6390155" cy="632771"/>
      </dsp:txXfrm>
    </dsp:sp>
    <dsp:sp modelId="{593C23FC-105A-4277-988E-EA31F001253E}">
      <dsp:nvSpPr>
        <dsp:cNvPr id="0" name=""/>
        <dsp:cNvSpPr/>
      </dsp:nvSpPr>
      <dsp:spPr>
        <a:xfrm>
          <a:off x="844155" y="2135481"/>
          <a:ext cx="790963" cy="790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5468"/>
              <a:satOff val="12717"/>
              <a:lumOff val="26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5C4BE-C864-4E57-BD30-2FAA1DD3702A}">
      <dsp:nvSpPr>
        <dsp:cNvPr id="0" name=""/>
        <dsp:cNvSpPr/>
      </dsp:nvSpPr>
      <dsp:spPr>
        <a:xfrm>
          <a:off x="1239637" y="3163013"/>
          <a:ext cx="6390155" cy="632771"/>
        </a:xfrm>
        <a:prstGeom prst="rect">
          <a:avLst/>
        </a:prstGeom>
        <a:solidFill>
          <a:schemeClr val="accent5">
            <a:shade val="50000"/>
            <a:hueOff val="23201"/>
            <a:satOff val="19075"/>
            <a:lumOff val="40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2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bg1"/>
              </a:solidFill>
              <a:latin typeface="Arial" panose="020B0604020202020204" pitchFamily="34" charset="0"/>
            </a:rPr>
            <a:t>Fire and blast walls</a:t>
          </a:r>
          <a:endParaRPr lang="en-US" altLang="en-US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1239637" y="3163013"/>
        <a:ext cx="6390155" cy="632771"/>
      </dsp:txXfrm>
    </dsp:sp>
    <dsp:sp modelId="{C51C221B-DC9B-49EC-809F-68CC809E86B2}">
      <dsp:nvSpPr>
        <dsp:cNvPr id="0" name=""/>
        <dsp:cNvSpPr/>
      </dsp:nvSpPr>
      <dsp:spPr>
        <a:xfrm>
          <a:off x="844155" y="3083917"/>
          <a:ext cx="790963" cy="790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3201"/>
              <a:satOff val="19075"/>
              <a:lumOff val="40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4C0FB-4039-4616-80DC-4F347545C72E}">
      <dsp:nvSpPr>
        <dsp:cNvPr id="0" name=""/>
        <dsp:cNvSpPr/>
      </dsp:nvSpPr>
      <dsp:spPr>
        <a:xfrm>
          <a:off x="1001626" y="4112049"/>
          <a:ext cx="6628166" cy="632771"/>
        </a:xfrm>
        <a:prstGeom prst="rect">
          <a:avLst/>
        </a:prstGeom>
        <a:solidFill>
          <a:schemeClr val="accent5">
            <a:shade val="50000"/>
            <a:hueOff val="15468"/>
            <a:satOff val="12717"/>
            <a:lumOff val="269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2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bg1"/>
              </a:solidFill>
              <a:latin typeface="Arial" panose="020B0604020202020204" pitchFamily="34" charset="0"/>
            </a:rPr>
            <a:t>Emergency Response plans, training &amp; drills</a:t>
          </a:r>
          <a:endParaRPr lang="en-US" altLang="en-US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1001626" y="4112049"/>
        <a:ext cx="6628166" cy="632771"/>
      </dsp:txXfrm>
    </dsp:sp>
    <dsp:sp modelId="{85939246-0983-4FE1-B286-12CBE5ECBB34}">
      <dsp:nvSpPr>
        <dsp:cNvPr id="0" name=""/>
        <dsp:cNvSpPr/>
      </dsp:nvSpPr>
      <dsp:spPr>
        <a:xfrm>
          <a:off x="606145" y="4032953"/>
          <a:ext cx="790963" cy="790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5468"/>
              <a:satOff val="12717"/>
              <a:lumOff val="26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C4BE9-8F21-464E-8D3A-00C3040F6573}">
      <dsp:nvSpPr>
        <dsp:cNvPr id="0" name=""/>
        <dsp:cNvSpPr/>
      </dsp:nvSpPr>
      <dsp:spPr>
        <a:xfrm>
          <a:off x="481129" y="5061086"/>
          <a:ext cx="7148663" cy="632771"/>
        </a:xfrm>
        <a:prstGeom prst="rect">
          <a:avLst/>
        </a:prstGeom>
        <a:solidFill>
          <a:schemeClr val="accent5">
            <a:shade val="50000"/>
            <a:hueOff val="7734"/>
            <a:satOff val="6358"/>
            <a:lumOff val="134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26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solidFill>
                <a:schemeClr val="bg1"/>
              </a:solidFill>
              <a:latin typeface="Arial" panose="020B0604020202020204" pitchFamily="34" charset="0"/>
            </a:rPr>
            <a:t>Business Resumption Plans</a:t>
          </a:r>
          <a:endParaRPr lang="en-US" altLang="en-US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481129" y="5061086"/>
        <a:ext cx="7148663" cy="632771"/>
      </dsp:txXfrm>
    </dsp:sp>
    <dsp:sp modelId="{18D2C16B-7FB9-4309-AAA2-F0C6154232AC}">
      <dsp:nvSpPr>
        <dsp:cNvPr id="0" name=""/>
        <dsp:cNvSpPr/>
      </dsp:nvSpPr>
      <dsp:spPr>
        <a:xfrm>
          <a:off x="85647" y="4981989"/>
          <a:ext cx="790963" cy="790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7734"/>
              <a:satOff val="6358"/>
              <a:lumOff val="13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B009-D52C-4038-A228-3F8774125E01}">
      <dsp:nvSpPr>
        <dsp:cNvPr id="0" name=""/>
        <dsp:cNvSpPr/>
      </dsp:nvSpPr>
      <dsp:spPr>
        <a:xfrm>
          <a:off x="3703423" y="0"/>
          <a:ext cx="4166350" cy="72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b="1" kern="1200" baseline="0" dirty="0"/>
            <a:t>Escalation Controls </a:t>
          </a:r>
          <a:r>
            <a:rPr lang="en-US" sz="2100" b="1" kern="1200" baseline="0" dirty="0"/>
            <a:t>- examples</a:t>
          </a:r>
          <a:endParaRPr lang="en-US" sz="2100" b="1" kern="1200" dirty="0"/>
        </a:p>
      </dsp:txBody>
      <dsp:txXfrm>
        <a:off x="3738778" y="35355"/>
        <a:ext cx="4095640" cy="6535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72842-18B3-4B43-83F5-8622CE67D7F5}">
      <dsp:nvSpPr>
        <dsp:cNvPr id="0" name=""/>
        <dsp:cNvSpPr/>
      </dsp:nvSpPr>
      <dsp:spPr>
        <a:xfrm>
          <a:off x="0" y="822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1B46F-34A4-4432-A5BF-42DCB81F6938}">
      <dsp:nvSpPr>
        <dsp:cNvPr id="0" name=""/>
        <dsp:cNvSpPr/>
      </dsp:nvSpPr>
      <dsp:spPr>
        <a:xfrm>
          <a:off x="0" y="822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Abnormal operating condition e.g critical standby </a:t>
          </a:r>
          <a:endParaRPr lang="en-US" sz="2000" kern="1200" dirty="0"/>
        </a:p>
      </dsp:txBody>
      <dsp:txXfrm>
        <a:off x="0" y="822"/>
        <a:ext cx="7715441" cy="748107"/>
      </dsp:txXfrm>
    </dsp:sp>
    <dsp:sp modelId="{D39D8F33-AE8C-4F13-B801-F1F8E846D677}">
      <dsp:nvSpPr>
        <dsp:cNvPr id="0" name=""/>
        <dsp:cNvSpPr/>
      </dsp:nvSpPr>
      <dsp:spPr>
        <a:xfrm>
          <a:off x="0" y="748929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F3E79-BE9D-4AF1-A1A5-2765EE018027}">
      <dsp:nvSpPr>
        <dsp:cNvPr id="0" name=""/>
        <dsp:cNvSpPr/>
      </dsp:nvSpPr>
      <dsp:spPr>
        <a:xfrm>
          <a:off x="0" y="748929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equipment is under maintenance during an emergency</a:t>
          </a:r>
          <a:endParaRPr lang="en-US" altLang="en-US" sz="2000" kern="1200" dirty="0">
            <a:latin typeface="Arial" panose="020B0604020202020204" pitchFamily="34" charset="0"/>
          </a:endParaRPr>
        </a:p>
      </dsp:txBody>
      <dsp:txXfrm>
        <a:off x="0" y="748929"/>
        <a:ext cx="7715441" cy="748107"/>
      </dsp:txXfrm>
    </dsp:sp>
    <dsp:sp modelId="{A8769D41-8A34-458F-A87F-54D89FA7D154}">
      <dsp:nvSpPr>
        <dsp:cNvPr id="0" name=""/>
        <dsp:cNvSpPr/>
      </dsp:nvSpPr>
      <dsp:spPr>
        <a:xfrm>
          <a:off x="0" y="1497036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60BA9-AD19-47F5-B5CC-EA18C81E9193}">
      <dsp:nvSpPr>
        <dsp:cNvPr id="0" name=""/>
        <dsp:cNvSpPr/>
      </dsp:nvSpPr>
      <dsp:spPr>
        <a:xfrm>
          <a:off x="0" y="1497036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Plant operating outside the design envelope</a:t>
          </a:r>
          <a:endParaRPr lang="en-US" altLang="en-US" sz="2000" kern="1200" dirty="0">
            <a:latin typeface="Arial" panose="020B0604020202020204" pitchFamily="34" charset="0"/>
          </a:endParaRPr>
        </a:p>
      </dsp:txBody>
      <dsp:txXfrm>
        <a:off x="0" y="1497036"/>
        <a:ext cx="7715441" cy="748107"/>
      </dsp:txXfrm>
    </dsp:sp>
    <dsp:sp modelId="{FBADD127-2BD4-4EE6-9793-44B6BD998050}">
      <dsp:nvSpPr>
        <dsp:cNvPr id="0" name=""/>
        <dsp:cNvSpPr/>
      </dsp:nvSpPr>
      <dsp:spPr>
        <a:xfrm>
          <a:off x="0" y="2245144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2F14F-BCD4-4D74-BCF0-74E265F7008B}">
      <dsp:nvSpPr>
        <dsp:cNvPr id="0" name=""/>
        <dsp:cNvSpPr/>
      </dsp:nvSpPr>
      <dsp:spPr>
        <a:xfrm>
          <a:off x="0" y="2245144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Extreme environmental conditions - may not allow</a:t>
          </a:r>
          <a:endParaRPr lang="en-US" altLang="en-US" sz="2000" kern="1200" dirty="0">
            <a:latin typeface="Arial" panose="020B0604020202020204" pitchFamily="34" charset="0"/>
          </a:endParaRPr>
        </a:p>
      </dsp:txBody>
      <dsp:txXfrm>
        <a:off x="0" y="2245144"/>
        <a:ext cx="7715441" cy="748107"/>
      </dsp:txXfrm>
    </dsp:sp>
    <dsp:sp modelId="{0C2C2070-2091-4A6E-9D5C-2B0AB9C64F08}">
      <dsp:nvSpPr>
        <dsp:cNvPr id="0" name=""/>
        <dsp:cNvSpPr/>
      </dsp:nvSpPr>
      <dsp:spPr>
        <a:xfrm>
          <a:off x="0" y="2993251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37671-9C57-43AC-BE85-27F15CC36A94}">
      <dsp:nvSpPr>
        <dsp:cNvPr id="0" name=""/>
        <dsp:cNvSpPr/>
      </dsp:nvSpPr>
      <dsp:spPr>
        <a:xfrm>
          <a:off x="0" y="2993251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the activation of planned recovery measures</a:t>
          </a:r>
          <a:endParaRPr lang="en-US" altLang="en-US" sz="2000" kern="1200" dirty="0">
            <a:latin typeface="Arial" panose="020B0604020202020204" pitchFamily="34" charset="0"/>
          </a:endParaRPr>
        </a:p>
      </dsp:txBody>
      <dsp:txXfrm>
        <a:off x="0" y="2993251"/>
        <a:ext cx="7715441" cy="748107"/>
      </dsp:txXfrm>
    </dsp:sp>
    <dsp:sp modelId="{F8B02480-BD95-4240-839B-FC71FE6E0EC6}">
      <dsp:nvSpPr>
        <dsp:cNvPr id="0" name=""/>
        <dsp:cNvSpPr/>
      </dsp:nvSpPr>
      <dsp:spPr>
        <a:xfrm>
          <a:off x="0" y="3741358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0E226-D8A4-4CFD-BB30-68C498E90E5F}">
      <dsp:nvSpPr>
        <dsp:cNvPr id="0" name=""/>
        <dsp:cNvSpPr/>
      </dsp:nvSpPr>
      <dsp:spPr>
        <a:xfrm>
          <a:off x="0" y="3741358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Incorrect operation of the plant due to unavailability</a:t>
          </a:r>
          <a:endParaRPr lang="en-US" altLang="en-US" sz="2000" kern="1200" dirty="0">
            <a:latin typeface="Arial" panose="020B0604020202020204" pitchFamily="34" charset="0"/>
          </a:endParaRPr>
        </a:p>
      </dsp:txBody>
      <dsp:txXfrm>
        <a:off x="0" y="3741358"/>
        <a:ext cx="7715441" cy="748107"/>
      </dsp:txXfrm>
    </dsp:sp>
    <dsp:sp modelId="{900A54B2-A368-4A14-999B-AD078ADE420A}">
      <dsp:nvSpPr>
        <dsp:cNvPr id="0" name=""/>
        <dsp:cNvSpPr/>
      </dsp:nvSpPr>
      <dsp:spPr>
        <a:xfrm>
          <a:off x="0" y="4489465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B031F-3EF5-4BA7-BB27-4AB0339246A8}">
      <dsp:nvSpPr>
        <dsp:cNvPr id="0" name=""/>
        <dsp:cNvSpPr/>
      </dsp:nvSpPr>
      <dsp:spPr>
        <a:xfrm>
          <a:off x="0" y="4489465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of updated operating procedures</a:t>
          </a:r>
          <a:endParaRPr lang="en-US" altLang="en-US" sz="2000" kern="1200" dirty="0">
            <a:latin typeface="Arial" panose="020B0604020202020204" pitchFamily="34" charset="0"/>
          </a:endParaRPr>
        </a:p>
      </dsp:txBody>
      <dsp:txXfrm>
        <a:off x="0" y="4489465"/>
        <a:ext cx="7715441" cy="748107"/>
      </dsp:txXfrm>
    </dsp:sp>
    <dsp:sp modelId="{4880571E-1420-4C94-9574-B237006CAF1C}">
      <dsp:nvSpPr>
        <dsp:cNvPr id="0" name=""/>
        <dsp:cNvSpPr/>
      </dsp:nvSpPr>
      <dsp:spPr>
        <a:xfrm>
          <a:off x="0" y="5237573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54CCE-FE20-4BDF-8A32-2F8A064657AE}">
      <dsp:nvSpPr>
        <dsp:cNvPr id="0" name=""/>
        <dsp:cNvSpPr/>
      </dsp:nvSpPr>
      <dsp:spPr>
        <a:xfrm>
          <a:off x="0" y="5237573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Human error due to lack of competence or ineffective</a:t>
          </a:r>
          <a:endParaRPr lang="en-US" altLang="en-US" sz="2000" kern="1200" dirty="0">
            <a:latin typeface="Arial" panose="020B0604020202020204" pitchFamily="34" charset="0"/>
          </a:endParaRPr>
        </a:p>
      </dsp:txBody>
      <dsp:txXfrm>
        <a:off x="0" y="5237573"/>
        <a:ext cx="7715441" cy="748107"/>
      </dsp:txXfrm>
    </dsp:sp>
    <dsp:sp modelId="{38252991-54F6-43D3-9575-EED20A9AE51A}">
      <dsp:nvSpPr>
        <dsp:cNvPr id="0" name=""/>
        <dsp:cNvSpPr/>
      </dsp:nvSpPr>
      <dsp:spPr>
        <a:xfrm>
          <a:off x="0" y="5985680"/>
          <a:ext cx="77154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701BB-611D-4555-B626-BDB2C92C894C}">
      <dsp:nvSpPr>
        <dsp:cNvPr id="0" name=""/>
        <dsp:cNvSpPr/>
      </dsp:nvSpPr>
      <dsp:spPr>
        <a:xfrm>
          <a:off x="0" y="5985680"/>
          <a:ext cx="7715441" cy="74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latin typeface="Arial" panose="020B0604020202020204" pitchFamily="34" charset="0"/>
            </a:rPr>
            <a:t>training</a:t>
          </a:r>
          <a:endParaRPr lang="en-US" altLang="en-US" sz="2000" kern="1200" dirty="0">
            <a:latin typeface="Arial" panose="020B0604020202020204" pitchFamily="34" charset="0"/>
          </a:endParaRPr>
        </a:p>
      </dsp:txBody>
      <dsp:txXfrm>
        <a:off x="0" y="5985680"/>
        <a:ext cx="7715441" cy="748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99AC3-F4D0-4652-A68E-378B5F6274B0}">
      <dsp:nvSpPr>
        <dsp:cNvPr id="0" name=""/>
        <dsp:cNvSpPr/>
      </dsp:nvSpPr>
      <dsp:spPr>
        <a:xfrm>
          <a:off x="0" y="689087"/>
          <a:ext cx="2669715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Chemical</a:t>
          </a:r>
        </a:p>
      </dsp:txBody>
      <dsp:txXfrm>
        <a:off x="0" y="689087"/>
        <a:ext cx="2669715" cy="495000"/>
      </dsp:txXfrm>
    </dsp:sp>
    <dsp:sp modelId="{84B4678D-9DFF-4EA0-94D2-B1ACA46C4164}">
      <dsp:nvSpPr>
        <dsp:cNvPr id="0" name=""/>
        <dsp:cNvSpPr/>
      </dsp:nvSpPr>
      <dsp:spPr>
        <a:xfrm>
          <a:off x="2669715" y="101275"/>
          <a:ext cx="533943" cy="1670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1A231-E398-4379-BAF9-79915EEB12E9}">
      <dsp:nvSpPr>
        <dsp:cNvPr id="0" name=""/>
        <dsp:cNvSpPr/>
      </dsp:nvSpPr>
      <dsp:spPr>
        <a:xfrm>
          <a:off x="3417235" y="101275"/>
          <a:ext cx="7261625" cy="1670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Hydrocarbon under pressure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Smoke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Toxic material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Volatile fluids in tanks</a:t>
          </a:r>
        </a:p>
      </dsp:txBody>
      <dsp:txXfrm>
        <a:off x="3417235" y="101275"/>
        <a:ext cx="7261625" cy="1670625"/>
      </dsp:txXfrm>
    </dsp:sp>
    <dsp:sp modelId="{2EFFE2C1-CA04-4204-92E1-6AB437315749}">
      <dsp:nvSpPr>
        <dsp:cNvPr id="0" name=""/>
        <dsp:cNvSpPr/>
      </dsp:nvSpPr>
      <dsp:spPr>
        <a:xfrm>
          <a:off x="0" y="2666275"/>
          <a:ext cx="2669715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/>
            <a:t>Physical</a:t>
          </a:r>
          <a:endParaRPr lang="en-US" sz="2500" kern="1200"/>
        </a:p>
      </dsp:txBody>
      <dsp:txXfrm>
        <a:off x="0" y="2666275"/>
        <a:ext cx="2669715" cy="495000"/>
      </dsp:txXfrm>
    </dsp:sp>
    <dsp:sp modelId="{8139788E-4005-4EA3-91D1-9876C89CC320}">
      <dsp:nvSpPr>
        <dsp:cNvPr id="0" name=""/>
        <dsp:cNvSpPr/>
      </dsp:nvSpPr>
      <dsp:spPr>
        <a:xfrm>
          <a:off x="2669715" y="1861900"/>
          <a:ext cx="533943" cy="2103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DCD2B-CDEA-473E-A049-51CFC8B17BD8}">
      <dsp:nvSpPr>
        <dsp:cNvPr id="0" name=""/>
        <dsp:cNvSpPr/>
      </dsp:nvSpPr>
      <dsp:spPr>
        <a:xfrm>
          <a:off x="3417235" y="1861900"/>
          <a:ext cx="7261625" cy="2103750"/>
        </a:xfrm>
        <a:prstGeom prst="rect">
          <a:avLst/>
        </a:prstGeom>
        <a:solidFill>
          <a:schemeClr val="accent2">
            <a:hueOff val="7185202"/>
            <a:satOff val="26733"/>
            <a:lumOff val="118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Moving road tankers / vehicles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Elevated objects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Noise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People working at heights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High voltage</a:t>
          </a:r>
        </a:p>
      </dsp:txBody>
      <dsp:txXfrm>
        <a:off x="3417235" y="1861900"/>
        <a:ext cx="7261625" cy="2103750"/>
      </dsp:txXfrm>
    </dsp:sp>
    <dsp:sp modelId="{4AC1E148-503D-4887-9583-96355ACA78C0}">
      <dsp:nvSpPr>
        <dsp:cNvPr id="0" name=""/>
        <dsp:cNvSpPr/>
      </dsp:nvSpPr>
      <dsp:spPr>
        <a:xfrm>
          <a:off x="0" y="4264478"/>
          <a:ext cx="2672325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Biological</a:t>
          </a:r>
        </a:p>
      </dsp:txBody>
      <dsp:txXfrm>
        <a:off x="0" y="4264478"/>
        <a:ext cx="2672325" cy="495000"/>
      </dsp:txXfrm>
    </dsp:sp>
    <dsp:sp modelId="{662A5B2B-DFE2-41FA-8FC1-7DA7FE124B06}">
      <dsp:nvSpPr>
        <dsp:cNvPr id="0" name=""/>
        <dsp:cNvSpPr/>
      </dsp:nvSpPr>
      <dsp:spPr>
        <a:xfrm>
          <a:off x="2672324" y="4055650"/>
          <a:ext cx="534465" cy="912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E41E8-5ECC-4B54-AE5B-F06F75C60232}">
      <dsp:nvSpPr>
        <dsp:cNvPr id="0" name=""/>
        <dsp:cNvSpPr/>
      </dsp:nvSpPr>
      <dsp:spPr>
        <a:xfrm>
          <a:off x="3420575" y="4055650"/>
          <a:ext cx="7268724" cy="912656"/>
        </a:xfrm>
        <a:prstGeom prst="rect">
          <a:avLst/>
        </a:prstGeom>
        <a:solidFill>
          <a:schemeClr val="accent2">
            <a:hueOff val="14370405"/>
            <a:satOff val="53465"/>
            <a:lumOff val="2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Toxicological lab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(catering facility at distant work station)</a:t>
          </a:r>
        </a:p>
      </dsp:txBody>
      <dsp:txXfrm>
        <a:off x="3420575" y="4055650"/>
        <a:ext cx="7268724" cy="912656"/>
      </dsp:txXfrm>
    </dsp:sp>
    <dsp:sp modelId="{3F99D806-0D08-45BE-8ACC-D828C677310E}">
      <dsp:nvSpPr>
        <dsp:cNvPr id="0" name=""/>
        <dsp:cNvSpPr/>
      </dsp:nvSpPr>
      <dsp:spPr>
        <a:xfrm>
          <a:off x="0" y="5236197"/>
          <a:ext cx="2672325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/>
            <a:t>Physicosocial</a:t>
          </a:r>
          <a:endParaRPr lang="en-US" sz="2500" kern="1200"/>
        </a:p>
      </dsp:txBody>
      <dsp:txXfrm>
        <a:off x="0" y="5236197"/>
        <a:ext cx="2672325" cy="495000"/>
      </dsp:txXfrm>
    </dsp:sp>
    <dsp:sp modelId="{4CFEA916-12E1-457C-8931-ECCA6521EDEE}">
      <dsp:nvSpPr>
        <dsp:cNvPr id="0" name=""/>
        <dsp:cNvSpPr/>
      </dsp:nvSpPr>
      <dsp:spPr>
        <a:xfrm>
          <a:off x="2672324" y="5058306"/>
          <a:ext cx="534465" cy="85078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2B00E-7656-4400-99DA-9B9C4D960C81}">
      <dsp:nvSpPr>
        <dsp:cNvPr id="0" name=""/>
        <dsp:cNvSpPr/>
      </dsp:nvSpPr>
      <dsp:spPr>
        <a:xfrm>
          <a:off x="3420575" y="5058306"/>
          <a:ext cx="7268724" cy="850781"/>
        </a:xfrm>
        <a:prstGeom prst="rect">
          <a:avLst/>
        </a:prstGeom>
        <a:solidFill>
          <a:schemeClr val="accent2">
            <a:hueOff val="21555606"/>
            <a:satOff val="80198"/>
            <a:lumOff val="3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Working outside the country without family members.</a:t>
          </a:r>
        </a:p>
      </dsp:txBody>
      <dsp:txXfrm>
        <a:off x="3420575" y="5058306"/>
        <a:ext cx="7268724" cy="850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B009-D52C-4038-A228-3F8774125E01}">
      <dsp:nvSpPr>
        <dsp:cNvPr id="0" name=""/>
        <dsp:cNvSpPr/>
      </dsp:nvSpPr>
      <dsp:spPr>
        <a:xfrm>
          <a:off x="3703423" y="0"/>
          <a:ext cx="4166350" cy="72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b="1" kern="1200" baseline="0" dirty="0"/>
            <a:t>Top Event</a:t>
          </a:r>
          <a:r>
            <a:rPr lang="en-US" sz="2900" b="1" kern="1200" baseline="0" dirty="0"/>
            <a:t> - examples</a:t>
          </a:r>
          <a:endParaRPr lang="en-US" sz="2900" b="1" kern="1200" dirty="0"/>
        </a:p>
      </dsp:txBody>
      <dsp:txXfrm>
        <a:off x="3738778" y="35355"/>
        <a:ext cx="4095640" cy="653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E1485-0E0B-44E7-8A4F-CD382917AB83}">
      <dsp:nvSpPr>
        <dsp:cNvPr id="0" name=""/>
        <dsp:cNvSpPr/>
      </dsp:nvSpPr>
      <dsp:spPr>
        <a:xfrm>
          <a:off x="-6790726" y="-1039182"/>
          <a:ext cx="8088727" cy="8088727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5EB75-3C47-4262-A3A3-9E38537B6A8E}">
      <dsp:nvSpPr>
        <dsp:cNvPr id="0" name=""/>
        <dsp:cNvSpPr/>
      </dsp:nvSpPr>
      <dsp:spPr>
        <a:xfrm>
          <a:off x="421626" y="273231"/>
          <a:ext cx="7213575" cy="546221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6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900" kern="1200" dirty="0">
              <a:latin typeface="Arial" panose="020B0604020202020204" pitchFamily="34" charset="0"/>
            </a:rPr>
            <a:t>Loss of containment</a:t>
          </a:r>
          <a:endParaRPr lang="en-US" sz="2900" kern="1200" dirty="0"/>
        </a:p>
      </dsp:txBody>
      <dsp:txXfrm>
        <a:off x="421626" y="273231"/>
        <a:ext cx="7213575" cy="546221"/>
      </dsp:txXfrm>
    </dsp:sp>
    <dsp:sp modelId="{1A67E563-58B8-430E-801C-5172C67F20BF}">
      <dsp:nvSpPr>
        <dsp:cNvPr id="0" name=""/>
        <dsp:cNvSpPr/>
      </dsp:nvSpPr>
      <dsp:spPr>
        <a:xfrm>
          <a:off x="80238" y="204953"/>
          <a:ext cx="682777" cy="682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5EA86-9AD2-4F53-B490-9063D35F1D54}">
      <dsp:nvSpPr>
        <dsp:cNvPr id="0" name=""/>
        <dsp:cNvSpPr/>
      </dsp:nvSpPr>
      <dsp:spPr>
        <a:xfrm>
          <a:off x="916279" y="1093044"/>
          <a:ext cx="6718922" cy="546221"/>
        </a:xfrm>
        <a:prstGeom prst="rect">
          <a:avLst/>
        </a:prstGeom>
        <a:solidFill>
          <a:schemeClr val="accent5">
            <a:shade val="50000"/>
            <a:hueOff val="6629"/>
            <a:satOff val="5450"/>
            <a:lumOff val="11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6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900" kern="1200">
              <a:latin typeface="Arial" panose="020B0604020202020204" pitchFamily="34" charset="0"/>
            </a:rPr>
            <a:t>Electrical shock</a:t>
          </a:r>
          <a:endParaRPr lang="en-US" altLang="en-US" sz="2900" kern="1200" dirty="0">
            <a:latin typeface="Arial" panose="020B0604020202020204" pitchFamily="34" charset="0"/>
          </a:endParaRPr>
        </a:p>
      </dsp:txBody>
      <dsp:txXfrm>
        <a:off x="916279" y="1093044"/>
        <a:ext cx="6718922" cy="546221"/>
      </dsp:txXfrm>
    </dsp:sp>
    <dsp:sp modelId="{7A8D95AB-11CE-40C5-831E-6BF19A7FE22E}">
      <dsp:nvSpPr>
        <dsp:cNvPr id="0" name=""/>
        <dsp:cNvSpPr/>
      </dsp:nvSpPr>
      <dsp:spPr>
        <a:xfrm>
          <a:off x="574891" y="1024766"/>
          <a:ext cx="682777" cy="682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6629"/>
              <a:satOff val="5450"/>
              <a:lumOff val="11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8CB2A-1459-4264-A851-27FC46864F7B}">
      <dsp:nvSpPr>
        <dsp:cNvPr id="0" name=""/>
        <dsp:cNvSpPr/>
      </dsp:nvSpPr>
      <dsp:spPr>
        <a:xfrm>
          <a:off x="1187347" y="1912257"/>
          <a:ext cx="6447855" cy="546221"/>
        </a:xfrm>
        <a:prstGeom prst="rect">
          <a:avLst/>
        </a:prstGeom>
        <a:solidFill>
          <a:schemeClr val="accent5">
            <a:shade val="50000"/>
            <a:hueOff val="13258"/>
            <a:satOff val="10900"/>
            <a:lumOff val="23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6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900" kern="1200">
              <a:latin typeface="Arial" panose="020B0604020202020204" pitchFamily="34" charset="0"/>
            </a:rPr>
            <a:t>Fall from heights</a:t>
          </a:r>
          <a:endParaRPr lang="en-US" altLang="en-US" sz="2900" kern="1200" dirty="0">
            <a:latin typeface="Arial" panose="020B0604020202020204" pitchFamily="34" charset="0"/>
          </a:endParaRPr>
        </a:p>
      </dsp:txBody>
      <dsp:txXfrm>
        <a:off x="1187347" y="1912257"/>
        <a:ext cx="6447855" cy="546221"/>
      </dsp:txXfrm>
    </dsp:sp>
    <dsp:sp modelId="{02F3D556-C2C3-49EF-89AC-70B2122BF5A9}">
      <dsp:nvSpPr>
        <dsp:cNvPr id="0" name=""/>
        <dsp:cNvSpPr/>
      </dsp:nvSpPr>
      <dsp:spPr>
        <a:xfrm>
          <a:off x="845958" y="1843979"/>
          <a:ext cx="682777" cy="682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3258"/>
              <a:satOff val="10900"/>
              <a:lumOff val="23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13CD4-73B0-4024-BC0B-66E3B5F1158A}">
      <dsp:nvSpPr>
        <dsp:cNvPr id="0" name=""/>
        <dsp:cNvSpPr/>
      </dsp:nvSpPr>
      <dsp:spPr>
        <a:xfrm>
          <a:off x="1273896" y="2732070"/>
          <a:ext cx="6361306" cy="546221"/>
        </a:xfrm>
        <a:prstGeom prst="rect">
          <a:avLst/>
        </a:prstGeom>
        <a:solidFill>
          <a:schemeClr val="accent5">
            <a:shade val="50000"/>
            <a:hueOff val="19887"/>
            <a:satOff val="16350"/>
            <a:lumOff val="345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6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900" kern="1200">
              <a:latin typeface="Arial" panose="020B0604020202020204" pitchFamily="34" charset="0"/>
            </a:rPr>
            <a:t>Exposure to toxic material</a:t>
          </a:r>
          <a:endParaRPr lang="en-US" altLang="en-US" sz="2900" kern="1200" dirty="0">
            <a:latin typeface="Arial" panose="020B0604020202020204" pitchFamily="34" charset="0"/>
          </a:endParaRPr>
        </a:p>
      </dsp:txBody>
      <dsp:txXfrm>
        <a:off x="1273896" y="2732070"/>
        <a:ext cx="6361306" cy="546221"/>
      </dsp:txXfrm>
    </dsp:sp>
    <dsp:sp modelId="{0C899AC7-B786-4C40-9BEA-3B97E0AF4719}">
      <dsp:nvSpPr>
        <dsp:cNvPr id="0" name=""/>
        <dsp:cNvSpPr/>
      </dsp:nvSpPr>
      <dsp:spPr>
        <a:xfrm>
          <a:off x="932507" y="2663792"/>
          <a:ext cx="682777" cy="682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9887"/>
              <a:satOff val="16350"/>
              <a:lumOff val="345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63A62-1753-4A91-8645-05FAD985385B}">
      <dsp:nvSpPr>
        <dsp:cNvPr id="0" name=""/>
        <dsp:cNvSpPr/>
      </dsp:nvSpPr>
      <dsp:spPr>
        <a:xfrm>
          <a:off x="1187347" y="3551884"/>
          <a:ext cx="6447855" cy="546221"/>
        </a:xfrm>
        <a:prstGeom prst="rect">
          <a:avLst/>
        </a:prstGeom>
        <a:solidFill>
          <a:schemeClr val="accent5">
            <a:shade val="50000"/>
            <a:hueOff val="19887"/>
            <a:satOff val="16350"/>
            <a:lumOff val="345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6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900" kern="1200">
              <a:latin typeface="Arial" panose="020B0604020202020204" pitchFamily="34" charset="0"/>
            </a:rPr>
            <a:t>Exposure to radioactive material</a:t>
          </a:r>
          <a:endParaRPr lang="en-US" altLang="en-US" sz="2900" kern="1200" dirty="0">
            <a:latin typeface="Arial" panose="020B0604020202020204" pitchFamily="34" charset="0"/>
          </a:endParaRPr>
        </a:p>
      </dsp:txBody>
      <dsp:txXfrm>
        <a:off x="1187347" y="3551884"/>
        <a:ext cx="6447855" cy="546221"/>
      </dsp:txXfrm>
    </dsp:sp>
    <dsp:sp modelId="{9894C2A0-BE58-4AF5-92F8-3E62530CCE17}">
      <dsp:nvSpPr>
        <dsp:cNvPr id="0" name=""/>
        <dsp:cNvSpPr/>
      </dsp:nvSpPr>
      <dsp:spPr>
        <a:xfrm>
          <a:off x="845958" y="3483606"/>
          <a:ext cx="682777" cy="682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9887"/>
              <a:satOff val="16350"/>
              <a:lumOff val="345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6DE94-80EA-44A1-8877-7D44292BC8B9}">
      <dsp:nvSpPr>
        <dsp:cNvPr id="0" name=""/>
        <dsp:cNvSpPr/>
      </dsp:nvSpPr>
      <dsp:spPr>
        <a:xfrm>
          <a:off x="916279" y="4371096"/>
          <a:ext cx="6718922" cy="546221"/>
        </a:xfrm>
        <a:prstGeom prst="rect">
          <a:avLst/>
        </a:prstGeom>
        <a:solidFill>
          <a:schemeClr val="accent5">
            <a:shade val="50000"/>
            <a:hueOff val="13258"/>
            <a:satOff val="10900"/>
            <a:lumOff val="230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6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900" kern="1200">
              <a:latin typeface="Arial" panose="020B0604020202020204" pitchFamily="34" charset="0"/>
            </a:rPr>
            <a:t>Effluent discharge into waterways</a:t>
          </a:r>
          <a:endParaRPr lang="en-US" altLang="en-US" sz="2900" kern="1200" dirty="0">
            <a:latin typeface="Arial" panose="020B0604020202020204" pitchFamily="34" charset="0"/>
          </a:endParaRPr>
        </a:p>
      </dsp:txBody>
      <dsp:txXfrm>
        <a:off x="916279" y="4371096"/>
        <a:ext cx="6718922" cy="546221"/>
      </dsp:txXfrm>
    </dsp:sp>
    <dsp:sp modelId="{4F6D8F6E-8FDC-43AB-8DE1-56194648C902}">
      <dsp:nvSpPr>
        <dsp:cNvPr id="0" name=""/>
        <dsp:cNvSpPr/>
      </dsp:nvSpPr>
      <dsp:spPr>
        <a:xfrm>
          <a:off x="574891" y="4302818"/>
          <a:ext cx="682777" cy="682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3258"/>
              <a:satOff val="10900"/>
              <a:lumOff val="23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5D2B3-F9BE-4C34-9B34-DC0DD59EB2A7}">
      <dsp:nvSpPr>
        <dsp:cNvPr id="0" name=""/>
        <dsp:cNvSpPr/>
      </dsp:nvSpPr>
      <dsp:spPr>
        <a:xfrm>
          <a:off x="421626" y="5190910"/>
          <a:ext cx="7213575" cy="546221"/>
        </a:xfrm>
        <a:prstGeom prst="rect">
          <a:avLst/>
        </a:prstGeom>
        <a:solidFill>
          <a:schemeClr val="accent5">
            <a:shade val="50000"/>
            <a:hueOff val="6629"/>
            <a:satOff val="5450"/>
            <a:lumOff val="11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6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900" kern="1200">
              <a:latin typeface="Arial" panose="020B0604020202020204" pitchFamily="34" charset="0"/>
            </a:rPr>
            <a:t>Emissions of toxic gases</a:t>
          </a:r>
          <a:endParaRPr lang="en-US" altLang="en-US" sz="2900" kern="1200" dirty="0">
            <a:latin typeface="Arial" panose="020B0604020202020204" pitchFamily="34" charset="0"/>
          </a:endParaRPr>
        </a:p>
      </dsp:txBody>
      <dsp:txXfrm>
        <a:off x="421626" y="5190910"/>
        <a:ext cx="7213575" cy="546221"/>
      </dsp:txXfrm>
    </dsp:sp>
    <dsp:sp modelId="{C8E0D5E4-CA89-4160-8576-D067CB64B1E7}">
      <dsp:nvSpPr>
        <dsp:cNvPr id="0" name=""/>
        <dsp:cNvSpPr/>
      </dsp:nvSpPr>
      <dsp:spPr>
        <a:xfrm>
          <a:off x="80238" y="5122632"/>
          <a:ext cx="682777" cy="682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6629"/>
              <a:satOff val="5450"/>
              <a:lumOff val="11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B009-D52C-4038-A228-3F8774125E01}">
      <dsp:nvSpPr>
        <dsp:cNvPr id="0" name=""/>
        <dsp:cNvSpPr/>
      </dsp:nvSpPr>
      <dsp:spPr>
        <a:xfrm>
          <a:off x="3703423" y="0"/>
          <a:ext cx="4166350" cy="72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Arial" panose="020B0604020202020204" pitchFamily="34" charset="0"/>
            </a:rPr>
            <a:t>Consequences - examples</a:t>
          </a:r>
          <a:endParaRPr lang="en-US" sz="2400" b="1" kern="1200" dirty="0"/>
        </a:p>
      </dsp:txBody>
      <dsp:txXfrm>
        <a:off x="3738778" y="35355"/>
        <a:ext cx="4095640" cy="653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5BA9F-19F9-48B6-BA25-E6C56FAF5151}">
      <dsp:nvSpPr>
        <dsp:cNvPr id="0" name=""/>
        <dsp:cNvSpPr/>
      </dsp:nvSpPr>
      <dsp:spPr>
        <a:xfrm>
          <a:off x="0" y="366522"/>
          <a:ext cx="7426055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72C26-981A-42AB-9091-8D70ABE0F28D}">
      <dsp:nvSpPr>
        <dsp:cNvPr id="0" name=""/>
        <dsp:cNvSpPr/>
      </dsp:nvSpPr>
      <dsp:spPr>
        <a:xfrm>
          <a:off x="371302" y="100842"/>
          <a:ext cx="519823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81" tIns="0" rIns="196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Arial" panose="020B0604020202020204" pitchFamily="34" charset="0"/>
            </a:rPr>
            <a:t>Serious injury</a:t>
          </a:r>
          <a:endParaRPr lang="en-US" sz="1800" kern="1200" dirty="0"/>
        </a:p>
      </dsp:txBody>
      <dsp:txXfrm>
        <a:off x="397241" y="126781"/>
        <a:ext cx="5146360" cy="479482"/>
      </dsp:txXfrm>
    </dsp:sp>
    <dsp:sp modelId="{210FA787-F447-43C7-B5E0-E4C362C68C1B}">
      <dsp:nvSpPr>
        <dsp:cNvPr id="0" name=""/>
        <dsp:cNvSpPr/>
      </dsp:nvSpPr>
      <dsp:spPr>
        <a:xfrm>
          <a:off x="0" y="1183002"/>
          <a:ext cx="7426055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25E84-562C-4A23-A8EE-FED110A07F91}">
      <dsp:nvSpPr>
        <dsp:cNvPr id="0" name=""/>
        <dsp:cNvSpPr/>
      </dsp:nvSpPr>
      <dsp:spPr>
        <a:xfrm>
          <a:off x="371302" y="917322"/>
          <a:ext cx="519823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81" tIns="0" rIns="196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Arial" panose="020B0604020202020204" pitchFamily="34" charset="0"/>
            </a:rPr>
            <a:t>Death</a:t>
          </a:r>
        </a:p>
      </dsp:txBody>
      <dsp:txXfrm>
        <a:off x="397241" y="943261"/>
        <a:ext cx="5146360" cy="479482"/>
      </dsp:txXfrm>
    </dsp:sp>
    <dsp:sp modelId="{9CB0F8F9-1780-4A75-8401-9437138BFF52}">
      <dsp:nvSpPr>
        <dsp:cNvPr id="0" name=""/>
        <dsp:cNvSpPr/>
      </dsp:nvSpPr>
      <dsp:spPr>
        <a:xfrm>
          <a:off x="0" y="1999482"/>
          <a:ext cx="7426055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A3F63-0ED5-4CC7-B9BE-95952C2CB1DF}">
      <dsp:nvSpPr>
        <dsp:cNvPr id="0" name=""/>
        <dsp:cNvSpPr/>
      </dsp:nvSpPr>
      <dsp:spPr>
        <a:xfrm>
          <a:off x="371302" y="1733802"/>
          <a:ext cx="519823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81" tIns="0" rIns="196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>
              <a:latin typeface="Arial" panose="020B0604020202020204" pitchFamily="34" charset="0"/>
            </a:rPr>
            <a:t>Latent illness or disease which has long gestation period</a:t>
          </a:r>
          <a:endParaRPr lang="en-US" altLang="en-US" sz="1800" kern="1200" dirty="0">
            <a:latin typeface="Arial" panose="020B0604020202020204" pitchFamily="34" charset="0"/>
          </a:endParaRPr>
        </a:p>
      </dsp:txBody>
      <dsp:txXfrm>
        <a:off x="397241" y="1759741"/>
        <a:ext cx="5146360" cy="479482"/>
      </dsp:txXfrm>
    </dsp:sp>
    <dsp:sp modelId="{F3DC8C1A-739D-481C-A907-15F23C660EE5}">
      <dsp:nvSpPr>
        <dsp:cNvPr id="0" name=""/>
        <dsp:cNvSpPr/>
      </dsp:nvSpPr>
      <dsp:spPr>
        <a:xfrm>
          <a:off x="0" y="2815962"/>
          <a:ext cx="7426055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DF42D-56E1-4C87-8B83-7901CCBEBC1F}">
      <dsp:nvSpPr>
        <dsp:cNvPr id="0" name=""/>
        <dsp:cNvSpPr/>
      </dsp:nvSpPr>
      <dsp:spPr>
        <a:xfrm>
          <a:off x="371302" y="2550282"/>
          <a:ext cx="519823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81" tIns="0" rIns="196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>
              <a:latin typeface="Arial" panose="020B0604020202020204" pitchFamily="34" charset="0"/>
            </a:rPr>
            <a:t>Property damage - own or public</a:t>
          </a:r>
          <a:endParaRPr lang="en-US" altLang="en-US" sz="1800" kern="1200" dirty="0">
            <a:latin typeface="Arial" panose="020B0604020202020204" pitchFamily="34" charset="0"/>
          </a:endParaRPr>
        </a:p>
      </dsp:txBody>
      <dsp:txXfrm>
        <a:off x="397241" y="2576221"/>
        <a:ext cx="5146360" cy="479482"/>
      </dsp:txXfrm>
    </dsp:sp>
    <dsp:sp modelId="{75B91CF4-DBF6-4DFB-83B4-8D338777FE4C}">
      <dsp:nvSpPr>
        <dsp:cNvPr id="0" name=""/>
        <dsp:cNvSpPr/>
      </dsp:nvSpPr>
      <dsp:spPr>
        <a:xfrm>
          <a:off x="0" y="3632442"/>
          <a:ext cx="7426055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0C141-267C-4282-A488-AE33E97225AA}">
      <dsp:nvSpPr>
        <dsp:cNvPr id="0" name=""/>
        <dsp:cNvSpPr/>
      </dsp:nvSpPr>
      <dsp:spPr>
        <a:xfrm>
          <a:off x="371302" y="3366762"/>
          <a:ext cx="519823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81" tIns="0" rIns="196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>
              <a:latin typeface="Arial" panose="020B0604020202020204" pitchFamily="34" charset="0"/>
            </a:rPr>
            <a:t>Environmental damage</a:t>
          </a:r>
          <a:endParaRPr lang="en-US" altLang="en-US" sz="1800" kern="1200" dirty="0">
            <a:latin typeface="Arial" panose="020B0604020202020204" pitchFamily="34" charset="0"/>
          </a:endParaRPr>
        </a:p>
      </dsp:txBody>
      <dsp:txXfrm>
        <a:off x="397241" y="3392701"/>
        <a:ext cx="5146360" cy="479482"/>
      </dsp:txXfrm>
    </dsp:sp>
    <dsp:sp modelId="{F4C4B727-0BD8-403E-A05D-35F3ED401F3F}">
      <dsp:nvSpPr>
        <dsp:cNvPr id="0" name=""/>
        <dsp:cNvSpPr/>
      </dsp:nvSpPr>
      <dsp:spPr>
        <a:xfrm>
          <a:off x="0" y="4448922"/>
          <a:ext cx="7426055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C1619-C364-43BD-92E4-997460C0FCBD}">
      <dsp:nvSpPr>
        <dsp:cNvPr id="0" name=""/>
        <dsp:cNvSpPr/>
      </dsp:nvSpPr>
      <dsp:spPr>
        <a:xfrm>
          <a:off x="371302" y="4183242"/>
          <a:ext cx="519823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81" tIns="0" rIns="196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>
              <a:latin typeface="Arial" panose="020B0604020202020204" pitchFamily="34" charset="0"/>
            </a:rPr>
            <a:t>Loss of reputation leading to loss in current and </a:t>
          </a:r>
          <a:endParaRPr lang="en-US" altLang="en-US" sz="1800" kern="1200" dirty="0">
            <a:latin typeface="Arial" panose="020B0604020202020204" pitchFamily="34" charset="0"/>
          </a:endParaRPr>
        </a:p>
      </dsp:txBody>
      <dsp:txXfrm>
        <a:off x="397241" y="4209181"/>
        <a:ext cx="5146360" cy="479482"/>
      </dsp:txXfrm>
    </dsp:sp>
    <dsp:sp modelId="{28BF9337-BAEE-4B7F-A336-AB6EAF72B167}">
      <dsp:nvSpPr>
        <dsp:cNvPr id="0" name=""/>
        <dsp:cNvSpPr/>
      </dsp:nvSpPr>
      <dsp:spPr>
        <a:xfrm>
          <a:off x="0" y="5265402"/>
          <a:ext cx="7426055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17261-115A-4C99-8286-D6864DE6971D}">
      <dsp:nvSpPr>
        <dsp:cNvPr id="0" name=""/>
        <dsp:cNvSpPr/>
      </dsp:nvSpPr>
      <dsp:spPr>
        <a:xfrm>
          <a:off x="371302" y="4999722"/>
          <a:ext cx="519823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81" tIns="0" rIns="196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>
              <a:latin typeface="Arial" panose="020B0604020202020204" pitchFamily="34" charset="0"/>
            </a:rPr>
            <a:t>prospective business</a:t>
          </a:r>
          <a:endParaRPr lang="en-US" altLang="en-US" sz="1800" kern="1200" dirty="0">
            <a:latin typeface="Arial" panose="020B0604020202020204" pitchFamily="34" charset="0"/>
          </a:endParaRPr>
        </a:p>
      </dsp:txBody>
      <dsp:txXfrm>
        <a:off x="397241" y="5025661"/>
        <a:ext cx="5146360" cy="479482"/>
      </dsp:txXfrm>
    </dsp:sp>
    <dsp:sp modelId="{076CC3EE-E207-4E90-90A4-DADF91EAB6C3}">
      <dsp:nvSpPr>
        <dsp:cNvPr id="0" name=""/>
        <dsp:cNvSpPr/>
      </dsp:nvSpPr>
      <dsp:spPr>
        <a:xfrm>
          <a:off x="0" y="6081882"/>
          <a:ext cx="7426055" cy="453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6D97F-0418-41E8-AE1F-7C395AF74551}">
      <dsp:nvSpPr>
        <dsp:cNvPr id="0" name=""/>
        <dsp:cNvSpPr/>
      </dsp:nvSpPr>
      <dsp:spPr>
        <a:xfrm>
          <a:off x="371302" y="5816202"/>
          <a:ext cx="669709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81" tIns="0" rIns="19648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Arial" panose="020B0604020202020204" pitchFamily="34" charset="0"/>
            </a:rPr>
            <a:t>Loss of revenue - paying for compensation, medical</a:t>
          </a:r>
          <a:r>
            <a:rPr lang="id-ID" altLang="en-US" sz="1800" kern="1200" dirty="0">
              <a:latin typeface="Arial" panose="020B0604020202020204" pitchFamily="34" charset="0"/>
            </a:rPr>
            <a:t> </a:t>
          </a:r>
          <a:r>
            <a:rPr lang="en-US" altLang="en-US" sz="1800" kern="1200" dirty="0">
              <a:latin typeface="Arial" panose="020B0604020202020204" pitchFamily="34" charset="0"/>
            </a:rPr>
            <a:t>expenses, production loss or deferment</a:t>
          </a:r>
        </a:p>
      </dsp:txBody>
      <dsp:txXfrm>
        <a:off x="397241" y="5842141"/>
        <a:ext cx="6645220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B009-D52C-4038-A228-3F8774125E01}">
      <dsp:nvSpPr>
        <dsp:cNvPr id="0" name=""/>
        <dsp:cNvSpPr/>
      </dsp:nvSpPr>
      <dsp:spPr>
        <a:xfrm>
          <a:off x="2452683" y="47112"/>
          <a:ext cx="3954619" cy="491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Arial" panose="020B0604020202020204" pitchFamily="34" charset="0"/>
            </a:rPr>
            <a:t>Step 4 - Hazard register</a:t>
          </a:r>
          <a:endParaRPr lang="en-US" sz="2400" b="1" kern="1200" dirty="0"/>
        </a:p>
      </dsp:txBody>
      <dsp:txXfrm>
        <a:off x="2476662" y="71091"/>
        <a:ext cx="3906661" cy="443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3B009-D52C-4038-A228-3F8774125E01}">
      <dsp:nvSpPr>
        <dsp:cNvPr id="0" name=""/>
        <dsp:cNvSpPr/>
      </dsp:nvSpPr>
      <dsp:spPr>
        <a:xfrm>
          <a:off x="3703423" y="0"/>
          <a:ext cx="4166350" cy="724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b="1" kern="1200" baseline="0" dirty="0"/>
            <a:t>Threat </a:t>
          </a:r>
          <a:r>
            <a:rPr lang="en-US" sz="3500" b="1" kern="1200" baseline="0" dirty="0"/>
            <a:t>- examples</a:t>
          </a:r>
          <a:endParaRPr lang="en-US" sz="3500" b="1" kern="1200" dirty="0"/>
        </a:p>
      </dsp:txBody>
      <dsp:txXfrm>
        <a:off x="3738778" y="35355"/>
        <a:ext cx="4095640" cy="6535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3857F-8D58-4022-B2E7-5137211F76D6}">
      <dsp:nvSpPr>
        <dsp:cNvPr id="0" name=""/>
        <dsp:cNvSpPr/>
      </dsp:nvSpPr>
      <dsp:spPr>
        <a:xfrm>
          <a:off x="0" y="28376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65D0B-09F6-4868-BB89-43967BA24A33}">
      <dsp:nvSpPr>
        <dsp:cNvPr id="0" name=""/>
        <dsp:cNvSpPr/>
      </dsp:nvSpPr>
      <dsp:spPr>
        <a:xfrm>
          <a:off x="385772" y="9188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High temperature</a:t>
          </a:r>
          <a:endParaRPr lang="en-US" sz="2400" kern="1200" dirty="0"/>
        </a:p>
      </dsp:txBody>
      <dsp:txXfrm>
        <a:off x="404506" y="110615"/>
        <a:ext cx="5363340" cy="346292"/>
      </dsp:txXfrm>
    </dsp:sp>
    <dsp:sp modelId="{453EBD98-8B0D-4726-A037-C2DC87B1C549}">
      <dsp:nvSpPr>
        <dsp:cNvPr id="0" name=""/>
        <dsp:cNvSpPr/>
      </dsp:nvSpPr>
      <dsp:spPr>
        <a:xfrm>
          <a:off x="0" y="87344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9B86C-D3A0-405F-AF60-23B8BD7D2F77}">
      <dsp:nvSpPr>
        <dsp:cNvPr id="0" name=""/>
        <dsp:cNvSpPr/>
      </dsp:nvSpPr>
      <dsp:spPr>
        <a:xfrm>
          <a:off x="385772" y="68156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Corrosion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700295"/>
        <a:ext cx="5363340" cy="346292"/>
      </dsp:txXfrm>
    </dsp:sp>
    <dsp:sp modelId="{50BE1E7C-29E7-4BF2-8AA2-E049B67BDD7C}">
      <dsp:nvSpPr>
        <dsp:cNvPr id="0" name=""/>
        <dsp:cNvSpPr/>
      </dsp:nvSpPr>
      <dsp:spPr>
        <a:xfrm>
          <a:off x="0" y="146312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3B80-45E2-4D8F-8E78-5DB8B2C7A1B7}">
      <dsp:nvSpPr>
        <dsp:cNvPr id="0" name=""/>
        <dsp:cNvSpPr/>
      </dsp:nvSpPr>
      <dsp:spPr>
        <a:xfrm>
          <a:off x="385772" y="127124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Bacteria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1289975"/>
        <a:ext cx="5363340" cy="346292"/>
      </dsp:txXfrm>
    </dsp:sp>
    <dsp:sp modelId="{0F248B5B-3768-47FB-B281-5718A37391D7}">
      <dsp:nvSpPr>
        <dsp:cNvPr id="0" name=""/>
        <dsp:cNvSpPr/>
      </dsp:nvSpPr>
      <dsp:spPr>
        <a:xfrm>
          <a:off x="0" y="205280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F76A4-5FE1-4536-AADB-DB5C95E24E66}">
      <dsp:nvSpPr>
        <dsp:cNvPr id="0" name=""/>
        <dsp:cNvSpPr/>
      </dsp:nvSpPr>
      <dsp:spPr>
        <a:xfrm>
          <a:off x="385772" y="186092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Overpressure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1879655"/>
        <a:ext cx="5363340" cy="346292"/>
      </dsp:txXfrm>
    </dsp:sp>
    <dsp:sp modelId="{478CB98E-4DE7-482C-94EA-D1888FBEB734}">
      <dsp:nvSpPr>
        <dsp:cNvPr id="0" name=""/>
        <dsp:cNvSpPr/>
      </dsp:nvSpPr>
      <dsp:spPr>
        <a:xfrm>
          <a:off x="0" y="264248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9EAEF-AEBF-4D7F-843E-6ECAB4D6EC43}">
      <dsp:nvSpPr>
        <dsp:cNvPr id="0" name=""/>
        <dsp:cNvSpPr/>
      </dsp:nvSpPr>
      <dsp:spPr>
        <a:xfrm>
          <a:off x="385772" y="245060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Erosion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2469335"/>
        <a:ext cx="5363340" cy="346292"/>
      </dsp:txXfrm>
    </dsp:sp>
    <dsp:sp modelId="{A5EAA819-1B9C-4B19-9685-4FABC2334120}">
      <dsp:nvSpPr>
        <dsp:cNvPr id="0" name=""/>
        <dsp:cNvSpPr/>
      </dsp:nvSpPr>
      <dsp:spPr>
        <a:xfrm>
          <a:off x="0" y="323216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42C35-BC97-4D33-9335-611C68123241}">
      <dsp:nvSpPr>
        <dsp:cNvPr id="0" name=""/>
        <dsp:cNvSpPr/>
      </dsp:nvSpPr>
      <dsp:spPr>
        <a:xfrm>
          <a:off x="385772" y="304028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High voltage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3059015"/>
        <a:ext cx="5363340" cy="346292"/>
      </dsp:txXfrm>
    </dsp:sp>
    <dsp:sp modelId="{B5F4D6F0-F6DE-4CF8-B687-872EA35937AE}">
      <dsp:nvSpPr>
        <dsp:cNvPr id="0" name=""/>
        <dsp:cNvSpPr/>
      </dsp:nvSpPr>
      <dsp:spPr>
        <a:xfrm>
          <a:off x="0" y="382184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864EE-66AA-4E6F-98F5-0BCF428EBD10}">
      <dsp:nvSpPr>
        <dsp:cNvPr id="0" name=""/>
        <dsp:cNvSpPr/>
      </dsp:nvSpPr>
      <dsp:spPr>
        <a:xfrm>
          <a:off x="385772" y="362996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Ultraviolet radiation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3648695"/>
        <a:ext cx="5363340" cy="346292"/>
      </dsp:txXfrm>
    </dsp:sp>
    <dsp:sp modelId="{E540C955-90E7-4D14-B874-A1CC8F86070B}">
      <dsp:nvSpPr>
        <dsp:cNvPr id="0" name=""/>
        <dsp:cNvSpPr/>
      </dsp:nvSpPr>
      <dsp:spPr>
        <a:xfrm>
          <a:off x="0" y="441152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DBF59-70B5-4B8B-B3D9-5E7AE99C5510}">
      <dsp:nvSpPr>
        <dsp:cNvPr id="0" name=""/>
        <dsp:cNvSpPr/>
      </dsp:nvSpPr>
      <dsp:spPr>
        <a:xfrm>
          <a:off x="385772" y="421964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Environmental conditions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4238375"/>
        <a:ext cx="5363340" cy="346292"/>
      </dsp:txXfrm>
    </dsp:sp>
    <dsp:sp modelId="{1F49CD89-190A-498F-8E8D-D4A7CE853A1E}">
      <dsp:nvSpPr>
        <dsp:cNvPr id="0" name=""/>
        <dsp:cNvSpPr/>
      </dsp:nvSpPr>
      <dsp:spPr>
        <a:xfrm>
          <a:off x="0" y="500120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D323E-DDDD-4678-AD32-24ED59A0B107}">
      <dsp:nvSpPr>
        <dsp:cNvPr id="0" name=""/>
        <dsp:cNvSpPr/>
      </dsp:nvSpPr>
      <dsp:spPr>
        <a:xfrm>
          <a:off x="385772" y="480932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Human incompetence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4828055"/>
        <a:ext cx="5363340" cy="346292"/>
      </dsp:txXfrm>
    </dsp:sp>
    <dsp:sp modelId="{DEA086B2-BD5E-443E-B6F3-AB763BC7C2E0}">
      <dsp:nvSpPr>
        <dsp:cNvPr id="0" name=""/>
        <dsp:cNvSpPr/>
      </dsp:nvSpPr>
      <dsp:spPr>
        <a:xfrm>
          <a:off x="0" y="5590881"/>
          <a:ext cx="7715441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CDC0A-3EE8-4B7E-9A6D-7989EA829755}">
      <dsp:nvSpPr>
        <dsp:cNvPr id="0" name=""/>
        <dsp:cNvSpPr/>
      </dsp:nvSpPr>
      <dsp:spPr>
        <a:xfrm>
          <a:off x="385772" y="5399001"/>
          <a:ext cx="540080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138" tIns="0" rIns="2041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Arial" panose="020B0604020202020204" pitchFamily="34" charset="0"/>
            </a:rPr>
            <a:t>Design / process unknowns</a:t>
          </a:r>
          <a:endParaRPr lang="en-US" altLang="en-US" sz="2400" kern="1200" dirty="0">
            <a:latin typeface="Arial" panose="020B0604020202020204" pitchFamily="34" charset="0"/>
          </a:endParaRPr>
        </a:p>
      </dsp:txBody>
      <dsp:txXfrm>
        <a:off x="404506" y="5417735"/>
        <a:ext cx="536334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1688228-696E-41B7-A0E4-DB9F02CB5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4F46D0-FD73-48FE-8A26-5A06F69365EA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E778684-C264-4EAB-81F8-4D9B27CA73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6B0902F-9FD9-4729-8108-44D366CDE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585FAA2-BE20-4F5B-ADC5-72C13D617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1F06D2-45AC-4B53-8436-A2FD705A816E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94A9BA5-A846-4983-A068-F0E617E3A5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A34DB71-F59A-447E-AD20-461225929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9A18B08-951D-4796-983C-CBA205F3F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177995-E7F6-4016-8D27-47C09D8D9AE8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5924076-DB59-4AC4-80B1-C48621184E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204126E-40F9-4623-B548-51ACCC079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64138D0-DD26-45AB-868F-5C6C4150D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98242-B3D8-4C9F-BD4A-AEA771E519F3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4CD35FF-6831-4E8D-9F7B-133285078B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E9F3391-8F53-42FF-A34A-F882C28AD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6546272D-9507-48DB-8E50-E652D0166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7D4125-B40F-4755-89D7-D721430FD5E4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EC9D603-E592-421E-9A5C-AB4CB1FC6C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0211D73-E8D6-4A22-82B6-DE139FAA3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83C4DA46-7289-45DE-AF68-D777029A8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4900E-2059-44D9-ACC6-FC8D3350A5D7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4CFA38DD-4E5C-4072-803F-8B49BB976C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D6981E8-C84B-4CDC-8F4C-2FBDCE50E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6D0B49F-99BA-4B47-923E-F33792BAA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8A4F18-66E8-4062-A952-00B6EB0FD99A}" type="slidenum">
              <a:rPr lang="en-US" altLang="en-US" sz="1200" smtClean="0"/>
              <a:pPr/>
              <a:t>46</a:t>
            </a:fld>
            <a:endParaRPr lang="en-US" altLang="en-US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01685194-EC00-4D2B-977E-ADE6DF7AC0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E743D664-302D-48CE-9DE9-3A652AB8D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CC8CA682-BBE9-467B-849C-1B9CB4678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40B076-ABBB-4351-9134-0CFF8EC12669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5F87D746-A3F4-4B06-9495-DC185FA42B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659A14C1-9C91-477B-9313-A37013C23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9E68471D-3385-41CB-8BA9-79381B356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6B17C5-4ED3-4E7B-B81F-F809BA37D846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BE3C61E-E807-4403-A44A-2BB78E9774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294B24D-F220-401C-9BC3-F931CB49F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5E31902-FBB1-4D24-8754-AD201A4B8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1B397F-F59D-4DC7-BC4C-3F00A41971C8}" type="slidenum">
              <a:rPr lang="en-US" altLang="en-US" sz="1200" smtClean="0"/>
              <a:pPr/>
              <a:t>49</a:t>
            </a:fld>
            <a:endParaRPr lang="en-US" altLang="en-US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5AC71AF2-7837-4CC9-8C80-099F6E83D5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5EC2027-C40C-48F5-95ED-77306F214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6F41BA6-AB84-41FC-93C8-9B75B1B7E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B31D0F-AD71-473E-9C14-F90A9FF4836A}" type="slidenum">
              <a:rPr lang="en-US" altLang="en-US" sz="1200" smtClean="0"/>
              <a:pPr/>
              <a:t>50</a:t>
            </a:fld>
            <a:endParaRPr lang="en-US" altLang="en-US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CE2FB4A-6E00-44DF-A2B3-862DC00144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46063" y="873125"/>
            <a:ext cx="6061075" cy="3409950"/>
          </a:xfrm>
          <a:ln cap="flat">
            <a:solidFill>
              <a:schemeClr val="tx1"/>
            </a:solidFill>
          </a:ln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0D9A989-681F-4B71-917B-B7CC71594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672013"/>
            <a:ext cx="4886325" cy="414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3ADB839-3672-4CFE-8697-05F3664BC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475EA-22DB-4733-AA2A-C19551ADB14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2569F04-849A-4C9C-B5E3-C93D6EC93D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544CB5-F4C8-4798-96A7-1F0A48262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582F53DE-562B-4050-8300-294C8CF5F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E83BF-BEC7-4AA2-979C-1FEF3C5AC04A}" type="slidenum">
              <a:rPr lang="en-US" altLang="en-US" sz="1200" smtClean="0"/>
              <a:pPr/>
              <a:t>51</a:t>
            </a:fld>
            <a:endParaRPr lang="en-US" altLang="en-US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10959CE6-3821-4E7C-A547-B4332C478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672013"/>
            <a:ext cx="4886325" cy="414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F2F84121-AABF-43EC-9D24-E69BDBBCD6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46063" y="873125"/>
            <a:ext cx="6061075" cy="340995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E9307AB-5301-44F0-89D8-A453FEB3A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FCD4A-8F36-44D9-8071-A959DE21AEF1}" type="slidenum">
              <a:rPr lang="en-US" altLang="en-US" sz="1200" smtClean="0"/>
              <a:pPr/>
              <a:t>52</a:t>
            </a:fld>
            <a:endParaRPr lang="en-US" altLang="en-US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0B5FAF1F-79B3-4D64-A058-C44C4E666B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46063" y="873125"/>
            <a:ext cx="6061075" cy="3409950"/>
          </a:xfrm>
          <a:ln cap="flat">
            <a:solidFill>
              <a:schemeClr val="tx1"/>
            </a:solidFill>
          </a:ln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CF1E5015-ACD6-4AEB-BF43-EBD242D59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672013"/>
            <a:ext cx="4886325" cy="414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221649B-02E2-444D-924C-8ABE4897D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9D5A97-DF0B-4633-927B-C63EF46A39BC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4EEA916-72CB-4B05-B8BF-2E2F25A459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425ADEC-1B65-44E2-BD5C-5CE524A46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2560EA6-A93D-4E34-8015-FB7984D26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2EF7DE-368A-43CA-AEEA-6F5B47042992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FBCC462-190F-4BFB-9F3B-D3E9B12B2F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BB42B29-C2B0-4B62-B20B-4A9BEEC69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BEA9E52-216C-41CB-B771-F68002C8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5A99B-65D8-45B1-AB27-FE108B6855C9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7CE7978-BB28-48EE-874B-0FD84D5182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B031196-1546-4479-B5CC-C5A696AB7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114446D-B09C-4F68-8DE5-8E975906E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03FA12-2F02-4C49-9718-294CD27C5603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72D891C-9B96-4A14-AAE7-3660D02D3E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79DFF7D-9A27-457B-BBAC-28260D549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45AAD76-51C1-4044-894D-D1BB6DE4D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A8A844-E7BB-40E4-9669-00D8E86B9C4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6391EEA-EF3A-439D-B252-DE9E47A279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83D5D94-106A-4CC2-BA23-019B2F0B4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644B412-AEBD-4F5C-B572-73AF2DE33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3B0AB1-E508-4CD5-AABD-645B0BB24020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8B3F8BC-69ED-469D-95D2-D3DD99AE64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C3E84CE-C80D-406C-B58D-9FC163C0C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D156016-CA7C-464E-892F-AB6168B55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EC9172-5AA3-4564-93E7-8693AC0746C0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9D14D7A-61F2-4AFF-BB8A-296E12347B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3EC5B9F-8262-4BDE-BEC0-A2962E7DB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3343476-002D-4A3B-A29E-9725A0398C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1992" y="1724296"/>
            <a:ext cx="3356202" cy="4432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741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167C1FD-79E5-4DFB-B599-CE7FA453E76E}"/>
              </a:ext>
            </a:extLst>
          </p:cNvPr>
          <p:cNvSpPr/>
          <p:nvPr userDrawn="1"/>
        </p:nvSpPr>
        <p:spPr>
          <a:xfrm>
            <a:off x="2837024" y="4407060"/>
            <a:ext cx="6286880" cy="63683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F46287-4C51-43D8-92F0-FD873A824831}"/>
              </a:ext>
            </a:extLst>
          </p:cNvPr>
          <p:cNvGrpSpPr/>
          <p:nvPr userDrawn="1"/>
        </p:nvGrpSpPr>
        <p:grpSpPr>
          <a:xfrm>
            <a:off x="3377308" y="1775445"/>
            <a:ext cx="5437384" cy="2987474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E2B3705-17EE-4714-A77A-5E049E88E49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08FF19-68CA-488B-ACBD-1EA51CE3CC4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228E0A-60DD-4B3E-84F1-7D527AE0826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C996D0-AE6C-45D6-BEE0-6E6C0BA7508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A1C64C-A89D-4FB0-8460-F2B8C81639B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54E1D3-A683-4DE3-AC50-2F66D15F91B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B516F56-343A-4107-AE2C-4167DDE1A9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6851220-4A6E-4C3A-AA35-473C6446D95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4578CD-F61B-424F-A18B-939A1FBAEB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817C4E7-34C1-42B2-9E11-EB92D06F37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F1CFDC2-CE81-48A1-87CA-DF52BF7F011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B1C035-B0EA-4544-A893-1E24A31C927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52447F5-9287-4BAC-9515-A4701803D4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C6AA931-5216-4116-8A38-3378D2B244A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93743" y="1944995"/>
            <a:ext cx="4040802" cy="24007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3EF14F63-4540-4A54-8A43-17A5BDDD5802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8956863A-5119-4A54-AE30-EB43EAE8637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9866646-545E-4A7A-B164-CA0DDA14E20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7A40FC1-9AB2-4230-8615-B92255E22AC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2F6C7864-D4CD-4D84-891A-19B062E2DD9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A6ABB7B1-4E63-4736-AA22-EF0D5FCF82E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25142C-3073-4A7E-A28F-F7DE927446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DEC2D3C-461D-499D-99CF-7F4C175BDE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73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42A47A-B9C4-454D-9CC3-0852233E4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2A0E50-DFEE-415D-A363-26E96185B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Bahan Kuliah Risk Management MK3 2019 by Zulkifli Djunaidi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8F0FA4-0325-4FB3-BA88-BAB8FF8C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D662-A2AA-4EBE-8D07-BEF843E62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213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B8A173-CD01-4DA5-9141-C3F004926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58ED17-409E-4012-856C-480F5BE87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Bahan Kuliah Risk Management MK3 2019 by Zulkifli Djunaidi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19FBFB-C1F8-4541-B65C-5C716D6F2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5998-77C6-496E-A667-F0EFC3FE4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136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1562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07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42A47A-B9C4-454D-9CC3-0852233E4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2A0E50-DFEE-415D-A363-26E96185B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Bahan Kuliah Risk Management MK3 2019 by Zulkifli Djunaidi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8F0FA4-0325-4FB3-BA88-BAB8FF8C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D662-A2AA-4EBE-8D07-BEF843E62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71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94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053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93" r:id="rId8"/>
    <p:sldLayoutId id="2147483682" r:id="rId9"/>
    <p:sldLayoutId id="2147483683" r:id="rId10"/>
    <p:sldLayoutId id="2147483684" r:id="rId11"/>
    <p:sldLayoutId id="2147483687" r:id="rId12"/>
    <p:sldLayoutId id="2147483686" r:id="rId13"/>
    <p:sldLayoutId id="2147483688" r:id="rId14"/>
    <p:sldLayoutId id="2147483671" r:id="rId15"/>
    <p:sldLayoutId id="2147483672" r:id="rId16"/>
    <p:sldLayoutId id="2147483700" r:id="rId17"/>
    <p:sldLayoutId id="2147483701" r:id="rId18"/>
    <p:sldLayoutId id="214748370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727215-1EDA-464E-B4E4-37E7C2C8C611}"/>
              </a:ext>
            </a:extLst>
          </p:cNvPr>
          <p:cNvSpPr/>
          <p:nvPr/>
        </p:nvSpPr>
        <p:spPr>
          <a:xfrm>
            <a:off x="7104186" y="1178169"/>
            <a:ext cx="5087814" cy="254976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75212-14C2-45F5-8445-66E27F80DAAE}"/>
              </a:ext>
            </a:extLst>
          </p:cNvPr>
          <p:cNvSpPr txBox="1"/>
          <p:nvPr/>
        </p:nvSpPr>
        <p:spPr>
          <a:xfrm>
            <a:off x="7104186" y="1373097"/>
            <a:ext cx="5087814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Risk Management and Bow Tie 1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Sesi</a:t>
            </a:r>
            <a:r>
              <a:rPr lang="en-US" sz="2400" dirty="0">
                <a:solidFill>
                  <a:schemeClr val="bg1"/>
                </a:solidFill>
              </a:rPr>
              <a:t> 1</a:t>
            </a:r>
            <a:r>
              <a:rPr lang="id-ID" sz="24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433DA1-525F-4DC5-BB93-41F927AA0688}"/>
              </a:ext>
            </a:extLst>
          </p:cNvPr>
          <p:cNvSpPr txBox="1"/>
          <p:nvPr/>
        </p:nvSpPr>
        <p:spPr>
          <a:xfrm>
            <a:off x="8119669" y="3121412"/>
            <a:ext cx="40723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en-US" b="1" dirty="0" err="1">
                <a:solidFill>
                  <a:schemeClr val="bg1"/>
                </a:solidFill>
              </a:rPr>
              <a:t>DR.dr.Zulkifli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Djunaidi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</a:rPr>
              <a:t>MAppSc</a:t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>02/10/2020</a:t>
            </a:r>
          </a:p>
        </p:txBody>
      </p:sp>
    </p:spTree>
    <p:extLst>
      <p:ext uri="{BB962C8B-B14F-4D97-AF65-F5344CB8AC3E}">
        <p14:creationId xmlns:p14="http://schemas.microsoft.com/office/powerpoint/2010/main" val="377877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3509319" y="1902942"/>
            <a:ext cx="8025635" cy="2397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3307023" y="1754658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C1078C3-2B7C-4CFF-A167-11222875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6" y="1379080"/>
            <a:ext cx="329474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Step 2 - Top Event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8A4010-9DD5-4827-82B7-E5BF5E62A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00" y="2631360"/>
            <a:ext cx="4002955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Top Event is defined as: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FC170DB-96D8-4CA6-90C2-78BC9415C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462" y="3096497"/>
            <a:ext cx="7117333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incident which occurs as a result of the hazard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being released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7DD51A32-4868-4FCB-8DBD-C2A4E8FC362D}"/>
              </a:ext>
            </a:extLst>
          </p:cNvPr>
          <p:cNvGrpSpPr>
            <a:grpSpLocks/>
          </p:cNvGrpSpPr>
          <p:nvPr/>
        </p:nvGrpSpPr>
        <p:grpSpPr bwMode="auto">
          <a:xfrm>
            <a:off x="3836300" y="4604650"/>
            <a:ext cx="7033985" cy="1964801"/>
            <a:chOff x="961" y="2209"/>
            <a:chExt cx="3477" cy="862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5CB3BD00-0ADE-4F4E-8A4E-7326CD3C5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2305"/>
              <a:ext cx="674" cy="5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Hazard</a:t>
              </a:r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20D2EF8B-CE16-4519-B056-B45FF2153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209"/>
              <a:ext cx="882" cy="862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B5BF09E-C49C-4A47-A839-A29B2CDDD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449"/>
              <a:ext cx="7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Top Event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(Incident)</a:t>
              </a: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D610B8AE-E10A-47D6-AC05-D4E77E4E8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6" y="2592"/>
              <a:ext cx="18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1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CB2F83-A116-4B5C-A712-403004BA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868832"/>
              </p:ext>
            </p:extLst>
          </p:nvPr>
        </p:nvGraphicFramePr>
        <p:xfrm>
          <a:off x="-3432925" y="266443"/>
          <a:ext cx="11573197" cy="7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E974EC-C856-4D27-81DB-D872C98ED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617704"/>
              </p:ext>
            </p:extLst>
          </p:nvPr>
        </p:nvGraphicFramePr>
        <p:xfrm>
          <a:off x="4282551" y="990690"/>
          <a:ext cx="7715441" cy="601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00A87D5-16AA-4A8F-A8A5-4C986D6C6FD9}"/>
              </a:ext>
            </a:extLst>
          </p:cNvPr>
          <p:cNvGrpSpPr/>
          <p:nvPr/>
        </p:nvGrpSpPr>
        <p:grpSpPr>
          <a:xfrm>
            <a:off x="445518" y="2364607"/>
            <a:ext cx="4380676" cy="3765274"/>
            <a:chOff x="524086" y="1759762"/>
            <a:chExt cx="5200877" cy="4470252"/>
          </a:xfrm>
        </p:grpSpPr>
        <p:sp>
          <p:nvSpPr>
            <p:cNvPr id="7" name="Graphic 21">
              <a:extLst>
                <a:ext uri="{FF2B5EF4-FFF2-40B4-BE49-F238E27FC236}">
                  <a16:creationId xmlns:a16="http://schemas.microsoft.com/office/drawing/2014/main" id="{CA74FAAC-9CA2-4EDA-AC0A-7ED2618FAFEE}"/>
                </a:ext>
              </a:extLst>
            </p:cNvPr>
            <p:cNvSpPr/>
            <p:nvPr/>
          </p:nvSpPr>
          <p:spPr>
            <a:xfrm>
              <a:off x="1317153" y="1759762"/>
              <a:ext cx="3176570" cy="2704299"/>
            </a:xfrm>
            <a:custGeom>
              <a:avLst/>
              <a:gdLst>
                <a:gd name="connsiteX0" fmla="*/ 590301 w 3176570"/>
                <a:gd name="connsiteY0" fmla="*/ 0 h 2704299"/>
                <a:gd name="connsiteX1" fmla="*/ 580778 w 3176570"/>
                <a:gd name="connsiteY1" fmla="*/ 34053 h 2704299"/>
                <a:gd name="connsiteX2" fmla="*/ 571832 w 3176570"/>
                <a:gd name="connsiteY2" fmla="*/ 90903 h 2704299"/>
                <a:gd name="connsiteX3" fmla="*/ 566926 w 3176570"/>
                <a:gd name="connsiteY3" fmla="*/ 536762 h 2704299"/>
                <a:gd name="connsiteX4" fmla="*/ 565772 w 3176570"/>
                <a:gd name="connsiteY4" fmla="*/ 584667 h 2704299"/>
                <a:gd name="connsiteX5" fmla="*/ 577892 w 3176570"/>
                <a:gd name="connsiteY5" fmla="*/ 600539 h 2704299"/>
                <a:gd name="connsiteX6" fmla="*/ 792597 w 3176570"/>
                <a:gd name="connsiteY6" fmla="*/ 658255 h 2704299"/>
                <a:gd name="connsiteX7" fmla="*/ 1891516 w 3176570"/>
                <a:gd name="connsiteY7" fmla="*/ 950300 h 2704299"/>
                <a:gd name="connsiteX8" fmla="*/ 3033434 w 3176570"/>
                <a:gd name="connsiteY8" fmla="*/ 1254176 h 2704299"/>
                <a:gd name="connsiteX9" fmla="*/ 3121740 w 3176570"/>
                <a:gd name="connsiteY9" fmla="*/ 1278417 h 2704299"/>
                <a:gd name="connsiteX10" fmla="*/ 3119720 w 3176570"/>
                <a:gd name="connsiteY10" fmla="*/ 1298041 h 2704299"/>
                <a:gd name="connsiteX11" fmla="*/ 3122606 w 3176570"/>
                <a:gd name="connsiteY11" fmla="*/ 1364703 h 2704299"/>
                <a:gd name="connsiteX12" fmla="*/ 3105002 w 3176570"/>
                <a:gd name="connsiteY12" fmla="*/ 1440023 h 2704299"/>
                <a:gd name="connsiteX13" fmla="*/ 3059406 w 3176570"/>
                <a:gd name="connsiteY13" fmla="*/ 1465707 h 2704299"/>
                <a:gd name="connsiteX14" fmla="*/ 3047863 w 3176570"/>
                <a:gd name="connsiteY14" fmla="*/ 1478404 h 2704299"/>
                <a:gd name="connsiteX15" fmla="*/ 3019871 w 3176570"/>
                <a:gd name="connsiteY15" fmla="*/ 1778818 h 2704299"/>
                <a:gd name="connsiteX16" fmla="*/ 3020159 w 3176570"/>
                <a:gd name="connsiteY16" fmla="*/ 1783147 h 2704299"/>
                <a:gd name="connsiteX17" fmla="*/ 3096057 w 3176570"/>
                <a:gd name="connsiteY17" fmla="*/ 1722545 h 2704299"/>
                <a:gd name="connsiteX18" fmla="*/ 3176571 w 3176570"/>
                <a:gd name="connsiteY18" fmla="*/ 1823260 h 2704299"/>
                <a:gd name="connsiteX19" fmla="*/ 3168779 w 3176570"/>
                <a:gd name="connsiteY19" fmla="*/ 1829897 h 2704299"/>
                <a:gd name="connsiteX20" fmla="*/ 3051037 w 3176570"/>
                <a:gd name="connsiteY20" fmla="*/ 1923686 h 2704299"/>
                <a:gd name="connsiteX21" fmla="*/ 3045266 w 3176570"/>
                <a:gd name="connsiteY21" fmla="*/ 1941001 h 2704299"/>
                <a:gd name="connsiteX22" fmla="*/ 3132418 w 3176570"/>
                <a:gd name="connsiteY22" fmla="*/ 2240837 h 2704299"/>
                <a:gd name="connsiteX23" fmla="*/ 3138766 w 3176570"/>
                <a:gd name="connsiteY23" fmla="*/ 2263058 h 2704299"/>
                <a:gd name="connsiteX24" fmla="*/ 3157524 w 3176570"/>
                <a:gd name="connsiteY24" fmla="*/ 2296245 h 2704299"/>
                <a:gd name="connsiteX25" fmla="*/ 3162719 w 3176570"/>
                <a:gd name="connsiteY25" fmla="*/ 2303460 h 2704299"/>
                <a:gd name="connsiteX26" fmla="*/ 2933873 w 3176570"/>
                <a:gd name="connsiteY26" fmla="*/ 2294514 h 2704299"/>
                <a:gd name="connsiteX27" fmla="*/ 2735906 w 3176570"/>
                <a:gd name="connsiteY27" fmla="*/ 2176772 h 2704299"/>
                <a:gd name="connsiteX28" fmla="*/ 2714263 w 3176570"/>
                <a:gd name="connsiteY28" fmla="*/ 2193799 h 2704299"/>
                <a:gd name="connsiteX29" fmla="*/ 2586710 w 3176570"/>
                <a:gd name="connsiteY29" fmla="*/ 2296534 h 2704299"/>
                <a:gd name="connsiteX30" fmla="*/ 2580361 w 3176570"/>
                <a:gd name="connsiteY30" fmla="*/ 2308943 h 2704299"/>
                <a:gd name="connsiteX31" fmla="*/ 2568240 w 3176570"/>
                <a:gd name="connsiteY31" fmla="*/ 2360599 h 2704299"/>
                <a:gd name="connsiteX32" fmla="*/ 2565066 w 3176570"/>
                <a:gd name="connsiteY32" fmla="*/ 2372431 h 2704299"/>
                <a:gd name="connsiteX33" fmla="*/ 2564489 w 3176570"/>
                <a:gd name="connsiteY33" fmla="*/ 2497387 h 2704299"/>
                <a:gd name="connsiteX34" fmla="*/ 2565066 w 3176570"/>
                <a:gd name="connsiteY34" fmla="*/ 2502004 h 2704299"/>
                <a:gd name="connsiteX35" fmla="*/ 2689733 w 3176570"/>
                <a:gd name="connsiteY35" fmla="*/ 2502004 h 2704299"/>
                <a:gd name="connsiteX36" fmla="*/ 2689733 w 3176570"/>
                <a:gd name="connsiteY36" fmla="*/ 2671690 h 2704299"/>
                <a:gd name="connsiteX37" fmla="*/ 2823058 w 3176570"/>
                <a:gd name="connsiteY37" fmla="*/ 2671690 h 2704299"/>
                <a:gd name="connsiteX38" fmla="*/ 2823058 w 3176570"/>
                <a:gd name="connsiteY38" fmla="*/ 2704300 h 2704299"/>
                <a:gd name="connsiteX39" fmla="*/ 220916 w 3176570"/>
                <a:gd name="connsiteY39" fmla="*/ 2704300 h 2704299"/>
                <a:gd name="connsiteX40" fmla="*/ 220916 w 3176570"/>
                <a:gd name="connsiteY40" fmla="*/ 2671979 h 2704299"/>
                <a:gd name="connsiteX41" fmla="*/ 375019 w 3176570"/>
                <a:gd name="connsiteY41" fmla="*/ 2671979 h 2704299"/>
                <a:gd name="connsiteX42" fmla="*/ 283827 w 3176570"/>
                <a:gd name="connsiteY42" fmla="*/ 1844903 h 2704299"/>
                <a:gd name="connsiteX43" fmla="*/ 275458 w 3176570"/>
                <a:gd name="connsiteY43" fmla="*/ 1846635 h 2704299"/>
                <a:gd name="connsiteX44" fmla="*/ 246023 w 3176570"/>
                <a:gd name="connsiteY44" fmla="*/ 1835669 h 2704299"/>
                <a:gd name="connsiteX45" fmla="*/ 247466 w 3176570"/>
                <a:gd name="connsiteY45" fmla="*/ 1803925 h 2704299"/>
                <a:gd name="connsiteX46" fmla="*/ 254392 w 3176570"/>
                <a:gd name="connsiteY46" fmla="*/ 1790073 h 2704299"/>
                <a:gd name="connsiteX47" fmla="*/ 265647 w 3176570"/>
                <a:gd name="connsiteY47" fmla="*/ 1749383 h 2704299"/>
                <a:gd name="connsiteX48" fmla="*/ 267089 w 3176570"/>
                <a:gd name="connsiteY48" fmla="*/ 1693686 h 2704299"/>
                <a:gd name="connsiteX49" fmla="*/ 237366 w 3176570"/>
                <a:gd name="connsiteY49" fmla="*/ 1426748 h 2704299"/>
                <a:gd name="connsiteX50" fmla="*/ 222936 w 3176570"/>
                <a:gd name="connsiteY50" fmla="*/ 1296886 h 2704299"/>
                <a:gd name="connsiteX51" fmla="*/ 211393 w 3176570"/>
                <a:gd name="connsiteY51" fmla="*/ 1272934 h 2704299"/>
                <a:gd name="connsiteX52" fmla="*/ 23238 w 3176570"/>
                <a:gd name="connsiteY52" fmla="*/ 933273 h 2704299"/>
                <a:gd name="connsiteX53" fmla="*/ 293350 w 3176570"/>
                <a:gd name="connsiteY53" fmla="*/ 143425 h 2704299"/>
                <a:gd name="connsiteX54" fmla="*/ 564617 w 3176570"/>
                <a:gd name="connsiteY54" fmla="*/ 6349 h 2704299"/>
                <a:gd name="connsiteX55" fmla="*/ 588570 w 3176570"/>
                <a:gd name="connsiteY55" fmla="*/ 289 h 2704299"/>
                <a:gd name="connsiteX56" fmla="*/ 590301 w 3176570"/>
                <a:gd name="connsiteY56" fmla="*/ 0 h 2704299"/>
                <a:gd name="connsiteX57" fmla="*/ 2657124 w 3176570"/>
                <a:gd name="connsiteY57" fmla="*/ 2074037 h 2704299"/>
                <a:gd name="connsiteX58" fmla="*/ 2626823 w 3176570"/>
                <a:gd name="connsiteY58" fmla="*/ 1674063 h 2704299"/>
                <a:gd name="connsiteX59" fmla="*/ 2666935 w 3176570"/>
                <a:gd name="connsiteY59" fmla="*/ 1704941 h 2704299"/>
                <a:gd name="connsiteX60" fmla="*/ 2927813 w 3176570"/>
                <a:gd name="connsiteY60" fmla="*/ 1840863 h 2704299"/>
                <a:gd name="connsiteX61" fmla="*/ 2951477 w 3176570"/>
                <a:gd name="connsiteY61" fmla="*/ 1838554 h 2704299"/>
                <a:gd name="connsiteX62" fmla="*/ 2952054 w 3176570"/>
                <a:gd name="connsiteY62" fmla="*/ 1837977 h 2704299"/>
                <a:gd name="connsiteX63" fmla="*/ 2973120 w 3176570"/>
                <a:gd name="connsiteY63" fmla="*/ 1800173 h 2704299"/>
                <a:gd name="connsiteX64" fmla="*/ 2991878 w 3176570"/>
                <a:gd name="connsiteY64" fmla="*/ 1603360 h 2704299"/>
                <a:gd name="connsiteX65" fmla="*/ 3004576 w 3176570"/>
                <a:gd name="connsiteY65" fmla="*/ 1470035 h 2704299"/>
                <a:gd name="connsiteX66" fmla="*/ 2997073 w 3176570"/>
                <a:gd name="connsiteY66" fmla="*/ 1453586 h 2704299"/>
                <a:gd name="connsiteX67" fmla="*/ 2842393 w 3176570"/>
                <a:gd name="connsiteY67" fmla="*/ 1367012 h 2704299"/>
                <a:gd name="connsiteX68" fmla="*/ 2541114 w 3176570"/>
                <a:gd name="connsiteY68" fmla="*/ 1258216 h 2704299"/>
                <a:gd name="connsiteX69" fmla="*/ 1912005 w 3176570"/>
                <a:gd name="connsiteY69" fmla="*/ 1094302 h 2704299"/>
                <a:gd name="connsiteX70" fmla="*/ 1464704 w 3176570"/>
                <a:gd name="connsiteY70" fmla="*/ 990124 h 2704299"/>
                <a:gd name="connsiteX71" fmla="*/ 1387075 w 3176570"/>
                <a:gd name="connsiteY71" fmla="*/ 970789 h 2704299"/>
                <a:gd name="connsiteX72" fmla="*/ 1387075 w 3176570"/>
                <a:gd name="connsiteY72" fmla="*/ 1060827 h 2704299"/>
                <a:gd name="connsiteX73" fmla="*/ 1458355 w 3176570"/>
                <a:gd name="connsiteY73" fmla="*/ 1060827 h 2704299"/>
                <a:gd name="connsiteX74" fmla="*/ 1458355 w 3176570"/>
                <a:gd name="connsiteY74" fmla="*/ 1149998 h 2704299"/>
                <a:gd name="connsiteX75" fmla="*/ 1545795 w 3176570"/>
                <a:gd name="connsiteY75" fmla="*/ 1149998 h 2704299"/>
                <a:gd name="connsiteX76" fmla="*/ 1545795 w 3176570"/>
                <a:gd name="connsiteY76" fmla="*/ 1349985 h 2704299"/>
                <a:gd name="connsiteX77" fmla="*/ 1488079 w 3176570"/>
                <a:gd name="connsiteY77" fmla="*/ 1349985 h 2704299"/>
                <a:gd name="connsiteX78" fmla="*/ 1740588 w 3176570"/>
                <a:gd name="connsiteY78" fmla="*/ 2671979 h 2704299"/>
                <a:gd name="connsiteX79" fmla="*/ 2395668 w 3176570"/>
                <a:gd name="connsiteY79" fmla="*/ 2671979 h 2704299"/>
                <a:gd name="connsiteX80" fmla="*/ 2395668 w 3176570"/>
                <a:gd name="connsiteY80" fmla="*/ 2450636 h 2704299"/>
                <a:gd name="connsiteX81" fmla="*/ 2253975 w 3176570"/>
                <a:gd name="connsiteY81" fmla="*/ 2564337 h 2704299"/>
                <a:gd name="connsiteX82" fmla="*/ 2173749 w 3176570"/>
                <a:gd name="connsiteY82" fmla="*/ 2463623 h 2704299"/>
                <a:gd name="connsiteX83" fmla="*/ 2195970 w 3176570"/>
                <a:gd name="connsiteY83" fmla="*/ 2444865 h 2704299"/>
                <a:gd name="connsiteX84" fmla="*/ 2350073 w 3176570"/>
                <a:gd name="connsiteY84" fmla="*/ 2322218 h 2704299"/>
                <a:gd name="connsiteX85" fmla="*/ 2361327 w 3176570"/>
                <a:gd name="connsiteY85" fmla="*/ 2300574 h 2704299"/>
                <a:gd name="connsiteX86" fmla="*/ 2383548 w 3176570"/>
                <a:gd name="connsiteY86" fmla="*/ 2241992 h 2704299"/>
                <a:gd name="connsiteX87" fmla="*/ 2491766 w 3176570"/>
                <a:gd name="connsiteY87" fmla="*/ 2201302 h 2704299"/>
                <a:gd name="connsiteX88" fmla="*/ 2502732 w 3176570"/>
                <a:gd name="connsiteY88" fmla="*/ 2198127 h 2704299"/>
                <a:gd name="connsiteX89" fmla="*/ 2657124 w 3176570"/>
                <a:gd name="connsiteY89" fmla="*/ 2074037 h 2704299"/>
                <a:gd name="connsiteX90" fmla="*/ 381368 w 3176570"/>
                <a:gd name="connsiteY90" fmla="*/ 2671979 h 2704299"/>
                <a:gd name="connsiteX91" fmla="*/ 392911 w 3176570"/>
                <a:gd name="connsiteY91" fmla="*/ 2671979 h 2704299"/>
                <a:gd name="connsiteX92" fmla="*/ 909184 w 3176570"/>
                <a:gd name="connsiteY92" fmla="*/ 2671690 h 2704299"/>
                <a:gd name="connsiteX93" fmla="*/ 936888 w 3176570"/>
                <a:gd name="connsiteY93" fmla="*/ 2669670 h 2704299"/>
                <a:gd name="connsiteX94" fmla="*/ 944391 w 3176570"/>
                <a:gd name="connsiteY94" fmla="*/ 2641678 h 2704299"/>
                <a:gd name="connsiteX95" fmla="*/ 985081 w 3176570"/>
                <a:gd name="connsiteY95" fmla="*/ 2405618 h 2704299"/>
                <a:gd name="connsiteX96" fmla="*/ 1047126 w 3176570"/>
                <a:gd name="connsiteY96" fmla="*/ 2054125 h 2704299"/>
                <a:gd name="connsiteX97" fmla="*/ 1109171 w 3176570"/>
                <a:gd name="connsiteY97" fmla="*/ 1700035 h 2704299"/>
                <a:gd name="connsiteX98" fmla="*/ 1165733 w 3176570"/>
                <a:gd name="connsiteY98" fmla="*/ 1379421 h 2704299"/>
                <a:gd name="connsiteX99" fmla="*/ 1170350 w 3176570"/>
                <a:gd name="connsiteY99" fmla="*/ 1348543 h 2704299"/>
                <a:gd name="connsiteX100" fmla="*/ 1151593 w 3176570"/>
                <a:gd name="connsiteY100" fmla="*/ 1348543 h 2704299"/>
                <a:gd name="connsiteX101" fmla="*/ 1121003 w 3176570"/>
                <a:gd name="connsiteY101" fmla="*/ 1348831 h 2704299"/>
                <a:gd name="connsiteX102" fmla="*/ 1110902 w 3176570"/>
                <a:gd name="connsiteY102" fmla="*/ 1338154 h 2704299"/>
                <a:gd name="connsiteX103" fmla="*/ 1111191 w 3176570"/>
                <a:gd name="connsiteY103" fmla="*/ 1157790 h 2704299"/>
                <a:gd name="connsiteX104" fmla="*/ 1111191 w 3176570"/>
                <a:gd name="connsiteY104" fmla="*/ 1148555 h 2704299"/>
                <a:gd name="connsiteX105" fmla="*/ 1200651 w 3176570"/>
                <a:gd name="connsiteY105" fmla="*/ 1148555 h 2704299"/>
                <a:gd name="connsiteX106" fmla="*/ 1200651 w 3176570"/>
                <a:gd name="connsiteY106" fmla="*/ 1059095 h 2704299"/>
                <a:gd name="connsiteX107" fmla="*/ 1266737 w 3176570"/>
                <a:gd name="connsiteY107" fmla="*/ 1059095 h 2704299"/>
                <a:gd name="connsiteX108" fmla="*/ 1266737 w 3176570"/>
                <a:gd name="connsiteY108" fmla="*/ 1049860 h 2704299"/>
                <a:gd name="connsiteX109" fmla="*/ 1266448 w 3176570"/>
                <a:gd name="connsiteY109" fmla="*/ 946548 h 2704299"/>
                <a:gd name="connsiteX110" fmla="*/ 1257213 w 3176570"/>
                <a:gd name="connsiteY110" fmla="*/ 934428 h 2704299"/>
                <a:gd name="connsiteX111" fmla="*/ 980175 w 3176570"/>
                <a:gd name="connsiteY111" fmla="*/ 861128 h 2704299"/>
                <a:gd name="connsiteX112" fmla="*/ 529122 w 3176570"/>
                <a:gd name="connsiteY112" fmla="*/ 741367 h 2704299"/>
                <a:gd name="connsiteX113" fmla="*/ 517867 w 3176570"/>
                <a:gd name="connsiteY113" fmla="*/ 744830 h 2704299"/>
                <a:gd name="connsiteX114" fmla="*/ 261895 w 3176570"/>
                <a:gd name="connsiteY114" fmla="*/ 1184917 h 2704299"/>
                <a:gd name="connsiteX115" fmla="*/ 248909 w 3176570"/>
                <a:gd name="connsiteY115" fmla="*/ 1214352 h 2704299"/>
                <a:gd name="connsiteX116" fmla="*/ 234191 w 3176570"/>
                <a:gd name="connsiteY116" fmla="*/ 1265142 h 2704299"/>
                <a:gd name="connsiteX117" fmla="*/ 230728 w 3176570"/>
                <a:gd name="connsiteY117" fmla="*/ 1301792 h 2704299"/>
                <a:gd name="connsiteX118" fmla="*/ 252083 w 3176570"/>
                <a:gd name="connsiteY118" fmla="*/ 1499182 h 2704299"/>
                <a:gd name="connsiteX119" fmla="*/ 278056 w 3176570"/>
                <a:gd name="connsiteY119" fmla="*/ 1734088 h 2704299"/>
                <a:gd name="connsiteX120" fmla="*/ 294505 w 3176570"/>
                <a:gd name="connsiteY120" fmla="*/ 1814025 h 2704299"/>
                <a:gd name="connsiteX121" fmla="*/ 294216 w 3176570"/>
                <a:gd name="connsiteY121" fmla="*/ 1829897 h 2704299"/>
                <a:gd name="connsiteX122" fmla="*/ 291619 w 3176570"/>
                <a:gd name="connsiteY122" fmla="*/ 1856446 h 2704299"/>
                <a:gd name="connsiteX123" fmla="*/ 307491 w 3176570"/>
                <a:gd name="connsiteY123" fmla="*/ 1998717 h 2704299"/>
                <a:gd name="connsiteX124" fmla="*/ 341255 w 3176570"/>
                <a:gd name="connsiteY124" fmla="*/ 2306057 h 2704299"/>
                <a:gd name="connsiteX125" fmla="*/ 375885 w 3176570"/>
                <a:gd name="connsiteY125" fmla="*/ 2624074 h 2704299"/>
                <a:gd name="connsiteX126" fmla="*/ 381368 w 3176570"/>
                <a:gd name="connsiteY126" fmla="*/ 2671979 h 2704299"/>
                <a:gd name="connsiteX127" fmla="*/ 1695858 w 3176570"/>
                <a:gd name="connsiteY127" fmla="*/ 2671401 h 2704299"/>
                <a:gd name="connsiteX128" fmla="*/ 1622269 w 3176570"/>
                <a:gd name="connsiteY128" fmla="*/ 2290185 h 2704299"/>
                <a:gd name="connsiteX129" fmla="*/ 1052320 w 3176570"/>
                <a:gd name="connsiteY129" fmla="*/ 2669381 h 2704299"/>
                <a:gd name="connsiteX130" fmla="*/ 1053475 w 3176570"/>
                <a:gd name="connsiteY130" fmla="*/ 2671401 h 2704299"/>
                <a:gd name="connsiteX131" fmla="*/ 1695858 w 3176570"/>
                <a:gd name="connsiteY131" fmla="*/ 2671401 h 2704299"/>
                <a:gd name="connsiteX132" fmla="*/ 1567727 w 3176570"/>
                <a:gd name="connsiteY132" fmla="*/ 2237374 h 2704299"/>
                <a:gd name="connsiteX133" fmla="*/ 1568593 w 3176570"/>
                <a:gd name="connsiteY133" fmla="*/ 2235354 h 2704299"/>
                <a:gd name="connsiteX134" fmla="*/ 1126197 w 3176570"/>
                <a:gd name="connsiteY134" fmla="*/ 1854138 h 2704299"/>
                <a:gd name="connsiteX135" fmla="*/ 1059824 w 3176570"/>
                <a:gd name="connsiteY135" fmla="*/ 2237374 h 2704299"/>
                <a:gd name="connsiteX136" fmla="*/ 1567727 w 3176570"/>
                <a:gd name="connsiteY136" fmla="*/ 2237374 h 2704299"/>
                <a:gd name="connsiteX137" fmla="*/ 985369 w 3176570"/>
                <a:gd name="connsiteY137" fmla="*/ 2659281 h 2704299"/>
                <a:gd name="connsiteX138" fmla="*/ 987101 w 3176570"/>
                <a:gd name="connsiteY138" fmla="*/ 2660724 h 2704299"/>
                <a:gd name="connsiteX139" fmla="*/ 1552721 w 3176570"/>
                <a:gd name="connsiteY139" fmla="*/ 2284702 h 2704299"/>
                <a:gd name="connsiteX140" fmla="*/ 1551567 w 3176570"/>
                <a:gd name="connsiteY140" fmla="*/ 2282393 h 2704299"/>
                <a:gd name="connsiteX141" fmla="*/ 1548681 w 3176570"/>
                <a:gd name="connsiteY141" fmla="*/ 2282105 h 2704299"/>
                <a:gd name="connsiteX142" fmla="*/ 1057515 w 3176570"/>
                <a:gd name="connsiteY142" fmla="*/ 2282105 h 2704299"/>
                <a:gd name="connsiteX143" fmla="*/ 1049723 w 3176570"/>
                <a:gd name="connsiteY143" fmla="*/ 2289031 h 2704299"/>
                <a:gd name="connsiteX144" fmla="*/ 997201 w 3176570"/>
                <a:gd name="connsiteY144" fmla="*/ 2589444 h 2704299"/>
                <a:gd name="connsiteX145" fmla="*/ 985369 w 3176570"/>
                <a:gd name="connsiteY145" fmla="*/ 2659281 h 2704299"/>
                <a:gd name="connsiteX146" fmla="*/ 1183914 w 3176570"/>
                <a:gd name="connsiteY146" fmla="*/ 1843460 h 2704299"/>
                <a:gd name="connsiteX147" fmla="*/ 1183048 w 3176570"/>
                <a:gd name="connsiteY147" fmla="*/ 1845192 h 2704299"/>
                <a:gd name="connsiteX148" fmla="*/ 1606397 w 3176570"/>
                <a:gd name="connsiteY148" fmla="*/ 2209671 h 2704299"/>
                <a:gd name="connsiteX149" fmla="*/ 1605820 w 3176570"/>
                <a:gd name="connsiteY149" fmla="*/ 2202167 h 2704299"/>
                <a:gd name="connsiteX150" fmla="*/ 1539158 w 3176570"/>
                <a:gd name="connsiteY150" fmla="*/ 1851541 h 2704299"/>
                <a:gd name="connsiteX151" fmla="*/ 1528769 w 3176570"/>
                <a:gd name="connsiteY151" fmla="*/ 1842595 h 2704299"/>
                <a:gd name="connsiteX152" fmla="*/ 1192283 w 3176570"/>
                <a:gd name="connsiteY152" fmla="*/ 1842595 h 2704299"/>
                <a:gd name="connsiteX153" fmla="*/ 1183914 w 3176570"/>
                <a:gd name="connsiteY153" fmla="*/ 1843460 h 2704299"/>
                <a:gd name="connsiteX154" fmla="*/ 1457778 w 3176570"/>
                <a:gd name="connsiteY154" fmla="*/ 1424728 h 2704299"/>
                <a:gd name="connsiteX155" fmla="*/ 1454315 w 3176570"/>
                <a:gd name="connsiteY155" fmla="*/ 1424151 h 2704299"/>
                <a:gd name="connsiteX156" fmla="*/ 1187088 w 3176570"/>
                <a:gd name="connsiteY156" fmla="*/ 1798442 h 2704299"/>
                <a:gd name="connsiteX157" fmla="*/ 1528480 w 3176570"/>
                <a:gd name="connsiteY157" fmla="*/ 1798442 h 2704299"/>
                <a:gd name="connsiteX158" fmla="*/ 1457778 w 3176570"/>
                <a:gd name="connsiteY158" fmla="*/ 1424728 h 2704299"/>
                <a:gd name="connsiteX159" fmla="*/ 1137741 w 3176570"/>
                <a:gd name="connsiteY159" fmla="*/ 1789207 h 2704299"/>
                <a:gd name="connsiteX160" fmla="*/ 1139184 w 3176570"/>
                <a:gd name="connsiteY160" fmla="*/ 1789784 h 2704299"/>
                <a:gd name="connsiteX161" fmla="*/ 1144378 w 3176570"/>
                <a:gd name="connsiteY161" fmla="*/ 1782858 h 2704299"/>
                <a:gd name="connsiteX162" fmla="*/ 1438443 w 3176570"/>
                <a:gd name="connsiteY162" fmla="*/ 1371052 h 2704299"/>
                <a:gd name="connsiteX163" fmla="*/ 1443349 w 3176570"/>
                <a:gd name="connsiteY163" fmla="*/ 1355757 h 2704299"/>
                <a:gd name="connsiteX164" fmla="*/ 1436134 w 3176570"/>
                <a:gd name="connsiteY164" fmla="*/ 1348543 h 2704299"/>
                <a:gd name="connsiteX165" fmla="*/ 1222872 w 3176570"/>
                <a:gd name="connsiteY165" fmla="*/ 1348254 h 2704299"/>
                <a:gd name="connsiteX166" fmla="*/ 1213926 w 3176570"/>
                <a:gd name="connsiteY166" fmla="*/ 1355757 h 2704299"/>
                <a:gd name="connsiteX167" fmla="*/ 1205557 w 3176570"/>
                <a:gd name="connsiteY167" fmla="*/ 1397890 h 2704299"/>
                <a:gd name="connsiteX168" fmla="*/ 1148130 w 3176570"/>
                <a:gd name="connsiteY168" fmla="*/ 1724276 h 2704299"/>
                <a:gd name="connsiteX169" fmla="*/ 1137741 w 3176570"/>
                <a:gd name="connsiteY169" fmla="*/ 1789207 h 2704299"/>
                <a:gd name="connsiteX170" fmla="*/ 2918579 w 3176570"/>
                <a:gd name="connsiteY170" fmla="*/ 1982268 h 2704299"/>
                <a:gd name="connsiteX171" fmla="*/ 2951188 w 3176570"/>
                <a:gd name="connsiteY171" fmla="*/ 1947927 h 2704299"/>
                <a:gd name="connsiteX172" fmla="*/ 2916558 w 3176570"/>
                <a:gd name="connsiteY172" fmla="*/ 1916471 h 2704299"/>
                <a:gd name="connsiteX173" fmla="*/ 2883660 w 3176570"/>
                <a:gd name="connsiteY173" fmla="*/ 1950524 h 2704299"/>
                <a:gd name="connsiteX174" fmla="*/ 2918579 w 3176570"/>
                <a:gd name="connsiteY174" fmla="*/ 1982268 h 2704299"/>
                <a:gd name="connsiteX175" fmla="*/ 2465505 w 3176570"/>
                <a:gd name="connsiteY175" fmla="*/ 2346458 h 2704299"/>
                <a:gd name="connsiteX176" fmla="*/ 2499269 w 3176570"/>
                <a:gd name="connsiteY176" fmla="*/ 2314426 h 2704299"/>
                <a:gd name="connsiteX177" fmla="*/ 2465505 w 3176570"/>
                <a:gd name="connsiteY177" fmla="*/ 2281527 h 2704299"/>
                <a:gd name="connsiteX178" fmla="*/ 2432318 w 3176570"/>
                <a:gd name="connsiteY178" fmla="*/ 2312983 h 2704299"/>
                <a:gd name="connsiteX179" fmla="*/ 2465505 w 3176570"/>
                <a:gd name="connsiteY179" fmla="*/ 2346458 h 27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176570" h="2704299">
                  <a:moveTo>
                    <a:pt x="590301" y="0"/>
                  </a:moveTo>
                  <a:cubicBezTo>
                    <a:pt x="587127" y="11255"/>
                    <a:pt x="584529" y="23087"/>
                    <a:pt x="580778" y="34053"/>
                  </a:cubicBezTo>
                  <a:cubicBezTo>
                    <a:pt x="574718" y="52522"/>
                    <a:pt x="571832" y="71280"/>
                    <a:pt x="571832" y="90903"/>
                  </a:cubicBezTo>
                  <a:cubicBezTo>
                    <a:pt x="570389" y="239523"/>
                    <a:pt x="568657" y="388142"/>
                    <a:pt x="566926" y="536762"/>
                  </a:cubicBezTo>
                  <a:cubicBezTo>
                    <a:pt x="566637" y="552634"/>
                    <a:pt x="566637" y="568795"/>
                    <a:pt x="565772" y="584667"/>
                  </a:cubicBezTo>
                  <a:cubicBezTo>
                    <a:pt x="565194" y="593901"/>
                    <a:pt x="568657" y="598230"/>
                    <a:pt x="577892" y="600539"/>
                  </a:cubicBezTo>
                  <a:cubicBezTo>
                    <a:pt x="649460" y="619585"/>
                    <a:pt x="721029" y="639209"/>
                    <a:pt x="792597" y="658255"/>
                  </a:cubicBezTo>
                  <a:cubicBezTo>
                    <a:pt x="1158807" y="755796"/>
                    <a:pt x="1525306" y="853048"/>
                    <a:pt x="1891516" y="950300"/>
                  </a:cubicBezTo>
                  <a:cubicBezTo>
                    <a:pt x="2272155" y="1051592"/>
                    <a:pt x="2652795" y="1152884"/>
                    <a:pt x="3033434" y="1254176"/>
                  </a:cubicBezTo>
                  <a:cubicBezTo>
                    <a:pt x="3062581" y="1261968"/>
                    <a:pt x="3091728" y="1270048"/>
                    <a:pt x="3121740" y="1278417"/>
                  </a:cubicBezTo>
                  <a:cubicBezTo>
                    <a:pt x="3121163" y="1284477"/>
                    <a:pt x="3120586" y="1291403"/>
                    <a:pt x="3119720" y="1298041"/>
                  </a:cubicBezTo>
                  <a:cubicBezTo>
                    <a:pt x="3117123" y="1320262"/>
                    <a:pt x="3117700" y="1342482"/>
                    <a:pt x="3122606" y="1364703"/>
                  </a:cubicBezTo>
                  <a:cubicBezTo>
                    <a:pt x="3128378" y="1392407"/>
                    <a:pt x="3123183" y="1417802"/>
                    <a:pt x="3105002" y="1440023"/>
                  </a:cubicBezTo>
                  <a:cubicBezTo>
                    <a:pt x="3093171" y="1454452"/>
                    <a:pt x="3077587" y="1463110"/>
                    <a:pt x="3059406" y="1465707"/>
                  </a:cubicBezTo>
                  <a:cubicBezTo>
                    <a:pt x="3051615" y="1466861"/>
                    <a:pt x="3048441" y="1470324"/>
                    <a:pt x="3047863" y="1478404"/>
                  </a:cubicBezTo>
                  <a:cubicBezTo>
                    <a:pt x="3038917" y="1578542"/>
                    <a:pt x="3029394" y="1678680"/>
                    <a:pt x="3019871" y="1778818"/>
                  </a:cubicBezTo>
                  <a:cubicBezTo>
                    <a:pt x="3019871" y="1779684"/>
                    <a:pt x="3019871" y="1780261"/>
                    <a:pt x="3020159" y="1783147"/>
                  </a:cubicBezTo>
                  <a:cubicBezTo>
                    <a:pt x="3045555" y="1762657"/>
                    <a:pt x="3070084" y="1743034"/>
                    <a:pt x="3096057" y="1722545"/>
                  </a:cubicBezTo>
                  <a:cubicBezTo>
                    <a:pt x="3123183" y="1756309"/>
                    <a:pt x="3149733" y="1789495"/>
                    <a:pt x="3176571" y="1823260"/>
                  </a:cubicBezTo>
                  <a:cubicBezTo>
                    <a:pt x="3173108" y="1826145"/>
                    <a:pt x="3171088" y="1827877"/>
                    <a:pt x="3168779" y="1829897"/>
                  </a:cubicBezTo>
                  <a:cubicBezTo>
                    <a:pt x="3129532" y="1861352"/>
                    <a:pt x="3090573" y="1892808"/>
                    <a:pt x="3051037" y="1923686"/>
                  </a:cubicBezTo>
                  <a:cubicBezTo>
                    <a:pt x="3044689" y="1928592"/>
                    <a:pt x="3042957" y="1933209"/>
                    <a:pt x="3045266" y="1941001"/>
                  </a:cubicBezTo>
                  <a:cubicBezTo>
                    <a:pt x="3074413" y="2040850"/>
                    <a:pt x="3103271" y="2140988"/>
                    <a:pt x="3132418" y="2240837"/>
                  </a:cubicBezTo>
                  <a:cubicBezTo>
                    <a:pt x="3134438" y="2248340"/>
                    <a:pt x="3136746" y="2255555"/>
                    <a:pt x="3138766" y="2263058"/>
                  </a:cubicBezTo>
                  <a:cubicBezTo>
                    <a:pt x="3142230" y="2275756"/>
                    <a:pt x="3146847" y="2287588"/>
                    <a:pt x="3157524" y="2296245"/>
                  </a:cubicBezTo>
                  <a:cubicBezTo>
                    <a:pt x="3159833" y="2297977"/>
                    <a:pt x="3160987" y="2301151"/>
                    <a:pt x="3162719" y="2303460"/>
                  </a:cubicBezTo>
                  <a:cubicBezTo>
                    <a:pt x="3138189" y="2320775"/>
                    <a:pt x="3002844" y="2315291"/>
                    <a:pt x="2933873" y="2294514"/>
                  </a:cubicBezTo>
                  <a:cubicBezTo>
                    <a:pt x="2858265" y="2271716"/>
                    <a:pt x="2792757" y="2231603"/>
                    <a:pt x="2735906" y="2176772"/>
                  </a:cubicBezTo>
                  <a:cubicBezTo>
                    <a:pt x="2728115" y="2182833"/>
                    <a:pt x="2721189" y="2188027"/>
                    <a:pt x="2714263" y="2193799"/>
                  </a:cubicBezTo>
                  <a:cubicBezTo>
                    <a:pt x="2671841" y="2228140"/>
                    <a:pt x="2629420" y="2262481"/>
                    <a:pt x="2586710" y="2296534"/>
                  </a:cubicBezTo>
                  <a:cubicBezTo>
                    <a:pt x="2582381" y="2299997"/>
                    <a:pt x="2580361" y="2303460"/>
                    <a:pt x="2580361" y="2308943"/>
                  </a:cubicBezTo>
                  <a:cubicBezTo>
                    <a:pt x="2580649" y="2327123"/>
                    <a:pt x="2576609" y="2344438"/>
                    <a:pt x="2568240" y="2360599"/>
                  </a:cubicBezTo>
                  <a:cubicBezTo>
                    <a:pt x="2566509" y="2364062"/>
                    <a:pt x="2565066" y="2368391"/>
                    <a:pt x="2565066" y="2372431"/>
                  </a:cubicBezTo>
                  <a:cubicBezTo>
                    <a:pt x="2564777" y="2413986"/>
                    <a:pt x="2564777" y="2455831"/>
                    <a:pt x="2564489" y="2497387"/>
                  </a:cubicBezTo>
                  <a:cubicBezTo>
                    <a:pt x="2564489" y="2498541"/>
                    <a:pt x="2564777" y="2499407"/>
                    <a:pt x="2565066" y="2502004"/>
                  </a:cubicBezTo>
                  <a:cubicBezTo>
                    <a:pt x="2606333" y="2502004"/>
                    <a:pt x="2647312" y="2502004"/>
                    <a:pt x="2689733" y="2502004"/>
                  </a:cubicBezTo>
                  <a:cubicBezTo>
                    <a:pt x="2689733" y="2559143"/>
                    <a:pt x="2689733" y="2614839"/>
                    <a:pt x="2689733" y="2671690"/>
                  </a:cubicBezTo>
                  <a:cubicBezTo>
                    <a:pt x="2734752" y="2671690"/>
                    <a:pt x="2778616" y="2671690"/>
                    <a:pt x="2823058" y="2671690"/>
                  </a:cubicBezTo>
                  <a:cubicBezTo>
                    <a:pt x="2823058" y="2682945"/>
                    <a:pt x="2823058" y="2693334"/>
                    <a:pt x="2823058" y="2704300"/>
                  </a:cubicBezTo>
                  <a:cubicBezTo>
                    <a:pt x="1955870" y="2704300"/>
                    <a:pt x="1088682" y="2704300"/>
                    <a:pt x="220916" y="2704300"/>
                  </a:cubicBezTo>
                  <a:cubicBezTo>
                    <a:pt x="220916" y="2693622"/>
                    <a:pt x="220916" y="2683233"/>
                    <a:pt x="220916" y="2671979"/>
                  </a:cubicBezTo>
                  <a:cubicBezTo>
                    <a:pt x="272284" y="2671979"/>
                    <a:pt x="323363" y="2671979"/>
                    <a:pt x="375019" y="2671979"/>
                  </a:cubicBezTo>
                  <a:cubicBezTo>
                    <a:pt x="344718" y="2395806"/>
                    <a:pt x="314128" y="2120787"/>
                    <a:pt x="283827" y="1844903"/>
                  </a:cubicBezTo>
                  <a:cubicBezTo>
                    <a:pt x="280653" y="1845480"/>
                    <a:pt x="278056" y="1846058"/>
                    <a:pt x="275458" y="1846635"/>
                  </a:cubicBezTo>
                  <a:cubicBezTo>
                    <a:pt x="262184" y="1849521"/>
                    <a:pt x="253238" y="1846346"/>
                    <a:pt x="246023" y="1835669"/>
                  </a:cubicBezTo>
                  <a:cubicBezTo>
                    <a:pt x="239386" y="1825857"/>
                    <a:pt x="240251" y="1814602"/>
                    <a:pt x="247466" y="1803925"/>
                  </a:cubicBezTo>
                  <a:cubicBezTo>
                    <a:pt x="250352" y="1799596"/>
                    <a:pt x="252949" y="1794979"/>
                    <a:pt x="254392" y="1790073"/>
                  </a:cubicBezTo>
                  <a:cubicBezTo>
                    <a:pt x="258432" y="1776509"/>
                    <a:pt x="261606" y="1762946"/>
                    <a:pt x="265647" y="1749383"/>
                  </a:cubicBezTo>
                  <a:cubicBezTo>
                    <a:pt x="271130" y="1730913"/>
                    <a:pt x="269110" y="1712156"/>
                    <a:pt x="267089" y="1693686"/>
                  </a:cubicBezTo>
                  <a:cubicBezTo>
                    <a:pt x="257278" y="1604803"/>
                    <a:pt x="247466" y="1515631"/>
                    <a:pt x="237366" y="1426748"/>
                  </a:cubicBezTo>
                  <a:cubicBezTo>
                    <a:pt x="232460" y="1383461"/>
                    <a:pt x="227842" y="1340174"/>
                    <a:pt x="222936" y="1296886"/>
                  </a:cubicBezTo>
                  <a:cubicBezTo>
                    <a:pt x="221782" y="1287652"/>
                    <a:pt x="218031" y="1279860"/>
                    <a:pt x="211393" y="1272934"/>
                  </a:cubicBezTo>
                  <a:cubicBezTo>
                    <a:pt x="120778" y="1175105"/>
                    <a:pt x="56136" y="1063135"/>
                    <a:pt x="23238" y="933273"/>
                  </a:cubicBezTo>
                  <a:cubicBezTo>
                    <a:pt x="-50350" y="643537"/>
                    <a:pt x="53828" y="329849"/>
                    <a:pt x="293350" y="143425"/>
                  </a:cubicBezTo>
                  <a:cubicBezTo>
                    <a:pt x="374730" y="79937"/>
                    <a:pt x="465634" y="35207"/>
                    <a:pt x="564617" y="6349"/>
                  </a:cubicBezTo>
                  <a:cubicBezTo>
                    <a:pt x="572409" y="4040"/>
                    <a:pt x="580489" y="2309"/>
                    <a:pt x="588570" y="289"/>
                  </a:cubicBezTo>
                  <a:cubicBezTo>
                    <a:pt x="589147" y="0"/>
                    <a:pt x="589724" y="0"/>
                    <a:pt x="590301" y="0"/>
                  </a:cubicBezTo>
                  <a:close/>
                  <a:moveTo>
                    <a:pt x="2657124" y="2074037"/>
                  </a:moveTo>
                  <a:cubicBezTo>
                    <a:pt x="2587287" y="1945330"/>
                    <a:pt x="2577475" y="1812005"/>
                    <a:pt x="2626823" y="1674063"/>
                  </a:cubicBezTo>
                  <a:cubicBezTo>
                    <a:pt x="2637789" y="1688492"/>
                    <a:pt x="2651929" y="1697149"/>
                    <a:pt x="2666935" y="1704941"/>
                  </a:cubicBezTo>
                  <a:cubicBezTo>
                    <a:pt x="2754087" y="1749960"/>
                    <a:pt x="2841239" y="1794979"/>
                    <a:pt x="2927813" y="1840863"/>
                  </a:cubicBezTo>
                  <a:cubicBezTo>
                    <a:pt x="2937336" y="1846058"/>
                    <a:pt x="2944262" y="1846058"/>
                    <a:pt x="2951477" y="1838554"/>
                  </a:cubicBezTo>
                  <a:cubicBezTo>
                    <a:pt x="2951765" y="1838266"/>
                    <a:pt x="2951765" y="1838266"/>
                    <a:pt x="2952054" y="1837977"/>
                  </a:cubicBezTo>
                  <a:cubicBezTo>
                    <a:pt x="2966772" y="1829608"/>
                    <a:pt x="2971678" y="1816911"/>
                    <a:pt x="2973120" y="1800173"/>
                  </a:cubicBezTo>
                  <a:cubicBezTo>
                    <a:pt x="2978604" y="1734665"/>
                    <a:pt x="2985530" y="1669157"/>
                    <a:pt x="2991878" y="1603360"/>
                  </a:cubicBezTo>
                  <a:cubicBezTo>
                    <a:pt x="2996207" y="1558919"/>
                    <a:pt x="3000247" y="1514477"/>
                    <a:pt x="3004576" y="1470035"/>
                  </a:cubicBezTo>
                  <a:cubicBezTo>
                    <a:pt x="3005442" y="1462532"/>
                    <a:pt x="3003133" y="1457915"/>
                    <a:pt x="2997073" y="1453586"/>
                  </a:cubicBezTo>
                  <a:cubicBezTo>
                    <a:pt x="2949457" y="1417802"/>
                    <a:pt x="2896646" y="1390964"/>
                    <a:pt x="2842393" y="1367012"/>
                  </a:cubicBezTo>
                  <a:cubicBezTo>
                    <a:pt x="2744564" y="1323436"/>
                    <a:pt x="2643272" y="1289383"/>
                    <a:pt x="2541114" y="1258216"/>
                  </a:cubicBezTo>
                  <a:cubicBezTo>
                    <a:pt x="2333623" y="1194729"/>
                    <a:pt x="2122959" y="1143650"/>
                    <a:pt x="1912005" y="1094302"/>
                  </a:cubicBezTo>
                  <a:cubicBezTo>
                    <a:pt x="1762809" y="1059384"/>
                    <a:pt x="1613612" y="1024754"/>
                    <a:pt x="1464704" y="990124"/>
                  </a:cubicBezTo>
                  <a:cubicBezTo>
                    <a:pt x="1438731" y="984064"/>
                    <a:pt x="1413048" y="977138"/>
                    <a:pt x="1387075" y="970789"/>
                  </a:cubicBezTo>
                  <a:cubicBezTo>
                    <a:pt x="1387075" y="1000513"/>
                    <a:pt x="1387075" y="1029948"/>
                    <a:pt x="1387075" y="1060827"/>
                  </a:cubicBezTo>
                  <a:cubicBezTo>
                    <a:pt x="1411028" y="1060827"/>
                    <a:pt x="1434114" y="1060827"/>
                    <a:pt x="1458355" y="1060827"/>
                  </a:cubicBezTo>
                  <a:cubicBezTo>
                    <a:pt x="1458355" y="1091128"/>
                    <a:pt x="1458355" y="1119986"/>
                    <a:pt x="1458355" y="1149998"/>
                  </a:cubicBezTo>
                  <a:cubicBezTo>
                    <a:pt x="1488079" y="1149998"/>
                    <a:pt x="1516648" y="1149998"/>
                    <a:pt x="1545795" y="1149998"/>
                  </a:cubicBezTo>
                  <a:cubicBezTo>
                    <a:pt x="1545795" y="1217238"/>
                    <a:pt x="1545795" y="1283035"/>
                    <a:pt x="1545795" y="1349985"/>
                  </a:cubicBezTo>
                  <a:cubicBezTo>
                    <a:pt x="1526172" y="1349985"/>
                    <a:pt x="1507414" y="1349985"/>
                    <a:pt x="1488079" y="1349985"/>
                  </a:cubicBezTo>
                  <a:cubicBezTo>
                    <a:pt x="1572345" y="1791516"/>
                    <a:pt x="1656611" y="2231891"/>
                    <a:pt x="1740588" y="2671979"/>
                  </a:cubicBezTo>
                  <a:cubicBezTo>
                    <a:pt x="1959621" y="2671979"/>
                    <a:pt x="2177789" y="2671979"/>
                    <a:pt x="2395668" y="2671979"/>
                  </a:cubicBezTo>
                  <a:cubicBezTo>
                    <a:pt x="2395668" y="2598390"/>
                    <a:pt x="2395668" y="2525668"/>
                    <a:pt x="2395668" y="2450636"/>
                  </a:cubicBezTo>
                  <a:cubicBezTo>
                    <a:pt x="2347764" y="2489018"/>
                    <a:pt x="2301591" y="2526245"/>
                    <a:pt x="2253975" y="2564337"/>
                  </a:cubicBezTo>
                  <a:cubicBezTo>
                    <a:pt x="2227137" y="2530574"/>
                    <a:pt x="2200587" y="2497387"/>
                    <a:pt x="2173749" y="2463623"/>
                  </a:cubicBezTo>
                  <a:cubicBezTo>
                    <a:pt x="2181829" y="2456985"/>
                    <a:pt x="2188755" y="2450636"/>
                    <a:pt x="2195970" y="2444865"/>
                  </a:cubicBezTo>
                  <a:cubicBezTo>
                    <a:pt x="2247338" y="2403886"/>
                    <a:pt x="2298417" y="2362907"/>
                    <a:pt x="2350073" y="2322218"/>
                  </a:cubicBezTo>
                  <a:cubicBezTo>
                    <a:pt x="2357287" y="2316446"/>
                    <a:pt x="2361039" y="2309809"/>
                    <a:pt x="2361327" y="2300574"/>
                  </a:cubicBezTo>
                  <a:cubicBezTo>
                    <a:pt x="2362193" y="2278642"/>
                    <a:pt x="2369985" y="2259307"/>
                    <a:pt x="2383548" y="2241992"/>
                  </a:cubicBezTo>
                  <a:cubicBezTo>
                    <a:pt x="2411540" y="2206785"/>
                    <a:pt x="2448190" y="2195242"/>
                    <a:pt x="2491766" y="2201302"/>
                  </a:cubicBezTo>
                  <a:cubicBezTo>
                    <a:pt x="2495229" y="2201879"/>
                    <a:pt x="2500135" y="2200436"/>
                    <a:pt x="2502732" y="2198127"/>
                  </a:cubicBezTo>
                  <a:cubicBezTo>
                    <a:pt x="2553523" y="2156860"/>
                    <a:pt x="2604890" y="2115882"/>
                    <a:pt x="2657124" y="2074037"/>
                  </a:cubicBezTo>
                  <a:close/>
                  <a:moveTo>
                    <a:pt x="381368" y="2671979"/>
                  </a:moveTo>
                  <a:cubicBezTo>
                    <a:pt x="385697" y="2671979"/>
                    <a:pt x="389448" y="2671979"/>
                    <a:pt x="392911" y="2671979"/>
                  </a:cubicBezTo>
                  <a:cubicBezTo>
                    <a:pt x="564906" y="2671979"/>
                    <a:pt x="736901" y="2671979"/>
                    <a:pt x="909184" y="2671690"/>
                  </a:cubicBezTo>
                  <a:cubicBezTo>
                    <a:pt x="918707" y="2671690"/>
                    <a:pt x="931405" y="2674576"/>
                    <a:pt x="936888" y="2669670"/>
                  </a:cubicBezTo>
                  <a:cubicBezTo>
                    <a:pt x="942948" y="2664187"/>
                    <a:pt x="942659" y="2651489"/>
                    <a:pt x="944391" y="2641678"/>
                  </a:cubicBezTo>
                  <a:cubicBezTo>
                    <a:pt x="957954" y="2562895"/>
                    <a:pt x="971229" y="2484112"/>
                    <a:pt x="985081" y="2405618"/>
                  </a:cubicBezTo>
                  <a:cubicBezTo>
                    <a:pt x="1005570" y="2288453"/>
                    <a:pt x="1026348" y="2171289"/>
                    <a:pt x="1047126" y="2054125"/>
                  </a:cubicBezTo>
                  <a:cubicBezTo>
                    <a:pt x="1067904" y="1936095"/>
                    <a:pt x="1088393" y="1818065"/>
                    <a:pt x="1109171" y="1700035"/>
                  </a:cubicBezTo>
                  <a:cubicBezTo>
                    <a:pt x="1127929" y="1593260"/>
                    <a:pt x="1146975" y="1486196"/>
                    <a:pt x="1165733" y="1379421"/>
                  </a:cubicBezTo>
                  <a:cubicBezTo>
                    <a:pt x="1167465" y="1369609"/>
                    <a:pt x="1168619" y="1359509"/>
                    <a:pt x="1170350" y="1348543"/>
                  </a:cubicBezTo>
                  <a:cubicBezTo>
                    <a:pt x="1162847" y="1348543"/>
                    <a:pt x="1157364" y="1348543"/>
                    <a:pt x="1151593" y="1348543"/>
                  </a:cubicBezTo>
                  <a:cubicBezTo>
                    <a:pt x="1141492" y="1348543"/>
                    <a:pt x="1131103" y="1348543"/>
                    <a:pt x="1121003" y="1348831"/>
                  </a:cubicBezTo>
                  <a:cubicBezTo>
                    <a:pt x="1113211" y="1349120"/>
                    <a:pt x="1110902" y="1346234"/>
                    <a:pt x="1110902" y="1338154"/>
                  </a:cubicBezTo>
                  <a:cubicBezTo>
                    <a:pt x="1111191" y="1278129"/>
                    <a:pt x="1111191" y="1217815"/>
                    <a:pt x="1111191" y="1157790"/>
                  </a:cubicBezTo>
                  <a:cubicBezTo>
                    <a:pt x="1111191" y="1155193"/>
                    <a:pt x="1111191" y="1152596"/>
                    <a:pt x="1111191" y="1148555"/>
                  </a:cubicBezTo>
                  <a:cubicBezTo>
                    <a:pt x="1141204" y="1148555"/>
                    <a:pt x="1170350" y="1148555"/>
                    <a:pt x="1200651" y="1148555"/>
                  </a:cubicBezTo>
                  <a:cubicBezTo>
                    <a:pt x="1200651" y="1118254"/>
                    <a:pt x="1200651" y="1089108"/>
                    <a:pt x="1200651" y="1059095"/>
                  </a:cubicBezTo>
                  <a:cubicBezTo>
                    <a:pt x="1223449" y="1059095"/>
                    <a:pt x="1244804" y="1059095"/>
                    <a:pt x="1266737" y="1059095"/>
                  </a:cubicBezTo>
                  <a:cubicBezTo>
                    <a:pt x="1266737" y="1055344"/>
                    <a:pt x="1266737" y="1052746"/>
                    <a:pt x="1266737" y="1049860"/>
                  </a:cubicBezTo>
                  <a:cubicBezTo>
                    <a:pt x="1266737" y="1015519"/>
                    <a:pt x="1266160" y="980889"/>
                    <a:pt x="1266448" y="946548"/>
                  </a:cubicBezTo>
                  <a:cubicBezTo>
                    <a:pt x="1266448" y="939334"/>
                    <a:pt x="1264428" y="936448"/>
                    <a:pt x="1257213" y="934428"/>
                  </a:cubicBezTo>
                  <a:cubicBezTo>
                    <a:pt x="1164867" y="910187"/>
                    <a:pt x="1072521" y="885657"/>
                    <a:pt x="980175" y="861128"/>
                  </a:cubicBezTo>
                  <a:cubicBezTo>
                    <a:pt x="829824" y="821304"/>
                    <a:pt x="679473" y="781191"/>
                    <a:pt x="529122" y="741367"/>
                  </a:cubicBezTo>
                  <a:cubicBezTo>
                    <a:pt x="524504" y="740212"/>
                    <a:pt x="521041" y="739058"/>
                    <a:pt x="517867" y="744830"/>
                  </a:cubicBezTo>
                  <a:cubicBezTo>
                    <a:pt x="432735" y="891718"/>
                    <a:pt x="347027" y="1038029"/>
                    <a:pt x="261895" y="1184917"/>
                  </a:cubicBezTo>
                  <a:cubicBezTo>
                    <a:pt x="256412" y="1194151"/>
                    <a:pt x="252372" y="1204252"/>
                    <a:pt x="248909" y="1214352"/>
                  </a:cubicBezTo>
                  <a:cubicBezTo>
                    <a:pt x="243426" y="1231090"/>
                    <a:pt x="237943" y="1247828"/>
                    <a:pt x="234191" y="1265142"/>
                  </a:cubicBezTo>
                  <a:cubicBezTo>
                    <a:pt x="231594" y="1276974"/>
                    <a:pt x="229574" y="1289672"/>
                    <a:pt x="230728" y="1301792"/>
                  </a:cubicBezTo>
                  <a:cubicBezTo>
                    <a:pt x="237366" y="1367589"/>
                    <a:pt x="244869" y="1433386"/>
                    <a:pt x="252083" y="1499182"/>
                  </a:cubicBezTo>
                  <a:cubicBezTo>
                    <a:pt x="260741" y="1577388"/>
                    <a:pt x="269398" y="1655882"/>
                    <a:pt x="278056" y="1734088"/>
                  </a:cubicBezTo>
                  <a:cubicBezTo>
                    <a:pt x="281230" y="1761214"/>
                    <a:pt x="282961" y="1788341"/>
                    <a:pt x="294505" y="1814025"/>
                  </a:cubicBezTo>
                  <a:cubicBezTo>
                    <a:pt x="296525" y="1818354"/>
                    <a:pt x="294793" y="1824702"/>
                    <a:pt x="294216" y="1829897"/>
                  </a:cubicBezTo>
                  <a:cubicBezTo>
                    <a:pt x="293350" y="1838843"/>
                    <a:pt x="290465" y="1847789"/>
                    <a:pt x="291619" y="1856446"/>
                  </a:cubicBezTo>
                  <a:cubicBezTo>
                    <a:pt x="296525" y="1903774"/>
                    <a:pt x="302296" y="1951101"/>
                    <a:pt x="307491" y="1998717"/>
                  </a:cubicBezTo>
                  <a:cubicBezTo>
                    <a:pt x="318746" y="2101164"/>
                    <a:pt x="330000" y="2203610"/>
                    <a:pt x="341255" y="2306057"/>
                  </a:cubicBezTo>
                  <a:cubicBezTo>
                    <a:pt x="352798" y="2411966"/>
                    <a:pt x="364341" y="2518164"/>
                    <a:pt x="375885" y="2624074"/>
                  </a:cubicBezTo>
                  <a:cubicBezTo>
                    <a:pt x="377039" y="2639657"/>
                    <a:pt x="379348" y="2655529"/>
                    <a:pt x="381368" y="2671979"/>
                  </a:cubicBezTo>
                  <a:close/>
                  <a:moveTo>
                    <a:pt x="1695858" y="2671401"/>
                  </a:moveTo>
                  <a:cubicBezTo>
                    <a:pt x="1671328" y="2544137"/>
                    <a:pt x="1647087" y="2418315"/>
                    <a:pt x="1622269" y="2290185"/>
                  </a:cubicBezTo>
                  <a:cubicBezTo>
                    <a:pt x="1430651" y="2417738"/>
                    <a:pt x="1241630" y="2543560"/>
                    <a:pt x="1052320" y="2669381"/>
                  </a:cubicBezTo>
                  <a:cubicBezTo>
                    <a:pt x="1052609" y="2669959"/>
                    <a:pt x="1053186" y="2670824"/>
                    <a:pt x="1053475" y="2671401"/>
                  </a:cubicBezTo>
                  <a:cubicBezTo>
                    <a:pt x="1266737" y="2671401"/>
                    <a:pt x="1479999" y="2671401"/>
                    <a:pt x="1695858" y="2671401"/>
                  </a:cubicBezTo>
                  <a:close/>
                  <a:moveTo>
                    <a:pt x="1567727" y="2237374"/>
                  </a:moveTo>
                  <a:cubicBezTo>
                    <a:pt x="1568016" y="2236797"/>
                    <a:pt x="1568305" y="2235931"/>
                    <a:pt x="1568593" y="2235354"/>
                  </a:cubicBezTo>
                  <a:cubicBezTo>
                    <a:pt x="1421705" y="2108667"/>
                    <a:pt x="1274817" y="1981979"/>
                    <a:pt x="1126197" y="1854138"/>
                  </a:cubicBezTo>
                  <a:cubicBezTo>
                    <a:pt x="1103688" y="1983422"/>
                    <a:pt x="1081756" y="2110398"/>
                    <a:pt x="1059824" y="2237374"/>
                  </a:cubicBezTo>
                  <a:cubicBezTo>
                    <a:pt x="1229798" y="2237374"/>
                    <a:pt x="1398907" y="2237374"/>
                    <a:pt x="1567727" y="2237374"/>
                  </a:cubicBezTo>
                  <a:close/>
                  <a:moveTo>
                    <a:pt x="985369" y="2659281"/>
                  </a:moveTo>
                  <a:cubicBezTo>
                    <a:pt x="985947" y="2659858"/>
                    <a:pt x="986524" y="2660147"/>
                    <a:pt x="987101" y="2660724"/>
                  </a:cubicBezTo>
                  <a:cubicBezTo>
                    <a:pt x="1175545" y="2535479"/>
                    <a:pt x="1364277" y="2409946"/>
                    <a:pt x="1552721" y="2284702"/>
                  </a:cubicBezTo>
                  <a:cubicBezTo>
                    <a:pt x="1552433" y="2283836"/>
                    <a:pt x="1552144" y="2283259"/>
                    <a:pt x="1551567" y="2282393"/>
                  </a:cubicBezTo>
                  <a:cubicBezTo>
                    <a:pt x="1550701" y="2282393"/>
                    <a:pt x="1549547" y="2282105"/>
                    <a:pt x="1548681" y="2282105"/>
                  </a:cubicBezTo>
                  <a:cubicBezTo>
                    <a:pt x="1385055" y="2282105"/>
                    <a:pt x="1221141" y="2282393"/>
                    <a:pt x="1057515" y="2282105"/>
                  </a:cubicBezTo>
                  <a:cubicBezTo>
                    <a:pt x="1052320" y="2282105"/>
                    <a:pt x="1050589" y="2283836"/>
                    <a:pt x="1049723" y="2289031"/>
                  </a:cubicBezTo>
                  <a:cubicBezTo>
                    <a:pt x="1032408" y="2389169"/>
                    <a:pt x="1014805" y="2489306"/>
                    <a:pt x="997201" y="2589444"/>
                  </a:cubicBezTo>
                  <a:cubicBezTo>
                    <a:pt x="993450" y="2612531"/>
                    <a:pt x="989410" y="2635906"/>
                    <a:pt x="985369" y="2659281"/>
                  </a:cubicBezTo>
                  <a:close/>
                  <a:moveTo>
                    <a:pt x="1183914" y="1843460"/>
                  </a:moveTo>
                  <a:cubicBezTo>
                    <a:pt x="1183625" y="1844037"/>
                    <a:pt x="1183337" y="1844615"/>
                    <a:pt x="1183048" y="1845192"/>
                  </a:cubicBezTo>
                  <a:cubicBezTo>
                    <a:pt x="1323587" y="1966107"/>
                    <a:pt x="1464127" y="2087312"/>
                    <a:pt x="1606397" y="2209671"/>
                  </a:cubicBezTo>
                  <a:cubicBezTo>
                    <a:pt x="1606109" y="2205342"/>
                    <a:pt x="1606109" y="2203899"/>
                    <a:pt x="1605820" y="2202167"/>
                  </a:cubicBezTo>
                  <a:cubicBezTo>
                    <a:pt x="1583599" y="2085292"/>
                    <a:pt x="1561090" y="1968416"/>
                    <a:pt x="1539158" y="1851541"/>
                  </a:cubicBezTo>
                  <a:cubicBezTo>
                    <a:pt x="1538004" y="1844615"/>
                    <a:pt x="1535695" y="1842595"/>
                    <a:pt x="1528769" y="1842595"/>
                  </a:cubicBezTo>
                  <a:cubicBezTo>
                    <a:pt x="1416511" y="1842883"/>
                    <a:pt x="1304541" y="1842595"/>
                    <a:pt x="1192283" y="1842595"/>
                  </a:cubicBezTo>
                  <a:cubicBezTo>
                    <a:pt x="1189108" y="1843172"/>
                    <a:pt x="1186511" y="1843172"/>
                    <a:pt x="1183914" y="1843460"/>
                  </a:cubicBezTo>
                  <a:close/>
                  <a:moveTo>
                    <a:pt x="1457778" y="1424728"/>
                  </a:moveTo>
                  <a:cubicBezTo>
                    <a:pt x="1456623" y="1424440"/>
                    <a:pt x="1455469" y="1424440"/>
                    <a:pt x="1454315" y="1424151"/>
                  </a:cubicBezTo>
                  <a:cubicBezTo>
                    <a:pt x="1365432" y="1548530"/>
                    <a:pt x="1276837" y="1672620"/>
                    <a:pt x="1187088" y="1798442"/>
                  </a:cubicBezTo>
                  <a:cubicBezTo>
                    <a:pt x="1301944" y="1798442"/>
                    <a:pt x="1414202" y="1798442"/>
                    <a:pt x="1528480" y="1798442"/>
                  </a:cubicBezTo>
                  <a:cubicBezTo>
                    <a:pt x="1504817" y="1673197"/>
                    <a:pt x="1481153" y="1548818"/>
                    <a:pt x="1457778" y="1424728"/>
                  </a:cubicBezTo>
                  <a:close/>
                  <a:moveTo>
                    <a:pt x="1137741" y="1789207"/>
                  </a:moveTo>
                  <a:cubicBezTo>
                    <a:pt x="1138318" y="1789495"/>
                    <a:pt x="1138895" y="1789495"/>
                    <a:pt x="1139184" y="1789784"/>
                  </a:cubicBezTo>
                  <a:cubicBezTo>
                    <a:pt x="1140915" y="1787475"/>
                    <a:pt x="1142646" y="1785167"/>
                    <a:pt x="1144378" y="1782858"/>
                  </a:cubicBezTo>
                  <a:cubicBezTo>
                    <a:pt x="1242496" y="1645782"/>
                    <a:pt x="1340614" y="1508417"/>
                    <a:pt x="1438443" y="1371052"/>
                  </a:cubicBezTo>
                  <a:cubicBezTo>
                    <a:pt x="1441329" y="1367012"/>
                    <a:pt x="1442483" y="1360952"/>
                    <a:pt x="1443349" y="1355757"/>
                  </a:cubicBezTo>
                  <a:cubicBezTo>
                    <a:pt x="1443926" y="1351140"/>
                    <a:pt x="1441617" y="1348543"/>
                    <a:pt x="1436134" y="1348543"/>
                  </a:cubicBezTo>
                  <a:cubicBezTo>
                    <a:pt x="1365143" y="1348543"/>
                    <a:pt x="1293863" y="1348543"/>
                    <a:pt x="1222872" y="1348254"/>
                  </a:cubicBezTo>
                  <a:cubicBezTo>
                    <a:pt x="1217389" y="1348254"/>
                    <a:pt x="1214792" y="1350563"/>
                    <a:pt x="1213926" y="1355757"/>
                  </a:cubicBezTo>
                  <a:cubicBezTo>
                    <a:pt x="1211329" y="1369898"/>
                    <a:pt x="1208155" y="1383750"/>
                    <a:pt x="1205557" y="1397890"/>
                  </a:cubicBezTo>
                  <a:cubicBezTo>
                    <a:pt x="1186511" y="1506685"/>
                    <a:pt x="1167176" y="1615481"/>
                    <a:pt x="1148130" y="1724276"/>
                  </a:cubicBezTo>
                  <a:cubicBezTo>
                    <a:pt x="1144667" y="1745920"/>
                    <a:pt x="1141204" y="1767563"/>
                    <a:pt x="1137741" y="1789207"/>
                  </a:cubicBezTo>
                  <a:close/>
                  <a:moveTo>
                    <a:pt x="2918579" y="1982268"/>
                  </a:moveTo>
                  <a:cubicBezTo>
                    <a:pt x="2937048" y="1981979"/>
                    <a:pt x="2951188" y="1967262"/>
                    <a:pt x="2951188" y="1947927"/>
                  </a:cubicBezTo>
                  <a:cubicBezTo>
                    <a:pt x="2951188" y="1930612"/>
                    <a:pt x="2935605" y="1916471"/>
                    <a:pt x="2916558" y="1916471"/>
                  </a:cubicBezTo>
                  <a:cubicBezTo>
                    <a:pt x="2898089" y="1916471"/>
                    <a:pt x="2883660" y="1931189"/>
                    <a:pt x="2883660" y="1950524"/>
                  </a:cubicBezTo>
                  <a:cubicBezTo>
                    <a:pt x="2883660" y="1968128"/>
                    <a:pt x="2899244" y="1982268"/>
                    <a:pt x="2918579" y="1982268"/>
                  </a:cubicBezTo>
                  <a:close/>
                  <a:moveTo>
                    <a:pt x="2465505" y="2346458"/>
                  </a:moveTo>
                  <a:cubicBezTo>
                    <a:pt x="2485129" y="2346458"/>
                    <a:pt x="2499269" y="2332895"/>
                    <a:pt x="2499269" y="2314426"/>
                  </a:cubicBezTo>
                  <a:cubicBezTo>
                    <a:pt x="2499269" y="2294802"/>
                    <a:pt x="2485417" y="2281527"/>
                    <a:pt x="2465505" y="2281527"/>
                  </a:cubicBezTo>
                  <a:cubicBezTo>
                    <a:pt x="2446170" y="2281527"/>
                    <a:pt x="2432030" y="2294802"/>
                    <a:pt x="2432318" y="2312983"/>
                  </a:cubicBezTo>
                  <a:cubicBezTo>
                    <a:pt x="2432607" y="2332895"/>
                    <a:pt x="2445882" y="2346458"/>
                    <a:pt x="2465505" y="234645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5FF1E1-445A-417C-B8F8-D17D4F391713}"/>
                </a:ext>
              </a:extLst>
            </p:cNvPr>
            <p:cNvGrpSpPr/>
            <p:nvPr/>
          </p:nvGrpSpPr>
          <p:grpSpPr>
            <a:xfrm>
              <a:off x="1105119" y="4329161"/>
              <a:ext cx="3600638" cy="1900853"/>
              <a:chOff x="1013516" y="4208134"/>
              <a:chExt cx="4025348" cy="212506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EC0318C-380B-4A83-9D5A-044FDC247DDB}"/>
                  </a:ext>
                </a:extLst>
              </p:cNvPr>
              <p:cNvGrpSpPr/>
              <p:nvPr/>
            </p:nvGrpSpPr>
            <p:grpSpPr>
              <a:xfrm>
                <a:off x="1013516" y="4208134"/>
                <a:ext cx="4025348" cy="2125066"/>
                <a:chOff x="1214483" y="1520686"/>
                <a:chExt cx="4025348" cy="2125066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09392CB-AB89-4778-BFD1-72ACFACAA288}"/>
                    </a:ext>
                  </a:extLst>
                </p:cNvPr>
                <p:cNvSpPr/>
                <p:nvPr/>
              </p:nvSpPr>
              <p:spPr>
                <a:xfrm>
                  <a:off x="1214483" y="1520686"/>
                  <a:ext cx="4025348" cy="1520688"/>
                </a:xfrm>
                <a:custGeom>
                  <a:avLst/>
                  <a:gdLst>
                    <a:gd name="connsiteX0" fmla="*/ 0 w 4025348"/>
                    <a:gd name="connsiteY0" fmla="*/ 795130 h 1520688"/>
                    <a:gd name="connsiteX1" fmla="*/ 0 w 4025348"/>
                    <a:gd name="connsiteY1" fmla="*/ 795131 h 1520688"/>
                    <a:gd name="connsiteX2" fmla="*/ 0 w 4025348"/>
                    <a:gd name="connsiteY2" fmla="*/ 795131 h 1520688"/>
                    <a:gd name="connsiteX3" fmla="*/ 2024017 w 4025348"/>
                    <a:gd name="connsiteY3" fmla="*/ 0 h 1520688"/>
                    <a:gd name="connsiteX4" fmla="*/ 2360289 w 4025348"/>
                    <a:gd name="connsiteY4" fmla="*/ 0 h 1520688"/>
                    <a:gd name="connsiteX5" fmla="*/ 2373542 w 4025348"/>
                    <a:gd name="connsiteY5" fmla="*/ 13253 h 1520688"/>
                    <a:gd name="connsiteX6" fmla="*/ 2373542 w 4025348"/>
                    <a:gd name="connsiteY6" fmla="*/ 66261 h 1520688"/>
                    <a:gd name="connsiteX7" fmla="*/ 2372170 w 4025348"/>
                    <a:gd name="connsiteY7" fmla="*/ 69574 h 1520688"/>
                    <a:gd name="connsiteX8" fmla="*/ 3299791 w 4025348"/>
                    <a:gd name="connsiteY8" fmla="*/ 69574 h 1520688"/>
                    <a:gd name="connsiteX9" fmla="*/ 4025348 w 4025348"/>
                    <a:gd name="connsiteY9" fmla="*/ 795131 h 1520688"/>
                    <a:gd name="connsiteX10" fmla="*/ 4025347 w 4025348"/>
                    <a:gd name="connsiteY10" fmla="*/ 795131 h 1520688"/>
                    <a:gd name="connsiteX11" fmla="*/ 3299790 w 4025348"/>
                    <a:gd name="connsiteY11" fmla="*/ 1520688 h 1520688"/>
                    <a:gd name="connsiteX12" fmla="*/ 725557 w 4025348"/>
                    <a:gd name="connsiteY12" fmla="*/ 1520687 h 1520688"/>
                    <a:gd name="connsiteX13" fmla="*/ 14741 w 4025348"/>
                    <a:gd name="connsiteY13" fmla="*/ 941355 h 1520688"/>
                    <a:gd name="connsiteX14" fmla="*/ 0 w 4025348"/>
                    <a:gd name="connsiteY14" fmla="*/ 795131 h 1520688"/>
                    <a:gd name="connsiteX15" fmla="*/ 14741 w 4025348"/>
                    <a:gd name="connsiteY15" fmla="*/ 648906 h 1520688"/>
                    <a:gd name="connsiteX16" fmla="*/ 725557 w 4025348"/>
                    <a:gd name="connsiteY16" fmla="*/ 69574 h 1520688"/>
                    <a:gd name="connsiteX17" fmla="*/ 2012137 w 4025348"/>
                    <a:gd name="connsiteY17" fmla="*/ 69574 h 1520688"/>
                    <a:gd name="connsiteX18" fmla="*/ 2010764 w 4025348"/>
                    <a:gd name="connsiteY18" fmla="*/ 66261 h 1520688"/>
                    <a:gd name="connsiteX19" fmla="*/ 2010764 w 4025348"/>
                    <a:gd name="connsiteY19" fmla="*/ 13253 h 1520688"/>
                    <a:gd name="connsiteX20" fmla="*/ 2024017 w 4025348"/>
                    <a:gd name="connsiteY20" fmla="*/ 0 h 152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25348" h="1520688">
                      <a:moveTo>
                        <a:pt x="0" y="795130"/>
                      </a:moveTo>
                      <a:lnTo>
                        <a:pt x="0" y="795131"/>
                      </a:lnTo>
                      <a:lnTo>
                        <a:pt x="0" y="795131"/>
                      </a:lnTo>
                      <a:close/>
                      <a:moveTo>
                        <a:pt x="2024017" y="0"/>
                      </a:moveTo>
                      <a:lnTo>
                        <a:pt x="2360289" y="0"/>
                      </a:lnTo>
                      <a:cubicBezTo>
                        <a:pt x="2367608" y="0"/>
                        <a:pt x="2373542" y="5934"/>
                        <a:pt x="2373542" y="13253"/>
                      </a:cubicBezTo>
                      <a:lnTo>
                        <a:pt x="2373542" y="66261"/>
                      </a:lnTo>
                      <a:lnTo>
                        <a:pt x="2372170" y="69574"/>
                      </a:lnTo>
                      <a:lnTo>
                        <a:pt x="3299791" y="69574"/>
                      </a:lnTo>
                      <a:cubicBezTo>
                        <a:pt x="3700505" y="69574"/>
                        <a:pt x="4025348" y="394417"/>
                        <a:pt x="4025348" y="795131"/>
                      </a:cubicBezTo>
                      <a:lnTo>
                        <a:pt x="4025347" y="795131"/>
                      </a:lnTo>
                      <a:cubicBezTo>
                        <a:pt x="4025347" y="1195845"/>
                        <a:pt x="3700504" y="1520688"/>
                        <a:pt x="3299790" y="1520688"/>
                      </a:cubicBezTo>
                      <a:lnTo>
                        <a:pt x="725557" y="1520687"/>
                      </a:lnTo>
                      <a:cubicBezTo>
                        <a:pt x="374932" y="1520687"/>
                        <a:pt x="82396" y="1271979"/>
                        <a:pt x="14741" y="941355"/>
                      </a:cubicBezTo>
                      <a:lnTo>
                        <a:pt x="0" y="795131"/>
                      </a:lnTo>
                      <a:lnTo>
                        <a:pt x="14741" y="648906"/>
                      </a:lnTo>
                      <a:cubicBezTo>
                        <a:pt x="82396" y="318282"/>
                        <a:pt x="374932" y="69574"/>
                        <a:pt x="725557" y="69574"/>
                      </a:cubicBezTo>
                      <a:lnTo>
                        <a:pt x="2012137" y="69574"/>
                      </a:lnTo>
                      <a:lnTo>
                        <a:pt x="2010764" y="66261"/>
                      </a:lnTo>
                      <a:lnTo>
                        <a:pt x="2010764" y="13253"/>
                      </a:lnTo>
                      <a:cubicBezTo>
                        <a:pt x="2010764" y="5934"/>
                        <a:pt x="2016698" y="0"/>
                        <a:pt x="20240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13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71011F-1B14-4935-AD1A-6B4A0CD835B9}"/>
                    </a:ext>
                  </a:extLst>
                </p:cNvPr>
                <p:cNvSpPr/>
                <p:nvPr/>
              </p:nvSpPr>
              <p:spPr>
                <a:xfrm>
                  <a:off x="1222513" y="3089826"/>
                  <a:ext cx="4005470" cy="1304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B019339-E5EE-402E-9713-D0128F8F1C8A}"/>
                    </a:ext>
                  </a:extLst>
                </p:cNvPr>
                <p:cNvSpPr/>
                <p:nvPr/>
              </p:nvSpPr>
              <p:spPr>
                <a:xfrm>
                  <a:off x="1356540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21E7388-B189-4A86-A651-A866A06C053F}"/>
                    </a:ext>
                  </a:extLst>
                </p:cNvPr>
                <p:cNvSpPr/>
                <p:nvPr/>
              </p:nvSpPr>
              <p:spPr>
                <a:xfrm>
                  <a:off x="1790043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6BC37AE-5156-4539-9C5C-DC6D5CCE86EE}"/>
                    </a:ext>
                  </a:extLst>
                </p:cNvPr>
                <p:cNvSpPr/>
                <p:nvPr/>
              </p:nvSpPr>
              <p:spPr>
                <a:xfrm>
                  <a:off x="4156269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F8AFF18-632F-4DC2-A575-0EA60AD65865}"/>
                    </a:ext>
                  </a:extLst>
                </p:cNvPr>
                <p:cNvSpPr/>
                <p:nvPr/>
              </p:nvSpPr>
              <p:spPr>
                <a:xfrm>
                  <a:off x="4589772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FC9E1E-D8E7-4AED-B942-36C784BA5B3F}"/>
                    </a:ext>
                  </a:extLst>
                </p:cNvPr>
                <p:cNvGrpSpPr/>
                <p:nvPr/>
              </p:nvGrpSpPr>
              <p:grpSpPr>
                <a:xfrm>
                  <a:off x="1831488" y="1583676"/>
                  <a:ext cx="2775868" cy="1463040"/>
                  <a:chOff x="1831488" y="1583676"/>
                  <a:chExt cx="2775868" cy="146304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492601F-4FA9-44EE-99CA-70374A0E8925}"/>
                      </a:ext>
                    </a:extLst>
                  </p:cNvPr>
                  <p:cNvSpPr/>
                  <p:nvPr/>
                </p:nvSpPr>
                <p:spPr>
                  <a:xfrm>
                    <a:off x="1831488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8AFD01B5-12D4-4C60-8D91-193088221F52}"/>
                      </a:ext>
                    </a:extLst>
                  </p:cNvPr>
                  <p:cNvSpPr/>
                  <p:nvPr/>
                </p:nvSpPr>
                <p:spPr>
                  <a:xfrm>
                    <a:off x="2010549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F77AC12-1E2A-4155-BF65-3BB485AF4BEA}"/>
                      </a:ext>
                    </a:extLst>
                  </p:cNvPr>
                  <p:cNvSpPr/>
                  <p:nvPr/>
                </p:nvSpPr>
                <p:spPr>
                  <a:xfrm>
                    <a:off x="4382576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530C5C2-91B9-483E-821E-BF29DD98DD6A}"/>
                      </a:ext>
                    </a:extLst>
                  </p:cNvPr>
                  <p:cNvSpPr/>
                  <p:nvPr/>
                </p:nvSpPr>
                <p:spPr>
                  <a:xfrm>
                    <a:off x="4561637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0456BA7-83E6-4696-A0C0-CE2CF14928B0}"/>
                    </a:ext>
                  </a:extLst>
                </p:cNvPr>
                <p:cNvGrpSpPr/>
                <p:nvPr/>
              </p:nvGrpSpPr>
              <p:grpSpPr>
                <a:xfrm>
                  <a:off x="2651948" y="1583676"/>
                  <a:ext cx="424633" cy="1463039"/>
                  <a:chOff x="2651948" y="1600201"/>
                  <a:chExt cx="424633" cy="1431235"/>
                </a:xfrm>
                <a:solidFill>
                  <a:schemeClr val="bg1"/>
                </a:solidFill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FFBED92-360F-48C4-A876-59EFE74F7857}"/>
                      </a:ext>
                    </a:extLst>
                  </p:cNvPr>
                  <p:cNvSpPr/>
                  <p:nvPr/>
                </p:nvSpPr>
                <p:spPr>
                  <a:xfrm>
                    <a:off x="2651948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BCA29AD-2C29-442D-9BBC-F2D6B9E06590}"/>
                      </a:ext>
                    </a:extLst>
                  </p:cNvPr>
                  <p:cNvSpPr/>
                  <p:nvPr/>
                </p:nvSpPr>
                <p:spPr>
                  <a:xfrm>
                    <a:off x="3013105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ED4C8B1-B3B7-4B5A-85DA-BFFC7877BA2A}"/>
                      </a:ext>
                    </a:extLst>
                  </p:cNvPr>
                  <p:cNvSpPr/>
                  <p:nvPr/>
                </p:nvSpPr>
                <p:spPr>
                  <a:xfrm>
                    <a:off x="2651948" y="1709530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B25947B-C649-4B03-A0CF-D5D6A57FCAC8}"/>
                      </a:ext>
                    </a:extLst>
                  </p:cNvPr>
                  <p:cNvSpPr/>
                  <p:nvPr/>
                </p:nvSpPr>
                <p:spPr>
                  <a:xfrm>
                    <a:off x="2651948" y="1891747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994DDD7-436A-4D7A-A89F-2BA632426A73}"/>
                      </a:ext>
                    </a:extLst>
                  </p:cNvPr>
                  <p:cNvSpPr/>
                  <p:nvPr/>
                </p:nvSpPr>
                <p:spPr>
                  <a:xfrm>
                    <a:off x="2651948" y="2073964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6063D0E6-82CE-4E46-8FFF-1925D847AD5D}"/>
                      </a:ext>
                    </a:extLst>
                  </p:cNvPr>
                  <p:cNvSpPr/>
                  <p:nvPr/>
                </p:nvSpPr>
                <p:spPr>
                  <a:xfrm>
                    <a:off x="2651948" y="2256181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0D6D0CA4-ABF4-4973-8338-8EB218A36ABC}"/>
                      </a:ext>
                    </a:extLst>
                  </p:cNvPr>
                  <p:cNvSpPr/>
                  <p:nvPr/>
                </p:nvSpPr>
                <p:spPr>
                  <a:xfrm>
                    <a:off x="2651948" y="2438398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376351E-59E3-4954-97DE-8579C502DCD6}"/>
                      </a:ext>
                    </a:extLst>
                  </p:cNvPr>
                  <p:cNvSpPr/>
                  <p:nvPr/>
                </p:nvSpPr>
                <p:spPr>
                  <a:xfrm>
                    <a:off x="2651948" y="2620615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C2494F8-DFC3-4658-BACA-678B1E1021D2}"/>
                      </a:ext>
                    </a:extLst>
                  </p:cNvPr>
                  <p:cNvSpPr/>
                  <p:nvPr/>
                </p:nvSpPr>
                <p:spPr>
                  <a:xfrm>
                    <a:off x="2651948" y="2802832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C1B6A-38B8-43F4-BF02-7E87D7F3FC76}"/>
                  </a:ext>
                </a:extLst>
              </p:cNvPr>
              <p:cNvSpPr/>
              <p:nvPr/>
            </p:nvSpPr>
            <p:spPr>
              <a:xfrm>
                <a:off x="3045401" y="4541646"/>
                <a:ext cx="1057201" cy="112812"/>
              </a:xfrm>
              <a:custGeom>
                <a:avLst/>
                <a:gdLst/>
                <a:ahLst/>
                <a:cxnLst/>
                <a:rect l="l" t="t" r="r" b="b"/>
                <a:pathLst>
                  <a:path w="1057201" h="112812">
                    <a:moveTo>
                      <a:pt x="790203" y="27310"/>
                    </a:moveTo>
                    <a:lnTo>
                      <a:pt x="775469" y="67791"/>
                    </a:lnTo>
                    <a:lnTo>
                      <a:pt x="805235" y="67791"/>
                    </a:lnTo>
                    <a:close/>
                    <a:moveTo>
                      <a:pt x="674191" y="20315"/>
                    </a:moveTo>
                    <a:lnTo>
                      <a:pt x="674191" y="51271"/>
                    </a:lnTo>
                    <a:lnTo>
                      <a:pt x="686246" y="51271"/>
                    </a:lnTo>
                    <a:cubicBezTo>
                      <a:pt x="694928" y="51271"/>
                      <a:pt x="700732" y="50701"/>
                      <a:pt x="703659" y="49560"/>
                    </a:cubicBezTo>
                    <a:cubicBezTo>
                      <a:pt x="706586" y="48419"/>
                      <a:pt x="708881" y="46633"/>
                      <a:pt x="710543" y="44202"/>
                    </a:cubicBezTo>
                    <a:cubicBezTo>
                      <a:pt x="712205" y="41771"/>
                      <a:pt x="713036" y="38943"/>
                      <a:pt x="713036" y="35719"/>
                    </a:cubicBezTo>
                    <a:cubicBezTo>
                      <a:pt x="713036" y="31750"/>
                      <a:pt x="711870" y="28476"/>
                      <a:pt x="709538" y="25896"/>
                    </a:cubicBezTo>
                    <a:cubicBezTo>
                      <a:pt x="707206" y="23316"/>
                      <a:pt x="704255" y="21704"/>
                      <a:pt x="700683" y="21059"/>
                    </a:cubicBezTo>
                    <a:cubicBezTo>
                      <a:pt x="698054" y="20563"/>
                      <a:pt x="692770" y="20315"/>
                      <a:pt x="684833" y="20315"/>
                    </a:cubicBezTo>
                    <a:close/>
                    <a:moveTo>
                      <a:pt x="462558" y="18827"/>
                    </a:moveTo>
                    <a:cubicBezTo>
                      <a:pt x="453479" y="18827"/>
                      <a:pt x="446162" y="21940"/>
                      <a:pt x="440606" y="28166"/>
                    </a:cubicBezTo>
                    <a:cubicBezTo>
                      <a:pt x="435049" y="34392"/>
                      <a:pt x="432271" y="43780"/>
                      <a:pt x="432271" y="56331"/>
                    </a:cubicBezTo>
                    <a:cubicBezTo>
                      <a:pt x="432271" y="68684"/>
                      <a:pt x="435124" y="78048"/>
                      <a:pt x="440829" y="84423"/>
                    </a:cubicBezTo>
                    <a:cubicBezTo>
                      <a:pt x="446534" y="90797"/>
                      <a:pt x="453777" y="93985"/>
                      <a:pt x="462558" y="93985"/>
                    </a:cubicBezTo>
                    <a:cubicBezTo>
                      <a:pt x="471339" y="93985"/>
                      <a:pt x="478544" y="90822"/>
                      <a:pt x="484175" y="84497"/>
                    </a:cubicBezTo>
                    <a:cubicBezTo>
                      <a:pt x="489806" y="78172"/>
                      <a:pt x="492621" y="68684"/>
                      <a:pt x="492621" y="56034"/>
                    </a:cubicBezTo>
                    <a:cubicBezTo>
                      <a:pt x="492621" y="43532"/>
                      <a:pt x="489880" y="34206"/>
                      <a:pt x="484398" y="28054"/>
                    </a:cubicBezTo>
                    <a:cubicBezTo>
                      <a:pt x="478917" y="21902"/>
                      <a:pt x="471636" y="18827"/>
                      <a:pt x="462558" y="18827"/>
                    </a:cubicBezTo>
                    <a:close/>
                    <a:moveTo>
                      <a:pt x="52983" y="18827"/>
                    </a:moveTo>
                    <a:cubicBezTo>
                      <a:pt x="43904" y="18827"/>
                      <a:pt x="36587" y="21940"/>
                      <a:pt x="31031" y="28166"/>
                    </a:cubicBezTo>
                    <a:cubicBezTo>
                      <a:pt x="25474" y="34392"/>
                      <a:pt x="22696" y="43780"/>
                      <a:pt x="22696" y="56331"/>
                    </a:cubicBezTo>
                    <a:cubicBezTo>
                      <a:pt x="22696" y="68684"/>
                      <a:pt x="25549" y="78048"/>
                      <a:pt x="31254" y="84423"/>
                    </a:cubicBezTo>
                    <a:cubicBezTo>
                      <a:pt x="36959" y="90797"/>
                      <a:pt x="44202" y="93985"/>
                      <a:pt x="52983" y="93985"/>
                    </a:cubicBezTo>
                    <a:cubicBezTo>
                      <a:pt x="61764" y="93985"/>
                      <a:pt x="68969" y="90822"/>
                      <a:pt x="74600" y="84497"/>
                    </a:cubicBezTo>
                    <a:cubicBezTo>
                      <a:pt x="80231" y="78172"/>
                      <a:pt x="83046" y="68684"/>
                      <a:pt x="83046" y="56034"/>
                    </a:cubicBezTo>
                    <a:cubicBezTo>
                      <a:pt x="83046" y="43532"/>
                      <a:pt x="80305" y="34206"/>
                      <a:pt x="74823" y="28054"/>
                    </a:cubicBezTo>
                    <a:cubicBezTo>
                      <a:pt x="69342" y="21902"/>
                      <a:pt x="62061" y="18827"/>
                      <a:pt x="52983" y="18827"/>
                    </a:cubicBezTo>
                    <a:close/>
                    <a:moveTo>
                      <a:pt x="157460" y="2753"/>
                    </a:moveTo>
                    <a:lnTo>
                      <a:pt x="179487" y="2753"/>
                    </a:lnTo>
                    <a:lnTo>
                      <a:pt x="179487" y="92571"/>
                    </a:lnTo>
                    <a:lnTo>
                      <a:pt x="234255" y="92571"/>
                    </a:lnTo>
                    <a:lnTo>
                      <a:pt x="234255" y="110951"/>
                    </a:lnTo>
                    <a:lnTo>
                      <a:pt x="157460" y="110951"/>
                    </a:lnTo>
                    <a:close/>
                    <a:moveTo>
                      <a:pt x="955179" y="1860"/>
                    </a:moveTo>
                    <a:lnTo>
                      <a:pt x="981001" y="1860"/>
                    </a:lnTo>
                    <a:lnTo>
                      <a:pt x="1006673" y="45020"/>
                    </a:lnTo>
                    <a:lnTo>
                      <a:pt x="1031825" y="1860"/>
                    </a:lnTo>
                    <a:lnTo>
                      <a:pt x="1057201" y="1860"/>
                    </a:lnTo>
                    <a:lnTo>
                      <a:pt x="1017091" y="65187"/>
                    </a:lnTo>
                    <a:lnTo>
                      <a:pt x="1017091" y="110951"/>
                    </a:lnTo>
                    <a:lnTo>
                      <a:pt x="995139" y="110951"/>
                    </a:lnTo>
                    <a:lnTo>
                      <a:pt x="995139" y="65038"/>
                    </a:lnTo>
                    <a:close/>
                    <a:moveTo>
                      <a:pt x="852413" y="1860"/>
                    </a:moveTo>
                    <a:lnTo>
                      <a:pt x="873844" y="1860"/>
                    </a:lnTo>
                    <a:lnTo>
                      <a:pt x="918493" y="74712"/>
                    </a:lnTo>
                    <a:lnTo>
                      <a:pt x="918493" y="1860"/>
                    </a:lnTo>
                    <a:lnTo>
                      <a:pt x="938957" y="1860"/>
                    </a:lnTo>
                    <a:lnTo>
                      <a:pt x="938957" y="110951"/>
                    </a:lnTo>
                    <a:lnTo>
                      <a:pt x="916856" y="110951"/>
                    </a:lnTo>
                    <a:lnTo>
                      <a:pt x="872877" y="39811"/>
                    </a:lnTo>
                    <a:lnTo>
                      <a:pt x="872877" y="110951"/>
                    </a:lnTo>
                    <a:lnTo>
                      <a:pt x="852413" y="110951"/>
                    </a:lnTo>
                    <a:close/>
                    <a:moveTo>
                      <a:pt x="778818" y="1860"/>
                    </a:moveTo>
                    <a:lnTo>
                      <a:pt x="802109" y="1860"/>
                    </a:lnTo>
                    <a:lnTo>
                      <a:pt x="845790" y="110951"/>
                    </a:lnTo>
                    <a:lnTo>
                      <a:pt x="821829" y="110951"/>
                    </a:lnTo>
                    <a:lnTo>
                      <a:pt x="812304" y="86171"/>
                    </a:lnTo>
                    <a:lnTo>
                      <a:pt x="768697" y="86171"/>
                    </a:lnTo>
                    <a:lnTo>
                      <a:pt x="759693" y="110951"/>
                    </a:lnTo>
                    <a:lnTo>
                      <a:pt x="736327" y="110951"/>
                    </a:lnTo>
                    <a:close/>
                    <a:moveTo>
                      <a:pt x="652165" y="1860"/>
                    </a:moveTo>
                    <a:lnTo>
                      <a:pt x="687512" y="1860"/>
                    </a:lnTo>
                    <a:cubicBezTo>
                      <a:pt x="700906" y="1860"/>
                      <a:pt x="709637" y="2406"/>
                      <a:pt x="713705" y="3497"/>
                    </a:cubicBezTo>
                    <a:cubicBezTo>
                      <a:pt x="719956" y="5134"/>
                      <a:pt x="725190" y="8694"/>
                      <a:pt x="729407" y="14176"/>
                    </a:cubicBezTo>
                    <a:cubicBezTo>
                      <a:pt x="733623" y="19658"/>
                      <a:pt x="735732" y="26739"/>
                      <a:pt x="735732" y="35421"/>
                    </a:cubicBezTo>
                    <a:cubicBezTo>
                      <a:pt x="735732" y="42118"/>
                      <a:pt x="734516" y="47749"/>
                      <a:pt x="732086" y="52313"/>
                    </a:cubicBezTo>
                    <a:cubicBezTo>
                      <a:pt x="729655" y="56877"/>
                      <a:pt x="726566" y="60461"/>
                      <a:pt x="722821" y="63066"/>
                    </a:cubicBezTo>
                    <a:cubicBezTo>
                      <a:pt x="719076" y="65670"/>
                      <a:pt x="715268" y="67394"/>
                      <a:pt x="711398" y="68238"/>
                    </a:cubicBezTo>
                    <a:cubicBezTo>
                      <a:pt x="706140" y="69279"/>
                      <a:pt x="698525" y="69800"/>
                      <a:pt x="688553" y="69800"/>
                    </a:cubicBezTo>
                    <a:lnTo>
                      <a:pt x="674191" y="69800"/>
                    </a:lnTo>
                    <a:lnTo>
                      <a:pt x="674191" y="110951"/>
                    </a:lnTo>
                    <a:lnTo>
                      <a:pt x="652165" y="110951"/>
                    </a:lnTo>
                    <a:close/>
                    <a:moveTo>
                      <a:pt x="528042" y="1860"/>
                    </a:moveTo>
                    <a:lnTo>
                      <a:pt x="561008" y="1860"/>
                    </a:lnTo>
                    <a:lnTo>
                      <a:pt x="580802" y="76274"/>
                    </a:lnTo>
                    <a:lnTo>
                      <a:pt x="600373" y="1860"/>
                    </a:lnTo>
                    <a:lnTo>
                      <a:pt x="633412" y="1860"/>
                    </a:lnTo>
                    <a:lnTo>
                      <a:pt x="633412" y="110951"/>
                    </a:lnTo>
                    <a:lnTo>
                      <a:pt x="612949" y="110951"/>
                    </a:lnTo>
                    <a:lnTo>
                      <a:pt x="612949" y="25077"/>
                    </a:lnTo>
                    <a:lnTo>
                      <a:pt x="591294" y="110951"/>
                    </a:lnTo>
                    <a:lnTo>
                      <a:pt x="570086" y="110951"/>
                    </a:lnTo>
                    <a:lnTo>
                      <a:pt x="548506" y="25077"/>
                    </a:lnTo>
                    <a:lnTo>
                      <a:pt x="548506" y="110951"/>
                    </a:lnTo>
                    <a:lnTo>
                      <a:pt x="528042" y="110951"/>
                    </a:lnTo>
                    <a:close/>
                    <a:moveTo>
                      <a:pt x="118095" y="1860"/>
                    </a:moveTo>
                    <a:lnTo>
                      <a:pt x="140122" y="1860"/>
                    </a:lnTo>
                    <a:lnTo>
                      <a:pt x="140122" y="110951"/>
                    </a:lnTo>
                    <a:lnTo>
                      <a:pt x="118095" y="110951"/>
                    </a:lnTo>
                    <a:close/>
                    <a:moveTo>
                      <a:pt x="462335" y="0"/>
                    </a:moveTo>
                    <a:cubicBezTo>
                      <a:pt x="478408" y="0"/>
                      <a:pt x="491269" y="4986"/>
                      <a:pt x="500918" y="14957"/>
                    </a:cubicBezTo>
                    <a:cubicBezTo>
                      <a:pt x="510567" y="24929"/>
                      <a:pt x="515392" y="38794"/>
                      <a:pt x="515392" y="56555"/>
                    </a:cubicBezTo>
                    <a:cubicBezTo>
                      <a:pt x="515392" y="74166"/>
                      <a:pt x="510604" y="87945"/>
                      <a:pt x="501030" y="97892"/>
                    </a:cubicBezTo>
                    <a:cubicBezTo>
                      <a:pt x="491455" y="107838"/>
                      <a:pt x="478656" y="112812"/>
                      <a:pt x="462632" y="112812"/>
                    </a:cubicBezTo>
                    <a:cubicBezTo>
                      <a:pt x="446410" y="112812"/>
                      <a:pt x="433512" y="107863"/>
                      <a:pt x="423937" y="97966"/>
                    </a:cubicBezTo>
                    <a:cubicBezTo>
                      <a:pt x="414362" y="88069"/>
                      <a:pt x="409575" y="74439"/>
                      <a:pt x="409575" y="57075"/>
                    </a:cubicBezTo>
                    <a:cubicBezTo>
                      <a:pt x="409575" y="45963"/>
                      <a:pt x="411237" y="36636"/>
                      <a:pt x="414561" y="29096"/>
                    </a:cubicBezTo>
                    <a:cubicBezTo>
                      <a:pt x="417041" y="23540"/>
                      <a:pt x="420427" y="18554"/>
                      <a:pt x="424718" y="14139"/>
                    </a:cubicBezTo>
                    <a:cubicBezTo>
                      <a:pt x="429009" y="9723"/>
                      <a:pt x="433710" y="6449"/>
                      <a:pt x="438820" y="4316"/>
                    </a:cubicBezTo>
                    <a:cubicBezTo>
                      <a:pt x="445616" y="1439"/>
                      <a:pt x="453454" y="0"/>
                      <a:pt x="462335" y="0"/>
                    </a:cubicBezTo>
                    <a:close/>
                    <a:moveTo>
                      <a:pt x="346918" y="0"/>
                    </a:moveTo>
                    <a:cubicBezTo>
                      <a:pt x="360263" y="0"/>
                      <a:pt x="371103" y="3944"/>
                      <a:pt x="379437" y="11832"/>
                    </a:cubicBezTo>
                    <a:cubicBezTo>
                      <a:pt x="384398" y="16495"/>
                      <a:pt x="388119" y="23192"/>
                      <a:pt x="390599" y="31924"/>
                    </a:cubicBezTo>
                    <a:lnTo>
                      <a:pt x="368796" y="37132"/>
                    </a:lnTo>
                    <a:cubicBezTo>
                      <a:pt x="367506" y="31477"/>
                      <a:pt x="364815" y="27012"/>
                      <a:pt x="360722" y="23738"/>
                    </a:cubicBezTo>
                    <a:cubicBezTo>
                      <a:pt x="356629" y="20464"/>
                      <a:pt x="351656" y="18827"/>
                      <a:pt x="345802" y="18827"/>
                    </a:cubicBezTo>
                    <a:cubicBezTo>
                      <a:pt x="337716" y="18827"/>
                      <a:pt x="331155" y="21729"/>
                      <a:pt x="326120" y="27533"/>
                    </a:cubicBezTo>
                    <a:cubicBezTo>
                      <a:pt x="321084" y="33337"/>
                      <a:pt x="318567" y="42738"/>
                      <a:pt x="318567" y="55736"/>
                    </a:cubicBezTo>
                    <a:cubicBezTo>
                      <a:pt x="318567" y="69527"/>
                      <a:pt x="321047" y="79350"/>
                      <a:pt x="326008" y="85204"/>
                    </a:cubicBezTo>
                    <a:cubicBezTo>
                      <a:pt x="330969" y="91058"/>
                      <a:pt x="337418" y="93985"/>
                      <a:pt x="345356" y="93985"/>
                    </a:cubicBezTo>
                    <a:cubicBezTo>
                      <a:pt x="351210" y="93985"/>
                      <a:pt x="356245" y="92124"/>
                      <a:pt x="360462" y="88404"/>
                    </a:cubicBezTo>
                    <a:cubicBezTo>
                      <a:pt x="364678" y="84683"/>
                      <a:pt x="367705" y="78829"/>
                      <a:pt x="369540" y="70842"/>
                    </a:cubicBezTo>
                    <a:lnTo>
                      <a:pt x="390897" y="77614"/>
                    </a:lnTo>
                    <a:cubicBezTo>
                      <a:pt x="387623" y="89520"/>
                      <a:pt x="382178" y="98363"/>
                      <a:pt x="374563" y="104142"/>
                    </a:cubicBezTo>
                    <a:cubicBezTo>
                      <a:pt x="366948" y="109922"/>
                      <a:pt x="357287" y="112812"/>
                      <a:pt x="345579" y="112812"/>
                    </a:cubicBezTo>
                    <a:cubicBezTo>
                      <a:pt x="331093" y="112812"/>
                      <a:pt x="319187" y="107863"/>
                      <a:pt x="309860" y="97966"/>
                    </a:cubicBezTo>
                    <a:cubicBezTo>
                      <a:pt x="300534" y="88069"/>
                      <a:pt x="295870" y="74538"/>
                      <a:pt x="295870" y="57373"/>
                    </a:cubicBezTo>
                    <a:cubicBezTo>
                      <a:pt x="295870" y="39216"/>
                      <a:pt x="300558" y="25115"/>
                      <a:pt x="309935" y="15069"/>
                    </a:cubicBezTo>
                    <a:cubicBezTo>
                      <a:pt x="319311" y="5023"/>
                      <a:pt x="331639" y="0"/>
                      <a:pt x="346918" y="0"/>
                    </a:cubicBezTo>
                    <a:close/>
                    <a:moveTo>
                      <a:pt x="52760" y="0"/>
                    </a:moveTo>
                    <a:cubicBezTo>
                      <a:pt x="68833" y="0"/>
                      <a:pt x="81694" y="4986"/>
                      <a:pt x="91343" y="14957"/>
                    </a:cubicBezTo>
                    <a:cubicBezTo>
                      <a:pt x="100992" y="24929"/>
                      <a:pt x="105817" y="38794"/>
                      <a:pt x="105817" y="56555"/>
                    </a:cubicBezTo>
                    <a:cubicBezTo>
                      <a:pt x="105817" y="74166"/>
                      <a:pt x="101029" y="87945"/>
                      <a:pt x="91455" y="97892"/>
                    </a:cubicBezTo>
                    <a:cubicBezTo>
                      <a:pt x="81880" y="107838"/>
                      <a:pt x="69081" y="112812"/>
                      <a:pt x="53057" y="112812"/>
                    </a:cubicBezTo>
                    <a:cubicBezTo>
                      <a:pt x="36835" y="112812"/>
                      <a:pt x="23937" y="107863"/>
                      <a:pt x="14362" y="97966"/>
                    </a:cubicBezTo>
                    <a:cubicBezTo>
                      <a:pt x="4787" y="88069"/>
                      <a:pt x="0" y="74439"/>
                      <a:pt x="0" y="57075"/>
                    </a:cubicBezTo>
                    <a:cubicBezTo>
                      <a:pt x="0" y="45963"/>
                      <a:pt x="1662" y="36636"/>
                      <a:pt x="4986" y="29096"/>
                    </a:cubicBezTo>
                    <a:cubicBezTo>
                      <a:pt x="7466" y="23540"/>
                      <a:pt x="10852" y="18554"/>
                      <a:pt x="15143" y="14139"/>
                    </a:cubicBezTo>
                    <a:cubicBezTo>
                      <a:pt x="19434" y="9723"/>
                      <a:pt x="24135" y="6449"/>
                      <a:pt x="29245" y="4316"/>
                    </a:cubicBezTo>
                    <a:cubicBezTo>
                      <a:pt x="36041" y="1439"/>
                      <a:pt x="43879" y="0"/>
                      <a:pt x="527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FB9EF8-43D1-4185-BA20-18596AF3F308}"/>
                </a:ext>
              </a:extLst>
            </p:cNvPr>
            <p:cNvSpPr/>
            <p:nvPr/>
          </p:nvSpPr>
          <p:spPr>
            <a:xfrm>
              <a:off x="524086" y="1928815"/>
              <a:ext cx="5200877" cy="2485714"/>
            </a:xfrm>
            <a:custGeom>
              <a:avLst/>
              <a:gdLst>
                <a:gd name="connsiteX0" fmla="*/ 0 w 4099727"/>
                <a:gd name="connsiteY0" fmla="*/ 0 h 1959429"/>
                <a:gd name="connsiteX1" fmla="*/ 1195754 w 4099727"/>
                <a:gd name="connsiteY1" fmla="*/ 683288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  <a:gd name="connsiteX0" fmla="*/ 0 w 4099727"/>
                <a:gd name="connsiteY0" fmla="*/ 0 h 1959429"/>
                <a:gd name="connsiteX1" fmla="*/ 973970 w 4099727"/>
                <a:gd name="connsiteY1" fmla="*/ 849627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727" h="1959429">
                  <a:moveTo>
                    <a:pt x="0" y="0"/>
                  </a:moveTo>
                  <a:lnTo>
                    <a:pt x="973970" y="849627"/>
                  </a:lnTo>
                  <a:lnTo>
                    <a:pt x="1507253" y="411983"/>
                  </a:lnTo>
                  <a:lnTo>
                    <a:pt x="2250831" y="1155561"/>
                  </a:lnTo>
                  <a:lnTo>
                    <a:pt x="2743200" y="572756"/>
                  </a:lnTo>
                  <a:lnTo>
                    <a:pt x="4099727" y="195942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F96E2B-11CC-426D-B780-CE41B074CF54}"/>
                </a:ext>
              </a:extLst>
            </p:cNvPr>
            <p:cNvSpPr/>
            <p:nvPr/>
          </p:nvSpPr>
          <p:spPr>
            <a:xfrm>
              <a:off x="4562836" y="1916370"/>
              <a:ext cx="1024047" cy="1497691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F456C1-7B6A-491B-84B1-A8ADFB91B39B}"/>
                </a:ext>
              </a:extLst>
            </p:cNvPr>
            <p:cNvGrpSpPr/>
            <p:nvPr/>
          </p:nvGrpSpPr>
          <p:grpSpPr>
            <a:xfrm rot="21170207">
              <a:off x="4891997" y="3238051"/>
              <a:ext cx="649209" cy="773245"/>
              <a:chOff x="5071951" y="3009853"/>
              <a:chExt cx="880901" cy="1049203"/>
            </a:xfrm>
            <a:solidFill>
              <a:schemeClr val="accent2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0C1907-6337-42F4-8E69-C6D2D0C17222}"/>
                  </a:ext>
                </a:extLst>
              </p:cNvPr>
              <p:cNvSpPr/>
              <p:nvPr/>
            </p:nvSpPr>
            <p:spPr>
              <a:xfrm>
                <a:off x="5586883" y="3705579"/>
                <a:ext cx="365969" cy="353477"/>
              </a:xfrm>
              <a:custGeom>
                <a:avLst/>
                <a:gdLst>
                  <a:gd name="connsiteX0" fmla="*/ 246540 w 365969"/>
                  <a:gd name="connsiteY0" fmla="*/ 342017 h 353477"/>
                  <a:gd name="connsiteX1" fmla="*/ 187997 w 365969"/>
                  <a:gd name="connsiteY1" fmla="*/ 349026 h 353477"/>
                  <a:gd name="connsiteX2" fmla="*/ 104513 w 365969"/>
                  <a:gd name="connsiteY2" fmla="*/ 336246 h 353477"/>
                  <a:gd name="connsiteX3" fmla="*/ 38755 w 365969"/>
                  <a:gd name="connsiteY3" fmla="*/ 283887 h 353477"/>
                  <a:gd name="connsiteX4" fmla="*/ 2 w 365969"/>
                  <a:gd name="connsiteY4" fmla="*/ 188241 h 353477"/>
                  <a:gd name="connsiteX5" fmla="*/ 37106 w 365969"/>
                  <a:gd name="connsiteY5" fmla="*/ 65384 h 353477"/>
                  <a:gd name="connsiteX6" fmla="*/ 151717 w 365969"/>
                  <a:gd name="connsiteY6" fmla="*/ 1483 h 353477"/>
                  <a:gd name="connsiteX7" fmla="*/ 246333 w 365969"/>
                  <a:gd name="connsiteY7" fmla="*/ 10553 h 353477"/>
                  <a:gd name="connsiteX8" fmla="*/ 336620 w 365969"/>
                  <a:gd name="connsiteY8" fmla="*/ 90945 h 353477"/>
                  <a:gd name="connsiteX9" fmla="*/ 362799 w 365969"/>
                  <a:gd name="connsiteY9" fmla="*/ 183088 h 353477"/>
                  <a:gd name="connsiteX10" fmla="*/ 360944 w 365969"/>
                  <a:gd name="connsiteY10" fmla="*/ 273168 h 353477"/>
                  <a:gd name="connsiteX11" fmla="*/ 345896 w 365969"/>
                  <a:gd name="connsiteY11" fmla="*/ 299554 h 353477"/>
                  <a:gd name="connsiteX12" fmla="*/ 321779 w 365969"/>
                  <a:gd name="connsiteY12" fmla="*/ 322022 h 353477"/>
                  <a:gd name="connsiteX13" fmla="*/ 259114 w 365969"/>
                  <a:gd name="connsiteY13" fmla="*/ 343460 h 353477"/>
                  <a:gd name="connsiteX14" fmla="*/ 246540 w 365969"/>
                  <a:gd name="connsiteY14" fmla="*/ 342017 h 35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969" h="353477">
                    <a:moveTo>
                      <a:pt x="246540" y="342017"/>
                    </a:moveTo>
                    <a:cubicBezTo>
                      <a:pt x="226544" y="340368"/>
                      <a:pt x="207374" y="342430"/>
                      <a:pt x="187997" y="349026"/>
                    </a:cubicBezTo>
                    <a:cubicBezTo>
                      <a:pt x="158726" y="358920"/>
                      <a:pt x="130485" y="351293"/>
                      <a:pt x="104513" y="336246"/>
                    </a:cubicBezTo>
                    <a:cubicBezTo>
                      <a:pt x="79982" y="322022"/>
                      <a:pt x="57720" y="304501"/>
                      <a:pt x="38755" y="283887"/>
                    </a:cubicBezTo>
                    <a:cubicBezTo>
                      <a:pt x="14432" y="257296"/>
                      <a:pt x="-204" y="225757"/>
                      <a:pt x="2" y="188241"/>
                    </a:cubicBezTo>
                    <a:cubicBezTo>
                      <a:pt x="414" y="143510"/>
                      <a:pt x="11340" y="102283"/>
                      <a:pt x="37106" y="65384"/>
                    </a:cubicBezTo>
                    <a:cubicBezTo>
                      <a:pt x="64935" y="25600"/>
                      <a:pt x="104925" y="7048"/>
                      <a:pt x="151717" y="1483"/>
                    </a:cubicBezTo>
                    <a:cubicBezTo>
                      <a:pt x="183874" y="-2434"/>
                      <a:pt x="215413" y="1689"/>
                      <a:pt x="246333" y="10553"/>
                    </a:cubicBezTo>
                    <a:cubicBezTo>
                      <a:pt x="289209" y="22921"/>
                      <a:pt x="315595" y="53635"/>
                      <a:pt x="336620" y="90945"/>
                    </a:cubicBezTo>
                    <a:cubicBezTo>
                      <a:pt x="352905" y="119598"/>
                      <a:pt x="359089" y="150930"/>
                      <a:pt x="362799" y="183088"/>
                    </a:cubicBezTo>
                    <a:cubicBezTo>
                      <a:pt x="366304" y="213183"/>
                      <a:pt x="368365" y="243279"/>
                      <a:pt x="360944" y="273168"/>
                    </a:cubicBezTo>
                    <a:cubicBezTo>
                      <a:pt x="358471" y="283269"/>
                      <a:pt x="353936" y="292339"/>
                      <a:pt x="345896" y="299554"/>
                    </a:cubicBezTo>
                    <a:cubicBezTo>
                      <a:pt x="337651" y="306768"/>
                      <a:pt x="329200" y="313983"/>
                      <a:pt x="321779" y="322022"/>
                    </a:cubicBezTo>
                    <a:cubicBezTo>
                      <a:pt x="304463" y="340162"/>
                      <a:pt x="283025" y="345522"/>
                      <a:pt x="259114" y="343460"/>
                    </a:cubicBezTo>
                    <a:cubicBezTo>
                      <a:pt x="254785" y="342430"/>
                      <a:pt x="250662" y="342223"/>
                      <a:pt x="246540" y="342017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B761DC9-780B-4CC4-8B57-AFF7655B106D}"/>
                  </a:ext>
                </a:extLst>
              </p:cNvPr>
              <p:cNvSpPr/>
              <p:nvPr/>
            </p:nvSpPr>
            <p:spPr>
              <a:xfrm>
                <a:off x="5236369" y="3224103"/>
                <a:ext cx="290788" cy="314437"/>
              </a:xfrm>
              <a:custGeom>
                <a:avLst/>
                <a:gdLst>
                  <a:gd name="connsiteX0" fmla="*/ 157162 w 290788"/>
                  <a:gd name="connsiteY0" fmla="*/ 314134 h 314437"/>
                  <a:gd name="connsiteX1" fmla="*/ 112843 w 290788"/>
                  <a:gd name="connsiteY1" fmla="*/ 308568 h 314437"/>
                  <a:gd name="connsiteX2" fmla="*/ 66875 w 290788"/>
                  <a:gd name="connsiteY2" fmla="*/ 294551 h 314437"/>
                  <a:gd name="connsiteX3" fmla="*/ 27297 w 290788"/>
                  <a:gd name="connsiteY3" fmla="*/ 246727 h 314437"/>
                  <a:gd name="connsiteX4" fmla="*/ 14517 w 290788"/>
                  <a:gd name="connsiteY4" fmla="*/ 191896 h 314437"/>
                  <a:gd name="connsiteX5" fmla="*/ 2561 w 290788"/>
                  <a:gd name="connsiteY5" fmla="*/ 160357 h 314437"/>
                  <a:gd name="connsiteX6" fmla="*/ 17609 w 290788"/>
                  <a:gd name="connsiteY6" fmla="*/ 93775 h 314437"/>
                  <a:gd name="connsiteX7" fmla="*/ 56362 w 290788"/>
                  <a:gd name="connsiteY7" fmla="*/ 39562 h 314437"/>
                  <a:gd name="connsiteX8" fmla="*/ 88725 w 290788"/>
                  <a:gd name="connsiteY8" fmla="*/ 6787 h 314437"/>
                  <a:gd name="connsiteX9" fmla="*/ 122119 w 290788"/>
                  <a:gd name="connsiteY9" fmla="*/ 5344 h 314437"/>
                  <a:gd name="connsiteX10" fmla="*/ 187670 w 290788"/>
                  <a:gd name="connsiteY10" fmla="*/ 28431 h 314437"/>
                  <a:gd name="connsiteX11" fmla="*/ 210551 w 290788"/>
                  <a:gd name="connsiteY11" fmla="*/ 36676 h 314437"/>
                  <a:gd name="connsiteX12" fmla="*/ 242296 w 290788"/>
                  <a:gd name="connsiteY12" fmla="*/ 57496 h 314437"/>
                  <a:gd name="connsiteX13" fmla="*/ 261672 w 290788"/>
                  <a:gd name="connsiteY13" fmla="*/ 103258 h 314437"/>
                  <a:gd name="connsiteX14" fmla="*/ 264146 w 290788"/>
                  <a:gd name="connsiteY14" fmla="*/ 132941 h 314437"/>
                  <a:gd name="connsiteX15" fmla="*/ 277545 w 290788"/>
                  <a:gd name="connsiteY15" fmla="*/ 165510 h 314437"/>
                  <a:gd name="connsiteX16" fmla="*/ 290737 w 290788"/>
                  <a:gd name="connsiteY16" fmla="*/ 198286 h 314437"/>
                  <a:gd name="connsiteX17" fmla="*/ 274865 w 290788"/>
                  <a:gd name="connsiteY17" fmla="*/ 221579 h 314437"/>
                  <a:gd name="connsiteX18" fmla="*/ 227248 w 290788"/>
                  <a:gd name="connsiteY18" fmla="*/ 259714 h 314437"/>
                  <a:gd name="connsiteX19" fmla="*/ 209108 w 290788"/>
                  <a:gd name="connsiteY19" fmla="*/ 285893 h 314437"/>
                  <a:gd name="connsiteX20" fmla="*/ 157162 w 290788"/>
                  <a:gd name="connsiteY20" fmla="*/ 314134 h 3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0788" h="314437">
                    <a:moveTo>
                      <a:pt x="157162" y="314134"/>
                    </a:moveTo>
                    <a:cubicBezTo>
                      <a:pt x="140877" y="315370"/>
                      <a:pt x="126654" y="312691"/>
                      <a:pt x="112843" y="308568"/>
                    </a:cubicBezTo>
                    <a:cubicBezTo>
                      <a:pt x="97383" y="304033"/>
                      <a:pt x="81923" y="299910"/>
                      <a:pt x="66875" y="294551"/>
                    </a:cubicBezTo>
                    <a:cubicBezTo>
                      <a:pt x="44612" y="286511"/>
                      <a:pt x="33275" y="268372"/>
                      <a:pt x="27297" y="246727"/>
                    </a:cubicBezTo>
                    <a:cubicBezTo>
                      <a:pt x="22350" y="228588"/>
                      <a:pt x="18639" y="210242"/>
                      <a:pt x="14517" y="191896"/>
                    </a:cubicBezTo>
                    <a:cubicBezTo>
                      <a:pt x="12043" y="180764"/>
                      <a:pt x="5241" y="171282"/>
                      <a:pt x="2561" y="160357"/>
                    </a:cubicBezTo>
                    <a:cubicBezTo>
                      <a:pt x="-3829" y="135827"/>
                      <a:pt x="1942" y="112946"/>
                      <a:pt x="17609" y="93775"/>
                    </a:cubicBezTo>
                    <a:cubicBezTo>
                      <a:pt x="31626" y="76460"/>
                      <a:pt x="43376" y="57496"/>
                      <a:pt x="56362" y="39562"/>
                    </a:cubicBezTo>
                    <a:cubicBezTo>
                      <a:pt x="65638" y="26988"/>
                      <a:pt x="76151" y="16063"/>
                      <a:pt x="88725" y="6787"/>
                    </a:cubicBezTo>
                    <a:cubicBezTo>
                      <a:pt x="99857" y="-1459"/>
                      <a:pt x="111812" y="-2490"/>
                      <a:pt x="122119" y="5344"/>
                    </a:cubicBezTo>
                    <a:cubicBezTo>
                      <a:pt x="141702" y="20391"/>
                      <a:pt x="161903" y="30904"/>
                      <a:pt x="187670" y="28431"/>
                    </a:cubicBezTo>
                    <a:cubicBezTo>
                      <a:pt x="195503" y="27606"/>
                      <a:pt x="203336" y="32760"/>
                      <a:pt x="210551" y="36676"/>
                    </a:cubicBezTo>
                    <a:cubicBezTo>
                      <a:pt x="221682" y="42654"/>
                      <a:pt x="231783" y="50487"/>
                      <a:pt x="242296" y="57496"/>
                    </a:cubicBezTo>
                    <a:cubicBezTo>
                      <a:pt x="257962" y="68009"/>
                      <a:pt x="260023" y="85942"/>
                      <a:pt x="261672" y="103258"/>
                    </a:cubicBezTo>
                    <a:cubicBezTo>
                      <a:pt x="262703" y="113152"/>
                      <a:pt x="263115" y="123047"/>
                      <a:pt x="264146" y="132941"/>
                    </a:cubicBezTo>
                    <a:cubicBezTo>
                      <a:pt x="265383" y="145103"/>
                      <a:pt x="269505" y="155822"/>
                      <a:pt x="277545" y="165510"/>
                    </a:cubicBezTo>
                    <a:cubicBezTo>
                      <a:pt x="285378" y="174786"/>
                      <a:pt x="290119" y="185918"/>
                      <a:pt x="290737" y="198286"/>
                    </a:cubicBezTo>
                    <a:cubicBezTo>
                      <a:pt x="291356" y="210242"/>
                      <a:pt x="286409" y="218899"/>
                      <a:pt x="274865" y="221579"/>
                    </a:cubicBezTo>
                    <a:cubicBezTo>
                      <a:pt x="252809" y="226938"/>
                      <a:pt x="239204" y="242192"/>
                      <a:pt x="227248" y="259714"/>
                    </a:cubicBezTo>
                    <a:cubicBezTo>
                      <a:pt x="221270" y="268372"/>
                      <a:pt x="215292" y="277235"/>
                      <a:pt x="209108" y="285893"/>
                    </a:cubicBezTo>
                    <a:cubicBezTo>
                      <a:pt x="195915" y="304033"/>
                      <a:pt x="179218" y="315989"/>
                      <a:pt x="157162" y="314134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34A2B1-2CAA-44C6-A0EF-339BCA45597C}"/>
                  </a:ext>
                </a:extLst>
              </p:cNvPr>
              <p:cNvSpPr/>
              <p:nvPr/>
            </p:nvSpPr>
            <p:spPr>
              <a:xfrm>
                <a:off x="5589249" y="3495254"/>
                <a:ext cx="187194" cy="185281"/>
              </a:xfrm>
              <a:custGeom>
                <a:avLst/>
                <a:gdLst>
                  <a:gd name="connsiteX0" fmla="*/ 114103 w 187194"/>
                  <a:gd name="connsiteY0" fmla="*/ 185216 h 185281"/>
                  <a:gd name="connsiteX1" fmla="*/ 37833 w 187194"/>
                  <a:gd name="connsiteY1" fmla="*/ 171611 h 185281"/>
                  <a:gd name="connsiteX2" fmla="*/ 3202 w 187194"/>
                  <a:gd name="connsiteY2" fmla="*/ 123376 h 185281"/>
                  <a:gd name="connsiteX3" fmla="*/ 1553 w 187194"/>
                  <a:gd name="connsiteY3" fmla="*/ 58855 h 185281"/>
                  <a:gd name="connsiteX4" fmla="*/ 29381 w 187194"/>
                  <a:gd name="connsiteY4" fmla="*/ 25874 h 185281"/>
                  <a:gd name="connsiteX5" fmla="*/ 68135 w 187194"/>
                  <a:gd name="connsiteY5" fmla="*/ 7115 h 185281"/>
                  <a:gd name="connsiteX6" fmla="*/ 143374 w 187194"/>
                  <a:gd name="connsiteY6" fmla="*/ 17216 h 185281"/>
                  <a:gd name="connsiteX7" fmla="*/ 182952 w 187194"/>
                  <a:gd name="connsiteY7" fmla="*/ 98433 h 185281"/>
                  <a:gd name="connsiteX8" fmla="*/ 183364 w 187194"/>
                  <a:gd name="connsiteY8" fmla="*/ 102556 h 185281"/>
                  <a:gd name="connsiteX9" fmla="*/ 170171 w 187194"/>
                  <a:gd name="connsiteY9" fmla="*/ 165015 h 185281"/>
                  <a:gd name="connsiteX10" fmla="*/ 133479 w 187194"/>
                  <a:gd name="connsiteY10" fmla="*/ 185216 h 185281"/>
                  <a:gd name="connsiteX11" fmla="*/ 114103 w 187194"/>
                  <a:gd name="connsiteY11" fmla="*/ 185216 h 18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194" h="185281">
                    <a:moveTo>
                      <a:pt x="114103" y="185216"/>
                    </a:moveTo>
                    <a:cubicBezTo>
                      <a:pt x="87924" y="185216"/>
                      <a:pt x="61951" y="183155"/>
                      <a:pt x="37833" y="171611"/>
                    </a:cubicBezTo>
                    <a:cubicBezTo>
                      <a:pt x="17426" y="161923"/>
                      <a:pt x="4851" y="146875"/>
                      <a:pt x="3202" y="123376"/>
                    </a:cubicBezTo>
                    <a:cubicBezTo>
                      <a:pt x="1759" y="101937"/>
                      <a:pt x="-2157" y="80499"/>
                      <a:pt x="1553" y="58855"/>
                    </a:cubicBezTo>
                    <a:cubicBezTo>
                      <a:pt x="4439" y="42158"/>
                      <a:pt x="12066" y="30615"/>
                      <a:pt x="29381" y="25874"/>
                    </a:cubicBezTo>
                    <a:cubicBezTo>
                      <a:pt x="43398" y="22163"/>
                      <a:pt x="55148" y="13506"/>
                      <a:pt x="68135" y="7115"/>
                    </a:cubicBezTo>
                    <a:cubicBezTo>
                      <a:pt x="93283" y="-5459"/>
                      <a:pt x="122142" y="-924"/>
                      <a:pt x="143374" y="17216"/>
                    </a:cubicBezTo>
                    <a:cubicBezTo>
                      <a:pt x="168728" y="38654"/>
                      <a:pt x="182539" y="65246"/>
                      <a:pt x="182952" y="98433"/>
                    </a:cubicBezTo>
                    <a:cubicBezTo>
                      <a:pt x="182952" y="99876"/>
                      <a:pt x="182952" y="101319"/>
                      <a:pt x="183364" y="102556"/>
                    </a:cubicBezTo>
                    <a:cubicBezTo>
                      <a:pt x="193671" y="126468"/>
                      <a:pt x="181097" y="145638"/>
                      <a:pt x="170171" y="165015"/>
                    </a:cubicBezTo>
                    <a:cubicBezTo>
                      <a:pt x="162132" y="179032"/>
                      <a:pt x="149970" y="186040"/>
                      <a:pt x="133479" y="185216"/>
                    </a:cubicBezTo>
                    <a:cubicBezTo>
                      <a:pt x="127295" y="185010"/>
                      <a:pt x="120699" y="185216"/>
                      <a:pt x="114103" y="185216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031403-D31F-45A9-AFDC-A1A7F1B7E3A7}"/>
                  </a:ext>
                </a:extLst>
              </p:cNvPr>
              <p:cNvSpPr/>
              <p:nvPr/>
            </p:nvSpPr>
            <p:spPr>
              <a:xfrm>
                <a:off x="5425894" y="3779796"/>
                <a:ext cx="122562" cy="123384"/>
              </a:xfrm>
              <a:custGeom>
                <a:avLst/>
                <a:gdLst>
                  <a:gd name="connsiteX0" fmla="*/ 0 w 122562"/>
                  <a:gd name="connsiteY0" fmla="*/ 56100 h 123384"/>
                  <a:gd name="connsiteX1" fmla="*/ 14842 w 122562"/>
                  <a:gd name="connsiteY1" fmla="*/ 10544 h 123384"/>
                  <a:gd name="connsiteX2" fmla="*/ 41845 w 122562"/>
                  <a:gd name="connsiteY2" fmla="*/ 31 h 123384"/>
                  <a:gd name="connsiteX3" fmla="*/ 94822 w 122562"/>
                  <a:gd name="connsiteY3" fmla="*/ 25386 h 123384"/>
                  <a:gd name="connsiteX4" fmla="*/ 112137 w 122562"/>
                  <a:gd name="connsiteY4" fmla="*/ 45793 h 123384"/>
                  <a:gd name="connsiteX5" fmla="*/ 97502 w 122562"/>
                  <a:gd name="connsiteY5" fmla="*/ 114642 h 123384"/>
                  <a:gd name="connsiteX6" fmla="*/ 47411 w 122562"/>
                  <a:gd name="connsiteY6" fmla="*/ 123093 h 123384"/>
                  <a:gd name="connsiteX7" fmla="*/ 2267 w 122562"/>
                  <a:gd name="connsiteY7" fmla="*/ 80836 h 123384"/>
                  <a:gd name="connsiteX8" fmla="*/ 0 w 122562"/>
                  <a:gd name="connsiteY8" fmla="*/ 56100 h 1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62" h="123384">
                    <a:moveTo>
                      <a:pt x="0" y="56100"/>
                    </a:moveTo>
                    <a:cubicBezTo>
                      <a:pt x="412" y="39403"/>
                      <a:pt x="1443" y="23118"/>
                      <a:pt x="14842" y="10544"/>
                    </a:cubicBezTo>
                    <a:cubicBezTo>
                      <a:pt x="22469" y="3329"/>
                      <a:pt x="31126" y="-381"/>
                      <a:pt x="41845" y="31"/>
                    </a:cubicBezTo>
                    <a:cubicBezTo>
                      <a:pt x="63283" y="856"/>
                      <a:pt x="82454" y="5391"/>
                      <a:pt x="94822" y="25386"/>
                    </a:cubicBezTo>
                    <a:cubicBezTo>
                      <a:pt x="99563" y="33013"/>
                      <a:pt x="105953" y="39197"/>
                      <a:pt x="112137" y="45793"/>
                    </a:cubicBezTo>
                    <a:cubicBezTo>
                      <a:pt x="131308" y="65994"/>
                      <a:pt x="122650" y="103717"/>
                      <a:pt x="97502" y="114642"/>
                    </a:cubicBezTo>
                    <a:cubicBezTo>
                      <a:pt x="81423" y="121651"/>
                      <a:pt x="64726" y="124330"/>
                      <a:pt x="47411" y="123093"/>
                    </a:cubicBezTo>
                    <a:cubicBezTo>
                      <a:pt x="22675" y="121444"/>
                      <a:pt x="5566" y="105572"/>
                      <a:pt x="2267" y="80836"/>
                    </a:cubicBezTo>
                    <a:cubicBezTo>
                      <a:pt x="1237" y="72590"/>
                      <a:pt x="824" y="64345"/>
                      <a:pt x="0" y="56100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6F6483-F659-4B4E-8E6A-BA2801771702}"/>
                  </a:ext>
                </a:extLst>
              </p:cNvPr>
              <p:cNvSpPr/>
              <p:nvPr/>
            </p:nvSpPr>
            <p:spPr>
              <a:xfrm>
                <a:off x="5071951" y="3009853"/>
                <a:ext cx="85841" cy="87071"/>
              </a:xfrm>
              <a:custGeom>
                <a:avLst/>
                <a:gdLst>
                  <a:gd name="connsiteX0" fmla="*/ 49688 w 85841"/>
                  <a:gd name="connsiteY0" fmla="*/ 87049 h 87071"/>
                  <a:gd name="connsiteX1" fmla="*/ 34846 w 85841"/>
                  <a:gd name="connsiteY1" fmla="*/ 83339 h 87071"/>
                  <a:gd name="connsiteX2" fmla="*/ 834 w 85841"/>
                  <a:gd name="connsiteY2" fmla="*/ 36752 h 87071"/>
                  <a:gd name="connsiteX3" fmla="*/ 26395 w 85841"/>
                  <a:gd name="connsiteY3" fmla="*/ 11398 h 87071"/>
                  <a:gd name="connsiteX4" fmla="*/ 43504 w 85841"/>
                  <a:gd name="connsiteY4" fmla="*/ 4183 h 87071"/>
                  <a:gd name="connsiteX5" fmla="*/ 53192 w 85841"/>
                  <a:gd name="connsiteY5" fmla="*/ 266 h 87071"/>
                  <a:gd name="connsiteX6" fmla="*/ 62881 w 85841"/>
                  <a:gd name="connsiteY6" fmla="*/ 3565 h 87071"/>
                  <a:gd name="connsiteX7" fmla="*/ 70508 w 85841"/>
                  <a:gd name="connsiteY7" fmla="*/ 79834 h 87071"/>
                  <a:gd name="connsiteX8" fmla="*/ 49688 w 85841"/>
                  <a:gd name="connsiteY8" fmla="*/ 87049 h 8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41" h="87071">
                    <a:moveTo>
                      <a:pt x="49688" y="87049"/>
                    </a:moveTo>
                    <a:cubicBezTo>
                      <a:pt x="44535" y="87255"/>
                      <a:pt x="39588" y="86018"/>
                      <a:pt x="34846" y="83339"/>
                    </a:cubicBezTo>
                    <a:cubicBezTo>
                      <a:pt x="16706" y="72826"/>
                      <a:pt x="4957" y="57366"/>
                      <a:pt x="834" y="36752"/>
                    </a:cubicBezTo>
                    <a:cubicBezTo>
                      <a:pt x="-3082" y="17376"/>
                      <a:pt x="7018" y="7893"/>
                      <a:pt x="26395" y="11398"/>
                    </a:cubicBezTo>
                    <a:cubicBezTo>
                      <a:pt x="34022" y="12841"/>
                      <a:pt x="41030" y="15520"/>
                      <a:pt x="43504" y="4183"/>
                    </a:cubicBezTo>
                    <a:cubicBezTo>
                      <a:pt x="44329" y="473"/>
                      <a:pt x="49276" y="-558"/>
                      <a:pt x="53192" y="266"/>
                    </a:cubicBezTo>
                    <a:cubicBezTo>
                      <a:pt x="56491" y="1091"/>
                      <a:pt x="59583" y="2328"/>
                      <a:pt x="62881" y="3565"/>
                    </a:cubicBezTo>
                    <a:cubicBezTo>
                      <a:pt x="84319" y="12428"/>
                      <a:pt x="97924" y="58396"/>
                      <a:pt x="70508" y="79834"/>
                    </a:cubicBezTo>
                    <a:cubicBezTo>
                      <a:pt x="63911" y="85194"/>
                      <a:pt x="58346" y="87049"/>
                      <a:pt x="49688" y="87049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869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882054" y="2857630"/>
            <a:ext cx="6309946" cy="1207082"/>
            <a:chOff x="6559224" y="2749602"/>
            <a:chExt cx="6309946" cy="12070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559224" y="2749602"/>
              <a:ext cx="630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Step 3 - Consequences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79373" y="3248798"/>
              <a:ext cx="628979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List consequences which result from</a:t>
              </a:r>
              <a:r>
                <a:rPr lang="id-ID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hazard being released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77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4166365" y="560985"/>
            <a:ext cx="8025635" cy="2397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3964069" y="412701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C1078C3-2B7C-4CFF-A167-11222875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09" y="1175879"/>
            <a:ext cx="2944717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Consequence – </a:t>
            </a:r>
            <a:endParaRPr lang="id-ID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definition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344DBF3-F303-4B54-AC12-B1EFB491E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913948"/>
            <a:ext cx="494366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Consequence is defined as: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8D6390AE-A62E-4EF2-B602-9BDBF52E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716" y="1530006"/>
            <a:ext cx="7534979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An event or chain of events that results from the hazard</a:t>
            </a:r>
            <a:r>
              <a:rPr lang="id-ID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being released</a:t>
            </a: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8D91ABE1-5EA5-4EF0-B64E-0A61E955BE46}"/>
              </a:ext>
            </a:extLst>
          </p:cNvPr>
          <p:cNvGrpSpPr>
            <a:grpSpLocks/>
          </p:cNvGrpSpPr>
          <p:nvPr/>
        </p:nvGrpSpPr>
        <p:grpSpPr bwMode="auto">
          <a:xfrm>
            <a:off x="2992645" y="3382950"/>
            <a:ext cx="8909050" cy="3044825"/>
            <a:chOff x="365" y="1633"/>
            <a:chExt cx="5612" cy="1918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01F8B545-41DA-48AC-9194-FBA7764EE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2161"/>
              <a:ext cx="674" cy="5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Hazard</a:t>
              </a:r>
            </a:p>
          </p:txBody>
        </p: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6293DC98-D925-4FFD-8F41-2573AE38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065"/>
              <a:ext cx="882" cy="862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B3AD79A-FA78-4829-A361-E510E157A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304"/>
              <a:ext cx="7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Top Event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(Incident)</a:t>
              </a: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035334BA-AAA3-4334-BCB0-DEA7BD836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633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53921900-BC49-4975-8B67-A6382E76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113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E7301CC2-6E15-4446-92D7-01BF7D8A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641"/>
              <a:ext cx="830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A49681B1-2426-4BE8-9392-BC95068FF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3217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FCAF6AAF-F5DD-4B96-B8AE-8C7A5F96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2112"/>
              <a:ext cx="5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Asset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Damage</a:t>
              </a:r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6BD240D0-17BB-4AE1-AC31-DA27F5E65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1728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People</a:t>
              </a:r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2D9A038F-7133-4C0A-B75C-05C0F2155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2688"/>
              <a:ext cx="8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Environment</a:t>
              </a:r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66589CBE-3ADB-4A69-AF00-C818EC5A7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3312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Reputation</a:t>
              </a:r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F2E2BA6B-A378-4E82-8096-F2E2E8981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448"/>
              <a:ext cx="18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76A79DFF-F4AF-47AB-83E9-65AE5DC96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728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0E59AFA8-6E36-4E2A-8B46-36B247A94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728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">
              <a:extLst>
                <a:ext uri="{FF2B5EF4-FFF2-40B4-BE49-F238E27FC236}">
                  <a16:creationId xmlns:a16="http://schemas.microsoft.com/office/drawing/2014/main" id="{92D079A5-96E7-41C3-B79A-E466EE1F2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2256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1">
              <a:extLst>
                <a:ext uri="{FF2B5EF4-FFF2-40B4-BE49-F238E27FC236}">
                  <a16:creationId xmlns:a16="http://schemas.microsoft.com/office/drawing/2014/main" id="{1E869B87-7C1C-494C-AD2D-78A954F36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2832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2">
              <a:extLst>
                <a:ext uri="{FF2B5EF4-FFF2-40B4-BE49-F238E27FC236}">
                  <a16:creationId xmlns:a16="http://schemas.microsoft.com/office/drawing/2014/main" id="{586512DB-805C-4EB4-ADE3-535859D20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3504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1D7A7C72-FA00-4EEE-B256-37C71F600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" y="2496"/>
              <a:ext cx="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3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CB2F83-A116-4B5C-A712-403004BA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901673"/>
              </p:ext>
            </p:extLst>
          </p:nvPr>
        </p:nvGraphicFramePr>
        <p:xfrm>
          <a:off x="-3432925" y="266443"/>
          <a:ext cx="11573197" cy="7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E974EC-C856-4D27-81DB-D872C98ED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205672"/>
              </p:ext>
            </p:extLst>
          </p:nvPr>
        </p:nvGraphicFramePr>
        <p:xfrm>
          <a:off x="4606828" y="221676"/>
          <a:ext cx="7426055" cy="663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00A87D5-16AA-4A8F-A8A5-4C986D6C6FD9}"/>
              </a:ext>
            </a:extLst>
          </p:cNvPr>
          <p:cNvGrpSpPr/>
          <p:nvPr/>
        </p:nvGrpSpPr>
        <p:grpSpPr>
          <a:xfrm>
            <a:off x="445518" y="2364607"/>
            <a:ext cx="4380676" cy="3765274"/>
            <a:chOff x="524086" y="1759762"/>
            <a:chExt cx="5200877" cy="4470252"/>
          </a:xfrm>
        </p:grpSpPr>
        <p:sp>
          <p:nvSpPr>
            <p:cNvPr id="7" name="Graphic 21">
              <a:extLst>
                <a:ext uri="{FF2B5EF4-FFF2-40B4-BE49-F238E27FC236}">
                  <a16:creationId xmlns:a16="http://schemas.microsoft.com/office/drawing/2014/main" id="{CA74FAAC-9CA2-4EDA-AC0A-7ED2618FAFEE}"/>
                </a:ext>
              </a:extLst>
            </p:cNvPr>
            <p:cNvSpPr/>
            <p:nvPr/>
          </p:nvSpPr>
          <p:spPr>
            <a:xfrm>
              <a:off x="1317153" y="1759762"/>
              <a:ext cx="3176570" cy="2704299"/>
            </a:xfrm>
            <a:custGeom>
              <a:avLst/>
              <a:gdLst>
                <a:gd name="connsiteX0" fmla="*/ 590301 w 3176570"/>
                <a:gd name="connsiteY0" fmla="*/ 0 h 2704299"/>
                <a:gd name="connsiteX1" fmla="*/ 580778 w 3176570"/>
                <a:gd name="connsiteY1" fmla="*/ 34053 h 2704299"/>
                <a:gd name="connsiteX2" fmla="*/ 571832 w 3176570"/>
                <a:gd name="connsiteY2" fmla="*/ 90903 h 2704299"/>
                <a:gd name="connsiteX3" fmla="*/ 566926 w 3176570"/>
                <a:gd name="connsiteY3" fmla="*/ 536762 h 2704299"/>
                <a:gd name="connsiteX4" fmla="*/ 565772 w 3176570"/>
                <a:gd name="connsiteY4" fmla="*/ 584667 h 2704299"/>
                <a:gd name="connsiteX5" fmla="*/ 577892 w 3176570"/>
                <a:gd name="connsiteY5" fmla="*/ 600539 h 2704299"/>
                <a:gd name="connsiteX6" fmla="*/ 792597 w 3176570"/>
                <a:gd name="connsiteY6" fmla="*/ 658255 h 2704299"/>
                <a:gd name="connsiteX7" fmla="*/ 1891516 w 3176570"/>
                <a:gd name="connsiteY7" fmla="*/ 950300 h 2704299"/>
                <a:gd name="connsiteX8" fmla="*/ 3033434 w 3176570"/>
                <a:gd name="connsiteY8" fmla="*/ 1254176 h 2704299"/>
                <a:gd name="connsiteX9" fmla="*/ 3121740 w 3176570"/>
                <a:gd name="connsiteY9" fmla="*/ 1278417 h 2704299"/>
                <a:gd name="connsiteX10" fmla="*/ 3119720 w 3176570"/>
                <a:gd name="connsiteY10" fmla="*/ 1298041 h 2704299"/>
                <a:gd name="connsiteX11" fmla="*/ 3122606 w 3176570"/>
                <a:gd name="connsiteY11" fmla="*/ 1364703 h 2704299"/>
                <a:gd name="connsiteX12" fmla="*/ 3105002 w 3176570"/>
                <a:gd name="connsiteY12" fmla="*/ 1440023 h 2704299"/>
                <a:gd name="connsiteX13" fmla="*/ 3059406 w 3176570"/>
                <a:gd name="connsiteY13" fmla="*/ 1465707 h 2704299"/>
                <a:gd name="connsiteX14" fmla="*/ 3047863 w 3176570"/>
                <a:gd name="connsiteY14" fmla="*/ 1478404 h 2704299"/>
                <a:gd name="connsiteX15" fmla="*/ 3019871 w 3176570"/>
                <a:gd name="connsiteY15" fmla="*/ 1778818 h 2704299"/>
                <a:gd name="connsiteX16" fmla="*/ 3020159 w 3176570"/>
                <a:gd name="connsiteY16" fmla="*/ 1783147 h 2704299"/>
                <a:gd name="connsiteX17" fmla="*/ 3096057 w 3176570"/>
                <a:gd name="connsiteY17" fmla="*/ 1722545 h 2704299"/>
                <a:gd name="connsiteX18" fmla="*/ 3176571 w 3176570"/>
                <a:gd name="connsiteY18" fmla="*/ 1823260 h 2704299"/>
                <a:gd name="connsiteX19" fmla="*/ 3168779 w 3176570"/>
                <a:gd name="connsiteY19" fmla="*/ 1829897 h 2704299"/>
                <a:gd name="connsiteX20" fmla="*/ 3051037 w 3176570"/>
                <a:gd name="connsiteY20" fmla="*/ 1923686 h 2704299"/>
                <a:gd name="connsiteX21" fmla="*/ 3045266 w 3176570"/>
                <a:gd name="connsiteY21" fmla="*/ 1941001 h 2704299"/>
                <a:gd name="connsiteX22" fmla="*/ 3132418 w 3176570"/>
                <a:gd name="connsiteY22" fmla="*/ 2240837 h 2704299"/>
                <a:gd name="connsiteX23" fmla="*/ 3138766 w 3176570"/>
                <a:gd name="connsiteY23" fmla="*/ 2263058 h 2704299"/>
                <a:gd name="connsiteX24" fmla="*/ 3157524 w 3176570"/>
                <a:gd name="connsiteY24" fmla="*/ 2296245 h 2704299"/>
                <a:gd name="connsiteX25" fmla="*/ 3162719 w 3176570"/>
                <a:gd name="connsiteY25" fmla="*/ 2303460 h 2704299"/>
                <a:gd name="connsiteX26" fmla="*/ 2933873 w 3176570"/>
                <a:gd name="connsiteY26" fmla="*/ 2294514 h 2704299"/>
                <a:gd name="connsiteX27" fmla="*/ 2735906 w 3176570"/>
                <a:gd name="connsiteY27" fmla="*/ 2176772 h 2704299"/>
                <a:gd name="connsiteX28" fmla="*/ 2714263 w 3176570"/>
                <a:gd name="connsiteY28" fmla="*/ 2193799 h 2704299"/>
                <a:gd name="connsiteX29" fmla="*/ 2586710 w 3176570"/>
                <a:gd name="connsiteY29" fmla="*/ 2296534 h 2704299"/>
                <a:gd name="connsiteX30" fmla="*/ 2580361 w 3176570"/>
                <a:gd name="connsiteY30" fmla="*/ 2308943 h 2704299"/>
                <a:gd name="connsiteX31" fmla="*/ 2568240 w 3176570"/>
                <a:gd name="connsiteY31" fmla="*/ 2360599 h 2704299"/>
                <a:gd name="connsiteX32" fmla="*/ 2565066 w 3176570"/>
                <a:gd name="connsiteY32" fmla="*/ 2372431 h 2704299"/>
                <a:gd name="connsiteX33" fmla="*/ 2564489 w 3176570"/>
                <a:gd name="connsiteY33" fmla="*/ 2497387 h 2704299"/>
                <a:gd name="connsiteX34" fmla="*/ 2565066 w 3176570"/>
                <a:gd name="connsiteY34" fmla="*/ 2502004 h 2704299"/>
                <a:gd name="connsiteX35" fmla="*/ 2689733 w 3176570"/>
                <a:gd name="connsiteY35" fmla="*/ 2502004 h 2704299"/>
                <a:gd name="connsiteX36" fmla="*/ 2689733 w 3176570"/>
                <a:gd name="connsiteY36" fmla="*/ 2671690 h 2704299"/>
                <a:gd name="connsiteX37" fmla="*/ 2823058 w 3176570"/>
                <a:gd name="connsiteY37" fmla="*/ 2671690 h 2704299"/>
                <a:gd name="connsiteX38" fmla="*/ 2823058 w 3176570"/>
                <a:gd name="connsiteY38" fmla="*/ 2704300 h 2704299"/>
                <a:gd name="connsiteX39" fmla="*/ 220916 w 3176570"/>
                <a:gd name="connsiteY39" fmla="*/ 2704300 h 2704299"/>
                <a:gd name="connsiteX40" fmla="*/ 220916 w 3176570"/>
                <a:gd name="connsiteY40" fmla="*/ 2671979 h 2704299"/>
                <a:gd name="connsiteX41" fmla="*/ 375019 w 3176570"/>
                <a:gd name="connsiteY41" fmla="*/ 2671979 h 2704299"/>
                <a:gd name="connsiteX42" fmla="*/ 283827 w 3176570"/>
                <a:gd name="connsiteY42" fmla="*/ 1844903 h 2704299"/>
                <a:gd name="connsiteX43" fmla="*/ 275458 w 3176570"/>
                <a:gd name="connsiteY43" fmla="*/ 1846635 h 2704299"/>
                <a:gd name="connsiteX44" fmla="*/ 246023 w 3176570"/>
                <a:gd name="connsiteY44" fmla="*/ 1835669 h 2704299"/>
                <a:gd name="connsiteX45" fmla="*/ 247466 w 3176570"/>
                <a:gd name="connsiteY45" fmla="*/ 1803925 h 2704299"/>
                <a:gd name="connsiteX46" fmla="*/ 254392 w 3176570"/>
                <a:gd name="connsiteY46" fmla="*/ 1790073 h 2704299"/>
                <a:gd name="connsiteX47" fmla="*/ 265647 w 3176570"/>
                <a:gd name="connsiteY47" fmla="*/ 1749383 h 2704299"/>
                <a:gd name="connsiteX48" fmla="*/ 267089 w 3176570"/>
                <a:gd name="connsiteY48" fmla="*/ 1693686 h 2704299"/>
                <a:gd name="connsiteX49" fmla="*/ 237366 w 3176570"/>
                <a:gd name="connsiteY49" fmla="*/ 1426748 h 2704299"/>
                <a:gd name="connsiteX50" fmla="*/ 222936 w 3176570"/>
                <a:gd name="connsiteY50" fmla="*/ 1296886 h 2704299"/>
                <a:gd name="connsiteX51" fmla="*/ 211393 w 3176570"/>
                <a:gd name="connsiteY51" fmla="*/ 1272934 h 2704299"/>
                <a:gd name="connsiteX52" fmla="*/ 23238 w 3176570"/>
                <a:gd name="connsiteY52" fmla="*/ 933273 h 2704299"/>
                <a:gd name="connsiteX53" fmla="*/ 293350 w 3176570"/>
                <a:gd name="connsiteY53" fmla="*/ 143425 h 2704299"/>
                <a:gd name="connsiteX54" fmla="*/ 564617 w 3176570"/>
                <a:gd name="connsiteY54" fmla="*/ 6349 h 2704299"/>
                <a:gd name="connsiteX55" fmla="*/ 588570 w 3176570"/>
                <a:gd name="connsiteY55" fmla="*/ 289 h 2704299"/>
                <a:gd name="connsiteX56" fmla="*/ 590301 w 3176570"/>
                <a:gd name="connsiteY56" fmla="*/ 0 h 2704299"/>
                <a:gd name="connsiteX57" fmla="*/ 2657124 w 3176570"/>
                <a:gd name="connsiteY57" fmla="*/ 2074037 h 2704299"/>
                <a:gd name="connsiteX58" fmla="*/ 2626823 w 3176570"/>
                <a:gd name="connsiteY58" fmla="*/ 1674063 h 2704299"/>
                <a:gd name="connsiteX59" fmla="*/ 2666935 w 3176570"/>
                <a:gd name="connsiteY59" fmla="*/ 1704941 h 2704299"/>
                <a:gd name="connsiteX60" fmla="*/ 2927813 w 3176570"/>
                <a:gd name="connsiteY60" fmla="*/ 1840863 h 2704299"/>
                <a:gd name="connsiteX61" fmla="*/ 2951477 w 3176570"/>
                <a:gd name="connsiteY61" fmla="*/ 1838554 h 2704299"/>
                <a:gd name="connsiteX62" fmla="*/ 2952054 w 3176570"/>
                <a:gd name="connsiteY62" fmla="*/ 1837977 h 2704299"/>
                <a:gd name="connsiteX63" fmla="*/ 2973120 w 3176570"/>
                <a:gd name="connsiteY63" fmla="*/ 1800173 h 2704299"/>
                <a:gd name="connsiteX64" fmla="*/ 2991878 w 3176570"/>
                <a:gd name="connsiteY64" fmla="*/ 1603360 h 2704299"/>
                <a:gd name="connsiteX65" fmla="*/ 3004576 w 3176570"/>
                <a:gd name="connsiteY65" fmla="*/ 1470035 h 2704299"/>
                <a:gd name="connsiteX66" fmla="*/ 2997073 w 3176570"/>
                <a:gd name="connsiteY66" fmla="*/ 1453586 h 2704299"/>
                <a:gd name="connsiteX67" fmla="*/ 2842393 w 3176570"/>
                <a:gd name="connsiteY67" fmla="*/ 1367012 h 2704299"/>
                <a:gd name="connsiteX68" fmla="*/ 2541114 w 3176570"/>
                <a:gd name="connsiteY68" fmla="*/ 1258216 h 2704299"/>
                <a:gd name="connsiteX69" fmla="*/ 1912005 w 3176570"/>
                <a:gd name="connsiteY69" fmla="*/ 1094302 h 2704299"/>
                <a:gd name="connsiteX70" fmla="*/ 1464704 w 3176570"/>
                <a:gd name="connsiteY70" fmla="*/ 990124 h 2704299"/>
                <a:gd name="connsiteX71" fmla="*/ 1387075 w 3176570"/>
                <a:gd name="connsiteY71" fmla="*/ 970789 h 2704299"/>
                <a:gd name="connsiteX72" fmla="*/ 1387075 w 3176570"/>
                <a:gd name="connsiteY72" fmla="*/ 1060827 h 2704299"/>
                <a:gd name="connsiteX73" fmla="*/ 1458355 w 3176570"/>
                <a:gd name="connsiteY73" fmla="*/ 1060827 h 2704299"/>
                <a:gd name="connsiteX74" fmla="*/ 1458355 w 3176570"/>
                <a:gd name="connsiteY74" fmla="*/ 1149998 h 2704299"/>
                <a:gd name="connsiteX75" fmla="*/ 1545795 w 3176570"/>
                <a:gd name="connsiteY75" fmla="*/ 1149998 h 2704299"/>
                <a:gd name="connsiteX76" fmla="*/ 1545795 w 3176570"/>
                <a:gd name="connsiteY76" fmla="*/ 1349985 h 2704299"/>
                <a:gd name="connsiteX77" fmla="*/ 1488079 w 3176570"/>
                <a:gd name="connsiteY77" fmla="*/ 1349985 h 2704299"/>
                <a:gd name="connsiteX78" fmla="*/ 1740588 w 3176570"/>
                <a:gd name="connsiteY78" fmla="*/ 2671979 h 2704299"/>
                <a:gd name="connsiteX79" fmla="*/ 2395668 w 3176570"/>
                <a:gd name="connsiteY79" fmla="*/ 2671979 h 2704299"/>
                <a:gd name="connsiteX80" fmla="*/ 2395668 w 3176570"/>
                <a:gd name="connsiteY80" fmla="*/ 2450636 h 2704299"/>
                <a:gd name="connsiteX81" fmla="*/ 2253975 w 3176570"/>
                <a:gd name="connsiteY81" fmla="*/ 2564337 h 2704299"/>
                <a:gd name="connsiteX82" fmla="*/ 2173749 w 3176570"/>
                <a:gd name="connsiteY82" fmla="*/ 2463623 h 2704299"/>
                <a:gd name="connsiteX83" fmla="*/ 2195970 w 3176570"/>
                <a:gd name="connsiteY83" fmla="*/ 2444865 h 2704299"/>
                <a:gd name="connsiteX84" fmla="*/ 2350073 w 3176570"/>
                <a:gd name="connsiteY84" fmla="*/ 2322218 h 2704299"/>
                <a:gd name="connsiteX85" fmla="*/ 2361327 w 3176570"/>
                <a:gd name="connsiteY85" fmla="*/ 2300574 h 2704299"/>
                <a:gd name="connsiteX86" fmla="*/ 2383548 w 3176570"/>
                <a:gd name="connsiteY86" fmla="*/ 2241992 h 2704299"/>
                <a:gd name="connsiteX87" fmla="*/ 2491766 w 3176570"/>
                <a:gd name="connsiteY87" fmla="*/ 2201302 h 2704299"/>
                <a:gd name="connsiteX88" fmla="*/ 2502732 w 3176570"/>
                <a:gd name="connsiteY88" fmla="*/ 2198127 h 2704299"/>
                <a:gd name="connsiteX89" fmla="*/ 2657124 w 3176570"/>
                <a:gd name="connsiteY89" fmla="*/ 2074037 h 2704299"/>
                <a:gd name="connsiteX90" fmla="*/ 381368 w 3176570"/>
                <a:gd name="connsiteY90" fmla="*/ 2671979 h 2704299"/>
                <a:gd name="connsiteX91" fmla="*/ 392911 w 3176570"/>
                <a:gd name="connsiteY91" fmla="*/ 2671979 h 2704299"/>
                <a:gd name="connsiteX92" fmla="*/ 909184 w 3176570"/>
                <a:gd name="connsiteY92" fmla="*/ 2671690 h 2704299"/>
                <a:gd name="connsiteX93" fmla="*/ 936888 w 3176570"/>
                <a:gd name="connsiteY93" fmla="*/ 2669670 h 2704299"/>
                <a:gd name="connsiteX94" fmla="*/ 944391 w 3176570"/>
                <a:gd name="connsiteY94" fmla="*/ 2641678 h 2704299"/>
                <a:gd name="connsiteX95" fmla="*/ 985081 w 3176570"/>
                <a:gd name="connsiteY95" fmla="*/ 2405618 h 2704299"/>
                <a:gd name="connsiteX96" fmla="*/ 1047126 w 3176570"/>
                <a:gd name="connsiteY96" fmla="*/ 2054125 h 2704299"/>
                <a:gd name="connsiteX97" fmla="*/ 1109171 w 3176570"/>
                <a:gd name="connsiteY97" fmla="*/ 1700035 h 2704299"/>
                <a:gd name="connsiteX98" fmla="*/ 1165733 w 3176570"/>
                <a:gd name="connsiteY98" fmla="*/ 1379421 h 2704299"/>
                <a:gd name="connsiteX99" fmla="*/ 1170350 w 3176570"/>
                <a:gd name="connsiteY99" fmla="*/ 1348543 h 2704299"/>
                <a:gd name="connsiteX100" fmla="*/ 1151593 w 3176570"/>
                <a:gd name="connsiteY100" fmla="*/ 1348543 h 2704299"/>
                <a:gd name="connsiteX101" fmla="*/ 1121003 w 3176570"/>
                <a:gd name="connsiteY101" fmla="*/ 1348831 h 2704299"/>
                <a:gd name="connsiteX102" fmla="*/ 1110902 w 3176570"/>
                <a:gd name="connsiteY102" fmla="*/ 1338154 h 2704299"/>
                <a:gd name="connsiteX103" fmla="*/ 1111191 w 3176570"/>
                <a:gd name="connsiteY103" fmla="*/ 1157790 h 2704299"/>
                <a:gd name="connsiteX104" fmla="*/ 1111191 w 3176570"/>
                <a:gd name="connsiteY104" fmla="*/ 1148555 h 2704299"/>
                <a:gd name="connsiteX105" fmla="*/ 1200651 w 3176570"/>
                <a:gd name="connsiteY105" fmla="*/ 1148555 h 2704299"/>
                <a:gd name="connsiteX106" fmla="*/ 1200651 w 3176570"/>
                <a:gd name="connsiteY106" fmla="*/ 1059095 h 2704299"/>
                <a:gd name="connsiteX107" fmla="*/ 1266737 w 3176570"/>
                <a:gd name="connsiteY107" fmla="*/ 1059095 h 2704299"/>
                <a:gd name="connsiteX108" fmla="*/ 1266737 w 3176570"/>
                <a:gd name="connsiteY108" fmla="*/ 1049860 h 2704299"/>
                <a:gd name="connsiteX109" fmla="*/ 1266448 w 3176570"/>
                <a:gd name="connsiteY109" fmla="*/ 946548 h 2704299"/>
                <a:gd name="connsiteX110" fmla="*/ 1257213 w 3176570"/>
                <a:gd name="connsiteY110" fmla="*/ 934428 h 2704299"/>
                <a:gd name="connsiteX111" fmla="*/ 980175 w 3176570"/>
                <a:gd name="connsiteY111" fmla="*/ 861128 h 2704299"/>
                <a:gd name="connsiteX112" fmla="*/ 529122 w 3176570"/>
                <a:gd name="connsiteY112" fmla="*/ 741367 h 2704299"/>
                <a:gd name="connsiteX113" fmla="*/ 517867 w 3176570"/>
                <a:gd name="connsiteY113" fmla="*/ 744830 h 2704299"/>
                <a:gd name="connsiteX114" fmla="*/ 261895 w 3176570"/>
                <a:gd name="connsiteY114" fmla="*/ 1184917 h 2704299"/>
                <a:gd name="connsiteX115" fmla="*/ 248909 w 3176570"/>
                <a:gd name="connsiteY115" fmla="*/ 1214352 h 2704299"/>
                <a:gd name="connsiteX116" fmla="*/ 234191 w 3176570"/>
                <a:gd name="connsiteY116" fmla="*/ 1265142 h 2704299"/>
                <a:gd name="connsiteX117" fmla="*/ 230728 w 3176570"/>
                <a:gd name="connsiteY117" fmla="*/ 1301792 h 2704299"/>
                <a:gd name="connsiteX118" fmla="*/ 252083 w 3176570"/>
                <a:gd name="connsiteY118" fmla="*/ 1499182 h 2704299"/>
                <a:gd name="connsiteX119" fmla="*/ 278056 w 3176570"/>
                <a:gd name="connsiteY119" fmla="*/ 1734088 h 2704299"/>
                <a:gd name="connsiteX120" fmla="*/ 294505 w 3176570"/>
                <a:gd name="connsiteY120" fmla="*/ 1814025 h 2704299"/>
                <a:gd name="connsiteX121" fmla="*/ 294216 w 3176570"/>
                <a:gd name="connsiteY121" fmla="*/ 1829897 h 2704299"/>
                <a:gd name="connsiteX122" fmla="*/ 291619 w 3176570"/>
                <a:gd name="connsiteY122" fmla="*/ 1856446 h 2704299"/>
                <a:gd name="connsiteX123" fmla="*/ 307491 w 3176570"/>
                <a:gd name="connsiteY123" fmla="*/ 1998717 h 2704299"/>
                <a:gd name="connsiteX124" fmla="*/ 341255 w 3176570"/>
                <a:gd name="connsiteY124" fmla="*/ 2306057 h 2704299"/>
                <a:gd name="connsiteX125" fmla="*/ 375885 w 3176570"/>
                <a:gd name="connsiteY125" fmla="*/ 2624074 h 2704299"/>
                <a:gd name="connsiteX126" fmla="*/ 381368 w 3176570"/>
                <a:gd name="connsiteY126" fmla="*/ 2671979 h 2704299"/>
                <a:gd name="connsiteX127" fmla="*/ 1695858 w 3176570"/>
                <a:gd name="connsiteY127" fmla="*/ 2671401 h 2704299"/>
                <a:gd name="connsiteX128" fmla="*/ 1622269 w 3176570"/>
                <a:gd name="connsiteY128" fmla="*/ 2290185 h 2704299"/>
                <a:gd name="connsiteX129" fmla="*/ 1052320 w 3176570"/>
                <a:gd name="connsiteY129" fmla="*/ 2669381 h 2704299"/>
                <a:gd name="connsiteX130" fmla="*/ 1053475 w 3176570"/>
                <a:gd name="connsiteY130" fmla="*/ 2671401 h 2704299"/>
                <a:gd name="connsiteX131" fmla="*/ 1695858 w 3176570"/>
                <a:gd name="connsiteY131" fmla="*/ 2671401 h 2704299"/>
                <a:gd name="connsiteX132" fmla="*/ 1567727 w 3176570"/>
                <a:gd name="connsiteY132" fmla="*/ 2237374 h 2704299"/>
                <a:gd name="connsiteX133" fmla="*/ 1568593 w 3176570"/>
                <a:gd name="connsiteY133" fmla="*/ 2235354 h 2704299"/>
                <a:gd name="connsiteX134" fmla="*/ 1126197 w 3176570"/>
                <a:gd name="connsiteY134" fmla="*/ 1854138 h 2704299"/>
                <a:gd name="connsiteX135" fmla="*/ 1059824 w 3176570"/>
                <a:gd name="connsiteY135" fmla="*/ 2237374 h 2704299"/>
                <a:gd name="connsiteX136" fmla="*/ 1567727 w 3176570"/>
                <a:gd name="connsiteY136" fmla="*/ 2237374 h 2704299"/>
                <a:gd name="connsiteX137" fmla="*/ 985369 w 3176570"/>
                <a:gd name="connsiteY137" fmla="*/ 2659281 h 2704299"/>
                <a:gd name="connsiteX138" fmla="*/ 987101 w 3176570"/>
                <a:gd name="connsiteY138" fmla="*/ 2660724 h 2704299"/>
                <a:gd name="connsiteX139" fmla="*/ 1552721 w 3176570"/>
                <a:gd name="connsiteY139" fmla="*/ 2284702 h 2704299"/>
                <a:gd name="connsiteX140" fmla="*/ 1551567 w 3176570"/>
                <a:gd name="connsiteY140" fmla="*/ 2282393 h 2704299"/>
                <a:gd name="connsiteX141" fmla="*/ 1548681 w 3176570"/>
                <a:gd name="connsiteY141" fmla="*/ 2282105 h 2704299"/>
                <a:gd name="connsiteX142" fmla="*/ 1057515 w 3176570"/>
                <a:gd name="connsiteY142" fmla="*/ 2282105 h 2704299"/>
                <a:gd name="connsiteX143" fmla="*/ 1049723 w 3176570"/>
                <a:gd name="connsiteY143" fmla="*/ 2289031 h 2704299"/>
                <a:gd name="connsiteX144" fmla="*/ 997201 w 3176570"/>
                <a:gd name="connsiteY144" fmla="*/ 2589444 h 2704299"/>
                <a:gd name="connsiteX145" fmla="*/ 985369 w 3176570"/>
                <a:gd name="connsiteY145" fmla="*/ 2659281 h 2704299"/>
                <a:gd name="connsiteX146" fmla="*/ 1183914 w 3176570"/>
                <a:gd name="connsiteY146" fmla="*/ 1843460 h 2704299"/>
                <a:gd name="connsiteX147" fmla="*/ 1183048 w 3176570"/>
                <a:gd name="connsiteY147" fmla="*/ 1845192 h 2704299"/>
                <a:gd name="connsiteX148" fmla="*/ 1606397 w 3176570"/>
                <a:gd name="connsiteY148" fmla="*/ 2209671 h 2704299"/>
                <a:gd name="connsiteX149" fmla="*/ 1605820 w 3176570"/>
                <a:gd name="connsiteY149" fmla="*/ 2202167 h 2704299"/>
                <a:gd name="connsiteX150" fmla="*/ 1539158 w 3176570"/>
                <a:gd name="connsiteY150" fmla="*/ 1851541 h 2704299"/>
                <a:gd name="connsiteX151" fmla="*/ 1528769 w 3176570"/>
                <a:gd name="connsiteY151" fmla="*/ 1842595 h 2704299"/>
                <a:gd name="connsiteX152" fmla="*/ 1192283 w 3176570"/>
                <a:gd name="connsiteY152" fmla="*/ 1842595 h 2704299"/>
                <a:gd name="connsiteX153" fmla="*/ 1183914 w 3176570"/>
                <a:gd name="connsiteY153" fmla="*/ 1843460 h 2704299"/>
                <a:gd name="connsiteX154" fmla="*/ 1457778 w 3176570"/>
                <a:gd name="connsiteY154" fmla="*/ 1424728 h 2704299"/>
                <a:gd name="connsiteX155" fmla="*/ 1454315 w 3176570"/>
                <a:gd name="connsiteY155" fmla="*/ 1424151 h 2704299"/>
                <a:gd name="connsiteX156" fmla="*/ 1187088 w 3176570"/>
                <a:gd name="connsiteY156" fmla="*/ 1798442 h 2704299"/>
                <a:gd name="connsiteX157" fmla="*/ 1528480 w 3176570"/>
                <a:gd name="connsiteY157" fmla="*/ 1798442 h 2704299"/>
                <a:gd name="connsiteX158" fmla="*/ 1457778 w 3176570"/>
                <a:gd name="connsiteY158" fmla="*/ 1424728 h 2704299"/>
                <a:gd name="connsiteX159" fmla="*/ 1137741 w 3176570"/>
                <a:gd name="connsiteY159" fmla="*/ 1789207 h 2704299"/>
                <a:gd name="connsiteX160" fmla="*/ 1139184 w 3176570"/>
                <a:gd name="connsiteY160" fmla="*/ 1789784 h 2704299"/>
                <a:gd name="connsiteX161" fmla="*/ 1144378 w 3176570"/>
                <a:gd name="connsiteY161" fmla="*/ 1782858 h 2704299"/>
                <a:gd name="connsiteX162" fmla="*/ 1438443 w 3176570"/>
                <a:gd name="connsiteY162" fmla="*/ 1371052 h 2704299"/>
                <a:gd name="connsiteX163" fmla="*/ 1443349 w 3176570"/>
                <a:gd name="connsiteY163" fmla="*/ 1355757 h 2704299"/>
                <a:gd name="connsiteX164" fmla="*/ 1436134 w 3176570"/>
                <a:gd name="connsiteY164" fmla="*/ 1348543 h 2704299"/>
                <a:gd name="connsiteX165" fmla="*/ 1222872 w 3176570"/>
                <a:gd name="connsiteY165" fmla="*/ 1348254 h 2704299"/>
                <a:gd name="connsiteX166" fmla="*/ 1213926 w 3176570"/>
                <a:gd name="connsiteY166" fmla="*/ 1355757 h 2704299"/>
                <a:gd name="connsiteX167" fmla="*/ 1205557 w 3176570"/>
                <a:gd name="connsiteY167" fmla="*/ 1397890 h 2704299"/>
                <a:gd name="connsiteX168" fmla="*/ 1148130 w 3176570"/>
                <a:gd name="connsiteY168" fmla="*/ 1724276 h 2704299"/>
                <a:gd name="connsiteX169" fmla="*/ 1137741 w 3176570"/>
                <a:gd name="connsiteY169" fmla="*/ 1789207 h 2704299"/>
                <a:gd name="connsiteX170" fmla="*/ 2918579 w 3176570"/>
                <a:gd name="connsiteY170" fmla="*/ 1982268 h 2704299"/>
                <a:gd name="connsiteX171" fmla="*/ 2951188 w 3176570"/>
                <a:gd name="connsiteY171" fmla="*/ 1947927 h 2704299"/>
                <a:gd name="connsiteX172" fmla="*/ 2916558 w 3176570"/>
                <a:gd name="connsiteY172" fmla="*/ 1916471 h 2704299"/>
                <a:gd name="connsiteX173" fmla="*/ 2883660 w 3176570"/>
                <a:gd name="connsiteY173" fmla="*/ 1950524 h 2704299"/>
                <a:gd name="connsiteX174" fmla="*/ 2918579 w 3176570"/>
                <a:gd name="connsiteY174" fmla="*/ 1982268 h 2704299"/>
                <a:gd name="connsiteX175" fmla="*/ 2465505 w 3176570"/>
                <a:gd name="connsiteY175" fmla="*/ 2346458 h 2704299"/>
                <a:gd name="connsiteX176" fmla="*/ 2499269 w 3176570"/>
                <a:gd name="connsiteY176" fmla="*/ 2314426 h 2704299"/>
                <a:gd name="connsiteX177" fmla="*/ 2465505 w 3176570"/>
                <a:gd name="connsiteY177" fmla="*/ 2281527 h 2704299"/>
                <a:gd name="connsiteX178" fmla="*/ 2432318 w 3176570"/>
                <a:gd name="connsiteY178" fmla="*/ 2312983 h 2704299"/>
                <a:gd name="connsiteX179" fmla="*/ 2465505 w 3176570"/>
                <a:gd name="connsiteY179" fmla="*/ 2346458 h 27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176570" h="2704299">
                  <a:moveTo>
                    <a:pt x="590301" y="0"/>
                  </a:moveTo>
                  <a:cubicBezTo>
                    <a:pt x="587127" y="11255"/>
                    <a:pt x="584529" y="23087"/>
                    <a:pt x="580778" y="34053"/>
                  </a:cubicBezTo>
                  <a:cubicBezTo>
                    <a:pt x="574718" y="52522"/>
                    <a:pt x="571832" y="71280"/>
                    <a:pt x="571832" y="90903"/>
                  </a:cubicBezTo>
                  <a:cubicBezTo>
                    <a:pt x="570389" y="239523"/>
                    <a:pt x="568657" y="388142"/>
                    <a:pt x="566926" y="536762"/>
                  </a:cubicBezTo>
                  <a:cubicBezTo>
                    <a:pt x="566637" y="552634"/>
                    <a:pt x="566637" y="568795"/>
                    <a:pt x="565772" y="584667"/>
                  </a:cubicBezTo>
                  <a:cubicBezTo>
                    <a:pt x="565194" y="593901"/>
                    <a:pt x="568657" y="598230"/>
                    <a:pt x="577892" y="600539"/>
                  </a:cubicBezTo>
                  <a:cubicBezTo>
                    <a:pt x="649460" y="619585"/>
                    <a:pt x="721029" y="639209"/>
                    <a:pt x="792597" y="658255"/>
                  </a:cubicBezTo>
                  <a:cubicBezTo>
                    <a:pt x="1158807" y="755796"/>
                    <a:pt x="1525306" y="853048"/>
                    <a:pt x="1891516" y="950300"/>
                  </a:cubicBezTo>
                  <a:cubicBezTo>
                    <a:pt x="2272155" y="1051592"/>
                    <a:pt x="2652795" y="1152884"/>
                    <a:pt x="3033434" y="1254176"/>
                  </a:cubicBezTo>
                  <a:cubicBezTo>
                    <a:pt x="3062581" y="1261968"/>
                    <a:pt x="3091728" y="1270048"/>
                    <a:pt x="3121740" y="1278417"/>
                  </a:cubicBezTo>
                  <a:cubicBezTo>
                    <a:pt x="3121163" y="1284477"/>
                    <a:pt x="3120586" y="1291403"/>
                    <a:pt x="3119720" y="1298041"/>
                  </a:cubicBezTo>
                  <a:cubicBezTo>
                    <a:pt x="3117123" y="1320262"/>
                    <a:pt x="3117700" y="1342482"/>
                    <a:pt x="3122606" y="1364703"/>
                  </a:cubicBezTo>
                  <a:cubicBezTo>
                    <a:pt x="3128378" y="1392407"/>
                    <a:pt x="3123183" y="1417802"/>
                    <a:pt x="3105002" y="1440023"/>
                  </a:cubicBezTo>
                  <a:cubicBezTo>
                    <a:pt x="3093171" y="1454452"/>
                    <a:pt x="3077587" y="1463110"/>
                    <a:pt x="3059406" y="1465707"/>
                  </a:cubicBezTo>
                  <a:cubicBezTo>
                    <a:pt x="3051615" y="1466861"/>
                    <a:pt x="3048441" y="1470324"/>
                    <a:pt x="3047863" y="1478404"/>
                  </a:cubicBezTo>
                  <a:cubicBezTo>
                    <a:pt x="3038917" y="1578542"/>
                    <a:pt x="3029394" y="1678680"/>
                    <a:pt x="3019871" y="1778818"/>
                  </a:cubicBezTo>
                  <a:cubicBezTo>
                    <a:pt x="3019871" y="1779684"/>
                    <a:pt x="3019871" y="1780261"/>
                    <a:pt x="3020159" y="1783147"/>
                  </a:cubicBezTo>
                  <a:cubicBezTo>
                    <a:pt x="3045555" y="1762657"/>
                    <a:pt x="3070084" y="1743034"/>
                    <a:pt x="3096057" y="1722545"/>
                  </a:cubicBezTo>
                  <a:cubicBezTo>
                    <a:pt x="3123183" y="1756309"/>
                    <a:pt x="3149733" y="1789495"/>
                    <a:pt x="3176571" y="1823260"/>
                  </a:cubicBezTo>
                  <a:cubicBezTo>
                    <a:pt x="3173108" y="1826145"/>
                    <a:pt x="3171088" y="1827877"/>
                    <a:pt x="3168779" y="1829897"/>
                  </a:cubicBezTo>
                  <a:cubicBezTo>
                    <a:pt x="3129532" y="1861352"/>
                    <a:pt x="3090573" y="1892808"/>
                    <a:pt x="3051037" y="1923686"/>
                  </a:cubicBezTo>
                  <a:cubicBezTo>
                    <a:pt x="3044689" y="1928592"/>
                    <a:pt x="3042957" y="1933209"/>
                    <a:pt x="3045266" y="1941001"/>
                  </a:cubicBezTo>
                  <a:cubicBezTo>
                    <a:pt x="3074413" y="2040850"/>
                    <a:pt x="3103271" y="2140988"/>
                    <a:pt x="3132418" y="2240837"/>
                  </a:cubicBezTo>
                  <a:cubicBezTo>
                    <a:pt x="3134438" y="2248340"/>
                    <a:pt x="3136746" y="2255555"/>
                    <a:pt x="3138766" y="2263058"/>
                  </a:cubicBezTo>
                  <a:cubicBezTo>
                    <a:pt x="3142230" y="2275756"/>
                    <a:pt x="3146847" y="2287588"/>
                    <a:pt x="3157524" y="2296245"/>
                  </a:cubicBezTo>
                  <a:cubicBezTo>
                    <a:pt x="3159833" y="2297977"/>
                    <a:pt x="3160987" y="2301151"/>
                    <a:pt x="3162719" y="2303460"/>
                  </a:cubicBezTo>
                  <a:cubicBezTo>
                    <a:pt x="3138189" y="2320775"/>
                    <a:pt x="3002844" y="2315291"/>
                    <a:pt x="2933873" y="2294514"/>
                  </a:cubicBezTo>
                  <a:cubicBezTo>
                    <a:pt x="2858265" y="2271716"/>
                    <a:pt x="2792757" y="2231603"/>
                    <a:pt x="2735906" y="2176772"/>
                  </a:cubicBezTo>
                  <a:cubicBezTo>
                    <a:pt x="2728115" y="2182833"/>
                    <a:pt x="2721189" y="2188027"/>
                    <a:pt x="2714263" y="2193799"/>
                  </a:cubicBezTo>
                  <a:cubicBezTo>
                    <a:pt x="2671841" y="2228140"/>
                    <a:pt x="2629420" y="2262481"/>
                    <a:pt x="2586710" y="2296534"/>
                  </a:cubicBezTo>
                  <a:cubicBezTo>
                    <a:pt x="2582381" y="2299997"/>
                    <a:pt x="2580361" y="2303460"/>
                    <a:pt x="2580361" y="2308943"/>
                  </a:cubicBezTo>
                  <a:cubicBezTo>
                    <a:pt x="2580649" y="2327123"/>
                    <a:pt x="2576609" y="2344438"/>
                    <a:pt x="2568240" y="2360599"/>
                  </a:cubicBezTo>
                  <a:cubicBezTo>
                    <a:pt x="2566509" y="2364062"/>
                    <a:pt x="2565066" y="2368391"/>
                    <a:pt x="2565066" y="2372431"/>
                  </a:cubicBezTo>
                  <a:cubicBezTo>
                    <a:pt x="2564777" y="2413986"/>
                    <a:pt x="2564777" y="2455831"/>
                    <a:pt x="2564489" y="2497387"/>
                  </a:cubicBezTo>
                  <a:cubicBezTo>
                    <a:pt x="2564489" y="2498541"/>
                    <a:pt x="2564777" y="2499407"/>
                    <a:pt x="2565066" y="2502004"/>
                  </a:cubicBezTo>
                  <a:cubicBezTo>
                    <a:pt x="2606333" y="2502004"/>
                    <a:pt x="2647312" y="2502004"/>
                    <a:pt x="2689733" y="2502004"/>
                  </a:cubicBezTo>
                  <a:cubicBezTo>
                    <a:pt x="2689733" y="2559143"/>
                    <a:pt x="2689733" y="2614839"/>
                    <a:pt x="2689733" y="2671690"/>
                  </a:cubicBezTo>
                  <a:cubicBezTo>
                    <a:pt x="2734752" y="2671690"/>
                    <a:pt x="2778616" y="2671690"/>
                    <a:pt x="2823058" y="2671690"/>
                  </a:cubicBezTo>
                  <a:cubicBezTo>
                    <a:pt x="2823058" y="2682945"/>
                    <a:pt x="2823058" y="2693334"/>
                    <a:pt x="2823058" y="2704300"/>
                  </a:cubicBezTo>
                  <a:cubicBezTo>
                    <a:pt x="1955870" y="2704300"/>
                    <a:pt x="1088682" y="2704300"/>
                    <a:pt x="220916" y="2704300"/>
                  </a:cubicBezTo>
                  <a:cubicBezTo>
                    <a:pt x="220916" y="2693622"/>
                    <a:pt x="220916" y="2683233"/>
                    <a:pt x="220916" y="2671979"/>
                  </a:cubicBezTo>
                  <a:cubicBezTo>
                    <a:pt x="272284" y="2671979"/>
                    <a:pt x="323363" y="2671979"/>
                    <a:pt x="375019" y="2671979"/>
                  </a:cubicBezTo>
                  <a:cubicBezTo>
                    <a:pt x="344718" y="2395806"/>
                    <a:pt x="314128" y="2120787"/>
                    <a:pt x="283827" y="1844903"/>
                  </a:cubicBezTo>
                  <a:cubicBezTo>
                    <a:pt x="280653" y="1845480"/>
                    <a:pt x="278056" y="1846058"/>
                    <a:pt x="275458" y="1846635"/>
                  </a:cubicBezTo>
                  <a:cubicBezTo>
                    <a:pt x="262184" y="1849521"/>
                    <a:pt x="253238" y="1846346"/>
                    <a:pt x="246023" y="1835669"/>
                  </a:cubicBezTo>
                  <a:cubicBezTo>
                    <a:pt x="239386" y="1825857"/>
                    <a:pt x="240251" y="1814602"/>
                    <a:pt x="247466" y="1803925"/>
                  </a:cubicBezTo>
                  <a:cubicBezTo>
                    <a:pt x="250352" y="1799596"/>
                    <a:pt x="252949" y="1794979"/>
                    <a:pt x="254392" y="1790073"/>
                  </a:cubicBezTo>
                  <a:cubicBezTo>
                    <a:pt x="258432" y="1776509"/>
                    <a:pt x="261606" y="1762946"/>
                    <a:pt x="265647" y="1749383"/>
                  </a:cubicBezTo>
                  <a:cubicBezTo>
                    <a:pt x="271130" y="1730913"/>
                    <a:pt x="269110" y="1712156"/>
                    <a:pt x="267089" y="1693686"/>
                  </a:cubicBezTo>
                  <a:cubicBezTo>
                    <a:pt x="257278" y="1604803"/>
                    <a:pt x="247466" y="1515631"/>
                    <a:pt x="237366" y="1426748"/>
                  </a:cubicBezTo>
                  <a:cubicBezTo>
                    <a:pt x="232460" y="1383461"/>
                    <a:pt x="227842" y="1340174"/>
                    <a:pt x="222936" y="1296886"/>
                  </a:cubicBezTo>
                  <a:cubicBezTo>
                    <a:pt x="221782" y="1287652"/>
                    <a:pt x="218031" y="1279860"/>
                    <a:pt x="211393" y="1272934"/>
                  </a:cubicBezTo>
                  <a:cubicBezTo>
                    <a:pt x="120778" y="1175105"/>
                    <a:pt x="56136" y="1063135"/>
                    <a:pt x="23238" y="933273"/>
                  </a:cubicBezTo>
                  <a:cubicBezTo>
                    <a:pt x="-50350" y="643537"/>
                    <a:pt x="53828" y="329849"/>
                    <a:pt x="293350" y="143425"/>
                  </a:cubicBezTo>
                  <a:cubicBezTo>
                    <a:pt x="374730" y="79937"/>
                    <a:pt x="465634" y="35207"/>
                    <a:pt x="564617" y="6349"/>
                  </a:cubicBezTo>
                  <a:cubicBezTo>
                    <a:pt x="572409" y="4040"/>
                    <a:pt x="580489" y="2309"/>
                    <a:pt x="588570" y="289"/>
                  </a:cubicBezTo>
                  <a:cubicBezTo>
                    <a:pt x="589147" y="0"/>
                    <a:pt x="589724" y="0"/>
                    <a:pt x="590301" y="0"/>
                  </a:cubicBezTo>
                  <a:close/>
                  <a:moveTo>
                    <a:pt x="2657124" y="2074037"/>
                  </a:moveTo>
                  <a:cubicBezTo>
                    <a:pt x="2587287" y="1945330"/>
                    <a:pt x="2577475" y="1812005"/>
                    <a:pt x="2626823" y="1674063"/>
                  </a:cubicBezTo>
                  <a:cubicBezTo>
                    <a:pt x="2637789" y="1688492"/>
                    <a:pt x="2651929" y="1697149"/>
                    <a:pt x="2666935" y="1704941"/>
                  </a:cubicBezTo>
                  <a:cubicBezTo>
                    <a:pt x="2754087" y="1749960"/>
                    <a:pt x="2841239" y="1794979"/>
                    <a:pt x="2927813" y="1840863"/>
                  </a:cubicBezTo>
                  <a:cubicBezTo>
                    <a:pt x="2937336" y="1846058"/>
                    <a:pt x="2944262" y="1846058"/>
                    <a:pt x="2951477" y="1838554"/>
                  </a:cubicBezTo>
                  <a:cubicBezTo>
                    <a:pt x="2951765" y="1838266"/>
                    <a:pt x="2951765" y="1838266"/>
                    <a:pt x="2952054" y="1837977"/>
                  </a:cubicBezTo>
                  <a:cubicBezTo>
                    <a:pt x="2966772" y="1829608"/>
                    <a:pt x="2971678" y="1816911"/>
                    <a:pt x="2973120" y="1800173"/>
                  </a:cubicBezTo>
                  <a:cubicBezTo>
                    <a:pt x="2978604" y="1734665"/>
                    <a:pt x="2985530" y="1669157"/>
                    <a:pt x="2991878" y="1603360"/>
                  </a:cubicBezTo>
                  <a:cubicBezTo>
                    <a:pt x="2996207" y="1558919"/>
                    <a:pt x="3000247" y="1514477"/>
                    <a:pt x="3004576" y="1470035"/>
                  </a:cubicBezTo>
                  <a:cubicBezTo>
                    <a:pt x="3005442" y="1462532"/>
                    <a:pt x="3003133" y="1457915"/>
                    <a:pt x="2997073" y="1453586"/>
                  </a:cubicBezTo>
                  <a:cubicBezTo>
                    <a:pt x="2949457" y="1417802"/>
                    <a:pt x="2896646" y="1390964"/>
                    <a:pt x="2842393" y="1367012"/>
                  </a:cubicBezTo>
                  <a:cubicBezTo>
                    <a:pt x="2744564" y="1323436"/>
                    <a:pt x="2643272" y="1289383"/>
                    <a:pt x="2541114" y="1258216"/>
                  </a:cubicBezTo>
                  <a:cubicBezTo>
                    <a:pt x="2333623" y="1194729"/>
                    <a:pt x="2122959" y="1143650"/>
                    <a:pt x="1912005" y="1094302"/>
                  </a:cubicBezTo>
                  <a:cubicBezTo>
                    <a:pt x="1762809" y="1059384"/>
                    <a:pt x="1613612" y="1024754"/>
                    <a:pt x="1464704" y="990124"/>
                  </a:cubicBezTo>
                  <a:cubicBezTo>
                    <a:pt x="1438731" y="984064"/>
                    <a:pt x="1413048" y="977138"/>
                    <a:pt x="1387075" y="970789"/>
                  </a:cubicBezTo>
                  <a:cubicBezTo>
                    <a:pt x="1387075" y="1000513"/>
                    <a:pt x="1387075" y="1029948"/>
                    <a:pt x="1387075" y="1060827"/>
                  </a:cubicBezTo>
                  <a:cubicBezTo>
                    <a:pt x="1411028" y="1060827"/>
                    <a:pt x="1434114" y="1060827"/>
                    <a:pt x="1458355" y="1060827"/>
                  </a:cubicBezTo>
                  <a:cubicBezTo>
                    <a:pt x="1458355" y="1091128"/>
                    <a:pt x="1458355" y="1119986"/>
                    <a:pt x="1458355" y="1149998"/>
                  </a:cubicBezTo>
                  <a:cubicBezTo>
                    <a:pt x="1488079" y="1149998"/>
                    <a:pt x="1516648" y="1149998"/>
                    <a:pt x="1545795" y="1149998"/>
                  </a:cubicBezTo>
                  <a:cubicBezTo>
                    <a:pt x="1545795" y="1217238"/>
                    <a:pt x="1545795" y="1283035"/>
                    <a:pt x="1545795" y="1349985"/>
                  </a:cubicBezTo>
                  <a:cubicBezTo>
                    <a:pt x="1526172" y="1349985"/>
                    <a:pt x="1507414" y="1349985"/>
                    <a:pt x="1488079" y="1349985"/>
                  </a:cubicBezTo>
                  <a:cubicBezTo>
                    <a:pt x="1572345" y="1791516"/>
                    <a:pt x="1656611" y="2231891"/>
                    <a:pt x="1740588" y="2671979"/>
                  </a:cubicBezTo>
                  <a:cubicBezTo>
                    <a:pt x="1959621" y="2671979"/>
                    <a:pt x="2177789" y="2671979"/>
                    <a:pt x="2395668" y="2671979"/>
                  </a:cubicBezTo>
                  <a:cubicBezTo>
                    <a:pt x="2395668" y="2598390"/>
                    <a:pt x="2395668" y="2525668"/>
                    <a:pt x="2395668" y="2450636"/>
                  </a:cubicBezTo>
                  <a:cubicBezTo>
                    <a:pt x="2347764" y="2489018"/>
                    <a:pt x="2301591" y="2526245"/>
                    <a:pt x="2253975" y="2564337"/>
                  </a:cubicBezTo>
                  <a:cubicBezTo>
                    <a:pt x="2227137" y="2530574"/>
                    <a:pt x="2200587" y="2497387"/>
                    <a:pt x="2173749" y="2463623"/>
                  </a:cubicBezTo>
                  <a:cubicBezTo>
                    <a:pt x="2181829" y="2456985"/>
                    <a:pt x="2188755" y="2450636"/>
                    <a:pt x="2195970" y="2444865"/>
                  </a:cubicBezTo>
                  <a:cubicBezTo>
                    <a:pt x="2247338" y="2403886"/>
                    <a:pt x="2298417" y="2362907"/>
                    <a:pt x="2350073" y="2322218"/>
                  </a:cubicBezTo>
                  <a:cubicBezTo>
                    <a:pt x="2357287" y="2316446"/>
                    <a:pt x="2361039" y="2309809"/>
                    <a:pt x="2361327" y="2300574"/>
                  </a:cubicBezTo>
                  <a:cubicBezTo>
                    <a:pt x="2362193" y="2278642"/>
                    <a:pt x="2369985" y="2259307"/>
                    <a:pt x="2383548" y="2241992"/>
                  </a:cubicBezTo>
                  <a:cubicBezTo>
                    <a:pt x="2411540" y="2206785"/>
                    <a:pt x="2448190" y="2195242"/>
                    <a:pt x="2491766" y="2201302"/>
                  </a:cubicBezTo>
                  <a:cubicBezTo>
                    <a:pt x="2495229" y="2201879"/>
                    <a:pt x="2500135" y="2200436"/>
                    <a:pt x="2502732" y="2198127"/>
                  </a:cubicBezTo>
                  <a:cubicBezTo>
                    <a:pt x="2553523" y="2156860"/>
                    <a:pt x="2604890" y="2115882"/>
                    <a:pt x="2657124" y="2074037"/>
                  </a:cubicBezTo>
                  <a:close/>
                  <a:moveTo>
                    <a:pt x="381368" y="2671979"/>
                  </a:moveTo>
                  <a:cubicBezTo>
                    <a:pt x="385697" y="2671979"/>
                    <a:pt x="389448" y="2671979"/>
                    <a:pt x="392911" y="2671979"/>
                  </a:cubicBezTo>
                  <a:cubicBezTo>
                    <a:pt x="564906" y="2671979"/>
                    <a:pt x="736901" y="2671979"/>
                    <a:pt x="909184" y="2671690"/>
                  </a:cubicBezTo>
                  <a:cubicBezTo>
                    <a:pt x="918707" y="2671690"/>
                    <a:pt x="931405" y="2674576"/>
                    <a:pt x="936888" y="2669670"/>
                  </a:cubicBezTo>
                  <a:cubicBezTo>
                    <a:pt x="942948" y="2664187"/>
                    <a:pt x="942659" y="2651489"/>
                    <a:pt x="944391" y="2641678"/>
                  </a:cubicBezTo>
                  <a:cubicBezTo>
                    <a:pt x="957954" y="2562895"/>
                    <a:pt x="971229" y="2484112"/>
                    <a:pt x="985081" y="2405618"/>
                  </a:cubicBezTo>
                  <a:cubicBezTo>
                    <a:pt x="1005570" y="2288453"/>
                    <a:pt x="1026348" y="2171289"/>
                    <a:pt x="1047126" y="2054125"/>
                  </a:cubicBezTo>
                  <a:cubicBezTo>
                    <a:pt x="1067904" y="1936095"/>
                    <a:pt x="1088393" y="1818065"/>
                    <a:pt x="1109171" y="1700035"/>
                  </a:cubicBezTo>
                  <a:cubicBezTo>
                    <a:pt x="1127929" y="1593260"/>
                    <a:pt x="1146975" y="1486196"/>
                    <a:pt x="1165733" y="1379421"/>
                  </a:cubicBezTo>
                  <a:cubicBezTo>
                    <a:pt x="1167465" y="1369609"/>
                    <a:pt x="1168619" y="1359509"/>
                    <a:pt x="1170350" y="1348543"/>
                  </a:cubicBezTo>
                  <a:cubicBezTo>
                    <a:pt x="1162847" y="1348543"/>
                    <a:pt x="1157364" y="1348543"/>
                    <a:pt x="1151593" y="1348543"/>
                  </a:cubicBezTo>
                  <a:cubicBezTo>
                    <a:pt x="1141492" y="1348543"/>
                    <a:pt x="1131103" y="1348543"/>
                    <a:pt x="1121003" y="1348831"/>
                  </a:cubicBezTo>
                  <a:cubicBezTo>
                    <a:pt x="1113211" y="1349120"/>
                    <a:pt x="1110902" y="1346234"/>
                    <a:pt x="1110902" y="1338154"/>
                  </a:cubicBezTo>
                  <a:cubicBezTo>
                    <a:pt x="1111191" y="1278129"/>
                    <a:pt x="1111191" y="1217815"/>
                    <a:pt x="1111191" y="1157790"/>
                  </a:cubicBezTo>
                  <a:cubicBezTo>
                    <a:pt x="1111191" y="1155193"/>
                    <a:pt x="1111191" y="1152596"/>
                    <a:pt x="1111191" y="1148555"/>
                  </a:cubicBezTo>
                  <a:cubicBezTo>
                    <a:pt x="1141204" y="1148555"/>
                    <a:pt x="1170350" y="1148555"/>
                    <a:pt x="1200651" y="1148555"/>
                  </a:cubicBezTo>
                  <a:cubicBezTo>
                    <a:pt x="1200651" y="1118254"/>
                    <a:pt x="1200651" y="1089108"/>
                    <a:pt x="1200651" y="1059095"/>
                  </a:cubicBezTo>
                  <a:cubicBezTo>
                    <a:pt x="1223449" y="1059095"/>
                    <a:pt x="1244804" y="1059095"/>
                    <a:pt x="1266737" y="1059095"/>
                  </a:cubicBezTo>
                  <a:cubicBezTo>
                    <a:pt x="1266737" y="1055344"/>
                    <a:pt x="1266737" y="1052746"/>
                    <a:pt x="1266737" y="1049860"/>
                  </a:cubicBezTo>
                  <a:cubicBezTo>
                    <a:pt x="1266737" y="1015519"/>
                    <a:pt x="1266160" y="980889"/>
                    <a:pt x="1266448" y="946548"/>
                  </a:cubicBezTo>
                  <a:cubicBezTo>
                    <a:pt x="1266448" y="939334"/>
                    <a:pt x="1264428" y="936448"/>
                    <a:pt x="1257213" y="934428"/>
                  </a:cubicBezTo>
                  <a:cubicBezTo>
                    <a:pt x="1164867" y="910187"/>
                    <a:pt x="1072521" y="885657"/>
                    <a:pt x="980175" y="861128"/>
                  </a:cubicBezTo>
                  <a:cubicBezTo>
                    <a:pt x="829824" y="821304"/>
                    <a:pt x="679473" y="781191"/>
                    <a:pt x="529122" y="741367"/>
                  </a:cubicBezTo>
                  <a:cubicBezTo>
                    <a:pt x="524504" y="740212"/>
                    <a:pt x="521041" y="739058"/>
                    <a:pt x="517867" y="744830"/>
                  </a:cubicBezTo>
                  <a:cubicBezTo>
                    <a:pt x="432735" y="891718"/>
                    <a:pt x="347027" y="1038029"/>
                    <a:pt x="261895" y="1184917"/>
                  </a:cubicBezTo>
                  <a:cubicBezTo>
                    <a:pt x="256412" y="1194151"/>
                    <a:pt x="252372" y="1204252"/>
                    <a:pt x="248909" y="1214352"/>
                  </a:cubicBezTo>
                  <a:cubicBezTo>
                    <a:pt x="243426" y="1231090"/>
                    <a:pt x="237943" y="1247828"/>
                    <a:pt x="234191" y="1265142"/>
                  </a:cubicBezTo>
                  <a:cubicBezTo>
                    <a:pt x="231594" y="1276974"/>
                    <a:pt x="229574" y="1289672"/>
                    <a:pt x="230728" y="1301792"/>
                  </a:cubicBezTo>
                  <a:cubicBezTo>
                    <a:pt x="237366" y="1367589"/>
                    <a:pt x="244869" y="1433386"/>
                    <a:pt x="252083" y="1499182"/>
                  </a:cubicBezTo>
                  <a:cubicBezTo>
                    <a:pt x="260741" y="1577388"/>
                    <a:pt x="269398" y="1655882"/>
                    <a:pt x="278056" y="1734088"/>
                  </a:cubicBezTo>
                  <a:cubicBezTo>
                    <a:pt x="281230" y="1761214"/>
                    <a:pt x="282961" y="1788341"/>
                    <a:pt x="294505" y="1814025"/>
                  </a:cubicBezTo>
                  <a:cubicBezTo>
                    <a:pt x="296525" y="1818354"/>
                    <a:pt x="294793" y="1824702"/>
                    <a:pt x="294216" y="1829897"/>
                  </a:cubicBezTo>
                  <a:cubicBezTo>
                    <a:pt x="293350" y="1838843"/>
                    <a:pt x="290465" y="1847789"/>
                    <a:pt x="291619" y="1856446"/>
                  </a:cubicBezTo>
                  <a:cubicBezTo>
                    <a:pt x="296525" y="1903774"/>
                    <a:pt x="302296" y="1951101"/>
                    <a:pt x="307491" y="1998717"/>
                  </a:cubicBezTo>
                  <a:cubicBezTo>
                    <a:pt x="318746" y="2101164"/>
                    <a:pt x="330000" y="2203610"/>
                    <a:pt x="341255" y="2306057"/>
                  </a:cubicBezTo>
                  <a:cubicBezTo>
                    <a:pt x="352798" y="2411966"/>
                    <a:pt x="364341" y="2518164"/>
                    <a:pt x="375885" y="2624074"/>
                  </a:cubicBezTo>
                  <a:cubicBezTo>
                    <a:pt x="377039" y="2639657"/>
                    <a:pt x="379348" y="2655529"/>
                    <a:pt x="381368" y="2671979"/>
                  </a:cubicBezTo>
                  <a:close/>
                  <a:moveTo>
                    <a:pt x="1695858" y="2671401"/>
                  </a:moveTo>
                  <a:cubicBezTo>
                    <a:pt x="1671328" y="2544137"/>
                    <a:pt x="1647087" y="2418315"/>
                    <a:pt x="1622269" y="2290185"/>
                  </a:cubicBezTo>
                  <a:cubicBezTo>
                    <a:pt x="1430651" y="2417738"/>
                    <a:pt x="1241630" y="2543560"/>
                    <a:pt x="1052320" y="2669381"/>
                  </a:cubicBezTo>
                  <a:cubicBezTo>
                    <a:pt x="1052609" y="2669959"/>
                    <a:pt x="1053186" y="2670824"/>
                    <a:pt x="1053475" y="2671401"/>
                  </a:cubicBezTo>
                  <a:cubicBezTo>
                    <a:pt x="1266737" y="2671401"/>
                    <a:pt x="1479999" y="2671401"/>
                    <a:pt x="1695858" y="2671401"/>
                  </a:cubicBezTo>
                  <a:close/>
                  <a:moveTo>
                    <a:pt x="1567727" y="2237374"/>
                  </a:moveTo>
                  <a:cubicBezTo>
                    <a:pt x="1568016" y="2236797"/>
                    <a:pt x="1568305" y="2235931"/>
                    <a:pt x="1568593" y="2235354"/>
                  </a:cubicBezTo>
                  <a:cubicBezTo>
                    <a:pt x="1421705" y="2108667"/>
                    <a:pt x="1274817" y="1981979"/>
                    <a:pt x="1126197" y="1854138"/>
                  </a:cubicBezTo>
                  <a:cubicBezTo>
                    <a:pt x="1103688" y="1983422"/>
                    <a:pt x="1081756" y="2110398"/>
                    <a:pt x="1059824" y="2237374"/>
                  </a:cubicBezTo>
                  <a:cubicBezTo>
                    <a:pt x="1229798" y="2237374"/>
                    <a:pt x="1398907" y="2237374"/>
                    <a:pt x="1567727" y="2237374"/>
                  </a:cubicBezTo>
                  <a:close/>
                  <a:moveTo>
                    <a:pt x="985369" y="2659281"/>
                  </a:moveTo>
                  <a:cubicBezTo>
                    <a:pt x="985947" y="2659858"/>
                    <a:pt x="986524" y="2660147"/>
                    <a:pt x="987101" y="2660724"/>
                  </a:cubicBezTo>
                  <a:cubicBezTo>
                    <a:pt x="1175545" y="2535479"/>
                    <a:pt x="1364277" y="2409946"/>
                    <a:pt x="1552721" y="2284702"/>
                  </a:cubicBezTo>
                  <a:cubicBezTo>
                    <a:pt x="1552433" y="2283836"/>
                    <a:pt x="1552144" y="2283259"/>
                    <a:pt x="1551567" y="2282393"/>
                  </a:cubicBezTo>
                  <a:cubicBezTo>
                    <a:pt x="1550701" y="2282393"/>
                    <a:pt x="1549547" y="2282105"/>
                    <a:pt x="1548681" y="2282105"/>
                  </a:cubicBezTo>
                  <a:cubicBezTo>
                    <a:pt x="1385055" y="2282105"/>
                    <a:pt x="1221141" y="2282393"/>
                    <a:pt x="1057515" y="2282105"/>
                  </a:cubicBezTo>
                  <a:cubicBezTo>
                    <a:pt x="1052320" y="2282105"/>
                    <a:pt x="1050589" y="2283836"/>
                    <a:pt x="1049723" y="2289031"/>
                  </a:cubicBezTo>
                  <a:cubicBezTo>
                    <a:pt x="1032408" y="2389169"/>
                    <a:pt x="1014805" y="2489306"/>
                    <a:pt x="997201" y="2589444"/>
                  </a:cubicBezTo>
                  <a:cubicBezTo>
                    <a:pt x="993450" y="2612531"/>
                    <a:pt x="989410" y="2635906"/>
                    <a:pt x="985369" y="2659281"/>
                  </a:cubicBezTo>
                  <a:close/>
                  <a:moveTo>
                    <a:pt x="1183914" y="1843460"/>
                  </a:moveTo>
                  <a:cubicBezTo>
                    <a:pt x="1183625" y="1844037"/>
                    <a:pt x="1183337" y="1844615"/>
                    <a:pt x="1183048" y="1845192"/>
                  </a:cubicBezTo>
                  <a:cubicBezTo>
                    <a:pt x="1323587" y="1966107"/>
                    <a:pt x="1464127" y="2087312"/>
                    <a:pt x="1606397" y="2209671"/>
                  </a:cubicBezTo>
                  <a:cubicBezTo>
                    <a:pt x="1606109" y="2205342"/>
                    <a:pt x="1606109" y="2203899"/>
                    <a:pt x="1605820" y="2202167"/>
                  </a:cubicBezTo>
                  <a:cubicBezTo>
                    <a:pt x="1583599" y="2085292"/>
                    <a:pt x="1561090" y="1968416"/>
                    <a:pt x="1539158" y="1851541"/>
                  </a:cubicBezTo>
                  <a:cubicBezTo>
                    <a:pt x="1538004" y="1844615"/>
                    <a:pt x="1535695" y="1842595"/>
                    <a:pt x="1528769" y="1842595"/>
                  </a:cubicBezTo>
                  <a:cubicBezTo>
                    <a:pt x="1416511" y="1842883"/>
                    <a:pt x="1304541" y="1842595"/>
                    <a:pt x="1192283" y="1842595"/>
                  </a:cubicBezTo>
                  <a:cubicBezTo>
                    <a:pt x="1189108" y="1843172"/>
                    <a:pt x="1186511" y="1843172"/>
                    <a:pt x="1183914" y="1843460"/>
                  </a:cubicBezTo>
                  <a:close/>
                  <a:moveTo>
                    <a:pt x="1457778" y="1424728"/>
                  </a:moveTo>
                  <a:cubicBezTo>
                    <a:pt x="1456623" y="1424440"/>
                    <a:pt x="1455469" y="1424440"/>
                    <a:pt x="1454315" y="1424151"/>
                  </a:cubicBezTo>
                  <a:cubicBezTo>
                    <a:pt x="1365432" y="1548530"/>
                    <a:pt x="1276837" y="1672620"/>
                    <a:pt x="1187088" y="1798442"/>
                  </a:cubicBezTo>
                  <a:cubicBezTo>
                    <a:pt x="1301944" y="1798442"/>
                    <a:pt x="1414202" y="1798442"/>
                    <a:pt x="1528480" y="1798442"/>
                  </a:cubicBezTo>
                  <a:cubicBezTo>
                    <a:pt x="1504817" y="1673197"/>
                    <a:pt x="1481153" y="1548818"/>
                    <a:pt x="1457778" y="1424728"/>
                  </a:cubicBezTo>
                  <a:close/>
                  <a:moveTo>
                    <a:pt x="1137741" y="1789207"/>
                  </a:moveTo>
                  <a:cubicBezTo>
                    <a:pt x="1138318" y="1789495"/>
                    <a:pt x="1138895" y="1789495"/>
                    <a:pt x="1139184" y="1789784"/>
                  </a:cubicBezTo>
                  <a:cubicBezTo>
                    <a:pt x="1140915" y="1787475"/>
                    <a:pt x="1142646" y="1785167"/>
                    <a:pt x="1144378" y="1782858"/>
                  </a:cubicBezTo>
                  <a:cubicBezTo>
                    <a:pt x="1242496" y="1645782"/>
                    <a:pt x="1340614" y="1508417"/>
                    <a:pt x="1438443" y="1371052"/>
                  </a:cubicBezTo>
                  <a:cubicBezTo>
                    <a:pt x="1441329" y="1367012"/>
                    <a:pt x="1442483" y="1360952"/>
                    <a:pt x="1443349" y="1355757"/>
                  </a:cubicBezTo>
                  <a:cubicBezTo>
                    <a:pt x="1443926" y="1351140"/>
                    <a:pt x="1441617" y="1348543"/>
                    <a:pt x="1436134" y="1348543"/>
                  </a:cubicBezTo>
                  <a:cubicBezTo>
                    <a:pt x="1365143" y="1348543"/>
                    <a:pt x="1293863" y="1348543"/>
                    <a:pt x="1222872" y="1348254"/>
                  </a:cubicBezTo>
                  <a:cubicBezTo>
                    <a:pt x="1217389" y="1348254"/>
                    <a:pt x="1214792" y="1350563"/>
                    <a:pt x="1213926" y="1355757"/>
                  </a:cubicBezTo>
                  <a:cubicBezTo>
                    <a:pt x="1211329" y="1369898"/>
                    <a:pt x="1208155" y="1383750"/>
                    <a:pt x="1205557" y="1397890"/>
                  </a:cubicBezTo>
                  <a:cubicBezTo>
                    <a:pt x="1186511" y="1506685"/>
                    <a:pt x="1167176" y="1615481"/>
                    <a:pt x="1148130" y="1724276"/>
                  </a:cubicBezTo>
                  <a:cubicBezTo>
                    <a:pt x="1144667" y="1745920"/>
                    <a:pt x="1141204" y="1767563"/>
                    <a:pt x="1137741" y="1789207"/>
                  </a:cubicBezTo>
                  <a:close/>
                  <a:moveTo>
                    <a:pt x="2918579" y="1982268"/>
                  </a:moveTo>
                  <a:cubicBezTo>
                    <a:pt x="2937048" y="1981979"/>
                    <a:pt x="2951188" y="1967262"/>
                    <a:pt x="2951188" y="1947927"/>
                  </a:cubicBezTo>
                  <a:cubicBezTo>
                    <a:pt x="2951188" y="1930612"/>
                    <a:pt x="2935605" y="1916471"/>
                    <a:pt x="2916558" y="1916471"/>
                  </a:cubicBezTo>
                  <a:cubicBezTo>
                    <a:pt x="2898089" y="1916471"/>
                    <a:pt x="2883660" y="1931189"/>
                    <a:pt x="2883660" y="1950524"/>
                  </a:cubicBezTo>
                  <a:cubicBezTo>
                    <a:pt x="2883660" y="1968128"/>
                    <a:pt x="2899244" y="1982268"/>
                    <a:pt x="2918579" y="1982268"/>
                  </a:cubicBezTo>
                  <a:close/>
                  <a:moveTo>
                    <a:pt x="2465505" y="2346458"/>
                  </a:moveTo>
                  <a:cubicBezTo>
                    <a:pt x="2485129" y="2346458"/>
                    <a:pt x="2499269" y="2332895"/>
                    <a:pt x="2499269" y="2314426"/>
                  </a:cubicBezTo>
                  <a:cubicBezTo>
                    <a:pt x="2499269" y="2294802"/>
                    <a:pt x="2485417" y="2281527"/>
                    <a:pt x="2465505" y="2281527"/>
                  </a:cubicBezTo>
                  <a:cubicBezTo>
                    <a:pt x="2446170" y="2281527"/>
                    <a:pt x="2432030" y="2294802"/>
                    <a:pt x="2432318" y="2312983"/>
                  </a:cubicBezTo>
                  <a:cubicBezTo>
                    <a:pt x="2432607" y="2332895"/>
                    <a:pt x="2445882" y="2346458"/>
                    <a:pt x="2465505" y="234645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5FF1E1-445A-417C-B8F8-D17D4F391713}"/>
                </a:ext>
              </a:extLst>
            </p:cNvPr>
            <p:cNvGrpSpPr/>
            <p:nvPr/>
          </p:nvGrpSpPr>
          <p:grpSpPr>
            <a:xfrm>
              <a:off x="1105119" y="4329161"/>
              <a:ext cx="3600638" cy="1900853"/>
              <a:chOff x="1013516" y="4208134"/>
              <a:chExt cx="4025348" cy="212506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EC0318C-380B-4A83-9D5A-044FDC247DDB}"/>
                  </a:ext>
                </a:extLst>
              </p:cNvPr>
              <p:cNvGrpSpPr/>
              <p:nvPr/>
            </p:nvGrpSpPr>
            <p:grpSpPr>
              <a:xfrm>
                <a:off x="1013516" y="4208134"/>
                <a:ext cx="4025348" cy="2125066"/>
                <a:chOff x="1214483" y="1520686"/>
                <a:chExt cx="4025348" cy="2125066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09392CB-AB89-4778-BFD1-72ACFACAA288}"/>
                    </a:ext>
                  </a:extLst>
                </p:cNvPr>
                <p:cNvSpPr/>
                <p:nvPr/>
              </p:nvSpPr>
              <p:spPr>
                <a:xfrm>
                  <a:off x="1214483" y="1520686"/>
                  <a:ext cx="4025348" cy="1520688"/>
                </a:xfrm>
                <a:custGeom>
                  <a:avLst/>
                  <a:gdLst>
                    <a:gd name="connsiteX0" fmla="*/ 0 w 4025348"/>
                    <a:gd name="connsiteY0" fmla="*/ 795130 h 1520688"/>
                    <a:gd name="connsiteX1" fmla="*/ 0 w 4025348"/>
                    <a:gd name="connsiteY1" fmla="*/ 795131 h 1520688"/>
                    <a:gd name="connsiteX2" fmla="*/ 0 w 4025348"/>
                    <a:gd name="connsiteY2" fmla="*/ 795131 h 1520688"/>
                    <a:gd name="connsiteX3" fmla="*/ 2024017 w 4025348"/>
                    <a:gd name="connsiteY3" fmla="*/ 0 h 1520688"/>
                    <a:gd name="connsiteX4" fmla="*/ 2360289 w 4025348"/>
                    <a:gd name="connsiteY4" fmla="*/ 0 h 1520688"/>
                    <a:gd name="connsiteX5" fmla="*/ 2373542 w 4025348"/>
                    <a:gd name="connsiteY5" fmla="*/ 13253 h 1520688"/>
                    <a:gd name="connsiteX6" fmla="*/ 2373542 w 4025348"/>
                    <a:gd name="connsiteY6" fmla="*/ 66261 h 1520688"/>
                    <a:gd name="connsiteX7" fmla="*/ 2372170 w 4025348"/>
                    <a:gd name="connsiteY7" fmla="*/ 69574 h 1520688"/>
                    <a:gd name="connsiteX8" fmla="*/ 3299791 w 4025348"/>
                    <a:gd name="connsiteY8" fmla="*/ 69574 h 1520688"/>
                    <a:gd name="connsiteX9" fmla="*/ 4025348 w 4025348"/>
                    <a:gd name="connsiteY9" fmla="*/ 795131 h 1520688"/>
                    <a:gd name="connsiteX10" fmla="*/ 4025347 w 4025348"/>
                    <a:gd name="connsiteY10" fmla="*/ 795131 h 1520688"/>
                    <a:gd name="connsiteX11" fmla="*/ 3299790 w 4025348"/>
                    <a:gd name="connsiteY11" fmla="*/ 1520688 h 1520688"/>
                    <a:gd name="connsiteX12" fmla="*/ 725557 w 4025348"/>
                    <a:gd name="connsiteY12" fmla="*/ 1520687 h 1520688"/>
                    <a:gd name="connsiteX13" fmla="*/ 14741 w 4025348"/>
                    <a:gd name="connsiteY13" fmla="*/ 941355 h 1520688"/>
                    <a:gd name="connsiteX14" fmla="*/ 0 w 4025348"/>
                    <a:gd name="connsiteY14" fmla="*/ 795131 h 1520688"/>
                    <a:gd name="connsiteX15" fmla="*/ 14741 w 4025348"/>
                    <a:gd name="connsiteY15" fmla="*/ 648906 h 1520688"/>
                    <a:gd name="connsiteX16" fmla="*/ 725557 w 4025348"/>
                    <a:gd name="connsiteY16" fmla="*/ 69574 h 1520688"/>
                    <a:gd name="connsiteX17" fmla="*/ 2012137 w 4025348"/>
                    <a:gd name="connsiteY17" fmla="*/ 69574 h 1520688"/>
                    <a:gd name="connsiteX18" fmla="*/ 2010764 w 4025348"/>
                    <a:gd name="connsiteY18" fmla="*/ 66261 h 1520688"/>
                    <a:gd name="connsiteX19" fmla="*/ 2010764 w 4025348"/>
                    <a:gd name="connsiteY19" fmla="*/ 13253 h 1520688"/>
                    <a:gd name="connsiteX20" fmla="*/ 2024017 w 4025348"/>
                    <a:gd name="connsiteY20" fmla="*/ 0 h 152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25348" h="1520688">
                      <a:moveTo>
                        <a:pt x="0" y="795130"/>
                      </a:moveTo>
                      <a:lnTo>
                        <a:pt x="0" y="795131"/>
                      </a:lnTo>
                      <a:lnTo>
                        <a:pt x="0" y="795131"/>
                      </a:lnTo>
                      <a:close/>
                      <a:moveTo>
                        <a:pt x="2024017" y="0"/>
                      </a:moveTo>
                      <a:lnTo>
                        <a:pt x="2360289" y="0"/>
                      </a:lnTo>
                      <a:cubicBezTo>
                        <a:pt x="2367608" y="0"/>
                        <a:pt x="2373542" y="5934"/>
                        <a:pt x="2373542" y="13253"/>
                      </a:cubicBezTo>
                      <a:lnTo>
                        <a:pt x="2373542" y="66261"/>
                      </a:lnTo>
                      <a:lnTo>
                        <a:pt x="2372170" y="69574"/>
                      </a:lnTo>
                      <a:lnTo>
                        <a:pt x="3299791" y="69574"/>
                      </a:lnTo>
                      <a:cubicBezTo>
                        <a:pt x="3700505" y="69574"/>
                        <a:pt x="4025348" y="394417"/>
                        <a:pt x="4025348" y="795131"/>
                      </a:cubicBezTo>
                      <a:lnTo>
                        <a:pt x="4025347" y="795131"/>
                      </a:lnTo>
                      <a:cubicBezTo>
                        <a:pt x="4025347" y="1195845"/>
                        <a:pt x="3700504" y="1520688"/>
                        <a:pt x="3299790" y="1520688"/>
                      </a:cubicBezTo>
                      <a:lnTo>
                        <a:pt x="725557" y="1520687"/>
                      </a:lnTo>
                      <a:cubicBezTo>
                        <a:pt x="374932" y="1520687"/>
                        <a:pt x="82396" y="1271979"/>
                        <a:pt x="14741" y="941355"/>
                      </a:cubicBezTo>
                      <a:lnTo>
                        <a:pt x="0" y="795131"/>
                      </a:lnTo>
                      <a:lnTo>
                        <a:pt x="14741" y="648906"/>
                      </a:lnTo>
                      <a:cubicBezTo>
                        <a:pt x="82396" y="318282"/>
                        <a:pt x="374932" y="69574"/>
                        <a:pt x="725557" y="69574"/>
                      </a:cubicBezTo>
                      <a:lnTo>
                        <a:pt x="2012137" y="69574"/>
                      </a:lnTo>
                      <a:lnTo>
                        <a:pt x="2010764" y="66261"/>
                      </a:lnTo>
                      <a:lnTo>
                        <a:pt x="2010764" y="13253"/>
                      </a:lnTo>
                      <a:cubicBezTo>
                        <a:pt x="2010764" y="5934"/>
                        <a:pt x="2016698" y="0"/>
                        <a:pt x="20240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13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71011F-1B14-4935-AD1A-6B4A0CD835B9}"/>
                    </a:ext>
                  </a:extLst>
                </p:cNvPr>
                <p:cNvSpPr/>
                <p:nvPr/>
              </p:nvSpPr>
              <p:spPr>
                <a:xfrm>
                  <a:off x="1222513" y="3089826"/>
                  <a:ext cx="4005470" cy="1304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B019339-E5EE-402E-9713-D0128F8F1C8A}"/>
                    </a:ext>
                  </a:extLst>
                </p:cNvPr>
                <p:cNvSpPr/>
                <p:nvPr/>
              </p:nvSpPr>
              <p:spPr>
                <a:xfrm>
                  <a:off x="1356540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21E7388-B189-4A86-A651-A866A06C053F}"/>
                    </a:ext>
                  </a:extLst>
                </p:cNvPr>
                <p:cNvSpPr/>
                <p:nvPr/>
              </p:nvSpPr>
              <p:spPr>
                <a:xfrm>
                  <a:off x="1790043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6BC37AE-5156-4539-9C5C-DC6D5CCE86EE}"/>
                    </a:ext>
                  </a:extLst>
                </p:cNvPr>
                <p:cNvSpPr/>
                <p:nvPr/>
              </p:nvSpPr>
              <p:spPr>
                <a:xfrm>
                  <a:off x="4156269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F8AFF18-632F-4DC2-A575-0EA60AD65865}"/>
                    </a:ext>
                  </a:extLst>
                </p:cNvPr>
                <p:cNvSpPr/>
                <p:nvPr/>
              </p:nvSpPr>
              <p:spPr>
                <a:xfrm>
                  <a:off x="4589772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FC9E1E-D8E7-4AED-B942-36C784BA5B3F}"/>
                    </a:ext>
                  </a:extLst>
                </p:cNvPr>
                <p:cNvGrpSpPr/>
                <p:nvPr/>
              </p:nvGrpSpPr>
              <p:grpSpPr>
                <a:xfrm>
                  <a:off x="1831488" y="1583676"/>
                  <a:ext cx="2775868" cy="1463040"/>
                  <a:chOff x="1831488" y="1583676"/>
                  <a:chExt cx="2775868" cy="146304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492601F-4FA9-44EE-99CA-70374A0E8925}"/>
                      </a:ext>
                    </a:extLst>
                  </p:cNvPr>
                  <p:cNvSpPr/>
                  <p:nvPr/>
                </p:nvSpPr>
                <p:spPr>
                  <a:xfrm>
                    <a:off x="1831488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8AFD01B5-12D4-4C60-8D91-193088221F52}"/>
                      </a:ext>
                    </a:extLst>
                  </p:cNvPr>
                  <p:cNvSpPr/>
                  <p:nvPr/>
                </p:nvSpPr>
                <p:spPr>
                  <a:xfrm>
                    <a:off x="2010549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F77AC12-1E2A-4155-BF65-3BB485AF4BEA}"/>
                      </a:ext>
                    </a:extLst>
                  </p:cNvPr>
                  <p:cNvSpPr/>
                  <p:nvPr/>
                </p:nvSpPr>
                <p:spPr>
                  <a:xfrm>
                    <a:off x="4382576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530C5C2-91B9-483E-821E-BF29DD98DD6A}"/>
                      </a:ext>
                    </a:extLst>
                  </p:cNvPr>
                  <p:cNvSpPr/>
                  <p:nvPr/>
                </p:nvSpPr>
                <p:spPr>
                  <a:xfrm>
                    <a:off x="4561637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0456BA7-83E6-4696-A0C0-CE2CF14928B0}"/>
                    </a:ext>
                  </a:extLst>
                </p:cNvPr>
                <p:cNvGrpSpPr/>
                <p:nvPr/>
              </p:nvGrpSpPr>
              <p:grpSpPr>
                <a:xfrm>
                  <a:off x="2651948" y="1583676"/>
                  <a:ext cx="424633" cy="1463039"/>
                  <a:chOff x="2651948" y="1600201"/>
                  <a:chExt cx="424633" cy="1431235"/>
                </a:xfrm>
                <a:solidFill>
                  <a:schemeClr val="bg1"/>
                </a:solidFill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FFBED92-360F-48C4-A876-59EFE74F7857}"/>
                      </a:ext>
                    </a:extLst>
                  </p:cNvPr>
                  <p:cNvSpPr/>
                  <p:nvPr/>
                </p:nvSpPr>
                <p:spPr>
                  <a:xfrm>
                    <a:off x="2651948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BCA29AD-2C29-442D-9BBC-F2D6B9E06590}"/>
                      </a:ext>
                    </a:extLst>
                  </p:cNvPr>
                  <p:cNvSpPr/>
                  <p:nvPr/>
                </p:nvSpPr>
                <p:spPr>
                  <a:xfrm>
                    <a:off x="3013105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ED4C8B1-B3B7-4B5A-85DA-BFFC7877BA2A}"/>
                      </a:ext>
                    </a:extLst>
                  </p:cNvPr>
                  <p:cNvSpPr/>
                  <p:nvPr/>
                </p:nvSpPr>
                <p:spPr>
                  <a:xfrm>
                    <a:off x="2651948" y="1709530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B25947B-C649-4B03-A0CF-D5D6A57FCAC8}"/>
                      </a:ext>
                    </a:extLst>
                  </p:cNvPr>
                  <p:cNvSpPr/>
                  <p:nvPr/>
                </p:nvSpPr>
                <p:spPr>
                  <a:xfrm>
                    <a:off x="2651948" y="1891747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994DDD7-436A-4D7A-A89F-2BA632426A73}"/>
                      </a:ext>
                    </a:extLst>
                  </p:cNvPr>
                  <p:cNvSpPr/>
                  <p:nvPr/>
                </p:nvSpPr>
                <p:spPr>
                  <a:xfrm>
                    <a:off x="2651948" y="2073964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6063D0E6-82CE-4E46-8FFF-1925D847AD5D}"/>
                      </a:ext>
                    </a:extLst>
                  </p:cNvPr>
                  <p:cNvSpPr/>
                  <p:nvPr/>
                </p:nvSpPr>
                <p:spPr>
                  <a:xfrm>
                    <a:off x="2651948" y="2256181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0D6D0CA4-ABF4-4973-8338-8EB218A36ABC}"/>
                      </a:ext>
                    </a:extLst>
                  </p:cNvPr>
                  <p:cNvSpPr/>
                  <p:nvPr/>
                </p:nvSpPr>
                <p:spPr>
                  <a:xfrm>
                    <a:off x="2651948" y="2438398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376351E-59E3-4954-97DE-8579C502DCD6}"/>
                      </a:ext>
                    </a:extLst>
                  </p:cNvPr>
                  <p:cNvSpPr/>
                  <p:nvPr/>
                </p:nvSpPr>
                <p:spPr>
                  <a:xfrm>
                    <a:off x="2651948" y="2620615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C2494F8-DFC3-4658-BACA-678B1E1021D2}"/>
                      </a:ext>
                    </a:extLst>
                  </p:cNvPr>
                  <p:cNvSpPr/>
                  <p:nvPr/>
                </p:nvSpPr>
                <p:spPr>
                  <a:xfrm>
                    <a:off x="2651948" y="2802832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C1B6A-38B8-43F4-BF02-7E87D7F3FC76}"/>
                  </a:ext>
                </a:extLst>
              </p:cNvPr>
              <p:cNvSpPr/>
              <p:nvPr/>
            </p:nvSpPr>
            <p:spPr>
              <a:xfrm>
                <a:off x="3045401" y="4541646"/>
                <a:ext cx="1057201" cy="112812"/>
              </a:xfrm>
              <a:custGeom>
                <a:avLst/>
                <a:gdLst/>
                <a:ahLst/>
                <a:cxnLst/>
                <a:rect l="l" t="t" r="r" b="b"/>
                <a:pathLst>
                  <a:path w="1057201" h="112812">
                    <a:moveTo>
                      <a:pt x="790203" y="27310"/>
                    </a:moveTo>
                    <a:lnTo>
                      <a:pt x="775469" y="67791"/>
                    </a:lnTo>
                    <a:lnTo>
                      <a:pt x="805235" y="67791"/>
                    </a:lnTo>
                    <a:close/>
                    <a:moveTo>
                      <a:pt x="674191" y="20315"/>
                    </a:moveTo>
                    <a:lnTo>
                      <a:pt x="674191" y="51271"/>
                    </a:lnTo>
                    <a:lnTo>
                      <a:pt x="686246" y="51271"/>
                    </a:lnTo>
                    <a:cubicBezTo>
                      <a:pt x="694928" y="51271"/>
                      <a:pt x="700732" y="50701"/>
                      <a:pt x="703659" y="49560"/>
                    </a:cubicBezTo>
                    <a:cubicBezTo>
                      <a:pt x="706586" y="48419"/>
                      <a:pt x="708881" y="46633"/>
                      <a:pt x="710543" y="44202"/>
                    </a:cubicBezTo>
                    <a:cubicBezTo>
                      <a:pt x="712205" y="41771"/>
                      <a:pt x="713036" y="38943"/>
                      <a:pt x="713036" y="35719"/>
                    </a:cubicBezTo>
                    <a:cubicBezTo>
                      <a:pt x="713036" y="31750"/>
                      <a:pt x="711870" y="28476"/>
                      <a:pt x="709538" y="25896"/>
                    </a:cubicBezTo>
                    <a:cubicBezTo>
                      <a:pt x="707206" y="23316"/>
                      <a:pt x="704255" y="21704"/>
                      <a:pt x="700683" y="21059"/>
                    </a:cubicBezTo>
                    <a:cubicBezTo>
                      <a:pt x="698054" y="20563"/>
                      <a:pt x="692770" y="20315"/>
                      <a:pt x="684833" y="20315"/>
                    </a:cubicBezTo>
                    <a:close/>
                    <a:moveTo>
                      <a:pt x="462558" y="18827"/>
                    </a:moveTo>
                    <a:cubicBezTo>
                      <a:pt x="453479" y="18827"/>
                      <a:pt x="446162" y="21940"/>
                      <a:pt x="440606" y="28166"/>
                    </a:cubicBezTo>
                    <a:cubicBezTo>
                      <a:pt x="435049" y="34392"/>
                      <a:pt x="432271" y="43780"/>
                      <a:pt x="432271" y="56331"/>
                    </a:cubicBezTo>
                    <a:cubicBezTo>
                      <a:pt x="432271" y="68684"/>
                      <a:pt x="435124" y="78048"/>
                      <a:pt x="440829" y="84423"/>
                    </a:cubicBezTo>
                    <a:cubicBezTo>
                      <a:pt x="446534" y="90797"/>
                      <a:pt x="453777" y="93985"/>
                      <a:pt x="462558" y="93985"/>
                    </a:cubicBezTo>
                    <a:cubicBezTo>
                      <a:pt x="471339" y="93985"/>
                      <a:pt x="478544" y="90822"/>
                      <a:pt x="484175" y="84497"/>
                    </a:cubicBezTo>
                    <a:cubicBezTo>
                      <a:pt x="489806" y="78172"/>
                      <a:pt x="492621" y="68684"/>
                      <a:pt x="492621" y="56034"/>
                    </a:cubicBezTo>
                    <a:cubicBezTo>
                      <a:pt x="492621" y="43532"/>
                      <a:pt x="489880" y="34206"/>
                      <a:pt x="484398" y="28054"/>
                    </a:cubicBezTo>
                    <a:cubicBezTo>
                      <a:pt x="478917" y="21902"/>
                      <a:pt x="471636" y="18827"/>
                      <a:pt x="462558" y="18827"/>
                    </a:cubicBezTo>
                    <a:close/>
                    <a:moveTo>
                      <a:pt x="52983" y="18827"/>
                    </a:moveTo>
                    <a:cubicBezTo>
                      <a:pt x="43904" y="18827"/>
                      <a:pt x="36587" y="21940"/>
                      <a:pt x="31031" y="28166"/>
                    </a:cubicBezTo>
                    <a:cubicBezTo>
                      <a:pt x="25474" y="34392"/>
                      <a:pt x="22696" y="43780"/>
                      <a:pt x="22696" y="56331"/>
                    </a:cubicBezTo>
                    <a:cubicBezTo>
                      <a:pt x="22696" y="68684"/>
                      <a:pt x="25549" y="78048"/>
                      <a:pt x="31254" y="84423"/>
                    </a:cubicBezTo>
                    <a:cubicBezTo>
                      <a:pt x="36959" y="90797"/>
                      <a:pt x="44202" y="93985"/>
                      <a:pt x="52983" y="93985"/>
                    </a:cubicBezTo>
                    <a:cubicBezTo>
                      <a:pt x="61764" y="93985"/>
                      <a:pt x="68969" y="90822"/>
                      <a:pt x="74600" y="84497"/>
                    </a:cubicBezTo>
                    <a:cubicBezTo>
                      <a:pt x="80231" y="78172"/>
                      <a:pt x="83046" y="68684"/>
                      <a:pt x="83046" y="56034"/>
                    </a:cubicBezTo>
                    <a:cubicBezTo>
                      <a:pt x="83046" y="43532"/>
                      <a:pt x="80305" y="34206"/>
                      <a:pt x="74823" y="28054"/>
                    </a:cubicBezTo>
                    <a:cubicBezTo>
                      <a:pt x="69342" y="21902"/>
                      <a:pt x="62061" y="18827"/>
                      <a:pt x="52983" y="18827"/>
                    </a:cubicBezTo>
                    <a:close/>
                    <a:moveTo>
                      <a:pt x="157460" y="2753"/>
                    </a:moveTo>
                    <a:lnTo>
                      <a:pt x="179487" y="2753"/>
                    </a:lnTo>
                    <a:lnTo>
                      <a:pt x="179487" y="92571"/>
                    </a:lnTo>
                    <a:lnTo>
                      <a:pt x="234255" y="92571"/>
                    </a:lnTo>
                    <a:lnTo>
                      <a:pt x="234255" y="110951"/>
                    </a:lnTo>
                    <a:lnTo>
                      <a:pt x="157460" y="110951"/>
                    </a:lnTo>
                    <a:close/>
                    <a:moveTo>
                      <a:pt x="955179" y="1860"/>
                    </a:moveTo>
                    <a:lnTo>
                      <a:pt x="981001" y="1860"/>
                    </a:lnTo>
                    <a:lnTo>
                      <a:pt x="1006673" y="45020"/>
                    </a:lnTo>
                    <a:lnTo>
                      <a:pt x="1031825" y="1860"/>
                    </a:lnTo>
                    <a:lnTo>
                      <a:pt x="1057201" y="1860"/>
                    </a:lnTo>
                    <a:lnTo>
                      <a:pt x="1017091" y="65187"/>
                    </a:lnTo>
                    <a:lnTo>
                      <a:pt x="1017091" y="110951"/>
                    </a:lnTo>
                    <a:lnTo>
                      <a:pt x="995139" y="110951"/>
                    </a:lnTo>
                    <a:lnTo>
                      <a:pt x="995139" y="65038"/>
                    </a:lnTo>
                    <a:close/>
                    <a:moveTo>
                      <a:pt x="852413" y="1860"/>
                    </a:moveTo>
                    <a:lnTo>
                      <a:pt x="873844" y="1860"/>
                    </a:lnTo>
                    <a:lnTo>
                      <a:pt x="918493" y="74712"/>
                    </a:lnTo>
                    <a:lnTo>
                      <a:pt x="918493" y="1860"/>
                    </a:lnTo>
                    <a:lnTo>
                      <a:pt x="938957" y="1860"/>
                    </a:lnTo>
                    <a:lnTo>
                      <a:pt x="938957" y="110951"/>
                    </a:lnTo>
                    <a:lnTo>
                      <a:pt x="916856" y="110951"/>
                    </a:lnTo>
                    <a:lnTo>
                      <a:pt x="872877" y="39811"/>
                    </a:lnTo>
                    <a:lnTo>
                      <a:pt x="872877" y="110951"/>
                    </a:lnTo>
                    <a:lnTo>
                      <a:pt x="852413" y="110951"/>
                    </a:lnTo>
                    <a:close/>
                    <a:moveTo>
                      <a:pt x="778818" y="1860"/>
                    </a:moveTo>
                    <a:lnTo>
                      <a:pt x="802109" y="1860"/>
                    </a:lnTo>
                    <a:lnTo>
                      <a:pt x="845790" y="110951"/>
                    </a:lnTo>
                    <a:lnTo>
                      <a:pt x="821829" y="110951"/>
                    </a:lnTo>
                    <a:lnTo>
                      <a:pt x="812304" y="86171"/>
                    </a:lnTo>
                    <a:lnTo>
                      <a:pt x="768697" y="86171"/>
                    </a:lnTo>
                    <a:lnTo>
                      <a:pt x="759693" y="110951"/>
                    </a:lnTo>
                    <a:lnTo>
                      <a:pt x="736327" y="110951"/>
                    </a:lnTo>
                    <a:close/>
                    <a:moveTo>
                      <a:pt x="652165" y="1860"/>
                    </a:moveTo>
                    <a:lnTo>
                      <a:pt x="687512" y="1860"/>
                    </a:lnTo>
                    <a:cubicBezTo>
                      <a:pt x="700906" y="1860"/>
                      <a:pt x="709637" y="2406"/>
                      <a:pt x="713705" y="3497"/>
                    </a:cubicBezTo>
                    <a:cubicBezTo>
                      <a:pt x="719956" y="5134"/>
                      <a:pt x="725190" y="8694"/>
                      <a:pt x="729407" y="14176"/>
                    </a:cubicBezTo>
                    <a:cubicBezTo>
                      <a:pt x="733623" y="19658"/>
                      <a:pt x="735732" y="26739"/>
                      <a:pt x="735732" y="35421"/>
                    </a:cubicBezTo>
                    <a:cubicBezTo>
                      <a:pt x="735732" y="42118"/>
                      <a:pt x="734516" y="47749"/>
                      <a:pt x="732086" y="52313"/>
                    </a:cubicBezTo>
                    <a:cubicBezTo>
                      <a:pt x="729655" y="56877"/>
                      <a:pt x="726566" y="60461"/>
                      <a:pt x="722821" y="63066"/>
                    </a:cubicBezTo>
                    <a:cubicBezTo>
                      <a:pt x="719076" y="65670"/>
                      <a:pt x="715268" y="67394"/>
                      <a:pt x="711398" y="68238"/>
                    </a:cubicBezTo>
                    <a:cubicBezTo>
                      <a:pt x="706140" y="69279"/>
                      <a:pt x="698525" y="69800"/>
                      <a:pt x="688553" y="69800"/>
                    </a:cubicBezTo>
                    <a:lnTo>
                      <a:pt x="674191" y="69800"/>
                    </a:lnTo>
                    <a:lnTo>
                      <a:pt x="674191" y="110951"/>
                    </a:lnTo>
                    <a:lnTo>
                      <a:pt x="652165" y="110951"/>
                    </a:lnTo>
                    <a:close/>
                    <a:moveTo>
                      <a:pt x="528042" y="1860"/>
                    </a:moveTo>
                    <a:lnTo>
                      <a:pt x="561008" y="1860"/>
                    </a:lnTo>
                    <a:lnTo>
                      <a:pt x="580802" y="76274"/>
                    </a:lnTo>
                    <a:lnTo>
                      <a:pt x="600373" y="1860"/>
                    </a:lnTo>
                    <a:lnTo>
                      <a:pt x="633412" y="1860"/>
                    </a:lnTo>
                    <a:lnTo>
                      <a:pt x="633412" y="110951"/>
                    </a:lnTo>
                    <a:lnTo>
                      <a:pt x="612949" y="110951"/>
                    </a:lnTo>
                    <a:lnTo>
                      <a:pt x="612949" y="25077"/>
                    </a:lnTo>
                    <a:lnTo>
                      <a:pt x="591294" y="110951"/>
                    </a:lnTo>
                    <a:lnTo>
                      <a:pt x="570086" y="110951"/>
                    </a:lnTo>
                    <a:lnTo>
                      <a:pt x="548506" y="25077"/>
                    </a:lnTo>
                    <a:lnTo>
                      <a:pt x="548506" y="110951"/>
                    </a:lnTo>
                    <a:lnTo>
                      <a:pt x="528042" y="110951"/>
                    </a:lnTo>
                    <a:close/>
                    <a:moveTo>
                      <a:pt x="118095" y="1860"/>
                    </a:moveTo>
                    <a:lnTo>
                      <a:pt x="140122" y="1860"/>
                    </a:lnTo>
                    <a:lnTo>
                      <a:pt x="140122" y="110951"/>
                    </a:lnTo>
                    <a:lnTo>
                      <a:pt x="118095" y="110951"/>
                    </a:lnTo>
                    <a:close/>
                    <a:moveTo>
                      <a:pt x="462335" y="0"/>
                    </a:moveTo>
                    <a:cubicBezTo>
                      <a:pt x="478408" y="0"/>
                      <a:pt x="491269" y="4986"/>
                      <a:pt x="500918" y="14957"/>
                    </a:cubicBezTo>
                    <a:cubicBezTo>
                      <a:pt x="510567" y="24929"/>
                      <a:pt x="515392" y="38794"/>
                      <a:pt x="515392" y="56555"/>
                    </a:cubicBezTo>
                    <a:cubicBezTo>
                      <a:pt x="515392" y="74166"/>
                      <a:pt x="510604" y="87945"/>
                      <a:pt x="501030" y="97892"/>
                    </a:cubicBezTo>
                    <a:cubicBezTo>
                      <a:pt x="491455" y="107838"/>
                      <a:pt x="478656" y="112812"/>
                      <a:pt x="462632" y="112812"/>
                    </a:cubicBezTo>
                    <a:cubicBezTo>
                      <a:pt x="446410" y="112812"/>
                      <a:pt x="433512" y="107863"/>
                      <a:pt x="423937" y="97966"/>
                    </a:cubicBezTo>
                    <a:cubicBezTo>
                      <a:pt x="414362" y="88069"/>
                      <a:pt x="409575" y="74439"/>
                      <a:pt x="409575" y="57075"/>
                    </a:cubicBezTo>
                    <a:cubicBezTo>
                      <a:pt x="409575" y="45963"/>
                      <a:pt x="411237" y="36636"/>
                      <a:pt x="414561" y="29096"/>
                    </a:cubicBezTo>
                    <a:cubicBezTo>
                      <a:pt x="417041" y="23540"/>
                      <a:pt x="420427" y="18554"/>
                      <a:pt x="424718" y="14139"/>
                    </a:cubicBezTo>
                    <a:cubicBezTo>
                      <a:pt x="429009" y="9723"/>
                      <a:pt x="433710" y="6449"/>
                      <a:pt x="438820" y="4316"/>
                    </a:cubicBezTo>
                    <a:cubicBezTo>
                      <a:pt x="445616" y="1439"/>
                      <a:pt x="453454" y="0"/>
                      <a:pt x="462335" y="0"/>
                    </a:cubicBezTo>
                    <a:close/>
                    <a:moveTo>
                      <a:pt x="346918" y="0"/>
                    </a:moveTo>
                    <a:cubicBezTo>
                      <a:pt x="360263" y="0"/>
                      <a:pt x="371103" y="3944"/>
                      <a:pt x="379437" y="11832"/>
                    </a:cubicBezTo>
                    <a:cubicBezTo>
                      <a:pt x="384398" y="16495"/>
                      <a:pt x="388119" y="23192"/>
                      <a:pt x="390599" y="31924"/>
                    </a:cubicBezTo>
                    <a:lnTo>
                      <a:pt x="368796" y="37132"/>
                    </a:lnTo>
                    <a:cubicBezTo>
                      <a:pt x="367506" y="31477"/>
                      <a:pt x="364815" y="27012"/>
                      <a:pt x="360722" y="23738"/>
                    </a:cubicBezTo>
                    <a:cubicBezTo>
                      <a:pt x="356629" y="20464"/>
                      <a:pt x="351656" y="18827"/>
                      <a:pt x="345802" y="18827"/>
                    </a:cubicBezTo>
                    <a:cubicBezTo>
                      <a:pt x="337716" y="18827"/>
                      <a:pt x="331155" y="21729"/>
                      <a:pt x="326120" y="27533"/>
                    </a:cubicBezTo>
                    <a:cubicBezTo>
                      <a:pt x="321084" y="33337"/>
                      <a:pt x="318567" y="42738"/>
                      <a:pt x="318567" y="55736"/>
                    </a:cubicBezTo>
                    <a:cubicBezTo>
                      <a:pt x="318567" y="69527"/>
                      <a:pt x="321047" y="79350"/>
                      <a:pt x="326008" y="85204"/>
                    </a:cubicBezTo>
                    <a:cubicBezTo>
                      <a:pt x="330969" y="91058"/>
                      <a:pt x="337418" y="93985"/>
                      <a:pt x="345356" y="93985"/>
                    </a:cubicBezTo>
                    <a:cubicBezTo>
                      <a:pt x="351210" y="93985"/>
                      <a:pt x="356245" y="92124"/>
                      <a:pt x="360462" y="88404"/>
                    </a:cubicBezTo>
                    <a:cubicBezTo>
                      <a:pt x="364678" y="84683"/>
                      <a:pt x="367705" y="78829"/>
                      <a:pt x="369540" y="70842"/>
                    </a:cubicBezTo>
                    <a:lnTo>
                      <a:pt x="390897" y="77614"/>
                    </a:lnTo>
                    <a:cubicBezTo>
                      <a:pt x="387623" y="89520"/>
                      <a:pt x="382178" y="98363"/>
                      <a:pt x="374563" y="104142"/>
                    </a:cubicBezTo>
                    <a:cubicBezTo>
                      <a:pt x="366948" y="109922"/>
                      <a:pt x="357287" y="112812"/>
                      <a:pt x="345579" y="112812"/>
                    </a:cubicBezTo>
                    <a:cubicBezTo>
                      <a:pt x="331093" y="112812"/>
                      <a:pt x="319187" y="107863"/>
                      <a:pt x="309860" y="97966"/>
                    </a:cubicBezTo>
                    <a:cubicBezTo>
                      <a:pt x="300534" y="88069"/>
                      <a:pt x="295870" y="74538"/>
                      <a:pt x="295870" y="57373"/>
                    </a:cubicBezTo>
                    <a:cubicBezTo>
                      <a:pt x="295870" y="39216"/>
                      <a:pt x="300558" y="25115"/>
                      <a:pt x="309935" y="15069"/>
                    </a:cubicBezTo>
                    <a:cubicBezTo>
                      <a:pt x="319311" y="5023"/>
                      <a:pt x="331639" y="0"/>
                      <a:pt x="346918" y="0"/>
                    </a:cubicBezTo>
                    <a:close/>
                    <a:moveTo>
                      <a:pt x="52760" y="0"/>
                    </a:moveTo>
                    <a:cubicBezTo>
                      <a:pt x="68833" y="0"/>
                      <a:pt x="81694" y="4986"/>
                      <a:pt x="91343" y="14957"/>
                    </a:cubicBezTo>
                    <a:cubicBezTo>
                      <a:pt x="100992" y="24929"/>
                      <a:pt x="105817" y="38794"/>
                      <a:pt x="105817" y="56555"/>
                    </a:cubicBezTo>
                    <a:cubicBezTo>
                      <a:pt x="105817" y="74166"/>
                      <a:pt x="101029" y="87945"/>
                      <a:pt x="91455" y="97892"/>
                    </a:cubicBezTo>
                    <a:cubicBezTo>
                      <a:pt x="81880" y="107838"/>
                      <a:pt x="69081" y="112812"/>
                      <a:pt x="53057" y="112812"/>
                    </a:cubicBezTo>
                    <a:cubicBezTo>
                      <a:pt x="36835" y="112812"/>
                      <a:pt x="23937" y="107863"/>
                      <a:pt x="14362" y="97966"/>
                    </a:cubicBezTo>
                    <a:cubicBezTo>
                      <a:pt x="4787" y="88069"/>
                      <a:pt x="0" y="74439"/>
                      <a:pt x="0" y="57075"/>
                    </a:cubicBezTo>
                    <a:cubicBezTo>
                      <a:pt x="0" y="45963"/>
                      <a:pt x="1662" y="36636"/>
                      <a:pt x="4986" y="29096"/>
                    </a:cubicBezTo>
                    <a:cubicBezTo>
                      <a:pt x="7466" y="23540"/>
                      <a:pt x="10852" y="18554"/>
                      <a:pt x="15143" y="14139"/>
                    </a:cubicBezTo>
                    <a:cubicBezTo>
                      <a:pt x="19434" y="9723"/>
                      <a:pt x="24135" y="6449"/>
                      <a:pt x="29245" y="4316"/>
                    </a:cubicBezTo>
                    <a:cubicBezTo>
                      <a:pt x="36041" y="1439"/>
                      <a:pt x="43879" y="0"/>
                      <a:pt x="527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FB9EF8-43D1-4185-BA20-18596AF3F308}"/>
                </a:ext>
              </a:extLst>
            </p:cNvPr>
            <p:cNvSpPr/>
            <p:nvPr/>
          </p:nvSpPr>
          <p:spPr>
            <a:xfrm>
              <a:off x="524086" y="1928815"/>
              <a:ext cx="5200877" cy="2485714"/>
            </a:xfrm>
            <a:custGeom>
              <a:avLst/>
              <a:gdLst>
                <a:gd name="connsiteX0" fmla="*/ 0 w 4099727"/>
                <a:gd name="connsiteY0" fmla="*/ 0 h 1959429"/>
                <a:gd name="connsiteX1" fmla="*/ 1195754 w 4099727"/>
                <a:gd name="connsiteY1" fmla="*/ 683288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  <a:gd name="connsiteX0" fmla="*/ 0 w 4099727"/>
                <a:gd name="connsiteY0" fmla="*/ 0 h 1959429"/>
                <a:gd name="connsiteX1" fmla="*/ 973970 w 4099727"/>
                <a:gd name="connsiteY1" fmla="*/ 849627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727" h="1959429">
                  <a:moveTo>
                    <a:pt x="0" y="0"/>
                  </a:moveTo>
                  <a:lnTo>
                    <a:pt x="973970" y="849627"/>
                  </a:lnTo>
                  <a:lnTo>
                    <a:pt x="1507253" y="411983"/>
                  </a:lnTo>
                  <a:lnTo>
                    <a:pt x="2250831" y="1155561"/>
                  </a:lnTo>
                  <a:lnTo>
                    <a:pt x="2743200" y="572756"/>
                  </a:lnTo>
                  <a:lnTo>
                    <a:pt x="4099727" y="195942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F96E2B-11CC-426D-B780-CE41B074CF54}"/>
                </a:ext>
              </a:extLst>
            </p:cNvPr>
            <p:cNvSpPr/>
            <p:nvPr/>
          </p:nvSpPr>
          <p:spPr>
            <a:xfrm>
              <a:off x="4562836" y="1916370"/>
              <a:ext cx="1024047" cy="1497691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F456C1-7B6A-491B-84B1-A8ADFB91B39B}"/>
                </a:ext>
              </a:extLst>
            </p:cNvPr>
            <p:cNvGrpSpPr/>
            <p:nvPr/>
          </p:nvGrpSpPr>
          <p:grpSpPr>
            <a:xfrm rot="21170207">
              <a:off x="4891997" y="3238051"/>
              <a:ext cx="649209" cy="773245"/>
              <a:chOff x="5071951" y="3009853"/>
              <a:chExt cx="880901" cy="1049203"/>
            </a:xfrm>
            <a:solidFill>
              <a:schemeClr val="accent2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0C1907-6337-42F4-8E69-C6D2D0C17222}"/>
                  </a:ext>
                </a:extLst>
              </p:cNvPr>
              <p:cNvSpPr/>
              <p:nvPr/>
            </p:nvSpPr>
            <p:spPr>
              <a:xfrm>
                <a:off x="5586883" y="3705579"/>
                <a:ext cx="365969" cy="353477"/>
              </a:xfrm>
              <a:custGeom>
                <a:avLst/>
                <a:gdLst>
                  <a:gd name="connsiteX0" fmla="*/ 246540 w 365969"/>
                  <a:gd name="connsiteY0" fmla="*/ 342017 h 353477"/>
                  <a:gd name="connsiteX1" fmla="*/ 187997 w 365969"/>
                  <a:gd name="connsiteY1" fmla="*/ 349026 h 353477"/>
                  <a:gd name="connsiteX2" fmla="*/ 104513 w 365969"/>
                  <a:gd name="connsiteY2" fmla="*/ 336246 h 353477"/>
                  <a:gd name="connsiteX3" fmla="*/ 38755 w 365969"/>
                  <a:gd name="connsiteY3" fmla="*/ 283887 h 353477"/>
                  <a:gd name="connsiteX4" fmla="*/ 2 w 365969"/>
                  <a:gd name="connsiteY4" fmla="*/ 188241 h 353477"/>
                  <a:gd name="connsiteX5" fmla="*/ 37106 w 365969"/>
                  <a:gd name="connsiteY5" fmla="*/ 65384 h 353477"/>
                  <a:gd name="connsiteX6" fmla="*/ 151717 w 365969"/>
                  <a:gd name="connsiteY6" fmla="*/ 1483 h 353477"/>
                  <a:gd name="connsiteX7" fmla="*/ 246333 w 365969"/>
                  <a:gd name="connsiteY7" fmla="*/ 10553 h 353477"/>
                  <a:gd name="connsiteX8" fmla="*/ 336620 w 365969"/>
                  <a:gd name="connsiteY8" fmla="*/ 90945 h 353477"/>
                  <a:gd name="connsiteX9" fmla="*/ 362799 w 365969"/>
                  <a:gd name="connsiteY9" fmla="*/ 183088 h 353477"/>
                  <a:gd name="connsiteX10" fmla="*/ 360944 w 365969"/>
                  <a:gd name="connsiteY10" fmla="*/ 273168 h 353477"/>
                  <a:gd name="connsiteX11" fmla="*/ 345896 w 365969"/>
                  <a:gd name="connsiteY11" fmla="*/ 299554 h 353477"/>
                  <a:gd name="connsiteX12" fmla="*/ 321779 w 365969"/>
                  <a:gd name="connsiteY12" fmla="*/ 322022 h 353477"/>
                  <a:gd name="connsiteX13" fmla="*/ 259114 w 365969"/>
                  <a:gd name="connsiteY13" fmla="*/ 343460 h 353477"/>
                  <a:gd name="connsiteX14" fmla="*/ 246540 w 365969"/>
                  <a:gd name="connsiteY14" fmla="*/ 342017 h 35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969" h="353477">
                    <a:moveTo>
                      <a:pt x="246540" y="342017"/>
                    </a:moveTo>
                    <a:cubicBezTo>
                      <a:pt x="226544" y="340368"/>
                      <a:pt x="207374" y="342430"/>
                      <a:pt x="187997" y="349026"/>
                    </a:cubicBezTo>
                    <a:cubicBezTo>
                      <a:pt x="158726" y="358920"/>
                      <a:pt x="130485" y="351293"/>
                      <a:pt x="104513" y="336246"/>
                    </a:cubicBezTo>
                    <a:cubicBezTo>
                      <a:pt x="79982" y="322022"/>
                      <a:pt x="57720" y="304501"/>
                      <a:pt x="38755" y="283887"/>
                    </a:cubicBezTo>
                    <a:cubicBezTo>
                      <a:pt x="14432" y="257296"/>
                      <a:pt x="-204" y="225757"/>
                      <a:pt x="2" y="188241"/>
                    </a:cubicBezTo>
                    <a:cubicBezTo>
                      <a:pt x="414" y="143510"/>
                      <a:pt x="11340" y="102283"/>
                      <a:pt x="37106" y="65384"/>
                    </a:cubicBezTo>
                    <a:cubicBezTo>
                      <a:pt x="64935" y="25600"/>
                      <a:pt x="104925" y="7048"/>
                      <a:pt x="151717" y="1483"/>
                    </a:cubicBezTo>
                    <a:cubicBezTo>
                      <a:pt x="183874" y="-2434"/>
                      <a:pt x="215413" y="1689"/>
                      <a:pt x="246333" y="10553"/>
                    </a:cubicBezTo>
                    <a:cubicBezTo>
                      <a:pt x="289209" y="22921"/>
                      <a:pt x="315595" y="53635"/>
                      <a:pt x="336620" y="90945"/>
                    </a:cubicBezTo>
                    <a:cubicBezTo>
                      <a:pt x="352905" y="119598"/>
                      <a:pt x="359089" y="150930"/>
                      <a:pt x="362799" y="183088"/>
                    </a:cubicBezTo>
                    <a:cubicBezTo>
                      <a:pt x="366304" y="213183"/>
                      <a:pt x="368365" y="243279"/>
                      <a:pt x="360944" y="273168"/>
                    </a:cubicBezTo>
                    <a:cubicBezTo>
                      <a:pt x="358471" y="283269"/>
                      <a:pt x="353936" y="292339"/>
                      <a:pt x="345896" y="299554"/>
                    </a:cubicBezTo>
                    <a:cubicBezTo>
                      <a:pt x="337651" y="306768"/>
                      <a:pt x="329200" y="313983"/>
                      <a:pt x="321779" y="322022"/>
                    </a:cubicBezTo>
                    <a:cubicBezTo>
                      <a:pt x="304463" y="340162"/>
                      <a:pt x="283025" y="345522"/>
                      <a:pt x="259114" y="343460"/>
                    </a:cubicBezTo>
                    <a:cubicBezTo>
                      <a:pt x="254785" y="342430"/>
                      <a:pt x="250662" y="342223"/>
                      <a:pt x="246540" y="342017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B761DC9-780B-4CC4-8B57-AFF7655B106D}"/>
                  </a:ext>
                </a:extLst>
              </p:cNvPr>
              <p:cNvSpPr/>
              <p:nvPr/>
            </p:nvSpPr>
            <p:spPr>
              <a:xfrm>
                <a:off x="5236369" y="3224103"/>
                <a:ext cx="290788" cy="314437"/>
              </a:xfrm>
              <a:custGeom>
                <a:avLst/>
                <a:gdLst>
                  <a:gd name="connsiteX0" fmla="*/ 157162 w 290788"/>
                  <a:gd name="connsiteY0" fmla="*/ 314134 h 314437"/>
                  <a:gd name="connsiteX1" fmla="*/ 112843 w 290788"/>
                  <a:gd name="connsiteY1" fmla="*/ 308568 h 314437"/>
                  <a:gd name="connsiteX2" fmla="*/ 66875 w 290788"/>
                  <a:gd name="connsiteY2" fmla="*/ 294551 h 314437"/>
                  <a:gd name="connsiteX3" fmla="*/ 27297 w 290788"/>
                  <a:gd name="connsiteY3" fmla="*/ 246727 h 314437"/>
                  <a:gd name="connsiteX4" fmla="*/ 14517 w 290788"/>
                  <a:gd name="connsiteY4" fmla="*/ 191896 h 314437"/>
                  <a:gd name="connsiteX5" fmla="*/ 2561 w 290788"/>
                  <a:gd name="connsiteY5" fmla="*/ 160357 h 314437"/>
                  <a:gd name="connsiteX6" fmla="*/ 17609 w 290788"/>
                  <a:gd name="connsiteY6" fmla="*/ 93775 h 314437"/>
                  <a:gd name="connsiteX7" fmla="*/ 56362 w 290788"/>
                  <a:gd name="connsiteY7" fmla="*/ 39562 h 314437"/>
                  <a:gd name="connsiteX8" fmla="*/ 88725 w 290788"/>
                  <a:gd name="connsiteY8" fmla="*/ 6787 h 314437"/>
                  <a:gd name="connsiteX9" fmla="*/ 122119 w 290788"/>
                  <a:gd name="connsiteY9" fmla="*/ 5344 h 314437"/>
                  <a:gd name="connsiteX10" fmla="*/ 187670 w 290788"/>
                  <a:gd name="connsiteY10" fmla="*/ 28431 h 314437"/>
                  <a:gd name="connsiteX11" fmla="*/ 210551 w 290788"/>
                  <a:gd name="connsiteY11" fmla="*/ 36676 h 314437"/>
                  <a:gd name="connsiteX12" fmla="*/ 242296 w 290788"/>
                  <a:gd name="connsiteY12" fmla="*/ 57496 h 314437"/>
                  <a:gd name="connsiteX13" fmla="*/ 261672 w 290788"/>
                  <a:gd name="connsiteY13" fmla="*/ 103258 h 314437"/>
                  <a:gd name="connsiteX14" fmla="*/ 264146 w 290788"/>
                  <a:gd name="connsiteY14" fmla="*/ 132941 h 314437"/>
                  <a:gd name="connsiteX15" fmla="*/ 277545 w 290788"/>
                  <a:gd name="connsiteY15" fmla="*/ 165510 h 314437"/>
                  <a:gd name="connsiteX16" fmla="*/ 290737 w 290788"/>
                  <a:gd name="connsiteY16" fmla="*/ 198286 h 314437"/>
                  <a:gd name="connsiteX17" fmla="*/ 274865 w 290788"/>
                  <a:gd name="connsiteY17" fmla="*/ 221579 h 314437"/>
                  <a:gd name="connsiteX18" fmla="*/ 227248 w 290788"/>
                  <a:gd name="connsiteY18" fmla="*/ 259714 h 314437"/>
                  <a:gd name="connsiteX19" fmla="*/ 209108 w 290788"/>
                  <a:gd name="connsiteY19" fmla="*/ 285893 h 314437"/>
                  <a:gd name="connsiteX20" fmla="*/ 157162 w 290788"/>
                  <a:gd name="connsiteY20" fmla="*/ 314134 h 3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0788" h="314437">
                    <a:moveTo>
                      <a:pt x="157162" y="314134"/>
                    </a:moveTo>
                    <a:cubicBezTo>
                      <a:pt x="140877" y="315370"/>
                      <a:pt x="126654" y="312691"/>
                      <a:pt x="112843" y="308568"/>
                    </a:cubicBezTo>
                    <a:cubicBezTo>
                      <a:pt x="97383" y="304033"/>
                      <a:pt x="81923" y="299910"/>
                      <a:pt x="66875" y="294551"/>
                    </a:cubicBezTo>
                    <a:cubicBezTo>
                      <a:pt x="44612" y="286511"/>
                      <a:pt x="33275" y="268372"/>
                      <a:pt x="27297" y="246727"/>
                    </a:cubicBezTo>
                    <a:cubicBezTo>
                      <a:pt x="22350" y="228588"/>
                      <a:pt x="18639" y="210242"/>
                      <a:pt x="14517" y="191896"/>
                    </a:cubicBezTo>
                    <a:cubicBezTo>
                      <a:pt x="12043" y="180764"/>
                      <a:pt x="5241" y="171282"/>
                      <a:pt x="2561" y="160357"/>
                    </a:cubicBezTo>
                    <a:cubicBezTo>
                      <a:pt x="-3829" y="135827"/>
                      <a:pt x="1942" y="112946"/>
                      <a:pt x="17609" y="93775"/>
                    </a:cubicBezTo>
                    <a:cubicBezTo>
                      <a:pt x="31626" y="76460"/>
                      <a:pt x="43376" y="57496"/>
                      <a:pt x="56362" y="39562"/>
                    </a:cubicBezTo>
                    <a:cubicBezTo>
                      <a:pt x="65638" y="26988"/>
                      <a:pt x="76151" y="16063"/>
                      <a:pt x="88725" y="6787"/>
                    </a:cubicBezTo>
                    <a:cubicBezTo>
                      <a:pt x="99857" y="-1459"/>
                      <a:pt x="111812" y="-2490"/>
                      <a:pt x="122119" y="5344"/>
                    </a:cubicBezTo>
                    <a:cubicBezTo>
                      <a:pt x="141702" y="20391"/>
                      <a:pt x="161903" y="30904"/>
                      <a:pt x="187670" y="28431"/>
                    </a:cubicBezTo>
                    <a:cubicBezTo>
                      <a:pt x="195503" y="27606"/>
                      <a:pt x="203336" y="32760"/>
                      <a:pt x="210551" y="36676"/>
                    </a:cubicBezTo>
                    <a:cubicBezTo>
                      <a:pt x="221682" y="42654"/>
                      <a:pt x="231783" y="50487"/>
                      <a:pt x="242296" y="57496"/>
                    </a:cubicBezTo>
                    <a:cubicBezTo>
                      <a:pt x="257962" y="68009"/>
                      <a:pt x="260023" y="85942"/>
                      <a:pt x="261672" y="103258"/>
                    </a:cubicBezTo>
                    <a:cubicBezTo>
                      <a:pt x="262703" y="113152"/>
                      <a:pt x="263115" y="123047"/>
                      <a:pt x="264146" y="132941"/>
                    </a:cubicBezTo>
                    <a:cubicBezTo>
                      <a:pt x="265383" y="145103"/>
                      <a:pt x="269505" y="155822"/>
                      <a:pt x="277545" y="165510"/>
                    </a:cubicBezTo>
                    <a:cubicBezTo>
                      <a:pt x="285378" y="174786"/>
                      <a:pt x="290119" y="185918"/>
                      <a:pt x="290737" y="198286"/>
                    </a:cubicBezTo>
                    <a:cubicBezTo>
                      <a:pt x="291356" y="210242"/>
                      <a:pt x="286409" y="218899"/>
                      <a:pt x="274865" y="221579"/>
                    </a:cubicBezTo>
                    <a:cubicBezTo>
                      <a:pt x="252809" y="226938"/>
                      <a:pt x="239204" y="242192"/>
                      <a:pt x="227248" y="259714"/>
                    </a:cubicBezTo>
                    <a:cubicBezTo>
                      <a:pt x="221270" y="268372"/>
                      <a:pt x="215292" y="277235"/>
                      <a:pt x="209108" y="285893"/>
                    </a:cubicBezTo>
                    <a:cubicBezTo>
                      <a:pt x="195915" y="304033"/>
                      <a:pt x="179218" y="315989"/>
                      <a:pt x="157162" y="314134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34A2B1-2CAA-44C6-A0EF-339BCA45597C}"/>
                  </a:ext>
                </a:extLst>
              </p:cNvPr>
              <p:cNvSpPr/>
              <p:nvPr/>
            </p:nvSpPr>
            <p:spPr>
              <a:xfrm>
                <a:off x="5589249" y="3495254"/>
                <a:ext cx="187194" cy="185281"/>
              </a:xfrm>
              <a:custGeom>
                <a:avLst/>
                <a:gdLst>
                  <a:gd name="connsiteX0" fmla="*/ 114103 w 187194"/>
                  <a:gd name="connsiteY0" fmla="*/ 185216 h 185281"/>
                  <a:gd name="connsiteX1" fmla="*/ 37833 w 187194"/>
                  <a:gd name="connsiteY1" fmla="*/ 171611 h 185281"/>
                  <a:gd name="connsiteX2" fmla="*/ 3202 w 187194"/>
                  <a:gd name="connsiteY2" fmla="*/ 123376 h 185281"/>
                  <a:gd name="connsiteX3" fmla="*/ 1553 w 187194"/>
                  <a:gd name="connsiteY3" fmla="*/ 58855 h 185281"/>
                  <a:gd name="connsiteX4" fmla="*/ 29381 w 187194"/>
                  <a:gd name="connsiteY4" fmla="*/ 25874 h 185281"/>
                  <a:gd name="connsiteX5" fmla="*/ 68135 w 187194"/>
                  <a:gd name="connsiteY5" fmla="*/ 7115 h 185281"/>
                  <a:gd name="connsiteX6" fmla="*/ 143374 w 187194"/>
                  <a:gd name="connsiteY6" fmla="*/ 17216 h 185281"/>
                  <a:gd name="connsiteX7" fmla="*/ 182952 w 187194"/>
                  <a:gd name="connsiteY7" fmla="*/ 98433 h 185281"/>
                  <a:gd name="connsiteX8" fmla="*/ 183364 w 187194"/>
                  <a:gd name="connsiteY8" fmla="*/ 102556 h 185281"/>
                  <a:gd name="connsiteX9" fmla="*/ 170171 w 187194"/>
                  <a:gd name="connsiteY9" fmla="*/ 165015 h 185281"/>
                  <a:gd name="connsiteX10" fmla="*/ 133479 w 187194"/>
                  <a:gd name="connsiteY10" fmla="*/ 185216 h 185281"/>
                  <a:gd name="connsiteX11" fmla="*/ 114103 w 187194"/>
                  <a:gd name="connsiteY11" fmla="*/ 185216 h 18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194" h="185281">
                    <a:moveTo>
                      <a:pt x="114103" y="185216"/>
                    </a:moveTo>
                    <a:cubicBezTo>
                      <a:pt x="87924" y="185216"/>
                      <a:pt x="61951" y="183155"/>
                      <a:pt x="37833" y="171611"/>
                    </a:cubicBezTo>
                    <a:cubicBezTo>
                      <a:pt x="17426" y="161923"/>
                      <a:pt x="4851" y="146875"/>
                      <a:pt x="3202" y="123376"/>
                    </a:cubicBezTo>
                    <a:cubicBezTo>
                      <a:pt x="1759" y="101937"/>
                      <a:pt x="-2157" y="80499"/>
                      <a:pt x="1553" y="58855"/>
                    </a:cubicBezTo>
                    <a:cubicBezTo>
                      <a:pt x="4439" y="42158"/>
                      <a:pt x="12066" y="30615"/>
                      <a:pt x="29381" y="25874"/>
                    </a:cubicBezTo>
                    <a:cubicBezTo>
                      <a:pt x="43398" y="22163"/>
                      <a:pt x="55148" y="13506"/>
                      <a:pt x="68135" y="7115"/>
                    </a:cubicBezTo>
                    <a:cubicBezTo>
                      <a:pt x="93283" y="-5459"/>
                      <a:pt x="122142" y="-924"/>
                      <a:pt x="143374" y="17216"/>
                    </a:cubicBezTo>
                    <a:cubicBezTo>
                      <a:pt x="168728" y="38654"/>
                      <a:pt x="182539" y="65246"/>
                      <a:pt x="182952" y="98433"/>
                    </a:cubicBezTo>
                    <a:cubicBezTo>
                      <a:pt x="182952" y="99876"/>
                      <a:pt x="182952" y="101319"/>
                      <a:pt x="183364" y="102556"/>
                    </a:cubicBezTo>
                    <a:cubicBezTo>
                      <a:pt x="193671" y="126468"/>
                      <a:pt x="181097" y="145638"/>
                      <a:pt x="170171" y="165015"/>
                    </a:cubicBezTo>
                    <a:cubicBezTo>
                      <a:pt x="162132" y="179032"/>
                      <a:pt x="149970" y="186040"/>
                      <a:pt x="133479" y="185216"/>
                    </a:cubicBezTo>
                    <a:cubicBezTo>
                      <a:pt x="127295" y="185010"/>
                      <a:pt x="120699" y="185216"/>
                      <a:pt x="114103" y="185216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031403-D31F-45A9-AFDC-A1A7F1B7E3A7}"/>
                  </a:ext>
                </a:extLst>
              </p:cNvPr>
              <p:cNvSpPr/>
              <p:nvPr/>
            </p:nvSpPr>
            <p:spPr>
              <a:xfrm>
                <a:off x="5425894" y="3779796"/>
                <a:ext cx="122562" cy="123384"/>
              </a:xfrm>
              <a:custGeom>
                <a:avLst/>
                <a:gdLst>
                  <a:gd name="connsiteX0" fmla="*/ 0 w 122562"/>
                  <a:gd name="connsiteY0" fmla="*/ 56100 h 123384"/>
                  <a:gd name="connsiteX1" fmla="*/ 14842 w 122562"/>
                  <a:gd name="connsiteY1" fmla="*/ 10544 h 123384"/>
                  <a:gd name="connsiteX2" fmla="*/ 41845 w 122562"/>
                  <a:gd name="connsiteY2" fmla="*/ 31 h 123384"/>
                  <a:gd name="connsiteX3" fmla="*/ 94822 w 122562"/>
                  <a:gd name="connsiteY3" fmla="*/ 25386 h 123384"/>
                  <a:gd name="connsiteX4" fmla="*/ 112137 w 122562"/>
                  <a:gd name="connsiteY4" fmla="*/ 45793 h 123384"/>
                  <a:gd name="connsiteX5" fmla="*/ 97502 w 122562"/>
                  <a:gd name="connsiteY5" fmla="*/ 114642 h 123384"/>
                  <a:gd name="connsiteX6" fmla="*/ 47411 w 122562"/>
                  <a:gd name="connsiteY6" fmla="*/ 123093 h 123384"/>
                  <a:gd name="connsiteX7" fmla="*/ 2267 w 122562"/>
                  <a:gd name="connsiteY7" fmla="*/ 80836 h 123384"/>
                  <a:gd name="connsiteX8" fmla="*/ 0 w 122562"/>
                  <a:gd name="connsiteY8" fmla="*/ 56100 h 1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62" h="123384">
                    <a:moveTo>
                      <a:pt x="0" y="56100"/>
                    </a:moveTo>
                    <a:cubicBezTo>
                      <a:pt x="412" y="39403"/>
                      <a:pt x="1443" y="23118"/>
                      <a:pt x="14842" y="10544"/>
                    </a:cubicBezTo>
                    <a:cubicBezTo>
                      <a:pt x="22469" y="3329"/>
                      <a:pt x="31126" y="-381"/>
                      <a:pt x="41845" y="31"/>
                    </a:cubicBezTo>
                    <a:cubicBezTo>
                      <a:pt x="63283" y="856"/>
                      <a:pt x="82454" y="5391"/>
                      <a:pt x="94822" y="25386"/>
                    </a:cubicBezTo>
                    <a:cubicBezTo>
                      <a:pt x="99563" y="33013"/>
                      <a:pt x="105953" y="39197"/>
                      <a:pt x="112137" y="45793"/>
                    </a:cubicBezTo>
                    <a:cubicBezTo>
                      <a:pt x="131308" y="65994"/>
                      <a:pt x="122650" y="103717"/>
                      <a:pt x="97502" y="114642"/>
                    </a:cubicBezTo>
                    <a:cubicBezTo>
                      <a:pt x="81423" y="121651"/>
                      <a:pt x="64726" y="124330"/>
                      <a:pt x="47411" y="123093"/>
                    </a:cubicBezTo>
                    <a:cubicBezTo>
                      <a:pt x="22675" y="121444"/>
                      <a:pt x="5566" y="105572"/>
                      <a:pt x="2267" y="80836"/>
                    </a:cubicBezTo>
                    <a:cubicBezTo>
                      <a:pt x="1237" y="72590"/>
                      <a:pt x="824" y="64345"/>
                      <a:pt x="0" y="56100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6F6483-F659-4B4E-8E6A-BA2801771702}"/>
                  </a:ext>
                </a:extLst>
              </p:cNvPr>
              <p:cNvSpPr/>
              <p:nvPr/>
            </p:nvSpPr>
            <p:spPr>
              <a:xfrm>
                <a:off x="5071951" y="3009853"/>
                <a:ext cx="85841" cy="87071"/>
              </a:xfrm>
              <a:custGeom>
                <a:avLst/>
                <a:gdLst>
                  <a:gd name="connsiteX0" fmla="*/ 49688 w 85841"/>
                  <a:gd name="connsiteY0" fmla="*/ 87049 h 87071"/>
                  <a:gd name="connsiteX1" fmla="*/ 34846 w 85841"/>
                  <a:gd name="connsiteY1" fmla="*/ 83339 h 87071"/>
                  <a:gd name="connsiteX2" fmla="*/ 834 w 85841"/>
                  <a:gd name="connsiteY2" fmla="*/ 36752 h 87071"/>
                  <a:gd name="connsiteX3" fmla="*/ 26395 w 85841"/>
                  <a:gd name="connsiteY3" fmla="*/ 11398 h 87071"/>
                  <a:gd name="connsiteX4" fmla="*/ 43504 w 85841"/>
                  <a:gd name="connsiteY4" fmla="*/ 4183 h 87071"/>
                  <a:gd name="connsiteX5" fmla="*/ 53192 w 85841"/>
                  <a:gd name="connsiteY5" fmla="*/ 266 h 87071"/>
                  <a:gd name="connsiteX6" fmla="*/ 62881 w 85841"/>
                  <a:gd name="connsiteY6" fmla="*/ 3565 h 87071"/>
                  <a:gd name="connsiteX7" fmla="*/ 70508 w 85841"/>
                  <a:gd name="connsiteY7" fmla="*/ 79834 h 87071"/>
                  <a:gd name="connsiteX8" fmla="*/ 49688 w 85841"/>
                  <a:gd name="connsiteY8" fmla="*/ 87049 h 8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41" h="87071">
                    <a:moveTo>
                      <a:pt x="49688" y="87049"/>
                    </a:moveTo>
                    <a:cubicBezTo>
                      <a:pt x="44535" y="87255"/>
                      <a:pt x="39588" y="86018"/>
                      <a:pt x="34846" y="83339"/>
                    </a:cubicBezTo>
                    <a:cubicBezTo>
                      <a:pt x="16706" y="72826"/>
                      <a:pt x="4957" y="57366"/>
                      <a:pt x="834" y="36752"/>
                    </a:cubicBezTo>
                    <a:cubicBezTo>
                      <a:pt x="-3082" y="17376"/>
                      <a:pt x="7018" y="7893"/>
                      <a:pt x="26395" y="11398"/>
                    </a:cubicBezTo>
                    <a:cubicBezTo>
                      <a:pt x="34022" y="12841"/>
                      <a:pt x="41030" y="15520"/>
                      <a:pt x="43504" y="4183"/>
                    </a:cubicBezTo>
                    <a:cubicBezTo>
                      <a:pt x="44329" y="473"/>
                      <a:pt x="49276" y="-558"/>
                      <a:pt x="53192" y="266"/>
                    </a:cubicBezTo>
                    <a:cubicBezTo>
                      <a:pt x="56491" y="1091"/>
                      <a:pt x="59583" y="2328"/>
                      <a:pt x="62881" y="3565"/>
                    </a:cubicBezTo>
                    <a:cubicBezTo>
                      <a:pt x="84319" y="12428"/>
                      <a:pt x="97924" y="58396"/>
                      <a:pt x="70508" y="79834"/>
                    </a:cubicBezTo>
                    <a:cubicBezTo>
                      <a:pt x="63911" y="85194"/>
                      <a:pt x="58346" y="87049"/>
                      <a:pt x="49688" y="87049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14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3075057"/>
            <a:ext cx="5948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Step 4 - Hazard register</a:t>
            </a:r>
          </a:p>
        </p:txBody>
      </p:sp>
    </p:spTree>
    <p:extLst>
      <p:ext uri="{BB962C8B-B14F-4D97-AF65-F5344CB8AC3E}">
        <p14:creationId xmlns:p14="http://schemas.microsoft.com/office/powerpoint/2010/main" val="2936623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BCC274B6-BBFA-4884-A297-EC4EF5EC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609600"/>
            <a:ext cx="6277552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Compile a Hazards &amp; Effects register listing Hazards,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Top Event &amp; Consequences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C6A79C8-C9E8-481B-BCEC-421984DA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1447800"/>
            <a:ext cx="9144000" cy="510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D6BC8CE0-24A8-4CBA-98B1-FA9D8244F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1752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57CBEE26-D828-4476-A247-081856CAC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2590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9EC81D52-A883-463A-AEAD-4804CA344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E686E992-F759-4534-9F1F-B52DD371D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9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FEB6B01C-4C78-4EE4-8C0F-A3B7B5956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7482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3566BAAB-0442-41BE-9149-4D37FF479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73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7680F279-73BD-4B54-AB26-686F8C512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1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53BCBA3A-6C0E-4952-BCB2-4BD9D239C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9" y="1873250"/>
            <a:ext cx="86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Hazard</a:t>
            </a: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83C640F8-3E18-4CBB-A49A-37C8D2E8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1873250"/>
            <a:ext cx="88165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Threats</a:t>
            </a:r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85B02D35-1720-4A04-BB77-6935F153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1873250"/>
            <a:ext cx="90409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Barriers</a:t>
            </a:r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1768BCEF-389F-4719-9E03-22A62BA47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1857376"/>
            <a:ext cx="73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Top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Event</a:t>
            </a:r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EAF74A0B-512F-4038-B16D-49AE6BAC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1857376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Measures</a:t>
            </a:r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101A5492-082A-4178-A4C0-03FD8165E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11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19">
            <a:extLst>
              <a:ext uri="{FF2B5EF4-FFF2-40B4-BE49-F238E27FC236}">
                <a16:creationId xmlns:a16="http://schemas.microsoft.com/office/drawing/2014/main" id="{D94439A1-95D7-45DE-ABF6-ED2A8A4F9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1988" y="22860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>
            <a:extLst>
              <a:ext uri="{FF2B5EF4-FFF2-40B4-BE49-F238E27FC236}">
                <a16:creationId xmlns:a16="http://schemas.microsoft.com/office/drawing/2014/main" id="{3BC5D62A-663C-4E8A-8A03-287D070D8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7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9F83FC70-C22E-4331-BB7F-46A630CA2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0E60B23C-743A-4960-9B65-8C76A487D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63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43" name="Group 27">
            <a:extLst>
              <a:ext uri="{FF2B5EF4-FFF2-40B4-BE49-F238E27FC236}">
                <a16:creationId xmlns:a16="http://schemas.microsoft.com/office/drawing/2014/main" id="{3357C89C-B559-4832-8C76-2C4F6AC372D2}"/>
              </a:ext>
            </a:extLst>
          </p:cNvPr>
          <p:cNvGrpSpPr>
            <a:grpSpLocks/>
          </p:cNvGrpSpPr>
          <p:nvPr/>
        </p:nvGrpSpPr>
        <p:grpSpPr bwMode="auto">
          <a:xfrm>
            <a:off x="6935789" y="2286000"/>
            <a:ext cx="1336675" cy="336550"/>
            <a:chOff x="3648" y="1440"/>
            <a:chExt cx="842" cy="212"/>
          </a:xfrm>
        </p:grpSpPr>
        <p:sp>
          <p:nvSpPr>
            <p:cNvPr id="30771" name="Rectangle 23">
              <a:extLst>
                <a:ext uri="{FF2B5EF4-FFF2-40B4-BE49-F238E27FC236}">
                  <a16:creationId xmlns:a16="http://schemas.microsoft.com/office/drawing/2014/main" id="{3FFA71F3-60BC-48B2-A309-9BFE29EF7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30772" name="Rectangle 24">
              <a:extLst>
                <a:ext uri="{FF2B5EF4-FFF2-40B4-BE49-F238E27FC236}">
                  <a16:creationId xmlns:a16="http://schemas.microsoft.com/office/drawing/2014/main" id="{23F24B73-A6B5-496D-9FD9-EBE714F0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44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0773" name="Rectangle 25">
              <a:extLst>
                <a:ext uri="{FF2B5EF4-FFF2-40B4-BE49-F238E27FC236}">
                  <a16:creationId xmlns:a16="http://schemas.microsoft.com/office/drawing/2014/main" id="{087FD466-0737-437F-A66F-5AFD6F1D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440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30774" name="Rectangle 26">
              <a:extLst>
                <a:ext uri="{FF2B5EF4-FFF2-40B4-BE49-F238E27FC236}">
                  <a16:creationId xmlns:a16="http://schemas.microsoft.com/office/drawing/2014/main" id="{FF5DBB07-BD70-4FAB-9004-F38D5FA1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44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30744" name="Line 28">
            <a:extLst>
              <a:ext uri="{FF2B5EF4-FFF2-40B4-BE49-F238E27FC236}">
                <a16:creationId xmlns:a16="http://schemas.microsoft.com/office/drawing/2014/main" id="{5A0C4FE4-3AA0-45BE-8AE3-1335377FC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6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29">
            <a:extLst>
              <a:ext uri="{FF2B5EF4-FFF2-40B4-BE49-F238E27FC236}">
                <a16:creationId xmlns:a16="http://schemas.microsoft.com/office/drawing/2014/main" id="{7CAAE6FB-A345-4627-B001-E24AB6FAB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6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Rectangle 30">
            <a:extLst>
              <a:ext uri="{FF2B5EF4-FFF2-40B4-BE49-F238E27FC236}">
                <a16:creationId xmlns:a16="http://schemas.microsoft.com/office/drawing/2014/main" id="{2D68AE74-6A75-435F-8380-B23DDD96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439" y="1857375"/>
            <a:ext cx="66364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Initial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30747" name="Rectangle 31">
            <a:extLst>
              <a:ext uri="{FF2B5EF4-FFF2-40B4-BE49-F238E27FC236}">
                <a16:creationId xmlns:a16="http://schemas.microsoft.com/office/drawing/2014/main" id="{AB1F009D-4C82-4BA3-99B1-D3CBF89E8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777" y="1857375"/>
            <a:ext cx="62837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Final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30748" name="Rectangle 32">
            <a:extLst>
              <a:ext uri="{FF2B5EF4-FFF2-40B4-BE49-F238E27FC236}">
                <a16:creationId xmlns:a16="http://schemas.microsoft.com/office/drawing/2014/main" id="{11FF2235-1E6B-4A74-91EE-FD8B76649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4" y="1704975"/>
            <a:ext cx="77745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Rating</a:t>
            </a:r>
          </a:p>
        </p:txBody>
      </p:sp>
      <p:sp>
        <p:nvSpPr>
          <p:cNvPr id="30749" name="Rectangle 33">
            <a:extLst>
              <a:ext uri="{FF2B5EF4-FFF2-40B4-BE49-F238E27FC236}">
                <a16:creationId xmlns:a16="http://schemas.microsoft.com/office/drawing/2014/main" id="{7C268313-DD64-4091-B750-306D9E9A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952" y="1765300"/>
            <a:ext cx="1087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Remedial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Required</a:t>
            </a:r>
          </a:p>
        </p:txBody>
      </p:sp>
      <p:sp>
        <p:nvSpPr>
          <p:cNvPr id="30750" name="Rectangle 34">
            <a:extLst>
              <a:ext uri="{FF2B5EF4-FFF2-40B4-BE49-F238E27FC236}">
                <a16:creationId xmlns:a16="http://schemas.microsoft.com/office/drawing/2014/main" id="{B06AB224-8558-4C99-9B2F-1D0EA737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1431925"/>
            <a:ext cx="3449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HAZARDS &amp; EFFECTS REGISTER</a:t>
            </a:r>
          </a:p>
        </p:txBody>
      </p:sp>
      <p:sp>
        <p:nvSpPr>
          <p:cNvPr id="30751" name="Line 35">
            <a:extLst>
              <a:ext uri="{FF2B5EF4-FFF2-40B4-BE49-F238E27FC236}">
                <a16:creationId xmlns:a16="http://schemas.microsoft.com/office/drawing/2014/main" id="{9AF8C2CF-B4F3-406C-A09A-A11A4DF52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3733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36">
            <a:extLst>
              <a:ext uri="{FF2B5EF4-FFF2-40B4-BE49-F238E27FC236}">
                <a16:creationId xmlns:a16="http://schemas.microsoft.com/office/drawing/2014/main" id="{47619FFD-8302-4D14-BAD2-9C9C4042A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472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Line 37">
            <a:extLst>
              <a:ext uri="{FF2B5EF4-FFF2-40B4-BE49-F238E27FC236}">
                <a16:creationId xmlns:a16="http://schemas.microsoft.com/office/drawing/2014/main" id="{062D6376-C460-4869-82DE-6A844FC14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5638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54" name="Group 42">
            <a:extLst>
              <a:ext uri="{FF2B5EF4-FFF2-40B4-BE49-F238E27FC236}">
                <a16:creationId xmlns:a16="http://schemas.microsoft.com/office/drawing/2014/main" id="{B1401461-4534-4F4D-A495-4850DAFC1EA7}"/>
              </a:ext>
            </a:extLst>
          </p:cNvPr>
          <p:cNvGrpSpPr>
            <a:grpSpLocks/>
          </p:cNvGrpSpPr>
          <p:nvPr/>
        </p:nvGrpSpPr>
        <p:grpSpPr bwMode="auto">
          <a:xfrm>
            <a:off x="1708151" y="2879725"/>
            <a:ext cx="322262" cy="3403600"/>
            <a:chOff x="355" y="1814"/>
            <a:chExt cx="203" cy="2144"/>
          </a:xfrm>
        </p:grpSpPr>
        <p:sp>
          <p:nvSpPr>
            <p:cNvPr id="30767" name="Rectangle 38">
              <a:extLst>
                <a:ext uri="{FF2B5EF4-FFF2-40B4-BE49-F238E27FC236}">
                  <a16:creationId xmlns:a16="http://schemas.microsoft.com/office/drawing/2014/main" id="{7BDDCDE7-6170-4C62-85BE-AF8E37896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181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68" name="Rectangle 39">
              <a:extLst>
                <a:ext uri="{FF2B5EF4-FFF2-40B4-BE49-F238E27FC236}">
                  <a16:creationId xmlns:a16="http://schemas.microsoft.com/office/drawing/2014/main" id="{139A4757-2B82-48F8-B4A7-588C4A403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254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69" name="Rectangle 40">
              <a:extLst>
                <a:ext uri="{FF2B5EF4-FFF2-40B4-BE49-F238E27FC236}">
                  <a16:creationId xmlns:a16="http://schemas.microsoft.com/office/drawing/2014/main" id="{D2AA9A8E-2A4B-4B49-BC86-1F4B53283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316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70" name="Rectangle 41">
              <a:extLst>
                <a:ext uri="{FF2B5EF4-FFF2-40B4-BE49-F238E27FC236}">
                  <a16:creationId xmlns:a16="http://schemas.microsoft.com/office/drawing/2014/main" id="{AE4F60FC-7505-426C-BF04-18F3C157E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374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0755" name="Group 47">
            <a:extLst>
              <a:ext uri="{FF2B5EF4-FFF2-40B4-BE49-F238E27FC236}">
                <a16:creationId xmlns:a16="http://schemas.microsoft.com/office/drawing/2014/main" id="{77476E29-3822-47A3-AB1D-78843A77851C}"/>
              </a:ext>
            </a:extLst>
          </p:cNvPr>
          <p:cNvGrpSpPr>
            <a:grpSpLocks/>
          </p:cNvGrpSpPr>
          <p:nvPr/>
        </p:nvGrpSpPr>
        <p:grpSpPr bwMode="auto">
          <a:xfrm>
            <a:off x="3963988" y="2895601"/>
            <a:ext cx="319088" cy="3400425"/>
            <a:chOff x="1776" y="1824"/>
            <a:chExt cx="201" cy="2142"/>
          </a:xfrm>
        </p:grpSpPr>
        <p:sp>
          <p:nvSpPr>
            <p:cNvPr id="30763" name="Rectangle 43">
              <a:extLst>
                <a:ext uri="{FF2B5EF4-FFF2-40B4-BE49-F238E27FC236}">
                  <a16:creationId xmlns:a16="http://schemas.microsoft.com/office/drawing/2014/main" id="{B73CE17D-7F6C-4328-9D63-77DF3B7F9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82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64" name="Rectangle 44">
              <a:extLst>
                <a:ext uri="{FF2B5EF4-FFF2-40B4-BE49-F238E27FC236}">
                  <a16:creationId xmlns:a16="http://schemas.microsoft.com/office/drawing/2014/main" id="{87D86AF9-1A94-4C99-B7CC-D873C9EE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5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65" name="Rectangle 45">
              <a:extLst>
                <a:ext uri="{FF2B5EF4-FFF2-40B4-BE49-F238E27FC236}">
                  <a16:creationId xmlns:a16="http://schemas.microsoft.com/office/drawing/2014/main" id="{EB59363A-6802-44B1-8DF9-BBF5AB904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78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66" name="Rectangle 46">
              <a:extLst>
                <a:ext uri="{FF2B5EF4-FFF2-40B4-BE49-F238E27FC236}">
                  <a16:creationId xmlns:a16="http://schemas.microsoft.com/office/drawing/2014/main" id="{A6FB74B2-FACD-4C82-A02A-FD67F51C2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5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0756" name="Group 52">
            <a:extLst>
              <a:ext uri="{FF2B5EF4-FFF2-40B4-BE49-F238E27FC236}">
                <a16:creationId xmlns:a16="http://schemas.microsoft.com/office/drawing/2014/main" id="{CDCF8B08-22A5-4AE1-90B6-0E55C8D1F669}"/>
              </a:ext>
            </a:extLst>
          </p:cNvPr>
          <p:cNvGrpSpPr>
            <a:grpSpLocks/>
          </p:cNvGrpSpPr>
          <p:nvPr/>
        </p:nvGrpSpPr>
        <p:grpSpPr bwMode="auto">
          <a:xfrm>
            <a:off x="6097588" y="2895601"/>
            <a:ext cx="319088" cy="3400425"/>
            <a:chOff x="3120" y="1824"/>
            <a:chExt cx="201" cy="2142"/>
          </a:xfrm>
        </p:grpSpPr>
        <p:sp>
          <p:nvSpPr>
            <p:cNvPr id="30759" name="Rectangle 48">
              <a:extLst>
                <a:ext uri="{FF2B5EF4-FFF2-40B4-BE49-F238E27FC236}">
                  <a16:creationId xmlns:a16="http://schemas.microsoft.com/office/drawing/2014/main" id="{8059BF10-48DC-4557-B117-F9201F9EA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2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60" name="Rectangle 49">
              <a:extLst>
                <a:ext uri="{FF2B5EF4-FFF2-40B4-BE49-F238E27FC236}">
                  <a16:creationId xmlns:a16="http://schemas.microsoft.com/office/drawing/2014/main" id="{8D6F4693-FC06-4454-912E-4F929FA97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5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61" name="Rectangle 50">
              <a:extLst>
                <a:ext uri="{FF2B5EF4-FFF2-40B4-BE49-F238E27FC236}">
                  <a16:creationId xmlns:a16="http://schemas.microsoft.com/office/drawing/2014/main" id="{45B81CE8-9E30-4888-9C0C-518762C8D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178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762" name="Rectangle 51">
              <a:extLst>
                <a:ext uri="{FF2B5EF4-FFF2-40B4-BE49-F238E27FC236}">
                  <a16:creationId xmlns:a16="http://schemas.microsoft.com/office/drawing/2014/main" id="{C0955191-E400-4213-A65D-A3BFDED48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75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30757" name="Line 53">
            <a:extLst>
              <a:ext uri="{FF2B5EF4-FFF2-40B4-BE49-F238E27FC236}">
                <a16:creationId xmlns:a16="http://schemas.microsoft.com/office/drawing/2014/main" id="{C11DE24B-2EFF-4859-AC1B-6DED3C869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Rectangle 54">
            <a:extLst>
              <a:ext uri="{FF2B5EF4-FFF2-40B4-BE49-F238E27FC236}">
                <a16:creationId xmlns:a16="http://schemas.microsoft.com/office/drawing/2014/main" id="{6DAEC907-9930-47C3-B4AC-E90A479F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9" y="1949450"/>
            <a:ext cx="155170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Consequences</a:t>
            </a:r>
          </a:p>
        </p:txBody>
      </p:sp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6819EE0A-FB6A-4D47-B226-3C2BB2107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067072"/>
              </p:ext>
            </p:extLst>
          </p:nvPr>
        </p:nvGraphicFramePr>
        <p:xfrm>
          <a:off x="-2443312" y="68634"/>
          <a:ext cx="8859987" cy="58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3075057"/>
            <a:ext cx="5948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Step 5 -Risk ranking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30138-924C-474D-85EA-146E252A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52" y="4270681"/>
            <a:ext cx="7602449" cy="20927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Using the Risk Matrix &amp; brainstorming techniques  </a:t>
            </a:r>
            <a:r>
              <a:rPr lang="en-US" altLang="en-US" sz="2400" b="1" u="sng" dirty="0">
                <a:latin typeface="Arial" panose="020B0604020202020204" pitchFamily="34" charset="0"/>
              </a:rPr>
              <a:t>rank the hazards and</a:t>
            </a:r>
            <a:r>
              <a:rPr lang="id-ID" altLang="en-US" sz="2400" b="1" u="sng" dirty="0">
                <a:latin typeface="Arial" panose="020B0604020202020204" pitchFamily="34" charset="0"/>
              </a:rPr>
              <a:t> </a:t>
            </a:r>
            <a:r>
              <a:rPr lang="en-US" altLang="en-US" sz="2400" b="1" u="sng" dirty="0">
                <a:latin typeface="Arial" panose="020B0604020202020204" pitchFamily="34" charset="0"/>
              </a:rPr>
              <a:t>consequences</a:t>
            </a:r>
            <a:r>
              <a:rPr lang="en-US" altLang="en-US" sz="2400" b="1" dirty="0">
                <a:latin typeface="Arial" panose="020B0604020202020204" pitchFamily="34" charset="0"/>
              </a:rPr>
              <a:t> based on the </a:t>
            </a:r>
            <a:r>
              <a:rPr lang="en-US" altLang="en-US" sz="2400" b="1" u="sng" dirty="0">
                <a:latin typeface="Arial" panose="020B0604020202020204" pitchFamily="34" charset="0"/>
              </a:rPr>
              <a:t>probabilities of the Top Event occurring</a:t>
            </a:r>
          </a:p>
        </p:txBody>
      </p:sp>
    </p:spTree>
    <p:extLst>
      <p:ext uri="{BB962C8B-B14F-4D97-AF65-F5344CB8AC3E}">
        <p14:creationId xmlns:p14="http://schemas.microsoft.com/office/powerpoint/2010/main" val="13207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>
            <a:extLst>
              <a:ext uri="{FF2B5EF4-FFF2-40B4-BE49-F238E27FC236}">
                <a16:creationId xmlns:a16="http://schemas.microsoft.com/office/drawing/2014/main" id="{5B629DEE-1D58-40F8-A6A0-20D53F702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FFA0FB4-BCFA-4133-8877-25CE98D4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9" y="304801"/>
            <a:ext cx="212840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RISK MATRIX</a:t>
            </a:r>
          </a:p>
        </p:txBody>
      </p:sp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F5FB72C2-2CB3-4088-8C13-62C8F4F1296F}"/>
              </a:ext>
            </a:extLst>
          </p:cNvPr>
          <p:cNvGraphicFramePr>
            <a:graphicFrameLocks/>
          </p:cNvGraphicFramePr>
          <p:nvPr/>
        </p:nvGraphicFramePr>
        <p:xfrm>
          <a:off x="1528764" y="1314450"/>
          <a:ext cx="9153525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rawing" r:id="rId4" imgW="9153525" imgH="5080000" progId="FLW3Drawing">
                  <p:embed/>
                </p:oleObj>
              </mc:Choice>
              <mc:Fallback>
                <p:oleObj name="Drawing" r:id="rId4" imgW="9153525" imgH="5080000" progId="FLW3Drawing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F5FB72C2-2CB3-4088-8C13-62C8F4F1296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4" y="1314450"/>
                        <a:ext cx="9153525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>
            <a:extLst>
              <a:ext uri="{FF2B5EF4-FFF2-40B4-BE49-F238E27FC236}">
                <a16:creationId xmlns:a16="http://schemas.microsoft.com/office/drawing/2014/main" id="{A930B957-833B-4508-91CE-B691B7C16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4898855-DA7D-4BD3-A1D7-CDDD9B2FF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6" y="420689"/>
            <a:ext cx="352660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Ranking Risk Probability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0DB8DD4F-DEA3-453B-A44B-1C4E4FC4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1447800"/>
            <a:ext cx="9144000" cy="510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27B77A45-734D-44E1-99B0-2DF823BEA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1752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62690F77-C55C-41CA-8884-0CB0F70DB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2590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5CA28943-3FD3-48EA-AFB6-E7AEA5BD7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31C3B4DF-73E5-43D3-B4D1-71FE062A0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9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3A5D8F6F-051F-4350-A98A-6879CD3DD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1E9800CF-7161-4287-8CAB-D9021D361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73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8069E799-F266-457B-906F-53509657C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1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54D8B072-7218-4803-B7E4-C215F214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9" y="1873250"/>
            <a:ext cx="86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Hazard</a:t>
            </a:r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176C290B-9149-4314-BEBF-055E1473A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1873250"/>
            <a:ext cx="88165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Threats</a:t>
            </a:r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1B2EEBFF-039C-41EF-98C0-6F3CAE5DD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1873250"/>
            <a:ext cx="90409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Barriers</a:t>
            </a: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EF6C71A0-5C22-4C52-AE40-F4B9F1B78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1857376"/>
            <a:ext cx="73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Top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Event</a:t>
            </a:r>
          </a:p>
        </p:txBody>
      </p:sp>
      <p:sp>
        <p:nvSpPr>
          <p:cNvPr id="36880" name="Rectangle 16">
            <a:extLst>
              <a:ext uri="{FF2B5EF4-FFF2-40B4-BE49-F238E27FC236}">
                <a16:creationId xmlns:a16="http://schemas.microsoft.com/office/drawing/2014/main" id="{99A56C9E-A80B-40AB-AAA2-D6F911A45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1857376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Measures</a:t>
            </a:r>
          </a:p>
        </p:txBody>
      </p:sp>
      <p:sp>
        <p:nvSpPr>
          <p:cNvPr id="36881" name="Line 17">
            <a:extLst>
              <a:ext uri="{FF2B5EF4-FFF2-40B4-BE49-F238E27FC236}">
                <a16:creationId xmlns:a16="http://schemas.microsoft.com/office/drawing/2014/main" id="{5D93416D-4964-4984-918B-B8B8276FC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11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18">
            <a:extLst>
              <a:ext uri="{FF2B5EF4-FFF2-40B4-BE49-F238E27FC236}">
                <a16:creationId xmlns:a16="http://schemas.microsoft.com/office/drawing/2014/main" id="{51157B15-EDCB-4655-9BB3-14A076C12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1988" y="22860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19">
            <a:extLst>
              <a:ext uri="{FF2B5EF4-FFF2-40B4-BE49-F238E27FC236}">
                <a16:creationId xmlns:a16="http://schemas.microsoft.com/office/drawing/2014/main" id="{CB4A3CDC-10B0-46D2-9B59-60AA2466E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7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0">
            <a:extLst>
              <a:ext uri="{FF2B5EF4-FFF2-40B4-BE49-F238E27FC236}">
                <a16:creationId xmlns:a16="http://schemas.microsoft.com/office/drawing/2014/main" id="{A12F9238-3303-4764-A283-BE06C558D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1">
            <a:extLst>
              <a:ext uri="{FF2B5EF4-FFF2-40B4-BE49-F238E27FC236}">
                <a16:creationId xmlns:a16="http://schemas.microsoft.com/office/drawing/2014/main" id="{88227839-D8C5-4ACA-BCBF-61044FC1B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63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86" name="Group 26">
            <a:extLst>
              <a:ext uri="{FF2B5EF4-FFF2-40B4-BE49-F238E27FC236}">
                <a16:creationId xmlns:a16="http://schemas.microsoft.com/office/drawing/2014/main" id="{7280062A-6A14-4248-8E56-E6761C224FAA}"/>
              </a:ext>
            </a:extLst>
          </p:cNvPr>
          <p:cNvGrpSpPr>
            <a:grpSpLocks/>
          </p:cNvGrpSpPr>
          <p:nvPr/>
        </p:nvGrpSpPr>
        <p:grpSpPr bwMode="auto">
          <a:xfrm>
            <a:off x="6935789" y="2286000"/>
            <a:ext cx="1336675" cy="336550"/>
            <a:chOff x="3648" y="1440"/>
            <a:chExt cx="842" cy="212"/>
          </a:xfrm>
        </p:grpSpPr>
        <p:sp>
          <p:nvSpPr>
            <p:cNvPr id="36939" name="Rectangle 22">
              <a:extLst>
                <a:ext uri="{FF2B5EF4-FFF2-40B4-BE49-F238E27FC236}">
                  <a16:creationId xmlns:a16="http://schemas.microsoft.com/office/drawing/2014/main" id="{8C40B6ED-7DAE-4D20-8613-1F20F52DF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36940" name="Rectangle 23">
              <a:extLst>
                <a:ext uri="{FF2B5EF4-FFF2-40B4-BE49-F238E27FC236}">
                  <a16:creationId xmlns:a16="http://schemas.microsoft.com/office/drawing/2014/main" id="{E05436D7-18E1-4BC7-AF96-77AF242E9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44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6941" name="Rectangle 24">
              <a:extLst>
                <a:ext uri="{FF2B5EF4-FFF2-40B4-BE49-F238E27FC236}">
                  <a16:creationId xmlns:a16="http://schemas.microsoft.com/office/drawing/2014/main" id="{30225BF6-0895-45F7-9ABA-3B212631C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440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36942" name="Rectangle 25">
              <a:extLst>
                <a:ext uri="{FF2B5EF4-FFF2-40B4-BE49-F238E27FC236}">
                  <a16:creationId xmlns:a16="http://schemas.microsoft.com/office/drawing/2014/main" id="{FED645A7-FB15-43E3-94F6-F50D3CAEC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44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36887" name="Line 27">
            <a:extLst>
              <a:ext uri="{FF2B5EF4-FFF2-40B4-BE49-F238E27FC236}">
                <a16:creationId xmlns:a16="http://schemas.microsoft.com/office/drawing/2014/main" id="{D4289D46-3506-4460-B605-9D31D4A13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6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28">
            <a:extLst>
              <a:ext uri="{FF2B5EF4-FFF2-40B4-BE49-F238E27FC236}">
                <a16:creationId xmlns:a16="http://schemas.microsoft.com/office/drawing/2014/main" id="{2E5A5A5D-2496-4E39-B8AC-6E3D92FCD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6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Rectangle 29">
            <a:extLst>
              <a:ext uri="{FF2B5EF4-FFF2-40B4-BE49-F238E27FC236}">
                <a16:creationId xmlns:a16="http://schemas.microsoft.com/office/drawing/2014/main" id="{CDB83E88-4B9A-4ED5-B2CC-1CF7F8D82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439" y="1857375"/>
            <a:ext cx="66364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Initial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36890" name="Rectangle 30">
            <a:extLst>
              <a:ext uri="{FF2B5EF4-FFF2-40B4-BE49-F238E27FC236}">
                <a16:creationId xmlns:a16="http://schemas.microsoft.com/office/drawing/2014/main" id="{4904F2EB-E307-4D32-901C-B4EB54B8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777" y="1857375"/>
            <a:ext cx="62837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Final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36891" name="Rectangle 31">
            <a:extLst>
              <a:ext uri="{FF2B5EF4-FFF2-40B4-BE49-F238E27FC236}">
                <a16:creationId xmlns:a16="http://schemas.microsoft.com/office/drawing/2014/main" id="{002A6BE2-C594-49B4-B5DF-0EF69C80A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4" y="1704975"/>
            <a:ext cx="77745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Rating</a:t>
            </a:r>
          </a:p>
        </p:txBody>
      </p:sp>
      <p:sp>
        <p:nvSpPr>
          <p:cNvPr id="36892" name="Rectangle 32">
            <a:extLst>
              <a:ext uri="{FF2B5EF4-FFF2-40B4-BE49-F238E27FC236}">
                <a16:creationId xmlns:a16="http://schemas.microsoft.com/office/drawing/2014/main" id="{37D043D9-447F-4D2E-A5C2-82644781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952" y="1765300"/>
            <a:ext cx="1087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Remedial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Required</a:t>
            </a:r>
          </a:p>
        </p:txBody>
      </p:sp>
      <p:sp>
        <p:nvSpPr>
          <p:cNvPr id="36893" name="Rectangle 33">
            <a:extLst>
              <a:ext uri="{FF2B5EF4-FFF2-40B4-BE49-F238E27FC236}">
                <a16:creationId xmlns:a16="http://schemas.microsoft.com/office/drawing/2014/main" id="{4D29405C-20A0-40CA-B4CB-FD8AACA9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1431925"/>
            <a:ext cx="3449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HAZARDS &amp; EFFECTS REGISTER</a:t>
            </a:r>
          </a:p>
        </p:txBody>
      </p:sp>
      <p:sp>
        <p:nvSpPr>
          <p:cNvPr id="36894" name="Line 34">
            <a:extLst>
              <a:ext uri="{FF2B5EF4-FFF2-40B4-BE49-F238E27FC236}">
                <a16:creationId xmlns:a16="http://schemas.microsoft.com/office/drawing/2014/main" id="{69A4BB29-102A-4E93-B64D-5CA1704DF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3733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35">
            <a:extLst>
              <a:ext uri="{FF2B5EF4-FFF2-40B4-BE49-F238E27FC236}">
                <a16:creationId xmlns:a16="http://schemas.microsoft.com/office/drawing/2014/main" id="{48D68272-1779-4F07-8836-0D5EED56B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472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36">
            <a:extLst>
              <a:ext uri="{FF2B5EF4-FFF2-40B4-BE49-F238E27FC236}">
                <a16:creationId xmlns:a16="http://schemas.microsoft.com/office/drawing/2014/main" id="{9EEAEACA-C251-458E-AB21-67423629E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5638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97" name="Group 41">
            <a:extLst>
              <a:ext uri="{FF2B5EF4-FFF2-40B4-BE49-F238E27FC236}">
                <a16:creationId xmlns:a16="http://schemas.microsoft.com/office/drawing/2014/main" id="{4B095361-C388-464B-9CDC-178F53636E8C}"/>
              </a:ext>
            </a:extLst>
          </p:cNvPr>
          <p:cNvGrpSpPr>
            <a:grpSpLocks/>
          </p:cNvGrpSpPr>
          <p:nvPr/>
        </p:nvGrpSpPr>
        <p:grpSpPr bwMode="auto">
          <a:xfrm>
            <a:off x="1708151" y="2879725"/>
            <a:ext cx="322262" cy="3403600"/>
            <a:chOff x="355" y="1814"/>
            <a:chExt cx="203" cy="2144"/>
          </a:xfrm>
        </p:grpSpPr>
        <p:sp>
          <p:nvSpPr>
            <p:cNvPr id="36935" name="Rectangle 37">
              <a:extLst>
                <a:ext uri="{FF2B5EF4-FFF2-40B4-BE49-F238E27FC236}">
                  <a16:creationId xmlns:a16="http://schemas.microsoft.com/office/drawing/2014/main" id="{E4AF11E0-CB1A-4D52-B45F-C6CCB3452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181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36" name="Rectangle 38">
              <a:extLst>
                <a:ext uri="{FF2B5EF4-FFF2-40B4-BE49-F238E27FC236}">
                  <a16:creationId xmlns:a16="http://schemas.microsoft.com/office/drawing/2014/main" id="{3407C109-F93A-454A-95AD-F32F5F92D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254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37" name="Rectangle 39">
              <a:extLst>
                <a:ext uri="{FF2B5EF4-FFF2-40B4-BE49-F238E27FC236}">
                  <a16:creationId xmlns:a16="http://schemas.microsoft.com/office/drawing/2014/main" id="{8B06B41B-3E8C-42BB-982C-11857AEFF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316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38" name="Rectangle 40">
              <a:extLst>
                <a:ext uri="{FF2B5EF4-FFF2-40B4-BE49-F238E27FC236}">
                  <a16:creationId xmlns:a16="http://schemas.microsoft.com/office/drawing/2014/main" id="{984E4608-B298-4D37-95C6-2B797B1F1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374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898" name="Group 46">
            <a:extLst>
              <a:ext uri="{FF2B5EF4-FFF2-40B4-BE49-F238E27FC236}">
                <a16:creationId xmlns:a16="http://schemas.microsoft.com/office/drawing/2014/main" id="{D4E3F25B-6B73-4402-9846-688DD231BFC8}"/>
              </a:ext>
            </a:extLst>
          </p:cNvPr>
          <p:cNvGrpSpPr>
            <a:grpSpLocks/>
          </p:cNvGrpSpPr>
          <p:nvPr/>
        </p:nvGrpSpPr>
        <p:grpSpPr bwMode="auto">
          <a:xfrm>
            <a:off x="3963988" y="2895601"/>
            <a:ext cx="319088" cy="3400425"/>
            <a:chOff x="1776" y="1824"/>
            <a:chExt cx="201" cy="2142"/>
          </a:xfrm>
        </p:grpSpPr>
        <p:sp>
          <p:nvSpPr>
            <p:cNvPr id="36931" name="Rectangle 42">
              <a:extLst>
                <a:ext uri="{FF2B5EF4-FFF2-40B4-BE49-F238E27FC236}">
                  <a16:creationId xmlns:a16="http://schemas.microsoft.com/office/drawing/2014/main" id="{12C8A486-4E9C-4E5A-8A2D-21947B71F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82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32" name="Rectangle 43">
              <a:extLst>
                <a:ext uri="{FF2B5EF4-FFF2-40B4-BE49-F238E27FC236}">
                  <a16:creationId xmlns:a16="http://schemas.microsoft.com/office/drawing/2014/main" id="{00E2B350-0DF1-4656-ABA3-B737B430B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5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33" name="Rectangle 44">
              <a:extLst>
                <a:ext uri="{FF2B5EF4-FFF2-40B4-BE49-F238E27FC236}">
                  <a16:creationId xmlns:a16="http://schemas.microsoft.com/office/drawing/2014/main" id="{B9FB18AA-7EB3-4774-9C58-4B98592CB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78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34" name="Rectangle 45">
              <a:extLst>
                <a:ext uri="{FF2B5EF4-FFF2-40B4-BE49-F238E27FC236}">
                  <a16:creationId xmlns:a16="http://schemas.microsoft.com/office/drawing/2014/main" id="{B000FA9A-467B-4D81-9A53-93BEC0E6B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5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899" name="Group 51">
            <a:extLst>
              <a:ext uri="{FF2B5EF4-FFF2-40B4-BE49-F238E27FC236}">
                <a16:creationId xmlns:a16="http://schemas.microsoft.com/office/drawing/2014/main" id="{A609ED8C-D812-49CB-BE69-A0891847A6C6}"/>
              </a:ext>
            </a:extLst>
          </p:cNvPr>
          <p:cNvGrpSpPr>
            <a:grpSpLocks/>
          </p:cNvGrpSpPr>
          <p:nvPr/>
        </p:nvGrpSpPr>
        <p:grpSpPr bwMode="auto">
          <a:xfrm>
            <a:off x="6997701" y="2895600"/>
            <a:ext cx="322262" cy="3403600"/>
            <a:chOff x="3687" y="1824"/>
            <a:chExt cx="203" cy="2144"/>
          </a:xfrm>
        </p:grpSpPr>
        <p:sp>
          <p:nvSpPr>
            <p:cNvPr id="36927" name="Rectangle 47">
              <a:extLst>
                <a:ext uri="{FF2B5EF4-FFF2-40B4-BE49-F238E27FC236}">
                  <a16:creationId xmlns:a16="http://schemas.microsoft.com/office/drawing/2014/main" id="{E55D5754-1461-4835-9A15-836088295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28" name="Rectangle 48">
              <a:extLst>
                <a:ext uri="{FF2B5EF4-FFF2-40B4-BE49-F238E27FC236}">
                  <a16:creationId xmlns:a16="http://schemas.microsoft.com/office/drawing/2014/main" id="{EAC01988-CDCD-40B4-98A2-751D4855E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29" name="Rectangle 49">
              <a:extLst>
                <a:ext uri="{FF2B5EF4-FFF2-40B4-BE49-F238E27FC236}">
                  <a16:creationId xmlns:a16="http://schemas.microsoft.com/office/drawing/2014/main" id="{67248BED-763D-47DB-A451-DE163B2D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30" name="Rectangle 50">
              <a:extLst>
                <a:ext uri="{FF2B5EF4-FFF2-40B4-BE49-F238E27FC236}">
                  <a16:creationId xmlns:a16="http://schemas.microsoft.com/office/drawing/2014/main" id="{B4860B83-8CFC-4104-A7FB-7D817BDF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900" name="Group 56">
            <a:extLst>
              <a:ext uri="{FF2B5EF4-FFF2-40B4-BE49-F238E27FC236}">
                <a16:creationId xmlns:a16="http://schemas.microsoft.com/office/drawing/2014/main" id="{37E25B3A-3D99-471D-97E5-9CEAED9BE7A7}"/>
              </a:ext>
            </a:extLst>
          </p:cNvPr>
          <p:cNvGrpSpPr>
            <a:grpSpLocks/>
          </p:cNvGrpSpPr>
          <p:nvPr/>
        </p:nvGrpSpPr>
        <p:grpSpPr bwMode="auto">
          <a:xfrm>
            <a:off x="7302501" y="2895600"/>
            <a:ext cx="322262" cy="3403600"/>
            <a:chOff x="3879" y="1824"/>
            <a:chExt cx="203" cy="2144"/>
          </a:xfrm>
        </p:grpSpPr>
        <p:sp>
          <p:nvSpPr>
            <p:cNvPr id="36923" name="Rectangle 52">
              <a:extLst>
                <a:ext uri="{FF2B5EF4-FFF2-40B4-BE49-F238E27FC236}">
                  <a16:creationId xmlns:a16="http://schemas.microsoft.com/office/drawing/2014/main" id="{B28A1C27-3717-4492-862F-2A27BF427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24" name="Rectangle 53">
              <a:extLst>
                <a:ext uri="{FF2B5EF4-FFF2-40B4-BE49-F238E27FC236}">
                  <a16:creationId xmlns:a16="http://schemas.microsoft.com/office/drawing/2014/main" id="{34A5AB92-DE7B-4610-81BB-B3A890905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25" name="Rectangle 54">
              <a:extLst>
                <a:ext uri="{FF2B5EF4-FFF2-40B4-BE49-F238E27FC236}">
                  <a16:creationId xmlns:a16="http://schemas.microsoft.com/office/drawing/2014/main" id="{E3A93480-CB4F-48CE-B101-5BE4F0FED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26" name="Rectangle 55">
              <a:extLst>
                <a:ext uri="{FF2B5EF4-FFF2-40B4-BE49-F238E27FC236}">
                  <a16:creationId xmlns:a16="http://schemas.microsoft.com/office/drawing/2014/main" id="{D062133A-76F9-4338-800B-F8BAAA60E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901" name="Group 61">
            <a:extLst>
              <a:ext uri="{FF2B5EF4-FFF2-40B4-BE49-F238E27FC236}">
                <a16:creationId xmlns:a16="http://schemas.microsoft.com/office/drawing/2014/main" id="{55A9CB96-D15D-475F-B048-F66F3D3D2F26}"/>
              </a:ext>
            </a:extLst>
          </p:cNvPr>
          <p:cNvGrpSpPr>
            <a:grpSpLocks/>
          </p:cNvGrpSpPr>
          <p:nvPr/>
        </p:nvGrpSpPr>
        <p:grpSpPr bwMode="auto">
          <a:xfrm>
            <a:off x="7607301" y="2895600"/>
            <a:ext cx="322262" cy="3403600"/>
            <a:chOff x="4071" y="1824"/>
            <a:chExt cx="203" cy="2144"/>
          </a:xfrm>
        </p:grpSpPr>
        <p:sp>
          <p:nvSpPr>
            <p:cNvPr id="36919" name="Rectangle 57">
              <a:extLst>
                <a:ext uri="{FF2B5EF4-FFF2-40B4-BE49-F238E27FC236}">
                  <a16:creationId xmlns:a16="http://schemas.microsoft.com/office/drawing/2014/main" id="{15998E40-1675-4CBF-A457-F87C991AE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20" name="Rectangle 58">
              <a:extLst>
                <a:ext uri="{FF2B5EF4-FFF2-40B4-BE49-F238E27FC236}">
                  <a16:creationId xmlns:a16="http://schemas.microsoft.com/office/drawing/2014/main" id="{F2F7F04F-3683-4359-9BA5-48969F1EC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21" name="Rectangle 59">
              <a:extLst>
                <a:ext uri="{FF2B5EF4-FFF2-40B4-BE49-F238E27FC236}">
                  <a16:creationId xmlns:a16="http://schemas.microsoft.com/office/drawing/2014/main" id="{3959EE86-09FD-41C9-827E-933CE78AC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22" name="Rectangle 60">
              <a:extLst>
                <a:ext uri="{FF2B5EF4-FFF2-40B4-BE49-F238E27FC236}">
                  <a16:creationId xmlns:a16="http://schemas.microsoft.com/office/drawing/2014/main" id="{ABB7CF5E-F59A-4FB6-8676-D5E7299BD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902" name="Group 66">
            <a:extLst>
              <a:ext uri="{FF2B5EF4-FFF2-40B4-BE49-F238E27FC236}">
                <a16:creationId xmlns:a16="http://schemas.microsoft.com/office/drawing/2014/main" id="{1D832414-C66B-41F6-915C-3527DB36173E}"/>
              </a:ext>
            </a:extLst>
          </p:cNvPr>
          <p:cNvGrpSpPr>
            <a:grpSpLocks/>
          </p:cNvGrpSpPr>
          <p:nvPr/>
        </p:nvGrpSpPr>
        <p:grpSpPr bwMode="auto">
          <a:xfrm>
            <a:off x="7912101" y="2895600"/>
            <a:ext cx="322262" cy="3403600"/>
            <a:chOff x="4263" y="1824"/>
            <a:chExt cx="203" cy="2144"/>
          </a:xfrm>
        </p:grpSpPr>
        <p:sp>
          <p:nvSpPr>
            <p:cNvPr id="36915" name="Rectangle 62">
              <a:extLst>
                <a:ext uri="{FF2B5EF4-FFF2-40B4-BE49-F238E27FC236}">
                  <a16:creationId xmlns:a16="http://schemas.microsoft.com/office/drawing/2014/main" id="{F07D6820-C885-4634-B450-361ECFC90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16" name="Rectangle 63">
              <a:extLst>
                <a:ext uri="{FF2B5EF4-FFF2-40B4-BE49-F238E27FC236}">
                  <a16:creationId xmlns:a16="http://schemas.microsoft.com/office/drawing/2014/main" id="{8A16FA9F-B4FC-4172-97CC-CD5340CAB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17" name="Rectangle 64">
              <a:extLst>
                <a:ext uri="{FF2B5EF4-FFF2-40B4-BE49-F238E27FC236}">
                  <a16:creationId xmlns:a16="http://schemas.microsoft.com/office/drawing/2014/main" id="{986D1B0F-1C15-4FBB-B4F2-4B747B797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18" name="Rectangle 65">
              <a:extLst>
                <a:ext uri="{FF2B5EF4-FFF2-40B4-BE49-F238E27FC236}">
                  <a16:creationId xmlns:a16="http://schemas.microsoft.com/office/drawing/2014/main" id="{627B200E-6BC2-430A-9117-900BF3BA4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36903" name="Group 71">
            <a:extLst>
              <a:ext uri="{FF2B5EF4-FFF2-40B4-BE49-F238E27FC236}">
                <a16:creationId xmlns:a16="http://schemas.microsoft.com/office/drawing/2014/main" id="{A07DE395-02BD-4BCC-9FF3-229E714A470D}"/>
              </a:ext>
            </a:extLst>
          </p:cNvPr>
          <p:cNvGrpSpPr>
            <a:grpSpLocks/>
          </p:cNvGrpSpPr>
          <p:nvPr/>
        </p:nvGrpSpPr>
        <p:grpSpPr bwMode="auto">
          <a:xfrm>
            <a:off x="8445501" y="2895600"/>
            <a:ext cx="322262" cy="3403600"/>
            <a:chOff x="4599" y="1824"/>
            <a:chExt cx="203" cy="2144"/>
          </a:xfrm>
        </p:grpSpPr>
        <p:sp>
          <p:nvSpPr>
            <p:cNvPr id="36911" name="Rectangle 67">
              <a:extLst>
                <a:ext uri="{FF2B5EF4-FFF2-40B4-BE49-F238E27FC236}">
                  <a16:creationId xmlns:a16="http://schemas.microsoft.com/office/drawing/2014/main" id="{2F5F7A59-5A06-419C-8346-C78FD4561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12" name="Rectangle 68">
              <a:extLst>
                <a:ext uri="{FF2B5EF4-FFF2-40B4-BE49-F238E27FC236}">
                  <a16:creationId xmlns:a16="http://schemas.microsoft.com/office/drawing/2014/main" id="{D1C04A4F-5D5E-43FD-82DF-FECEED07B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13" name="Rectangle 69">
              <a:extLst>
                <a:ext uri="{FF2B5EF4-FFF2-40B4-BE49-F238E27FC236}">
                  <a16:creationId xmlns:a16="http://schemas.microsoft.com/office/drawing/2014/main" id="{8BB2356C-5F3F-4DBC-9D42-7698F6E54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14" name="Rectangle 70">
              <a:extLst>
                <a:ext uri="{FF2B5EF4-FFF2-40B4-BE49-F238E27FC236}">
                  <a16:creationId xmlns:a16="http://schemas.microsoft.com/office/drawing/2014/main" id="{C70281C2-7CF8-4F82-B1B4-4585E5872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36904" name="Line 72">
            <a:extLst>
              <a:ext uri="{FF2B5EF4-FFF2-40B4-BE49-F238E27FC236}">
                <a16:creationId xmlns:a16="http://schemas.microsoft.com/office/drawing/2014/main" id="{E18573F8-1AAC-4D09-BFE7-E9C4EC727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Rectangle 73">
            <a:extLst>
              <a:ext uri="{FF2B5EF4-FFF2-40B4-BE49-F238E27FC236}">
                <a16:creationId xmlns:a16="http://schemas.microsoft.com/office/drawing/2014/main" id="{D93942EE-490E-4542-AD1D-8CA5F2A28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9" y="1949450"/>
            <a:ext cx="155170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Consequences</a:t>
            </a:r>
          </a:p>
        </p:txBody>
      </p:sp>
      <p:grpSp>
        <p:nvGrpSpPr>
          <p:cNvPr id="36906" name="Group 78">
            <a:extLst>
              <a:ext uri="{FF2B5EF4-FFF2-40B4-BE49-F238E27FC236}">
                <a16:creationId xmlns:a16="http://schemas.microsoft.com/office/drawing/2014/main" id="{3A7946CE-445D-4038-BF5B-1240270F4C6A}"/>
              </a:ext>
            </a:extLst>
          </p:cNvPr>
          <p:cNvGrpSpPr>
            <a:grpSpLocks/>
          </p:cNvGrpSpPr>
          <p:nvPr/>
        </p:nvGrpSpPr>
        <p:grpSpPr bwMode="auto">
          <a:xfrm>
            <a:off x="6007101" y="2924175"/>
            <a:ext cx="322262" cy="3403600"/>
            <a:chOff x="3063" y="1842"/>
            <a:chExt cx="203" cy="2144"/>
          </a:xfrm>
        </p:grpSpPr>
        <p:sp>
          <p:nvSpPr>
            <p:cNvPr id="36907" name="Rectangle 74">
              <a:extLst>
                <a:ext uri="{FF2B5EF4-FFF2-40B4-BE49-F238E27FC236}">
                  <a16:creationId xmlns:a16="http://schemas.microsoft.com/office/drawing/2014/main" id="{4A1917B5-66A8-47B0-81C4-FD1B9256F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842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08" name="Rectangle 75">
              <a:extLst>
                <a:ext uri="{FF2B5EF4-FFF2-40B4-BE49-F238E27FC236}">
                  <a16:creationId xmlns:a16="http://schemas.microsoft.com/office/drawing/2014/main" id="{949335FC-9116-4281-9D6A-999193DDB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572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09" name="Rectangle 76">
              <a:extLst>
                <a:ext uri="{FF2B5EF4-FFF2-40B4-BE49-F238E27FC236}">
                  <a16:creationId xmlns:a16="http://schemas.microsoft.com/office/drawing/2014/main" id="{116EBA26-34B4-472F-BDAA-1820C4E5A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3196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6910" name="Rectangle 77">
              <a:extLst>
                <a:ext uri="{FF2B5EF4-FFF2-40B4-BE49-F238E27FC236}">
                  <a16:creationId xmlns:a16="http://schemas.microsoft.com/office/drawing/2014/main" id="{F746C3E2-B604-4B3E-BE52-B519AE067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3772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arallelogram 258">
            <a:extLst>
              <a:ext uri="{FF2B5EF4-FFF2-40B4-BE49-F238E27FC236}">
                <a16:creationId xmlns:a16="http://schemas.microsoft.com/office/drawing/2014/main" id="{DE1007FA-3509-45A1-8406-68C30A7FBD46}"/>
              </a:ext>
            </a:extLst>
          </p:cNvPr>
          <p:cNvSpPr/>
          <p:nvPr/>
        </p:nvSpPr>
        <p:spPr>
          <a:xfrm rot="2774141">
            <a:off x="9573438" y="6111165"/>
            <a:ext cx="209399" cy="315350"/>
          </a:xfrm>
          <a:prstGeom prst="parallelogram">
            <a:avLst>
              <a:gd name="adj" fmla="val 278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Managing Safety and Health Risk - Objectives</a:t>
            </a:r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269FCF71-1D3B-4CA9-9E54-65443CCDC954}"/>
              </a:ext>
            </a:extLst>
          </p:cNvPr>
          <p:cNvSpPr/>
          <p:nvPr/>
        </p:nvSpPr>
        <p:spPr>
          <a:xfrm>
            <a:off x="2736552" y="4192090"/>
            <a:ext cx="1280480" cy="731244"/>
          </a:xfrm>
          <a:custGeom>
            <a:avLst/>
            <a:gdLst>
              <a:gd name="connsiteX0" fmla="*/ 0 w 1280480"/>
              <a:gd name="connsiteY0" fmla="*/ 0 h 731244"/>
              <a:gd name="connsiteX1" fmla="*/ 1280480 w 1280480"/>
              <a:gd name="connsiteY1" fmla="*/ 0 h 731244"/>
              <a:gd name="connsiteX2" fmla="*/ 1280480 w 1280480"/>
              <a:gd name="connsiteY2" fmla="*/ 731244 h 731244"/>
              <a:gd name="connsiteX3" fmla="*/ 87976 w 1280480"/>
              <a:gd name="connsiteY3" fmla="*/ 731244 h 731244"/>
              <a:gd name="connsiteX4" fmla="*/ 0 w 1280480"/>
              <a:gd name="connsiteY4" fmla="*/ 166194 h 73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80" h="731244">
                <a:moveTo>
                  <a:pt x="0" y="0"/>
                </a:moveTo>
                <a:lnTo>
                  <a:pt x="1280480" y="0"/>
                </a:lnTo>
                <a:lnTo>
                  <a:pt x="1280480" y="731244"/>
                </a:lnTo>
                <a:lnTo>
                  <a:pt x="87976" y="731244"/>
                </a:lnTo>
                <a:lnTo>
                  <a:pt x="0" y="1661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692D4-8D35-43BC-B209-F50FFE9B5875}"/>
              </a:ext>
            </a:extLst>
          </p:cNvPr>
          <p:cNvSpPr/>
          <p:nvPr/>
        </p:nvSpPr>
        <p:spPr>
          <a:xfrm>
            <a:off x="2683565" y="4025279"/>
            <a:ext cx="1492396" cy="211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01836-F997-48EF-A593-DB092D9C0969}"/>
              </a:ext>
            </a:extLst>
          </p:cNvPr>
          <p:cNvSpPr/>
          <p:nvPr/>
        </p:nvSpPr>
        <p:spPr>
          <a:xfrm>
            <a:off x="4017035" y="4031599"/>
            <a:ext cx="169101" cy="7440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DB07E8-FC37-48C7-8D3B-DA22514DC0A0}"/>
              </a:ext>
            </a:extLst>
          </p:cNvPr>
          <p:cNvSpPr/>
          <p:nvPr/>
        </p:nvSpPr>
        <p:spPr>
          <a:xfrm>
            <a:off x="4017033" y="4606544"/>
            <a:ext cx="1188000" cy="16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22A45-27DA-4906-B72A-A5283FDE8F8D}"/>
              </a:ext>
            </a:extLst>
          </p:cNvPr>
          <p:cNvSpPr/>
          <p:nvPr/>
        </p:nvSpPr>
        <p:spPr>
          <a:xfrm>
            <a:off x="5060012" y="4612865"/>
            <a:ext cx="169101" cy="7440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894D4-DC04-4918-BBCB-D95C85B488D3}"/>
              </a:ext>
            </a:extLst>
          </p:cNvPr>
          <p:cNvSpPr/>
          <p:nvPr/>
        </p:nvSpPr>
        <p:spPr>
          <a:xfrm>
            <a:off x="5060009" y="5187808"/>
            <a:ext cx="1188000" cy="16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1B749-D16D-478D-A030-1AB871D80A75}"/>
              </a:ext>
            </a:extLst>
          </p:cNvPr>
          <p:cNvSpPr/>
          <p:nvPr/>
        </p:nvSpPr>
        <p:spPr>
          <a:xfrm>
            <a:off x="6093057" y="5187806"/>
            <a:ext cx="169101" cy="7503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504D7-3887-466A-B4BB-CE403D2E562F}"/>
              </a:ext>
            </a:extLst>
          </p:cNvPr>
          <p:cNvSpPr/>
          <p:nvPr/>
        </p:nvSpPr>
        <p:spPr>
          <a:xfrm>
            <a:off x="6093053" y="5769072"/>
            <a:ext cx="1188000" cy="16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9D1EB-8062-4A30-9AC2-87FC0AA74989}"/>
              </a:ext>
            </a:extLst>
          </p:cNvPr>
          <p:cNvSpPr/>
          <p:nvPr/>
        </p:nvSpPr>
        <p:spPr>
          <a:xfrm>
            <a:off x="7127509" y="5769074"/>
            <a:ext cx="169101" cy="6764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C7DFDB-8331-4BEB-9B13-98E6F7C33DAF}"/>
              </a:ext>
            </a:extLst>
          </p:cNvPr>
          <p:cNvSpPr/>
          <p:nvPr/>
        </p:nvSpPr>
        <p:spPr>
          <a:xfrm>
            <a:off x="7127506" y="6350339"/>
            <a:ext cx="5120640" cy="169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6FC4C-AB69-46CA-B7E2-2D83F86D14F8}"/>
              </a:ext>
            </a:extLst>
          </p:cNvPr>
          <p:cNvSpPr txBox="1"/>
          <p:nvPr/>
        </p:nvSpPr>
        <p:spPr>
          <a:xfrm>
            <a:off x="5592742" y="2124669"/>
            <a:ext cx="6655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The hazards inherent in the operations have been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systematically identified and assessed and are fully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understood at the appropriate levels in the </a:t>
            </a:r>
            <a:r>
              <a:rPr lang="en-US" altLang="en-US" sz="2000" dirty="0" err="1">
                <a:latin typeface="Arial" panose="020B0604020202020204" pitchFamily="34" charset="0"/>
              </a:rPr>
              <a:t>organisation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1" name="Freeform 59">
            <a:extLst>
              <a:ext uri="{FF2B5EF4-FFF2-40B4-BE49-F238E27FC236}">
                <a16:creationId xmlns:a16="http://schemas.microsoft.com/office/drawing/2014/main" id="{60BE98D3-388A-4E7E-A990-F904A1317955}"/>
              </a:ext>
            </a:extLst>
          </p:cNvPr>
          <p:cNvSpPr/>
          <p:nvPr/>
        </p:nvSpPr>
        <p:spPr>
          <a:xfrm>
            <a:off x="4935119" y="311117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Freeform 60">
            <a:extLst>
              <a:ext uri="{FF2B5EF4-FFF2-40B4-BE49-F238E27FC236}">
                <a16:creationId xmlns:a16="http://schemas.microsoft.com/office/drawing/2014/main" id="{CC8082D2-E386-4B57-99D3-07CE5D8C2C40}"/>
              </a:ext>
            </a:extLst>
          </p:cNvPr>
          <p:cNvSpPr/>
          <p:nvPr/>
        </p:nvSpPr>
        <p:spPr>
          <a:xfrm>
            <a:off x="5973327" y="3720889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61">
            <a:extLst>
              <a:ext uri="{FF2B5EF4-FFF2-40B4-BE49-F238E27FC236}">
                <a16:creationId xmlns:a16="http://schemas.microsoft.com/office/drawing/2014/main" id="{439D3D49-21FA-4FF4-9376-7243BB256746}"/>
              </a:ext>
            </a:extLst>
          </p:cNvPr>
          <p:cNvSpPr/>
          <p:nvPr/>
        </p:nvSpPr>
        <p:spPr>
          <a:xfrm>
            <a:off x="7011535" y="4330599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3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CD259B3F-5AD4-4BD9-ADB4-5D553D6D1479}"/>
              </a:ext>
            </a:extLst>
          </p:cNvPr>
          <p:cNvSpPr/>
          <p:nvPr/>
        </p:nvSpPr>
        <p:spPr>
          <a:xfrm>
            <a:off x="2801366" y="4774572"/>
            <a:ext cx="2258644" cy="582334"/>
          </a:xfrm>
          <a:custGeom>
            <a:avLst/>
            <a:gdLst>
              <a:gd name="connsiteX0" fmla="*/ 0 w 2258644"/>
              <a:gd name="connsiteY0" fmla="*/ 0 h 582334"/>
              <a:gd name="connsiteX1" fmla="*/ 2258644 w 2258644"/>
              <a:gd name="connsiteY1" fmla="*/ 0 h 582334"/>
              <a:gd name="connsiteX2" fmla="*/ 2258644 w 2258644"/>
              <a:gd name="connsiteY2" fmla="*/ 582334 h 582334"/>
              <a:gd name="connsiteX3" fmla="*/ 90667 w 2258644"/>
              <a:gd name="connsiteY3" fmla="*/ 582334 h 58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644" h="582334">
                <a:moveTo>
                  <a:pt x="0" y="0"/>
                </a:moveTo>
                <a:lnTo>
                  <a:pt x="2258644" y="0"/>
                </a:lnTo>
                <a:lnTo>
                  <a:pt x="2258644" y="582334"/>
                </a:lnTo>
                <a:lnTo>
                  <a:pt x="90667" y="5823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58134283-2B6F-4A29-9C20-66395B8EE768}"/>
              </a:ext>
            </a:extLst>
          </p:cNvPr>
          <p:cNvSpPr/>
          <p:nvPr/>
        </p:nvSpPr>
        <p:spPr>
          <a:xfrm>
            <a:off x="2892033" y="5356907"/>
            <a:ext cx="3204422" cy="581264"/>
          </a:xfrm>
          <a:custGeom>
            <a:avLst/>
            <a:gdLst>
              <a:gd name="connsiteX0" fmla="*/ 0 w 3204422"/>
              <a:gd name="connsiteY0" fmla="*/ 0 h 581264"/>
              <a:gd name="connsiteX1" fmla="*/ 3204422 w 3204422"/>
              <a:gd name="connsiteY1" fmla="*/ 0 h 581264"/>
              <a:gd name="connsiteX2" fmla="*/ 3204422 w 3204422"/>
              <a:gd name="connsiteY2" fmla="*/ 581264 h 581264"/>
              <a:gd name="connsiteX3" fmla="*/ 90500 w 3204422"/>
              <a:gd name="connsiteY3" fmla="*/ 581264 h 5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422" h="581264">
                <a:moveTo>
                  <a:pt x="0" y="0"/>
                </a:moveTo>
                <a:lnTo>
                  <a:pt x="3204422" y="0"/>
                </a:lnTo>
                <a:lnTo>
                  <a:pt x="3204422" y="581264"/>
                </a:lnTo>
                <a:lnTo>
                  <a:pt x="90500" y="5812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직사각형 54">
            <a:extLst>
              <a:ext uri="{FF2B5EF4-FFF2-40B4-BE49-F238E27FC236}">
                <a16:creationId xmlns:a16="http://schemas.microsoft.com/office/drawing/2014/main" id="{04EC66F6-2A54-439A-BE56-4BC5DEF4DC57}"/>
              </a:ext>
            </a:extLst>
          </p:cNvPr>
          <p:cNvSpPr/>
          <p:nvPr/>
        </p:nvSpPr>
        <p:spPr>
          <a:xfrm>
            <a:off x="2987961" y="5930901"/>
            <a:ext cx="4139546" cy="587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F73C13-F7CE-4E46-A907-A60B3B079D5D}"/>
              </a:ext>
            </a:extLst>
          </p:cNvPr>
          <p:cNvSpPr txBox="1"/>
          <p:nvPr/>
        </p:nvSpPr>
        <p:spPr>
          <a:xfrm>
            <a:off x="4278717" y="4768275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B571AC-14EA-4089-A3F5-BCD23E1E2CDF}"/>
              </a:ext>
            </a:extLst>
          </p:cNvPr>
          <p:cNvSpPr txBox="1"/>
          <p:nvPr/>
        </p:nvSpPr>
        <p:spPr>
          <a:xfrm>
            <a:off x="6348779" y="5951473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100A81-5102-42A9-ADAE-AF0CBD61AAC4}"/>
              </a:ext>
            </a:extLst>
          </p:cNvPr>
          <p:cNvSpPr txBox="1"/>
          <p:nvPr/>
        </p:nvSpPr>
        <p:spPr>
          <a:xfrm>
            <a:off x="5313748" y="5342169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8EEC3C6-7D77-4198-9596-EC71FA77EC1B}"/>
              </a:ext>
            </a:extLst>
          </p:cNvPr>
          <p:cNvGrpSpPr/>
          <p:nvPr/>
        </p:nvGrpSpPr>
        <p:grpSpPr>
          <a:xfrm flipH="1">
            <a:off x="10943382" y="4761510"/>
            <a:ext cx="926451" cy="1707923"/>
            <a:chOff x="433001" y="1399349"/>
            <a:chExt cx="2505075" cy="461813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A6478-9359-4D9B-9126-CFC3807E4D5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1093446-04F7-42C3-9E31-B5841571FCAE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5616963-9C06-471B-B070-ADF3F8E72191}"/>
              </a:ext>
            </a:extLst>
          </p:cNvPr>
          <p:cNvGrpSpPr/>
          <p:nvPr/>
        </p:nvGrpSpPr>
        <p:grpSpPr>
          <a:xfrm>
            <a:off x="-18572" y="6508203"/>
            <a:ext cx="12210572" cy="379656"/>
            <a:chOff x="3638881" y="1932349"/>
            <a:chExt cx="12210572" cy="379656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5AE609E0-0CA6-46BE-B29E-B53D84119261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7BB4485-921B-47FA-A1EC-44AD29F4A5F6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Graphic 25">
            <a:extLst>
              <a:ext uri="{FF2B5EF4-FFF2-40B4-BE49-F238E27FC236}">
                <a16:creationId xmlns:a16="http://schemas.microsoft.com/office/drawing/2014/main" id="{32D44288-16A2-476B-8D11-F6BF1DAD7FE7}"/>
              </a:ext>
            </a:extLst>
          </p:cNvPr>
          <p:cNvSpPr/>
          <p:nvPr/>
        </p:nvSpPr>
        <p:spPr>
          <a:xfrm>
            <a:off x="430834" y="1880175"/>
            <a:ext cx="3268832" cy="4643485"/>
          </a:xfrm>
          <a:custGeom>
            <a:avLst/>
            <a:gdLst>
              <a:gd name="connsiteX0" fmla="*/ 1282929 w 2413694"/>
              <a:gd name="connsiteY0" fmla="*/ 0 h 3428733"/>
              <a:gd name="connsiteX1" fmla="*/ 1394103 w 2413694"/>
              <a:gd name="connsiteY1" fmla="*/ 128588 h 3428733"/>
              <a:gd name="connsiteX2" fmla="*/ 1412052 w 2413694"/>
              <a:gd name="connsiteY2" fmla="*/ 136356 h 3428733"/>
              <a:gd name="connsiteX3" fmla="*/ 1671906 w 2413694"/>
              <a:gd name="connsiteY3" fmla="*/ 136624 h 3428733"/>
              <a:gd name="connsiteX4" fmla="*/ 1686908 w 2413694"/>
              <a:gd name="connsiteY4" fmla="*/ 136624 h 3428733"/>
              <a:gd name="connsiteX5" fmla="*/ 1686908 w 2413694"/>
              <a:gd name="connsiteY5" fmla="*/ 452200 h 3428733"/>
              <a:gd name="connsiteX6" fmla="*/ 1513047 w 2413694"/>
              <a:gd name="connsiteY6" fmla="*/ 452200 h 3428733"/>
              <a:gd name="connsiteX7" fmla="*/ 1588860 w 2413694"/>
              <a:gd name="connsiteY7" fmla="*/ 960388 h 3428733"/>
              <a:gd name="connsiteX8" fmla="*/ 1595289 w 2413694"/>
              <a:gd name="connsiteY8" fmla="*/ 959317 h 3428733"/>
              <a:gd name="connsiteX9" fmla="*/ 1595557 w 2413694"/>
              <a:gd name="connsiteY9" fmla="*/ 961996 h 3428733"/>
              <a:gd name="connsiteX10" fmla="*/ 1597432 w 2413694"/>
              <a:gd name="connsiteY10" fmla="*/ 1017181 h 3428733"/>
              <a:gd name="connsiteX11" fmla="*/ 1633865 w 2413694"/>
              <a:gd name="connsiteY11" fmla="*/ 1262837 h 3428733"/>
              <a:gd name="connsiteX12" fmla="*/ 1665209 w 2413694"/>
              <a:gd name="connsiteY12" fmla="*/ 1470184 h 3428733"/>
              <a:gd name="connsiteX13" fmla="*/ 1684765 w 2413694"/>
              <a:gd name="connsiteY13" fmla="*/ 1600915 h 3428733"/>
              <a:gd name="connsiteX14" fmla="*/ 1685568 w 2413694"/>
              <a:gd name="connsiteY14" fmla="*/ 1607344 h 3428733"/>
              <a:gd name="connsiteX15" fmla="*/ 1695212 w 2413694"/>
              <a:gd name="connsiteY15" fmla="*/ 1645117 h 3428733"/>
              <a:gd name="connsiteX16" fmla="*/ 1698695 w 2413694"/>
              <a:gd name="connsiteY16" fmla="*/ 1696284 h 3428733"/>
              <a:gd name="connsiteX17" fmla="*/ 1748790 w 2413694"/>
              <a:gd name="connsiteY17" fmla="*/ 2029004 h 3428733"/>
              <a:gd name="connsiteX18" fmla="*/ 1789510 w 2413694"/>
              <a:gd name="connsiteY18" fmla="*/ 2300913 h 3428733"/>
              <a:gd name="connsiteX19" fmla="*/ 1795671 w 2413694"/>
              <a:gd name="connsiteY19" fmla="*/ 2310290 h 3428733"/>
              <a:gd name="connsiteX20" fmla="*/ 1799154 w 2413694"/>
              <a:gd name="connsiteY20" fmla="*/ 2319130 h 3428733"/>
              <a:gd name="connsiteX21" fmla="*/ 1816031 w 2413694"/>
              <a:gd name="connsiteY21" fmla="*/ 2481472 h 3428733"/>
              <a:gd name="connsiteX22" fmla="*/ 1850053 w 2413694"/>
              <a:gd name="connsiteY22" fmla="*/ 2708375 h 3428733"/>
              <a:gd name="connsiteX23" fmla="*/ 1883271 w 2413694"/>
              <a:gd name="connsiteY23" fmla="*/ 2932868 h 3428733"/>
              <a:gd name="connsiteX24" fmla="*/ 1891576 w 2413694"/>
              <a:gd name="connsiteY24" fmla="*/ 2986981 h 3428733"/>
              <a:gd name="connsiteX25" fmla="*/ 1899345 w 2413694"/>
              <a:gd name="connsiteY25" fmla="*/ 2995018 h 3428733"/>
              <a:gd name="connsiteX26" fmla="*/ 1902024 w 2413694"/>
              <a:gd name="connsiteY26" fmla="*/ 2995018 h 3428733"/>
              <a:gd name="connsiteX27" fmla="*/ 2413695 w 2413694"/>
              <a:gd name="connsiteY27" fmla="*/ 2994750 h 3428733"/>
              <a:gd name="connsiteX28" fmla="*/ 2413695 w 2413694"/>
              <a:gd name="connsiteY28" fmla="*/ 3059044 h 3428733"/>
              <a:gd name="connsiteX29" fmla="*/ 2411284 w 2413694"/>
              <a:gd name="connsiteY29" fmla="*/ 3074582 h 3428733"/>
              <a:gd name="connsiteX30" fmla="*/ 2408337 w 2413694"/>
              <a:gd name="connsiteY30" fmla="*/ 3168076 h 3428733"/>
              <a:gd name="connsiteX31" fmla="*/ 2403783 w 2413694"/>
              <a:gd name="connsiteY31" fmla="*/ 3420697 h 3428733"/>
              <a:gd name="connsiteX32" fmla="*/ 2402979 w 2413694"/>
              <a:gd name="connsiteY32" fmla="*/ 3428733 h 3428733"/>
              <a:gd name="connsiteX33" fmla="*/ 5358 w 2413694"/>
              <a:gd name="connsiteY33" fmla="*/ 3428733 h 3428733"/>
              <a:gd name="connsiteX34" fmla="*/ 4822 w 2413694"/>
              <a:gd name="connsiteY34" fmla="*/ 3166736 h 3428733"/>
              <a:gd name="connsiteX35" fmla="*/ 0 w 2413694"/>
              <a:gd name="connsiteY35" fmla="*/ 3069760 h 3428733"/>
              <a:gd name="connsiteX36" fmla="*/ 0 w 2413694"/>
              <a:gd name="connsiteY36" fmla="*/ 3008145 h 3428733"/>
              <a:gd name="connsiteX37" fmla="*/ 597128 w 2413694"/>
              <a:gd name="connsiteY37" fmla="*/ 3001448 h 3428733"/>
              <a:gd name="connsiteX38" fmla="*/ 605165 w 2413694"/>
              <a:gd name="connsiteY38" fmla="*/ 2925367 h 3428733"/>
              <a:gd name="connsiteX39" fmla="*/ 623382 w 2413694"/>
              <a:gd name="connsiteY39" fmla="*/ 2745880 h 3428733"/>
              <a:gd name="connsiteX40" fmla="*/ 637580 w 2413694"/>
              <a:gd name="connsiteY40" fmla="*/ 2600951 h 3428733"/>
              <a:gd name="connsiteX41" fmla="*/ 655529 w 2413694"/>
              <a:gd name="connsiteY41" fmla="*/ 2428162 h 3428733"/>
              <a:gd name="connsiteX42" fmla="*/ 661422 w 2413694"/>
              <a:gd name="connsiteY42" fmla="*/ 2369761 h 3428733"/>
              <a:gd name="connsiteX43" fmla="*/ 648295 w 2413694"/>
              <a:gd name="connsiteY43" fmla="*/ 2347526 h 3428733"/>
              <a:gd name="connsiteX44" fmla="*/ 668655 w 2413694"/>
              <a:gd name="connsiteY44" fmla="*/ 2291537 h 3428733"/>
              <a:gd name="connsiteX45" fmla="*/ 693301 w 2413694"/>
              <a:gd name="connsiteY45" fmla="*/ 2054990 h 3428733"/>
              <a:gd name="connsiteX46" fmla="*/ 712589 w 2413694"/>
              <a:gd name="connsiteY46" fmla="*/ 1855411 h 3428733"/>
              <a:gd name="connsiteX47" fmla="*/ 731877 w 2413694"/>
              <a:gd name="connsiteY47" fmla="*/ 1669227 h 3428733"/>
              <a:gd name="connsiteX48" fmla="*/ 716608 w 2413694"/>
              <a:gd name="connsiteY48" fmla="*/ 1645385 h 3428733"/>
              <a:gd name="connsiteX49" fmla="*/ 738843 w 2413694"/>
              <a:gd name="connsiteY49" fmla="*/ 1597164 h 3428733"/>
              <a:gd name="connsiteX50" fmla="*/ 757059 w 2413694"/>
              <a:gd name="connsiteY50" fmla="*/ 1420357 h 3428733"/>
              <a:gd name="connsiteX51" fmla="*/ 771257 w 2413694"/>
              <a:gd name="connsiteY51" fmla="*/ 1278107 h 3428733"/>
              <a:gd name="connsiteX52" fmla="*/ 789206 w 2413694"/>
              <a:gd name="connsiteY52" fmla="*/ 1102638 h 3428733"/>
              <a:gd name="connsiteX53" fmla="*/ 803404 w 2413694"/>
              <a:gd name="connsiteY53" fmla="*/ 960388 h 3428733"/>
              <a:gd name="connsiteX54" fmla="*/ 821621 w 2413694"/>
              <a:gd name="connsiteY54" fmla="*/ 783580 h 3428733"/>
              <a:gd name="connsiteX55" fmla="*/ 835551 w 2413694"/>
              <a:gd name="connsiteY55" fmla="*/ 642670 h 3428733"/>
              <a:gd name="connsiteX56" fmla="*/ 853768 w 2413694"/>
              <a:gd name="connsiteY56" fmla="*/ 465862 h 3428733"/>
              <a:gd name="connsiteX57" fmla="*/ 853768 w 2413694"/>
              <a:gd name="connsiteY57" fmla="*/ 454611 h 3428733"/>
              <a:gd name="connsiteX58" fmla="*/ 669459 w 2413694"/>
              <a:gd name="connsiteY58" fmla="*/ 454611 h 3428733"/>
              <a:gd name="connsiteX59" fmla="*/ 669459 w 2413694"/>
              <a:gd name="connsiteY59" fmla="*/ 137160 h 3428733"/>
              <a:gd name="connsiteX60" fmla="*/ 687408 w 2413694"/>
              <a:gd name="connsiteY60" fmla="*/ 137160 h 3428733"/>
              <a:gd name="connsiteX61" fmla="*/ 964674 w 2413694"/>
              <a:gd name="connsiteY61" fmla="*/ 137428 h 3428733"/>
              <a:gd name="connsiteX62" fmla="*/ 988785 w 2413694"/>
              <a:gd name="connsiteY62" fmla="*/ 126980 h 3428733"/>
              <a:gd name="connsiteX63" fmla="*/ 1084422 w 2413694"/>
              <a:gd name="connsiteY63" fmla="*/ 16609 h 3428733"/>
              <a:gd name="connsiteX64" fmla="*/ 1111478 w 2413694"/>
              <a:gd name="connsiteY64" fmla="*/ 268 h 3428733"/>
              <a:gd name="connsiteX65" fmla="*/ 1282929 w 2413694"/>
              <a:gd name="connsiteY65" fmla="*/ 0 h 3428733"/>
              <a:gd name="connsiteX66" fmla="*/ 1266319 w 2413694"/>
              <a:gd name="connsiteY66" fmla="*/ 2666852 h 3428733"/>
              <a:gd name="connsiteX67" fmla="*/ 1850321 w 2413694"/>
              <a:gd name="connsiteY67" fmla="*/ 3018325 h 3428733"/>
              <a:gd name="connsiteX68" fmla="*/ 1752809 w 2413694"/>
              <a:gd name="connsiteY68" fmla="*/ 2366011 h 3428733"/>
              <a:gd name="connsiteX69" fmla="*/ 1266319 w 2413694"/>
              <a:gd name="connsiteY69" fmla="*/ 2666852 h 3428733"/>
              <a:gd name="connsiteX70" fmla="*/ 705088 w 2413694"/>
              <a:gd name="connsiteY70" fmla="*/ 2380745 h 3428733"/>
              <a:gd name="connsiteX71" fmla="*/ 642402 w 2413694"/>
              <a:gd name="connsiteY71" fmla="*/ 3001448 h 3428733"/>
              <a:gd name="connsiteX72" fmla="*/ 1181934 w 2413694"/>
              <a:gd name="connsiteY72" fmla="*/ 2667656 h 3428733"/>
              <a:gd name="connsiteX73" fmla="*/ 705088 w 2413694"/>
              <a:gd name="connsiteY73" fmla="*/ 2380745 h 3428733"/>
              <a:gd name="connsiteX74" fmla="*/ 1245424 w 2413694"/>
              <a:gd name="connsiteY74" fmla="*/ 1956138 h 3428733"/>
              <a:gd name="connsiteX75" fmla="*/ 1742629 w 2413694"/>
              <a:gd name="connsiteY75" fmla="*/ 2296895 h 3428733"/>
              <a:gd name="connsiteX76" fmla="*/ 1646992 w 2413694"/>
              <a:gd name="connsiteY76" fmla="*/ 1655832 h 3428733"/>
              <a:gd name="connsiteX77" fmla="*/ 1245424 w 2413694"/>
              <a:gd name="connsiteY77" fmla="*/ 1956138 h 3428733"/>
              <a:gd name="connsiteX78" fmla="*/ 713393 w 2413694"/>
              <a:gd name="connsiteY78" fmla="*/ 2299038 h 3428733"/>
              <a:gd name="connsiteX79" fmla="*/ 1169879 w 2413694"/>
              <a:gd name="connsiteY79" fmla="*/ 1957477 h 3428733"/>
              <a:gd name="connsiteX80" fmla="*/ 775276 w 2413694"/>
              <a:gd name="connsiteY80" fmla="*/ 1686908 h 3428733"/>
              <a:gd name="connsiteX81" fmla="*/ 713393 w 2413694"/>
              <a:gd name="connsiteY81" fmla="*/ 2299038 h 3428733"/>
              <a:gd name="connsiteX82" fmla="*/ 784920 w 2413694"/>
              <a:gd name="connsiteY82" fmla="*/ 1592074 h 3428733"/>
              <a:gd name="connsiteX83" fmla="*/ 790278 w 2413694"/>
              <a:gd name="connsiteY83" fmla="*/ 1588860 h 3428733"/>
              <a:gd name="connsiteX84" fmla="*/ 1167200 w 2413694"/>
              <a:gd name="connsiteY84" fmla="*/ 1293376 h 3428733"/>
              <a:gd name="connsiteX85" fmla="*/ 1167200 w 2413694"/>
              <a:gd name="connsiteY85" fmla="*/ 1273285 h 3428733"/>
              <a:gd name="connsiteX86" fmla="*/ 904667 w 2413694"/>
              <a:gd name="connsiteY86" fmla="*/ 1067812 h 3428733"/>
              <a:gd name="connsiteX87" fmla="*/ 842516 w 2413694"/>
              <a:gd name="connsiteY87" fmla="*/ 1019592 h 3428733"/>
              <a:gd name="connsiteX88" fmla="*/ 784920 w 2413694"/>
              <a:gd name="connsiteY88" fmla="*/ 1592074 h 3428733"/>
              <a:gd name="connsiteX89" fmla="*/ 1251585 w 2413694"/>
              <a:gd name="connsiteY89" fmla="*/ 1282929 h 3428733"/>
              <a:gd name="connsiteX90" fmla="*/ 1636008 w 2413694"/>
              <a:gd name="connsiteY90" fmla="*/ 1583502 h 3428733"/>
              <a:gd name="connsiteX91" fmla="*/ 1614309 w 2413694"/>
              <a:gd name="connsiteY91" fmla="*/ 1434287 h 3428733"/>
              <a:gd name="connsiteX92" fmla="*/ 1585645 w 2413694"/>
              <a:gd name="connsiteY92" fmla="*/ 1244352 h 3428733"/>
              <a:gd name="connsiteX93" fmla="*/ 1560195 w 2413694"/>
              <a:gd name="connsiteY93" fmla="*/ 1074242 h 3428733"/>
              <a:gd name="connsiteX94" fmla="*/ 1531263 w 2413694"/>
              <a:gd name="connsiteY94" fmla="*/ 1063526 h 3428733"/>
              <a:gd name="connsiteX95" fmla="*/ 1446074 w 2413694"/>
              <a:gd name="connsiteY95" fmla="*/ 1130231 h 3428733"/>
              <a:gd name="connsiteX96" fmla="*/ 1251585 w 2413694"/>
              <a:gd name="connsiteY96" fmla="*/ 1282929 h 3428733"/>
              <a:gd name="connsiteX97" fmla="*/ 1767811 w 2413694"/>
              <a:gd name="connsiteY97" fmla="*/ 3023682 h 3428733"/>
              <a:gd name="connsiteX98" fmla="*/ 1768882 w 2413694"/>
              <a:gd name="connsiteY98" fmla="*/ 3020736 h 3428733"/>
              <a:gd name="connsiteX99" fmla="*/ 1243816 w 2413694"/>
              <a:gd name="connsiteY99" fmla="*/ 2704625 h 3428733"/>
              <a:gd name="connsiteX100" fmla="*/ 1248906 w 2413694"/>
              <a:gd name="connsiteY100" fmla="*/ 3023415 h 3428733"/>
              <a:gd name="connsiteX101" fmla="*/ 1767811 w 2413694"/>
              <a:gd name="connsiteY101" fmla="*/ 3023682 h 3428733"/>
              <a:gd name="connsiteX102" fmla="*/ 1203365 w 2413694"/>
              <a:gd name="connsiteY102" fmla="*/ 3025290 h 3428733"/>
              <a:gd name="connsiteX103" fmla="*/ 1198811 w 2413694"/>
              <a:gd name="connsiteY103" fmla="*/ 2708911 h 3428733"/>
              <a:gd name="connsiteX104" fmla="*/ 687408 w 2413694"/>
              <a:gd name="connsiteY104" fmla="*/ 3025290 h 3428733"/>
              <a:gd name="connsiteX105" fmla="*/ 1203365 w 2413694"/>
              <a:gd name="connsiteY105" fmla="*/ 3025290 h 3428733"/>
              <a:gd name="connsiteX106" fmla="*/ 1682086 w 2413694"/>
              <a:gd name="connsiteY106" fmla="*/ 2311629 h 3428733"/>
              <a:gd name="connsiteX107" fmla="*/ 1683157 w 2413694"/>
              <a:gd name="connsiteY107" fmla="*/ 2309218 h 3428733"/>
              <a:gd name="connsiteX108" fmla="*/ 1232833 w 2413694"/>
              <a:gd name="connsiteY108" fmla="*/ 2000608 h 3428733"/>
              <a:gd name="connsiteX109" fmla="*/ 1238191 w 2413694"/>
              <a:gd name="connsiteY109" fmla="*/ 2316719 h 3428733"/>
              <a:gd name="connsiteX110" fmla="*/ 1682086 w 2413694"/>
              <a:gd name="connsiteY110" fmla="*/ 2311629 h 3428733"/>
              <a:gd name="connsiteX111" fmla="*/ 1215956 w 2413694"/>
              <a:gd name="connsiteY111" fmla="*/ 501224 h 3428733"/>
              <a:gd name="connsiteX112" fmla="*/ 1213009 w 2413694"/>
              <a:gd name="connsiteY112" fmla="*/ 501759 h 3428733"/>
              <a:gd name="connsiteX113" fmla="*/ 1218099 w 2413694"/>
              <a:gd name="connsiteY113" fmla="*/ 957441 h 3428733"/>
              <a:gd name="connsiteX114" fmla="*/ 1523494 w 2413694"/>
              <a:gd name="connsiteY114" fmla="*/ 962531 h 3428733"/>
              <a:gd name="connsiteX115" fmla="*/ 1215956 w 2413694"/>
              <a:gd name="connsiteY115" fmla="*/ 501224 h 3428733"/>
              <a:gd name="connsiteX116" fmla="*/ 756255 w 2413694"/>
              <a:gd name="connsiteY116" fmla="*/ 2322345 h 3428733"/>
              <a:gd name="connsiteX117" fmla="*/ 1192649 w 2413694"/>
              <a:gd name="connsiteY117" fmla="*/ 2317255 h 3428733"/>
              <a:gd name="connsiteX118" fmla="*/ 1187827 w 2413694"/>
              <a:gd name="connsiteY118" fmla="*/ 1999536 h 3428733"/>
              <a:gd name="connsiteX119" fmla="*/ 756255 w 2413694"/>
              <a:gd name="connsiteY119" fmla="*/ 2322345 h 3428733"/>
              <a:gd name="connsiteX120" fmla="*/ 1167736 w 2413694"/>
              <a:gd name="connsiteY120" fmla="*/ 516493 h 3428733"/>
              <a:gd name="connsiteX121" fmla="*/ 1165057 w 2413694"/>
              <a:gd name="connsiteY121" fmla="*/ 515422 h 3428733"/>
              <a:gd name="connsiteX122" fmla="*/ 878146 w 2413694"/>
              <a:gd name="connsiteY122" fmla="*/ 951012 h 3428733"/>
              <a:gd name="connsiteX123" fmla="*/ 1173093 w 2413694"/>
              <a:gd name="connsiteY123" fmla="*/ 956370 h 3428733"/>
              <a:gd name="connsiteX124" fmla="*/ 1167736 w 2413694"/>
              <a:gd name="connsiteY124" fmla="*/ 516493 h 3428733"/>
              <a:gd name="connsiteX125" fmla="*/ 1242745 w 2413694"/>
              <a:gd name="connsiteY125" fmla="*/ 2630151 h 3428733"/>
              <a:gd name="connsiteX126" fmla="*/ 1680478 w 2413694"/>
              <a:gd name="connsiteY126" fmla="*/ 2359314 h 3428733"/>
              <a:gd name="connsiteX127" fmla="*/ 1679407 w 2413694"/>
              <a:gd name="connsiteY127" fmla="*/ 2356367 h 3428733"/>
              <a:gd name="connsiteX128" fmla="*/ 1238459 w 2413694"/>
              <a:gd name="connsiteY128" fmla="*/ 2361457 h 3428733"/>
              <a:gd name="connsiteX129" fmla="*/ 1242745 w 2413694"/>
              <a:gd name="connsiteY129" fmla="*/ 2630151 h 3428733"/>
              <a:gd name="connsiteX130" fmla="*/ 773936 w 2413694"/>
              <a:gd name="connsiteY130" fmla="*/ 2367082 h 3428733"/>
              <a:gd name="connsiteX131" fmla="*/ 773133 w 2413694"/>
              <a:gd name="connsiteY131" fmla="*/ 2370297 h 3428733"/>
              <a:gd name="connsiteX132" fmla="*/ 1197471 w 2413694"/>
              <a:gd name="connsiteY132" fmla="*/ 2625597 h 3428733"/>
              <a:gd name="connsiteX133" fmla="*/ 1193185 w 2413694"/>
              <a:gd name="connsiteY133" fmla="*/ 2362528 h 3428733"/>
              <a:gd name="connsiteX134" fmla="*/ 773936 w 2413694"/>
              <a:gd name="connsiteY134" fmla="*/ 2367082 h 3428733"/>
              <a:gd name="connsiteX135" fmla="*/ 1222117 w 2413694"/>
              <a:gd name="connsiteY135" fmla="*/ 1316147 h 3428733"/>
              <a:gd name="connsiteX136" fmla="*/ 1226939 w 2413694"/>
              <a:gd name="connsiteY136" fmla="*/ 1609487 h 3428733"/>
              <a:gd name="connsiteX137" fmla="*/ 1597164 w 2413694"/>
              <a:gd name="connsiteY137" fmla="*/ 1609487 h 3428733"/>
              <a:gd name="connsiteX138" fmla="*/ 1222117 w 2413694"/>
              <a:gd name="connsiteY138" fmla="*/ 1316147 h 3428733"/>
              <a:gd name="connsiteX139" fmla="*/ 1132374 w 2413694"/>
              <a:gd name="connsiteY139" fmla="*/ 484882 h 3428733"/>
              <a:gd name="connsiteX140" fmla="*/ 1115497 w 2413694"/>
              <a:gd name="connsiteY140" fmla="*/ 484882 h 3428733"/>
              <a:gd name="connsiteX141" fmla="*/ 929313 w 2413694"/>
              <a:gd name="connsiteY141" fmla="*/ 486222 h 3428733"/>
              <a:gd name="connsiteX142" fmla="*/ 899577 w 2413694"/>
              <a:gd name="connsiteY142" fmla="*/ 488365 h 3428733"/>
              <a:gd name="connsiteX143" fmla="*/ 893683 w 2413694"/>
              <a:gd name="connsiteY143" fmla="*/ 516761 h 3428733"/>
              <a:gd name="connsiteX144" fmla="*/ 893415 w 2413694"/>
              <a:gd name="connsiteY144" fmla="*/ 518101 h 3428733"/>
              <a:gd name="connsiteX145" fmla="*/ 875735 w 2413694"/>
              <a:gd name="connsiteY145" fmla="*/ 690890 h 3428733"/>
              <a:gd name="connsiteX146" fmla="*/ 860465 w 2413694"/>
              <a:gd name="connsiteY146" fmla="*/ 841177 h 3428733"/>
              <a:gd name="connsiteX147" fmla="*/ 854571 w 2413694"/>
              <a:gd name="connsiteY147" fmla="*/ 901988 h 3428733"/>
              <a:gd name="connsiteX148" fmla="*/ 856982 w 2413694"/>
              <a:gd name="connsiteY148" fmla="*/ 902524 h 3428733"/>
              <a:gd name="connsiteX149" fmla="*/ 1132374 w 2413694"/>
              <a:gd name="connsiteY149" fmla="*/ 484882 h 3428733"/>
              <a:gd name="connsiteX150" fmla="*/ 1182470 w 2413694"/>
              <a:gd name="connsiteY150" fmla="*/ 1656904 h 3428733"/>
              <a:gd name="connsiteX151" fmla="*/ 808494 w 2413694"/>
              <a:gd name="connsiteY151" fmla="*/ 1656904 h 3428733"/>
              <a:gd name="connsiteX152" fmla="*/ 1186488 w 2413694"/>
              <a:gd name="connsiteY152" fmla="*/ 1915954 h 3428733"/>
              <a:gd name="connsiteX153" fmla="*/ 1182470 w 2413694"/>
              <a:gd name="connsiteY153" fmla="*/ 1656904 h 3428733"/>
              <a:gd name="connsiteX154" fmla="*/ 1181666 w 2413694"/>
              <a:gd name="connsiteY154" fmla="*/ 1609755 h 3428733"/>
              <a:gd name="connsiteX155" fmla="*/ 1177648 w 2413694"/>
              <a:gd name="connsiteY155" fmla="*/ 1340793 h 3428733"/>
              <a:gd name="connsiteX156" fmla="*/ 834480 w 2413694"/>
              <a:gd name="connsiteY156" fmla="*/ 1609755 h 3428733"/>
              <a:gd name="connsiteX157" fmla="*/ 1181666 w 2413694"/>
              <a:gd name="connsiteY157" fmla="*/ 1609755 h 3428733"/>
              <a:gd name="connsiteX158" fmla="*/ 1530460 w 2413694"/>
              <a:gd name="connsiteY158" fmla="*/ 893683 h 3428733"/>
              <a:gd name="connsiteX159" fmla="*/ 1532603 w 2413694"/>
              <a:gd name="connsiteY159" fmla="*/ 892880 h 3428733"/>
              <a:gd name="connsiteX160" fmla="*/ 1523494 w 2413694"/>
              <a:gd name="connsiteY160" fmla="*/ 826175 h 3428733"/>
              <a:gd name="connsiteX161" fmla="*/ 1473667 w 2413694"/>
              <a:gd name="connsiteY161" fmla="*/ 493990 h 3428733"/>
              <a:gd name="connsiteX162" fmla="*/ 1460540 w 2413694"/>
              <a:gd name="connsiteY162" fmla="*/ 482471 h 3428733"/>
              <a:gd name="connsiteX163" fmla="*/ 1338918 w 2413694"/>
              <a:gd name="connsiteY163" fmla="*/ 483543 h 3428733"/>
              <a:gd name="connsiteX164" fmla="*/ 1257479 w 2413694"/>
              <a:gd name="connsiteY164" fmla="*/ 483543 h 3428733"/>
              <a:gd name="connsiteX165" fmla="*/ 1530460 w 2413694"/>
              <a:gd name="connsiteY165" fmla="*/ 893683 h 3428733"/>
              <a:gd name="connsiteX166" fmla="*/ 1231493 w 2413694"/>
              <a:gd name="connsiteY166" fmla="*/ 1911400 h 3428733"/>
              <a:gd name="connsiteX167" fmla="*/ 1571715 w 2413694"/>
              <a:gd name="connsiteY167" fmla="*/ 1656904 h 3428733"/>
              <a:gd name="connsiteX168" fmla="*/ 1227475 w 2413694"/>
              <a:gd name="connsiteY168" fmla="*/ 1656904 h 3428733"/>
              <a:gd name="connsiteX169" fmla="*/ 1231493 w 2413694"/>
              <a:gd name="connsiteY169" fmla="*/ 1911400 h 3428733"/>
              <a:gd name="connsiteX170" fmla="*/ 1220242 w 2413694"/>
              <a:gd name="connsiteY170" fmla="*/ 1251853 h 3428733"/>
              <a:gd name="connsiteX171" fmla="*/ 1531263 w 2413694"/>
              <a:gd name="connsiteY171" fmla="*/ 1008073 h 3428733"/>
              <a:gd name="connsiteX172" fmla="*/ 1220242 w 2413694"/>
              <a:gd name="connsiteY172" fmla="*/ 1002179 h 3428733"/>
              <a:gd name="connsiteX173" fmla="*/ 1220242 w 2413694"/>
              <a:gd name="connsiteY173" fmla="*/ 1251853 h 3428733"/>
              <a:gd name="connsiteX174" fmla="*/ 1173897 w 2413694"/>
              <a:gd name="connsiteY174" fmla="*/ 1001643 h 3428733"/>
              <a:gd name="connsiteX175" fmla="*/ 889129 w 2413694"/>
              <a:gd name="connsiteY175" fmla="*/ 996286 h 3428733"/>
              <a:gd name="connsiteX176" fmla="*/ 888593 w 2413694"/>
              <a:gd name="connsiteY176" fmla="*/ 999232 h 3428733"/>
              <a:gd name="connsiteX177" fmla="*/ 1173897 w 2413694"/>
              <a:gd name="connsiteY177" fmla="*/ 1222385 h 3428733"/>
              <a:gd name="connsiteX178" fmla="*/ 1173897 w 2413694"/>
              <a:gd name="connsiteY178" fmla="*/ 1001643 h 34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413694" h="3428733">
                <a:moveTo>
                  <a:pt x="1282929" y="0"/>
                </a:moveTo>
                <a:cubicBezTo>
                  <a:pt x="1319897" y="42863"/>
                  <a:pt x="1356598" y="85993"/>
                  <a:pt x="1394103" y="128588"/>
                </a:cubicBezTo>
                <a:cubicBezTo>
                  <a:pt x="1398122" y="133142"/>
                  <a:pt x="1405890" y="136356"/>
                  <a:pt x="1412052" y="136356"/>
                </a:cubicBezTo>
                <a:cubicBezTo>
                  <a:pt x="1498581" y="136892"/>
                  <a:pt x="1585377" y="136624"/>
                  <a:pt x="1671906" y="136624"/>
                </a:cubicBezTo>
                <a:cubicBezTo>
                  <a:pt x="1676728" y="136624"/>
                  <a:pt x="1681550" y="136624"/>
                  <a:pt x="1686908" y="136624"/>
                </a:cubicBezTo>
                <a:cubicBezTo>
                  <a:pt x="1686908" y="242173"/>
                  <a:pt x="1686908" y="346383"/>
                  <a:pt x="1686908" y="452200"/>
                </a:cubicBezTo>
                <a:cubicBezTo>
                  <a:pt x="1629311" y="452200"/>
                  <a:pt x="1571983" y="452200"/>
                  <a:pt x="1513047" y="452200"/>
                </a:cubicBezTo>
                <a:cubicBezTo>
                  <a:pt x="1538496" y="622578"/>
                  <a:pt x="1563678" y="791349"/>
                  <a:pt x="1588860" y="960388"/>
                </a:cubicBezTo>
                <a:cubicBezTo>
                  <a:pt x="1591271" y="960120"/>
                  <a:pt x="1593414" y="959852"/>
                  <a:pt x="1595289" y="959317"/>
                </a:cubicBezTo>
                <a:cubicBezTo>
                  <a:pt x="1595289" y="960388"/>
                  <a:pt x="1595825" y="961460"/>
                  <a:pt x="1595557" y="961996"/>
                </a:cubicBezTo>
                <a:cubicBezTo>
                  <a:pt x="1586717" y="980748"/>
                  <a:pt x="1594753" y="999232"/>
                  <a:pt x="1597432" y="1017181"/>
                </a:cubicBezTo>
                <a:cubicBezTo>
                  <a:pt x="1608952" y="1099156"/>
                  <a:pt x="1621542" y="1180862"/>
                  <a:pt x="1633865" y="1262837"/>
                </a:cubicBezTo>
                <a:cubicBezTo>
                  <a:pt x="1644313" y="1331953"/>
                  <a:pt x="1654761" y="1401068"/>
                  <a:pt x="1665209" y="1470184"/>
                </a:cubicBezTo>
                <a:cubicBezTo>
                  <a:pt x="1671638" y="1513850"/>
                  <a:pt x="1678335" y="1557249"/>
                  <a:pt x="1684765" y="1600915"/>
                </a:cubicBezTo>
                <a:cubicBezTo>
                  <a:pt x="1685032" y="1603058"/>
                  <a:pt x="1684497" y="1606808"/>
                  <a:pt x="1685568" y="1607344"/>
                </a:cubicBezTo>
                <a:cubicBezTo>
                  <a:pt x="1705124" y="1615649"/>
                  <a:pt x="1693337" y="1632526"/>
                  <a:pt x="1695212" y="1645117"/>
                </a:cubicBezTo>
                <a:cubicBezTo>
                  <a:pt x="1697623" y="1661994"/>
                  <a:pt x="1696284" y="1679407"/>
                  <a:pt x="1698695" y="1696284"/>
                </a:cubicBezTo>
                <a:cubicBezTo>
                  <a:pt x="1715036" y="1807191"/>
                  <a:pt x="1732181" y="1918097"/>
                  <a:pt x="1748790" y="2029004"/>
                </a:cubicBezTo>
                <a:cubicBezTo>
                  <a:pt x="1762453" y="2119551"/>
                  <a:pt x="1775847" y="2210366"/>
                  <a:pt x="1789510" y="2300913"/>
                </a:cubicBezTo>
                <a:cubicBezTo>
                  <a:pt x="1790046" y="2304128"/>
                  <a:pt x="1793796" y="2307075"/>
                  <a:pt x="1795671" y="2310290"/>
                </a:cubicBezTo>
                <a:cubicBezTo>
                  <a:pt x="1797279" y="2312969"/>
                  <a:pt x="1799422" y="2316183"/>
                  <a:pt x="1799154" y="2319130"/>
                </a:cubicBezTo>
                <a:cubicBezTo>
                  <a:pt x="1795671" y="2374315"/>
                  <a:pt x="1808530" y="2427626"/>
                  <a:pt x="1816031" y="2481472"/>
                </a:cubicBezTo>
                <a:cubicBezTo>
                  <a:pt x="1826747" y="2557285"/>
                  <a:pt x="1838802" y="2632830"/>
                  <a:pt x="1850053" y="2708375"/>
                </a:cubicBezTo>
                <a:cubicBezTo>
                  <a:pt x="1861305" y="2783117"/>
                  <a:pt x="1872020" y="2858126"/>
                  <a:pt x="1883271" y="2932868"/>
                </a:cubicBezTo>
                <a:cubicBezTo>
                  <a:pt x="1885950" y="2950816"/>
                  <a:pt x="1888361" y="2969033"/>
                  <a:pt x="1891576" y="2986981"/>
                </a:cubicBezTo>
                <a:cubicBezTo>
                  <a:pt x="1892112" y="2989928"/>
                  <a:pt x="1896666" y="2992339"/>
                  <a:pt x="1899345" y="2995018"/>
                </a:cubicBezTo>
                <a:cubicBezTo>
                  <a:pt x="1899881" y="2995554"/>
                  <a:pt x="1900952" y="2995018"/>
                  <a:pt x="1902024" y="2995018"/>
                </a:cubicBezTo>
                <a:cubicBezTo>
                  <a:pt x="2072670" y="2995018"/>
                  <a:pt x="2243049" y="2994750"/>
                  <a:pt x="2413695" y="2994750"/>
                </a:cubicBezTo>
                <a:cubicBezTo>
                  <a:pt x="2413695" y="3016182"/>
                  <a:pt x="2413695" y="3037613"/>
                  <a:pt x="2413695" y="3059044"/>
                </a:cubicBezTo>
                <a:cubicBezTo>
                  <a:pt x="2412891" y="3064134"/>
                  <a:pt x="2411552" y="3069492"/>
                  <a:pt x="2411284" y="3074582"/>
                </a:cubicBezTo>
                <a:cubicBezTo>
                  <a:pt x="2410213" y="3105657"/>
                  <a:pt x="2409141" y="3137000"/>
                  <a:pt x="2408337" y="3168076"/>
                </a:cubicBezTo>
                <a:cubicBezTo>
                  <a:pt x="2406730" y="3252193"/>
                  <a:pt x="2405391" y="3336579"/>
                  <a:pt x="2403783" y="3420697"/>
                </a:cubicBezTo>
                <a:cubicBezTo>
                  <a:pt x="2403783" y="3423375"/>
                  <a:pt x="2403247" y="3426054"/>
                  <a:pt x="2402979" y="3428733"/>
                </a:cubicBezTo>
                <a:cubicBezTo>
                  <a:pt x="1603862" y="3428733"/>
                  <a:pt x="804476" y="3428733"/>
                  <a:pt x="5358" y="3428733"/>
                </a:cubicBezTo>
                <a:cubicBezTo>
                  <a:pt x="5358" y="3341401"/>
                  <a:pt x="5626" y="3254068"/>
                  <a:pt x="4822" y="3166736"/>
                </a:cubicBezTo>
                <a:cubicBezTo>
                  <a:pt x="4554" y="3134321"/>
                  <a:pt x="1607" y="3101907"/>
                  <a:pt x="0" y="3069760"/>
                </a:cubicBezTo>
                <a:cubicBezTo>
                  <a:pt x="0" y="3049132"/>
                  <a:pt x="0" y="3028772"/>
                  <a:pt x="0" y="3008145"/>
                </a:cubicBezTo>
                <a:cubicBezTo>
                  <a:pt x="198507" y="3006002"/>
                  <a:pt x="397282" y="3003859"/>
                  <a:pt x="597128" y="3001448"/>
                </a:cubicBezTo>
                <a:cubicBezTo>
                  <a:pt x="599807" y="2975462"/>
                  <a:pt x="602754" y="2950548"/>
                  <a:pt x="605165" y="2925367"/>
                </a:cubicBezTo>
                <a:cubicBezTo>
                  <a:pt x="611327" y="2865627"/>
                  <a:pt x="617488" y="2805620"/>
                  <a:pt x="623382" y="2745880"/>
                </a:cubicBezTo>
                <a:cubicBezTo>
                  <a:pt x="628204" y="2697660"/>
                  <a:pt x="632490" y="2649171"/>
                  <a:pt x="637580" y="2600951"/>
                </a:cubicBezTo>
                <a:cubicBezTo>
                  <a:pt x="643473" y="2543355"/>
                  <a:pt x="649635" y="2485758"/>
                  <a:pt x="655529" y="2428162"/>
                </a:cubicBezTo>
                <a:cubicBezTo>
                  <a:pt x="657672" y="2408605"/>
                  <a:pt x="659279" y="2389049"/>
                  <a:pt x="661422" y="2369761"/>
                </a:cubicBezTo>
                <a:cubicBezTo>
                  <a:pt x="662494" y="2360117"/>
                  <a:pt x="662494" y="2351009"/>
                  <a:pt x="648295" y="2347526"/>
                </a:cubicBezTo>
                <a:cubicBezTo>
                  <a:pt x="674013" y="2333864"/>
                  <a:pt x="666512" y="2310557"/>
                  <a:pt x="668655" y="2291537"/>
                </a:cubicBezTo>
                <a:cubicBezTo>
                  <a:pt x="678031" y="2212777"/>
                  <a:pt x="685264" y="2133750"/>
                  <a:pt x="693301" y="2054990"/>
                </a:cubicBezTo>
                <a:cubicBezTo>
                  <a:pt x="699998" y="1988553"/>
                  <a:pt x="706160" y="1921848"/>
                  <a:pt x="712589" y="1855411"/>
                </a:cubicBezTo>
                <a:cubicBezTo>
                  <a:pt x="718751" y="1793260"/>
                  <a:pt x="724376" y="1731110"/>
                  <a:pt x="731877" y="1669227"/>
                </a:cubicBezTo>
                <a:cubicBezTo>
                  <a:pt x="733753" y="1655029"/>
                  <a:pt x="723037" y="1653689"/>
                  <a:pt x="716608" y="1645385"/>
                </a:cubicBezTo>
                <a:cubicBezTo>
                  <a:pt x="740182" y="1636544"/>
                  <a:pt x="736699" y="1615649"/>
                  <a:pt x="738843" y="1597164"/>
                </a:cubicBezTo>
                <a:cubicBezTo>
                  <a:pt x="745004" y="1538229"/>
                  <a:pt x="750898" y="1479293"/>
                  <a:pt x="757059" y="1420357"/>
                </a:cubicBezTo>
                <a:cubicBezTo>
                  <a:pt x="761881" y="1372940"/>
                  <a:pt x="766435" y="1325523"/>
                  <a:pt x="771257" y="1278107"/>
                </a:cubicBezTo>
                <a:cubicBezTo>
                  <a:pt x="777151" y="1219706"/>
                  <a:pt x="783312" y="1161038"/>
                  <a:pt x="789206" y="1102638"/>
                </a:cubicBezTo>
                <a:cubicBezTo>
                  <a:pt x="794028" y="1055222"/>
                  <a:pt x="798582" y="1007805"/>
                  <a:pt x="803404" y="960388"/>
                </a:cubicBezTo>
                <a:cubicBezTo>
                  <a:pt x="809298" y="901452"/>
                  <a:pt x="815727" y="842516"/>
                  <a:pt x="821621" y="783580"/>
                </a:cubicBezTo>
                <a:cubicBezTo>
                  <a:pt x="826443" y="736699"/>
                  <a:pt x="830729" y="689551"/>
                  <a:pt x="835551" y="642670"/>
                </a:cubicBezTo>
                <a:cubicBezTo>
                  <a:pt x="841445" y="583734"/>
                  <a:pt x="847606" y="524798"/>
                  <a:pt x="853768" y="465862"/>
                </a:cubicBezTo>
                <a:cubicBezTo>
                  <a:pt x="854035" y="462915"/>
                  <a:pt x="853768" y="459968"/>
                  <a:pt x="853768" y="454611"/>
                </a:cubicBezTo>
                <a:cubicBezTo>
                  <a:pt x="791885" y="454611"/>
                  <a:pt x="730270" y="454611"/>
                  <a:pt x="669459" y="454611"/>
                </a:cubicBezTo>
                <a:cubicBezTo>
                  <a:pt x="669459" y="347990"/>
                  <a:pt x="669459" y="243245"/>
                  <a:pt x="669459" y="137160"/>
                </a:cubicBezTo>
                <a:cubicBezTo>
                  <a:pt x="677228" y="137160"/>
                  <a:pt x="682318" y="137160"/>
                  <a:pt x="687408" y="137160"/>
                </a:cubicBezTo>
                <a:cubicBezTo>
                  <a:pt x="779830" y="137160"/>
                  <a:pt x="872252" y="136892"/>
                  <a:pt x="964674" y="137428"/>
                </a:cubicBezTo>
                <a:cubicBezTo>
                  <a:pt x="974854" y="137428"/>
                  <a:pt x="981819" y="135017"/>
                  <a:pt x="988785" y="126980"/>
                </a:cubicBezTo>
                <a:cubicBezTo>
                  <a:pt x="1020396" y="90011"/>
                  <a:pt x="1052810" y="53578"/>
                  <a:pt x="1084422" y="16609"/>
                </a:cubicBezTo>
                <a:cubicBezTo>
                  <a:pt x="1091922" y="8037"/>
                  <a:pt x="1098888" y="0"/>
                  <a:pt x="1111478" y="268"/>
                </a:cubicBezTo>
                <a:cubicBezTo>
                  <a:pt x="1168539" y="0"/>
                  <a:pt x="1225868" y="0"/>
                  <a:pt x="1282929" y="0"/>
                </a:cubicBezTo>
                <a:close/>
                <a:moveTo>
                  <a:pt x="1266319" y="2666852"/>
                </a:moveTo>
                <a:cubicBezTo>
                  <a:pt x="1461612" y="2784188"/>
                  <a:pt x="1655029" y="2900721"/>
                  <a:pt x="1850321" y="3018325"/>
                </a:cubicBezTo>
                <a:cubicBezTo>
                  <a:pt x="1817638" y="2799726"/>
                  <a:pt x="1785491" y="2584074"/>
                  <a:pt x="1752809" y="2366011"/>
                </a:cubicBezTo>
                <a:cubicBezTo>
                  <a:pt x="1590467" y="2466738"/>
                  <a:pt x="1429465" y="2566125"/>
                  <a:pt x="1266319" y="2666852"/>
                </a:cubicBezTo>
                <a:close/>
                <a:moveTo>
                  <a:pt x="705088" y="2380745"/>
                </a:moveTo>
                <a:cubicBezTo>
                  <a:pt x="684193" y="2588360"/>
                  <a:pt x="663297" y="2793565"/>
                  <a:pt x="642402" y="3001448"/>
                </a:cubicBezTo>
                <a:cubicBezTo>
                  <a:pt x="822960" y="2889737"/>
                  <a:pt x="1001911" y="2779098"/>
                  <a:pt x="1181934" y="2667656"/>
                </a:cubicBezTo>
                <a:cubicBezTo>
                  <a:pt x="1022539" y="2571751"/>
                  <a:pt x="864751" y="2476918"/>
                  <a:pt x="705088" y="2380745"/>
                </a:cubicBezTo>
                <a:close/>
                <a:moveTo>
                  <a:pt x="1245424" y="1956138"/>
                </a:moveTo>
                <a:cubicBezTo>
                  <a:pt x="1411784" y="2069992"/>
                  <a:pt x="1576269" y="2182774"/>
                  <a:pt x="1742629" y="2296895"/>
                </a:cubicBezTo>
                <a:cubicBezTo>
                  <a:pt x="1710482" y="2082582"/>
                  <a:pt x="1678871" y="1870413"/>
                  <a:pt x="1646992" y="1655832"/>
                </a:cubicBezTo>
                <a:cubicBezTo>
                  <a:pt x="1512243" y="1756827"/>
                  <a:pt x="1379637" y="1855947"/>
                  <a:pt x="1245424" y="1956138"/>
                </a:cubicBezTo>
                <a:close/>
                <a:moveTo>
                  <a:pt x="713393" y="2299038"/>
                </a:moveTo>
                <a:cubicBezTo>
                  <a:pt x="867430" y="2183845"/>
                  <a:pt x="1017985" y="2071331"/>
                  <a:pt x="1169879" y="1957477"/>
                </a:cubicBezTo>
                <a:cubicBezTo>
                  <a:pt x="1037809" y="1866930"/>
                  <a:pt x="907346" y="1777455"/>
                  <a:pt x="775276" y="1686908"/>
                </a:cubicBezTo>
                <a:cubicBezTo>
                  <a:pt x="754648" y="1891308"/>
                  <a:pt x="734288" y="2093298"/>
                  <a:pt x="713393" y="2299038"/>
                </a:cubicBezTo>
                <a:close/>
                <a:moveTo>
                  <a:pt x="784920" y="1592074"/>
                </a:moveTo>
                <a:cubicBezTo>
                  <a:pt x="788134" y="1590199"/>
                  <a:pt x="789474" y="1589664"/>
                  <a:pt x="790278" y="1588860"/>
                </a:cubicBezTo>
                <a:cubicBezTo>
                  <a:pt x="915918" y="1490276"/>
                  <a:pt x="1041559" y="1391692"/>
                  <a:pt x="1167200" y="1293376"/>
                </a:cubicBezTo>
                <a:cubicBezTo>
                  <a:pt x="1179523" y="1283732"/>
                  <a:pt x="1179523" y="1282929"/>
                  <a:pt x="1167200" y="1273285"/>
                </a:cubicBezTo>
                <a:cubicBezTo>
                  <a:pt x="1079867" y="1204705"/>
                  <a:pt x="992267" y="1136392"/>
                  <a:pt x="904667" y="1067812"/>
                </a:cubicBezTo>
                <a:cubicBezTo>
                  <a:pt x="884575" y="1052007"/>
                  <a:pt x="864215" y="1036469"/>
                  <a:pt x="842516" y="1019592"/>
                </a:cubicBezTo>
                <a:cubicBezTo>
                  <a:pt x="823228" y="1211402"/>
                  <a:pt x="804208" y="1400801"/>
                  <a:pt x="784920" y="1592074"/>
                </a:cubicBezTo>
                <a:close/>
                <a:moveTo>
                  <a:pt x="1251585" y="1282929"/>
                </a:moveTo>
                <a:cubicBezTo>
                  <a:pt x="1380173" y="1383388"/>
                  <a:pt x="1507153" y="1482775"/>
                  <a:pt x="1636008" y="1583502"/>
                </a:cubicBezTo>
                <a:cubicBezTo>
                  <a:pt x="1628507" y="1531799"/>
                  <a:pt x="1621542" y="1483043"/>
                  <a:pt x="1614309" y="1434287"/>
                </a:cubicBezTo>
                <a:cubicBezTo>
                  <a:pt x="1604933" y="1371065"/>
                  <a:pt x="1595289" y="1307575"/>
                  <a:pt x="1585645" y="1244352"/>
                </a:cubicBezTo>
                <a:cubicBezTo>
                  <a:pt x="1577072" y="1187560"/>
                  <a:pt x="1569036" y="1130767"/>
                  <a:pt x="1560195" y="1074242"/>
                </a:cubicBezTo>
                <a:cubicBezTo>
                  <a:pt x="1557516" y="1056829"/>
                  <a:pt x="1545194" y="1052811"/>
                  <a:pt x="1531263" y="1063526"/>
                </a:cubicBezTo>
                <a:cubicBezTo>
                  <a:pt x="1502867" y="1085761"/>
                  <a:pt x="1474470" y="1107996"/>
                  <a:pt x="1446074" y="1130231"/>
                </a:cubicBezTo>
                <a:cubicBezTo>
                  <a:pt x="1381780" y="1180862"/>
                  <a:pt x="1317486" y="1231226"/>
                  <a:pt x="1251585" y="1282929"/>
                </a:cubicBezTo>
                <a:close/>
                <a:moveTo>
                  <a:pt x="1767811" y="3023682"/>
                </a:moveTo>
                <a:cubicBezTo>
                  <a:pt x="1768078" y="3022611"/>
                  <a:pt x="1768346" y="3021807"/>
                  <a:pt x="1768882" y="3020736"/>
                </a:cubicBezTo>
                <a:cubicBezTo>
                  <a:pt x="1594218" y="2915723"/>
                  <a:pt x="1419821" y="2810709"/>
                  <a:pt x="1243816" y="2704625"/>
                </a:cubicBezTo>
                <a:cubicBezTo>
                  <a:pt x="1245424" y="2812585"/>
                  <a:pt x="1247299" y="2917866"/>
                  <a:pt x="1248906" y="3023415"/>
                </a:cubicBezTo>
                <a:cubicBezTo>
                  <a:pt x="1422499" y="3023682"/>
                  <a:pt x="1595289" y="3023682"/>
                  <a:pt x="1767811" y="3023682"/>
                </a:cubicBezTo>
                <a:close/>
                <a:moveTo>
                  <a:pt x="1203365" y="3025290"/>
                </a:moveTo>
                <a:cubicBezTo>
                  <a:pt x="1201758" y="2919205"/>
                  <a:pt x="1200418" y="2815531"/>
                  <a:pt x="1198811" y="2708911"/>
                </a:cubicBezTo>
                <a:cubicBezTo>
                  <a:pt x="1027629" y="2814728"/>
                  <a:pt x="858590" y="2919205"/>
                  <a:pt x="687408" y="3025290"/>
                </a:cubicBezTo>
                <a:cubicBezTo>
                  <a:pt x="860733" y="3025290"/>
                  <a:pt x="1030843" y="3025290"/>
                  <a:pt x="1203365" y="3025290"/>
                </a:cubicBezTo>
                <a:close/>
                <a:moveTo>
                  <a:pt x="1682086" y="2311629"/>
                </a:moveTo>
                <a:cubicBezTo>
                  <a:pt x="1682353" y="2310825"/>
                  <a:pt x="1682621" y="2310022"/>
                  <a:pt x="1683157" y="2309218"/>
                </a:cubicBezTo>
                <a:cubicBezTo>
                  <a:pt x="1533674" y="2206884"/>
                  <a:pt x="1383923" y="2104282"/>
                  <a:pt x="1232833" y="2000608"/>
                </a:cubicBezTo>
                <a:cubicBezTo>
                  <a:pt x="1234708" y="2108032"/>
                  <a:pt x="1236316" y="2212242"/>
                  <a:pt x="1238191" y="2316719"/>
                </a:cubicBezTo>
                <a:cubicBezTo>
                  <a:pt x="1386870" y="2314844"/>
                  <a:pt x="1534478" y="2313236"/>
                  <a:pt x="1682086" y="2311629"/>
                </a:cubicBezTo>
                <a:close/>
                <a:moveTo>
                  <a:pt x="1215956" y="501224"/>
                </a:moveTo>
                <a:cubicBezTo>
                  <a:pt x="1214884" y="501491"/>
                  <a:pt x="1213813" y="501491"/>
                  <a:pt x="1213009" y="501759"/>
                </a:cubicBezTo>
                <a:cubicBezTo>
                  <a:pt x="1214616" y="653118"/>
                  <a:pt x="1216492" y="804476"/>
                  <a:pt x="1218099" y="957441"/>
                </a:cubicBezTo>
                <a:cubicBezTo>
                  <a:pt x="1320165" y="959049"/>
                  <a:pt x="1420624" y="960924"/>
                  <a:pt x="1523494" y="962531"/>
                </a:cubicBezTo>
                <a:cubicBezTo>
                  <a:pt x="1419553" y="806619"/>
                  <a:pt x="1317754" y="653921"/>
                  <a:pt x="1215956" y="501224"/>
                </a:cubicBezTo>
                <a:close/>
                <a:moveTo>
                  <a:pt x="756255" y="2322345"/>
                </a:moveTo>
                <a:cubicBezTo>
                  <a:pt x="904131" y="2320469"/>
                  <a:pt x="1047721" y="2318862"/>
                  <a:pt x="1192649" y="2317255"/>
                </a:cubicBezTo>
                <a:cubicBezTo>
                  <a:pt x="1191042" y="2211170"/>
                  <a:pt x="1189435" y="2106693"/>
                  <a:pt x="1187827" y="1999536"/>
                </a:cubicBezTo>
                <a:cubicBezTo>
                  <a:pt x="1043434" y="2107228"/>
                  <a:pt x="901452" y="2213581"/>
                  <a:pt x="756255" y="2322345"/>
                </a:cubicBezTo>
                <a:close/>
                <a:moveTo>
                  <a:pt x="1167736" y="516493"/>
                </a:moveTo>
                <a:cubicBezTo>
                  <a:pt x="1166932" y="516225"/>
                  <a:pt x="1165860" y="515958"/>
                  <a:pt x="1165057" y="515422"/>
                </a:cubicBezTo>
                <a:cubicBezTo>
                  <a:pt x="1069688" y="660083"/>
                  <a:pt x="974318" y="804744"/>
                  <a:pt x="878146" y="951012"/>
                </a:cubicBezTo>
                <a:cubicBezTo>
                  <a:pt x="977801" y="952887"/>
                  <a:pt x="1075045" y="954495"/>
                  <a:pt x="1173093" y="956370"/>
                </a:cubicBezTo>
                <a:cubicBezTo>
                  <a:pt x="1171218" y="808762"/>
                  <a:pt x="1169611" y="662494"/>
                  <a:pt x="1167736" y="516493"/>
                </a:cubicBezTo>
                <a:close/>
                <a:moveTo>
                  <a:pt x="1242745" y="2630151"/>
                </a:moveTo>
                <a:cubicBezTo>
                  <a:pt x="1390353" y="2538800"/>
                  <a:pt x="1535282" y="2449057"/>
                  <a:pt x="1680478" y="2359314"/>
                </a:cubicBezTo>
                <a:cubicBezTo>
                  <a:pt x="1680210" y="2358242"/>
                  <a:pt x="1679675" y="2357438"/>
                  <a:pt x="1679407" y="2356367"/>
                </a:cubicBezTo>
                <a:cubicBezTo>
                  <a:pt x="1532335" y="2357974"/>
                  <a:pt x="1385531" y="2359581"/>
                  <a:pt x="1238459" y="2361457"/>
                </a:cubicBezTo>
                <a:cubicBezTo>
                  <a:pt x="1239798" y="2452272"/>
                  <a:pt x="1241138" y="2539872"/>
                  <a:pt x="1242745" y="2630151"/>
                </a:cubicBezTo>
                <a:close/>
                <a:moveTo>
                  <a:pt x="773936" y="2367082"/>
                </a:moveTo>
                <a:cubicBezTo>
                  <a:pt x="773668" y="2368154"/>
                  <a:pt x="773400" y="2369226"/>
                  <a:pt x="773133" y="2370297"/>
                </a:cubicBezTo>
                <a:cubicBezTo>
                  <a:pt x="913775" y="2454951"/>
                  <a:pt x="1054686" y="2539604"/>
                  <a:pt x="1197471" y="2625597"/>
                </a:cubicBezTo>
                <a:cubicBezTo>
                  <a:pt x="1196132" y="2536389"/>
                  <a:pt x="1194792" y="2450128"/>
                  <a:pt x="1193185" y="2362528"/>
                </a:cubicBezTo>
                <a:cubicBezTo>
                  <a:pt x="1052543" y="2363868"/>
                  <a:pt x="913239" y="2365475"/>
                  <a:pt x="773936" y="2367082"/>
                </a:cubicBezTo>
                <a:close/>
                <a:moveTo>
                  <a:pt x="1222117" y="1316147"/>
                </a:moveTo>
                <a:cubicBezTo>
                  <a:pt x="1223725" y="1415802"/>
                  <a:pt x="1225332" y="1512779"/>
                  <a:pt x="1226939" y="1609487"/>
                </a:cubicBezTo>
                <a:cubicBezTo>
                  <a:pt x="1350705" y="1609487"/>
                  <a:pt x="1472863" y="1609487"/>
                  <a:pt x="1597164" y="1609487"/>
                </a:cubicBezTo>
                <a:cubicBezTo>
                  <a:pt x="1471524" y="1511171"/>
                  <a:pt x="1347758" y="1414463"/>
                  <a:pt x="1222117" y="1316147"/>
                </a:cubicBezTo>
                <a:close/>
                <a:moveTo>
                  <a:pt x="1132374" y="484882"/>
                </a:moveTo>
                <a:cubicBezTo>
                  <a:pt x="1124873" y="484882"/>
                  <a:pt x="1120319" y="484882"/>
                  <a:pt x="1115497" y="484882"/>
                </a:cubicBezTo>
                <a:cubicBezTo>
                  <a:pt x="1053346" y="485418"/>
                  <a:pt x="991463" y="485686"/>
                  <a:pt x="929313" y="486222"/>
                </a:cubicBezTo>
                <a:cubicBezTo>
                  <a:pt x="919133" y="486222"/>
                  <a:pt x="905738" y="483275"/>
                  <a:pt x="899577" y="488365"/>
                </a:cubicBezTo>
                <a:cubicBezTo>
                  <a:pt x="893683" y="493187"/>
                  <a:pt x="895291" y="507117"/>
                  <a:pt x="893683" y="516761"/>
                </a:cubicBezTo>
                <a:cubicBezTo>
                  <a:pt x="893683" y="517297"/>
                  <a:pt x="893415" y="517565"/>
                  <a:pt x="893415" y="518101"/>
                </a:cubicBezTo>
                <a:cubicBezTo>
                  <a:pt x="887522" y="575697"/>
                  <a:pt x="881628" y="633294"/>
                  <a:pt x="875735" y="690890"/>
                </a:cubicBezTo>
                <a:cubicBezTo>
                  <a:pt x="870645" y="740986"/>
                  <a:pt x="865555" y="791081"/>
                  <a:pt x="860465" y="841177"/>
                </a:cubicBezTo>
                <a:cubicBezTo>
                  <a:pt x="858322" y="861537"/>
                  <a:pt x="856714" y="881896"/>
                  <a:pt x="854571" y="901988"/>
                </a:cubicBezTo>
                <a:cubicBezTo>
                  <a:pt x="855375" y="902256"/>
                  <a:pt x="856179" y="902256"/>
                  <a:pt x="856982" y="902524"/>
                </a:cubicBezTo>
                <a:cubicBezTo>
                  <a:pt x="948333" y="764292"/>
                  <a:pt x="1039416" y="625793"/>
                  <a:pt x="1132374" y="484882"/>
                </a:cubicBezTo>
                <a:close/>
                <a:moveTo>
                  <a:pt x="1182470" y="1656904"/>
                </a:moveTo>
                <a:cubicBezTo>
                  <a:pt x="1057900" y="1656904"/>
                  <a:pt x="934671" y="1656904"/>
                  <a:pt x="808494" y="1656904"/>
                </a:cubicBezTo>
                <a:cubicBezTo>
                  <a:pt x="935474" y="1743701"/>
                  <a:pt x="1059776" y="1829158"/>
                  <a:pt x="1186488" y="1915954"/>
                </a:cubicBezTo>
                <a:cubicBezTo>
                  <a:pt x="1185148" y="1827550"/>
                  <a:pt x="1183809" y="1742093"/>
                  <a:pt x="1182470" y="1656904"/>
                </a:cubicBezTo>
                <a:close/>
                <a:moveTo>
                  <a:pt x="1181666" y="1609755"/>
                </a:moveTo>
                <a:cubicBezTo>
                  <a:pt x="1180326" y="1520548"/>
                  <a:pt x="1178987" y="1431876"/>
                  <a:pt x="1177648" y="1340793"/>
                </a:cubicBezTo>
                <a:cubicBezTo>
                  <a:pt x="1062187" y="1431340"/>
                  <a:pt x="949137" y="1519744"/>
                  <a:pt x="834480" y="1609755"/>
                </a:cubicBezTo>
                <a:cubicBezTo>
                  <a:pt x="951548" y="1609755"/>
                  <a:pt x="1065669" y="1609755"/>
                  <a:pt x="1181666" y="1609755"/>
                </a:cubicBezTo>
                <a:close/>
                <a:moveTo>
                  <a:pt x="1530460" y="893683"/>
                </a:moveTo>
                <a:cubicBezTo>
                  <a:pt x="1531263" y="893416"/>
                  <a:pt x="1531799" y="893148"/>
                  <a:pt x="1532603" y="892880"/>
                </a:cubicBezTo>
                <a:cubicBezTo>
                  <a:pt x="1529656" y="870645"/>
                  <a:pt x="1526709" y="848410"/>
                  <a:pt x="1523494" y="826175"/>
                </a:cubicBezTo>
                <a:cubicBezTo>
                  <a:pt x="1506885" y="715536"/>
                  <a:pt x="1490008" y="604629"/>
                  <a:pt x="1473667" y="493990"/>
                </a:cubicBezTo>
                <a:cubicBezTo>
                  <a:pt x="1472327" y="484614"/>
                  <a:pt x="1469113" y="482471"/>
                  <a:pt x="1460540" y="482471"/>
                </a:cubicBezTo>
                <a:cubicBezTo>
                  <a:pt x="1420089" y="483007"/>
                  <a:pt x="1379369" y="483275"/>
                  <a:pt x="1338918" y="483543"/>
                </a:cubicBezTo>
                <a:cubicBezTo>
                  <a:pt x="1312932" y="483543"/>
                  <a:pt x="1286679" y="483543"/>
                  <a:pt x="1257479" y="483543"/>
                </a:cubicBezTo>
                <a:cubicBezTo>
                  <a:pt x="1349633" y="622310"/>
                  <a:pt x="1440180" y="757863"/>
                  <a:pt x="1530460" y="893683"/>
                </a:cubicBezTo>
                <a:close/>
                <a:moveTo>
                  <a:pt x="1231493" y="1911400"/>
                </a:moveTo>
                <a:cubicBezTo>
                  <a:pt x="1345883" y="1825943"/>
                  <a:pt x="1457861" y="1742093"/>
                  <a:pt x="1571715" y="1656904"/>
                </a:cubicBezTo>
                <a:cubicBezTo>
                  <a:pt x="1455182" y="1656904"/>
                  <a:pt x="1341329" y="1656904"/>
                  <a:pt x="1227475" y="1656904"/>
                </a:cubicBezTo>
                <a:cubicBezTo>
                  <a:pt x="1228815" y="1741557"/>
                  <a:pt x="1230154" y="1824872"/>
                  <a:pt x="1231493" y="1911400"/>
                </a:cubicBezTo>
                <a:close/>
                <a:moveTo>
                  <a:pt x="1220242" y="1251853"/>
                </a:moveTo>
                <a:cubicBezTo>
                  <a:pt x="1325255" y="1169343"/>
                  <a:pt x="1427054" y="1089779"/>
                  <a:pt x="1531263" y="1008073"/>
                </a:cubicBezTo>
                <a:cubicBezTo>
                  <a:pt x="1424643" y="1006198"/>
                  <a:pt x="1321773" y="1004054"/>
                  <a:pt x="1220242" y="1002179"/>
                </a:cubicBezTo>
                <a:cubicBezTo>
                  <a:pt x="1220242" y="1085493"/>
                  <a:pt x="1220242" y="1166664"/>
                  <a:pt x="1220242" y="1251853"/>
                </a:cubicBezTo>
                <a:close/>
                <a:moveTo>
                  <a:pt x="1173897" y="1001643"/>
                </a:moveTo>
                <a:cubicBezTo>
                  <a:pt x="1077189" y="999768"/>
                  <a:pt x="983159" y="997893"/>
                  <a:pt x="889129" y="996286"/>
                </a:cubicBezTo>
                <a:cubicBezTo>
                  <a:pt x="888861" y="997357"/>
                  <a:pt x="888861" y="998161"/>
                  <a:pt x="888593" y="999232"/>
                </a:cubicBezTo>
                <a:cubicBezTo>
                  <a:pt x="983427" y="1073438"/>
                  <a:pt x="1078260" y="1147644"/>
                  <a:pt x="1173897" y="1222385"/>
                </a:cubicBezTo>
                <a:cubicBezTo>
                  <a:pt x="1173897" y="1148448"/>
                  <a:pt x="1173897" y="1075849"/>
                  <a:pt x="1173897" y="1001643"/>
                </a:cubicBezTo>
                <a:close/>
              </a:path>
            </a:pathLst>
          </a:custGeom>
          <a:solidFill>
            <a:srgbClr val="000000"/>
          </a:solidFill>
          <a:ln w="26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0" name="Rectangle 15">
            <a:extLst>
              <a:ext uri="{FF2B5EF4-FFF2-40B4-BE49-F238E27FC236}">
                <a16:creationId xmlns:a16="http://schemas.microsoft.com/office/drawing/2014/main" id="{C3E3005F-38DE-4161-B028-3F4E879A7297}"/>
              </a:ext>
            </a:extLst>
          </p:cNvPr>
          <p:cNvSpPr/>
          <p:nvPr/>
        </p:nvSpPr>
        <p:spPr>
          <a:xfrm rot="5400000">
            <a:off x="4458464" y="4088929"/>
            <a:ext cx="396965" cy="39643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1" name="Block Arc 14">
            <a:extLst>
              <a:ext uri="{FF2B5EF4-FFF2-40B4-BE49-F238E27FC236}">
                <a16:creationId xmlns:a16="http://schemas.microsoft.com/office/drawing/2014/main" id="{DFFCE1B4-A6C9-41BB-B2F5-8303E95BE527}"/>
              </a:ext>
            </a:extLst>
          </p:cNvPr>
          <p:cNvSpPr/>
          <p:nvPr/>
        </p:nvSpPr>
        <p:spPr>
          <a:xfrm rot="16200000">
            <a:off x="5442471" y="4685234"/>
            <a:ext cx="393178" cy="39343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2" name="Rounded Rectangle 32">
            <a:extLst>
              <a:ext uri="{FF2B5EF4-FFF2-40B4-BE49-F238E27FC236}">
                <a16:creationId xmlns:a16="http://schemas.microsoft.com/office/drawing/2014/main" id="{34A3F1A4-7992-4CCB-ABA9-C5D8E377C8BD}"/>
              </a:ext>
            </a:extLst>
          </p:cNvPr>
          <p:cNvSpPr/>
          <p:nvPr/>
        </p:nvSpPr>
        <p:spPr>
          <a:xfrm>
            <a:off x="6541819" y="5313441"/>
            <a:ext cx="353016" cy="3530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D76CE0E-D6AA-42D0-9DF4-8A4185582547}"/>
              </a:ext>
            </a:extLst>
          </p:cNvPr>
          <p:cNvGrpSpPr/>
          <p:nvPr/>
        </p:nvGrpSpPr>
        <p:grpSpPr>
          <a:xfrm rot="16200000" flipH="1">
            <a:off x="9897773" y="5378044"/>
            <a:ext cx="913513" cy="1221354"/>
            <a:chOff x="629010" y="953877"/>
            <a:chExt cx="3775935" cy="5048374"/>
          </a:xfrm>
        </p:grpSpPr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5094745-F13F-4DAC-BB60-04DFE9A7D226}"/>
                </a:ext>
              </a:extLst>
            </p:cNvPr>
            <p:cNvGrpSpPr/>
            <p:nvPr/>
          </p:nvGrpSpPr>
          <p:grpSpPr>
            <a:xfrm>
              <a:off x="629010" y="953877"/>
              <a:ext cx="3775935" cy="5048374"/>
              <a:chOff x="629011" y="1207673"/>
              <a:chExt cx="3586108" cy="4794578"/>
            </a:xfrm>
          </p:grpSpPr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AEC1D5D-B9DF-433B-BB72-DD42DE05B592}"/>
                  </a:ext>
                </a:extLst>
              </p:cNvPr>
              <p:cNvSpPr/>
              <p:nvPr/>
            </p:nvSpPr>
            <p:spPr>
              <a:xfrm>
                <a:off x="865189" y="1222248"/>
                <a:ext cx="3108955" cy="4779453"/>
              </a:xfrm>
              <a:custGeom>
                <a:avLst/>
                <a:gdLst>
                  <a:gd name="connsiteX0" fmla="*/ 2089217 w 3108955"/>
                  <a:gd name="connsiteY0" fmla="*/ 0 h 4779453"/>
                  <a:gd name="connsiteX1" fmla="*/ 2817873 w 3108955"/>
                  <a:gd name="connsiteY1" fmla="*/ 0 h 4779453"/>
                  <a:gd name="connsiteX2" fmla="*/ 2817873 w 3108955"/>
                  <a:gd name="connsiteY2" fmla="*/ 228231 h 4779453"/>
                  <a:gd name="connsiteX3" fmla="*/ 3108955 w 3108955"/>
                  <a:gd name="connsiteY3" fmla="*/ 228231 h 4779453"/>
                  <a:gd name="connsiteX4" fmla="*/ 3108955 w 3108955"/>
                  <a:gd name="connsiteY4" fmla="*/ 4779453 h 4779453"/>
                  <a:gd name="connsiteX5" fmla="*/ 0 w 3108955"/>
                  <a:gd name="connsiteY5" fmla="*/ 4779453 h 4779453"/>
                  <a:gd name="connsiteX6" fmla="*/ 0 w 3108955"/>
                  <a:gd name="connsiteY6" fmla="*/ 228231 h 4779453"/>
                  <a:gd name="connsiteX7" fmla="*/ 2089217 w 3108955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8955" h="4779453">
                    <a:moveTo>
                      <a:pt x="2089217" y="0"/>
                    </a:moveTo>
                    <a:lnTo>
                      <a:pt x="2817873" y="0"/>
                    </a:lnTo>
                    <a:lnTo>
                      <a:pt x="2817873" y="228231"/>
                    </a:lnTo>
                    <a:lnTo>
                      <a:pt x="3108955" y="228231"/>
                    </a:lnTo>
                    <a:lnTo>
                      <a:pt x="3108955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2089217" y="2282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8C7EEA44-5A79-4937-A812-D2EA95455D7D}"/>
                  </a:ext>
                </a:extLst>
              </p:cNvPr>
              <p:cNvSpPr/>
              <p:nvPr/>
            </p:nvSpPr>
            <p:spPr>
              <a:xfrm>
                <a:off x="1740561" y="1222248"/>
                <a:ext cx="2233583" cy="4779453"/>
              </a:xfrm>
              <a:custGeom>
                <a:avLst/>
                <a:gdLst>
                  <a:gd name="connsiteX0" fmla="*/ 1205455 w 2225193"/>
                  <a:gd name="connsiteY0" fmla="*/ 0 h 4779453"/>
                  <a:gd name="connsiteX1" fmla="*/ 1934111 w 2225193"/>
                  <a:gd name="connsiteY1" fmla="*/ 0 h 4779453"/>
                  <a:gd name="connsiteX2" fmla="*/ 1934111 w 2225193"/>
                  <a:gd name="connsiteY2" fmla="*/ 228231 h 4779453"/>
                  <a:gd name="connsiteX3" fmla="*/ 2225193 w 2225193"/>
                  <a:gd name="connsiteY3" fmla="*/ 228231 h 4779453"/>
                  <a:gd name="connsiteX4" fmla="*/ 2225193 w 2225193"/>
                  <a:gd name="connsiteY4" fmla="*/ 4779453 h 4779453"/>
                  <a:gd name="connsiteX5" fmla="*/ 0 w 2225193"/>
                  <a:gd name="connsiteY5" fmla="*/ 4779453 h 4779453"/>
                  <a:gd name="connsiteX6" fmla="*/ 0 w 2225193"/>
                  <a:gd name="connsiteY6" fmla="*/ 228231 h 4779453"/>
                  <a:gd name="connsiteX7" fmla="*/ 1205455 w 2225193"/>
                  <a:gd name="connsiteY7" fmla="*/ 228231 h 477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193" h="4779453">
                    <a:moveTo>
                      <a:pt x="1205455" y="0"/>
                    </a:moveTo>
                    <a:lnTo>
                      <a:pt x="1934111" y="0"/>
                    </a:lnTo>
                    <a:lnTo>
                      <a:pt x="1934111" y="228231"/>
                    </a:lnTo>
                    <a:lnTo>
                      <a:pt x="2225193" y="228231"/>
                    </a:lnTo>
                    <a:lnTo>
                      <a:pt x="2225193" y="4779453"/>
                    </a:lnTo>
                    <a:lnTo>
                      <a:pt x="0" y="4779453"/>
                    </a:lnTo>
                    <a:lnTo>
                      <a:pt x="0" y="228231"/>
                    </a:lnTo>
                    <a:lnTo>
                      <a:pt x="1205455" y="228231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A58BBA1F-ED30-4960-AB5A-CDFD2AF3CC6B}"/>
                  </a:ext>
                </a:extLst>
              </p:cNvPr>
              <p:cNvSpPr/>
              <p:nvPr/>
            </p:nvSpPr>
            <p:spPr>
              <a:xfrm>
                <a:off x="3164276" y="1207673"/>
                <a:ext cx="518786" cy="4794028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EB28CC3A-092D-46E8-89C4-ED7545986ED4}"/>
                  </a:ext>
                </a:extLst>
              </p:cNvPr>
              <p:cNvGrpSpPr/>
              <p:nvPr/>
            </p:nvGrpSpPr>
            <p:grpSpPr>
              <a:xfrm>
                <a:off x="629011" y="1438913"/>
                <a:ext cx="3586108" cy="4563338"/>
                <a:chOff x="629011" y="1438913"/>
                <a:chExt cx="3586108" cy="4563338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7D6A71B2-DA48-427B-ABBB-C267426D6A26}"/>
                    </a:ext>
                  </a:extLst>
                </p:cNvPr>
                <p:cNvSpPr/>
                <p:nvPr/>
              </p:nvSpPr>
              <p:spPr>
                <a:xfrm>
                  <a:off x="629011" y="1438913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: Rounded Corners 253">
                  <a:extLst>
                    <a:ext uri="{FF2B5EF4-FFF2-40B4-BE49-F238E27FC236}">
                      <a16:creationId xmlns:a16="http://schemas.microsoft.com/office/drawing/2014/main" id="{C1BCDD54-03A2-4184-A183-0E76281CE677}"/>
                    </a:ext>
                  </a:extLst>
                </p:cNvPr>
                <p:cNvSpPr/>
                <p:nvPr/>
              </p:nvSpPr>
              <p:spPr>
                <a:xfrm>
                  <a:off x="629011" y="2853712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2E1FBB61-C1B2-4417-91B3-75AEC1B30F9C}"/>
                    </a:ext>
                  </a:extLst>
                </p:cNvPr>
                <p:cNvSpPr/>
                <p:nvPr/>
              </p:nvSpPr>
              <p:spPr>
                <a:xfrm>
                  <a:off x="629011" y="426796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: Rounded Corners 255">
                  <a:extLst>
                    <a:ext uri="{FF2B5EF4-FFF2-40B4-BE49-F238E27FC236}">
                      <a16:creationId xmlns:a16="http://schemas.microsoft.com/office/drawing/2014/main" id="{CE4C619D-C0CD-4692-93EF-517BE399D1EC}"/>
                    </a:ext>
                  </a:extLst>
                </p:cNvPr>
                <p:cNvSpPr/>
                <p:nvPr/>
              </p:nvSpPr>
              <p:spPr>
                <a:xfrm>
                  <a:off x="629011" y="5682211"/>
                  <a:ext cx="3586108" cy="3200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02CAF6E-F62A-40F3-9AD5-5D4508A90166}"/>
                  </a:ext>
                </a:extLst>
              </p:cNvPr>
              <p:cNvSpPr/>
              <p:nvPr/>
            </p:nvSpPr>
            <p:spPr>
              <a:xfrm>
                <a:off x="1257052" y="1438913"/>
                <a:ext cx="2088560" cy="4562788"/>
              </a:xfrm>
              <a:custGeom>
                <a:avLst/>
                <a:gdLst>
                  <a:gd name="connsiteX0" fmla="*/ 160020 w 2088560"/>
                  <a:gd name="connsiteY0" fmla="*/ 4242748 h 4562788"/>
                  <a:gd name="connsiteX1" fmla="*/ 1928540 w 2088560"/>
                  <a:gd name="connsiteY1" fmla="*/ 4242748 h 4562788"/>
                  <a:gd name="connsiteX2" fmla="*/ 2088560 w 2088560"/>
                  <a:gd name="connsiteY2" fmla="*/ 4402768 h 4562788"/>
                  <a:gd name="connsiteX3" fmla="*/ 1928540 w 2088560"/>
                  <a:gd name="connsiteY3" fmla="*/ 4562788 h 4562788"/>
                  <a:gd name="connsiteX4" fmla="*/ 160020 w 2088560"/>
                  <a:gd name="connsiteY4" fmla="*/ 4562788 h 4562788"/>
                  <a:gd name="connsiteX5" fmla="*/ 0 w 2088560"/>
                  <a:gd name="connsiteY5" fmla="*/ 4402768 h 4562788"/>
                  <a:gd name="connsiteX6" fmla="*/ 160020 w 2088560"/>
                  <a:gd name="connsiteY6" fmla="*/ 4242748 h 4562788"/>
                  <a:gd name="connsiteX7" fmla="*/ 160020 w 2088560"/>
                  <a:gd name="connsiteY7" fmla="*/ 2828498 h 4562788"/>
                  <a:gd name="connsiteX8" fmla="*/ 1928540 w 2088560"/>
                  <a:gd name="connsiteY8" fmla="*/ 2828498 h 4562788"/>
                  <a:gd name="connsiteX9" fmla="*/ 2088560 w 2088560"/>
                  <a:gd name="connsiteY9" fmla="*/ 2988518 h 4562788"/>
                  <a:gd name="connsiteX10" fmla="*/ 1928540 w 2088560"/>
                  <a:gd name="connsiteY10" fmla="*/ 3148538 h 4562788"/>
                  <a:gd name="connsiteX11" fmla="*/ 160020 w 2088560"/>
                  <a:gd name="connsiteY11" fmla="*/ 3148538 h 4562788"/>
                  <a:gd name="connsiteX12" fmla="*/ 0 w 2088560"/>
                  <a:gd name="connsiteY12" fmla="*/ 2988518 h 4562788"/>
                  <a:gd name="connsiteX13" fmla="*/ 160020 w 2088560"/>
                  <a:gd name="connsiteY13" fmla="*/ 2828498 h 4562788"/>
                  <a:gd name="connsiteX14" fmla="*/ 160020 w 2088560"/>
                  <a:gd name="connsiteY14" fmla="*/ 1414249 h 4562788"/>
                  <a:gd name="connsiteX15" fmla="*/ 1928540 w 2088560"/>
                  <a:gd name="connsiteY15" fmla="*/ 1414249 h 4562788"/>
                  <a:gd name="connsiteX16" fmla="*/ 2088560 w 2088560"/>
                  <a:gd name="connsiteY16" fmla="*/ 1574269 h 4562788"/>
                  <a:gd name="connsiteX17" fmla="*/ 1928540 w 2088560"/>
                  <a:gd name="connsiteY17" fmla="*/ 1734289 h 4562788"/>
                  <a:gd name="connsiteX18" fmla="*/ 160020 w 2088560"/>
                  <a:gd name="connsiteY18" fmla="*/ 1734289 h 4562788"/>
                  <a:gd name="connsiteX19" fmla="*/ 0 w 2088560"/>
                  <a:gd name="connsiteY19" fmla="*/ 1574269 h 4562788"/>
                  <a:gd name="connsiteX20" fmla="*/ 160020 w 2088560"/>
                  <a:gd name="connsiteY20" fmla="*/ 1414249 h 4562788"/>
                  <a:gd name="connsiteX21" fmla="*/ 160020 w 2088560"/>
                  <a:gd name="connsiteY21" fmla="*/ 0 h 4562788"/>
                  <a:gd name="connsiteX22" fmla="*/ 1928540 w 2088560"/>
                  <a:gd name="connsiteY22" fmla="*/ 0 h 4562788"/>
                  <a:gd name="connsiteX23" fmla="*/ 2088560 w 2088560"/>
                  <a:gd name="connsiteY23" fmla="*/ 160020 h 4562788"/>
                  <a:gd name="connsiteX24" fmla="*/ 1928540 w 2088560"/>
                  <a:gd name="connsiteY24" fmla="*/ 320040 h 4562788"/>
                  <a:gd name="connsiteX25" fmla="*/ 160020 w 2088560"/>
                  <a:gd name="connsiteY25" fmla="*/ 320040 h 4562788"/>
                  <a:gd name="connsiteX26" fmla="*/ 0 w 2088560"/>
                  <a:gd name="connsiteY26" fmla="*/ 160020 h 4562788"/>
                  <a:gd name="connsiteX27" fmla="*/ 160020 w 2088560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8560" h="4562788">
                    <a:moveTo>
                      <a:pt x="160020" y="4242748"/>
                    </a:moveTo>
                    <a:lnTo>
                      <a:pt x="1928540" y="4242748"/>
                    </a:lnTo>
                    <a:cubicBezTo>
                      <a:pt x="2016917" y="4242748"/>
                      <a:pt x="2088560" y="4314391"/>
                      <a:pt x="2088560" y="4402768"/>
                    </a:cubicBezTo>
                    <a:cubicBezTo>
                      <a:pt x="2088560" y="4491145"/>
                      <a:pt x="2016917" y="4562788"/>
                      <a:pt x="1928540" y="4562788"/>
                    </a:cubicBezTo>
                    <a:lnTo>
                      <a:pt x="160020" y="4562788"/>
                    </a:lnTo>
                    <a:cubicBezTo>
                      <a:pt x="71643" y="4562788"/>
                      <a:pt x="0" y="4491145"/>
                      <a:pt x="0" y="4402768"/>
                    </a:cubicBezTo>
                    <a:cubicBezTo>
                      <a:pt x="0" y="4314391"/>
                      <a:pt x="71643" y="4242748"/>
                      <a:pt x="160020" y="4242748"/>
                    </a:cubicBezTo>
                    <a:close/>
                    <a:moveTo>
                      <a:pt x="160020" y="2828498"/>
                    </a:moveTo>
                    <a:lnTo>
                      <a:pt x="1928540" y="2828498"/>
                    </a:lnTo>
                    <a:cubicBezTo>
                      <a:pt x="2016917" y="2828498"/>
                      <a:pt x="2088560" y="2900141"/>
                      <a:pt x="2088560" y="2988518"/>
                    </a:cubicBezTo>
                    <a:cubicBezTo>
                      <a:pt x="2088560" y="3076895"/>
                      <a:pt x="2016917" y="3148538"/>
                      <a:pt x="1928540" y="3148538"/>
                    </a:cubicBezTo>
                    <a:lnTo>
                      <a:pt x="160020" y="3148538"/>
                    </a:lnTo>
                    <a:cubicBezTo>
                      <a:pt x="71643" y="3148538"/>
                      <a:pt x="0" y="3076895"/>
                      <a:pt x="0" y="2988518"/>
                    </a:cubicBezTo>
                    <a:cubicBezTo>
                      <a:pt x="0" y="2900141"/>
                      <a:pt x="71643" y="2828498"/>
                      <a:pt x="160020" y="2828498"/>
                    </a:cubicBezTo>
                    <a:close/>
                    <a:moveTo>
                      <a:pt x="160020" y="1414249"/>
                    </a:moveTo>
                    <a:lnTo>
                      <a:pt x="1928540" y="1414249"/>
                    </a:lnTo>
                    <a:cubicBezTo>
                      <a:pt x="2016917" y="1414249"/>
                      <a:pt x="2088560" y="1485892"/>
                      <a:pt x="2088560" y="1574269"/>
                    </a:cubicBezTo>
                    <a:cubicBezTo>
                      <a:pt x="2088560" y="1662646"/>
                      <a:pt x="2016917" y="1734289"/>
                      <a:pt x="1928540" y="1734289"/>
                    </a:cubicBezTo>
                    <a:lnTo>
                      <a:pt x="160020" y="1734289"/>
                    </a:lnTo>
                    <a:cubicBezTo>
                      <a:pt x="71643" y="1734289"/>
                      <a:pt x="0" y="1662646"/>
                      <a:pt x="0" y="1574269"/>
                    </a:cubicBezTo>
                    <a:cubicBezTo>
                      <a:pt x="0" y="1485892"/>
                      <a:pt x="71643" y="1414249"/>
                      <a:pt x="160020" y="1414249"/>
                    </a:cubicBezTo>
                    <a:close/>
                    <a:moveTo>
                      <a:pt x="160020" y="0"/>
                    </a:moveTo>
                    <a:lnTo>
                      <a:pt x="1928540" y="0"/>
                    </a:lnTo>
                    <a:cubicBezTo>
                      <a:pt x="2016917" y="0"/>
                      <a:pt x="2088560" y="71643"/>
                      <a:pt x="2088560" y="160020"/>
                    </a:cubicBezTo>
                    <a:cubicBezTo>
                      <a:pt x="2088560" y="248397"/>
                      <a:pt x="2016917" y="320040"/>
                      <a:pt x="1928540" y="320040"/>
                    </a:cubicBezTo>
                    <a:lnTo>
                      <a:pt x="160020" y="320040"/>
                    </a:lnTo>
                    <a:cubicBezTo>
                      <a:pt x="71643" y="320040"/>
                      <a:pt x="0" y="248397"/>
                      <a:pt x="0" y="160020"/>
                    </a:cubicBezTo>
                    <a:cubicBezTo>
                      <a:pt x="0" y="71643"/>
                      <a:pt x="71643" y="0"/>
                      <a:pt x="160020" y="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E58A0A2-0227-4A4B-8E08-A262C9B218CE}"/>
                  </a:ext>
                </a:extLst>
              </p:cNvPr>
              <p:cNvSpPr/>
              <p:nvPr/>
            </p:nvSpPr>
            <p:spPr>
              <a:xfrm>
                <a:off x="3178278" y="1438913"/>
                <a:ext cx="583897" cy="4562788"/>
              </a:xfrm>
              <a:custGeom>
                <a:avLst/>
                <a:gdLst>
                  <a:gd name="connsiteX0" fmla="*/ 0 w 583897"/>
                  <a:gd name="connsiteY0" fmla="*/ 4242748 h 4562788"/>
                  <a:gd name="connsiteX1" fmla="*/ 423877 w 583897"/>
                  <a:gd name="connsiteY1" fmla="*/ 4242748 h 4562788"/>
                  <a:gd name="connsiteX2" fmla="*/ 583897 w 583897"/>
                  <a:gd name="connsiteY2" fmla="*/ 4402768 h 4562788"/>
                  <a:gd name="connsiteX3" fmla="*/ 423877 w 583897"/>
                  <a:gd name="connsiteY3" fmla="*/ 4562788 h 4562788"/>
                  <a:gd name="connsiteX4" fmla="*/ 0 w 583897"/>
                  <a:gd name="connsiteY4" fmla="*/ 4562788 h 4562788"/>
                  <a:gd name="connsiteX5" fmla="*/ 160020 w 583897"/>
                  <a:gd name="connsiteY5" fmla="*/ 4402768 h 4562788"/>
                  <a:gd name="connsiteX6" fmla="*/ 0 w 583897"/>
                  <a:gd name="connsiteY6" fmla="*/ 4242748 h 4562788"/>
                  <a:gd name="connsiteX7" fmla="*/ 0 w 583897"/>
                  <a:gd name="connsiteY7" fmla="*/ 2828498 h 4562788"/>
                  <a:gd name="connsiteX8" fmla="*/ 423877 w 583897"/>
                  <a:gd name="connsiteY8" fmla="*/ 2828498 h 4562788"/>
                  <a:gd name="connsiteX9" fmla="*/ 583897 w 583897"/>
                  <a:gd name="connsiteY9" fmla="*/ 2988518 h 4562788"/>
                  <a:gd name="connsiteX10" fmla="*/ 423877 w 583897"/>
                  <a:gd name="connsiteY10" fmla="*/ 3148538 h 4562788"/>
                  <a:gd name="connsiteX11" fmla="*/ 0 w 583897"/>
                  <a:gd name="connsiteY11" fmla="*/ 3148538 h 4562788"/>
                  <a:gd name="connsiteX12" fmla="*/ 160020 w 583897"/>
                  <a:gd name="connsiteY12" fmla="*/ 2988518 h 4562788"/>
                  <a:gd name="connsiteX13" fmla="*/ 0 w 583897"/>
                  <a:gd name="connsiteY13" fmla="*/ 2828498 h 4562788"/>
                  <a:gd name="connsiteX14" fmla="*/ 0 w 583897"/>
                  <a:gd name="connsiteY14" fmla="*/ 1414249 h 4562788"/>
                  <a:gd name="connsiteX15" fmla="*/ 423877 w 583897"/>
                  <a:gd name="connsiteY15" fmla="*/ 1414249 h 4562788"/>
                  <a:gd name="connsiteX16" fmla="*/ 583897 w 583897"/>
                  <a:gd name="connsiteY16" fmla="*/ 1574269 h 4562788"/>
                  <a:gd name="connsiteX17" fmla="*/ 423877 w 583897"/>
                  <a:gd name="connsiteY17" fmla="*/ 1734289 h 4562788"/>
                  <a:gd name="connsiteX18" fmla="*/ 0 w 583897"/>
                  <a:gd name="connsiteY18" fmla="*/ 1734289 h 4562788"/>
                  <a:gd name="connsiteX19" fmla="*/ 160020 w 583897"/>
                  <a:gd name="connsiteY19" fmla="*/ 1574269 h 4562788"/>
                  <a:gd name="connsiteX20" fmla="*/ 0 w 583897"/>
                  <a:gd name="connsiteY20" fmla="*/ 1414249 h 4562788"/>
                  <a:gd name="connsiteX21" fmla="*/ 0 w 583897"/>
                  <a:gd name="connsiteY21" fmla="*/ 0 h 4562788"/>
                  <a:gd name="connsiteX22" fmla="*/ 423877 w 583897"/>
                  <a:gd name="connsiteY22" fmla="*/ 0 h 4562788"/>
                  <a:gd name="connsiteX23" fmla="*/ 583897 w 583897"/>
                  <a:gd name="connsiteY23" fmla="*/ 160020 h 4562788"/>
                  <a:gd name="connsiteX24" fmla="*/ 423877 w 583897"/>
                  <a:gd name="connsiteY24" fmla="*/ 320040 h 4562788"/>
                  <a:gd name="connsiteX25" fmla="*/ 0 w 583897"/>
                  <a:gd name="connsiteY25" fmla="*/ 320040 h 4562788"/>
                  <a:gd name="connsiteX26" fmla="*/ 160020 w 583897"/>
                  <a:gd name="connsiteY26" fmla="*/ 160020 h 4562788"/>
                  <a:gd name="connsiteX27" fmla="*/ 0 w 583897"/>
                  <a:gd name="connsiteY27" fmla="*/ 0 h 456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3897" h="4562788">
                    <a:moveTo>
                      <a:pt x="0" y="4242748"/>
                    </a:moveTo>
                    <a:lnTo>
                      <a:pt x="423877" y="4242748"/>
                    </a:lnTo>
                    <a:cubicBezTo>
                      <a:pt x="512254" y="4242748"/>
                      <a:pt x="583897" y="4314391"/>
                      <a:pt x="583897" y="4402768"/>
                    </a:cubicBezTo>
                    <a:cubicBezTo>
                      <a:pt x="583897" y="4491145"/>
                      <a:pt x="512254" y="4562788"/>
                      <a:pt x="423877" y="4562788"/>
                    </a:cubicBezTo>
                    <a:lnTo>
                      <a:pt x="0" y="4562788"/>
                    </a:lnTo>
                    <a:cubicBezTo>
                      <a:pt x="88377" y="4562788"/>
                      <a:pt x="160020" y="4491145"/>
                      <a:pt x="160020" y="4402768"/>
                    </a:cubicBezTo>
                    <a:cubicBezTo>
                      <a:pt x="160020" y="4314391"/>
                      <a:pt x="88377" y="4242748"/>
                      <a:pt x="0" y="4242748"/>
                    </a:cubicBezTo>
                    <a:close/>
                    <a:moveTo>
                      <a:pt x="0" y="2828498"/>
                    </a:moveTo>
                    <a:lnTo>
                      <a:pt x="423877" y="2828498"/>
                    </a:lnTo>
                    <a:cubicBezTo>
                      <a:pt x="512254" y="2828498"/>
                      <a:pt x="583897" y="2900141"/>
                      <a:pt x="583897" y="2988518"/>
                    </a:cubicBezTo>
                    <a:cubicBezTo>
                      <a:pt x="583897" y="3076895"/>
                      <a:pt x="512254" y="3148538"/>
                      <a:pt x="423877" y="3148538"/>
                    </a:cubicBezTo>
                    <a:lnTo>
                      <a:pt x="0" y="3148538"/>
                    </a:lnTo>
                    <a:cubicBezTo>
                      <a:pt x="88377" y="3148538"/>
                      <a:pt x="160020" y="3076895"/>
                      <a:pt x="160020" y="2988518"/>
                    </a:cubicBezTo>
                    <a:cubicBezTo>
                      <a:pt x="160020" y="2900141"/>
                      <a:pt x="88377" y="2828498"/>
                      <a:pt x="0" y="2828498"/>
                    </a:cubicBezTo>
                    <a:close/>
                    <a:moveTo>
                      <a:pt x="0" y="1414249"/>
                    </a:moveTo>
                    <a:lnTo>
                      <a:pt x="423877" y="1414249"/>
                    </a:lnTo>
                    <a:cubicBezTo>
                      <a:pt x="512254" y="1414249"/>
                      <a:pt x="583897" y="1485892"/>
                      <a:pt x="583897" y="1574269"/>
                    </a:cubicBezTo>
                    <a:cubicBezTo>
                      <a:pt x="583897" y="1662646"/>
                      <a:pt x="512254" y="1734289"/>
                      <a:pt x="423877" y="1734289"/>
                    </a:cubicBezTo>
                    <a:lnTo>
                      <a:pt x="0" y="1734289"/>
                    </a:lnTo>
                    <a:cubicBezTo>
                      <a:pt x="88377" y="1734289"/>
                      <a:pt x="160020" y="1662646"/>
                      <a:pt x="160020" y="1574269"/>
                    </a:cubicBezTo>
                    <a:cubicBezTo>
                      <a:pt x="160020" y="1485892"/>
                      <a:pt x="88377" y="1414249"/>
                      <a:pt x="0" y="1414249"/>
                    </a:cubicBezTo>
                    <a:close/>
                    <a:moveTo>
                      <a:pt x="0" y="0"/>
                    </a:moveTo>
                    <a:lnTo>
                      <a:pt x="423877" y="0"/>
                    </a:lnTo>
                    <a:cubicBezTo>
                      <a:pt x="512254" y="0"/>
                      <a:pt x="583897" y="71643"/>
                      <a:pt x="583897" y="160020"/>
                    </a:cubicBezTo>
                    <a:cubicBezTo>
                      <a:pt x="583897" y="248397"/>
                      <a:pt x="512254" y="320040"/>
                      <a:pt x="423877" y="320040"/>
                    </a:cubicBezTo>
                    <a:lnTo>
                      <a:pt x="0" y="320040"/>
                    </a:lnTo>
                    <a:cubicBezTo>
                      <a:pt x="88377" y="320040"/>
                      <a:pt x="160020" y="248397"/>
                      <a:pt x="160020" y="160020"/>
                    </a:cubicBezTo>
                    <a:cubicBezTo>
                      <a:pt x="160020" y="71643"/>
                      <a:pt x="88377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FE35DEB4-D066-4515-BB37-352E5404AE7B}"/>
                </a:ext>
              </a:extLst>
            </p:cNvPr>
            <p:cNvSpPr/>
            <p:nvPr/>
          </p:nvSpPr>
          <p:spPr>
            <a:xfrm>
              <a:off x="2186755" y="3127465"/>
              <a:ext cx="660444" cy="894623"/>
            </a:xfrm>
            <a:custGeom>
              <a:avLst/>
              <a:gdLst>
                <a:gd name="connsiteX0" fmla="*/ 49 w 365818"/>
                <a:gd name="connsiteY0" fmla="*/ 316462 h 495529"/>
                <a:gd name="connsiteX1" fmla="*/ 17672 w 365818"/>
                <a:gd name="connsiteY1" fmla="*/ 243644 h 495529"/>
                <a:gd name="connsiteX2" fmla="*/ 94170 w 365818"/>
                <a:gd name="connsiteY2" fmla="*/ 112920 h 495529"/>
                <a:gd name="connsiteX3" fmla="*/ 178221 w 365818"/>
                <a:gd name="connsiteY3" fmla="*/ 3306 h 495529"/>
                <a:gd name="connsiteX4" fmla="*/ 187517 w 365818"/>
                <a:gd name="connsiteY4" fmla="*/ 3693 h 495529"/>
                <a:gd name="connsiteX5" fmla="*/ 328117 w 365818"/>
                <a:gd name="connsiteY5" fmla="*/ 204911 h 495529"/>
                <a:gd name="connsiteX6" fmla="*/ 354649 w 365818"/>
                <a:gd name="connsiteY6" fmla="*/ 261461 h 495529"/>
                <a:gd name="connsiteX7" fmla="*/ 350582 w 365818"/>
                <a:gd name="connsiteY7" fmla="*/ 384826 h 495529"/>
                <a:gd name="connsiteX8" fmla="*/ 207658 w 365818"/>
                <a:gd name="connsiteY8" fmla="*/ 493665 h 495529"/>
                <a:gd name="connsiteX9" fmla="*/ 1986 w 365818"/>
                <a:gd name="connsiteY9" fmla="*/ 338927 h 495529"/>
                <a:gd name="connsiteX10" fmla="*/ 49 w 365818"/>
                <a:gd name="connsiteY10" fmla="*/ 316462 h 4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5818" h="495529">
                  <a:moveTo>
                    <a:pt x="49" y="316462"/>
                  </a:moveTo>
                  <a:cubicBezTo>
                    <a:pt x="-726" y="290511"/>
                    <a:pt x="7796" y="266884"/>
                    <a:pt x="17672" y="243644"/>
                  </a:cubicBezTo>
                  <a:cubicBezTo>
                    <a:pt x="37814" y="196971"/>
                    <a:pt x="65120" y="154365"/>
                    <a:pt x="94170" y="112920"/>
                  </a:cubicBezTo>
                  <a:cubicBezTo>
                    <a:pt x="120509" y="75156"/>
                    <a:pt x="148784" y="38747"/>
                    <a:pt x="178221" y="3306"/>
                  </a:cubicBezTo>
                  <a:cubicBezTo>
                    <a:pt x="182288" y="-1536"/>
                    <a:pt x="183837" y="-761"/>
                    <a:pt x="187517" y="3693"/>
                  </a:cubicBezTo>
                  <a:cubicBezTo>
                    <a:pt x="239225" y="67409"/>
                    <a:pt x="288222" y="133061"/>
                    <a:pt x="328117" y="204911"/>
                  </a:cubicBezTo>
                  <a:cubicBezTo>
                    <a:pt x="338188" y="223116"/>
                    <a:pt x="346903" y="242095"/>
                    <a:pt x="354649" y="261461"/>
                  </a:cubicBezTo>
                  <a:cubicBezTo>
                    <a:pt x="371498" y="303293"/>
                    <a:pt x="368593" y="344737"/>
                    <a:pt x="350582" y="384826"/>
                  </a:cubicBezTo>
                  <a:cubicBezTo>
                    <a:pt x="322695" y="446605"/>
                    <a:pt x="274859" y="484176"/>
                    <a:pt x="207658" y="493665"/>
                  </a:cubicBezTo>
                  <a:cubicBezTo>
                    <a:pt x="105984" y="507997"/>
                    <a:pt x="15542" y="438084"/>
                    <a:pt x="1986" y="338927"/>
                  </a:cubicBezTo>
                  <a:cubicBezTo>
                    <a:pt x="630" y="331568"/>
                    <a:pt x="436" y="324015"/>
                    <a:pt x="49" y="316462"/>
                  </a:cubicBezTo>
                  <a:close/>
                </a:path>
              </a:pathLst>
            </a:custGeom>
            <a:solidFill>
              <a:schemeClr val="accent1"/>
            </a:solidFill>
            <a:ln w="19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7" name="Oval 256">
            <a:extLst>
              <a:ext uri="{FF2B5EF4-FFF2-40B4-BE49-F238E27FC236}">
                <a16:creationId xmlns:a16="http://schemas.microsoft.com/office/drawing/2014/main" id="{EEB2BB23-DB60-46A6-AA7B-5C709156701A}"/>
              </a:ext>
            </a:extLst>
          </p:cNvPr>
          <p:cNvSpPr/>
          <p:nvPr/>
        </p:nvSpPr>
        <p:spPr>
          <a:xfrm>
            <a:off x="8380890" y="6275924"/>
            <a:ext cx="1395730" cy="1691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7E68C9-2EE3-4CEA-B480-1A37AE48BC0F}"/>
              </a:ext>
            </a:extLst>
          </p:cNvPr>
          <p:cNvSpPr/>
          <p:nvPr/>
        </p:nvSpPr>
        <p:spPr>
          <a:xfrm>
            <a:off x="7183533" y="3156110"/>
            <a:ext cx="4989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Arrangements are in place to control these hazards and to deal with the consequences should the need arise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66003E-0722-489A-B375-68B7ACB97FE1}"/>
              </a:ext>
            </a:extLst>
          </p:cNvPr>
          <p:cNvSpPr/>
          <p:nvPr/>
        </p:nvSpPr>
        <p:spPr>
          <a:xfrm>
            <a:off x="8221741" y="4144577"/>
            <a:ext cx="3669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The necessary information, training, auditing and </a:t>
            </a:r>
            <a:r>
              <a:rPr lang="id-ID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improvement process are in place</a:t>
            </a:r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B8D6A5CD-5A01-44BE-BE76-466B6462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608" y="2395184"/>
            <a:ext cx="238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 ensure that:</a:t>
            </a:r>
          </a:p>
        </p:txBody>
      </p:sp>
    </p:spTree>
    <p:extLst>
      <p:ext uri="{BB962C8B-B14F-4D97-AF65-F5344CB8AC3E}">
        <p14:creationId xmlns:p14="http://schemas.microsoft.com/office/powerpoint/2010/main" val="12781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>
            <a:extLst>
              <a:ext uri="{FF2B5EF4-FFF2-40B4-BE49-F238E27FC236}">
                <a16:creationId xmlns:a16="http://schemas.microsoft.com/office/drawing/2014/main" id="{C00690A7-D52F-4F1C-B685-B2F65DE0B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915" name="Object 3">
            <a:extLst>
              <a:ext uri="{FF2B5EF4-FFF2-40B4-BE49-F238E27FC236}">
                <a16:creationId xmlns:a16="http://schemas.microsoft.com/office/drawing/2014/main" id="{2F526FFF-FB99-48AC-8995-643D95569960}"/>
              </a:ext>
            </a:extLst>
          </p:cNvPr>
          <p:cNvGraphicFramePr>
            <a:graphicFrameLocks/>
          </p:cNvGraphicFramePr>
          <p:nvPr/>
        </p:nvGraphicFramePr>
        <p:xfrm>
          <a:off x="1392239" y="1676400"/>
          <a:ext cx="9667875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rawing" r:id="rId4" imgW="9667875" imgH="4813300" progId="FLW3Drawing">
                  <p:embed/>
                </p:oleObj>
              </mc:Choice>
              <mc:Fallback>
                <p:oleObj name="Drawing" r:id="rId4" imgW="9667875" imgH="4813300" progId="FLW3Drawing">
                  <p:embed/>
                  <p:pic>
                    <p:nvPicPr>
                      <p:cNvPr id="38915" name="Object 3">
                        <a:extLst>
                          <a:ext uri="{FF2B5EF4-FFF2-40B4-BE49-F238E27FC236}">
                            <a16:creationId xmlns:a16="http://schemas.microsoft.com/office/drawing/2014/main" id="{2F526FFF-FB99-48AC-8995-643D9556996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9" y="1676400"/>
                        <a:ext cx="9667875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>
            <a:extLst>
              <a:ext uri="{FF2B5EF4-FFF2-40B4-BE49-F238E27FC236}">
                <a16:creationId xmlns:a16="http://schemas.microsoft.com/office/drawing/2014/main" id="{B4E78477-9D4F-4FA9-B55C-00A3B184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7" y="1154113"/>
            <a:ext cx="193803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Harm to people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8EA6E9C2-3843-4193-A810-8D6D68551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6" y="344489"/>
            <a:ext cx="359553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Consequence - definition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>
            <a:extLst>
              <a:ext uri="{FF2B5EF4-FFF2-40B4-BE49-F238E27FC236}">
                <a16:creationId xmlns:a16="http://schemas.microsoft.com/office/drawing/2014/main" id="{775FB5CB-759A-41FA-B60A-1B0C8F0C9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63" name="Object 3">
            <a:extLst>
              <a:ext uri="{FF2B5EF4-FFF2-40B4-BE49-F238E27FC236}">
                <a16:creationId xmlns:a16="http://schemas.microsoft.com/office/drawing/2014/main" id="{4F812CB5-045E-48D5-87DA-E030DF65EE1C}"/>
              </a:ext>
            </a:extLst>
          </p:cNvPr>
          <p:cNvGraphicFramePr>
            <a:graphicFrameLocks/>
          </p:cNvGraphicFramePr>
          <p:nvPr/>
        </p:nvGraphicFramePr>
        <p:xfrm>
          <a:off x="2135189" y="1447800"/>
          <a:ext cx="7604125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rawing" r:id="rId4" imgW="7604125" imgH="5041900" progId="FLW3Drawing">
                  <p:embed/>
                </p:oleObj>
              </mc:Choice>
              <mc:Fallback>
                <p:oleObj name="Drawing" r:id="rId4" imgW="7604125" imgH="5041900" progId="FLW3Drawing">
                  <p:embed/>
                  <p:pic>
                    <p:nvPicPr>
                      <p:cNvPr id="40963" name="Object 3">
                        <a:extLst>
                          <a:ext uri="{FF2B5EF4-FFF2-40B4-BE49-F238E27FC236}">
                            <a16:creationId xmlns:a16="http://schemas.microsoft.com/office/drawing/2014/main" id="{4F812CB5-045E-48D5-87DA-E030DF65EE1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447800"/>
                        <a:ext cx="7604125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>
            <a:extLst>
              <a:ext uri="{FF2B5EF4-FFF2-40B4-BE49-F238E27FC236}">
                <a16:creationId xmlns:a16="http://schemas.microsoft.com/office/drawing/2014/main" id="{3326E0F1-8E27-45F2-A111-235ED2B17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6" y="344489"/>
            <a:ext cx="359553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Consequence - definition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86610920-4EE4-41DA-9FC9-FD408B4F4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143000"/>
            <a:ext cx="213706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Damage to Asset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>
            <a:extLst>
              <a:ext uri="{FF2B5EF4-FFF2-40B4-BE49-F238E27FC236}">
                <a16:creationId xmlns:a16="http://schemas.microsoft.com/office/drawing/2014/main" id="{AD5AC6F1-3823-41C3-9C16-29DD4E050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9CEC675-C702-47A0-9EFE-4B4E9D3E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6" y="344489"/>
            <a:ext cx="359553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Consequence - definition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20FB6127-98D7-4604-AE6D-82E536C8E59F}"/>
              </a:ext>
            </a:extLst>
          </p:cNvPr>
          <p:cNvGraphicFramePr>
            <a:graphicFrameLocks/>
          </p:cNvGraphicFramePr>
          <p:nvPr/>
        </p:nvGraphicFramePr>
        <p:xfrm>
          <a:off x="1639889" y="1676400"/>
          <a:ext cx="9090025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rawing" r:id="rId4" imgW="9090025" imgH="4660900" progId="FLW3Drawing">
                  <p:embed/>
                </p:oleObj>
              </mc:Choice>
              <mc:Fallback>
                <p:oleObj name="Drawing" r:id="rId4" imgW="9090025" imgH="4660900" progId="FLW3Drawing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20FB6127-98D7-4604-AE6D-82E536C8E59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9" y="1676400"/>
                        <a:ext cx="9090025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5">
            <a:extLst>
              <a:ext uri="{FF2B5EF4-FFF2-40B4-BE49-F238E27FC236}">
                <a16:creationId xmlns:a16="http://schemas.microsoft.com/office/drawing/2014/main" id="{106D3497-BE07-478F-99C5-A94118C1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7" y="1154113"/>
            <a:ext cx="312765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Effect on the Environment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>
            <a:extLst>
              <a:ext uri="{FF2B5EF4-FFF2-40B4-BE49-F238E27FC236}">
                <a16:creationId xmlns:a16="http://schemas.microsoft.com/office/drawing/2014/main" id="{38D38EAC-469B-4E29-B7D2-193392573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85D8E14-2342-4741-9EFB-18E37FB2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6" y="344489"/>
            <a:ext cx="359553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Consequence - definition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7CA62E39-C225-499A-87A5-36EA398DC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6" y="1154113"/>
            <a:ext cx="262091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Impact on Reputation</a:t>
            </a:r>
          </a:p>
        </p:txBody>
      </p:sp>
      <p:graphicFrame>
        <p:nvGraphicFramePr>
          <p:cNvPr id="45061" name="Object 5">
            <a:extLst>
              <a:ext uri="{FF2B5EF4-FFF2-40B4-BE49-F238E27FC236}">
                <a16:creationId xmlns:a16="http://schemas.microsoft.com/office/drawing/2014/main" id="{1AD4E414-9519-4F76-8CBE-1CBBEFC040AD}"/>
              </a:ext>
            </a:extLst>
          </p:cNvPr>
          <p:cNvGraphicFramePr>
            <a:graphicFrameLocks/>
          </p:cNvGraphicFramePr>
          <p:nvPr/>
        </p:nvGraphicFramePr>
        <p:xfrm>
          <a:off x="1557339" y="1725614"/>
          <a:ext cx="9255125" cy="484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rawing" r:id="rId4" imgW="9255125" imgH="4840288" progId="FLW3Drawing">
                  <p:embed/>
                </p:oleObj>
              </mc:Choice>
              <mc:Fallback>
                <p:oleObj name="Drawing" r:id="rId4" imgW="9255125" imgH="4840288" progId="FLW3Drawing">
                  <p:embed/>
                  <p:pic>
                    <p:nvPicPr>
                      <p:cNvPr id="45061" name="Object 5">
                        <a:extLst>
                          <a:ext uri="{FF2B5EF4-FFF2-40B4-BE49-F238E27FC236}">
                            <a16:creationId xmlns:a16="http://schemas.microsoft.com/office/drawing/2014/main" id="{1AD4E414-9519-4F76-8CBE-1CBBEFC040A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9" y="1725614"/>
                        <a:ext cx="9255125" cy="484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3075057"/>
            <a:ext cx="5948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Step 6 - Threats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30138-924C-474D-85EA-146E252A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52" y="4270681"/>
            <a:ext cx="7602449" cy="22404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For all hazards and consequences which have been</a:t>
            </a:r>
            <a:r>
              <a:rPr lang="id-ID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ranked as HIGH risks, identify all </a:t>
            </a:r>
            <a:r>
              <a:rPr lang="en-US" altLang="en-US" sz="2400" b="1" u="sng" dirty="0">
                <a:latin typeface="Arial" panose="020B0604020202020204" pitchFamily="34" charset="0"/>
              </a:rPr>
              <a:t>threats or causes</a:t>
            </a:r>
            <a:r>
              <a:rPr lang="id-ID" altLang="en-US" sz="2400" b="1" u="sng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which can release the hazard to become a top event</a:t>
            </a:r>
          </a:p>
        </p:txBody>
      </p:sp>
    </p:spTree>
    <p:extLst>
      <p:ext uri="{BB962C8B-B14F-4D97-AF65-F5344CB8AC3E}">
        <p14:creationId xmlns:p14="http://schemas.microsoft.com/office/powerpoint/2010/main" val="1454615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4166365" y="560985"/>
            <a:ext cx="8025635" cy="2397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3964069" y="412701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C1078C3-2B7C-4CFF-A167-11222875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2" y="1251444"/>
            <a:ext cx="322203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Threat - definition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96E9AF23-ED0B-44E2-890A-15A91BBB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75" y="816132"/>
            <a:ext cx="368370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Threat is defined as: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6EDAA04-D537-4C0F-8374-C3DD7935F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365" y="1332093"/>
            <a:ext cx="8025635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 possible cause that will release the hazard to become a top event-includes thermal, biological, electrical, chemical, kinetic, climatic,</a:t>
            </a:r>
            <a:r>
              <a:rPr lang="id-ID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radiation or human factors</a:t>
            </a:r>
          </a:p>
        </p:txBody>
      </p:sp>
      <p:grpSp>
        <p:nvGrpSpPr>
          <p:cNvPr id="40" name="Group 31">
            <a:extLst>
              <a:ext uri="{FF2B5EF4-FFF2-40B4-BE49-F238E27FC236}">
                <a16:creationId xmlns:a16="http://schemas.microsoft.com/office/drawing/2014/main" id="{CC98AC4B-AA48-4D75-9B65-42CC1F7F57C4}"/>
              </a:ext>
            </a:extLst>
          </p:cNvPr>
          <p:cNvGrpSpPr>
            <a:grpSpLocks/>
          </p:cNvGrpSpPr>
          <p:nvPr/>
        </p:nvGrpSpPr>
        <p:grpSpPr bwMode="auto">
          <a:xfrm>
            <a:off x="2951935" y="3252190"/>
            <a:ext cx="8909050" cy="3044825"/>
            <a:chOff x="365" y="1633"/>
            <a:chExt cx="5612" cy="1918"/>
          </a:xfrm>
        </p:grpSpPr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B7351F2E-D84B-470B-9F47-C9901B6F7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2161"/>
              <a:ext cx="674" cy="5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Hazard</a:t>
              </a:r>
            </a:p>
          </p:txBody>
        </p:sp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0B61EAF1-66D1-4B34-A530-5E7084235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065"/>
              <a:ext cx="882" cy="862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C0AF03A7-8E64-42BD-9835-F94B838F0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304"/>
              <a:ext cx="7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Top Event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(Incident)</a:t>
              </a:r>
            </a:p>
          </p:txBody>
        </p:sp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6835E33D-D67B-4A7A-9E50-D30157C4F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633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5" name="Rectangle 10">
              <a:extLst>
                <a:ext uri="{FF2B5EF4-FFF2-40B4-BE49-F238E27FC236}">
                  <a16:creationId xmlns:a16="http://schemas.microsoft.com/office/drawing/2014/main" id="{F46E7CA1-2937-4954-9018-56D5B427E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113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" name="Rectangle 11">
              <a:extLst>
                <a:ext uri="{FF2B5EF4-FFF2-40B4-BE49-F238E27FC236}">
                  <a16:creationId xmlns:a16="http://schemas.microsoft.com/office/drawing/2014/main" id="{EDD54323-668D-4D4F-8A89-CBA8B276D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641"/>
              <a:ext cx="830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id="{3AEBA80C-BF7E-44F7-A3A9-97B8D4D3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3217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" name="Rectangle 13">
              <a:extLst>
                <a:ext uri="{FF2B5EF4-FFF2-40B4-BE49-F238E27FC236}">
                  <a16:creationId xmlns:a16="http://schemas.microsoft.com/office/drawing/2014/main" id="{8D2E57E7-8974-44D8-B1CE-D725CD442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2112"/>
              <a:ext cx="5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Asset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Damage</a:t>
              </a:r>
            </a:p>
          </p:txBody>
        </p:sp>
        <p:sp>
          <p:nvSpPr>
            <p:cNvPr id="49" name="Rectangle 14">
              <a:extLst>
                <a:ext uri="{FF2B5EF4-FFF2-40B4-BE49-F238E27FC236}">
                  <a16:creationId xmlns:a16="http://schemas.microsoft.com/office/drawing/2014/main" id="{1BE559DE-E5E0-4286-BF36-995670AEB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1728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People</a:t>
              </a:r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1F7C45C9-82B6-4EFB-AEE4-D194E4A78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2688"/>
              <a:ext cx="8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Environment</a:t>
              </a:r>
            </a:p>
          </p:txBody>
        </p:sp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8DA79503-6788-4386-98B4-C100AA4F8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3312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Reputation</a:t>
              </a:r>
            </a:p>
          </p:txBody>
        </p:sp>
        <p:sp>
          <p:nvSpPr>
            <p:cNvPr id="52" name="Line 17">
              <a:extLst>
                <a:ext uri="{FF2B5EF4-FFF2-40B4-BE49-F238E27FC236}">
                  <a16:creationId xmlns:a16="http://schemas.microsoft.com/office/drawing/2014/main" id="{8B63CC02-B8A4-4137-A1D2-8D2191FC7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728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8">
              <a:extLst>
                <a:ext uri="{FF2B5EF4-FFF2-40B4-BE49-F238E27FC236}">
                  <a16:creationId xmlns:a16="http://schemas.microsoft.com/office/drawing/2014/main" id="{D09AD712-8556-40F8-9E0C-9AA12C82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728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id="{4E044173-0CB0-4823-9EEA-F60B530E8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2256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0">
              <a:extLst>
                <a:ext uri="{FF2B5EF4-FFF2-40B4-BE49-F238E27FC236}">
                  <a16:creationId xmlns:a16="http://schemas.microsoft.com/office/drawing/2014/main" id="{5617FDAE-7831-409B-A5EC-42E51F0C9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2832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6B926626-57C5-41FD-831A-3F3E4F4A0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3504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7CFE4713-9520-4590-98BD-75C731FE9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" y="2496"/>
              <a:ext cx="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D044B3D5-6110-4326-BF6C-7BD36A2B6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825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59" name="Rectangle 24">
              <a:extLst>
                <a:ext uri="{FF2B5EF4-FFF2-40B4-BE49-F238E27FC236}">
                  <a16:creationId xmlns:a16="http://schemas.microsoft.com/office/drawing/2014/main" id="{B6A0E31A-C8BE-4958-9430-7F055A668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257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AF1B7451-206F-4704-979A-9AAD1B075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785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61" name="Line 26">
              <a:extLst>
                <a:ext uri="{FF2B5EF4-FFF2-40B4-BE49-F238E27FC236}">
                  <a16:creationId xmlns:a16="http://schemas.microsoft.com/office/drawing/2014/main" id="{77426029-74F0-4466-96EC-D23E60B5F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192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7">
              <a:extLst>
                <a:ext uri="{FF2B5EF4-FFF2-40B4-BE49-F238E27FC236}">
                  <a16:creationId xmlns:a16="http://schemas.microsoft.com/office/drawing/2014/main" id="{58C89D85-38E7-4A06-A8F2-07B8BC2F6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192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8">
              <a:extLst>
                <a:ext uri="{FF2B5EF4-FFF2-40B4-BE49-F238E27FC236}">
                  <a16:creationId xmlns:a16="http://schemas.microsoft.com/office/drawing/2014/main" id="{FC7DA6CD-FD61-436E-B716-8B7889ACB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35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9">
              <a:extLst>
                <a:ext uri="{FF2B5EF4-FFF2-40B4-BE49-F238E27FC236}">
                  <a16:creationId xmlns:a16="http://schemas.microsoft.com/office/drawing/2014/main" id="{E906688B-2F1E-4154-8003-1E3EE7608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88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0">
              <a:extLst>
                <a:ext uri="{FF2B5EF4-FFF2-40B4-BE49-F238E27FC236}">
                  <a16:creationId xmlns:a16="http://schemas.microsoft.com/office/drawing/2014/main" id="{EEFE813E-C98A-46DA-AA7E-B1834C25D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448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59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CB2F83-A116-4B5C-A712-403004BA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730530"/>
              </p:ext>
            </p:extLst>
          </p:nvPr>
        </p:nvGraphicFramePr>
        <p:xfrm>
          <a:off x="-3432925" y="266443"/>
          <a:ext cx="11573197" cy="7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E974EC-C856-4D27-81DB-D872C98ED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833177"/>
              </p:ext>
            </p:extLst>
          </p:nvPr>
        </p:nvGraphicFramePr>
        <p:xfrm>
          <a:off x="4406231" y="846027"/>
          <a:ext cx="7715441" cy="601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00A87D5-16AA-4A8F-A8A5-4C986D6C6FD9}"/>
              </a:ext>
            </a:extLst>
          </p:cNvPr>
          <p:cNvGrpSpPr/>
          <p:nvPr/>
        </p:nvGrpSpPr>
        <p:grpSpPr>
          <a:xfrm>
            <a:off x="445518" y="2364607"/>
            <a:ext cx="4380676" cy="3765274"/>
            <a:chOff x="524086" y="1759762"/>
            <a:chExt cx="5200877" cy="4470252"/>
          </a:xfrm>
        </p:grpSpPr>
        <p:sp>
          <p:nvSpPr>
            <p:cNvPr id="7" name="Graphic 21">
              <a:extLst>
                <a:ext uri="{FF2B5EF4-FFF2-40B4-BE49-F238E27FC236}">
                  <a16:creationId xmlns:a16="http://schemas.microsoft.com/office/drawing/2014/main" id="{CA74FAAC-9CA2-4EDA-AC0A-7ED2618FAFEE}"/>
                </a:ext>
              </a:extLst>
            </p:cNvPr>
            <p:cNvSpPr/>
            <p:nvPr/>
          </p:nvSpPr>
          <p:spPr>
            <a:xfrm>
              <a:off x="1317153" y="1759762"/>
              <a:ext cx="3176570" cy="2704299"/>
            </a:xfrm>
            <a:custGeom>
              <a:avLst/>
              <a:gdLst>
                <a:gd name="connsiteX0" fmla="*/ 590301 w 3176570"/>
                <a:gd name="connsiteY0" fmla="*/ 0 h 2704299"/>
                <a:gd name="connsiteX1" fmla="*/ 580778 w 3176570"/>
                <a:gd name="connsiteY1" fmla="*/ 34053 h 2704299"/>
                <a:gd name="connsiteX2" fmla="*/ 571832 w 3176570"/>
                <a:gd name="connsiteY2" fmla="*/ 90903 h 2704299"/>
                <a:gd name="connsiteX3" fmla="*/ 566926 w 3176570"/>
                <a:gd name="connsiteY3" fmla="*/ 536762 h 2704299"/>
                <a:gd name="connsiteX4" fmla="*/ 565772 w 3176570"/>
                <a:gd name="connsiteY4" fmla="*/ 584667 h 2704299"/>
                <a:gd name="connsiteX5" fmla="*/ 577892 w 3176570"/>
                <a:gd name="connsiteY5" fmla="*/ 600539 h 2704299"/>
                <a:gd name="connsiteX6" fmla="*/ 792597 w 3176570"/>
                <a:gd name="connsiteY6" fmla="*/ 658255 h 2704299"/>
                <a:gd name="connsiteX7" fmla="*/ 1891516 w 3176570"/>
                <a:gd name="connsiteY7" fmla="*/ 950300 h 2704299"/>
                <a:gd name="connsiteX8" fmla="*/ 3033434 w 3176570"/>
                <a:gd name="connsiteY8" fmla="*/ 1254176 h 2704299"/>
                <a:gd name="connsiteX9" fmla="*/ 3121740 w 3176570"/>
                <a:gd name="connsiteY9" fmla="*/ 1278417 h 2704299"/>
                <a:gd name="connsiteX10" fmla="*/ 3119720 w 3176570"/>
                <a:gd name="connsiteY10" fmla="*/ 1298041 h 2704299"/>
                <a:gd name="connsiteX11" fmla="*/ 3122606 w 3176570"/>
                <a:gd name="connsiteY11" fmla="*/ 1364703 h 2704299"/>
                <a:gd name="connsiteX12" fmla="*/ 3105002 w 3176570"/>
                <a:gd name="connsiteY12" fmla="*/ 1440023 h 2704299"/>
                <a:gd name="connsiteX13" fmla="*/ 3059406 w 3176570"/>
                <a:gd name="connsiteY13" fmla="*/ 1465707 h 2704299"/>
                <a:gd name="connsiteX14" fmla="*/ 3047863 w 3176570"/>
                <a:gd name="connsiteY14" fmla="*/ 1478404 h 2704299"/>
                <a:gd name="connsiteX15" fmla="*/ 3019871 w 3176570"/>
                <a:gd name="connsiteY15" fmla="*/ 1778818 h 2704299"/>
                <a:gd name="connsiteX16" fmla="*/ 3020159 w 3176570"/>
                <a:gd name="connsiteY16" fmla="*/ 1783147 h 2704299"/>
                <a:gd name="connsiteX17" fmla="*/ 3096057 w 3176570"/>
                <a:gd name="connsiteY17" fmla="*/ 1722545 h 2704299"/>
                <a:gd name="connsiteX18" fmla="*/ 3176571 w 3176570"/>
                <a:gd name="connsiteY18" fmla="*/ 1823260 h 2704299"/>
                <a:gd name="connsiteX19" fmla="*/ 3168779 w 3176570"/>
                <a:gd name="connsiteY19" fmla="*/ 1829897 h 2704299"/>
                <a:gd name="connsiteX20" fmla="*/ 3051037 w 3176570"/>
                <a:gd name="connsiteY20" fmla="*/ 1923686 h 2704299"/>
                <a:gd name="connsiteX21" fmla="*/ 3045266 w 3176570"/>
                <a:gd name="connsiteY21" fmla="*/ 1941001 h 2704299"/>
                <a:gd name="connsiteX22" fmla="*/ 3132418 w 3176570"/>
                <a:gd name="connsiteY22" fmla="*/ 2240837 h 2704299"/>
                <a:gd name="connsiteX23" fmla="*/ 3138766 w 3176570"/>
                <a:gd name="connsiteY23" fmla="*/ 2263058 h 2704299"/>
                <a:gd name="connsiteX24" fmla="*/ 3157524 w 3176570"/>
                <a:gd name="connsiteY24" fmla="*/ 2296245 h 2704299"/>
                <a:gd name="connsiteX25" fmla="*/ 3162719 w 3176570"/>
                <a:gd name="connsiteY25" fmla="*/ 2303460 h 2704299"/>
                <a:gd name="connsiteX26" fmla="*/ 2933873 w 3176570"/>
                <a:gd name="connsiteY26" fmla="*/ 2294514 h 2704299"/>
                <a:gd name="connsiteX27" fmla="*/ 2735906 w 3176570"/>
                <a:gd name="connsiteY27" fmla="*/ 2176772 h 2704299"/>
                <a:gd name="connsiteX28" fmla="*/ 2714263 w 3176570"/>
                <a:gd name="connsiteY28" fmla="*/ 2193799 h 2704299"/>
                <a:gd name="connsiteX29" fmla="*/ 2586710 w 3176570"/>
                <a:gd name="connsiteY29" fmla="*/ 2296534 h 2704299"/>
                <a:gd name="connsiteX30" fmla="*/ 2580361 w 3176570"/>
                <a:gd name="connsiteY30" fmla="*/ 2308943 h 2704299"/>
                <a:gd name="connsiteX31" fmla="*/ 2568240 w 3176570"/>
                <a:gd name="connsiteY31" fmla="*/ 2360599 h 2704299"/>
                <a:gd name="connsiteX32" fmla="*/ 2565066 w 3176570"/>
                <a:gd name="connsiteY32" fmla="*/ 2372431 h 2704299"/>
                <a:gd name="connsiteX33" fmla="*/ 2564489 w 3176570"/>
                <a:gd name="connsiteY33" fmla="*/ 2497387 h 2704299"/>
                <a:gd name="connsiteX34" fmla="*/ 2565066 w 3176570"/>
                <a:gd name="connsiteY34" fmla="*/ 2502004 h 2704299"/>
                <a:gd name="connsiteX35" fmla="*/ 2689733 w 3176570"/>
                <a:gd name="connsiteY35" fmla="*/ 2502004 h 2704299"/>
                <a:gd name="connsiteX36" fmla="*/ 2689733 w 3176570"/>
                <a:gd name="connsiteY36" fmla="*/ 2671690 h 2704299"/>
                <a:gd name="connsiteX37" fmla="*/ 2823058 w 3176570"/>
                <a:gd name="connsiteY37" fmla="*/ 2671690 h 2704299"/>
                <a:gd name="connsiteX38" fmla="*/ 2823058 w 3176570"/>
                <a:gd name="connsiteY38" fmla="*/ 2704300 h 2704299"/>
                <a:gd name="connsiteX39" fmla="*/ 220916 w 3176570"/>
                <a:gd name="connsiteY39" fmla="*/ 2704300 h 2704299"/>
                <a:gd name="connsiteX40" fmla="*/ 220916 w 3176570"/>
                <a:gd name="connsiteY40" fmla="*/ 2671979 h 2704299"/>
                <a:gd name="connsiteX41" fmla="*/ 375019 w 3176570"/>
                <a:gd name="connsiteY41" fmla="*/ 2671979 h 2704299"/>
                <a:gd name="connsiteX42" fmla="*/ 283827 w 3176570"/>
                <a:gd name="connsiteY42" fmla="*/ 1844903 h 2704299"/>
                <a:gd name="connsiteX43" fmla="*/ 275458 w 3176570"/>
                <a:gd name="connsiteY43" fmla="*/ 1846635 h 2704299"/>
                <a:gd name="connsiteX44" fmla="*/ 246023 w 3176570"/>
                <a:gd name="connsiteY44" fmla="*/ 1835669 h 2704299"/>
                <a:gd name="connsiteX45" fmla="*/ 247466 w 3176570"/>
                <a:gd name="connsiteY45" fmla="*/ 1803925 h 2704299"/>
                <a:gd name="connsiteX46" fmla="*/ 254392 w 3176570"/>
                <a:gd name="connsiteY46" fmla="*/ 1790073 h 2704299"/>
                <a:gd name="connsiteX47" fmla="*/ 265647 w 3176570"/>
                <a:gd name="connsiteY47" fmla="*/ 1749383 h 2704299"/>
                <a:gd name="connsiteX48" fmla="*/ 267089 w 3176570"/>
                <a:gd name="connsiteY48" fmla="*/ 1693686 h 2704299"/>
                <a:gd name="connsiteX49" fmla="*/ 237366 w 3176570"/>
                <a:gd name="connsiteY49" fmla="*/ 1426748 h 2704299"/>
                <a:gd name="connsiteX50" fmla="*/ 222936 w 3176570"/>
                <a:gd name="connsiteY50" fmla="*/ 1296886 h 2704299"/>
                <a:gd name="connsiteX51" fmla="*/ 211393 w 3176570"/>
                <a:gd name="connsiteY51" fmla="*/ 1272934 h 2704299"/>
                <a:gd name="connsiteX52" fmla="*/ 23238 w 3176570"/>
                <a:gd name="connsiteY52" fmla="*/ 933273 h 2704299"/>
                <a:gd name="connsiteX53" fmla="*/ 293350 w 3176570"/>
                <a:gd name="connsiteY53" fmla="*/ 143425 h 2704299"/>
                <a:gd name="connsiteX54" fmla="*/ 564617 w 3176570"/>
                <a:gd name="connsiteY54" fmla="*/ 6349 h 2704299"/>
                <a:gd name="connsiteX55" fmla="*/ 588570 w 3176570"/>
                <a:gd name="connsiteY55" fmla="*/ 289 h 2704299"/>
                <a:gd name="connsiteX56" fmla="*/ 590301 w 3176570"/>
                <a:gd name="connsiteY56" fmla="*/ 0 h 2704299"/>
                <a:gd name="connsiteX57" fmla="*/ 2657124 w 3176570"/>
                <a:gd name="connsiteY57" fmla="*/ 2074037 h 2704299"/>
                <a:gd name="connsiteX58" fmla="*/ 2626823 w 3176570"/>
                <a:gd name="connsiteY58" fmla="*/ 1674063 h 2704299"/>
                <a:gd name="connsiteX59" fmla="*/ 2666935 w 3176570"/>
                <a:gd name="connsiteY59" fmla="*/ 1704941 h 2704299"/>
                <a:gd name="connsiteX60" fmla="*/ 2927813 w 3176570"/>
                <a:gd name="connsiteY60" fmla="*/ 1840863 h 2704299"/>
                <a:gd name="connsiteX61" fmla="*/ 2951477 w 3176570"/>
                <a:gd name="connsiteY61" fmla="*/ 1838554 h 2704299"/>
                <a:gd name="connsiteX62" fmla="*/ 2952054 w 3176570"/>
                <a:gd name="connsiteY62" fmla="*/ 1837977 h 2704299"/>
                <a:gd name="connsiteX63" fmla="*/ 2973120 w 3176570"/>
                <a:gd name="connsiteY63" fmla="*/ 1800173 h 2704299"/>
                <a:gd name="connsiteX64" fmla="*/ 2991878 w 3176570"/>
                <a:gd name="connsiteY64" fmla="*/ 1603360 h 2704299"/>
                <a:gd name="connsiteX65" fmla="*/ 3004576 w 3176570"/>
                <a:gd name="connsiteY65" fmla="*/ 1470035 h 2704299"/>
                <a:gd name="connsiteX66" fmla="*/ 2997073 w 3176570"/>
                <a:gd name="connsiteY66" fmla="*/ 1453586 h 2704299"/>
                <a:gd name="connsiteX67" fmla="*/ 2842393 w 3176570"/>
                <a:gd name="connsiteY67" fmla="*/ 1367012 h 2704299"/>
                <a:gd name="connsiteX68" fmla="*/ 2541114 w 3176570"/>
                <a:gd name="connsiteY68" fmla="*/ 1258216 h 2704299"/>
                <a:gd name="connsiteX69" fmla="*/ 1912005 w 3176570"/>
                <a:gd name="connsiteY69" fmla="*/ 1094302 h 2704299"/>
                <a:gd name="connsiteX70" fmla="*/ 1464704 w 3176570"/>
                <a:gd name="connsiteY70" fmla="*/ 990124 h 2704299"/>
                <a:gd name="connsiteX71" fmla="*/ 1387075 w 3176570"/>
                <a:gd name="connsiteY71" fmla="*/ 970789 h 2704299"/>
                <a:gd name="connsiteX72" fmla="*/ 1387075 w 3176570"/>
                <a:gd name="connsiteY72" fmla="*/ 1060827 h 2704299"/>
                <a:gd name="connsiteX73" fmla="*/ 1458355 w 3176570"/>
                <a:gd name="connsiteY73" fmla="*/ 1060827 h 2704299"/>
                <a:gd name="connsiteX74" fmla="*/ 1458355 w 3176570"/>
                <a:gd name="connsiteY74" fmla="*/ 1149998 h 2704299"/>
                <a:gd name="connsiteX75" fmla="*/ 1545795 w 3176570"/>
                <a:gd name="connsiteY75" fmla="*/ 1149998 h 2704299"/>
                <a:gd name="connsiteX76" fmla="*/ 1545795 w 3176570"/>
                <a:gd name="connsiteY76" fmla="*/ 1349985 h 2704299"/>
                <a:gd name="connsiteX77" fmla="*/ 1488079 w 3176570"/>
                <a:gd name="connsiteY77" fmla="*/ 1349985 h 2704299"/>
                <a:gd name="connsiteX78" fmla="*/ 1740588 w 3176570"/>
                <a:gd name="connsiteY78" fmla="*/ 2671979 h 2704299"/>
                <a:gd name="connsiteX79" fmla="*/ 2395668 w 3176570"/>
                <a:gd name="connsiteY79" fmla="*/ 2671979 h 2704299"/>
                <a:gd name="connsiteX80" fmla="*/ 2395668 w 3176570"/>
                <a:gd name="connsiteY80" fmla="*/ 2450636 h 2704299"/>
                <a:gd name="connsiteX81" fmla="*/ 2253975 w 3176570"/>
                <a:gd name="connsiteY81" fmla="*/ 2564337 h 2704299"/>
                <a:gd name="connsiteX82" fmla="*/ 2173749 w 3176570"/>
                <a:gd name="connsiteY82" fmla="*/ 2463623 h 2704299"/>
                <a:gd name="connsiteX83" fmla="*/ 2195970 w 3176570"/>
                <a:gd name="connsiteY83" fmla="*/ 2444865 h 2704299"/>
                <a:gd name="connsiteX84" fmla="*/ 2350073 w 3176570"/>
                <a:gd name="connsiteY84" fmla="*/ 2322218 h 2704299"/>
                <a:gd name="connsiteX85" fmla="*/ 2361327 w 3176570"/>
                <a:gd name="connsiteY85" fmla="*/ 2300574 h 2704299"/>
                <a:gd name="connsiteX86" fmla="*/ 2383548 w 3176570"/>
                <a:gd name="connsiteY86" fmla="*/ 2241992 h 2704299"/>
                <a:gd name="connsiteX87" fmla="*/ 2491766 w 3176570"/>
                <a:gd name="connsiteY87" fmla="*/ 2201302 h 2704299"/>
                <a:gd name="connsiteX88" fmla="*/ 2502732 w 3176570"/>
                <a:gd name="connsiteY88" fmla="*/ 2198127 h 2704299"/>
                <a:gd name="connsiteX89" fmla="*/ 2657124 w 3176570"/>
                <a:gd name="connsiteY89" fmla="*/ 2074037 h 2704299"/>
                <a:gd name="connsiteX90" fmla="*/ 381368 w 3176570"/>
                <a:gd name="connsiteY90" fmla="*/ 2671979 h 2704299"/>
                <a:gd name="connsiteX91" fmla="*/ 392911 w 3176570"/>
                <a:gd name="connsiteY91" fmla="*/ 2671979 h 2704299"/>
                <a:gd name="connsiteX92" fmla="*/ 909184 w 3176570"/>
                <a:gd name="connsiteY92" fmla="*/ 2671690 h 2704299"/>
                <a:gd name="connsiteX93" fmla="*/ 936888 w 3176570"/>
                <a:gd name="connsiteY93" fmla="*/ 2669670 h 2704299"/>
                <a:gd name="connsiteX94" fmla="*/ 944391 w 3176570"/>
                <a:gd name="connsiteY94" fmla="*/ 2641678 h 2704299"/>
                <a:gd name="connsiteX95" fmla="*/ 985081 w 3176570"/>
                <a:gd name="connsiteY95" fmla="*/ 2405618 h 2704299"/>
                <a:gd name="connsiteX96" fmla="*/ 1047126 w 3176570"/>
                <a:gd name="connsiteY96" fmla="*/ 2054125 h 2704299"/>
                <a:gd name="connsiteX97" fmla="*/ 1109171 w 3176570"/>
                <a:gd name="connsiteY97" fmla="*/ 1700035 h 2704299"/>
                <a:gd name="connsiteX98" fmla="*/ 1165733 w 3176570"/>
                <a:gd name="connsiteY98" fmla="*/ 1379421 h 2704299"/>
                <a:gd name="connsiteX99" fmla="*/ 1170350 w 3176570"/>
                <a:gd name="connsiteY99" fmla="*/ 1348543 h 2704299"/>
                <a:gd name="connsiteX100" fmla="*/ 1151593 w 3176570"/>
                <a:gd name="connsiteY100" fmla="*/ 1348543 h 2704299"/>
                <a:gd name="connsiteX101" fmla="*/ 1121003 w 3176570"/>
                <a:gd name="connsiteY101" fmla="*/ 1348831 h 2704299"/>
                <a:gd name="connsiteX102" fmla="*/ 1110902 w 3176570"/>
                <a:gd name="connsiteY102" fmla="*/ 1338154 h 2704299"/>
                <a:gd name="connsiteX103" fmla="*/ 1111191 w 3176570"/>
                <a:gd name="connsiteY103" fmla="*/ 1157790 h 2704299"/>
                <a:gd name="connsiteX104" fmla="*/ 1111191 w 3176570"/>
                <a:gd name="connsiteY104" fmla="*/ 1148555 h 2704299"/>
                <a:gd name="connsiteX105" fmla="*/ 1200651 w 3176570"/>
                <a:gd name="connsiteY105" fmla="*/ 1148555 h 2704299"/>
                <a:gd name="connsiteX106" fmla="*/ 1200651 w 3176570"/>
                <a:gd name="connsiteY106" fmla="*/ 1059095 h 2704299"/>
                <a:gd name="connsiteX107" fmla="*/ 1266737 w 3176570"/>
                <a:gd name="connsiteY107" fmla="*/ 1059095 h 2704299"/>
                <a:gd name="connsiteX108" fmla="*/ 1266737 w 3176570"/>
                <a:gd name="connsiteY108" fmla="*/ 1049860 h 2704299"/>
                <a:gd name="connsiteX109" fmla="*/ 1266448 w 3176570"/>
                <a:gd name="connsiteY109" fmla="*/ 946548 h 2704299"/>
                <a:gd name="connsiteX110" fmla="*/ 1257213 w 3176570"/>
                <a:gd name="connsiteY110" fmla="*/ 934428 h 2704299"/>
                <a:gd name="connsiteX111" fmla="*/ 980175 w 3176570"/>
                <a:gd name="connsiteY111" fmla="*/ 861128 h 2704299"/>
                <a:gd name="connsiteX112" fmla="*/ 529122 w 3176570"/>
                <a:gd name="connsiteY112" fmla="*/ 741367 h 2704299"/>
                <a:gd name="connsiteX113" fmla="*/ 517867 w 3176570"/>
                <a:gd name="connsiteY113" fmla="*/ 744830 h 2704299"/>
                <a:gd name="connsiteX114" fmla="*/ 261895 w 3176570"/>
                <a:gd name="connsiteY114" fmla="*/ 1184917 h 2704299"/>
                <a:gd name="connsiteX115" fmla="*/ 248909 w 3176570"/>
                <a:gd name="connsiteY115" fmla="*/ 1214352 h 2704299"/>
                <a:gd name="connsiteX116" fmla="*/ 234191 w 3176570"/>
                <a:gd name="connsiteY116" fmla="*/ 1265142 h 2704299"/>
                <a:gd name="connsiteX117" fmla="*/ 230728 w 3176570"/>
                <a:gd name="connsiteY117" fmla="*/ 1301792 h 2704299"/>
                <a:gd name="connsiteX118" fmla="*/ 252083 w 3176570"/>
                <a:gd name="connsiteY118" fmla="*/ 1499182 h 2704299"/>
                <a:gd name="connsiteX119" fmla="*/ 278056 w 3176570"/>
                <a:gd name="connsiteY119" fmla="*/ 1734088 h 2704299"/>
                <a:gd name="connsiteX120" fmla="*/ 294505 w 3176570"/>
                <a:gd name="connsiteY120" fmla="*/ 1814025 h 2704299"/>
                <a:gd name="connsiteX121" fmla="*/ 294216 w 3176570"/>
                <a:gd name="connsiteY121" fmla="*/ 1829897 h 2704299"/>
                <a:gd name="connsiteX122" fmla="*/ 291619 w 3176570"/>
                <a:gd name="connsiteY122" fmla="*/ 1856446 h 2704299"/>
                <a:gd name="connsiteX123" fmla="*/ 307491 w 3176570"/>
                <a:gd name="connsiteY123" fmla="*/ 1998717 h 2704299"/>
                <a:gd name="connsiteX124" fmla="*/ 341255 w 3176570"/>
                <a:gd name="connsiteY124" fmla="*/ 2306057 h 2704299"/>
                <a:gd name="connsiteX125" fmla="*/ 375885 w 3176570"/>
                <a:gd name="connsiteY125" fmla="*/ 2624074 h 2704299"/>
                <a:gd name="connsiteX126" fmla="*/ 381368 w 3176570"/>
                <a:gd name="connsiteY126" fmla="*/ 2671979 h 2704299"/>
                <a:gd name="connsiteX127" fmla="*/ 1695858 w 3176570"/>
                <a:gd name="connsiteY127" fmla="*/ 2671401 h 2704299"/>
                <a:gd name="connsiteX128" fmla="*/ 1622269 w 3176570"/>
                <a:gd name="connsiteY128" fmla="*/ 2290185 h 2704299"/>
                <a:gd name="connsiteX129" fmla="*/ 1052320 w 3176570"/>
                <a:gd name="connsiteY129" fmla="*/ 2669381 h 2704299"/>
                <a:gd name="connsiteX130" fmla="*/ 1053475 w 3176570"/>
                <a:gd name="connsiteY130" fmla="*/ 2671401 h 2704299"/>
                <a:gd name="connsiteX131" fmla="*/ 1695858 w 3176570"/>
                <a:gd name="connsiteY131" fmla="*/ 2671401 h 2704299"/>
                <a:gd name="connsiteX132" fmla="*/ 1567727 w 3176570"/>
                <a:gd name="connsiteY132" fmla="*/ 2237374 h 2704299"/>
                <a:gd name="connsiteX133" fmla="*/ 1568593 w 3176570"/>
                <a:gd name="connsiteY133" fmla="*/ 2235354 h 2704299"/>
                <a:gd name="connsiteX134" fmla="*/ 1126197 w 3176570"/>
                <a:gd name="connsiteY134" fmla="*/ 1854138 h 2704299"/>
                <a:gd name="connsiteX135" fmla="*/ 1059824 w 3176570"/>
                <a:gd name="connsiteY135" fmla="*/ 2237374 h 2704299"/>
                <a:gd name="connsiteX136" fmla="*/ 1567727 w 3176570"/>
                <a:gd name="connsiteY136" fmla="*/ 2237374 h 2704299"/>
                <a:gd name="connsiteX137" fmla="*/ 985369 w 3176570"/>
                <a:gd name="connsiteY137" fmla="*/ 2659281 h 2704299"/>
                <a:gd name="connsiteX138" fmla="*/ 987101 w 3176570"/>
                <a:gd name="connsiteY138" fmla="*/ 2660724 h 2704299"/>
                <a:gd name="connsiteX139" fmla="*/ 1552721 w 3176570"/>
                <a:gd name="connsiteY139" fmla="*/ 2284702 h 2704299"/>
                <a:gd name="connsiteX140" fmla="*/ 1551567 w 3176570"/>
                <a:gd name="connsiteY140" fmla="*/ 2282393 h 2704299"/>
                <a:gd name="connsiteX141" fmla="*/ 1548681 w 3176570"/>
                <a:gd name="connsiteY141" fmla="*/ 2282105 h 2704299"/>
                <a:gd name="connsiteX142" fmla="*/ 1057515 w 3176570"/>
                <a:gd name="connsiteY142" fmla="*/ 2282105 h 2704299"/>
                <a:gd name="connsiteX143" fmla="*/ 1049723 w 3176570"/>
                <a:gd name="connsiteY143" fmla="*/ 2289031 h 2704299"/>
                <a:gd name="connsiteX144" fmla="*/ 997201 w 3176570"/>
                <a:gd name="connsiteY144" fmla="*/ 2589444 h 2704299"/>
                <a:gd name="connsiteX145" fmla="*/ 985369 w 3176570"/>
                <a:gd name="connsiteY145" fmla="*/ 2659281 h 2704299"/>
                <a:gd name="connsiteX146" fmla="*/ 1183914 w 3176570"/>
                <a:gd name="connsiteY146" fmla="*/ 1843460 h 2704299"/>
                <a:gd name="connsiteX147" fmla="*/ 1183048 w 3176570"/>
                <a:gd name="connsiteY147" fmla="*/ 1845192 h 2704299"/>
                <a:gd name="connsiteX148" fmla="*/ 1606397 w 3176570"/>
                <a:gd name="connsiteY148" fmla="*/ 2209671 h 2704299"/>
                <a:gd name="connsiteX149" fmla="*/ 1605820 w 3176570"/>
                <a:gd name="connsiteY149" fmla="*/ 2202167 h 2704299"/>
                <a:gd name="connsiteX150" fmla="*/ 1539158 w 3176570"/>
                <a:gd name="connsiteY150" fmla="*/ 1851541 h 2704299"/>
                <a:gd name="connsiteX151" fmla="*/ 1528769 w 3176570"/>
                <a:gd name="connsiteY151" fmla="*/ 1842595 h 2704299"/>
                <a:gd name="connsiteX152" fmla="*/ 1192283 w 3176570"/>
                <a:gd name="connsiteY152" fmla="*/ 1842595 h 2704299"/>
                <a:gd name="connsiteX153" fmla="*/ 1183914 w 3176570"/>
                <a:gd name="connsiteY153" fmla="*/ 1843460 h 2704299"/>
                <a:gd name="connsiteX154" fmla="*/ 1457778 w 3176570"/>
                <a:gd name="connsiteY154" fmla="*/ 1424728 h 2704299"/>
                <a:gd name="connsiteX155" fmla="*/ 1454315 w 3176570"/>
                <a:gd name="connsiteY155" fmla="*/ 1424151 h 2704299"/>
                <a:gd name="connsiteX156" fmla="*/ 1187088 w 3176570"/>
                <a:gd name="connsiteY156" fmla="*/ 1798442 h 2704299"/>
                <a:gd name="connsiteX157" fmla="*/ 1528480 w 3176570"/>
                <a:gd name="connsiteY157" fmla="*/ 1798442 h 2704299"/>
                <a:gd name="connsiteX158" fmla="*/ 1457778 w 3176570"/>
                <a:gd name="connsiteY158" fmla="*/ 1424728 h 2704299"/>
                <a:gd name="connsiteX159" fmla="*/ 1137741 w 3176570"/>
                <a:gd name="connsiteY159" fmla="*/ 1789207 h 2704299"/>
                <a:gd name="connsiteX160" fmla="*/ 1139184 w 3176570"/>
                <a:gd name="connsiteY160" fmla="*/ 1789784 h 2704299"/>
                <a:gd name="connsiteX161" fmla="*/ 1144378 w 3176570"/>
                <a:gd name="connsiteY161" fmla="*/ 1782858 h 2704299"/>
                <a:gd name="connsiteX162" fmla="*/ 1438443 w 3176570"/>
                <a:gd name="connsiteY162" fmla="*/ 1371052 h 2704299"/>
                <a:gd name="connsiteX163" fmla="*/ 1443349 w 3176570"/>
                <a:gd name="connsiteY163" fmla="*/ 1355757 h 2704299"/>
                <a:gd name="connsiteX164" fmla="*/ 1436134 w 3176570"/>
                <a:gd name="connsiteY164" fmla="*/ 1348543 h 2704299"/>
                <a:gd name="connsiteX165" fmla="*/ 1222872 w 3176570"/>
                <a:gd name="connsiteY165" fmla="*/ 1348254 h 2704299"/>
                <a:gd name="connsiteX166" fmla="*/ 1213926 w 3176570"/>
                <a:gd name="connsiteY166" fmla="*/ 1355757 h 2704299"/>
                <a:gd name="connsiteX167" fmla="*/ 1205557 w 3176570"/>
                <a:gd name="connsiteY167" fmla="*/ 1397890 h 2704299"/>
                <a:gd name="connsiteX168" fmla="*/ 1148130 w 3176570"/>
                <a:gd name="connsiteY168" fmla="*/ 1724276 h 2704299"/>
                <a:gd name="connsiteX169" fmla="*/ 1137741 w 3176570"/>
                <a:gd name="connsiteY169" fmla="*/ 1789207 h 2704299"/>
                <a:gd name="connsiteX170" fmla="*/ 2918579 w 3176570"/>
                <a:gd name="connsiteY170" fmla="*/ 1982268 h 2704299"/>
                <a:gd name="connsiteX171" fmla="*/ 2951188 w 3176570"/>
                <a:gd name="connsiteY171" fmla="*/ 1947927 h 2704299"/>
                <a:gd name="connsiteX172" fmla="*/ 2916558 w 3176570"/>
                <a:gd name="connsiteY172" fmla="*/ 1916471 h 2704299"/>
                <a:gd name="connsiteX173" fmla="*/ 2883660 w 3176570"/>
                <a:gd name="connsiteY173" fmla="*/ 1950524 h 2704299"/>
                <a:gd name="connsiteX174" fmla="*/ 2918579 w 3176570"/>
                <a:gd name="connsiteY174" fmla="*/ 1982268 h 2704299"/>
                <a:gd name="connsiteX175" fmla="*/ 2465505 w 3176570"/>
                <a:gd name="connsiteY175" fmla="*/ 2346458 h 2704299"/>
                <a:gd name="connsiteX176" fmla="*/ 2499269 w 3176570"/>
                <a:gd name="connsiteY176" fmla="*/ 2314426 h 2704299"/>
                <a:gd name="connsiteX177" fmla="*/ 2465505 w 3176570"/>
                <a:gd name="connsiteY177" fmla="*/ 2281527 h 2704299"/>
                <a:gd name="connsiteX178" fmla="*/ 2432318 w 3176570"/>
                <a:gd name="connsiteY178" fmla="*/ 2312983 h 2704299"/>
                <a:gd name="connsiteX179" fmla="*/ 2465505 w 3176570"/>
                <a:gd name="connsiteY179" fmla="*/ 2346458 h 27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176570" h="2704299">
                  <a:moveTo>
                    <a:pt x="590301" y="0"/>
                  </a:moveTo>
                  <a:cubicBezTo>
                    <a:pt x="587127" y="11255"/>
                    <a:pt x="584529" y="23087"/>
                    <a:pt x="580778" y="34053"/>
                  </a:cubicBezTo>
                  <a:cubicBezTo>
                    <a:pt x="574718" y="52522"/>
                    <a:pt x="571832" y="71280"/>
                    <a:pt x="571832" y="90903"/>
                  </a:cubicBezTo>
                  <a:cubicBezTo>
                    <a:pt x="570389" y="239523"/>
                    <a:pt x="568657" y="388142"/>
                    <a:pt x="566926" y="536762"/>
                  </a:cubicBezTo>
                  <a:cubicBezTo>
                    <a:pt x="566637" y="552634"/>
                    <a:pt x="566637" y="568795"/>
                    <a:pt x="565772" y="584667"/>
                  </a:cubicBezTo>
                  <a:cubicBezTo>
                    <a:pt x="565194" y="593901"/>
                    <a:pt x="568657" y="598230"/>
                    <a:pt x="577892" y="600539"/>
                  </a:cubicBezTo>
                  <a:cubicBezTo>
                    <a:pt x="649460" y="619585"/>
                    <a:pt x="721029" y="639209"/>
                    <a:pt x="792597" y="658255"/>
                  </a:cubicBezTo>
                  <a:cubicBezTo>
                    <a:pt x="1158807" y="755796"/>
                    <a:pt x="1525306" y="853048"/>
                    <a:pt x="1891516" y="950300"/>
                  </a:cubicBezTo>
                  <a:cubicBezTo>
                    <a:pt x="2272155" y="1051592"/>
                    <a:pt x="2652795" y="1152884"/>
                    <a:pt x="3033434" y="1254176"/>
                  </a:cubicBezTo>
                  <a:cubicBezTo>
                    <a:pt x="3062581" y="1261968"/>
                    <a:pt x="3091728" y="1270048"/>
                    <a:pt x="3121740" y="1278417"/>
                  </a:cubicBezTo>
                  <a:cubicBezTo>
                    <a:pt x="3121163" y="1284477"/>
                    <a:pt x="3120586" y="1291403"/>
                    <a:pt x="3119720" y="1298041"/>
                  </a:cubicBezTo>
                  <a:cubicBezTo>
                    <a:pt x="3117123" y="1320262"/>
                    <a:pt x="3117700" y="1342482"/>
                    <a:pt x="3122606" y="1364703"/>
                  </a:cubicBezTo>
                  <a:cubicBezTo>
                    <a:pt x="3128378" y="1392407"/>
                    <a:pt x="3123183" y="1417802"/>
                    <a:pt x="3105002" y="1440023"/>
                  </a:cubicBezTo>
                  <a:cubicBezTo>
                    <a:pt x="3093171" y="1454452"/>
                    <a:pt x="3077587" y="1463110"/>
                    <a:pt x="3059406" y="1465707"/>
                  </a:cubicBezTo>
                  <a:cubicBezTo>
                    <a:pt x="3051615" y="1466861"/>
                    <a:pt x="3048441" y="1470324"/>
                    <a:pt x="3047863" y="1478404"/>
                  </a:cubicBezTo>
                  <a:cubicBezTo>
                    <a:pt x="3038917" y="1578542"/>
                    <a:pt x="3029394" y="1678680"/>
                    <a:pt x="3019871" y="1778818"/>
                  </a:cubicBezTo>
                  <a:cubicBezTo>
                    <a:pt x="3019871" y="1779684"/>
                    <a:pt x="3019871" y="1780261"/>
                    <a:pt x="3020159" y="1783147"/>
                  </a:cubicBezTo>
                  <a:cubicBezTo>
                    <a:pt x="3045555" y="1762657"/>
                    <a:pt x="3070084" y="1743034"/>
                    <a:pt x="3096057" y="1722545"/>
                  </a:cubicBezTo>
                  <a:cubicBezTo>
                    <a:pt x="3123183" y="1756309"/>
                    <a:pt x="3149733" y="1789495"/>
                    <a:pt x="3176571" y="1823260"/>
                  </a:cubicBezTo>
                  <a:cubicBezTo>
                    <a:pt x="3173108" y="1826145"/>
                    <a:pt x="3171088" y="1827877"/>
                    <a:pt x="3168779" y="1829897"/>
                  </a:cubicBezTo>
                  <a:cubicBezTo>
                    <a:pt x="3129532" y="1861352"/>
                    <a:pt x="3090573" y="1892808"/>
                    <a:pt x="3051037" y="1923686"/>
                  </a:cubicBezTo>
                  <a:cubicBezTo>
                    <a:pt x="3044689" y="1928592"/>
                    <a:pt x="3042957" y="1933209"/>
                    <a:pt x="3045266" y="1941001"/>
                  </a:cubicBezTo>
                  <a:cubicBezTo>
                    <a:pt x="3074413" y="2040850"/>
                    <a:pt x="3103271" y="2140988"/>
                    <a:pt x="3132418" y="2240837"/>
                  </a:cubicBezTo>
                  <a:cubicBezTo>
                    <a:pt x="3134438" y="2248340"/>
                    <a:pt x="3136746" y="2255555"/>
                    <a:pt x="3138766" y="2263058"/>
                  </a:cubicBezTo>
                  <a:cubicBezTo>
                    <a:pt x="3142230" y="2275756"/>
                    <a:pt x="3146847" y="2287588"/>
                    <a:pt x="3157524" y="2296245"/>
                  </a:cubicBezTo>
                  <a:cubicBezTo>
                    <a:pt x="3159833" y="2297977"/>
                    <a:pt x="3160987" y="2301151"/>
                    <a:pt x="3162719" y="2303460"/>
                  </a:cubicBezTo>
                  <a:cubicBezTo>
                    <a:pt x="3138189" y="2320775"/>
                    <a:pt x="3002844" y="2315291"/>
                    <a:pt x="2933873" y="2294514"/>
                  </a:cubicBezTo>
                  <a:cubicBezTo>
                    <a:pt x="2858265" y="2271716"/>
                    <a:pt x="2792757" y="2231603"/>
                    <a:pt x="2735906" y="2176772"/>
                  </a:cubicBezTo>
                  <a:cubicBezTo>
                    <a:pt x="2728115" y="2182833"/>
                    <a:pt x="2721189" y="2188027"/>
                    <a:pt x="2714263" y="2193799"/>
                  </a:cubicBezTo>
                  <a:cubicBezTo>
                    <a:pt x="2671841" y="2228140"/>
                    <a:pt x="2629420" y="2262481"/>
                    <a:pt x="2586710" y="2296534"/>
                  </a:cubicBezTo>
                  <a:cubicBezTo>
                    <a:pt x="2582381" y="2299997"/>
                    <a:pt x="2580361" y="2303460"/>
                    <a:pt x="2580361" y="2308943"/>
                  </a:cubicBezTo>
                  <a:cubicBezTo>
                    <a:pt x="2580649" y="2327123"/>
                    <a:pt x="2576609" y="2344438"/>
                    <a:pt x="2568240" y="2360599"/>
                  </a:cubicBezTo>
                  <a:cubicBezTo>
                    <a:pt x="2566509" y="2364062"/>
                    <a:pt x="2565066" y="2368391"/>
                    <a:pt x="2565066" y="2372431"/>
                  </a:cubicBezTo>
                  <a:cubicBezTo>
                    <a:pt x="2564777" y="2413986"/>
                    <a:pt x="2564777" y="2455831"/>
                    <a:pt x="2564489" y="2497387"/>
                  </a:cubicBezTo>
                  <a:cubicBezTo>
                    <a:pt x="2564489" y="2498541"/>
                    <a:pt x="2564777" y="2499407"/>
                    <a:pt x="2565066" y="2502004"/>
                  </a:cubicBezTo>
                  <a:cubicBezTo>
                    <a:pt x="2606333" y="2502004"/>
                    <a:pt x="2647312" y="2502004"/>
                    <a:pt x="2689733" y="2502004"/>
                  </a:cubicBezTo>
                  <a:cubicBezTo>
                    <a:pt x="2689733" y="2559143"/>
                    <a:pt x="2689733" y="2614839"/>
                    <a:pt x="2689733" y="2671690"/>
                  </a:cubicBezTo>
                  <a:cubicBezTo>
                    <a:pt x="2734752" y="2671690"/>
                    <a:pt x="2778616" y="2671690"/>
                    <a:pt x="2823058" y="2671690"/>
                  </a:cubicBezTo>
                  <a:cubicBezTo>
                    <a:pt x="2823058" y="2682945"/>
                    <a:pt x="2823058" y="2693334"/>
                    <a:pt x="2823058" y="2704300"/>
                  </a:cubicBezTo>
                  <a:cubicBezTo>
                    <a:pt x="1955870" y="2704300"/>
                    <a:pt x="1088682" y="2704300"/>
                    <a:pt x="220916" y="2704300"/>
                  </a:cubicBezTo>
                  <a:cubicBezTo>
                    <a:pt x="220916" y="2693622"/>
                    <a:pt x="220916" y="2683233"/>
                    <a:pt x="220916" y="2671979"/>
                  </a:cubicBezTo>
                  <a:cubicBezTo>
                    <a:pt x="272284" y="2671979"/>
                    <a:pt x="323363" y="2671979"/>
                    <a:pt x="375019" y="2671979"/>
                  </a:cubicBezTo>
                  <a:cubicBezTo>
                    <a:pt x="344718" y="2395806"/>
                    <a:pt x="314128" y="2120787"/>
                    <a:pt x="283827" y="1844903"/>
                  </a:cubicBezTo>
                  <a:cubicBezTo>
                    <a:pt x="280653" y="1845480"/>
                    <a:pt x="278056" y="1846058"/>
                    <a:pt x="275458" y="1846635"/>
                  </a:cubicBezTo>
                  <a:cubicBezTo>
                    <a:pt x="262184" y="1849521"/>
                    <a:pt x="253238" y="1846346"/>
                    <a:pt x="246023" y="1835669"/>
                  </a:cubicBezTo>
                  <a:cubicBezTo>
                    <a:pt x="239386" y="1825857"/>
                    <a:pt x="240251" y="1814602"/>
                    <a:pt x="247466" y="1803925"/>
                  </a:cubicBezTo>
                  <a:cubicBezTo>
                    <a:pt x="250352" y="1799596"/>
                    <a:pt x="252949" y="1794979"/>
                    <a:pt x="254392" y="1790073"/>
                  </a:cubicBezTo>
                  <a:cubicBezTo>
                    <a:pt x="258432" y="1776509"/>
                    <a:pt x="261606" y="1762946"/>
                    <a:pt x="265647" y="1749383"/>
                  </a:cubicBezTo>
                  <a:cubicBezTo>
                    <a:pt x="271130" y="1730913"/>
                    <a:pt x="269110" y="1712156"/>
                    <a:pt x="267089" y="1693686"/>
                  </a:cubicBezTo>
                  <a:cubicBezTo>
                    <a:pt x="257278" y="1604803"/>
                    <a:pt x="247466" y="1515631"/>
                    <a:pt x="237366" y="1426748"/>
                  </a:cubicBezTo>
                  <a:cubicBezTo>
                    <a:pt x="232460" y="1383461"/>
                    <a:pt x="227842" y="1340174"/>
                    <a:pt x="222936" y="1296886"/>
                  </a:cubicBezTo>
                  <a:cubicBezTo>
                    <a:pt x="221782" y="1287652"/>
                    <a:pt x="218031" y="1279860"/>
                    <a:pt x="211393" y="1272934"/>
                  </a:cubicBezTo>
                  <a:cubicBezTo>
                    <a:pt x="120778" y="1175105"/>
                    <a:pt x="56136" y="1063135"/>
                    <a:pt x="23238" y="933273"/>
                  </a:cubicBezTo>
                  <a:cubicBezTo>
                    <a:pt x="-50350" y="643537"/>
                    <a:pt x="53828" y="329849"/>
                    <a:pt x="293350" y="143425"/>
                  </a:cubicBezTo>
                  <a:cubicBezTo>
                    <a:pt x="374730" y="79937"/>
                    <a:pt x="465634" y="35207"/>
                    <a:pt x="564617" y="6349"/>
                  </a:cubicBezTo>
                  <a:cubicBezTo>
                    <a:pt x="572409" y="4040"/>
                    <a:pt x="580489" y="2309"/>
                    <a:pt x="588570" y="289"/>
                  </a:cubicBezTo>
                  <a:cubicBezTo>
                    <a:pt x="589147" y="0"/>
                    <a:pt x="589724" y="0"/>
                    <a:pt x="590301" y="0"/>
                  </a:cubicBezTo>
                  <a:close/>
                  <a:moveTo>
                    <a:pt x="2657124" y="2074037"/>
                  </a:moveTo>
                  <a:cubicBezTo>
                    <a:pt x="2587287" y="1945330"/>
                    <a:pt x="2577475" y="1812005"/>
                    <a:pt x="2626823" y="1674063"/>
                  </a:cubicBezTo>
                  <a:cubicBezTo>
                    <a:pt x="2637789" y="1688492"/>
                    <a:pt x="2651929" y="1697149"/>
                    <a:pt x="2666935" y="1704941"/>
                  </a:cubicBezTo>
                  <a:cubicBezTo>
                    <a:pt x="2754087" y="1749960"/>
                    <a:pt x="2841239" y="1794979"/>
                    <a:pt x="2927813" y="1840863"/>
                  </a:cubicBezTo>
                  <a:cubicBezTo>
                    <a:pt x="2937336" y="1846058"/>
                    <a:pt x="2944262" y="1846058"/>
                    <a:pt x="2951477" y="1838554"/>
                  </a:cubicBezTo>
                  <a:cubicBezTo>
                    <a:pt x="2951765" y="1838266"/>
                    <a:pt x="2951765" y="1838266"/>
                    <a:pt x="2952054" y="1837977"/>
                  </a:cubicBezTo>
                  <a:cubicBezTo>
                    <a:pt x="2966772" y="1829608"/>
                    <a:pt x="2971678" y="1816911"/>
                    <a:pt x="2973120" y="1800173"/>
                  </a:cubicBezTo>
                  <a:cubicBezTo>
                    <a:pt x="2978604" y="1734665"/>
                    <a:pt x="2985530" y="1669157"/>
                    <a:pt x="2991878" y="1603360"/>
                  </a:cubicBezTo>
                  <a:cubicBezTo>
                    <a:pt x="2996207" y="1558919"/>
                    <a:pt x="3000247" y="1514477"/>
                    <a:pt x="3004576" y="1470035"/>
                  </a:cubicBezTo>
                  <a:cubicBezTo>
                    <a:pt x="3005442" y="1462532"/>
                    <a:pt x="3003133" y="1457915"/>
                    <a:pt x="2997073" y="1453586"/>
                  </a:cubicBezTo>
                  <a:cubicBezTo>
                    <a:pt x="2949457" y="1417802"/>
                    <a:pt x="2896646" y="1390964"/>
                    <a:pt x="2842393" y="1367012"/>
                  </a:cubicBezTo>
                  <a:cubicBezTo>
                    <a:pt x="2744564" y="1323436"/>
                    <a:pt x="2643272" y="1289383"/>
                    <a:pt x="2541114" y="1258216"/>
                  </a:cubicBezTo>
                  <a:cubicBezTo>
                    <a:pt x="2333623" y="1194729"/>
                    <a:pt x="2122959" y="1143650"/>
                    <a:pt x="1912005" y="1094302"/>
                  </a:cubicBezTo>
                  <a:cubicBezTo>
                    <a:pt x="1762809" y="1059384"/>
                    <a:pt x="1613612" y="1024754"/>
                    <a:pt x="1464704" y="990124"/>
                  </a:cubicBezTo>
                  <a:cubicBezTo>
                    <a:pt x="1438731" y="984064"/>
                    <a:pt x="1413048" y="977138"/>
                    <a:pt x="1387075" y="970789"/>
                  </a:cubicBezTo>
                  <a:cubicBezTo>
                    <a:pt x="1387075" y="1000513"/>
                    <a:pt x="1387075" y="1029948"/>
                    <a:pt x="1387075" y="1060827"/>
                  </a:cubicBezTo>
                  <a:cubicBezTo>
                    <a:pt x="1411028" y="1060827"/>
                    <a:pt x="1434114" y="1060827"/>
                    <a:pt x="1458355" y="1060827"/>
                  </a:cubicBezTo>
                  <a:cubicBezTo>
                    <a:pt x="1458355" y="1091128"/>
                    <a:pt x="1458355" y="1119986"/>
                    <a:pt x="1458355" y="1149998"/>
                  </a:cubicBezTo>
                  <a:cubicBezTo>
                    <a:pt x="1488079" y="1149998"/>
                    <a:pt x="1516648" y="1149998"/>
                    <a:pt x="1545795" y="1149998"/>
                  </a:cubicBezTo>
                  <a:cubicBezTo>
                    <a:pt x="1545795" y="1217238"/>
                    <a:pt x="1545795" y="1283035"/>
                    <a:pt x="1545795" y="1349985"/>
                  </a:cubicBezTo>
                  <a:cubicBezTo>
                    <a:pt x="1526172" y="1349985"/>
                    <a:pt x="1507414" y="1349985"/>
                    <a:pt x="1488079" y="1349985"/>
                  </a:cubicBezTo>
                  <a:cubicBezTo>
                    <a:pt x="1572345" y="1791516"/>
                    <a:pt x="1656611" y="2231891"/>
                    <a:pt x="1740588" y="2671979"/>
                  </a:cubicBezTo>
                  <a:cubicBezTo>
                    <a:pt x="1959621" y="2671979"/>
                    <a:pt x="2177789" y="2671979"/>
                    <a:pt x="2395668" y="2671979"/>
                  </a:cubicBezTo>
                  <a:cubicBezTo>
                    <a:pt x="2395668" y="2598390"/>
                    <a:pt x="2395668" y="2525668"/>
                    <a:pt x="2395668" y="2450636"/>
                  </a:cubicBezTo>
                  <a:cubicBezTo>
                    <a:pt x="2347764" y="2489018"/>
                    <a:pt x="2301591" y="2526245"/>
                    <a:pt x="2253975" y="2564337"/>
                  </a:cubicBezTo>
                  <a:cubicBezTo>
                    <a:pt x="2227137" y="2530574"/>
                    <a:pt x="2200587" y="2497387"/>
                    <a:pt x="2173749" y="2463623"/>
                  </a:cubicBezTo>
                  <a:cubicBezTo>
                    <a:pt x="2181829" y="2456985"/>
                    <a:pt x="2188755" y="2450636"/>
                    <a:pt x="2195970" y="2444865"/>
                  </a:cubicBezTo>
                  <a:cubicBezTo>
                    <a:pt x="2247338" y="2403886"/>
                    <a:pt x="2298417" y="2362907"/>
                    <a:pt x="2350073" y="2322218"/>
                  </a:cubicBezTo>
                  <a:cubicBezTo>
                    <a:pt x="2357287" y="2316446"/>
                    <a:pt x="2361039" y="2309809"/>
                    <a:pt x="2361327" y="2300574"/>
                  </a:cubicBezTo>
                  <a:cubicBezTo>
                    <a:pt x="2362193" y="2278642"/>
                    <a:pt x="2369985" y="2259307"/>
                    <a:pt x="2383548" y="2241992"/>
                  </a:cubicBezTo>
                  <a:cubicBezTo>
                    <a:pt x="2411540" y="2206785"/>
                    <a:pt x="2448190" y="2195242"/>
                    <a:pt x="2491766" y="2201302"/>
                  </a:cubicBezTo>
                  <a:cubicBezTo>
                    <a:pt x="2495229" y="2201879"/>
                    <a:pt x="2500135" y="2200436"/>
                    <a:pt x="2502732" y="2198127"/>
                  </a:cubicBezTo>
                  <a:cubicBezTo>
                    <a:pt x="2553523" y="2156860"/>
                    <a:pt x="2604890" y="2115882"/>
                    <a:pt x="2657124" y="2074037"/>
                  </a:cubicBezTo>
                  <a:close/>
                  <a:moveTo>
                    <a:pt x="381368" y="2671979"/>
                  </a:moveTo>
                  <a:cubicBezTo>
                    <a:pt x="385697" y="2671979"/>
                    <a:pt x="389448" y="2671979"/>
                    <a:pt x="392911" y="2671979"/>
                  </a:cubicBezTo>
                  <a:cubicBezTo>
                    <a:pt x="564906" y="2671979"/>
                    <a:pt x="736901" y="2671979"/>
                    <a:pt x="909184" y="2671690"/>
                  </a:cubicBezTo>
                  <a:cubicBezTo>
                    <a:pt x="918707" y="2671690"/>
                    <a:pt x="931405" y="2674576"/>
                    <a:pt x="936888" y="2669670"/>
                  </a:cubicBezTo>
                  <a:cubicBezTo>
                    <a:pt x="942948" y="2664187"/>
                    <a:pt x="942659" y="2651489"/>
                    <a:pt x="944391" y="2641678"/>
                  </a:cubicBezTo>
                  <a:cubicBezTo>
                    <a:pt x="957954" y="2562895"/>
                    <a:pt x="971229" y="2484112"/>
                    <a:pt x="985081" y="2405618"/>
                  </a:cubicBezTo>
                  <a:cubicBezTo>
                    <a:pt x="1005570" y="2288453"/>
                    <a:pt x="1026348" y="2171289"/>
                    <a:pt x="1047126" y="2054125"/>
                  </a:cubicBezTo>
                  <a:cubicBezTo>
                    <a:pt x="1067904" y="1936095"/>
                    <a:pt x="1088393" y="1818065"/>
                    <a:pt x="1109171" y="1700035"/>
                  </a:cubicBezTo>
                  <a:cubicBezTo>
                    <a:pt x="1127929" y="1593260"/>
                    <a:pt x="1146975" y="1486196"/>
                    <a:pt x="1165733" y="1379421"/>
                  </a:cubicBezTo>
                  <a:cubicBezTo>
                    <a:pt x="1167465" y="1369609"/>
                    <a:pt x="1168619" y="1359509"/>
                    <a:pt x="1170350" y="1348543"/>
                  </a:cubicBezTo>
                  <a:cubicBezTo>
                    <a:pt x="1162847" y="1348543"/>
                    <a:pt x="1157364" y="1348543"/>
                    <a:pt x="1151593" y="1348543"/>
                  </a:cubicBezTo>
                  <a:cubicBezTo>
                    <a:pt x="1141492" y="1348543"/>
                    <a:pt x="1131103" y="1348543"/>
                    <a:pt x="1121003" y="1348831"/>
                  </a:cubicBezTo>
                  <a:cubicBezTo>
                    <a:pt x="1113211" y="1349120"/>
                    <a:pt x="1110902" y="1346234"/>
                    <a:pt x="1110902" y="1338154"/>
                  </a:cubicBezTo>
                  <a:cubicBezTo>
                    <a:pt x="1111191" y="1278129"/>
                    <a:pt x="1111191" y="1217815"/>
                    <a:pt x="1111191" y="1157790"/>
                  </a:cubicBezTo>
                  <a:cubicBezTo>
                    <a:pt x="1111191" y="1155193"/>
                    <a:pt x="1111191" y="1152596"/>
                    <a:pt x="1111191" y="1148555"/>
                  </a:cubicBezTo>
                  <a:cubicBezTo>
                    <a:pt x="1141204" y="1148555"/>
                    <a:pt x="1170350" y="1148555"/>
                    <a:pt x="1200651" y="1148555"/>
                  </a:cubicBezTo>
                  <a:cubicBezTo>
                    <a:pt x="1200651" y="1118254"/>
                    <a:pt x="1200651" y="1089108"/>
                    <a:pt x="1200651" y="1059095"/>
                  </a:cubicBezTo>
                  <a:cubicBezTo>
                    <a:pt x="1223449" y="1059095"/>
                    <a:pt x="1244804" y="1059095"/>
                    <a:pt x="1266737" y="1059095"/>
                  </a:cubicBezTo>
                  <a:cubicBezTo>
                    <a:pt x="1266737" y="1055344"/>
                    <a:pt x="1266737" y="1052746"/>
                    <a:pt x="1266737" y="1049860"/>
                  </a:cubicBezTo>
                  <a:cubicBezTo>
                    <a:pt x="1266737" y="1015519"/>
                    <a:pt x="1266160" y="980889"/>
                    <a:pt x="1266448" y="946548"/>
                  </a:cubicBezTo>
                  <a:cubicBezTo>
                    <a:pt x="1266448" y="939334"/>
                    <a:pt x="1264428" y="936448"/>
                    <a:pt x="1257213" y="934428"/>
                  </a:cubicBezTo>
                  <a:cubicBezTo>
                    <a:pt x="1164867" y="910187"/>
                    <a:pt x="1072521" y="885657"/>
                    <a:pt x="980175" y="861128"/>
                  </a:cubicBezTo>
                  <a:cubicBezTo>
                    <a:pt x="829824" y="821304"/>
                    <a:pt x="679473" y="781191"/>
                    <a:pt x="529122" y="741367"/>
                  </a:cubicBezTo>
                  <a:cubicBezTo>
                    <a:pt x="524504" y="740212"/>
                    <a:pt x="521041" y="739058"/>
                    <a:pt x="517867" y="744830"/>
                  </a:cubicBezTo>
                  <a:cubicBezTo>
                    <a:pt x="432735" y="891718"/>
                    <a:pt x="347027" y="1038029"/>
                    <a:pt x="261895" y="1184917"/>
                  </a:cubicBezTo>
                  <a:cubicBezTo>
                    <a:pt x="256412" y="1194151"/>
                    <a:pt x="252372" y="1204252"/>
                    <a:pt x="248909" y="1214352"/>
                  </a:cubicBezTo>
                  <a:cubicBezTo>
                    <a:pt x="243426" y="1231090"/>
                    <a:pt x="237943" y="1247828"/>
                    <a:pt x="234191" y="1265142"/>
                  </a:cubicBezTo>
                  <a:cubicBezTo>
                    <a:pt x="231594" y="1276974"/>
                    <a:pt x="229574" y="1289672"/>
                    <a:pt x="230728" y="1301792"/>
                  </a:cubicBezTo>
                  <a:cubicBezTo>
                    <a:pt x="237366" y="1367589"/>
                    <a:pt x="244869" y="1433386"/>
                    <a:pt x="252083" y="1499182"/>
                  </a:cubicBezTo>
                  <a:cubicBezTo>
                    <a:pt x="260741" y="1577388"/>
                    <a:pt x="269398" y="1655882"/>
                    <a:pt x="278056" y="1734088"/>
                  </a:cubicBezTo>
                  <a:cubicBezTo>
                    <a:pt x="281230" y="1761214"/>
                    <a:pt x="282961" y="1788341"/>
                    <a:pt x="294505" y="1814025"/>
                  </a:cubicBezTo>
                  <a:cubicBezTo>
                    <a:pt x="296525" y="1818354"/>
                    <a:pt x="294793" y="1824702"/>
                    <a:pt x="294216" y="1829897"/>
                  </a:cubicBezTo>
                  <a:cubicBezTo>
                    <a:pt x="293350" y="1838843"/>
                    <a:pt x="290465" y="1847789"/>
                    <a:pt x="291619" y="1856446"/>
                  </a:cubicBezTo>
                  <a:cubicBezTo>
                    <a:pt x="296525" y="1903774"/>
                    <a:pt x="302296" y="1951101"/>
                    <a:pt x="307491" y="1998717"/>
                  </a:cubicBezTo>
                  <a:cubicBezTo>
                    <a:pt x="318746" y="2101164"/>
                    <a:pt x="330000" y="2203610"/>
                    <a:pt x="341255" y="2306057"/>
                  </a:cubicBezTo>
                  <a:cubicBezTo>
                    <a:pt x="352798" y="2411966"/>
                    <a:pt x="364341" y="2518164"/>
                    <a:pt x="375885" y="2624074"/>
                  </a:cubicBezTo>
                  <a:cubicBezTo>
                    <a:pt x="377039" y="2639657"/>
                    <a:pt x="379348" y="2655529"/>
                    <a:pt x="381368" y="2671979"/>
                  </a:cubicBezTo>
                  <a:close/>
                  <a:moveTo>
                    <a:pt x="1695858" y="2671401"/>
                  </a:moveTo>
                  <a:cubicBezTo>
                    <a:pt x="1671328" y="2544137"/>
                    <a:pt x="1647087" y="2418315"/>
                    <a:pt x="1622269" y="2290185"/>
                  </a:cubicBezTo>
                  <a:cubicBezTo>
                    <a:pt x="1430651" y="2417738"/>
                    <a:pt x="1241630" y="2543560"/>
                    <a:pt x="1052320" y="2669381"/>
                  </a:cubicBezTo>
                  <a:cubicBezTo>
                    <a:pt x="1052609" y="2669959"/>
                    <a:pt x="1053186" y="2670824"/>
                    <a:pt x="1053475" y="2671401"/>
                  </a:cubicBezTo>
                  <a:cubicBezTo>
                    <a:pt x="1266737" y="2671401"/>
                    <a:pt x="1479999" y="2671401"/>
                    <a:pt x="1695858" y="2671401"/>
                  </a:cubicBezTo>
                  <a:close/>
                  <a:moveTo>
                    <a:pt x="1567727" y="2237374"/>
                  </a:moveTo>
                  <a:cubicBezTo>
                    <a:pt x="1568016" y="2236797"/>
                    <a:pt x="1568305" y="2235931"/>
                    <a:pt x="1568593" y="2235354"/>
                  </a:cubicBezTo>
                  <a:cubicBezTo>
                    <a:pt x="1421705" y="2108667"/>
                    <a:pt x="1274817" y="1981979"/>
                    <a:pt x="1126197" y="1854138"/>
                  </a:cubicBezTo>
                  <a:cubicBezTo>
                    <a:pt x="1103688" y="1983422"/>
                    <a:pt x="1081756" y="2110398"/>
                    <a:pt x="1059824" y="2237374"/>
                  </a:cubicBezTo>
                  <a:cubicBezTo>
                    <a:pt x="1229798" y="2237374"/>
                    <a:pt x="1398907" y="2237374"/>
                    <a:pt x="1567727" y="2237374"/>
                  </a:cubicBezTo>
                  <a:close/>
                  <a:moveTo>
                    <a:pt x="985369" y="2659281"/>
                  </a:moveTo>
                  <a:cubicBezTo>
                    <a:pt x="985947" y="2659858"/>
                    <a:pt x="986524" y="2660147"/>
                    <a:pt x="987101" y="2660724"/>
                  </a:cubicBezTo>
                  <a:cubicBezTo>
                    <a:pt x="1175545" y="2535479"/>
                    <a:pt x="1364277" y="2409946"/>
                    <a:pt x="1552721" y="2284702"/>
                  </a:cubicBezTo>
                  <a:cubicBezTo>
                    <a:pt x="1552433" y="2283836"/>
                    <a:pt x="1552144" y="2283259"/>
                    <a:pt x="1551567" y="2282393"/>
                  </a:cubicBezTo>
                  <a:cubicBezTo>
                    <a:pt x="1550701" y="2282393"/>
                    <a:pt x="1549547" y="2282105"/>
                    <a:pt x="1548681" y="2282105"/>
                  </a:cubicBezTo>
                  <a:cubicBezTo>
                    <a:pt x="1385055" y="2282105"/>
                    <a:pt x="1221141" y="2282393"/>
                    <a:pt x="1057515" y="2282105"/>
                  </a:cubicBezTo>
                  <a:cubicBezTo>
                    <a:pt x="1052320" y="2282105"/>
                    <a:pt x="1050589" y="2283836"/>
                    <a:pt x="1049723" y="2289031"/>
                  </a:cubicBezTo>
                  <a:cubicBezTo>
                    <a:pt x="1032408" y="2389169"/>
                    <a:pt x="1014805" y="2489306"/>
                    <a:pt x="997201" y="2589444"/>
                  </a:cubicBezTo>
                  <a:cubicBezTo>
                    <a:pt x="993450" y="2612531"/>
                    <a:pt x="989410" y="2635906"/>
                    <a:pt x="985369" y="2659281"/>
                  </a:cubicBezTo>
                  <a:close/>
                  <a:moveTo>
                    <a:pt x="1183914" y="1843460"/>
                  </a:moveTo>
                  <a:cubicBezTo>
                    <a:pt x="1183625" y="1844037"/>
                    <a:pt x="1183337" y="1844615"/>
                    <a:pt x="1183048" y="1845192"/>
                  </a:cubicBezTo>
                  <a:cubicBezTo>
                    <a:pt x="1323587" y="1966107"/>
                    <a:pt x="1464127" y="2087312"/>
                    <a:pt x="1606397" y="2209671"/>
                  </a:cubicBezTo>
                  <a:cubicBezTo>
                    <a:pt x="1606109" y="2205342"/>
                    <a:pt x="1606109" y="2203899"/>
                    <a:pt x="1605820" y="2202167"/>
                  </a:cubicBezTo>
                  <a:cubicBezTo>
                    <a:pt x="1583599" y="2085292"/>
                    <a:pt x="1561090" y="1968416"/>
                    <a:pt x="1539158" y="1851541"/>
                  </a:cubicBezTo>
                  <a:cubicBezTo>
                    <a:pt x="1538004" y="1844615"/>
                    <a:pt x="1535695" y="1842595"/>
                    <a:pt x="1528769" y="1842595"/>
                  </a:cubicBezTo>
                  <a:cubicBezTo>
                    <a:pt x="1416511" y="1842883"/>
                    <a:pt x="1304541" y="1842595"/>
                    <a:pt x="1192283" y="1842595"/>
                  </a:cubicBezTo>
                  <a:cubicBezTo>
                    <a:pt x="1189108" y="1843172"/>
                    <a:pt x="1186511" y="1843172"/>
                    <a:pt x="1183914" y="1843460"/>
                  </a:cubicBezTo>
                  <a:close/>
                  <a:moveTo>
                    <a:pt x="1457778" y="1424728"/>
                  </a:moveTo>
                  <a:cubicBezTo>
                    <a:pt x="1456623" y="1424440"/>
                    <a:pt x="1455469" y="1424440"/>
                    <a:pt x="1454315" y="1424151"/>
                  </a:cubicBezTo>
                  <a:cubicBezTo>
                    <a:pt x="1365432" y="1548530"/>
                    <a:pt x="1276837" y="1672620"/>
                    <a:pt x="1187088" y="1798442"/>
                  </a:cubicBezTo>
                  <a:cubicBezTo>
                    <a:pt x="1301944" y="1798442"/>
                    <a:pt x="1414202" y="1798442"/>
                    <a:pt x="1528480" y="1798442"/>
                  </a:cubicBezTo>
                  <a:cubicBezTo>
                    <a:pt x="1504817" y="1673197"/>
                    <a:pt x="1481153" y="1548818"/>
                    <a:pt x="1457778" y="1424728"/>
                  </a:cubicBezTo>
                  <a:close/>
                  <a:moveTo>
                    <a:pt x="1137741" y="1789207"/>
                  </a:moveTo>
                  <a:cubicBezTo>
                    <a:pt x="1138318" y="1789495"/>
                    <a:pt x="1138895" y="1789495"/>
                    <a:pt x="1139184" y="1789784"/>
                  </a:cubicBezTo>
                  <a:cubicBezTo>
                    <a:pt x="1140915" y="1787475"/>
                    <a:pt x="1142646" y="1785167"/>
                    <a:pt x="1144378" y="1782858"/>
                  </a:cubicBezTo>
                  <a:cubicBezTo>
                    <a:pt x="1242496" y="1645782"/>
                    <a:pt x="1340614" y="1508417"/>
                    <a:pt x="1438443" y="1371052"/>
                  </a:cubicBezTo>
                  <a:cubicBezTo>
                    <a:pt x="1441329" y="1367012"/>
                    <a:pt x="1442483" y="1360952"/>
                    <a:pt x="1443349" y="1355757"/>
                  </a:cubicBezTo>
                  <a:cubicBezTo>
                    <a:pt x="1443926" y="1351140"/>
                    <a:pt x="1441617" y="1348543"/>
                    <a:pt x="1436134" y="1348543"/>
                  </a:cubicBezTo>
                  <a:cubicBezTo>
                    <a:pt x="1365143" y="1348543"/>
                    <a:pt x="1293863" y="1348543"/>
                    <a:pt x="1222872" y="1348254"/>
                  </a:cubicBezTo>
                  <a:cubicBezTo>
                    <a:pt x="1217389" y="1348254"/>
                    <a:pt x="1214792" y="1350563"/>
                    <a:pt x="1213926" y="1355757"/>
                  </a:cubicBezTo>
                  <a:cubicBezTo>
                    <a:pt x="1211329" y="1369898"/>
                    <a:pt x="1208155" y="1383750"/>
                    <a:pt x="1205557" y="1397890"/>
                  </a:cubicBezTo>
                  <a:cubicBezTo>
                    <a:pt x="1186511" y="1506685"/>
                    <a:pt x="1167176" y="1615481"/>
                    <a:pt x="1148130" y="1724276"/>
                  </a:cubicBezTo>
                  <a:cubicBezTo>
                    <a:pt x="1144667" y="1745920"/>
                    <a:pt x="1141204" y="1767563"/>
                    <a:pt x="1137741" y="1789207"/>
                  </a:cubicBezTo>
                  <a:close/>
                  <a:moveTo>
                    <a:pt x="2918579" y="1982268"/>
                  </a:moveTo>
                  <a:cubicBezTo>
                    <a:pt x="2937048" y="1981979"/>
                    <a:pt x="2951188" y="1967262"/>
                    <a:pt x="2951188" y="1947927"/>
                  </a:cubicBezTo>
                  <a:cubicBezTo>
                    <a:pt x="2951188" y="1930612"/>
                    <a:pt x="2935605" y="1916471"/>
                    <a:pt x="2916558" y="1916471"/>
                  </a:cubicBezTo>
                  <a:cubicBezTo>
                    <a:pt x="2898089" y="1916471"/>
                    <a:pt x="2883660" y="1931189"/>
                    <a:pt x="2883660" y="1950524"/>
                  </a:cubicBezTo>
                  <a:cubicBezTo>
                    <a:pt x="2883660" y="1968128"/>
                    <a:pt x="2899244" y="1982268"/>
                    <a:pt x="2918579" y="1982268"/>
                  </a:cubicBezTo>
                  <a:close/>
                  <a:moveTo>
                    <a:pt x="2465505" y="2346458"/>
                  </a:moveTo>
                  <a:cubicBezTo>
                    <a:pt x="2485129" y="2346458"/>
                    <a:pt x="2499269" y="2332895"/>
                    <a:pt x="2499269" y="2314426"/>
                  </a:cubicBezTo>
                  <a:cubicBezTo>
                    <a:pt x="2499269" y="2294802"/>
                    <a:pt x="2485417" y="2281527"/>
                    <a:pt x="2465505" y="2281527"/>
                  </a:cubicBezTo>
                  <a:cubicBezTo>
                    <a:pt x="2446170" y="2281527"/>
                    <a:pt x="2432030" y="2294802"/>
                    <a:pt x="2432318" y="2312983"/>
                  </a:cubicBezTo>
                  <a:cubicBezTo>
                    <a:pt x="2432607" y="2332895"/>
                    <a:pt x="2445882" y="2346458"/>
                    <a:pt x="2465505" y="234645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5FF1E1-445A-417C-B8F8-D17D4F391713}"/>
                </a:ext>
              </a:extLst>
            </p:cNvPr>
            <p:cNvGrpSpPr/>
            <p:nvPr/>
          </p:nvGrpSpPr>
          <p:grpSpPr>
            <a:xfrm>
              <a:off x="1105119" y="4329161"/>
              <a:ext cx="3600638" cy="1900853"/>
              <a:chOff x="1013516" y="4208134"/>
              <a:chExt cx="4025348" cy="212506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EC0318C-380B-4A83-9D5A-044FDC247DDB}"/>
                  </a:ext>
                </a:extLst>
              </p:cNvPr>
              <p:cNvGrpSpPr/>
              <p:nvPr/>
            </p:nvGrpSpPr>
            <p:grpSpPr>
              <a:xfrm>
                <a:off x="1013516" y="4208134"/>
                <a:ext cx="4025348" cy="2125066"/>
                <a:chOff x="1214483" y="1520686"/>
                <a:chExt cx="4025348" cy="2125066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09392CB-AB89-4778-BFD1-72ACFACAA288}"/>
                    </a:ext>
                  </a:extLst>
                </p:cNvPr>
                <p:cNvSpPr/>
                <p:nvPr/>
              </p:nvSpPr>
              <p:spPr>
                <a:xfrm>
                  <a:off x="1214483" y="1520686"/>
                  <a:ext cx="4025348" cy="1520688"/>
                </a:xfrm>
                <a:custGeom>
                  <a:avLst/>
                  <a:gdLst>
                    <a:gd name="connsiteX0" fmla="*/ 0 w 4025348"/>
                    <a:gd name="connsiteY0" fmla="*/ 795130 h 1520688"/>
                    <a:gd name="connsiteX1" fmla="*/ 0 w 4025348"/>
                    <a:gd name="connsiteY1" fmla="*/ 795131 h 1520688"/>
                    <a:gd name="connsiteX2" fmla="*/ 0 w 4025348"/>
                    <a:gd name="connsiteY2" fmla="*/ 795131 h 1520688"/>
                    <a:gd name="connsiteX3" fmla="*/ 2024017 w 4025348"/>
                    <a:gd name="connsiteY3" fmla="*/ 0 h 1520688"/>
                    <a:gd name="connsiteX4" fmla="*/ 2360289 w 4025348"/>
                    <a:gd name="connsiteY4" fmla="*/ 0 h 1520688"/>
                    <a:gd name="connsiteX5" fmla="*/ 2373542 w 4025348"/>
                    <a:gd name="connsiteY5" fmla="*/ 13253 h 1520688"/>
                    <a:gd name="connsiteX6" fmla="*/ 2373542 w 4025348"/>
                    <a:gd name="connsiteY6" fmla="*/ 66261 h 1520688"/>
                    <a:gd name="connsiteX7" fmla="*/ 2372170 w 4025348"/>
                    <a:gd name="connsiteY7" fmla="*/ 69574 h 1520688"/>
                    <a:gd name="connsiteX8" fmla="*/ 3299791 w 4025348"/>
                    <a:gd name="connsiteY8" fmla="*/ 69574 h 1520688"/>
                    <a:gd name="connsiteX9" fmla="*/ 4025348 w 4025348"/>
                    <a:gd name="connsiteY9" fmla="*/ 795131 h 1520688"/>
                    <a:gd name="connsiteX10" fmla="*/ 4025347 w 4025348"/>
                    <a:gd name="connsiteY10" fmla="*/ 795131 h 1520688"/>
                    <a:gd name="connsiteX11" fmla="*/ 3299790 w 4025348"/>
                    <a:gd name="connsiteY11" fmla="*/ 1520688 h 1520688"/>
                    <a:gd name="connsiteX12" fmla="*/ 725557 w 4025348"/>
                    <a:gd name="connsiteY12" fmla="*/ 1520687 h 1520688"/>
                    <a:gd name="connsiteX13" fmla="*/ 14741 w 4025348"/>
                    <a:gd name="connsiteY13" fmla="*/ 941355 h 1520688"/>
                    <a:gd name="connsiteX14" fmla="*/ 0 w 4025348"/>
                    <a:gd name="connsiteY14" fmla="*/ 795131 h 1520688"/>
                    <a:gd name="connsiteX15" fmla="*/ 14741 w 4025348"/>
                    <a:gd name="connsiteY15" fmla="*/ 648906 h 1520688"/>
                    <a:gd name="connsiteX16" fmla="*/ 725557 w 4025348"/>
                    <a:gd name="connsiteY16" fmla="*/ 69574 h 1520688"/>
                    <a:gd name="connsiteX17" fmla="*/ 2012137 w 4025348"/>
                    <a:gd name="connsiteY17" fmla="*/ 69574 h 1520688"/>
                    <a:gd name="connsiteX18" fmla="*/ 2010764 w 4025348"/>
                    <a:gd name="connsiteY18" fmla="*/ 66261 h 1520688"/>
                    <a:gd name="connsiteX19" fmla="*/ 2010764 w 4025348"/>
                    <a:gd name="connsiteY19" fmla="*/ 13253 h 1520688"/>
                    <a:gd name="connsiteX20" fmla="*/ 2024017 w 4025348"/>
                    <a:gd name="connsiteY20" fmla="*/ 0 h 152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25348" h="1520688">
                      <a:moveTo>
                        <a:pt x="0" y="795130"/>
                      </a:moveTo>
                      <a:lnTo>
                        <a:pt x="0" y="795131"/>
                      </a:lnTo>
                      <a:lnTo>
                        <a:pt x="0" y="795131"/>
                      </a:lnTo>
                      <a:close/>
                      <a:moveTo>
                        <a:pt x="2024017" y="0"/>
                      </a:moveTo>
                      <a:lnTo>
                        <a:pt x="2360289" y="0"/>
                      </a:lnTo>
                      <a:cubicBezTo>
                        <a:pt x="2367608" y="0"/>
                        <a:pt x="2373542" y="5934"/>
                        <a:pt x="2373542" y="13253"/>
                      </a:cubicBezTo>
                      <a:lnTo>
                        <a:pt x="2373542" y="66261"/>
                      </a:lnTo>
                      <a:lnTo>
                        <a:pt x="2372170" y="69574"/>
                      </a:lnTo>
                      <a:lnTo>
                        <a:pt x="3299791" y="69574"/>
                      </a:lnTo>
                      <a:cubicBezTo>
                        <a:pt x="3700505" y="69574"/>
                        <a:pt x="4025348" y="394417"/>
                        <a:pt x="4025348" y="795131"/>
                      </a:cubicBezTo>
                      <a:lnTo>
                        <a:pt x="4025347" y="795131"/>
                      </a:lnTo>
                      <a:cubicBezTo>
                        <a:pt x="4025347" y="1195845"/>
                        <a:pt x="3700504" y="1520688"/>
                        <a:pt x="3299790" y="1520688"/>
                      </a:cubicBezTo>
                      <a:lnTo>
                        <a:pt x="725557" y="1520687"/>
                      </a:lnTo>
                      <a:cubicBezTo>
                        <a:pt x="374932" y="1520687"/>
                        <a:pt x="82396" y="1271979"/>
                        <a:pt x="14741" y="941355"/>
                      </a:cubicBezTo>
                      <a:lnTo>
                        <a:pt x="0" y="795131"/>
                      </a:lnTo>
                      <a:lnTo>
                        <a:pt x="14741" y="648906"/>
                      </a:lnTo>
                      <a:cubicBezTo>
                        <a:pt x="82396" y="318282"/>
                        <a:pt x="374932" y="69574"/>
                        <a:pt x="725557" y="69574"/>
                      </a:cubicBezTo>
                      <a:lnTo>
                        <a:pt x="2012137" y="69574"/>
                      </a:lnTo>
                      <a:lnTo>
                        <a:pt x="2010764" y="66261"/>
                      </a:lnTo>
                      <a:lnTo>
                        <a:pt x="2010764" y="13253"/>
                      </a:lnTo>
                      <a:cubicBezTo>
                        <a:pt x="2010764" y="5934"/>
                        <a:pt x="2016698" y="0"/>
                        <a:pt x="20240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13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71011F-1B14-4935-AD1A-6B4A0CD835B9}"/>
                    </a:ext>
                  </a:extLst>
                </p:cNvPr>
                <p:cNvSpPr/>
                <p:nvPr/>
              </p:nvSpPr>
              <p:spPr>
                <a:xfrm>
                  <a:off x="1222513" y="3089826"/>
                  <a:ext cx="4005470" cy="1304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B019339-E5EE-402E-9713-D0128F8F1C8A}"/>
                    </a:ext>
                  </a:extLst>
                </p:cNvPr>
                <p:cNvSpPr/>
                <p:nvPr/>
              </p:nvSpPr>
              <p:spPr>
                <a:xfrm>
                  <a:off x="1356540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21E7388-B189-4A86-A651-A866A06C053F}"/>
                    </a:ext>
                  </a:extLst>
                </p:cNvPr>
                <p:cNvSpPr/>
                <p:nvPr/>
              </p:nvSpPr>
              <p:spPr>
                <a:xfrm>
                  <a:off x="1790043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6BC37AE-5156-4539-9C5C-DC6D5CCE86EE}"/>
                    </a:ext>
                  </a:extLst>
                </p:cNvPr>
                <p:cNvSpPr/>
                <p:nvPr/>
              </p:nvSpPr>
              <p:spPr>
                <a:xfrm>
                  <a:off x="4156269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F8AFF18-632F-4DC2-A575-0EA60AD65865}"/>
                    </a:ext>
                  </a:extLst>
                </p:cNvPr>
                <p:cNvSpPr/>
                <p:nvPr/>
              </p:nvSpPr>
              <p:spPr>
                <a:xfrm>
                  <a:off x="4589772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FC9E1E-D8E7-4AED-B942-36C784BA5B3F}"/>
                    </a:ext>
                  </a:extLst>
                </p:cNvPr>
                <p:cNvGrpSpPr/>
                <p:nvPr/>
              </p:nvGrpSpPr>
              <p:grpSpPr>
                <a:xfrm>
                  <a:off x="1831488" y="1583676"/>
                  <a:ext cx="2775868" cy="1463040"/>
                  <a:chOff x="1831488" y="1583676"/>
                  <a:chExt cx="2775868" cy="146304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492601F-4FA9-44EE-99CA-70374A0E8925}"/>
                      </a:ext>
                    </a:extLst>
                  </p:cNvPr>
                  <p:cNvSpPr/>
                  <p:nvPr/>
                </p:nvSpPr>
                <p:spPr>
                  <a:xfrm>
                    <a:off x="1831488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8AFD01B5-12D4-4C60-8D91-193088221F52}"/>
                      </a:ext>
                    </a:extLst>
                  </p:cNvPr>
                  <p:cNvSpPr/>
                  <p:nvPr/>
                </p:nvSpPr>
                <p:spPr>
                  <a:xfrm>
                    <a:off x="2010549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F77AC12-1E2A-4155-BF65-3BB485AF4BEA}"/>
                      </a:ext>
                    </a:extLst>
                  </p:cNvPr>
                  <p:cNvSpPr/>
                  <p:nvPr/>
                </p:nvSpPr>
                <p:spPr>
                  <a:xfrm>
                    <a:off x="4382576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530C5C2-91B9-483E-821E-BF29DD98DD6A}"/>
                      </a:ext>
                    </a:extLst>
                  </p:cNvPr>
                  <p:cNvSpPr/>
                  <p:nvPr/>
                </p:nvSpPr>
                <p:spPr>
                  <a:xfrm>
                    <a:off x="4561637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0456BA7-83E6-4696-A0C0-CE2CF14928B0}"/>
                    </a:ext>
                  </a:extLst>
                </p:cNvPr>
                <p:cNvGrpSpPr/>
                <p:nvPr/>
              </p:nvGrpSpPr>
              <p:grpSpPr>
                <a:xfrm>
                  <a:off x="2651948" y="1583676"/>
                  <a:ext cx="424633" cy="1463039"/>
                  <a:chOff x="2651948" y="1600201"/>
                  <a:chExt cx="424633" cy="1431235"/>
                </a:xfrm>
                <a:solidFill>
                  <a:schemeClr val="bg1"/>
                </a:solidFill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FFBED92-360F-48C4-A876-59EFE74F7857}"/>
                      </a:ext>
                    </a:extLst>
                  </p:cNvPr>
                  <p:cNvSpPr/>
                  <p:nvPr/>
                </p:nvSpPr>
                <p:spPr>
                  <a:xfrm>
                    <a:off x="2651948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BCA29AD-2C29-442D-9BBC-F2D6B9E06590}"/>
                      </a:ext>
                    </a:extLst>
                  </p:cNvPr>
                  <p:cNvSpPr/>
                  <p:nvPr/>
                </p:nvSpPr>
                <p:spPr>
                  <a:xfrm>
                    <a:off x="3013105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ED4C8B1-B3B7-4B5A-85DA-BFFC7877BA2A}"/>
                      </a:ext>
                    </a:extLst>
                  </p:cNvPr>
                  <p:cNvSpPr/>
                  <p:nvPr/>
                </p:nvSpPr>
                <p:spPr>
                  <a:xfrm>
                    <a:off x="2651948" y="1709530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B25947B-C649-4B03-A0CF-D5D6A57FCAC8}"/>
                      </a:ext>
                    </a:extLst>
                  </p:cNvPr>
                  <p:cNvSpPr/>
                  <p:nvPr/>
                </p:nvSpPr>
                <p:spPr>
                  <a:xfrm>
                    <a:off x="2651948" y="1891747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994DDD7-436A-4D7A-A89F-2BA632426A73}"/>
                      </a:ext>
                    </a:extLst>
                  </p:cNvPr>
                  <p:cNvSpPr/>
                  <p:nvPr/>
                </p:nvSpPr>
                <p:spPr>
                  <a:xfrm>
                    <a:off x="2651948" y="2073964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6063D0E6-82CE-4E46-8FFF-1925D847AD5D}"/>
                      </a:ext>
                    </a:extLst>
                  </p:cNvPr>
                  <p:cNvSpPr/>
                  <p:nvPr/>
                </p:nvSpPr>
                <p:spPr>
                  <a:xfrm>
                    <a:off x="2651948" y="2256181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0D6D0CA4-ABF4-4973-8338-8EB218A36ABC}"/>
                      </a:ext>
                    </a:extLst>
                  </p:cNvPr>
                  <p:cNvSpPr/>
                  <p:nvPr/>
                </p:nvSpPr>
                <p:spPr>
                  <a:xfrm>
                    <a:off x="2651948" y="2438398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376351E-59E3-4954-97DE-8579C502DCD6}"/>
                      </a:ext>
                    </a:extLst>
                  </p:cNvPr>
                  <p:cNvSpPr/>
                  <p:nvPr/>
                </p:nvSpPr>
                <p:spPr>
                  <a:xfrm>
                    <a:off x="2651948" y="2620615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C2494F8-DFC3-4658-BACA-678B1E1021D2}"/>
                      </a:ext>
                    </a:extLst>
                  </p:cNvPr>
                  <p:cNvSpPr/>
                  <p:nvPr/>
                </p:nvSpPr>
                <p:spPr>
                  <a:xfrm>
                    <a:off x="2651948" y="2802832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C1B6A-38B8-43F4-BF02-7E87D7F3FC76}"/>
                  </a:ext>
                </a:extLst>
              </p:cNvPr>
              <p:cNvSpPr/>
              <p:nvPr/>
            </p:nvSpPr>
            <p:spPr>
              <a:xfrm>
                <a:off x="3045401" y="4541646"/>
                <a:ext cx="1057201" cy="112812"/>
              </a:xfrm>
              <a:custGeom>
                <a:avLst/>
                <a:gdLst/>
                <a:ahLst/>
                <a:cxnLst/>
                <a:rect l="l" t="t" r="r" b="b"/>
                <a:pathLst>
                  <a:path w="1057201" h="112812">
                    <a:moveTo>
                      <a:pt x="790203" y="27310"/>
                    </a:moveTo>
                    <a:lnTo>
                      <a:pt x="775469" y="67791"/>
                    </a:lnTo>
                    <a:lnTo>
                      <a:pt x="805235" y="67791"/>
                    </a:lnTo>
                    <a:close/>
                    <a:moveTo>
                      <a:pt x="674191" y="20315"/>
                    </a:moveTo>
                    <a:lnTo>
                      <a:pt x="674191" y="51271"/>
                    </a:lnTo>
                    <a:lnTo>
                      <a:pt x="686246" y="51271"/>
                    </a:lnTo>
                    <a:cubicBezTo>
                      <a:pt x="694928" y="51271"/>
                      <a:pt x="700732" y="50701"/>
                      <a:pt x="703659" y="49560"/>
                    </a:cubicBezTo>
                    <a:cubicBezTo>
                      <a:pt x="706586" y="48419"/>
                      <a:pt x="708881" y="46633"/>
                      <a:pt x="710543" y="44202"/>
                    </a:cubicBezTo>
                    <a:cubicBezTo>
                      <a:pt x="712205" y="41771"/>
                      <a:pt x="713036" y="38943"/>
                      <a:pt x="713036" y="35719"/>
                    </a:cubicBezTo>
                    <a:cubicBezTo>
                      <a:pt x="713036" y="31750"/>
                      <a:pt x="711870" y="28476"/>
                      <a:pt x="709538" y="25896"/>
                    </a:cubicBezTo>
                    <a:cubicBezTo>
                      <a:pt x="707206" y="23316"/>
                      <a:pt x="704255" y="21704"/>
                      <a:pt x="700683" y="21059"/>
                    </a:cubicBezTo>
                    <a:cubicBezTo>
                      <a:pt x="698054" y="20563"/>
                      <a:pt x="692770" y="20315"/>
                      <a:pt x="684833" y="20315"/>
                    </a:cubicBezTo>
                    <a:close/>
                    <a:moveTo>
                      <a:pt x="462558" y="18827"/>
                    </a:moveTo>
                    <a:cubicBezTo>
                      <a:pt x="453479" y="18827"/>
                      <a:pt x="446162" y="21940"/>
                      <a:pt x="440606" y="28166"/>
                    </a:cubicBezTo>
                    <a:cubicBezTo>
                      <a:pt x="435049" y="34392"/>
                      <a:pt x="432271" y="43780"/>
                      <a:pt x="432271" y="56331"/>
                    </a:cubicBezTo>
                    <a:cubicBezTo>
                      <a:pt x="432271" y="68684"/>
                      <a:pt x="435124" y="78048"/>
                      <a:pt x="440829" y="84423"/>
                    </a:cubicBezTo>
                    <a:cubicBezTo>
                      <a:pt x="446534" y="90797"/>
                      <a:pt x="453777" y="93985"/>
                      <a:pt x="462558" y="93985"/>
                    </a:cubicBezTo>
                    <a:cubicBezTo>
                      <a:pt x="471339" y="93985"/>
                      <a:pt x="478544" y="90822"/>
                      <a:pt x="484175" y="84497"/>
                    </a:cubicBezTo>
                    <a:cubicBezTo>
                      <a:pt x="489806" y="78172"/>
                      <a:pt x="492621" y="68684"/>
                      <a:pt x="492621" y="56034"/>
                    </a:cubicBezTo>
                    <a:cubicBezTo>
                      <a:pt x="492621" y="43532"/>
                      <a:pt x="489880" y="34206"/>
                      <a:pt x="484398" y="28054"/>
                    </a:cubicBezTo>
                    <a:cubicBezTo>
                      <a:pt x="478917" y="21902"/>
                      <a:pt x="471636" y="18827"/>
                      <a:pt x="462558" y="18827"/>
                    </a:cubicBezTo>
                    <a:close/>
                    <a:moveTo>
                      <a:pt x="52983" y="18827"/>
                    </a:moveTo>
                    <a:cubicBezTo>
                      <a:pt x="43904" y="18827"/>
                      <a:pt x="36587" y="21940"/>
                      <a:pt x="31031" y="28166"/>
                    </a:cubicBezTo>
                    <a:cubicBezTo>
                      <a:pt x="25474" y="34392"/>
                      <a:pt x="22696" y="43780"/>
                      <a:pt x="22696" y="56331"/>
                    </a:cubicBezTo>
                    <a:cubicBezTo>
                      <a:pt x="22696" y="68684"/>
                      <a:pt x="25549" y="78048"/>
                      <a:pt x="31254" y="84423"/>
                    </a:cubicBezTo>
                    <a:cubicBezTo>
                      <a:pt x="36959" y="90797"/>
                      <a:pt x="44202" y="93985"/>
                      <a:pt x="52983" y="93985"/>
                    </a:cubicBezTo>
                    <a:cubicBezTo>
                      <a:pt x="61764" y="93985"/>
                      <a:pt x="68969" y="90822"/>
                      <a:pt x="74600" y="84497"/>
                    </a:cubicBezTo>
                    <a:cubicBezTo>
                      <a:pt x="80231" y="78172"/>
                      <a:pt x="83046" y="68684"/>
                      <a:pt x="83046" y="56034"/>
                    </a:cubicBezTo>
                    <a:cubicBezTo>
                      <a:pt x="83046" y="43532"/>
                      <a:pt x="80305" y="34206"/>
                      <a:pt x="74823" y="28054"/>
                    </a:cubicBezTo>
                    <a:cubicBezTo>
                      <a:pt x="69342" y="21902"/>
                      <a:pt x="62061" y="18827"/>
                      <a:pt x="52983" y="18827"/>
                    </a:cubicBezTo>
                    <a:close/>
                    <a:moveTo>
                      <a:pt x="157460" y="2753"/>
                    </a:moveTo>
                    <a:lnTo>
                      <a:pt x="179487" y="2753"/>
                    </a:lnTo>
                    <a:lnTo>
                      <a:pt x="179487" y="92571"/>
                    </a:lnTo>
                    <a:lnTo>
                      <a:pt x="234255" y="92571"/>
                    </a:lnTo>
                    <a:lnTo>
                      <a:pt x="234255" y="110951"/>
                    </a:lnTo>
                    <a:lnTo>
                      <a:pt x="157460" y="110951"/>
                    </a:lnTo>
                    <a:close/>
                    <a:moveTo>
                      <a:pt x="955179" y="1860"/>
                    </a:moveTo>
                    <a:lnTo>
                      <a:pt x="981001" y="1860"/>
                    </a:lnTo>
                    <a:lnTo>
                      <a:pt x="1006673" y="45020"/>
                    </a:lnTo>
                    <a:lnTo>
                      <a:pt x="1031825" y="1860"/>
                    </a:lnTo>
                    <a:lnTo>
                      <a:pt x="1057201" y="1860"/>
                    </a:lnTo>
                    <a:lnTo>
                      <a:pt x="1017091" y="65187"/>
                    </a:lnTo>
                    <a:lnTo>
                      <a:pt x="1017091" y="110951"/>
                    </a:lnTo>
                    <a:lnTo>
                      <a:pt x="995139" y="110951"/>
                    </a:lnTo>
                    <a:lnTo>
                      <a:pt x="995139" y="65038"/>
                    </a:lnTo>
                    <a:close/>
                    <a:moveTo>
                      <a:pt x="852413" y="1860"/>
                    </a:moveTo>
                    <a:lnTo>
                      <a:pt x="873844" y="1860"/>
                    </a:lnTo>
                    <a:lnTo>
                      <a:pt x="918493" y="74712"/>
                    </a:lnTo>
                    <a:lnTo>
                      <a:pt x="918493" y="1860"/>
                    </a:lnTo>
                    <a:lnTo>
                      <a:pt x="938957" y="1860"/>
                    </a:lnTo>
                    <a:lnTo>
                      <a:pt x="938957" y="110951"/>
                    </a:lnTo>
                    <a:lnTo>
                      <a:pt x="916856" y="110951"/>
                    </a:lnTo>
                    <a:lnTo>
                      <a:pt x="872877" y="39811"/>
                    </a:lnTo>
                    <a:lnTo>
                      <a:pt x="872877" y="110951"/>
                    </a:lnTo>
                    <a:lnTo>
                      <a:pt x="852413" y="110951"/>
                    </a:lnTo>
                    <a:close/>
                    <a:moveTo>
                      <a:pt x="778818" y="1860"/>
                    </a:moveTo>
                    <a:lnTo>
                      <a:pt x="802109" y="1860"/>
                    </a:lnTo>
                    <a:lnTo>
                      <a:pt x="845790" y="110951"/>
                    </a:lnTo>
                    <a:lnTo>
                      <a:pt x="821829" y="110951"/>
                    </a:lnTo>
                    <a:lnTo>
                      <a:pt x="812304" y="86171"/>
                    </a:lnTo>
                    <a:lnTo>
                      <a:pt x="768697" y="86171"/>
                    </a:lnTo>
                    <a:lnTo>
                      <a:pt x="759693" y="110951"/>
                    </a:lnTo>
                    <a:lnTo>
                      <a:pt x="736327" y="110951"/>
                    </a:lnTo>
                    <a:close/>
                    <a:moveTo>
                      <a:pt x="652165" y="1860"/>
                    </a:moveTo>
                    <a:lnTo>
                      <a:pt x="687512" y="1860"/>
                    </a:lnTo>
                    <a:cubicBezTo>
                      <a:pt x="700906" y="1860"/>
                      <a:pt x="709637" y="2406"/>
                      <a:pt x="713705" y="3497"/>
                    </a:cubicBezTo>
                    <a:cubicBezTo>
                      <a:pt x="719956" y="5134"/>
                      <a:pt x="725190" y="8694"/>
                      <a:pt x="729407" y="14176"/>
                    </a:cubicBezTo>
                    <a:cubicBezTo>
                      <a:pt x="733623" y="19658"/>
                      <a:pt x="735732" y="26739"/>
                      <a:pt x="735732" y="35421"/>
                    </a:cubicBezTo>
                    <a:cubicBezTo>
                      <a:pt x="735732" y="42118"/>
                      <a:pt x="734516" y="47749"/>
                      <a:pt x="732086" y="52313"/>
                    </a:cubicBezTo>
                    <a:cubicBezTo>
                      <a:pt x="729655" y="56877"/>
                      <a:pt x="726566" y="60461"/>
                      <a:pt x="722821" y="63066"/>
                    </a:cubicBezTo>
                    <a:cubicBezTo>
                      <a:pt x="719076" y="65670"/>
                      <a:pt x="715268" y="67394"/>
                      <a:pt x="711398" y="68238"/>
                    </a:cubicBezTo>
                    <a:cubicBezTo>
                      <a:pt x="706140" y="69279"/>
                      <a:pt x="698525" y="69800"/>
                      <a:pt x="688553" y="69800"/>
                    </a:cubicBezTo>
                    <a:lnTo>
                      <a:pt x="674191" y="69800"/>
                    </a:lnTo>
                    <a:lnTo>
                      <a:pt x="674191" y="110951"/>
                    </a:lnTo>
                    <a:lnTo>
                      <a:pt x="652165" y="110951"/>
                    </a:lnTo>
                    <a:close/>
                    <a:moveTo>
                      <a:pt x="528042" y="1860"/>
                    </a:moveTo>
                    <a:lnTo>
                      <a:pt x="561008" y="1860"/>
                    </a:lnTo>
                    <a:lnTo>
                      <a:pt x="580802" y="76274"/>
                    </a:lnTo>
                    <a:lnTo>
                      <a:pt x="600373" y="1860"/>
                    </a:lnTo>
                    <a:lnTo>
                      <a:pt x="633412" y="1860"/>
                    </a:lnTo>
                    <a:lnTo>
                      <a:pt x="633412" y="110951"/>
                    </a:lnTo>
                    <a:lnTo>
                      <a:pt x="612949" y="110951"/>
                    </a:lnTo>
                    <a:lnTo>
                      <a:pt x="612949" y="25077"/>
                    </a:lnTo>
                    <a:lnTo>
                      <a:pt x="591294" y="110951"/>
                    </a:lnTo>
                    <a:lnTo>
                      <a:pt x="570086" y="110951"/>
                    </a:lnTo>
                    <a:lnTo>
                      <a:pt x="548506" y="25077"/>
                    </a:lnTo>
                    <a:lnTo>
                      <a:pt x="548506" y="110951"/>
                    </a:lnTo>
                    <a:lnTo>
                      <a:pt x="528042" y="110951"/>
                    </a:lnTo>
                    <a:close/>
                    <a:moveTo>
                      <a:pt x="118095" y="1860"/>
                    </a:moveTo>
                    <a:lnTo>
                      <a:pt x="140122" y="1860"/>
                    </a:lnTo>
                    <a:lnTo>
                      <a:pt x="140122" y="110951"/>
                    </a:lnTo>
                    <a:lnTo>
                      <a:pt x="118095" y="110951"/>
                    </a:lnTo>
                    <a:close/>
                    <a:moveTo>
                      <a:pt x="462335" y="0"/>
                    </a:moveTo>
                    <a:cubicBezTo>
                      <a:pt x="478408" y="0"/>
                      <a:pt x="491269" y="4986"/>
                      <a:pt x="500918" y="14957"/>
                    </a:cubicBezTo>
                    <a:cubicBezTo>
                      <a:pt x="510567" y="24929"/>
                      <a:pt x="515392" y="38794"/>
                      <a:pt x="515392" y="56555"/>
                    </a:cubicBezTo>
                    <a:cubicBezTo>
                      <a:pt x="515392" y="74166"/>
                      <a:pt x="510604" y="87945"/>
                      <a:pt x="501030" y="97892"/>
                    </a:cubicBezTo>
                    <a:cubicBezTo>
                      <a:pt x="491455" y="107838"/>
                      <a:pt x="478656" y="112812"/>
                      <a:pt x="462632" y="112812"/>
                    </a:cubicBezTo>
                    <a:cubicBezTo>
                      <a:pt x="446410" y="112812"/>
                      <a:pt x="433512" y="107863"/>
                      <a:pt x="423937" y="97966"/>
                    </a:cubicBezTo>
                    <a:cubicBezTo>
                      <a:pt x="414362" y="88069"/>
                      <a:pt x="409575" y="74439"/>
                      <a:pt x="409575" y="57075"/>
                    </a:cubicBezTo>
                    <a:cubicBezTo>
                      <a:pt x="409575" y="45963"/>
                      <a:pt x="411237" y="36636"/>
                      <a:pt x="414561" y="29096"/>
                    </a:cubicBezTo>
                    <a:cubicBezTo>
                      <a:pt x="417041" y="23540"/>
                      <a:pt x="420427" y="18554"/>
                      <a:pt x="424718" y="14139"/>
                    </a:cubicBezTo>
                    <a:cubicBezTo>
                      <a:pt x="429009" y="9723"/>
                      <a:pt x="433710" y="6449"/>
                      <a:pt x="438820" y="4316"/>
                    </a:cubicBezTo>
                    <a:cubicBezTo>
                      <a:pt x="445616" y="1439"/>
                      <a:pt x="453454" y="0"/>
                      <a:pt x="462335" y="0"/>
                    </a:cubicBezTo>
                    <a:close/>
                    <a:moveTo>
                      <a:pt x="346918" y="0"/>
                    </a:moveTo>
                    <a:cubicBezTo>
                      <a:pt x="360263" y="0"/>
                      <a:pt x="371103" y="3944"/>
                      <a:pt x="379437" y="11832"/>
                    </a:cubicBezTo>
                    <a:cubicBezTo>
                      <a:pt x="384398" y="16495"/>
                      <a:pt x="388119" y="23192"/>
                      <a:pt x="390599" y="31924"/>
                    </a:cubicBezTo>
                    <a:lnTo>
                      <a:pt x="368796" y="37132"/>
                    </a:lnTo>
                    <a:cubicBezTo>
                      <a:pt x="367506" y="31477"/>
                      <a:pt x="364815" y="27012"/>
                      <a:pt x="360722" y="23738"/>
                    </a:cubicBezTo>
                    <a:cubicBezTo>
                      <a:pt x="356629" y="20464"/>
                      <a:pt x="351656" y="18827"/>
                      <a:pt x="345802" y="18827"/>
                    </a:cubicBezTo>
                    <a:cubicBezTo>
                      <a:pt x="337716" y="18827"/>
                      <a:pt x="331155" y="21729"/>
                      <a:pt x="326120" y="27533"/>
                    </a:cubicBezTo>
                    <a:cubicBezTo>
                      <a:pt x="321084" y="33337"/>
                      <a:pt x="318567" y="42738"/>
                      <a:pt x="318567" y="55736"/>
                    </a:cubicBezTo>
                    <a:cubicBezTo>
                      <a:pt x="318567" y="69527"/>
                      <a:pt x="321047" y="79350"/>
                      <a:pt x="326008" y="85204"/>
                    </a:cubicBezTo>
                    <a:cubicBezTo>
                      <a:pt x="330969" y="91058"/>
                      <a:pt x="337418" y="93985"/>
                      <a:pt x="345356" y="93985"/>
                    </a:cubicBezTo>
                    <a:cubicBezTo>
                      <a:pt x="351210" y="93985"/>
                      <a:pt x="356245" y="92124"/>
                      <a:pt x="360462" y="88404"/>
                    </a:cubicBezTo>
                    <a:cubicBezTo>
                      <a:pt x="364678" y="84683"/>
                      <a:pt x="367705" y="78829"/>
                      <a:pt x="369540" y="70842"/>
                    </a:cubicBezTo>
                    <a:lnTo>
                      <a:pt x="390897" y="77614"/>
                    </a:lnTo>
                    <a:cubicBezTo>
                      <a:pt x="387623" y="89520"/>
                      <a:pt x="382178" y="98363"/>
                      <a:pt x="374563" y="104142"/>
                    </a:cubicBezTo>
                    <a:cubicBezTo>
                      <a:pt x="366948" y="109922"/>
                      <a:pt x="357287" y="112812"/>
                      <a:pt x="345579" y="112812"/>
                    </a:cubicBezTo>
                    <a:cubicBezTo>
                      <a:pt x="331093" y="112812"/>
                      <a:pt x="319187" y="107863"/>
                      <a:pt x="309860" y="97966"/>
                    </a:cubicBezTo>
                    <a:cubicBezTo>
                      <a:pt x="300534" y="88069"/>
                      <a:pt x="295870" y="74538"/>
                      <a:pt x="295870" y="57373"/>
                    </a:cubicBezTo>
                    <a:cubicBezTo>
                      <a:pt x="295870" y="39216"/>
                      <a:pt x="300558" y="25115"/>
                      <a:pt x="309935" y="15069"/>
                    </a:cubicBezTo>
                    <a:cubicBezTo>
                      <a:pt x="319311" y="5023"/>
                      <a:pt x="331639" y="0"/>
                      <a:pt x="346918" y="0"/>
                    </a:cubicBezTo>
                    <a:close/>
                    <a:moveTo>
                      <a:pt x="52760" y="0"/>
                    </a:moveTo>
                    <a:cubicBezTo>
                      <a:pt x="68833" y="0"/>
                      <a:pt x="81694" y="4986"/>
                      <a:pt x="91343" y="14957"/>
                    </a:cubicBezTo>
                    <a:cubicBezTo>
                      <a:pt x="100992" y="24929"/>
                      <a:pt x="105817" y="38794"/>
                      <a:pt x="105817" y="56555"/>
                    </a:cubicBezTo>
                    <a:cubicBezTo>
                      <a:pt x="105817" y="74166"/>
                      <a:pt x="101029" y="87945"/>
                      <a:pt x="91455" y="97892"/>
                    </a:cubicBezTo>
                    <a:cubicBezTo>
                      <a:pt x="81880" y="107838"/>
                      <a:pt x="69081" y="112812"/>
                      <a:pt x="53057" y="112812"/>
                    </a:cubicBezTo>
                    <a:cubicBezTo>
                      <a:pt x="36835" y="112812"/>
                      <a:pt x="23937" y="107863"/>
                      <a:pt x="14362" y="97966"/>
                    </a:cubicBezTo>
                    <a:cubicBezTo>
                      <a:pt x="4787" y="88069"/>
                      <a:pt x="0" y="74439"/>
                      <a:pt x="0" y="57075"/>
                    </a:cubicBezTo>
                    <a:cubicBezTo>
                      <a:pt x="0" y="45963"/>
                      <a:pt x="1662" y="36636"/>
                      <a:pt x="4986" y="29096"/>
                    </a:cubicBezTo>
                    <a:cubicBezTo>
                      <a:pt x="7466" y="23540"/>
                      <a:pt x="10852" y="18554"/>
                      <a:pt x="15143" y="14139"/>
                    </a:cubicBezTo>
                    <a:cubicBezTo>
                      <a:pt x="19434" y="9723"/>
                      <a:pt x="24135" y="6449"/>
                      <a:pt x="29245" y="4316"/>
                    </a:cubicBezTo>
                    <a:cubicBezTo>
                      <a:pt x="36041" y="1439"/>
                      <a:pt x="43879" y="0"/>
                      <a:pt x="527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FB9EF8-43D1-4185-BA20-18596AF3F308}"/>
                </a:ext>
              </a:extLst>
            </p:cNvPr>
            <p:cNvSpPr/>
            <p:nvPr/>
          </p:nvSpPr>
          <p:spPr>
            <a:xfrm>
              <a:off x="524086" y="1928815"/>
              <a:ext cx="5200877" cy="2485714"/>
            </a:xfrm>
            <a:custGeom>
              <a:avLst/>
              <a:gdLst>
                <a:gd name="connsiteX0" fmla="*/ 0 w 4099727"/>
                <a:gd name="connsiteY0" fmla="*/ 0 h 1959429"/>
                <a:gd name="connsiteX1" fmla="*/ 1195754 w 4099727"/>
                <a:gd name="connsiteY1" fmla="*/ 683288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  <a:gd name="connsiteX0" fmla="*/ 0 w 4099727"/>
                <a:gd name="connsiteY0" fmla="*/ 0 h 1959429"/>
                <a:gd name="connsiteX1" fmla="*/ 973970 w 4099727"/>
                <a:gd name="connsiteY1" fmla="*/ 849627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727" h="1959429">
                  <a:moveTo>
                    <a:pt x="0" y="0"/>
                  </a:moveTo>
                  <a:lnTo>
                    <a:pt x="973970" y="849627"/>
                  </a:lnTo>
                  <a:lnTo>
                    <a:pt x="1507253" y="411983"/>
                  </a:lnTo>
                  <a:lnTo>
                    <a:pt x="2250831" y="1155561"/>
                  </a:lnTo>
                  <a:lnTo>
                    <a:pt x="2743200" y="572756"/>
                  </a:lnTo>
                  <a:lnTo>
                    <a:pt x="4099727" y="195942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F96E2B-11CC-426D-B780-CE41B074CF54}"/>
                </a:ext>
              </a:extLst>
            </p:cNvPr>
            <p:cNvSpPr/>
            <p:nvPr/>
          </p:nvSpPr>
          <p:spPr>
            <a:xfrm>
              <a:off x="4562836" y="1916370"/>
              <a:ext cx="1024047" cy="1497691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F456C1-7B6A-491B-84B1-A8ADFB91B39B}"/>
                </a:ext>
              </a:extLst>
            </p:cNvPr>
            <p:cNvGrpSpPr/>
            <p:nvPr/>
          </p:nvGrpSpPr>
          <p:grpSpPr>
            <a:xfrm rot="21170207">
              <a:off x="4891997" y="3238051"/>
              <a:ext cx="649209" cy="773245"/>
              <a:chOff x="5071951" y="3009853"/>
              <a:chExt cx="880901" cy="1049203"/>
            </a:xfrm>
            <a:solidFill>
              <a:schemeClr val="accent2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0C1907-6337-42F4-8E69-C6D2D0C17222}"/>
                  </a:ext>
                </a:extLst>
              </p:cNvPr>
              <p:cNvSpPr/>
              <p:nvPr/>
            </p:nvSpPr>
            <p:spPr>
              <a:xfrm>
                <a:off x="5586883" y="3705579"/>
                <a:ext cx="365969" cy="353477"/>
              </a:xfrm>
              <a:custGeom>
                <a:avLst/>
                <a:gdLst>
                  <a:gd name="connsiteX0" fmla="*/ 246540 w 365969"/>
                  <a:gd name="connsiteY0" fmla="*/ 342017 h 353477"/>
                  <a:gd name="connsiteX1" fmla="*/ 187997 w 365969"/>
                  <a:gd name="connsiteY1" fmla="*/ 349026 h 353477"/>
                  <a:gd name="connsiteX2" fmla="*/ 104513 w 365969"/>
                  <a:gd name="connsiteY2" fmla="*/ 336246 h 353477"/>
                  <a:gd name="connsiteX3" fmla="*/ 38755 w 365969"/>
                  <a:gd name="connsiteY3" fmla="*/ 283887 h 353477"/>
                  <a:gd name="connsiteX4" fmla="*/ 2 w 365969"/>
                  <a:gd name="connsiteY4" fmla="*/ 188241 h 353477"/>
                  <a:gd name="connsiteX5" fmla="*/ 37106 w 365969"/>
                  <a:gd name="connsiteY5" fmla="*/ 65384 h 353477"/>
                  <a:gd name="connsiteX6" fmla="*/ 151717 w 365969"/>
                  <a:gd name="connsiteY6" fmla="*/ 1483 h 353477"/>
                  <a:gd name="connsiteX7" fmla="*/ 246333 w 365969"/>
                  <a:gd name="connsiteY7" fmla="*/ 10553 h 353477"/>
                  <a:gd name="connsiteX8" fmla="*/ 336620 w 365969"/>
                  <a:gd name="connsiteY8" fmla="*/ 90945 h 353477"/>
                  <a:gd name="connsiteX9" fmla="*/ 362799 w 365969"/>
                  <a:gd name="connsiteY9" fmla="*/ 183088 h 353477"/>
                  <a:gd name="connsiteX10" fmla="*/ 360944 w 365969"/>
                  <a:gd name="connsiteY10" fmla="*/ 273168 h 353477"/>
                  <a:gd name="connsiteX11" fmla="*/ 345896 w 365969"/>
                  <a:gd name="connsiteY11" fmla="*/ 299554 h 353477"/>
                  <a:gd name="connsiteX12" fmla="*/ 321779 w 365969"/>
                  <a:gd name="connsiteY12" fmla="*/ 322022 h 353477"/>
                  <a:gd name="connsiteX13" fmla="*/ 259114 w 365969"/>
                  <a:gd name="connsiteY13" fmla="*/ 343460 h 353477"/>
                  <a:gd name="connsiteX14" fmla="*/ 246540 w 365969"/>
                  <a:gd name="connsiteY14" fmla="*/ 342017 h 35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969" h="353477">
                    <a:moveTo>
                      <a:pt x="246540" y="342017"/>
                    </a:moveTo>
                    <a:cubicBezTo>
                      <a:pt x="226544" y="340368"/>
                      <a:pt x="207374" y="342430"/>
                      <a:pt x="187997" y="349026"/>
                    </a:cubicBezTo>
                    <a:cubicBezTo>
                      <a:pt x="158726" y="358920"/>
                      <a:pt x="130485" y="351293"/>
                      <a:pt x="104513" y="336246"/>
                    </a:cubicBezTo>
                    <a:cubicBezTo>
                      <a:pt x="79982" y="322022"/>
                      <a:pt x="57720" y="304501"/>
                      <a:pt x="38755" y="283887"/>
                    </a:cubicBezTo>
                    <a:cubicBezTo>
                      <a:pt x="14432" y="257296"/>
                      <a:pt x="-204" y="225757"/>
                      <a:pt x="2" y="188241"/>
                    </a:cubicBezTo>
                    <a:cubicBezTo>
                      <a:pt x="414" y="143510"/>
                      <a:pt x="11340" y="102283"/>
                      <a:pt x="37106" y="65384"/>
                    </a:cubicBezTo>
                    <a:cubicBezTo>
                      <a:pt x="64935" y="25600"/>
                      <a:pt x="104925" y="7048"/>
                      <a:pt x="151717" y="1483"/>
                    </a:cubicBezTo>
                    <a:cubicBezTo>
                      <a:pt x="183874" y="-2434"/>
                      <a:pt x="215413" y="1689"/>
                      <a:pt x="246333" y="10553"/>
                    </a:cubicBezTo>
                    <a:cubicBezTo>
                      <a:pt x="289209" y="22921"/>
                      <a:pt x="315595" y="53635"/>
                      <a:pt x="336620" y="90945"/>
                    </a:cubicBezTo>
                    <a:cubicBezTo>
                      <a:pt x="352905" y="119598"/>
                      <a:pt x="359089" y="150930"/>
                      <a:pt x="362799" y="183088"/>
                    </a:cubicBezTo>
                    <a:cubicBezTo>
                      <a:pt x="366304" y="213183"/>
                      <a:pt x="368365" y="243279"/>
                      <a:pt x="360944" y="273168"/>
                    </a:cubicBezTo>
                    <a:cubicBezTo>
                      <a:pt x="358471" y="283269"/>
                      <a:pt x="353936" y="292339"/>
                      <a:pt x="345896" y="299554"/>
                    </a:cubicBezTo>
                    <a:cubicBezTo>
                      <a:pt x="337651" y="306768"/>
                      <a:pt x="329200" y="313983"/>
                      <a:pt x="321779" y="322022"/>
                    </a:cubicBezTo>
                    <a:cubicBezTo>
                      <a:pt x="304463" y="340162"/>
                      <a:pt x="283025" y="345522"/>
                      <a:pt x="259114" y="343460"/>
                    </a:cubicBezTo>
                    <a:cubicBezTo>
                      <a:pt x="254785" y="342430"/>
                      <a:pt x="250662" y="342223"/>
                      <a:pt x="246540" y="342017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B761DC9-780B-4CC4-8B57-AFF7655B106D}"/>
                  </a:ext>
                </a:extLst>
              </p:cNvPr>
              <p:cNvSpPr/>
              <p:nvPr/>
            </p:nvSpPr>
            <p:spPr>
              <a:xfrm>
                <a:off x="5236369" y="3224103"/>
                <a:ext cx="290788" cy="314437"/>
              </a:xfrm>
              <a:custGeom>
                <a:avLst/>
                <a:gdLst>
                  <a:gd name="connsiteX0" fmla="*/ 157162 w 290788"/>
                  <a:gd name="connsiteY0" fmla="*/ 314134 h 314437"/>
                  <a:gd name="connsiteX1" fmla="*/ 112843 w 290788"/>
                  <a:gd name="connsiteY1" fmla="*/ 308568 h 314437"/>
                  <a:gd name="connsiteX2" fmla="*/ 66875 w 290788"/>
                  <a:gd name="connsiteY2" fmla="*/ 294551 h 314437"/>
                  <a:gd name="connsiteX3" fmla="*/ 27297 w 290788"/>
                  <a:gd name="connsiteY3" fmla="*/ 246727 h 314437"/>
                  <a:gd name="connsiteX4" fmla="*/ 14517 w 290788"/>
                  <a:gd name="connsiteY4" fmla="*/ 191896 h 314437"/>
                  <a:gd name="connsiteX5" fmla="*/ 2561 w 290788"/>
                  <a:gd name="connsiteY5" fmla="*/ 160357 h 314437"/>
                  <a:gd name="connsiteX6" fmla="*/ 17609 w 290788"/>
                  <a:gd name="connsiteY6" fmla="*/ 93775 h 314437"/>
                  <a:gd name="connsiteX7" fmla="*/ 56362 w 290788"/>
                  <a:gd name="connsiteY7" fmla="*/ 39562 h 314437"/>
                  <a:gd name="connsiteX8" fmla="*/ 88725 w 290788"/>
                  <a:gd name="connsiteY8" fmla="*/ 6787 h 314437"/>
                  <a:gd name="connsiteX9" fmla="*/ 122119 w 290788"/>
                  <a:gd name="connsiteY9" fmla="*/ 5344 h 314437"/>
                  <a:gd name="connsiteX10" fmla="*/ 187670 w 290788"/>
                  <a:gd name="connsiteY10" fmla="*/ 28431 h 314437"/>
                  <a:gd name="connsiteX11" fmla="*/ 210551 w 290788"/>
                  <a:gd name="connsiteY11" fmla="*/ 36676 h 314437"/>
                  <a:gd name="connsiteX12" fmla="*/ 242296 w 290788"/>
                  <a:gd name="connsiteY12" fmla="*/ 57496 h 314437"/>
                  <a:gd name="connsiteX13" fmla="*/ 261672 w 290788"/>
                  <a:gd name="connsiteY13" fmla="*/ 103258 h 314437"/>
                  <a:gd name="connsiteX14" fmla="*/ 264146 w 290788"/>
                  <a:gd name="connsiteY14" fmla="*/ 132941 h 314437"/>
                  <a:gd name="connsiteX15" fmla="*/ 277545 w 290788"/>
                  <a:gd name="connsiteY15" fmla="*/ 165510 h 314437"/>
                  <a:gd name="connsiteX16" fmla="*/ 290737 w 290788"/>
                  <a:gd name="connsiteY16" fmla="*/ 198286 h 314437"/>
                  <a:gd name="connsiteX17" fmla="*/ 274865 w 290788"/>
                  <a:gd name="connsiteY17" fmla="*/ 221579 h 314437"/>
                  <a:gd name="connsiteX18" fmla="*/ 227248 w 290788"/>
                  <a:gd name="connsiteY18" fmla="*/ 259714 h 314437"/>
                  <a:gd name="connsiteX19" fmla="*/ 209108 w 290788"/>
                  <a:gd name="connsiteY19" fmla="*/ 285893 h 314437"/>
                  <a:gd name="connsiteX20" fmla="*/ 157162 w 290788"/>
                  <a:gd name="connsiteY20" fmla="*/ 314134 h 3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0788" h="314437">
                    <a:moveTo>
                      <a:pt x="157162" y="314134"/>
                    </a:moveTo>
                    <a:cubicBezTo>
                      <a:pt x="140877" y="315370"/>
                      <a:pt x="126654" y="312691"/>
                      <a:pt x="112843" y="308568"/>
                    </a:cubicBezTo>
                    <a:cubicBezTo>
                      <a:pt x="97383" y="304033"/>
                      <a:pt x="81923" y="299910"/>
                      <a:pt x="66875" y="294551"/>
                    </a:cubicBezTo>
                    <a:cubicBezTo>
                      <a:pt x="44612" y="286511"/>
                      <a:pt x="33275" y="268372"/>
                      <a:pt x="27297" y="246727"/>
                    </a:cubicBezTo>
                    <a:cubicBezTo>
                      <a:pt x="22350" y="228588"/>
                      <a:pt x="18639" y="210242"/>
                      <a:pt x="14517" y="191896"/>
                    </a:cubicBezTo>
                    <a:cubicBezTo>
                      <a:pt x="12043" y="180764"/>
                      <a:pt x="5241" y="171282"/>
                      <a:pt x="2561" y="160357"/>
                    </a:cubicBezTo>
                    <a:cubicBezTo>
                      <a:pt x="-3829" y="135827"/>
                      <a:pt x="1942" y="112946"/>
                      <a:pt x="17609" y="93775"/>
                    </a:cubicBezTo>
                    <a:cubicBezTo>
                      <a:pt x="31626" y="76460"/>
                      <a:pt x="43376" y="57496"/>
                      <a:pt x="56362" y="39562"/>
                    </a:cubicBezTo>
                    <a:cubicBezTo>
                      <a:pt x="65638" y="26988"/>
                      <a:pt x="76151" y="16063"/>
                      <a:pt x="88725" y="6787"/>
                    </a:cubicBezTo>
                    <a:cubicBezTo>
                      <a:pt x="99857" y="-1459"/>
                      <a:pt x="111812" y="-2490"/>
                      <a:pt x="122119" y="5344"/>
                    </a:cubicBezTo>
                    <a:cubicBezTo>
                      <a:pt x="141702" y="20391"/>
                      <a:pt x="161903" y="30904"/>
                      <a:pt x="187670" y="28431"/>
                    </a:cubicBezTo>
                    <a:cubicBezTo>
                      <a:pt x="195503" y="27606"/>
                      <a:pt x="203336" y="32760"/>
                      <a:pt x="210551" y="36676"/>
                    </a:cubicBezTo>
                    <a:cubicBezTo>
                      <a:pt x="221682" y="42654"/>
                      <a:pt x="231783" y="50487"/>
                      <a:pt x="242296" y="57496"/>
                    </a:cubicBezTo>
                    <a:cubicBezTo>
                      <a:pt x="257962" y="68009"/>
                      <a:pt x="260023" y="85942"/>
                      <a:pt x="261672" y="103258"/>
                    </a:cubicBezTo>
                    <a:cubicBezTo>
                      <a:pt x="262703" y="113152"/>
                      <a:pt x="263115" y="123047"/>
                      <a:pt x="264146" y="132941"/>
                    </a:cubicBezTo>
                    <a:cubicBezTo>
                      <a:pt x="265383" y="145103"/>
                      <a:pt x="269505" y="155822"/>
                      <a:pt x="277545" y="165510"/>
                    </a:cubicBezTo>
                    <a:cubicBezTo>
                      <a:pt x="285378" y="174786"/>
                      <a:pt x="290119" y="185918"/>
                      <a:pt x="290737" y="198286"/>
                    </a:cubicBezTo>
                    <a:cubicBezTo>
                      <a:pt x="291356" y="210242"/>
                      <a:pt x="286409" y="218899"/>
                      <a:pt x="274865" y="221579"/>
                    </a:cubicBezTo>
                    <a:cubicBezTo>
                      <a:pt x="252809" y="226938"/>
                      <a:pt x="239204" y="242192"/>
                      <a:pt x="227248" y="259714"/>
                    </a:cubicBezTo>
                    <a:cubicBezTo>
                      <a:pt x="221270" y="268372"/>
                      <a:pt x="215292" y="277235"/>
                      <a:pt x="209108" y="285893"/>
                    </a:cubicBezTo>
                    <a:cubicBezTo>
                      <a:pt x="195915" y="304033"/>
                      <a:pt x="179218" y="315989"/>
                      <a:pt x="157162" y="314134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34A2B1-2CAA-44C6-A0EF-339BCA45597C}"/>
                  </a:ext>
                </a:extLst>
              </p:cNvPr>
              <p:cNvSpPr/>
              <p:nvPr/>
            </p:nvSpPr>
            <p:spPr>
              <a:xfrm>
                <a:off x="5589249" y="3495254"/>
                <a:ext cx="187194" cy="185281"/>
              </a:xfrm>
              <a:custGeom>
                <a:avLst/>
                <a:gdLst>
                  <a:gd name="connsiteX0" fmla="*/ 114103 w 187194"/>
                  <a:gd name="connsiteY0" fmla="*/ 185216 h 185281"/>
                  <a:gd name="connsiteX1" fmla="*/ 37833 w 187194"/>
                  <a:gd name="connsiteY1" fmla="*/ 171611 h 185281"/>
                  <a:gd name="connsiteX2" fmla="*/ 3202 w 187194"/>
                  <a:gd name="connsiteY2" fmla="*/ 123376 h 185281"/>
                  <a:gd name="connsiteX3" fmla="*/ 1553 w 187194"/>
                  <a:gd name="connsiteY3" fmla="*/ 58855 h 185281"/>
                  <a:gd name="connsiteX4" fmla="*/ 29381 w 187194"/>
                  <a:gd name="connsiteY4" fmla="*/ 25874 h 185281"/>
                  <a:gd name="connsiteX5" fmla="*/ 68135 w 187194"/>
                  <a:gd name="connsiteY5" fmla="*/ 7115 h 185281"/>
                  <a:gd name="connsiteX6" fmla="*/ 143374 w 187194"/>
                  <a:gd name="connsiteY6" fmla="*/ 17216 h 185281"/>
                  <a:gd name="connsiteX7" fmla="*/ 182952 w 187194"/>
                  <a:gd name="connsiteY7" fmla="*/ 98433 h 185281"/>
                  <a:gd name="connsiteX8" fmla="*/ 183364 w 187194"/>
                  <a:gd name="connsiteY8" fmla="*/ 102556 h 185281"/>
                  <a:gd name="connsiteX9" fmla="*/ 170171 w 187194"/>
                  <a:gd name="connsiteY9" fmla="*/ 165015 h 185281"/>
                  <a:gd name="connsiteX10" fmla="*/ 133479 w 187194"/>
                  <a:gd name="connsiteY10" fmla="*/ 185216 h 185281"/>
                  <a:gd name="connsiteX11" fmla="*/ 114103 w 187194"/>
                  <a:gd name="connsiteY11" fmla="*/ 185216 h 18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194" h="185281">
                    <a:moveTo>
                      <a:pt x="114103" y="185216"/>
                    </a:moveTo>
                    <a:cubicBezTo>
                      <a:pt x="87924" y="185216"/>
                      <a:pt x="61951" y="183155"/>
                      <a:pt x="37833" y="171611"/>
                    </a:cubicBezTo>
                    <a:cubicBezTo>
                      <a:pt x="17426" y="161923"/>
                      <a:pt x="4851" y="146875"/>
                      <a:pt x="3202" y="123376"/>
                    </a:cubicBezTo>
                    <a:cubicBezTo>
                      <a:pt x="1759" y="101937"/>
                      <a:pt x="-2157" y="80499"/>
                      <a:pt x="1553" y="58855"/>
                    </a:cubicBezTo>
                    <a:cubicBezTo>
                      <a:pt x="4439" y="42158"/>
                      <a:pt x="12066" y="30615"/>
                      <a:pt x="29381" y="25874"/>
                    </a:cubicBezTo>
                    <a:cubicBezTo>
                      <a:pt x="43398" y="22163"/>
                      <a:pt x="55148" y="13506"/>
                      <a:pt x="68135" y="7115"/>
                    </a:cubicBezTo>
                    <a:cubicBezTo>
                      <a:pt x="93283" y="-5459"/>
                      <a:pt x="122142" y="-924"/>
                      <a:pt x="143374" y="17216"/>
                    </a:cubicBezTo>
                    <a:cubicBezTo>
                      <a:pt x="168728" y="38654"/>
                      <a:pt x="182539" y="65246"/>
                      <a:pt x="182952" y="98433"/>
                    </a:cubicBezTo>
                    <a:cubicBezTo>
                      <a:pt x="182952" y="99876"/>
                      <a:pt x="182952" y="101319"/>
                      <a:pt x="183364" y="102556"/>
                    </a:cubicBezTo>
                    <a:cubicBezTo>
                      <a:pt x="193671" y="126468"/>
                      <a:pt x="181097" y="145638"/>
                      <a:pt x="170171" y="165015"/>
                    </a:cubicBezTo>
                    <a:cubicBezTo>
                      <a:pt x="162132" y="179032"/>
                      <a:pt x="149970" y="186040"/>
                      <a:pt x="133479" y="185216"/>
                    </a:cubicBezTo>
                    <a:cubicBezTo>
                      <a:pt x="127295" y="185010"/>
                      <a:pt x="120699" y="185216"/>
                      <a:pt x="114103" y="185216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031403-D31F-45A9-AFDC-A1A7F1B7E3A7}"/>
                  </a:ext>
                </a:extLst>
              </p:cNvPr>
              <p:cNvSpPr/>
              <p:nvPr/>
            </p:nvSpPr>
            <p:spPr>
              <a:xfrm>
                <a:off x="5425894" y="3779796"/>
                <a:ext cx="122562" cy="123384"/>
              </a:xfrm>
              <a:custGeom>
                <a:avLst/>
                <a:gdLst>
                  <a:gd name="connsiteX0" fmla="*/ 0 w 122562"/>
                  <a:gd name="connsiteY0" fmla="*/ 56100 h 123384"/>
                  <a:gd name="connsiteX1" fmla="*/ 14842 w 122562"/>
                  <a:gd name="connsiteY1" fmla="*/ 10544 h 123384"/>
                  <a:gd name="connsiteX2" fmla="*/ 41845 w 122562"/>
                  <a:gd name="connsiteY2" fmla="*/ 31 h 123384"/>
                  <a:gd name="connsiteX3" fmla="*/ 94822 w 122562"/>
                  <a:gd name="connsiteY3" fmla="*/ 25386 h 123384"/>
                  <a:gd name="connsiteX4" fmla="*/ 112137 w 122562"/>
                  <a:gd name="connsiteY4" fmla="*/ 45793 h 123384"/>
                  <a:gd name="connsiteX5" fmla="*/ 97502 w 122562"/>
                  <a:gd name="connsiteY5" fmla="*/ 114642 h 123384"/>
                  <a:gd name="connsiteX6" fmla="*/ 47411 w 122562"/>
                  <a:gd name="connsiteY6" fmla="*/ 123093 h 123384"/>
                  <a:gd name="connsiteX7" fmla="*/ 2267 w 122562"/>
                  <a:gd name="connsiteY7" fmla="*/ 80836 h 123384"/>
                  <a:gd name="connsiteX8" fmla="*/ 0 w 122562"/>
                  <a:gd name="connsiteY8" fmla="*/ 56100 h 1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62" h="123384">
                    <a:moveTo>
                      <a:pt x="0" y="56100"/>
                    </a:moveTo>
                    <a:cubicBezTo>
                      <a:pt x="412" y="39403"/>
                      <a:pt x="1443" y="23118"/>
                      <a:pt x="14842" y="10544"/>
                    </a:cubicBezTo>
                    <a:cubicBezTo>
                      <a:pt x="22469" y="3329"/>
                      <a:pt x="31126" y="-381"/>
                      <a:pt x="41845" y="31"/>
                    </a:cubicBezTo>
                    <a:cubicBezTo>
                      <a:pt x="63283" y="856"/>
                      <a:pt x="82454" y="5391"/>
                      <a:pt x="94822" y="25386"/>
                    </a:cubicBezTo>
                    <a:cubicBezTo>
                      <a:pt x="99563" y="33013"/>
                      <a:pt x="105953" y="39197"/>
                      <a:pt x="112137" y="45793"/>
                    </a:cubicBezTo>
                    <a:cubicBezTo>
                      <a:pt x="131308" y="65994"/>
                      <a:pt x="122650" y="103717"/>
                      <a:pt x="97502" y="114642"/>
                    </a:cubicBezTo>
                    <a:cubicBezTo>
                      <a:pt x="81423" y="121651"/>
                      <a:pt x="64726" y="124330"/>
                      <a:pt x="47411" y="123093"/>
                    </a:cubicBezTo>
                    <a:cubicBezTo>
                      <a:pt x="22675" y="121444"/>
                      <a:pt x="5566" y="105572"/>
                      <a:pt x="2267" y="80836"/>
                    </a:cubicBezTo>
                    <a:cubicBezTo>
                      <a:pt x="1237" y="72590"/>
                      <a:pt x="824" y="64345"/>
                      <a:pt x="0" y="56100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6F6483-F659-4B4E-8E6A-BA2801771702}"/>
                  </a:ext>
                </a:extLst>
              </p:cNvPr>
              <p:cNvSpPr/>
              <p:nvPr/>
            </p:nvSpPr>
            <p:spPr>
              <a:xfrm>
                <a:off x="5071951" y="3009853"/>
                <a:ext cx="85841" cy="87071"/>
              </a:xfrm>
              <a:custGeom>
                <a:avLst/>
                <a:gdLst>
                  <a:gd name="connsiteX0" fmla="*/ 49688 w 85841"/>
                  <a:gd name="connsiteY0" fmla="*/ 87049 h 87071"/>
                  <a:gd name="connsiteX1" fmla="*/ 34846 w 85841"/>
                  <a:gd name="connsiteY1" fmla="*/ 83339 h 87071"/>
                  <a:gd name="connsiteX2" fmla="*/ 834 w 85841"/>
                  <a:gd name="connsiteY2" fmla="*/ 36752 h 87071"/>
                  <a:gd name="connsiteX3" fmla="*/ 26395 w 85841"/>
                  <a:gd name="connsiteY3" fmla="*/ 11398 h 87071"/>
                  <a:gd name="connsiteX4" fmla="*/ 43504 w 85841"/>
                  <a:gd name="connsiteY4" fmla="*/ 4183 h 87071"/>
                  <a:gd name="connsiteX5" fmla="*/ 53192 w 85841"/>
                  <a:gd name="connsiteY5" fmla="*/ 266 h 87071"/>
                  <a:gd name="connsiteX6" fmla="*/ 62881 w 85841"/>
                  <a:gd name="connsiteY6" fmla="*/ 3565 h 87071"/>
                  <a:gd name="connsiteX7" fmla="*/ 70508 w 85841"/>
                  <a:gd name="connsiteY7" fmla="*/ 79834 h 87071"/>
                  <a:gd name="connsiteX8" fmla="*/ 49688 w 85841"/>
                  <a:gd name="connsiteY8" fmla="*/ 87049 h 8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41" h="87071">
                    <a:moveTo>
                      <a:pt x="49688" y="87049"/>
                    </a:moveTo>
                    <a:cubicBezTo>
                      <a:pt x="44535" y="87255"/>
                      <a:pt x="39588" y="86018"/>
                      <a:pt x="34846" y="83339"/>
                    </a:cubicBezTo>
                    <a:cubicBezTo>
                      <a:pt x="16706" y="72826"/>
                      <a:pt x="4957" y="57366"/>
                      <a:pt x="834" y="36752"/>
                    </a:cubicBezTo>
                    <a:cubicBezTo>
                      <a:pt x="-3082" y="17376"/>
                      <a:pt x="7018" y="7893"/>
                      <a:pt x="26395" y="11398"/>
                    </a:cubicBezTo>
                    <a:cubicBezTo>
                      <a:pt x="34022" y="12841"/>
                      <a:pt x="41030" y="15520"/>
                      <a:pt x="43504" y="4183"/>
                    </a:cubicBezTo>
                    <a:cubicBezTo>
                      <a:pt x="44329" y="473"/>
                      <a:pt x="49276" y="-558"/>
                      <a:pt x="53192" y="266"/>
                    </a:cubicBezTo>
                    <a:cubicBezTo>
                      <a:pt x="56491" y="1091"/>
                      <a:pt x="59583" y="2328"/>
                      <a:pt x="62881" y="3565"/>
                    </a:cubicBezTo>
                    <a:cubicBezTo>
                      <a:pt x="84319" y="12428"/>
                      <a:pt x="97924" y="58396"/>
                      <a:pt x="70508" y="79834"/>
                    </a:cubicBezTo>
                    <a:cubicBezTo>
                      <a:pt x="63911" y="85194"/>
                      <a:pt x="58346" y="87049"/>
                      <a:pt x="49688" y="87049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454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3075057"/>
            <a:ext cx="5948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Step 7 - Barriers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30138-924C-474D-85EA-146E252A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52" y="4270681"/>
            <a:ext cx="7602449" cy="8000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Determine Barriers for each threat </a:t>
            </a:r>
          </a:p>
        </p:txBody>
      </p:sp>
    </p:spTree>
    <p:extLst>
      <p:ext uri="{BB962C8B-B14F-4D97-AF65-F5344CB8AC3E}">
        <p14:creationId xmlns:p14="http://schemas.microsoft.com/office/powerpoint/2010/main" val="2121488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4166365" y="560985"/>
            <a:ext cx="8025635" cy="2397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3964069" y="412701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C1078C3-2B7C-4CFF-A167-11222875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2" y="1251444"/>
            <a:ext cx="339997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Barrier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- definition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96E9AF23-ED0B-44E2-890A-15A91BBB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75" y="816132"/>
            <a:ext cx="406790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 barrier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is defined as: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6EDAA04-D537-4C0F-8374-C3DD7935F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365" y="1332093"/>
            <a:ext cx="8025635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A measure which is put in to prevent the release of a hazard or to</a:t>
            </a:r>
            <a:r>
              <a:rPr lang="id-ID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prevent the occurrence of a top event once the hazard is released -</a:t>
            </a:r>
            <a:r>
              <a:rPr lang="id-ID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barriers may be physical or non- physical</a:t>
            </a:r>
          </a:p>
        </p:txBody>
      </p:sp>
      <p:grpSp>
        <p:nvGrpSpPr>
          <p:cNvPr id="33" name="Group 43">
            <a:extLst>
              <a:ext uri="{FF2B5EF4-FFF2-40B4-BE49-F238E27FC236}">
                <a16:creationId xmlns:a16="http://schemas.microsoft.com/office/drawing/2014/main" id="{D67E7ED7-1001-4586-9BD4-36C6482DE029}"/>
              </a:ext>
            </a:extLst>
          </p:cNvPr>
          <p:cNvGrpSpPr>
            <a:grpSpLocks/>
          </p:cNvGrpSpPr>
          <p:nvPr/>
        </p:nvGrpSpPr>
        <p:grpSpPr bwMode="auto">
          <a:xfrm>
            <a:off x="1934677" y="2790599"/>
            <a:ext cx="10030597" cy="4070183"/>
            <a:chOff x="365" y="1777"/>
            <a:chExt cx="5612" cy="1918"/>
          </a:xfrm>
        </p:grpSpPr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520CF924-1325-4B50-891E-BDDE91A59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2305"/>
              <a:ext cx="674" cy="5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Hazard</a:t>
              </a: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F2CFB72F-E611-439A-970A-26916A02F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209"/>
              <a:ext cx="882" cy="862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2B8FD1ED-718A-4F21-9620-BDA37BE36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448"/>
              <a:ext cx="7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Top Event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(Incident)</a:t>
              </a: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0AB136C1-0264-40E5-9790-AA19A26BB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777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6" name="Rectangle 10">
              <a:extLst>
                <a:ext uri="{FF2B5EF4-FFF2-40B4-BE49-F238E27FC236}">
                  <a16:creationId xmlns:a16="http://schemas.microsoft.com/office/drawing/2014/main" id="{EAE31D4F-3F86-4889-A5DB-EC5F9AE56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257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7" name="Rectangle 11">
              <a:extLst>
                <a:ext uri="{FF2B5EF4-FFF2-40B4-BE49-F238E27FC236}">
                  <a16:creationId xmlns:a16="http://schemas.microsoft.com/office/drawing/2014/main" id="{49538CD9-6924-4A3C-8D3E-C5753401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785"/>
              <a:ext cx="830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8" name="Rectangle 12">
              <a:extLst>
                <a:ext uri="{FF2B5EF4-FFF2-40B4-BE49-F238E27FC236}">
                  <a16:creationId xmlns:a16="http://schemas.microsoft.com/office/drawing/2014/main" id="{1120A627-9FD4-4A51-B89A-DD6C2B568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3361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9" name="Rectangle 13">
              <a:extLst>
                <a:ext uri="{FF2B5EF4-FFF2-40B4-BE49-F238E27FC236}">
                  <a16:creationId xmlns:a16="http://schemas.microsoft.com/office/drawing/2014/main" id="{2027A55C-9F8E-4C3D-8573-2747ECB11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2256"/>
              <a:ext cx="5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Asset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Damage</a:t>
              </a:r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8733CCE0-86B1-42EF-A247-C0876110B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1872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People</a:t>
              </a:r>
            </a:p>
          </p:txBody>
        </p:sp>
        <p:sp>
          <p:nvSpPr>
            <p:cNvPr id="71" name="Rectangle 15">
              <a:extLst>
                <a:ext uri="{FF2B5EF4-FFF2-40B4-BE49-F238E27FC236}">
                  <a16:creationId xmlns:a16="http://schemas.microsoft.com/office/drawing/2014/main" id="{4CCD98BE-AFCC-4C3E-AAD5-41E6BE4AB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2832"/>
              <a:ext cx="8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Environment</a:t>
              </a:r>
            </a:p>
          </p:txBody>
        </p:sp>
        <p:sp>
          <p:nvSpPr>
            <p:cNvPr id="72" name="Rectangle 16">
              <a:extLst>
                <a:ext uri="{FF2B5EF4-FFF2-40B4-BE49-F238E27FC236}">
                  <a16:creationId xmlns:a16="http://schemas.microsoft.com/office/drawing/2014/main" id="{1E27A58A-7C48-4B5A-A0BB-27FA6657F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3456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Reputation</a:t>
              </a:r>
            </a:p>
          </p:txBody>
        </p:sp>
        <p:sp>
          <p:nvSpPr>
            <p:cNvPr id="73" name="Line 17">
              <a:extLst>
                <a:ext uri="{FF2B5EF4-FFF2-40B4-BE49-F238E27FC236}">
                  <a16:creationId xmlns:a16="http://schemas.microsoft.com/office/drawing/2014/main" id="{731468CD-3E66-4573-A0DB-FD20367A3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872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8">
              <a:extLst>
                <a:ext uri="{FF2B5EF4-FFF2-40B4-BE49-F238E27FC236}">
                  <a16:creationId xmlns:a16="http://schemas.microsoft.com/office/drawing/2014/main" id="{43EC5087-A91D-4FAA-9E97-055BEFF00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1872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9">
              <a:extLst>
                <a:ext uri="{FF2B5EF4-FFF2-40B4-BE49-F238E27FC236}">
                  <a16:creationId xmlns:a16="http://schemas.microsoft.com/office/drawing/2014/main" id="{F2D160CA-CF23-4EE2-8AC1-31B93F5D9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2400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0">
              <a:extLst>
                <a:ext uri="{FF2B5EF4-FFF2-40B4-BE49-F238E27FC236}">
                  <a16:creationId xmlns:a16="http://schemas.microsoft.com/office/drawing/2014/main" id="{BF5C75DA-DE83-4573-9F24-A4D56EA17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2976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1">
              <a:extLst>
                <a:ext uri="{FF2B5EF4-FFF2-40B4-BE49-F238E27FC236}">
                  <a16:creationId xmlns:a16="http://schemas.microsoft.com/office/drawing/2014/main" id="{6C4DCF3E-457D-4877-B358-935D97666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7" y="3648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2">
              <a:extLst>
                <a:ext uri="{FF2B5EF4-FFF2-40B4-BE49-F238E27FC236}">
                  <a16:creationId xmlns:a16="http://schemas.microsoft.com/office/drawing/2014/main" id="{48121F49-7666-4140-8DA2-2C886EB84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" y="2640"/>
              <a:ext cx="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A9F2E8F4-EBD9-4468-8BB6-264F8AD2B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969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80" name="Rectangle 24">
              <a:extLst>
                <a:ext uri="{FF2B5EF4-FFF2-40B4-BE49-F238E27FC236}">
                  <a16:creationId xmlns:a16="http://schemas.microsoft.com/office/drawing/2014/main" id="{67516998-0046-402B-BCBD-C89831480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401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5DBFD14F-DDDC-41FD-AF12-BD59681F5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929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82" name="Line 26">
              <a:extLst>
                <a:ext uri="{FF2B5EF4-FFF2-40B4-BE49-F238E27FC236}">
                  <a16:creationId xmlns:a16="http://schemas.microsoft.com/office/drawing/2014/main" id="{5BDE781F-1EFC-40C4-955F-50C7E72AC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064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7">
              <a:extLst>
                <a:ext uri="{FF2B5EF4-FFF2-40B4-BE49-F238E27FC236}">
                  <a16:creationId xmlns:a16="http://schemas.microsoft.com/office/drawing/2014/main" id="{FBC1E51C-6BC0-43FF-A659-9340399B7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064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8">
              <a:extLst>
                <a:ext uri="{FF2B5EF4-FFF2-40B4-BE49-F238E27FC236}">
                  <a16:creationId xmlns:a16="http://schemas.microsoft.com/office/drawing/2014/main" id="{D5226036-4765-40D1-B7EC-D2B218181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496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29">
              <a:extLst>
                <a:ext uri="{FF2B5EF4-FFF2-40B4-BE49-F238E27FC236}">
                  <a16:creationId xmlns:a16="http://schemas.microsoft.com/office/drawing/2014/main" id="{751D7592-D2B2-4CBC-8468-28F0E5802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3024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0">
              <a:extLst>
                <a:ext uri="{FF2B5EF4-FFF2-40B4-BE49-F238E27FC236}">
                  <a16:creationId xmlns:a16="http://schemas.microsoft.com/office/drawing/2014/main" id="{4BF73E6C-B323-4D1B-95BB-77E58E855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59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31">
              <a:extLst>
                <a:ext uri="{FF2B5EF4-FFF2-40B4-BE49-F238E27FC236}">
                  <a16:creationId xmlns:a16="http://schemas.microsoft.com/office/drawing/2014/main" id="{5B4FD9B9-A3F5-4C09-8E54-D36C01FD6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1969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88" name="Rectangle 32">
              <a:extLst>
                <a:ext uri="{FF2B5EF4-FFF2-40B4-BE49-F238E27FC236}">
                  <a16:creationId xmlns:a16="http://schemas.microsoft.com/office/drawing/2014/main" id="{D2F425E7-742E-47FD-96DA-913E8503E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401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89" name="Rectangle 33">
              <a:extLst>
                <a:ext uri="{FF2B5EF4-FFF2-40B4-BE49-F238E27FC236}">
                  <a16:creationId xmlns:a16="http://schemas.microsoft.com/office/drawing/2014/main" id="{D3168514-8458-44B8-917F-E57455072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401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90" name="Rectangle 34">
              <a:extLst>
                <a:ext uri="{FF2B5EF4-FFF2-40B4-BE49-F238E27FC236}">
                  <a16:creationId xmlns:a16="http://schemas.microsoft.com/office/drawing/2014/main" id="{1BD80F52-C2D3-4F29-BD1A-DA369B459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929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91" name="Rectangle 35">
              <a:extLst>
                <a:ext uri="{FF2B5EF4-FFF2-40B4-BE49-F238E27FC236}">
                  <a16:creationId xmlns:a16="http://schemas.microsoft.com/office/drawing/2014/main" id="{5D9D31CF-1E3A-4CD7-A8E7-78F3A0A57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929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92" name="Rectangle 36">
              <a:extLst>
                <a:ext uri="{FF2B5EF4-FFF2-40B4-BE49-F238E27FC236}">
                  <a16:creationId xmlns:a16="http://schemas.microsoft.com/office/drawing/2014/main" id="{FCC540AC-47FF-40EB-AFBF-AA3888B4A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1969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93" name="Line 37">
              <a:extLst>
                <a:ext uri="{FF2B5EF4-FFF2-40B4-BE49-F238E27FC236}">
                  <a16:creationId xmlns:a16="http://schemas.microsoft.com/office/drawing/2014/main" id="{FDBEA19B-AEC2-47C7-B495-D0B968D19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064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8">
              <a:extLst>
                <a:ext uri="{FF2B5EF4-FFF2-40B4-BE49-F238E27FC236}">
                  <a16:creationId xmlns:a16="http://schemas.microsoft.com/office/drawing/2014/main" id="{A7CDE5E7-2CC8-41B0-A392-3487D39C2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49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9">
              <a:extLst>
                <a:ext uri="{FF2B5EF4-FFF2-40B4-BE49-F238E27FC236}">
                  <a16:creationId xmlns:a16="http://schemas.microsoft.com/office/drawing/2014/main" id="{5DCB5C7C-F0AA-4317-B4DC-1096C1D16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3024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0">
              <a:extLst>
                <a:ext uri="{FF2B5EF4-FFF2-40B4-BE49-F238E27FC236}">
                  <a16:creationId xmlns:a16="http://schemas.microsoft.com/office/drawing/2014/main" id="{ED61F0C0-4B88-4FD8-8CDD-8D3B7440F8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2064"/>
              <a:ext cx="26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1">
              <a:extLst>
                <a:ext uri="{FF2B5EF4-FFF2-40B4-BE49-F238E27FC236}">
                  <a16:creationId xmlns:a16="http://schemas.microsoft.com/office/drawing/2014/main" id="{4A2A881D-09F0-4264-949B-103079D24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244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2">
              <a:extLst>
                <a:ext uri="{FF2B5EF4-FFF2-40B4-BE49-F238E27FC236}">
                  <a16:creationId xmlns:a16="http://schemas.microsoft.com/office/drawing/2014/main" id="{0C564D4C-BAC6-4461-AA94-1159729A3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1" y="2928"/>
              <a:ext cx="10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CB2F83-A116-4B5C-A712-403004BA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800524"/>
              </p:ext>
            </p:extLst>
          </p:nvPr>
        </p:nvGraphicFramePr>
        <p:xfrm>
          <a:off x="-3432925" y="266443"/>
          <a:ext cx="11573197" cy="7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E974EC-C856-4D27-81DB-D872C98ED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943601"/>
              </p:ext>
            </p:extLst>
          </p:nvPr>
        </p:nvGraphicFramePr>
        <p:xfrm>
          <a:off x="4406231" y="266443"/>
          <a:ext cx="7715441" cy="658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00A87D5-16AA-4A8F-A8A5-4C986D6C6FD9}"/>
              </a:ext>
            </a:extLst>
          </p:cNvPr>
          <p:cNvGrpSpPr/>
          <p:nvPr/>
        </p:nvGrpSpPr>
        <p:grpSpPr>
          <a:xfrm>
            <a:off x="445518" y="2364607"/>
            <a:ext cx="4380676" cy="3765274"/>
            <a:chOff x="524086" y="1759762"/>
            <a:chExt cx="5200877" cy="4470252"/>
          </a:xfrm>
        </p:grpSpPr>
        <p:sp>
          <p:nvSpPr>
            <p:cNvPr id="7" name="Graphic 21">
              <a:extLst>
                <a:ext uri="{FF2B5EF4-FFF2-40B4-BE49-F238E27FC236}">
                  <a16:creationId xmlns:a16="http://schemas.microsoft.com/office/drawing/2014/main" id="{CA74FAAC-9CA2-4EDA-AC0A-7ED2618FAFEE}"/>
                </a:ext>
              </a:extLst>
            </p:cNvPr>
            <p:cNvSpPr/>
            <p:nvPr/>
          </p:nvSpPr>
          <p:spPr>
            <a:xfrm>
              <a:off x="1317153" y="1759762"/>
              <a:ext cx="3176570" cy="2704299"/>
            </a:xfrm>
            <a:custGeom>
              <a:avLst/>
              <a:gdLst>
                <a:gd name="connsiteX0" fmla="*/ 590301 w 3176570"/>
                <a:gd name="connsiteY0" fmla="*/ 0 h 2704299"/>
                <a:gd name="connsiteX1" fmla="*/ 580778 w 3176570"/>
                <a:gd name="connsiteY1" fmla="*/ 34053 h 2704299"/>
                <a:gd name="connsiteX2" fmla="*/ 571832 w 3176570"/>
                <a:gd name="connsiteY2" fmla="*/ 90903 h 2704299"/>
                <a:gd name="connsiteX3" fmla="*/ 566926 w 3176570"/>
                <a:gd name="connsiteY3" fmla="*/ 536762 h 2704299"/>
                <a:gd name="connsiteX4" fmla="*/ 565772 w 3176570"/>
                <a:gd name="connsiteY4" fmla="*/ 584667 h 2704299"/>
                <a:gd name="connsiteX5" fmla="*/ 577892 w 3176570"/>
                <a:gd name="connsiteY5" fmla="*/ 600539 h 2704299"/>
                <a:gd name="connsiteX6" fmla="*/ 792597 w 3176570"/>
                <a:gd name="connsiteY6" fmla="*/ 658255 h 2704299"/>
                <a:gd name="connsiteX7" fmla="*/ 1891516 w 3176570"/>
                <a:gd name="connsiteY7" fmla="*/ 950300 h 2704299"/>
                <a:gd name="connsiteX8" fmla="*/ 3033434 w 3176570"/>
                <a:gd name="connsiteY8" fmla="*/ 1254176 h 2704299"/>
                <a:gd name="connsiteX9" fmla="*/ 3121740 w 3176570"/>
                <a:gd name="connsiteY9" fmla="*/ 1278417 h 2704299"/>
                <a:gd name="connsiteX10" fmla="*/ 3119720 w 3176570"/>
                <a:gd name="connsiteY10" fmla="*/ 1298041 h 2704299"/>
                <a:gd name="connsiteX11" fmla="*/ 3122606 w 3176570"/>
                <a:gd name="connsiteY11" fmla="*/ 1364703 h 2704299"/>
                <a:gd name="connsiteX12" fmla="*/ 3105002 w 3176570"/>
                <a:gd name="connsiteY12" fmla="*/ 1440023 h 2704299"/>
                <a:gd name="connsiteX13" fmla="*/ 3059406 w 3176570"/>
                <a:gd name="connsiteY13" fmla="*/ 1465707 h 2704299"/>
                <a:gd name="connsiteX14" fmla="*/ 3047863 w 3176570"/>
                <a:gd name="connsiteY14" fmla="*/ 1478404 h 2704299"/>
                <a:gd name="connsiteX15" fmla="*/ 3019871 w 3176570"/>
                <a:gd name="connsiteY15" fmla="*/ 1778818 h 2704299"/>
                <a:gd name="connsiteX16" fmla="*/ 3020159 w 3176570"/>
                <a:gd name="connsiteY16" fmla="*/ 1783147 h 2704299"/>
                <a:gd name="connsiteX17" fmla="*/ 3096057 w 3176570"/>
                <a:gd name="connsiteY17" fmla="*/ 1722545 h 2704299"/>
                <a:gd name="connsiteX18" fmla="*/ 3176571 w 3176570"/>
                <a:gd name="connsiteY18" fmla="*/ 1823260 h 2704299"/>
                <a:gd name="connsiteX19" fmla="*/ 3168779 w 3176570"/>
                <a:gd name="connsiteY19" fmla="*/ 1829897 h 2704299"/>
                <a:gd name="connsiteX20" fmla="*/ 3051037 w 3176570"/>
                <a:gd name="connsiteY20" fmla="*/ 1923686 h 2704299"/>
                <a:gd name="connsiteX21" fmla="*/ 3045266 w 3176570"/>
                <a:gd name="connsiteY21" fmla="*/ 1941001 h 2704299"/>
                <a:gd name="connsiteX22" fmla="*/ 3132418 w 3176570"/>
                <a:gd name="connsiteY22" fmla="*/ 2240837 h 2704299"/>
                <a:gd name="connsiteX23" fmla="*/ 3138766 w 3176570"/>
                <a:gd name="connsiteY23" fmla="*/ 2263058 h 2704299"/>
                <a:gd name="connsiteX24" fmla="*/ 3157524 w 3176570"/>
                <a:gd name="connsiteY24" fmla="*/ 2296245 h 2704299"/>
                <a:gd name="connsiteX25" fmla="*/ 3162719 w 3176570"/>
                <a:gd name="connsiteY25" fmla="*/ 2303460 h 2704299"/>
                <a:gd name="connsiteX26" fmla="*/ 2933873 w 3176570"/>
                <a:gd name="connsiteY26" fmla="*/ 2294514 h 2704299"/>
                <a:gd name="connsiteX27" fmla="*/ 2735906 w 3176570"/>
                <a:gd name="connsiteY27" fmla="*/ 2176772 h 2704299"/>
                <a:gd name="connsiteX28" fmla="*/ 2714263 w 3176570"/>
                <a:gd name="connsiteY28" fmla="*/ 2193799 h 2704299"/>
                <a:gd name="connsiteX29" fmla="*/ 2586710 w 3176570"/>
                <a:gd name="connsiteY29" fmla="*/ 2296534 h 2704299"/>
                <a:gd name="connsiteX30" fmla="*/ 2580361 w 3176570"/>
                <a:gd name="connsiteY30" fmla="*/ 2308943 h 2704299"/>
                <a:gd name="connsiteX31" fmla="*/ 2568240 w 3176570"/>
                <a:gd name="connsiteY31" fmla="*/ 2360599 h 2704299"/>
                <a:gd name="connsiteX32" fmla="*/ 2565066 w 3176570"/>
                <a:gd name="connsiteY32" fmla="*/ 2372431 h 2704299"/>
                <a:gd name="connsiteX33" fmla="*/ 2564489 w 3176570"/>
                <a:gd name="connsiteY33" fmla="*/ 2497387 h 2704299"/>
                <a:gd name="connsiteX34" fmla="*/ 2565066 w 3176570"/>
                <a:gd name="connsiteY34" fmla="*/ 2502004 h 2704299"/>
                <a:gd name="connsiteX35" fmla="*/ 2689733 w 3176570"/>
                <a:gd name="connsiteY35" fmla="*/ 2502004 h 2704299"/>
                <a:gd name="connsiteX36" fmla="*/ 2689733 w 3176570"/>
                <a:gd name="connsiteY36" fmla="*/ 2671690 h 2704299"/>
                <a:gd name="connsiteX37" fmla="*/ 2823058 w 3176570"/>
                <a:gd name="connsiteY37" fmla="*/ 2671690 h 2704299"/>
                <a:gd name="connsiteX38" fmla="*/ 2823058 w 3176570"/>
                <a:gd name="connsiteY38" fmla="*/ 2704300 h 2704299"/>
                <a:gd name="connsiteX39" fmla="*/ 220916 w 3176570"/>
                <a:gd name="connsiteY39" fmla="*/ 2704300 h 2704299"/>
                <a:gd name="connsiteX40" fmla="*/ 220916 w 3176570"/>
                <a:gd name="connsiteY40" fmla="*/ 2671979 h 2704299"/>
                <a:gd name="connsiteX41" fmla="*/ 375019 w 3176570"/>
                <a:gd name="connsiteY41" fmla="*/ 2671979 h 2704299"/>
                <a:gd name="connsiteX42" fmla="*/ 283827 w 3176570"/>
                <a:gd name="connsiteY42" fmla="*/ 1844903 h 2704299"/>
                <a:gd name="connsiteX43" fmla="*/ 275458 w 3176570"/>
                <a:gd name="connsiteY43" fmla="*/ 1846635 h 2704299"/>
                <a:gd name="connsiteX44" fmla="*/ 246023 w 3176570"/>
                <a:gd name="connsiteY44" fmla="*/ 1835669 h 2704299"/>
                <a:gd name="connsiteX45" fmla="*/ 247466 w 3176570"/>
                <a:gd name="connsiteY45" fmla="*/ 1803925 h 2704299"/>
                <a:gd name="connsiteX46" fmla="*/ 254392 w 3176570"/>
                <a:gd name="connsiteY46" fmla="*/ 1790073 h 2704299"/>
                <a:gd name="connsiteX47" fmla="*/ 265647 w 3176570"/>
                <a:gd name="connsiteY47" fmla="*/ 1749383 h 2704299"/>
                <a:gd name="connsiteX48" fmla="*/ 267089 w 3176570"/>
                <a:gd name="connsiteY48" fmla="*/ 1693686 h 2704299"/>
                <a:gd name="connsiteX49" fmla="*/ 237366 w 3176570"/>
                <a:gd name="connsiteY49" fmla="*/ 1426748 h 2704299"/>
                <a:gd name="connsiteX50" fmla="*/ 222936 w 3176570"/>
                <a:gd name="connsiteY50" fmla="*/ 1296886 h 2704299"/>
                <a:gd name="connsiteX51" fmla="*/ 211393 w 3176570"/>
                <a:gd name="connsiteY51" fmla="*/ 1272934 h 2704299"/>
                <a:gd name="connsiteX52" fmla="*/ 23238 w 3176570"/>
                <a:gd name="connsiteY52" fmla="*/ 933273 h 2704299"/>
                <a:gd name="connsiteX53" fmla="*/ 293350 w 3176570"/>
                <a:gd name="connsiteY53" fmla="*/ 143425 h 2704299"/>
                <a:gd name="connsiteX54" fmla="*/ 564617 w 3176570"/>
                <a:gd name="connsiteY54" fmla="*/ 6349 h 2704299"/>
                <a:gd name="connsiteX55" fmla="*/ 588570 w 3176570"/>
                <a:gd name="connsiteY55" fmla="*/ 289 h 2704299"/>
                <a:gd name="connsiteX56" fmla="*/ 590301 w 3176570"/>
                <a:gd name="connsiteY56" fmla="*/ 0 h 2704299"/>
                <a:gd name="connsiteX57" fmla="*/ 2657124 w 3176570"/>
                <a:gd name="connsiteY57" fmla="*/ 2074037 h 2704299"/>
                <a:gd name="connsiteX58" fmla="*/ 2626823 w 3176570"/>
                <a:gd name="connsiteY58" fmla="*/ 1674063 h 2704299"/>
                <a:gd name="connsiteX59" fmla="*/ 2666935 w 3176570"/>
                <a:gd name="connsiteY59" fmla="*/ 1704941 h 2704299"/>
                <a:gd name="connsiteX60" fmla="*/ 2927813 w 3176570"/>
                <a:gd name="connsiteY60" fmla="*/ 1840863 h 2704299"/>
                <a:gd name="connsiteX61" fmla="*/ 2951477 w 3176570"/>
                <a:gd name="connsiteY61" fmla="*/ 1838554 h 2704299"/>
                <a:gd name="connsiteX62" fmla="*/ 2952054 w 3176570"/>
                <a:gd name="connsiteY62" fmla="*/ 1837977 h 2704299"/>
                <a:gd name="connsiteX63" fmla="*/ 2973120 w 3176570"/>
                <a:gd name="connsiteY63" fmla="*/ 1800173 h 2704299"/>
                <a:gd name="connsiteX64" fmla="*/ 2991878 w 3176570"/>
                <a:gd name="connsiteY64" fmla="*/ 1603360 h 2704299"/>
                <a:gd name="connsiteX65" fmla="*/ 3004576 w 3176570"/>
                <a:gd name="connsiteY65" fmla="*/ 1470035 h 2704299"/>
                <a:gd name="connsiteX66" fmla="*/ 2997073 w 3176570"/>
                <a:gd name="connsiteY66" fmla="*/ 1453586 h 2704299"/>
                <a:gd name="connsiteX67" fmla="*/ 2842393 w 3176570"/>
                <a:gd name="connsiteY67" fmla="*/ 1367012 h 2704299"/>
                <a:gd name="connsiteX68" fmla="*/ 2541114 w 3176570"/>
                <a:gd name="connsiteY68" fmla="*/ 1258216 h 2704299"/>
                <a:gd name="connsiteX69" fmla="*/ 1912005 w 3176570"/>
                <a:gd name="connsiteY69" fmla="*/ 1094302 h 2704299"/>
                <a:gd name="connsiteX70" fmla="*/ 1464704 w 3176570"/>
                <a:gd name="connsiteY70" fmla="*/ 990124 h 2704299"/>
                <a:gd name="connsiteX71" fmla="*/ 1387075 w 3176570"/>
                <a:gd name="connsiteY71" fmla="*/ 970789 h 2704299"/>
                <a:gd name="connsiteX72" fmla="*/ 1387075 w 3176570"/>
                <a:gd name="connsiteY72" fmla="*/ 1060827 h 2704299"/>
                <a:gd name="connsiteX73" fmla="*/ 1458355 w 3176570"/>
                <a:gd name="connsiteY73" fmla="*/ 1060827 h 2704299"/>
                <a:gd name="connsiteX74" fmla="*/ 1458355 w 3176570"/>
                <a:gd name="connsiteY74" fmla="*/ 1149998 h 2704299"/>
                <a:gd name="connsiteX75" fmla="*/ 1545795 w 3176570"/>
                <a:gd name="connsiteY75" fmla="*/ 1149998 h 2704299"/>
                <a:gd name="connsiteX76" fmla="*/ 1545795 w 3176570"/>
                <a:gd name="connsiteY76" fmla="*/ 1349985 h 2704299"/>
                <a:gd name="connsiteX77" fmla="*/ 1488079 w 3176570"/>
                <a:gd name="connsiteY77" fmla="*/ 1349985 h 2704299"/>
                <a:gd name="connsiteX78" fmla="*/ 1740588 w 3176570"/>
                <a:gd name="connsiteY78" fmla="*/ 2671979 h 2704299"/>
                <a:gd name="connsiteX79" fmla="*/ 2395668 w 3176570"/>
                <a:gd name="connsiteY79" fmla="*/ 2671979 h 2704299"/>
                <a:gd name="connsiteX80" fmla="*/ 2395668 w 3176570"/>
                <a:gd name="connsiteY80" fmla="*/ 2450636 h 2704299"/>
                <a:gd name="connsiteX81" fmla="*/ 2253975 w 3176570"/>
                <a:gd name="connsiteY81" fmla="*/ 2564337 h 2704299"/>
                <a:gd name="connsiteX82" fmla="*/ 2173749 w 3176570"/>
                <a:gd name="connsiteY82" fmla="*/ 2463623 h 2704299"/>
                <a:gd name="connsiteX83" fmla="*/ 2195970 w 3176570"/>
                <a:gd name="connsiteY83" fmla="*/ 2444865 h 2704299"/>
                <a:gd name="connsiteX84" fmla="*/ 2350073 w 3176570"/>
                <a:gd name="connsiteY84" fmla="*/ 2322218 h 2704299"/>
                <a:gd name="connsiteX85" fmla="*/ 2361327 w 3176570"/>
                <a:gd name="connsiteY85" fmla="*/ 2300574 h 2704299"/>
                <a:gd name="connsiteX86" fmla="*/ 2383548 w 3176570"/>
                <a:gd name="connsiteY86" fmla="*/ 2241992 h 2704299"/>
                <a:gd name="connsiteX87" fmla="*/ 2491766 w 3176570"/>
                <a:gd name="connsiteY87" fmla="*/ 2201302 h 2704299"/>
                <a:gd name="connsiteX88" fmla="*/ 2502732 w 3176570"/>
                <a:gd name="connsiteY88" fmla="*/ 2198127 h 2704299"/>
                <a:gd name="connsiteX89" fmla="*/ 2657124 w 3176570"/>
                <a:gd name="connsiteY89" fmla="*/ 2074037 h 2704299"/>
                <a:gd name="connsiteX90" fmla="*/ 381368 w 3176570"/>
                <a:gd name="connsiteY90" fmla="*/ 2671979 h 2704299"/>
                <a:gd name="connsiteX91" fmla="*/ 392911 w 3176570"/>
                <a:gd name="connsiteY91" fmla="*/ 2671979 h 2704299"/>
                <a:gd name="connsiteX92" fmla="*/ 909184 w 3176570"/>
                <a:gd name="connsiteY92" fmla="*/ 2671690 h 2704299"/>
                <a:gd name="connsiteX93" fmla="*/ 936888 w 3176570"/>
                <a:gd name="connsiteY93" fmla="*/ 2669670 h 2704299"/>
                <a:gd name="connsiteX94" fmla="*/ 944391 w 3176570"/>
                <a:gd name="connsiteY94" fmla="*/ 2641678 h 2704299"/>
                <a:gd name="connsiteX95" fmla="*/ 985081 w 3176570"/>
                <a:gd name="connsiteY95" fmla="*/ 2405618 h 2704299"/>
                <a:gd name="connsiteX96" fmla="*/ 1047126 w 3176570"/>
                <a:gd name="connsiteY96" fmla="*/ 2054125 h 2704299"/>
                <a:gd name="connsiteX97" fmla="*/ 1109171 w 3176570"/>
                <a:gd name="connsiteY97" fmla="*/ 1700035 h 2704299"/>
                <a:gd name="connsiteX98" fmla="*/ 1165733 w 3176570"/>
                <a:gd name="connsiteY98" fmla="*/ 1379421 h 2704299"/>
                <a:gd name="connsiteX99" fmla="*/ 1170350 w 3176570"/>
                <a:gd name="connsiteY99" fmla="*/ 1348543 h 2704299"/>
                <a:gd name="connsiteX100" fmla="*/ 1151593 w 3176570"/>
                <a:gd name="connsiteY100" fmla="*/ 1348543 h 2704299"/>
                <a:gd name="connsiteX101" fmla="*/ 1121003 w 3176570"/>
                <a:gd name="connsiteY101" fmla="*/ 1348831 h 2704299"/>
                <a:gd name="connsiteX102" fmla="*/ 1110902 w 3176570"/>
                <a:gd name="connsiteY102" fmla="*/ 1338154 h 2704299"/>
                <a:gd name="connsiteX103" fmla="*/ 1111191 w 3176570"/>
                <a:gd name="connsiteY103" fmla="*/ 1157790 h 2704299"/>
                <a:gd name="connsiteX104" fmla="*/ 1111191 w 3176570"/>
                <a:gd name="connsiteY104" fmla="*/ 1148555 h 2704299"/>
                <a:gd name="connsiteX105" fmla="*/ 1200651 w 3176570"/>
                <a:gd name="connsiteY105" fmla="*/ 1148555 h 2704299"/>
                <a:gd name="connsiteX106" fmla="*/ 1200651 w 3176570"/>
                <a:gd name="connsiteY106" fmla="*/ 1059095 h 2704299"/>
                <a:gd name="connsiteX107" fmla="*/ 1266737 w 3176570"/>
                <a:gd name="connsiteY107" fmla="*/ 1059095 h 2704299"/>
                <a:gd name="connsiteX108" fmla="*/ 1266737 w 3176570"/>
                <a:gd name="connsiteY108" fmla="*/ 1049860 h 2704299"/>
                <a:gd name="connsiteX109" fmla="*/ 1266448 w 3176570"/>
                <a:gd name="connsiteY109" fmla="*/ 946548 h 2704299"/>
                <a:gd name="connsiteX110" fmla="*/ 1257213 w 3176570"/>
                <a:gd name="connsiteY110" fmla="*/ 934428 h 2704299"/>
                <a:gd name="connsiteX111" fmla="*/ 980175 w 3176570"/>
                <a:gd name="connsiteY111" fmla="*/ 861128 h 2704299"/>
                <a:gd name="connsiteX112" fmla="*/ 529122 w 3176570"/>
                <a:gd name="connsiteY112" fmla="*/ 741367 h 2704299"/>
                <a:gd name="connsiteX113" fmla="*/ 517867 w 3176570"/>
                <a:gd name="connsiteY113" fmla="*/ 744830 h 2704299"/>
                <a:gd name="connsiteX114" fmla="*/ 261895 w 3176570"/>
                <a:gd name="connsiteY114" fmla="*/ 1184917 h 2704299"/>
                <a:gd name="connsiteX115" fmla="*/ 248909 w 3176570"/>
                <a:gd name="connsiteY115" fmla="*/ 1214352 h 2704299"/>
                <a:gd name="connsiteX116" fmla="*/ 234191 w 3176570"/>
                <a:gd name="connsiteY116" fmla="*/ 1265142 h 2704299"/>
                <a:gd name="connsiteX117" fmla="*/ 230728 w 3176570"/>
                <a:gd name="connsiteY117" fmla="*/ 1301792 h 2704299"/>
                <a:gd name="connsiteX118" fmla="*/ 252083 w 3176570"/>
                <a:gd name="connsiteY118" fmla="*/ 1499182 h 2704299"/>
                <a:gd name="connsiteX119" fmla="*/ 278056 w 3176570"/>
                <a:gd name="connsiteY119" fmla="*/ 1734088 h 2704299"/>
                <a:gd name="connsiteX120" fmla="*/ 294505 w 3176570"/>
                <a:gd name="connsiteY120" fmla="*/ 1814025 h 2704299"/>
                <a:gd name="connsiteX121" fmla="*/ 294216 w 3176570"/>
                <a:gd name="connsiteY121" fmla="*/ 1829897 h 2704299"/>
                <a:gd name="connsiteX122" fmla="*/ 291619 w 3176570"/>
                <a:gd name="connsiteY122" fmla="*/ 1856446 h 2704299"/>
                <a:gd name="connsiteX123" fmla="*/ 307491 w 3176570"/>
                <a:gd name="connsiteY123" fmla="*/ 1998717 h 2704299"/>
                <a:gd name="connsiteX124" fmla="*/ 341255 w 3176570"/>
                <a:gd name="connsiteY124" fmla="*/ 2306057 h 2704299"/>
                <a:gd name="connsiteX125" fmla="*/ 375885 w 3176570"/>
                <a:gd name="connsiteY125" fmla="*/ 2624074 h 2704299"/>
                <a:gd name="connsiteX126" fmla="*/ 381368 w 3176570"/>
                <a:gd name="connsiteY126" fmla="*/ 2671979 h 2704299"/>
                <a:gd name="connsiteX127" fmla="*/ 1695858 w 3176570"/>
                <a:gd name="connsiteY127" fmla="*/ 2671401 h 2704299"/>
                <a:gd name="connsiteX128" fmla="*/ 1622269 w 3176570"/>
                <a:gd name="connsiteY128" fmla="*/ 2290185 h 2704299"/>
                <a:gd name="connsiteX129" fmla="*/ 1052320 w 3176570"/>
                <a:gd name="connsiteY129" fmla="*/ 2669381 h 2704299"/>
                <a:gd name="connsiteX130" fmla="*/ 1053475 w 3176570"/>
                <a:gd name="connsiteY130" fmla="*/ 2671401 h 2704299"/>
                <a:gd name="connsiteX131" fmla="*/ 1695858 w 3176570"/>
                <a:gd name="connsiteY131" fmla="*/ 2671401 h 2704299"/>
                <a:gd name="connsiteX132" fmla="*/ 1567727 w 3176570"/>
                <a:gd name="connsiteY132" fmla="*/ 2237374 h 2704299"/>
                <a:gd name="connsiteX133" fmla="*/ 1568593 w 3176570"/>
                <a:gd name="connsiteY133" fmla="*/ 2235354 h 2704299"/>
                <a:gd name="connsiteX134" fmla="*/ 1126197 w 3176570"/>
                <a:gd name="connsiteY134" fmla="*/ 1854138 h 2704299"/>
                <a:gd name="connsiteX135" fmla="*/ 1059824 w 3176570"/>
                <a:gd name="connsiteY135" fmla="*/ 2237374 h 2704299"/>
                <a:gd name="connsiteX136" fmla="*/ 1567727 w 3176570"/>
                <a:gd name="connsiteY136" fmla="*/ 2237374 h 2704299"/>
                <a:gd name="connsiteX137" fmla="*/ 985369 w 3176570"/>
                <a:gd name="connsiteY137" fmla="*/ 2659281 h 2704299"/>
                <a:gd name="connsiteX138" fmla="*/ 987101 w 3176570"/>
                <a:gd name="connsiteY138" fmla="*/ 2660724 h 2704299"/>
                <a:gd name="connsiteX139" fmla="*/ 1552721 w 3176570"/>
                <a:gd name="connsiteY139" fmla="*/ 2284702 h 2704299"/>
                <a:gd name="connsiteX140" fmla="*/ 1551567 w 3176570"/>
                <a:gd name="connsiteY140" fmla="*/ 2282393 h 2704299"/>
                <a:gd name="connsiteX141" fmla="*/ 1548681 w 3176570"/>
                <a:gd name="connsiteY141" fmla="*/ 2282105 h 2704299"/>
                <a:gd name="connsiteX142" fmla="*/ 1057515 w 3176570"/>
                <a:gd name="connsiteY142" fmla="*/ 2282105 h 2704299"/>
                <a:gd name="connsiteX143" fmla="*/ 1049723 w 3176570"/>
                <a:gd name="connsiteY143" fmla="*/ 2289031 h 2704299"/>
                <a:gd name="connsiteX144" fmla="*/ 997201 w 3176570"/>
                <a:gd name="connsiteY144" fmla="*/ 2589444 h 2704299"/>
                <a:gd name="connsiteX145" fmla="*/ 985369 w 3176570"/>
                <a:gd name="connsiteY145" fmla="*/ 2659281 h 2704299"/>
                <a:gd name="connsiteX146" fmla="*/ 1183914 w 3176570"/>
                <a:gd name="connsiteY146" fmla="*/ 1843460 h 2704299"/>
                <a:gd name="connsiteX147" fmla="*/ 1183048 w 3176570"/>
                <a:gd name="connsiteY147" fmla="*/ 1845192 h 2704299"/>
                <a:gd name="connsiteX148" fmla="*/ 1606397 w 3176570"/>
                <a:gd name="connsiteY148" fmla="*/ 2209671 h 2704299"/>
                <a:gd name="connsiteX149" fmla="*/ 1605820 w 3176570"/>
                <a:gd name="connsiteY149" fmla="*/ 2202167 h 2704299"/>
                <a:gd name="connsiteX150" fmla="*/ 1539158 w 3176570"/>
                <a:gd name="connsiteY150" fmla="*/ 1851541 h 2704299"/>
                <a:gd name="connsiteX151" fmla="*/ 1528769 w 3176570"/>
                <a:gd name="connsiteY151" fmla="*/ 1842595 h 2704299"/>
                <a:gd name="connsiteX152" fmla="*/ 1192283 w 3176570"/>
                <a:gd name="connsiteY152" fmla="*/ 1842595 h 2704299"/>
                <a:gd name="connsiteX153" fmla="*/ 1183914 w 3176570"/>
                <a:gd name="connsiteY153" fmla="*/ 1843460 h 2704299"/>
                <a:gd name="connsiteX154" fmla="*/ 1457778 w 3176570"/>
                <a:gd name="connsiteY154" fmla="*/ 1424728 h 2704299"/>
                <a:gd name="connsiteX155" fmla="*/ 1454315 w 3176570"/>
                <a:gd name="connsiteY155" fmla="*/ 1424151 h 2704299"/>
                <a:gd name="connsiteX156" fmla="*/ 1187088 w 3176570"/>
                <a:gd name="connsiteY156" fmla="*/ 1798442 h 2704299"/>
                <a:gd name="connsiteX157" fmla="*/ 1528480 w 3176570"/>
                <a:gd name="connsiteY157" fmla="*/ 1798442 h 2704299"/>
                <a:gd name="connsiteX158" fmla="*/ 1457778 w 3176570"/>
                <a:gd name="connsiteY158" fmla="*/ 1424728 h 2704299"/>
                <a:gd name="connsiteX159" fmla="*/ 1137741 w 3176570"/>
                <a:gd name="connsiteY159" fmla="*/ 1789207 h 2704299"/>
                <a:gd name="connsiteX160" fmla="*/ 1139184 w 3176570"/>
                <a:gd name="connsiteY160" fmla="*/ 1789784 h 2704299"/>
                <a:gd name="connsiteX161" fmla="*/ 1144378 w 3176570"/>
                <a:gd name="connsiteY161" fmla="*/ 1782858 h 2704299"/>
                <a:gd name="connsiteX162" fmla="*/ 1438443 w 3176570"/>
                <a:gd name="connsiteY162" fmla="*/ 1371052 h 2704299"/>
                <a:gd name="connsiteX163" fmla="*/ 1443349 w 3176570"/>
                <a:gd name="connsiteY163" fmla="*/ 1355757 h 2704299"/>
                <a:gd name="connsiteX164" fmla="*/ 1436134 w 3176570"/>
                <a:gd name="connsiteY164" fmla="*/ 1348543 h 2704299"/>
                <a:gd name="connsiteX165" fmla="*/ 1222872 w 3176570"/>
                <a:gd name="connsiteY165" fmla="*/ 1348254 h 2704299"/>
                <a:gd name="connsiteX166" fmla="*/ 1213926 w 3176570"/>
                <a:gd name="connsiteY166" fmla="*/ 1355757 h 2704299"/>
                <a:gd name="connsiteX167" fmla="*/ 1205557 w 3176570"/>
                <a:gd name="connsiteY167" fmla="*/ 1397890 h 2704299"/>
                <a:gd name="connsiteX168" fmla="*/ 1148130 w 3176570"/>
                <a:gd name="connsiteY168" fmla="*/ 1724276 h 2704299"/>
                <a:gd name="connsiteX169" fmla="*/ 1137741 w 3176570"/>
                <a:gd name="connsiteY169" fmla="*/ 1789207 h 2704299"/>
                <a:gd name="connsiteX170" fmla="*/ 2918579 w 3176570"/>
                <a:gd name="connsiteY170" fmla="*/ 1982268 h 2704299"/>
                <a:gd name="connsiteX171" fmla="*/ 2951188 w 3176570"/>
                <a:gd name="connsiteY171" fmla="*/ 1947927 h 2704299"/>
                <a:gd name="connsiteX172" fmla="*/ 2916558 w 3176570"/>
                <a:gd name="connsiteY172" fmla="*/ 1916471 h 2704299"/>
                <a:gd name="connsiteX173" fmla="*/ 2883660 w 3176570"/>
                <a:gd name="connsiteY173" fmla="*/ 1950524 h 2704299"/>
                <a:gd name="connsiteX174" fmla="*/ 2918579 w 3176570"/>
                <a:gd name="connsiteY174" fmla="*/ 1982268 h 2704299"/>
                <a:gd name="connsiteX175" fmla="*/ 2465505 w 3176570"/>
                <a:gd name="connsiteY175" fmla="*/ 2346458 h 2704299"/>
                <a:gd name="connsiteX176" fmla="*/ 2499269 w 3176570"/>
                <a:gd name="connsiteY176" fmla="*/ 2314426 h 2704299"/>
                <a:gd name="connsiteX177" fmla="*/ 2465505 w 3176570"/>
                <a:gd name="connsiteY177" fmla="*/ 2281527 h 2704299"/>
                <a:gd name="connsiteX178" fmla="*/ 2432318 w 3176570"/>
                <a:gd name="connsiteY178" fmla="*/ 2312983 h 2704299"/>
                <a:gd name="connsiteX179" fmla="*/ 2465505 w 3176570"/>
                <a:gd name="connsiteY179" fmla="*/ 2346458 h 27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176570" h="2704299">
                  <a:moveTo>
                    <a:pt x="590301" y="0"/>
                  </a:moveTo>
                  <a:cubicBezTo>
                    <a:pt x="587127" y="11255"/>
                    <a:pt x="584529" y="23087"/>
                    <a:pt x="580778" y="34053"/>
                  </a:cubicBezTo>
                  <a:cubicBezTo>
                    <a:pt x="574718" y="52522"/>
                    <a:pt x="571832" y="71280"/>
                    <a:pt x="571832" y="90903"/>
                  </a:cubicBezTo>
                  <a:cubicBezTo>
                    <a:pt x="570389" y="239523"/>
                    <a:pt x="568657" y="388142"/>
                    <a:pt x="566926" y="536762"/>
                  </a:cubicBezTo>
                  <a:cubicBezTo>
                    <a:pt x="566637" y="552634"/>
                    <a:pt x="566637" y="568795"/>
                    <a:pt x="565772" y="584667"/>
                  </a:cubicBezTo>
                  <a:cubicBezTo>
                    <a:pt x="565194" y="593901"/>
                    <a:pt x="568657" y="598230"/>
                    <a:pt x="577892" y="600539"/>
                  </a:cubicBezTo>
                  <a:cubicBezTo>
                    <a:pt x="649460" y="619585"/>
                    <a:pt x="721029" y="639209"/>
                    <a:pt x="792597" y="658255"/>
                  </a:cubicBezTo>
                  <a:cubicBezTo>
                    <a:pt x="1158807" y="755796"/>
                    <a:pt x="1525306" y="853048"/>
                    <a:pt x="1891516" y="950300"/>
                  </a:cubicBezTo>
                  <a:cubicBezTo>
                    <a:pt x="2272155" y="1051592"/>
                    <a:pt x="2652795" y="1152884"/>
                    <a:pt x="3033434" y="1254176"/>
                  </a:cubicBezTo>
                  <a:cubicBezTo>
                    <a:pt x="3062581" y="1261968"/>
                    <a:pt x="3091728" y="1270048"/>
                    <a:pt x="3121740" y="1278417"/>
                  </a:cubicBezTo>
                  <a:cubicBezTo>
                    <a:pt x="3121163" y="1284477"/>
                    <a:pt x="3120586" y="1291403"/>
                    <a:pt x="3119720" y="1298041"/>
                  </a:cubicBezTo>
                  <a:cubicBezTo>
                    <a:pt x="3117123" y="1320262"/>
                    <a:pt x="3117700" y="1342482"/>
                    <a:pt x="3122606" y="1364703"/>
                  </a:cubicBezTo>
                  <a:cubicBezTo>
                    <a:pt x="3128378" y="1392407"/>
                    <a:pt x="3123183" y="1417802"/>
                    <a:pt x="3105002" y="1440023"/>
                  </a:cubicBezTo>
                  <a:cubicBezTo>
                    <a:pt x="3093171" y="1454452"/>
                    <a:pt x="3077587" y="1463110"/>
                    <a:pt x="3059406" y="1465707"/>
                  </a:cubicBezTo>
                  <a:cubicBezTo>
                    <a:pt x="3051615" y="1466861"/>
                    <a:pt x="3048441" y="1470324"/>
                    <a:pt x="3047863" y="1478404"/>
                  </a:cubicBezTo>
                  <a:cubicBezTo>
                    <a:pt x="3038917" y="1578542"/>
                    <a:pt x="3029394" y="1678680"/>
                    <a:pt x="3019871" y="1778818"/>
                  </a:cubicBezTo>
                  <a:cubicBezTo>
                    <a:pt x="3019871" y="1779684"/>
                    <a:pt x="3019871" y="1780261"/>
                    <a:pt x="3020159" y="1783147"/>
                  </a:cubicBezTo>
                  <a:cubicBezTo>
                    <a:pt x="3045555" y="1762657"/>
                    <a:pt x="3070084" y="1743034"/>
                    <a:pt x="3096057" y="1722545"/>
                  </a:cubicBezTo>
                  <a:cubicBezTo>
                    <a:pt x="3123183" y="1756309"/>
                    <a:pt x="3149733" y="1789495"/>
                    <a:pt x="3176571" y="1823260"/>
                  </a:cubicBezTo>
                  <a:cubicBezTo>
                    <a:pt x="3173108" y="1826145"/>
                    <a:pt x="3171088" y="1827877"/>
                    <a:pt x="3168779" y="1829897"/>
                  </a:cubicBezTo>
                  <a:cubicBezTo>
                    <a:pt x="3129532" y="1861352"/>
                    <a:pt x="3090573" y="1892808"/>
                    <a:pt x="3051037" y="1923686"/>
                  </a:cubicBezTo>
                  <a:cubicBezTo>
                    <a:pt x="3044689" y="1928592"/>
                    <a:pt x="3042957" y="1933209"/>
                    <a:pt x="3045266" y="1941001"/>
                  </a:cubicBezTo>
                  <a:cubicBezTo>
                    <a:pt x="3074413" y="2040850"/>
                    <a:pt x="3103271" y="2140988"/>
                    <a:pt x="3132418" y="2240837"/>
                  </a:cubicBezTo>
                  <a:cubicBezTo>
                    <a:pt x="3134438" y="2248340"/>
                    <a:pt x="3136746" y="2255555"/>
                    <a:pt x="3138766" y="2263058"/>
                  </a:cubicBezTo>
                  <a:cubicBezTo>
                    <a:pt x="3142230" y="2275756"/>
                    <a:pt x="3146847" y="2287588"/>
                    <a:pt x="3157524" y="2296245"/>
                  </a:cubicBezTo>
                  <a:cubicBezTo>
                    <a:pt x="3159833" y="2297977"/>
                    <a:pt x="3160987" y="2301151"/>
                    <a:pt x="3162719" y="2303460"/>
                  </a:cubicBezTo>
                  <a:cubicBezTo>
                    <a:pt x="3138189" y="2320775"/>
                    <a:pt x="3002844" y="2315291"/>
                    <a:pt x="2933873" y="2294514"/>
                  </a:cubicBezTo>
                  <a:cubicBezTo>
                    <a:pt x="2858265" y="2271716"/>
                    <a:pt x="2792757" y="2231603"/>
                    <a:pt x="2735906" y="2176772"/>
                  </a:cubicBezTo>
                  <a:cubicBezTo>
                    <a:pt x="2728115" y="2182833"/>
                    <a:pt x="2721189" y="2188027"/>
                    <a:pt x="2714263" y="2193799"/>
                  </a:cubicBezTo>
                  <a:cubicBezTo>
                    <a:pt x="2671841" y="2228140"/>
                    <a:pt x="2629420" y="2262481"/>
                    <a:pt x="2586710" y="2296534"/>
                  </a:cubicBezTo>
                  <a:cubicBezTo>
                    <a:pt x="2582381" y="2299997"/>
                    <a:pt x="2580361" y="2303460"/>
                    <a:pt x="2580361" y="2308943"/>
                  </a:cubicBezTo>
                  <a:cubicBezTo>
                    <a:pt x="2580649" y="2327123"/>
                    <a:pt x="2576609" y="2344438"/>
                    <a:pt x="2568240" y="2360599"/>
                  </a:cubicBezTo>
                  <a:cubicBezTo>
                    <a:pt x="2566509" y="2364062"/>
                    <a:pt x="2565066" y="2368391"/>
                    <a:pt x="2565066" y="2372431"/>
                  </a:cubicBezTo>
                  <a:cubicBezTo>
                    <a:pt x="2564777" y="2413986"/>
                    <a:pt x="2564777" y="2455831"/>
                    <a:pt x="2564489" y="2497387"/>
                  </a:cubicBezTo>
                  <a:cubicBezTo>
                    <a:pt x="2564489" y="2498541"/>
                    <a:pt x="2564777" y="2499407"/>
                    <a:pt x="2565066" y="2502004"/>
                  </a:cubicBezTo>
                  <a:cubicBezTo>
                    <a:pt x="2606333" y="2502004"/>
                    <a:pt x="2647312" y="2502004"/>
                    <a:pt x="2689733" y="2502004"/>
                  </a:cubicBezTo>
                  <a:cubicBezTo>
                    <a:pt x="2689733" y="2559143"/>
                    <a:pt x="2689733" y="2614839"/>
                    <a:pt x="2689733" y="2671690"/>
                  </a:cubicBezTo>
                  <a:cubicBezTo>
                    <a:pt x="2734752" y="2671690"/>
                    <a:pt x="2778616" y="2671690"/>
                    <a:pt x="2823058" y="2671690"/>
                  </a:cubicBezTo>
                  <a:cubicBezTo>
                    <a:pt x="2823058" y="2682945"/>
                    <a:pt x="2823058" y="2693334"/>
                    <a:pt x="2823058" y="2704300"/>
                  </a:cubicBezTo>
                  <a:cubicBezTo>
                    <a:pt x="1955870" y="2704300"/>
                    <a:pt x="1088682" y="2704300"/>
                    <a:pt x="220916" y="2704300"/>
                  </a:cubicBezTo>
                  <a:cubicBezTo>
                    <a:pt x="220916" y="2693622"/>
                    <a:pt x="220916" y="2683233"/>
                    <a:pt x="220916" y="2671979"/>
                  </a:cubicBezTo>
                  <a:cubicBezTo>
                    <a:pt x="272284" y="2671979"/>
                    <a:pt x="323363" y="2671979"/>
                    <a:pt x="375019" y="2671979"/>
                  </a:cubicBezTo>
                  <a:cubicBezTo>
                    <a:pt x="344718" y="2395806"/>
                    <a:pt x="314128" y="2120787"/>
                    <a:pt x="283827" y="1844903"/>
                  </a:cubicBezTo>
                  <a:cubicBezTo>
                    <a:pt x="280653" y="1845480"/>
                    <a:pt x="278056" y="1846058"/>
                    <a:pt x="275458" y="1846635"/>
                  </a:cubicBezTo>
                  <a:cubicBezTo>
                    <a:pt x="262184" y="1849521"/>
                    <a:pt x="253238" y="1846346"/>
                    <a:pt x="246023" y="1835669"/>
                  </a:cubicBezTo>
                  <a:cubicBezTo>
                    <a:pt x="239386" y="1825857"/>
                    <a:pt x="240251" y="1814602"/>
                    <a:pt x="247466" y="1803925"/>
                  </a:cubicBezTo>
                  <a:cubicBezTo>
                    <a:pt x="250352" y="1799596"/>
                    <a:pt x="252949" y="1794979"/>
                    <a:pt x="254392" y="1790073"/>
                  </a:cubicBezTo>
                  <a:cubicBezTo>
                    <a:pt x="258432" y="1776509"/>
                    <a:pt x="261606" y="1762946"/>
                    <a:pt x="265647" y="1749383"/>
                  </a:cubicBezTo>
                  <a:cubicBezTo>
                    <a:pt x="271130" y="1730913"/>
                    <a:pt x="269110" y="1712156"/>
                    <a:pt x="267089" y="1693686"/>
                  </a:cubicBezTo>
                  <a:cubicBezTo>
                    <a:pt x="257278" y="1604803"/>
                    <a:pt x="247466" y="1515631"/>
                    <a:pt x="237366" y="1426748"/>
                  </a:cubicBezTo>
                  <a:cubicBezTo>
                    <a:pt x="232460" y="1383461"/>
                    <a:pt x="227842" y="1340174"/>
                    <a:pt x="222936" y="1296886"/>
                  </a:cubicBezTo>
                  <a:cubicBezTo>
                    <a:pt x="221782" y="1287652"/>
                    <a:pt x="218031" y="1279860"/>
                    <a:pt x="211393" y="1272934"/>
                  </a:cubicBezTo>
                  <a:cubicBezTo>
                    <a:pt x="120778" y="1175105"/>
                    <a:pt x="56136" y="1063135"/>
                    <a:pt x="23238" y="933273"/>
                  </a:cubicBezTo>
                  <a:cubicBezTo>
                    <a:pt x="-50350" y="643537"/>
                    <a:pt x="53828" y="329849"/>
                    <a:pt x="293350" y="143425"/>
                  </a:cubicBezTo>
                  <a:cubicBezTo>
                    <a:pt x="374730" y="79937"/>
                    <a:pt x="465634" y="35207"/>
                    <a:pt x="564617" y="6349"/>
                  </a:cubicBezTo>
                  <a:cubicBezTo>
                    <a:pt x="572409" y="4040"/>
                    <a:pt x="580489" y="2309"/>
                    <a:pt x="588570" y="289"/>
                  </a:cubicBezTo>
                  <a:cubicBezTo>
                    <a:pt x="589147" y="0"/>
                    <a:pt x="589724" y="0"/>
                    <a:pt x="590301" y="0"/>
                  </a:cubicBezTo>
                  <a:close/>
                  <a:moveTo>
                    <a:pt x="2657124" y="2074037"/>
                  </a:moveTo>
                  <a:cubicBezTo>
                    <a:pt x="2587287" y="1945330"/>
                    <a:pt x="2577475" y="1812005"/>
                    <a:pt x="2626823" y="1674063"/>
                  </a:cubicBezTo>
                  <a:cubicBezTo>
                    <a:pt x="2637789" y="1688492"/>
                    <a:pt x="2651929" y="1697149"/>
                    <a:pt x="2666935" y="1704941"/>
                  </a:cubicBezTo>
                  <a:cubicBezTo>
                    <a:pt x="2754087" y="1749960"/>
                    <a:pt x="2841239" y="1794979"/>
                    <a:pt x="2927813" y="1840863"/>
                  </a:cubicBezTo>
                  <a:cubicBezTo>
                    <a:pt x="2937336" y="1846058"/>
                    <a:pt x="2944262" y="1846058"/>
                    <a:pt x="2951477" y="1838554"/>
                  </a:cubicBezTo>
                  <a:cubicBezTo>
                    <a:pt x="2951765" y="1838266"/>
                    <a:pt x="2951765" y="1838266"/>
                    <a:pt x="2952054" y="1837977"/>
                  </a:cubicBezTo>
                  <a:cubicBezTo>
                    <a:pt x="2966772" y="1829608"/>
                    <a:pt x="2971678" y="1816911"/>
                    <a:pt x="2973120" y="1800173"/>
                  </a:cubicBezTo>
                  <a:cubicBezTo>
                    <a:pt x="2978604" y="1734665"/>
                    <a:pt x="2985530" y="1669157"/>
                    <a:pt x="2991878" y="1603360"/>
                  </a:cubicBezTo>
                  <a:cubicBezTo>
                    <a:pt x="2996207" y="1558919"/>
                    <a:pt x="3000247" y="1514477"/>
                    <a:pt x="3004576" y="1470035"/>
                  </a:cubicBezTo>
                  <a:cubicBezTo>
                    <a:pt x="3005442" y="1462532"/>
                    <a:pt x="3003133" y="1457915"/>
                    <a:pt x="2997073" y="1453586"/>
                  </a:cubicBezTo>
                  <a:cubicBezTo>
                    <a:pt x="2949457" y="1417802"/>
                    <a:pt x="2896646" y="1390964"/>
                    <a:pt x="2842393" y="1367012"/>
                  </a:cubicBezTo>
                  <a:cubicBezTo>
                    <a:pt x="2744564" y="1323436"/>
                    <a:pt x="2643272" y="1289383"/>
                    <a:pt x="2541114" y="1258216"/>
                  </a:cubicBezTo>
                  <a:cubicBezTo>
                    <a:pt x="2333623" y="1194729"/>
                    <a:pt x="2122959" y="1143650"/>
                    <a:pt x="1912005" y="1094302"/>
                  </a:cubicBezTo>
                  <a:cubicBezTo>
                    <a:pt x="1762809" y="1059384"/>
                    <a:pt x="1613612" y="1024754"/>
                    <a:pt x="1464704" y="990124"/>
                  </a:cubicBezTo>
                  <a:cubicBezTo>
                    <a:pt x="1438731" y="984064"/>
                    <a:pt x="1413048" y="977138"/>
                    <a:pt x="1387075" y="970789"/>
                  </a:cubicBezTo>
                  <a:cubicBezTo>
                    <a:pt x="1387075" y="1000513"/>
                    <a:pt x="1387075" y="1029948"/>
                    <a:pt x="1387075" y="1060827"/>
                  </a:cubicBezTo>
                  <a:cubicBezTo>
                    <a:pt x="1411028" y="1060827"/>
                    <a:pt x="1434114" y="1060827"/>
                    <a:pt x="1458355" y="1060827"/>
                  </a:cubicBezTo>
                  <a:cubicBezTo>
                    <a:pt x="1458355" y="1091128"/>
                    <a:pt x="1458355" y="1119986"/>
                    <a:pt x="1458355" y="1149998"/>
                  </a:cubicBezTo>
                  <a:cubicBezTo>
                    <a:pt x="1488079" y="1149998"/>
                    <a:pt x="1516648" y="1149998"/>
                    <a:pt x="1545795" y="1149998"/>
                  </a:cubicBezTo>
                  <a:cubicBezTo>
                    <a:pt x="1545795" y="1217238"/>
                    <a:pt x="1545795" y="1283035"/>
                    <a:pt x="1545795" y="1349985"/>
                  </a:cubicBezTo>
                  <a:cubicBezTo>
                    <a:pt x="1526172" y="1349985"/>
                    <a:pt x="1507414" y="1349985"/>
                    <a:pt x="1488079" y="1349985"/>
                  </a:cubicBezTo>
                  <a:cubicBezTo>
                    <a:pt x="1572345" y="1791516"/>
                    <a:pt x="1656611" y="2231891"/>
                    <a:pt x="1740588" y="2671979"/>
                  </a:cubicBezTo>
                  <a:cubicBezTo>
                    <a:pt x="1959621" y="2671979"/>
                    <a:pt x="2177789" y="2671979"/>
                    <a:pt x="2395668" y="2671979"/>
                  </a:cubicBezTo>
                  <a:cubicBezTo>
                    <a:pt x="2395668" y="2598390"/>
                    <a:pt x="2395668" y="2525668"/>
                    <a:pt x="2395668" y="2450636"/>
                  </a:cubicBezTo>
                  <a:cubicBezTo>
                    <a:pt x="2347764" y="2489018"/>
                    <a:pt x="2301591" y="2526245"/>
                    <a:pt x="2253975" y="2564337"/>
                  </a:cubicBezTo>
                  <a:cubicBezTo>
                    <a:pt x="2227137" y="2530574"/>
                    <a:pt x="2200587" y="2497387"/>
                    <a:pt x="2173749" y="2463623"/>
                  </a:cubicBezTo>
                  <a:cubicBezTo>
                    <a:pt x="2181829" y="2456985"/>
                    <a:pt x="2188755" y="2450636"/>
                    <a:pt x="2195970" y="2444865"/>
                  </a:cubicBezTo>
                  <a:cubicBezTo>
                    <a:pt x="2247338" y="2403886"/>
                    <a:pt x="2298417" y="2362907"/>
                    <a:pt x="2350073" y="2322218"/>
                  </a:cubicBezTo>
                  <a:cubicBezTo>
                    <a:pt x="2357287" y="2316446"/>
                    <a:pt x="2361039" y="2309809"/>
                    <a:pt x="2361327" y="2300574"/>
                  </a:cubicBezTo>
                  <a:cubicBezTo>
                    <a:pt x="2362193" y="2278642"/>
                    <a:pt x="2369985" y="2259307"/>
                    <a:pt x="2383548" y="2241992"/>
                  </a:cubicBezTo>
                  <a:cubicBezTo>
                    <a:pt x="2411540" y="2206785"/>
                    <a:pt x="2448190" y="2195242"/>
                    <a:pt x="2491766" y="2201302"/>
                  </a:cubicBezTo>
                  <a:cubicBezTo>
                    <a:pt x="2495229" y="2201879"/>
                    <a:pt x="2500135" y="2200436"/>
                    <a:pt x="2502732" y="2198127"/>
                  </a:cubicBezTo>
                  <a:cubicBezTo>
                    <a:pt x="2553523" y="2156860"/>
                    <a:pt x="2604890" y="2115882"/>
                    <a:pt x="2657124" y="2074037"/>
                  </a:cubicBezTo>
                  <a:close/>
                  <a:moveTo>
                    <a:pt x="381368" y="2671979"/>
                  </a:moveTo>
                  <a:cubicBezTo>
                    <a:pt x="385697" y="2671979"/>
                    <a:pt x="389448" y="2671979"/>
                    <a:pt x="392911" y="2671979"/>
                  </a:cubicBezTo>
                  <a:cubicBezTo>
                    <a:pt x="564906" y="2671979"/>
                    <a:pt x="736901" y="2671979"/>
                    <a:pt x="909184" y="2671690"/>
                  </a:cubicBezTo>
                  <a:cubicBezTo>
                    <a:pt x="918707" y="2671690"/>
                    <a:pt x="931405" y="2674576"/>
                    <a:pt x="936888" y="2669670"/>
                  </a:cubicBezTo>
                  <a:cubicBezTo>
                    <a:pt x="942948" y="2664187"/>
                    <a:pt x="942659" y="2651489"/>
                    <a:pt x="944391" y="2641678"/>
                  </a:cubicBezTo>
                  <a:cubicBezTo>
                    <a:pt x="957954" y="2562895"/>
                    <a:pt x="971229" y="2484112"/>
                    <a:pt x="985081" y="2405618"/>
                  </a:cubicBezTo>
                  <a:cubicBezTo>
                    <a:pt x="1005570" y="2288453"/>
                    <a:pt x="1026348" y="2171289"/>
                    <a:pt x="1047126" y="2054125"/>
                  </a:cubicBezTo>
                  <a:cubicBezTo>
                    <a:pt x="1067904" y="1936095"/>
                    <a:pt x="1088393" y="1818065"/>
                    <a:pt x="1109171" y="1700035"/>
                  </a:cubicBezTo>
                  <a:cubicBezTo>
                    <a:pt x="1127929" y="1593260"/>
                    <a:pt x="1146975" y="1486196"/>
                    <a:pt x="1165733" y="1379421"/>
                  </a:cubicBezTo>
                  <a:cubicBezTo>
                    <a:pt x="1167465" y="1369609"/>
                    <a:pt x="1168619" y="1359509"/>
                    <a:pt x="1170350" y="1348543"/>
                  </a:cubicBezTo>
                  <a:cubicBezTo>
                    <a:pt x="1162847" y="1348543"/>
                    <a:pt x="1157364" y="1348543"/>
                    <a:pt x="1151593" y="1348543"/>
                  </a:cubicBezTo>
                  <a:cubicBezTo>
                    <a:pt x="1141492" y="1348543"/>
                    <a:pt x="1131103" y="1348543"/>
                    <a:pt x="1121003" y="1348831"/>
                  </a:cubicBezTo>
                  <a:cubicBezTo>
                    <a:pt x="1113211" y="1349120"/>
                    <a:pt x="1110902" y="1346234"/>
                    <a:pt x="1110902" y="1338154"/>
                  </a:cubicBezTo>
                  <a:cubicBezTo>
                    <a:pt x="1111191" y="1278129"/>
                    <a:pt x="1111191" y="1217815"/>
                    <a:pt x="1111191" y="1157790"/>
                  </a:cubicBezTo>
                  <a:cubicBezTo>
                    <a:pt x="1111191" y="1155193"/>
                    <a:pt x="1111191" y="1152596"/>
                    <a:pt x="1111191" y="1148555"/>
                  </a:cubicBezTo>
                  <a:cubicBezTo>
                    <a:pt x="1141204" y="1148555"/>
                    <a:pt x="1170350" y="1148555"/>
                    <a:pt x="1200651" y="1148555"/>
                  </a:cubicBezTo>
                  <a:cubicBezTo>
                    <a:pt x="1200651" y="1118254"/>
                    <a:pt x="1200651" y="1089108"/>
                    <a:pt x="1200651" y="1059095"/>
                  </a:cubicBezTo>
                  <a:cubicBezTo>
                    <a:pt x="1223449" y="1059095"/>
                    <a:pt x="1244804" y="1059095"/>
                    <a:pt x="1266737" y="1059095"/>
                  </a:cubicBezTo>
                  <a:cubicBezTo>
                    <a:pt x="1266737" y="1055344"/>
                    <a:pt x="1266737" y="1052746"/>
                    <a:pt x="1266737" y="1049860"/>
                  </a:cubicBezTo>
                  <a:cubicBezTo>
                    <a:pt x="1266737" y="1015519"/>
                    <a:pt x="1266160" y="980889"/>
                    <a:pt x="1266448" y="946548"/>
                  </a:cubicBezTo>
                  <a:cubicBezTo>
                    <a:pt x="1266448" y="939334"/>
                    <a:pt x="1264428" y="936448"/>
                    <a:pt x="1257213" y="934428"/>
                  </a:cubicBezTo>
                  <a:cubicBezTo>
                    <a:pt x="1164867" y="910187"/>
                    <a:pt x="1072521" y="885657"/>
                    <a:pt x="980175" y="861128"/>
                  </a:cubicBezTo>
                  <a:cubicBezTo>
                    <a:pt x="829824" y="821304"/>
                    <a:pt x="679473" y="781191"/>
                    <a:pt x="529122" y="741367"/>
                  </a:cubicBezTo>
                  <a:cubicBezTo>
                    <a:pt x="524504" y="740212"/>
                    <a:pt x="521041" y="739058"/>
                    <a:pt x="517867" y="744830"/>
                  </a:cubicBezTo>
                  <a:cubicBezTo>
                    <a:pt x="432735" y="891718"/>
                    <a:pt x="347027" y="1038029"/>
                    <a:pt x="261895" y="1184917"/>
                  </a:cubicBezTo>
                  <a:cubicBezTo>
                    <a:pt x="256412" y="1194151"/>
                    <a:pt x="252372" y="1204252"/>
                    <a:pt x="248909" y="1214352"/>
                  </a:cubicBezTo>
                  <a:cubicBezTo>
                    <a:pt x="243426" y="1231090"/>
                    <a:pt x="237943" y="1247828"/>
                    <a:pt x="234191" y="1265142"/>
                  </a:cubicBezTo>
                  <a:cubicBezTo>
                    <a:pt x="231594" y="1276974"/>
                    <a:pt x="229574" y="1289672"/>
                    <a:pt x="230728" y="1301792"/>
                  </a:cubicBezTo>
                  <a:cubicBezTo>
                    <a:pt x="237366" y="1367589"/>
                    <a:pt x="244869" y="1433386"/>
                    <a:pt x="252083" y="1499182"/>
                  </a:cubicBezTo>
                  <a:cubicBezTo>
                    <a:pt x="260741" y="1577388"/>
                    <a:pt x="269398" y="1655882"/>
                    <a:pt x="278056" y="1734088"/>
                  </a:cubicBezTo>
                  <a:cubicBezTo>
                    <a:pt x="281230" y="1761214"/>
                    <a:pt x="282961" y="1788341"/>
                    <a:pt x="294505" y="1814025"/>
                  </a:cubicBezTo>
                  <a:cubicBezTo>
                    <a:pt x="296525" y="1818354"/>
                    <a:pt x="294793" y="1824702"/>
                    <a:pt x="294216" y="1829897"/>
                  </a:cubicBezTo>
                  <a:cubicBezTo>
                    <a:pt x="293350" y="1838843"/>
                    <a:pt x="290465" y="1847789"/>
                    <a:pt x="291619" y="1856446"/>
                  </a:cubicBezTo>
                  <a:cubicBezTo>
                    <a:pt x="296525" y="1903774"/>
                    <a:pt x="302296" y="1951101"/>
                    <a:pt x="307491" y="1998717"/>
                  </a:cubicBezTo>
                  <a:cubicBezTo>
                    <a:pt x="318746" y="2101164"/>
                    <a:pt x="330000" y="2203610"/>
                    <a:pt x="341255" y="2306057"/>
                  </a:cubicBezTo>
                  <a:cubicBezTo>
                    <a:pt x="352798" y="2411966"/>
                    <a:pt x="364341" y="2518164"/>
                    <a:pt x="375885" y="2624074"/>
                  </a:cubicBezTo>
                  <a:cubicBezTo>
                    <a:pt x="377039" y="2639657"/>
                    <a:pt x="379348" y="2655529"/>
                    <a:pt x="381368" y="2671979"/>
                  </a:cubicBezTo>
                  <a:close/>
                  <a:moveTo>
                    <a:pt x="1695858" y="2671401"/>
                  </a:moveTo>
                  <a:cubicBezTo>
                    <a:pt x="1671328" y="2544137"/>
                    <a:pt x="1647087" y="2418315"/>
                    <a:pt x="1622269" y="2290185"/>
                  </a:cubicBezTo>
                  <a:cubicBezTo>
                    <a:pt x="1430651" y="2417738"/>
                    <a:pt x="1241630" y="2543560"/>
                    <a:pt x="1052320" y="2669381"/>
                  </a:cubicBezTo>
                  <a:cubicBezTo>
                    <a:pt x="1052609" y="2669959"/>
                    <a:pt x="1053186" y="2670824"/>
                    <a:pt x="1053475" y="2671401"/>
                  </a:cubicBezTo>
                  <a:cubicBezTo>
                    <a:pt x="1266737" y="2671401"/>
                    <a:pt x="1479999" y="2671401"/>
                    <a:pt x="1695858" y="2671401"/>
                  </a:cubicBezTo>
                  <a:close/>
                  <a:moveTo>
                    <a:pt x="1567727" y="2237374"/>
                  </a:moveTo>
                  <a:cubicBezTo>
                    <a:pt x="1568016" y="2236797"/>
                    <a:pt x="1568305" y="2235931"/>
                    <a:pt x="1568593" y="2235354"/>
                  </a:cubicBezTo>
                  <a:cubicBezTo>
                    <a:pt x="1421705" y="2108667"/>
                    <a:pt x="1274817" y="1981979"/>
                    <a:pt x="1126197" y="1854138"/>
                  </a:cubicBezTo>
                  <a:cubicBezTo>
                    <a:pt x="1103688" y="1983422"/>
                    <a:pt x="1081756" y="2110398"/>
                    <a:pt x="1059824" y="2237374"/>
                  </a:cubicBezTo>
                  <a:cubicBezTo>
                    <a:pt x="1229798" y="2237374"/>
                    <a:pt x="1398907" y="2237374"/>
                    <a:pt x="1567727" y="2237374"/>
                  </a:cubicBezTo>
                  <a:close/>
                  <a:moveTo>
                    <a:pt x="985369" y="2659281"/>
                  </a:moveTo>
                  <a:cubicBezTo>
                    <a:pt x="985947" y="2659858"/>
                    <a:pt x="986524" y="2660147"/>
                    <a:pt x="987101" y="2660724"/>
                  </a:cubicBezTo>
                  <a:cubicBezTo>
                    <a:pt x="1175545" y="2535479"/>
                    <a:pt x="1364277" y="2409946"/>
                    <a:pt x="1552721" y="2284702"/>
                  </a:cubicBezTo>
                  <a:cubicBezTo>
                    <a:pt x="1552433" y="2283836"/>
                    <a:pt x="1552144" y="2283259"/>
                    <a:pt x="1551567" y="2282393"/>
                  </a:cubicBezTo>
                  <a:cubicBezTo>
                    <a:pt x="1550701" y="2282393"/>
                    <a:pt x="1549547" y="2282105"/>
                    <a:pt x="1548681" y="2282105"/>
                  </a:cubicBezTo>
                  <a:cubicBezTo>
                    <a:pt x="1385055" y="2282105"/>
                    <a:pt x="1221141" y="2282393"/>
                    <a:pt x="1057515" y="2282105"/>
                  </a:cubicBezTo>
                  <a:cubicBezTo>
                    <a:pt x="1052320" y="2282105"/>
                    <a:pt x="1050589" y="2283836"/>
                    <a:pt x="1049723" y="2289031"/>
                  </a:cubicBezTo>
                  <a:cubicBezTo>
                    <a:pt x="1032408" y="2389169"/>
                    <a:pt x="1014805" y="2489306"/>
                    <a:pt x="997201" y="2589444"/>
                  </a:cubicBezTo>
                  <a:cubicBezTo>
                    <a:pt x="993450" y="2612531"/>
                    <a:pt x="989410" y="2635906"/>
                    <a:pt x="985369" y="2659281"/>
                  </a:cubicBezTo>
                  <a:close/>
                  <a:moveTo>
                    <a:pt x="1183914" y="1843460"/>
                  </a:moveTo>
                  <a:cubicBezTo>
                    <a:pt x="1183625" y="1844037"/>
                    <a:pt x="1183337" y="1844615"/>
                    <a:pt x="1183048" y="1845192"/>
                  </a:cubicBezTo>
                  <a:cubicBezTo>
                    <a:pt x="1323587" y="1966107"/>
                    <a:pt x="1464127" y="2087312"/>
                    <a:pt x="1606397" y="2209671"/>
                  </a:cubicBezTo>
                  <a:cubicBezTo>
                    <a:pt x="1606109" y="2205342"/>
                    <a:pt x="1606109" y="2203899"/>
                    <a:pt x="1605820" y="2202167"/>
                  </a:cubicBezTo>
                  <a:cubicBezTo>
                    <a:pt x="1583599" y="2085292"/>
                    <a:pt x="1561090" y="1968416"/>
                    <a:pt x="1539158" y="1851541"/>
                  </a:cubicBezTo>
                  <a:cubicBezTo>
                    <a:pt x="1538004" y="1844615"/>
                    <a:pt x="1535695" y="1842595"/>
                    <a:pt x="1528769" y="1842595"/>
                  </a:cubicBezTo>
                  <a:cubicBezTo>
                    <a:pt x="1416511" y="1842883"/>
                    <a:pt x="1304541" y="1842595"/>
                    <a:pt x="1192283" y="1842595"/>
                  </a:cubicBezTo>
                  <a:cubicBezTo>
                    <a:pt x="1189108" y="1843172"/>
                    <a:pt x="1186511" y="1843172"/>
                    <a:pt x="1183914" y="1843460"/>
                  </a:cubicBezTo>
                  <a:close/>
                  <a:moveTo>
                    <a:pt x="1457778" y="1424728"/>
                  </a:moveTo>
                  <a:cubicBezTo>
                    <a:pt x="1456623" y="1424440"/>
                    <a:pt x="1455469" y="1424440"/>
                    <a:pt x="1454315" y="1424151"/>
                  </a:cubicBezTo>
                  <a:cubicBezTo>
                    <a:pt x="1365432" y="1548530"/>
                    <a:pt x="1276837" y="1672620"/>
                    <a:pt x="1187088" y="1798442"/>
                  </a:cubicBezTo>
                  <a:cubicBezTo>
                    <a:pt x="1301944" y="1798442"/>
                    <a:pt x="1414202" y="1798442"/>
                    <a:pt x="1528480" y="1798442"/>
                  </a:cubicBezTo>
                  <a:cubicBezTo>
                    <a:pt x="1504817" y="1673197"/>
                    <a:pt x="1481153" y="1548818"/>
                    <a:pt x="1457778" y="1424728"/>
                  </a:cubicBezTo>
                  <a:close/>
                  <a:moveTo>
                    <a:pt x="1137741" y="1789207"/>
                  </a:moveTo>
                  <a:cubicBezTo>
                    <a:pt x="1138318" y="1789495"/>
                    <a:pt x="1138895" y="1789495"/>
                    <a:pt x="1139184" y="1789784"/>
                  </a:cubicBezTo>
                  <a:cubicBezTo>
                    <a:pt x="1140915" y="1787475"/>
                    <a:pt x="1142646" y="1785167"/>
                    <a:pt x="1144378" y="1782858"/>
                  </a:cubicBezTo>
                  <a:cubicBezTo>
                    <a:pt x="1242496" y="1645782"/>
                    <a:pt x="1340614" y="1508417"/>
                    <a:pt x="1438443" y="1371052"/>
                  </a:cubicBezTo>
                  <a:cubicBezTo>
                    <a:pt x="1441329" y="1367012"/>
                    <a:pt x="1442483" y="1360952"/>
                    <a:pt x="1443349" y="1355757"/>
                  </a:cubicBezTo>
                  <a:cubicBezTo>
                    <a:pt x="1443926" y="1351140"/>
                    <a:pt x="1441617" y="1348543"/>
                    <a:pt x="1436134" y="1348543"/>
                  </a:cubicBezTo>
                  <a:cubicBezTo>
                    <a:pt x="1365143" y="1348543"/>
                    <a:pt x="1293863" y="1348543"/>
                    <a:pt x="1222872" y="1348254"/>
                  </a:cubicBezTo>
                  <a:cubicBezTo>
                    <a:pt x="1217389" y="1348254"/>
                    <a:pt x="1214792" y="1350563"/>
                    <a:pt x="1213926" y="1355757"/>
                  </a:cubicBezTo>
                  <a:cubicBezTo>
                    <a:pt x="1211329" y="1369898"/>
                    <a:pt x="1208155" y="1383750"/>
                    <a:pt x="1205557" y="1397890"/>
                  </a:cubicBezTo>
                  <a:cubicBezTo>
                    <a:pt x="1186511" y="1506685"/>
                    <a:pt x="1167176" y="1615481"/>
                    <a:pt x="1148130" y="1724276"/>
                  </a:cubicBezTo>
                  <a:cubicBezTo>
                    <a:pt x="1144667" y="1745920"/>
                    <a:pt x="1141204" y="1767563"/>
                    <a:pt x="1137741" y="1789207"/>
                  </a:cubicBezTo>
                  <a:close/>
                  <a:moveTo>
                    <a:pt x="2918579" y="1982268"/>
                  </a:moveTo>
                  <a:cubicBezTo>
                    <a:pt x="2937048" y="1981979"/>
                    <a:pt x="2951188" y="1967262"/>
                    <a:pt x="2951188" y="1947927"/>
                  </a:cubicBezTo>
                  <a:cubicBezTo>
                    <a:pt x="2951188" y="1930612"/>
                    <a:pt x="2935605" y="1916471"/>
                    <a:pt x="2916558" y="1916471"/>
                  </a:cubicBezTo>
                  <a:cubicBezTo>
                    <a:pt x="2898089" y="1916471"/>
                    <a:pt x="2883660" y="1931189"/>
                    <a:pt x="2883660" y="1950524"/>
                  </a:cubicBezTo>
                  <a:cubicBezTo>
                    <a:pt x="2883660" y="1968128"/>
                    <a:pt x="2899244" y="1982268"/>
                    <a:pt x="2918579" y="1982268"/>
                  </a:cubicBezTo>
                  <a:close/>
                  <a:moveTo>
                    <a:pt x="2465505" y="2346458"/>
                  </a:moveTo>
                  <a:cubicBezTo>
                    <a:pt x="2485129" y="2346458"/>
                    <a:pt x="2499269" y="2332895"/>
                    <a:pt x="2499269" y="2314426"/>
                  </a:cubicBezTo>
                  <a:cubicBezTo>
                    <a:pt x="2499269" y="2294802"/>
                    <a:pt x="2485417" y="2281527"/>
                    <a:pt x="2465505" y="2281527"/>
                  </a:cubicBezTo>
                  <a:cubicBezTo>
                    <a:pt x="2446170" y="2281527"/>
                    <a:pt x="2432030" y="2294802"/>
                    <a:pt x="2432318" y="2312983"/>
                  </a:cubicBezTo>
                  <a:cubicBezTo>
                    <a:pt x="2432607" y="2332895"/>
                    <a:pt x="2445882" y="2346458"/>
                    <a:pt x="2465505" y="234645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5FF1E1-445A-417C-B8F8-D17D4F391713}"/>
                </a:ext>
              </a:extLst>
            </p:cNvPr>
            <p:cNvGrpSpPr/>
            <p:nvPr/>
          </p:nvGrpSpPr>
          <p:grpSpPr>
            <a:xfrm>
              <a:off x="1105119" y="4329161"/>
              <a:ext cx="3600638" cy="1900853"/>
              <a:chOff x="1013516" y="4208134"/>
              <a:chExt cx="4025348" cy="212506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EC0318C-380B-4A83-9D5A-044FDC247DDB}"/>
                  </a:ext>
                </a:extLst>
              </p:cNvPr>
              <p:cNvGrpSpPr/>
              <p:nvPr/>
            </p:nvGrpSpPr>
            <p:grpSpPr>
              <a:xfrm>
                <a:off x="1013516" y="4208134"/>
                <a:ext cx="4025348" cy="2125066"/>
                <a:chOff x="1214483" y="1520686"/>
                <a:chExt cx="4025348" cy="2125066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09392CB-AB89-4778-BFD1-72ACFACAA288}"/>
                    </a:ext>
                  </a:extLst>
                </p:cNvPr>
                <p:cNvSpPr/>
                <p:nvPr/>
              </p:nvSpPr>
              <p:spPr>
                <a:xfrm>
                  <a:off x="1214483" y="1520686"/>
                  <a:ext cx="4025348" cy="1520688"/>
                </a:xfrm>
                <a:custGeom>
                  <a:avLst/>
                  <a:gdLst>
                    <a:gd name="connsiteX0" fmla="*/ 0 w 4025348"/>
                    <a:gd name="connsiteY0" fmla="*/ 795130 h 1520688"/>
                    <a:gd name="connsiteX1" fmla="*/ 0 w 4025348"/>
                    <a:gd name="connsiteY1" fmla="*/ 795131 h 1520688"/>
                    <a:gd name="connsiteX2" fmla="*/ 0 w 4025348"/>
                    <a:gd name="connsiteY2" fmla="*/ 795131 h 1520688"/>
                    <a:gd name="connsiteX3" fmla="*/ 2024017 w 4025348"/>
                    <a:gd name="connsiteY3" fmla="*/ 0 h 1520688"/>
                    <a:gd name="connsiteX4" fmla="*/ 2360289 w 4025348"/>
                    <a:gd name="connsiteY4" fmla="*/ 0 h 1520688"/>
                    <a:gd name="connsiteX5" fmla="*/ 2373542 w 4025348"/>
                    <a:gd name="connsiteY5" fmla="*/ 13253 h 1520688"/>
                    <a:gd name="connsiteX6" fmla="*/ 2373542 w 4025348"/>
                    <a:gd name="connsiteY6" fmla="*/ 66261 h 1520688"/>
                    <a:gd name="connsiteX7" fmla="*/ 2372170 w 4025348"/>
                    <a:gd name="connsiteY7" fmla="*/ 69574 h 1520688"/>
                    <a:gd name="connsiteX8" fmla="*/ 3299791 w 4025348"/>
                    <a:gd name="connsiteY8" fmla="*/ 69574 h 1520688"/>
                    <a:gd name="connsiteX9" fmla="*/ 4025348 w 4025348"/>
                    <a:gd name="connsiteY9" fmla="*/ 795131 h 1520688"/>
                    <a:gd name="connsiteX10" fmla="*/ 4025347 w 4025348"/>
                    <a:gd name="connsiteY10" fmla="*/ 795131 h 1520688"/>
                    <a:gd name="connsiteX11" fmla="*/ 3299790 w 4025348"/>
                    <a:gd name="connsiteY11" fmla="*/ 1520688 h 1520688"/>
                    <a:gd name="connsiteX12" fmla="*/ 725557 w 4025348"/>
                    <a:gd name="connsiteY12" fmla="*/ 1520687 h 1520688"/>
                    <a:gd name="connsiteX13" fmla="*/ 14741 w 4025348"/>
                    <a:gd name="connsiteY13" fmla="*/ 941355 h 1520688"/>
                    <a:gd name="connsiteX14" fmla="*/ 0 w 4025348"/>
                    <a:gd name="connsiteY14" fmla="*/ 795131 h 1520688"/>
                    <a:gd name="connsiteX15" fmla="*/ 14741 w 4025348"/>
                    <a:gd name="connsiteY15" fmla="*/ 648906 h 1520688"/>
                    <a:gd name="connsiteX16" fmla="*/ 725557 w 4025348"/>
                    <a:gd name="connsiteY16" fmla="*/ 69574 h 1520688"/>
                    <a:gd name="connsiteX17" fmla="*/ 2012137 w 4025348"/>
                    <a:gd name="connsiteY17" fmla="*/ 69574 h 1520688"/>
                    <a:gd name="connsiteX18" fmla="*/ 2010764 w 4025348"/>
                    <a:gd name="connsiteY18" fmla="*/ 66261 h 1520688"/>
                    <a:gd name="connsiteX19" fmla="*/ 2010764 w 4025348"/>
                    <a:gd name="connsiteY19" fmla="*/ 13253 h 1520688"/>
                    <a:gd name="connsiteX20" fmla="*/ 2024017 w 4025348"/>
                    <a:gd name="connsiteY20" fmla="*/ 0 h 152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25348" h="1520688">
                      <a:moveTo>
                        <a:pt x="0" y="795130"/>
                      </a:moveTo>
                      <a:lnTo>
                        <a:pt x="0" y="795131"/>
                      </a:lnTo>
                      <a:lnTo>
                        <a:pt x="0" y="795131"/>
                      </a:lnTo>
                      <a:close/>
                      <a:moveTo>
                        <a:pt x="2024017" y="0"/>
                      </a:moveTo>
                      <a:lnTo>
                        <a:pt x="2360289" y="0"/>
                      </a:lnTo>
                      <a:cubicBezTo>
                        <a:pt x="2367608" y="0"/>
                        <a:pt x="2373542" y="5934"/>
                        <a:pt x="2373542" y="13253"/>
                      </a:cubicBezTo>
                      <a:lnTo>
                        <a:pt x="2373542" y="66261"/>
                      </a:lnTo>
                      <a:lnTo>
                        <a:pt x="2372170" y="69574"/>
                      </a:lnTo>
                      <a:lnTo>
                        <a:pt x="3299791" y="69574"/>
                      </a:lnTo>
                      <a:cubicBezTo>
                        <a:pt x="3700505" y="69574"/>
                        <a:pt x="4025348" y="394417"/>
                        <a:pt x="4025348" y="795131"/>
                      </a:cubicBezTo>
                      <a:lnTo>
                        <a:pt x="4025347" y="795131"/>
                      </a:lnTo>
                      <a:cubicBezTo>
                        <a:pt x="4025347" y="1195845"/>
                        <a:pt x="3700504" y="1520688"/>
                        <a:pt x="3299790" y="1520688"/>
                      </a:cubicBezTo>
                      <a:lnTo>
                        <a:pt x="725557" y="1520687"/>
                      </a:lnTo>
                      <a:cubicBezTo>
                        <a:pt x="374932" y="1520687"/>
                        <a:pt x="82396" y="1271979"/>
                        <a:pt x="14741" y="941355"/>
                      </a:cubicBezTo>
                      <a:lnTo>
                        <a:pt x="0" y="795131"/>
                      </a:lnTo>
                      <a:lnTo>
                        <a:pt x="14741" y="648906"/>
                      </a:lnTo>
                      <a:cubicBezTo>
                        <a:pt x="82396" y="318282"/>
                        <a:pt x="374932" y="69574"/>
                        <a:pt x="725557" y="69574"/>
                      </a:cubicBezTo>
                      <a:lnTo>
                        <a:pt x="2012137" y="69574"/>
                      </a:lnTo>
                      <a:lnTo>
                        <a:pt x="2010764" y="66261"/>
                      </a:lnTo>
                      <a:lnTo>
                        <a:pt x="2010764" y="13253"/>
                      </a:lnTo>
                      <a:cubicBezTo>
                        <a:pt x="2010764" y="5934"/>
                        <a:pt x="2016698" y="0"/>
                        <a:pt x="20240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13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71011F-1B14-4935-AD1A-6B4A0CD835B9}"/>
                    </a:ext>
                  </a:extLst>
                </p:cNvPr>
                <p:cNvSpPr/>
                <p:nvPr/>
              </p:nvSpPr>
              <p:spPr>
                <a:xfrm>
                  <a:off x="1222513" y="3089826"/>
                  <a:ext cx="4005470" cy="1304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B019339-E5EE-402E-9713-D0128F8F1C8A}"/>
                    </a:ext>
                  </a:extLst>
                </p:cNvPr>
                <p:cNvSpPr/>
                <p:nvPr/>
              </p:nvSpPr>
              <p:spPr>
                <a:xfrm>
                  <a:off x="1356540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21E7388-B189-4A86-A651-A866A06C053F}"/>
                    </a:ext>
                  </a:extLst>
                </p:cNvPr>
                <p:cNvSpPr/>
                <p:nvPr/>
              </p:nvSpPr>
              <p:spPr>
                <a:xfrm>
                  <a:off x="1790043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6BC37AE-5156-4539-9C5C-DC6D5CCE86EE}"/>
                    </a:ext>
                  </a:extLst>
                </p:cNvPr>
                <p:cNvSpPr/>
                <p:nvPr/>
              </p:nvSpPr>
              <p:spPr>
                <a:xfrm>
                  <a:off x="4156269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F8AFF18-632F-4DC2-A575-0EA60AD65865}"/>
                    </a:ext>
                  </a:extLst>
                </p:cNvPr>
                <p:cNvSpPr/>
                <p:nvPr/>
              </p:nvSpPr>
              <p:spPr>
                <a:xfrm>
                  <a:off x="4589772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FC9E1E-D8E7-4AED-B942-36C784BA5B3F}"/>
                    </a:ext>
                  </a:extLst>
                </p:cNvPr>
                <p:cNvGrpSpPr/>
                <p:nvPr/>
              </p:nvGrpSpPr>
              <p:grpSpPr>
                <a:xfrm>
                  <a:off x="1831488" y="1583676"/>
                  <a:ext cx="2775868" cy="1463040"/>
                  <a:chOff x="1831488" y="1583676"/>
                  <a:chExt cx="2775868" cy="146304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492601F-4FA9-44EE-99CA-70374A0E8925}"/>
                      </a:ext>
                    </a:extLst>
                  </p:cNvPr>
                  <p:cNvSpPr/>
                  <p:nvPr/>
                </p:nvSpPr>
                <p:spPr>
                  <a:xfrm>
                    <a:off x="1831488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8AFD01B5-12D4-4C60-8D91-193088221F52}"/>
                      </a:ext>
                    </a:extLst>
                  </p:cNvPr>
                  <p:cNvSpPr/>
                  <p:nvPr/>
                </p:nvSpPr>
                <p:spPr>
                  <a:xfrm>
                    <a:off x="2010549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F77AC12-1E2A-4155-BF65-3BB485AF4BEA}"/>
                      </a:ext>
                    </a:extLst>
                  </p:cNvPr>
                  <p:cNvSpPr/>
                  <p:nvPr/>
                </p:nvSpPr>
                <p:spPr>
                  <a:xfrm>
                    <a:off x="4382576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530C5C2-91B9-483E-821E-BF29DD98DD6A}"/>
                      </a:ext>
                    </a:extLst>
                  </p:cNvPr>
                  <p:cNvSpPr/>
                  <p:nvPr/>
                </p:nvSpPr>
                <p:spPr>
                  <a:xfrm>
                    <a:off x="4561637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0456BA7-83E6-4696-A0C0-CE2CF14928B0}"/>
                    </a:ext>
                  </a:extLst>
                </p:cNvPr>
                <p:cNvGrpSpPr/>
                <p:nvPr/>
              </p:nvGrpSpPr>
              <p:grpSpPr>
                <a:xfrm>
                  <a:off x="2651948" y="1583676"/>
                  <a:ext cx="424633" cy="1463039"/>
                  <a:chOff x="2651948" y="1600201"/>
                  <a:chExt cx="424633" cy="1431235"/>
                </a:xfrm>
                <a:solidFill>
                  <a:schemeClr val="bg1"/>
                </a:solidFill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FFBED92-360F-48C4-A876-59EFE74F7857}"/>
                      </a:ext>
                    </a:extLst>
                  </p:cNvPr>
                  <p:cNvSpPr/>
                  <p:nvPr/>
                </p:nvSpPr>
                <p:spPr>
                  <a:xfrm>
                    <a:off x="2651948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BCA29AD-2C29-442D-9BBC-F2D6B9E06590}"/>
                      </a:ext>
                    </a:extLst>
                  </p:cNvPr>
                  <p:cNvSpPr/>
                  <p:nvPr/>
                </p:nvSpPr>
                <p:spPr>
                  <a:xfrm>
                    <a:off x="3013105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ED4C8B1-B3B7-4B5A-85DA-BFFC7877BA2A}"/>
                      </a:ext>
                    </a:extLst>
                  </p:cNvPr>
                  <p:cNvSpPr/>
                  <p:nvPr/>
                </p:nvSpPr>
                <p:spPr>
                  <a:xfrm>
                    <a:off x="2651948" y="1709530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B25947B-C649-4B03-A0CF-D5D6A57FCAC8}"/>
                      </a:ext>
                    </a:extLst>
                  </p:cNvPr>
                  <p:cNvSpPr/>
                  <p:nvPr/>
                </p:nvSpPr>
                <p:spPr>
                  <a:xfrm>
                    <a:off x="2651948" y="1891747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994DDD7-436A-4D7A-A89F-2BA632426A73}"/>
                      </a:ext>
                    </a:extLst>
                  </p:cNvPr>
                  <p:cNvSpPr/>
                  <p:nvPr/>
                </p:nvSpPr>
                <p:spPr>
                  <a:xfrm>
                    <a:off x="2651948" y="2073964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6063D0E6-82CE-4E46-8FFF-1925D847AD5D}"/>
                      </a:ext>
                    </a:extLst>
                  </p:cNvPr>
                  <p:cNvSpPr/>
                  <p:nvPr/>
                </p:nvSpPr>
                <p:spPr>
                  <a:xfrm>
                    <a:off x="2651948" y="2256181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0D6D0CA4-ABF4-4973-8338-8EB218A36ABC}"/>
                      </a:ext>
                    </a:extLst>
                  </p:cNvPr>
                  <p:cNvSpPr/>
                  <p:nvPr/>
                </p:nvSpPr>
                <p:spPr>
                  <a:xfrm>
                    <a:off x="2651948" y="2438398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376351E-59E3-4954-97DE-8579C502DCD6}"/>
                      </a:ext>
                    </a:extLst>
                  </p:cNvPr>
                  <p:cNvSpPr/>
                  <p:nvPr/>
                </p:nvSpPr>
                <p:spPr>
                  <a:xfrm>
                    <a:off x="2651948" y="2620615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C2494F8-DFC3-4658-BACA-678B1E1021D2}"/>
                      </a:ext>
                    </a:extLst>
                  </p:cNvPr>
                  <p:cNvSpPr/>
                  <p:nvPr/>
                </p:nvSpPr>
                <p:spPr>
                  <a:xfrm>
                    <a:off x="2651948" y="2802832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C1B6A-38B8-43F4-BF02-7E87D7F3FC76}"/>
                  </a:ext>
                </a:extLst>
              </p:cNvPr>
              <p:cNvSpPr/>
              <p:nvPr/>
            </p:nvSpPr>
            <p:spPr>
              <a:xfrm>
                <a:off x="3045401" y="4541646"/>
                <a:ext cx="1057201" cy="112812"/>
              </a:xfrm>
              <a:custGeom>
                <a:avLst/>
                <a:gdLst/>
                <a:ahLst/>
                <a:cxnLst/>
                <a:rect l="l" t="t" r="r" b="b"/>
                <a:pathLst>
                  <a:path w="1057201" h="112812">
                    <a:moveTo>
                      <a:pt x="790203" y="27310"/>
                    </a:moveTo>
                    <a:lnTo>
                      <a:pt x="775469" y="67791"/>
                    </a:lnTo>
                    <a:lnTo>
                      <a:pt x="805235" y="67791"/>
                    </a:lnTo>
                    <a:close/>
                    <a:moveTo>
                      <a:pt x="674191" y="20315"/>
                    </a:moveTo>
                    <a:lnTo>
                      <a:pt x="674191" y="51271"/>
                    </a:lnTo>
                    <a:lnTo>
                      <a:pt x="686246" y="51271"/>
                    </a:lnTo>
                    <a:cubicBezTo>
                      <a:pt x="694928" y="51271"/>
                      <a:pt x="700732" y="50701"/>
                      <a:pt x="703659" y="49560"/>
                    </a:cubicBezTo>
                    <a:cubicBezTo>
                      <a:pt x="706586" y="48419"/>
                      <a:pt x="708881" y="46633"/>
                      <a:pt x="710543" y="44202"/>
                    </a:cubicBezTo>
                    <a:cubicBezTo>
                      <a:pt x="712205" y="41771"/>
                      <a:pt x="713036" y="38943"/>
                      <a:pt x="713036" y="35719"/>
                    </a:cubicBezTo>
                    <a:cubicBezTo>
                      <a:pt x="713036" y="31750"/>
                      <a:pt x="711870" y="28476"/>
                      <a:pt x="709538" y="25896"/>
                    </a:cubicBezTo>
                    <a:cubicBezTo>
                      <a:pt x="707206" y="23316"/>
                      <a:pt x="704255" y="21704"/>
                      <a:pt x="700683" y="21059"/>
                    </a:cubicBezTo>
                    <a:cubicBezTo>
                      <a:pt x="698054" y="20563"/>
                      <a:pt x="692770" y="20315"/>
                      <a:pt x="684833" y="20315"/>
                    </a:cubicBezTo>
                    <a:close/>
                    <a:moveTo>
                      <a:pt x="462558" y="18827"/>
                    </a:moveTo>
                    <a:cubicBezTo>
                      <a:pt x="453479" y="18827"/>
                      <a:pt x="446162" y="21940"/>
                      <a:pt x="440606" y="28166"/>
                    </a:cubicBezTo>
                    <a:cubicBezTo>
                      <a:pt x="435049" y="34392"/>
                      <a:pt x="432271" y="43780"/>
                      <a:pt x="432271" y="56331"/>
                    </a:cubicBezTo>
                    <a:cubicBezTo>
                      <a:pt x="432271" y="68684"/>
                      <a:pt x="435124" y="78048"/>
                      <a:pt x="440829" y="84423"/>
                    </a:cubicBezTo>
                    <a:cubicBezTo>
                      <a:pt x="446534" y="90797"/>
                      <a:pt x="453777" y="93985"/>
                      <a:pt x="462558" y="93985"/>
                    </a:cubicBezTo>
                    <a:cubicBezTo>
                      <a:pt x="471339" y="93985"/>
                      <a:pt x="478544" y="90822"/>
                      <a:pt x="484175" y="84497"/>
                    </a:cubicBezTo>
                    <a:cubicBezTo>
                      <a:pt x="489806" y="78172"/>
                      <a:pt x="492621" y="68684"/>
                      <a:pt x="492621" y="56034"/>
                    </a:cubicBezTo>
                    <a:cubicBezTo>
                      <a:pt x="492621" y="43532"/>
                      <a:pt x="489880" y="34206"/>
                      <a:pt x="484398" y="28054"/>
                    </a:cubicBezTo>
                    <a:cubicBezTo>
                      <a:pt x="478917" y="21902"/>
                      <a:pt x="471636" y="18827"/>
                      <a:pt x="462558" y="18827"/>
                    </a:cubicBezTo>
                    <a:close/>
                    <a:moveTo>
                      <a:pt x="52983" y="18827"/>
                    </a:moveTo>
                    <a:cubicBezTo>
                      <a:pt x="43904" y="18827"/>
                      <a:pt x="36587" y="21940"/>
                      <a:pt x="31031" y="28166"/>
                    </a:cubicBezTo>
                    <a:cubicBezTo>
                      <a:pt x="25474" y="34392"/>
                      <a:pt x="22696" y="43780"/>
                      <a:pt x="22696" y="56331"/>
                    </a:cubicBezTo>
                    <a:cubicBezTo>
                      <a:pt x="22696" y="68684"/>
                      <a:pt x="25549" y="78048"/>
                      <a:pt x="31254" y="84423"/>
                    </a:cubicBezTo>
                    <a:cubicBezTo>
                      <a:pt x="36959" y="90797"/>
                      <a:pt x="44202" y="93985"/>
                      <a:pt x="52983" y="93985"/>
                    </a:cubicBezTo>
                    <a:cubicBezTo>
                      <a:pt x="61764" y="93985"/>
                      <a:pt x="68969" y="90822"/>
                      <a:pt x="74600" y="84497"/>
                    </a:cubicBezTo>
                    <a:cubicBezTo>
                      <a:pt x="80231" y="78172"/>
                      <a:pt x="83046" y="68684"/>
                      <a:pt x="83046" y="56034"/>
                    </a:cubicBezTo>
                    <a:cubicBezTo>
                      <a:pt x="83046" y="43532"/>
                      <a:pt x="80305" y="34206"/>
                      <a:pt x="74823" y="28054"/>
                    </a:cubicBezTo>
                    <a:cubicBezTo>
                      <a:pt x="69342" y="21902"/>
                      <a:pt x="62061" y="18827"/>
                      <a:pt x="52983" y="18827"/>
                    </a:cubicBezTo>
                    <a:close/>
                    <a:moveTo>
                      <a:pt x="157460" y="2753"/>
                    </a:moveTo>
                    <a:lnTo>
                      <a:pt x="179487" y="2753"/>
                    </a:lnTo>
                    <a:lnTo>
                      <a:pt x="179487" y="92571"/>
                    </a:lnTo>
                    <a:lnTo>
                      <a:pt x="234255" y="92571"/>
                    </a:lnTo>
                    <a:lnTo>
                      <a:pt x="234255" y="110951"/>
                    </a:lnTo>
                    <a:lnTo>
                      <a:pt x="157460" y="110951"/>
                    </a:lnTo>
                    <a:close/>
                    <a:moveTo>
                      <a:pt x="955179" y="1860"/>
                    </a:moveTo>
                    <a:lnTo>
                      <a:pt x="981001" y="1860"/>
                    </a:lnTo>
                    <a:lnTo>
                      <a:pt x="1006673" y="45020"/>
                    </a:lnTo>
                    <a:lnTo>
                      <a:pt x="1031825" y="1860"/>
                    </a:lnTo>
                    <a:lnTo>
                      <a:pt x="1057201" y="1860"/>
                    </a:lnTo>
                    <a:lnTo>
                      <a:pt x="1017091" y="65187"/>
                    </a:lnTo>
                    <a:lnTo>
                      <a:pt x="1017091" y="110951"/>
                    </a:lnTo>
                    <a:lnTo>
                      <a:pt x="995139" y="110951"/>
                    </a:lnTo>
                    <a:lnTo>
                      <a:pt x="995139" y="65038"/>
                    </a:lnTo>
                    <a:close/>
                    <a:moveTo>
                      <a:pt x="852413" y="1860"/>
                    </a:moveTo>
                    <a:lnTo>
                      <a:pt x="873844" y="1860"/>
                    </a:lnTo>
                    <a:lnTo>
                      <a:pt x="918493" y="74712"/>
                    </a:lnTo>
                    <a:lnTo>
                      <a:pt x="918493" y="1860"/>
                    </a:lnTo>
                    <a:lnTo>
                      <a:pt x="938957" y="1860"/>
                    </a:lnTo>
                    <a:lnTo>
                      <a:pt x="938957" y="110951"/>
                    </a:lnTo>
                    <a:lnTo>
                      <a:pt x="916856" y="110951"/>
                    </a:lnTo>
                    <a:lnTo>
                      <a:pt x="872877" y="39811"/>
                    </a:lnTo>
                    <a:lnTo>
                      <a:pt x="872877" y="110951"/>
                    </a:lnTo>
                    <a:lnTo>
                      <a:pt x="852413" y="110951"/>
                    </a:lnTo>
                    <a:close/>
                    <a:moveTo>
                      <a:pt x="778818" y="1860"/>
                    </a:moveTo>
                    <a:lnTo>
                      <a:pt x="802109" y="1860"/>
                    </a:lnTo>
                    <a:lnTo>
                      <a:pt x="845790" y="110951"/>
                    </a:lnTo>
                    <a:lnTo>
                      <a:pt x="821829" y="110951"/>
                    </a:lnTo>
                    <a:lnTo>
                      <a:pt x="812304" y="86171"/>
                    </a:lnTo>
                    <a:lnTo>
                      <a:pt x="768697" y="86171"/>
                    </a:lnTo>
                    <a:lnTo>
                      <a:pt x="759693" y="110951"/>
                    </a:lnTo>
                    <a:lnTo>
                      <a:pt x="736327" y="110951"/>
                    </a:lnTo>
                    <a:close/>
                    <a:moveTo>
                      <a:pt x="652165" y="1860"/>
                    </a:moveTo>
                    <a:lnTo>
                      <a:pt x="687512" y="1860"/>
                    </a:lnTo>
                    <a:cubicBezTo>
                      <a:pt x="700906" y="1860"/>
                      <a:pt x="709637" y="2406"/>
                      <a:pt x="713705" y="3497"/>
                    </a:cubicBezTo>
                    <a:cubicBezTo>
                      <a:pt x="719956" y="5134"/>
                      <a:pt x="725190" y="8694"/>
                      <a:pt x="729407" y="14176"/>
                    </a:cubicBezTo>
                    <a:cubicBezTo>
                      <a:pt x="733623" y="19658"/>
                      <a:pt x="735732" y="26739"/>
                      <a:pt x="735732" y="35421"/>
                    </a:cubicBezTo>
                    <a:cubicBezTo>
                      <a:pt x="735732" y="42118"/>
                      <a:pt x="734516" y="47749"/>
                      <a:pt x="732086" y="52313"/>
                    </a:cubicBezTo>
                    <a:cubicBezTo>
                      <a:pt x="729655" y="56877"/>
                      <a:pt x="726566" y="60461"/>
                      <a:pt x="722821" y="63066"/>
                    </a:cubicBezTo>
                    <a:cubicBezTo>
                      <a:pt x="719076" y="65670"/>
                      <a:pt x="715268" y="67394"/>
                      <a:pt x="711398" y="68238"/>
                    </a:cubicBezTo>
                    <a:cubicBezTo>
                      <a:pt x="706140" y="69279"/>
                      <a:pt x="698525" y="69800"/>
                      <a:pt x="688553" y="69800"/>
                    </a:cubicBezTo>
                    <a:lnTo>
                      <a:pt x="674191" y="69800"/>
                    </a:lnTo>
                    <a:lnTo>
                      <a:pt x="674191" y="110951"/>
                    </a:lnTo>
                    <a:lnTo>
                      <a:pt x="652165" y="110951"/>
                    </a:lnTo>
                    <a:close/>
                    <a:moveTo>
                      <a:pt x="528042" y="1860"/>
                    </a:moveTo>
                    <a:lnTo>
                      <a:pt x="561008" y="1860"/>
                    </a:lnTo>
                    <a:lnTo>
                      <a:pt x="580802" y="76274"/>
                    </a:lnTo>
                    <a:lnTo>
                      <a:pt x="600373" y="1860"/>
                    </a:lnTo>
                    <a:lnTo>
                      <a:pt x="633412" y="1860"/>
                    </a:lnTo>
                    <a:lnTo>
                      <a:pt x="633412" y="110951"/>
                    </a:lnTo>
                    <a:lnTo>
                      <a:pt x="612949" y="110951"/>
                    </a:lnTo>
                    <a:lnTo>
                      <a:pt x="612949" y="25077"/>
                    </a:lnTo>
                    <a:lnTo>
                      <a:pt x="591294" y="110951"/>
                    </a:lnTo>
                    <a:lnTo>
                      <a:pt x="570086" y="110951"/>
                    </a:lnTo>
                    <a:lnTo>
                      <a:pt x="548506" y="25077"/>
                    </a:lnTo>
                    <a:lnTo>
                      <a:pt x="548506" y="110951"/>
                    </a:lnTo>
                    <a:lnTo>
                      <a:pt x="528042" y="110951"/>
                    </a:lnTo>
                    <a:close/>
                    <a:moveTo>
                      <a:pt x="118095" y="1860"/>
                    </a:moveTo>
                    <a:lnTo>
                      <a:pt x="140122" y="1860"/>
                    </a:lnTo>
                    <a:lnTo>
                      <a:pt x="140122" y="110951"/>
                    </a:lnTo>
                    <a:lnTo>
                      <a:pt x="118095" y="110951"/>
                    </a:lnTo>
                    <a:close/>
                    <a:moveTo>
                      <a:pt x="462335" y="0"/>
                    </a:moveTo>
                    <a:cubicBezTo>
                      <a:pt x="478408" y="0"/>
                      <a:pt x="491269" y="4986"/>
                      <a:pt x="500918" y="14957"/>
                    </a:cubicBezTo>
                    <a:cubicBezTo>
                      <a:pt x="510567" y="24929"/>
                      <a:pt x="515392" y="38794"/>
                      <a:pt x="515392" y="56555"/>
                    </a:cubicBezTo>
                    <a:cubicBezTo>
                      <a:pt x="515392" y="74166"/>
                      <a:pt x="510604" y="87945"/>
                      <a:pt x="501030" y="97892"/>
                    </a:cubicBezTo>
                    <a:cubicBezTo>
                      <a:pt x="491455" y="107838"/>
                      <a:pt x="478656" y="112812"/>
                      <a:pt x="462632" y="112812"/>
                    </a:cubicBezTo>
                    <a:cubicBezTo>
                      <a:pt x="446410" y="112812"/>
                      <a:pt x="433512" y="107863"/>
                      <a:pt x="423937" y="97966"/>
                    </a:cubicBezTo>
                    <a:cubicBezTo>
                      <a:pt x="414362" y="88069"/>
                      <a:pt x="409575" y="74439"/>
                      <a:pt x="409575" y="57075"/>
                    </a:cubicBezTo>
                    <a:cubicBezTo>
                      <a:pt x="409575" y="45963"/>
                      <a:pt x="411237" y="36636"/>
                      <a:pt x="414561" y="29096"/>
                    </a:cubicBezTo>
                    <a:cubicBezTo>
                      <a:pt x="417041" y="23540"/>
                      <a:pt x="420427" y="18554"/>
                      <a:pt x="424718" y="14139"/>
                    </a:cubicBezTo>
                    <a:cubicBezTo>
                      <a:pt x="429009" y="9723"/>
                      <a:pt x="433710" y="6449"/>
                      <a:pt x="438820" y="4316"/>
                    </a:cubicBezTo>
                    <a:cubicBezTo>
                      <a:pt x="445616" y="1439"/>
                      <a:pt x="453454" y="0"/>
                      <a:pt x="462335" y="0"/>
                    </a:cubicBezTo>
                    <a:close/>
                    <a:moveTo>
                      <a:pt x="346918" y="0"/>
                    </a:moveTo>
                    <a:cubicBezTo>
                      <a:pt x="360263" y="0"/>
                      <a:pt x="371103" y="3944"/>
                      <a:pt x="379437" y="11832"/>
                    </a:cubicBezTo>
                    <a:cubicBezTo>
                      <a:pt x="384398" y="16495"/>
                      <a:pt x="388119" y="23192"/>
                      <a:pt x="390599" y="31924"/>
                    </a:cubicBezTo>
                    <a:lnTo>
                      <a:pt x="368796" y="37132"/>
                    </a:lnTo>
                    <a:cubicBezTo>
                      <a:pt x="367506" y="31477"/>
                      <a:pt x="364815" y="27012"/>
                      <a:pt x="360722" y="23738"/>
                    </a:cubicBezTo>
                    <a:cubicBezTo>
                      <a:pt x="356629" y="20464"/>
                      <a:pt x="351656" y="18827"/>
                      <a:pt x="345802" y="18827"/>
                    </a:cubicBezTo>
                    <a:cubicBezTo>
                      <a:pt x="337716" y="18827"/>
                      <a:pt x="331155" y="21729"/>
                      <a:pt x="326120" y="27533"/>
                    </a:cubicBezTo>
                    <a:cubicBezTo>
                      <a:pt x="321084" y="33337"/>
                      <a:pt x="318567" y="42738"/>
                      <a:pt x="318567" y="55736"/>
                    </a:cubicBezTo>
                    <a:cubicBezTo>
                      <a:pt x="318567" y="69527"/>
                      <a:pt x="321047" y="79350"/>
                      <a:pt x="326008" y="85204"/>
                    </a:cubicBezTo>
                    <a:cubicBezTo>
                      <a:pt x="330969" y="91058"/>
                      <a:pt x="337418" y="93985"/>
                      <a:pt x="345356" y="93985"/>
                    </a:cubicBezTo>
                    <a:cubicBezTo>
                      <a:pt x="351210" y="93985"/>
                      <a:pt x="356245" y="92124"/>
                      <a:pt x="360462" y="88404"/>
                    </a:cubicBezTo>
                    <a:cubicBezTo>
                      <a:pt x="364678" y="84683"/>
                      <a:pt x="367705" y="78829"/>
                      <a:pt x="369540" y="70842"/>
                    </a:cubicBezTo>
                    <a:lnTo>
                      <a:pt x="390897" y="77614"/>
                    </a:lnTo>
                    <a:cubicBezTo>
                      <a:pt x="387623" y="89520"/>
                      <a:pt x="382178" y="98363"/>
                      <a:pt x="374563" y="104142"/>
                    </a:cubicBezTo>
                    <a:cubicBezTo>
                      <a:pt x="366948" y="109922"/>
                      <a:pt x="357287" y="112812"/>
                      <a:pt x="345579" y="112812"/>
                    </a:cubicBezTo>
                    <a:cubicBezTo>
                      <a:pt x="331093" y="112812"/>
                      <a:pt x="319187" y="107863"/>
                      <a:pt x="309860" y="97966"/>
                    </a:cubicBezTo>
                    <a:cubicBezTo>
                      <a:pt x="300534" y="88069"/>
                      <a:pt x="295870" y="74538"/>
                      <a:pt x="295870" y="57373"/>
                    </a:cubicBezTo>
                    <a:cubicBezTo>
                      <a:pt x="295870" y="39216"/>
                      <a:pt x="300558" y="25115"/>
                      <a:pt x="309935" y="15069"/>
                    </a:cubicBezTo>
                    <a:cubicBezTo>
                      <a:pt x="319311" y="5023"/>
                      <a:pt x="331639" y="0"/>
                      <a:pt x="346918" y="0"/>
                    </a:cubicBezTo>
                    <a:close/>
                    <a:moveTo>
                      <a:pt x="52760" y="0"/>
                    </a:moveTo>
                    <a:cubicBezTo>
                      <a:pt x="68833" y="0"/>
                      <a:pt x="81694" y="4986"/>
                      <a:pt x="91343" y="14957"/>
                    </a:cubicBezTo>
                    <a:cubicBezTo>
                      <a:pt x="100992" y="24929"/>
                      <a:pt x="105817" y="38794"/>
                      <a:pt x="105817" y="56555"/>
                    </a:cubicBezTo>
                    <a:cubicBezTo>
                      <a:pt x="105817" y="74166"/>
                      <a:pt x="101029" y="87945"/>
                      <a:pt x="91455" y="97892"/>
                    </a:cubicBezTo>
                    <a:cubicBezTo>
                      <a:pt x="81880" y="107838"/>
                      <a:pt x="69081" y="112812"/>
                      <a:pt x="53057" y="112812"/>
                    </a:cubicBezTo>
                    <a:cubicBezTo>
                      <a:pt x="36835" y="112812"/>
                      <a:pt x="23937" y="107863"/>
                      <a:pt x="14362" y="97966"/>
                    </a:cubicBezTo>
                    <a:cubicBezTo>
                      <a:pt x="4787" y="88069"/>
                      <a:pt x="0" y="74439"/>
                      <a:pt x="0" y="57075"/>
                    </a:cubicBezTo>
                    <a:cubicBezTo>
                      <a:pt x="0" y="45963"/>
                      <a:pt x="1662" y="36636"/>
                      <a:pt x="4986" y="29096"/>
                    </a:cubicBezTo>
                    <a:cubicBezTo>
                      <a:pt x="7466" y="23540"/>
                      <a:pt x="10852" y="18554"/>
                      <a:pt x="15143" y="14139"/>
                    </a:cubicBezTo>
                    <a:cubicBezTo>
                      <a:pt x="19434" y="9723"/>
                      <a:pt x="24135" y="6449"/>
                      <a:pt x="29245" y="4316"/>
                    </a:cubicBezTo>
                    <a:cubicBezTo>
                      <a:pt x="36041" y="1439"/>
                      <a:pt x="43879" y="0"/>
                      <a:pt x="527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FB9EF8-43D1-4185-BA20-18596AF3F308}"/>
                </a:ext>
              </a:extLst>
            </p:cNvPr>
            <p:cNvSpPr/>
            <p:nvPr/>
          </p:nvSpPr>
          <p:spPr>
            <a:xfrm>
              <a:off x="524086" y="1928815"/>
              <a:ext cx="5200877" cy="2485714"/>
            </a:xfrm>
            <a:custGeom>
              <a:avLst/>
              <a:gdLst>
                <a:gd name="connsiteX0" fmla="*/ 0 w 4099727"/>
                <a:gd name="connsiteY0" fmla="*/ 0 h 1959429"/>
                <a:gd name="connsiteX1" fmla="*/ 1195754 w 4099727"/>
                <a:gd name="connsiteY1" fmla="*/ 683288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  <a:gd name="connsiteX0" fmla="*/ 0 w 4099727"/>
                <a:gd name="connsiteY0" fmla="*/ 0 h 1959429"/>
                <a:gd name="connsiteX1" fmla="*/ 973970 w 4099727"/>
                <a:gd name="connsiteY1" fmla="*/ 849627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727" h="1959429">
                  <a:moveTo>
                    <a:pt x="0" y="0"/>
                  </a:moveTo>
                  <a:lnTo>
                    <a:pt x="973970" y="849627"/>
                  </a:lnTo>
                  <a:lnTo>
                    <a:pt x="1507253" y="411983"/>
                  </a:lnTo>
                  <a:lnTo>
                    <a:pt x="2250831" y="1155561"/>
                  </a:lnTo>
                  <a:lnTo>
                    <a:pt x="2743200" y="572756"/>
                  </a:lnTo>
                  <a:lnTo>
                    <a:pt x="4099727" y="195942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F96E2B-11CC-426D-B780-CE41B074CF54}"/>
                </a:ext>
              </a:extLst>
            </p:cNvPr>
            <p:cNvSpPr/>
            <p:nvPr/>
          </p:nvSpPr>
          <p:spPr>
            <a:xfrm>
              <a:off x="4562836" y="1916370"/>
              <a:ext cx="1024047" cy="1497691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F456C1-7B6A-491B-84B1-A8ADFB91B39B}"/>
                </a:ext>
              </a:extLst>
            </p:cNvPr>
            <p:cNvGrpSpPr/>
            <p:nvPr/>
          </p:nvGrpSpPr>
          <p:grpSpPr>
            <a:xfrm rot="21170207">
              <a:off x="4891997" y="3238051"/>
              <a:ext cx="649209" cy="773245"/>
              <a:chOff x="5071951" y="3009853"/>
              <a:chExt cx="880901" cy="1049203"/>
            </a:xfrm>
            <a:solidFill>
              <a:schemeClr val="accent2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0C1907-6337-42F4-8E69-C6D2D0C17222}"/>
                  </a:ext>
                </a:extLst>
              </p:cNvPr>
              <p:cNvSpPr/>
              <p:nvPr/>
            </p:nvSpPr>
            <p:spPr>
              <a:xfrm>
                <a:off x="5586883" y="3705579"/>
                <a:ext cx="365969" cy="353477"/>
              </a:xfrm>
              <a:custGeom>
                <a:avLst/>
                <a:gdLst>
                  <a:gd name="connsiteX0" fmla="*/ 246540 w 365969"/>
                  <a:gd name="connsiteY0" fmla="*/ 342017 h 353477"/>
                  <a:gd name="connsiteX1" fmla="*/ 187997 w 365969"/>
                  <a:gd name="connsiteY1" fmla="*/ 349026 h 353477"/>
                  <a:gd name="connsiteX2" fmla="*/ 104513 w 365969"/>
                  <a:gd name="connsiteY2" fmla="*/ 336246 h 353477"/>
                  <a:gd name="connsiteX3" fmla="*/ 38755 w 365969"/>
                  <a:gd name="connsiteY3" fmla="*/ 283887 h 353477"/>
                  <a:gd name="connsiteX4" fmla="*/ 2 w 365969"/>
                  <a:gd name="connsiteY4" fmla="*/ 188241 h 353477"/>
                  <a:gd name="connsiteX5" fmla="*/ 37106 w 365969"/>
                  <a:gd name="connsiteY5" fmla="*/ 65384 h 353477"/>
                  <a:gd name="connsiteX6" fmla="*/ 151717 w 365969"/>
                  <a:gd name="connsiteY6" fmla="*/ 1483 h 353477"/>
                  <a:gd name="connsiteX7" fmla="*/ 246333 w 365969"/>
                  <a:gd name="connsiteY7" fmla="*/ 10553 h 353477"/>
                  <a:gd name="connsiteX8" fmla="*/ 336620 w 365969"/>
                  <a:gd name="connsiteY8" fmla="*/ 90945 h 353477"/>
                  <a:gd name="connsiteX9" fmla="*/ 362799 w 365969"/>
                  <a:gd name="connsiteY9" fmla="*/ 183088 h 353477"/>
                  <a:gd name="connsiteX10" fmla="*/ 360944 w 365969"/>
                  <a:gd name="connsiteY10" fmla="*/ 273168 h 353477"/>
                  <a:gd name="connsiteX11" fmla="*/ 345896 w 365969"/>
                  <a:gd name="connsiteY11" fmla="*/ 299554 h 353477"/>
                  <a:gd name="connsiteX12" fmla="*/ 321779 w 365969"/>
                  <a:gd name="connsiteY12" fmla="*/ 322022 h 353477"/>
                  <a:gd name="connsiteX13" fmla="*/ 259114 w 365969"/>
                  <a:gd name="connsiteY13" fmla="*/ 343460 h 353477"/>
                  <a:gd name="connsiteX14" fmla="*/ 246540 w 365969"/>
                  <a:gd name="connsiteY14" fmla="*/ 342017 h 35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969" h="353477">
                    <a:moveTo>
                      <a:pt x="246540" y="342017"/>
                    </a:moveTo>
                    <a:cubicBezTo>
                      <a:pt x="226544" y="340368"/>
                      <a:pt x="207374" y="342430"/>
                      <a:pt x="187997" y="349026"/>
                    </a:cubicBezTo>
                    <a:cubicBezTo>
                      <a:pt x="158726" y="358920"/>
                      <a:pt x="130485" y="351293"/>
                      <a:pt x="104513" y="336246"/>
                    </a:cubicBezTo>
                    <a:cubicBezTo>
                      <a:pt x="79982" y="322022"/>
                      <a:pt x="57720" y="304501"/>
                      <a:pt x="38755" y="283887"/>
                    </a:cubicBezTo>
                    <a:cubicBezTo>
                      <a:pt x="14432" y="257296"/>
                      <a:pt x="-204" y="225757"/>
                      <a:pt x="2" y="188241"/>
                    </a:cubicBezTo>
                    <a:cubicBezTo>
                      <a:pt x="414" y="143510"/>
                      <a:pt x="11340" y="102283"/>
                      <a:pt x="37106" y="65384"/>
                    </a:cubicBezTo>
                    <a:cubicBezTo>
                      <a:pt x="64935" y="25600"/>
                      <a:pt x="104925" y="7048"/>
                      <a:pt x="151717" y="1483"/>
                    </a:cubicBezTo>
                    <a:cubicBezTo>
                      <a:pt x="183874" y="-2434"/>
                      <a:pt x="215413" y="1689"/>
                      <a:pt x="246333" y="10553"/>
                    </a:cubicBezTo>
                    <a:cubicBezTo>
                      <a:pt x="289209" y="22921"/>
                      <a:pt x="315595" y="53635"/>
                      <a:pt x="336620" y="90945"/>
                    </a:cubicBezTo>
                    <a:cubicBezTo>
                      <a:pt x="352905" y="119598"/>
                      <a:pt x="359089" y="150930"/>
                      <a:pt x="362799" y="183088"/>
                    </a:cubicBezTo>
                    <a:cubicBezTo>
                      <a:pt x="366304" y="213183"/>
                      <a:pt x="368365" y="243279"/>
                      <a:pt x="360944" y="273168"/>
                    </a:cubicBezTo>
                    <a:cubicBezTo>
                      <a:pt x="358471" y="283269"/>
                      <a:pt x="353936" y="292339"/>
                      <a:pt x="345896" y="299554"/>
                    </a:cubicBezTo>
                    <a:cubicBezTo>
                      <a:pt x="337651" y="306768"/>
                      <a:pt x="329200" y="313983"/>
                      <a:pt x="321779" y="322022"/>
                    </a:cubicBezTo>
                    <a:cubicBezTo>
                      <a:pt x="304463" y="340162"/>
                      <a:pt x="283025" y="345522"/>
                      <a:pt x="259114" y="343460"/>
                    </a:cubicBezTo>
                    <a:cubicBezTo>
                      <a:pt x="254785" y="342430"/>
                      <a:pt x="250662" y="342223"/>
                      <a:pt x="246540" y="342017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B761DC9-780B-4CC4-8B57-AFF7655B106D}"/>
                  </a:ext>
                </a:extLst>
              </p:cNvPr>
              <p:cNvSpPr/>
              <p:nvPr/>
            </p:nvSpPr>
            <p:spPr>
              <a:xfrm>
                <a:off x="5236369" y="3224103"/>
                <a:ext cx="290788" cy="314437"/>
              </a:xfrm>
              <a:custGeom>
                <a:avLst/>
                <a:gdLst>
                  <a:gd name="connsiteX0" fmla="*/ 157162 w 290788"/>
                  <a:gd name="connsiteY0" fmla="*/ 314134 h 314437"/>
                  <a:gd name="connsiteX1" fmla="*/ 112843 w 290788"/>
                  <a:gd name="connsiteY1" fmla="*/ 308568 h 314437"/>
                  <a:gd name="connsiteX2" fmla="*/ 66875 w 290788"/>
                  <a:gd name="connsiteY2" fmla="*/ 294551 h 314437"/>
                  <a:gd name="connsiteX3" fmla="*/ 27297 w 290788"/>
                  <a:gd name="connsiteY3" fmla="*/ 246727 h 314437"/>
                  <a:gd name="connsiteX4" fmla="*/ 14517 w 290788"/>
                  <a:gd name="connsiteY4" fmla="*/ 191896 h 314437"/>
                  <a:gd name="connsiteX5" fmla="*/ 2561 w 290788"/>
                  <a:gd name="connsiteY5" fmla="*/ 160357 h 314437"/>
                  <a:gd name="connsiteX6" fmla="*/ 17609 w 290788"/>
                  <a:gd name="connsiteY6" fmla="*/ 93775 h 314437"/>
                  <a:gd name="connsiteX7" fmla="*/ 56362 w 290788"/>
                  <a:gd name="connsiteY7" fmla="*/ 39562 h 314437"/>
                  <a:gd name="connsiteX8" fmla="*/ 88725 w 290788"/>
                  <a:gd name="connsiteY8" fmla="*/ 6787 h 314437"/>
                  <a:gd name="connsiteX9" fmla="*/ 122119 w 290788"/>
                  <a:gd name="connsiteY9" fmla="*/ 5344 h 314437"/>
                  <a:gd name="connsiteX10" fmla="*/ 187670 w 290788"/>
                  <a:gd name="connsiteY10" fmla="*/ 28431 h 314437"/>
                  <a:gd name="connsiteX11" fmla="*/ 210551 w 290788"/>
                  <a:gd name="connsiteY11" fmla="*/ 36676 h 314437"/>
                  <a:gd name="connsiteX12" fmla="*/ 242296 w 290788"/>
                  <a:gd name="connsiteY12" fmla="*/ 57496 h 314437"/>
                  <a:gd name="connsiteX13" fmla="*/ 261672 w 290788"/>
                  <a:gd name="connsiteY13" fmla="*/ 103258 h 314437"/>
                  <a:gd name="connsiteX14" fmla="*/ 264146 w 290788"/>
                  <a:gd name="connsiteY14" fmla="*/ 132941 h 314437"/>
                  <a:gd name="connsiteX15" fmla="*/ 277545 w 290788"/>
                  <a:gd name="connsiteY15" fmla="*/ 165510 h 314437"/>
                  <a:gd name="connsiteX16" fmla="*/ 290737 w 290788"/>
                  <a:gd name="connsiteY16" fmla="*/ 198286 h 314437"/>
                  <a:gd name="connsiteX17" fmla="*/ 274865 w 290788"/>
                  <a:gd name="connsiteY17" fmla="*/ 221579 h 314437"/>
                  <a:gd name="connsiteX18" fmla="*/ 227248 w 290788"/>
                  <a:gd name="connsiteY18" fmla="*/ 259714 h 314437"/>
                  <a:gd name="connsiteX19" fmla="*/ 209108 w 290788"/>
                  <a:gd name="connsiteY19" fmla="*/ 285893 h 314437"/>
                  <a:gd name="connsiteX20" fmla="*/ 157162 w 290788"/>
                  <a:gd name="connsiteY20" fmla="*/ 314134 h 3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0788" h="314437">
                    <a:moveTo>
                      <a:pt x="157162" y="314134"/>
                    </a:moveTo>
                    <a:cubicBezTo>
                      <a:pt x="140877" y="315370"/>
                      <a:pt x="126654" y="312691"/>
                      <a:pt x="112843" y="308568"/>
                    </a:cubicBezTo>
                    <a:cubicBezTo>
                      <a:pt x="97383" y="304033"/>
                      <a:pt x="81923" y="299910"/>
                      <a:pt x="66875" y="294551"/>
                    </a:cubicBezTo>
                    <a:cubicBezTo>
                      <a:pt x="44612" y="286511"/>
                      <a:pt x="33275" y="268372"/>
                      <a:pt x="27297" y="246727"/>
                    </a:cubicBezTo>
                    <a:cubicBezTo>
                      <a:pt x="22350" y="228588"/>
                      <a:pt x="18639" y="210242"/>
                      <a:pt x="14517" y="191896"/>
                    </a:cubicBezTo>
                    <a:cubicBezTo>
                      <a:pt x="12043" y="180764"/>
                      <a:pt x="5241" y="171282"/>
                      <a:pt x="2561" y="160357"/>
                    </a:cubicBezTo>
                    <a:cubicBezTo>
                      <a:pt x="-3829" y="135827"/>
                      <a:pt x="1942" y="112946"/>
                      <a:pt x="17609" y="93775"/>
                    </a:cubicBezTo>
                    <a:cubicBezTo>
                      <a:pt x="31626" y="76460"/>
                      <a:pt x="43376" y="57496"/>
                      <a:pt x="56362" y="39562"/>
                    </a:cubicBezTo>
                    <a:cubicBezTo>
                      <a:pt x="65638" y="26988"/>
                      <a:pt x="76151" y="16063"/>
                      <a:pt x="88725" y="6787"/>
                    </a:cubicBezTo>
                    <a:cubicBezTo>
                      <a:pt x="99857" y="-1459"/>
                      <a:pt x="111812" y="-2490"/>
                      <a:pt x="122119" y="5344"/>
                    </a:cubicBezTo>
                    <a:cubicBezTo>
                      <a:pt x="141702" y="20391"/>
                      <a:pt x="161903" y="30904"/>
                      <a:pt x="187670" y="28431"/>
                    </a:cubicBezTo>
                    <a:cubicBezTo>
                      <a:pt x="195503" y="27606"/>
                      <a:pt x="203336" y="32760"/>
                      <a:pt x="210551" y="36676"/>
                    </a:cubicBezTo>
                    <a:cubicBezTo>
                      <a:pt x="221682" y="42654"/>
                      <a:pt x="231783" y="50487"/>
                      <a:pt x="242296" y="57496"/>
                    </a:cubicBezTo>
                    <a:cubicBezTo>
                      <a:pt x="257962" y="68009"/>
                      <a:pt x="260023" y="85942"/>
                      <a:pt x="261672" y="103258"/>
                    </a:cubicBezTo>
                    <a:cubicBezTo>
                      <a:pt x="262703" y="113152"/>
                      <a:pt x="263115" y="123047"/>
                      <a:pt x="264146" y="132941"/>
                    </a:cubicBezTo>
                    <a:cubicBezTo>
                      <a:pt x="265383" y="145103"/>
                      <a:pt x="269505" y="155822"/>
                      <a:pt x="277545" y="165510"/>
                    </a:cubicBezTo>
                    <a:cubicBezTo>
                      <a:pt x="285378" y="174786"/>
                      <a:pt x="290119" y="185918"/>
                      <a:pt x="290737" y="198286"/>
                    </a:cubicBezTo>
                    <a:cubicBezTo>
                      <a:pt x="291356" y="210242"/>
                      <a:pt x="286409" y="218899"/>
                      <a:pt x="274865" y="221579"/>
                    </a:cubicBezTo>
                    <a:cubicBezTo>
                      <a:pt x="252809" y="226938"/>
                      <a:pt x="239204" y="242192"/>
                      <a:pt x="227248" y="259714"/>
                    </a:cubicBezTo>
                    <a:cubicBezTo>
                      <a:pt x="221270" y="268372"/>
                      <a:pt x="215292" y="277235"/>
                      <a:pt x="209108" y="285893"/>
                    </a:cubicBezTo>
                    <a:cubicBezTo>
                      <a:pt x="195915" y="304033"/>
                      <a:pt x="179218" y="315989"/>
                      <a:pt x="157162" y="314134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34A2B1-2CAA-44C6-A0EF-339BCA45597C}"/>
                  </a:ext>
                </a:extLst>
              </p:cNvPr>
              <p:cNvSpPr/>
              <p:nvPr/>
            </p:nvSpPr>
            <p:spPr>
              <a:xfrm>
                <a:off x="5589249" y="3495254"/>
                <a:ext cx="187194" cy="185281"/>
              </a:xfrm>
              <a:custGeom>
                <a:avLst/>
                <a:gdLst>
                  <a:gd name="connsiteX0" fmla="*/ 114103 w 187194"/>
                  <a:gd name="connsiteY0" fmla="*/ 185216 h 185281"/>
                  <a:gd name="connsiteX1" fmla="*/ 37833 w 187194"/>
                  <a:gd name="connsiteY1" fmla="*/ 171611 h 185281"/>
                  <a:gd name="connsiteX2" fmla="*/ 3202 w 187194"/>
                  <a:gd name="connsiteY2" fmla="*/ 123376 h 185281"/>
                  <a:gd name="connsiteX3" fmla="*/ 1553 w 187194"/>
                  <a:gd name="connsiteY3" fmla="*/ 58855 h 185281"/>
                  <a:gd name="connsiteX4" fmla="*/ 29381 w 187194"/>
                  <a:gd name="connsiteY4" fmla="*/ 25874 h 185281"/>
                  <a:gd name="connsiteX5" fmla="*/ 68135 w 187194"/>
                  <a:gd name="connsiteY5" fmla="*/ 7115 h 185281"/>
                  <a:gd name="connsiteX6" fmla="*/ 143374 w 187194"/>
                  <a:gd name="connsiteY6" fmla="*/ 17216 h 185281"/>
                  <a:gd name="connsiteX7" fmla="*/ 182952 w 187194"/>
                  <a:gd name="connsiteY7" fmla="*/ 98433 h 185281"/>
                  <a:gd name="connsiteX8" fmla="*/ 183364 w 187194"/>
                  <a:gd name="connsiteY8" fmla="*/ 102556 h 185281"/>
                  <a:gd name="connsiteX9" fmla="*/ 170171 w 187194"/>
                  <a:gd name="connsiteY9" fmla="*/ 165015 h 185281"/>
                  <a:gd name="connsiteX10" fmla="*/ 133479 w 187194"/>
                  <a:gd name="connsiteY10" fmla="*/ 185216 h 185281"/>
                  <a:gd name="connsiteX11" fmla="*/ 114103 w 187194"/>
                  <a:gd name="connsiteY11" fmla="*/ 185216 h 18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194" h="185281">
                    <a:moveTo>
                      <a:pt x="114103" y="185216"/>
                    </a:moveTo>
                    <a:cubicBezTo>
                      <a:pt x="87924" y="185216"/>
                      <a:pt x="61951" y="183155"/>
                      <a:pt x="37833" y="171611"/>
                    </a:cubicBezTo>
                    <a:cubicBezTo>
                      <a:pt x="17426" y="161923"/>
                      <a:pt x="4851" y="146875"/>
                      <a:pt x="3202" y="123376"/>
                    </a:cubicBezTo>
                    <a:cubicBezTo>
                      <a:pt x="1759" y="101937"/>
                      <a:pt x="-2157" y="80499"/>
                      <a:pt x="1553" y="58855"/>
                    </a:cubicBezTo>
                    <a:cubicBezTo>
                      <a:pt x="4439" y="42158"/>
                      <a:pt x="12066" y="30615"/>
                      <a:pt x="29381" y="25874"/>
                    </a:cubicBezTo>
                    <a:cubicBezTo>
                      <a:pt x="43398" y="22163"/>
                      <a:pt x="55148" y="13506"/>
                      <a:pt x="68135" y="7115"/>
                    </a:cubicBezTo>
                    <a:cubicBezTo>
                      <a:pt x="93283" y="-5459"/>
                      <a:pt x="122142" y="-924"/>
                      <a:pt x="143374" y="17216"/>
                    </a:cubicBezTo>
                    <a:cubicBezTo>
                      <a:pt x="168728" y="38654"/>
                      <a:pt x="182539" y="65246"/>
                      <a:pt x="182952" y="98433"/>
                    </a:cubicBezTo>
                    <a:cubicBezTo>
                      <a:pt x="182952" y="99876"/>
                      <a:pt x="182952" y="101319"/>
                      <a:pt x="183364" y="102556"/>
                    </a:cubicBezTo>
                    <a:cubicBezTo>
                      <a:pt x="193671" y="126468"/>
                      <a:pt x="181097" y="145638"/>
                      <a:pt x="170171" y="165015"/>
                    </a:cubicBezTo>
                    <a:cubicBezTo>
                      <a:pt x="162132" y="179032"/>
                      <a:pt x="149970" y="186040"/>
                      <a:pt x="133479" y="185216"/>
                    </a:cubicBezTo>
                    <a:cubicBezTo>
                      <a:pt x="127295" y="185010"/>
                      <a:pt x="120699" y="185216"/>
                      <a:pt x="114103" y="185216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031403-D31F-45A9-AFDC-A1A7F1B7E3A7}"/>
                  </a:ext>
                </a:extLst>
              </p:cNvPr>
              <p:cNvSpPr/>
              <p:nvPr/>
            </p:nvSpPr>
            <p:spPr>
              <a:xfrm>
                <a:off x="5425894" y="3779796"/>
                <a:ext cx="122562" cy="123384"/>
              </a:xfrm>
              <a:custGeom>
                <a:avLst/>
                <a:gdLst>
                  <a:gd name="connsiteX0" fmla="*/ 0 w 122562"/>
                  <a:gd name="connsiteY0" fmla="*/ 56100 h 123384"/>
                  <a:gd name="connsiteX1" fmla="*/ 14842 w 122562"/>
                  <a:gd name="connsiteY1" fmla="*/ 10544 h 123384"/>
                  <a:gd name="connsiteX2" fmla="*/ 41845 w 122562"/>
                  <a:gd name="connsiteY2" fmla="*/ 31 h 123384"/>
                  <a:gd name="connsiteX3" fmla="*/ 94822 w 122562"/>
                  <a:gd name="connsiteY3" fmla="*/ 25386 h 123384"/>
                  <a:gd name="connsiteX4" fmla="*/ 112137 w 122562"/>
                  <a:gd name="connsiteY4" fmla="*/ 45793 h 123384"/>
                  <a:gd name="connsiteX5" fmla="*/ 97502 w 122562"/>
                  <a:gd name="connsiteY5" fmla="*/ 114642 h 123384"/>
                  <a:gd name="connsiteX6" fmla="*/ 47411 w 122562"/>
                  <a:gd name="connsiteY6" fmla="*/ 123093 h 123384"/>
                  <a:gd name="connsiteX7" fmla="*/ 2267 w 122562"/>
                  <a:gd name="connsiteY7" fmla="*/ 80836 h 123384"/>
                  <a:gd name="connsiteX8" fmla="*/ 0 w 122562"/>
                  <a:gd name="connsiteY8" fmla="*/ 56100 h 1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62" h="123384">
                    <a:moveTo>
                      <a:pt x="0" y="56100"/>
                    </a:moveTo>
                    <a:cubicBezTo>
                      <a:pt x="412" y="39403"/>
                      <a:pt x="1443" y="23118"/>
                      <a:pt x="14842" y="10544"/>
                    </a:cubicBezTo>
                    <a:cubicBezTo>
                      <a:pt x="22469" y="3329"/>
                      <a:pt x="31126" y="-381"/>
                      <a:pt x="41845" y="31"/>
                    </a:cubicBezTo>
                    <a:cubicBezTo>
                      <a:pt x="63283" y="856"/>
                      <a:pt x="82454" y="5391"/>
                      <a:pt x="94822" y="25386"/>
                    </a:cubicBezTo>
                    <a:cubicBezTo>
                      <a:pt x="99563" y="33013"/>
                      <a:pt x="105953" y="39197"/>
                      <a:pt x="112137" y="45793"/>
                    </a:cubicBezTo>
                    <a:cubicBezTo>
                      <a:pt x="131308" y="65994"/>
                      <a:pt x="122650" y="103717"/>
                      <a:pt x="97502" y="114642"/>
                    </a:cubicBezTo>
                    <a:cubicBezTo>
                      <a:pt x="81423" y="121651"/>
                      <a:pt x="64726" y="124330"/>
                      <a:pt x="47411" y="123093"/>
                    </a:cubicBezTo>
                    <a:cubicBezTo>
                      <a:pt x="22675" y="121444"/>
                      <a:pt x="5566" y="105572"/>
                      <a:pt x="2267" y="80836"/>
                    </a:cubicBezTo>
                    <a:cubicBezTo>
                      <a:pt x="1237" y="72590"/>
                      <a:pt x="824" y="64345"/>
                      <a:pt x="0" y="56100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6F6483-F659-4B4E-8E6A-BA2801771702}"/>
                  </a:ext>
                </a:extLst>
              </p:cNvPr>
              <p:cNvSpPr/>
              <p:nvPr/>
            </p:nvSpPr>
            <p:spPr>
              <a:xfrm>
                <a:off x="5071951" y="3009853"/>
                <a:ext cx="85841" cy="87071"/>
              </a:xfrm>
              <a:custGeom>
                <a:avLst/>
                <a:gdLst>
                  <a:gd name="connsiteX0" fmla="*/ 49688 w 85841"/>
                  <a:gd name="connsiteY0" fmla="*/ 87049 h 87071"/>
                  <a:gd name="connsiteX1" fmla="*/ 34846 w 85841"/>
                  <a:gd name="connsiteY1" fmla="*/ 83339 h 87071"/>
                  <a:gd name="connsiteX2" fmla="*/ 834 w 85841"/>
                  <a:gd name="connsiteY2" fmla="*/ 36752 h 87071"/>
                  <a:gd name="connsiteX3" fmla="*/ 26395 w 85841"/>
                  <a:gd name="connsiteY3" fmla="*/ 11398 h 87071"/>
                  <a:gd name="connsiteX4" fmla="*/ 43504 w 85841"/>
                  <a:gd name="connsiteY4" fmla="*/ 4183 h 87071"/>
                  <a:gd name="connsiteX5" fmla="*/ 53192 w 85841"/>
                  <a:gd name="connsiteY5" fmla="*/ 266 h 87071"/>
                  <a:gd name="connsiteX6" fmla="*/ 62881 w 85841"/>
                  <a:gd name="connsiteY6" fmla="*/ 3565 h 87071"/>
                  <a:gd name="connsiteX7" fmla="*/ 70508 w 85841"/>
                  <a:gd name="connsiteY7" fmla="*/ 79834 h 87071"/>
                  <a:gd name="connsiteX8" fmla="*/ 49688 w 85841"/>
                  <a:gd name="connsiteY8" fmla="*/ 87049 h 8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41" h="87071">
                    <a:moveTo>
                      <a:pt x="49688" y="87049"/>
                    </a:moveTo>
                    <a:cubicBezTo>
                      <a:pt x="44535" y="87255"/>
                      <a:pt x="39588" y="86018"/>
                      <a:pt x="34846" y="83339"/>
                    </a:cubicBezTo>
                    <a:cubicBezTo>
                      <a:pt x="16706" y="72826"/>
                      <a:pt x="4957" y="57366"/>
                      <a:pt x="834" y="36752"/>
                    </a:cubicBezTo>
                    <a:cubicBezTo>
                      <a:pt x="-3082" y="17376"/>
                      <a:pt x="7018" y="7893"/>
                      <a:pt x="26395" y="11398"/>
                    </a:cubicBezTo>
                    <a:cubicBezTo>
                      <a:pt x="34022" y="12841"/>
                      <a:pt x="41030" y="15520"/>
                      <a:pt x="43504" y="4183"/>
                    </a:cubicBezTo>
                    <a:cubicBezTo>
                      <a:pt x="44329" y="473"/>
                      <a:pt x="49276" y="-558"/>
                      <a:pt x="53192" y="266"/>
                    </a:cubicBezTo>
                    <a:cubicBezTo>
                      <a:pt x="56491" y="1091"/>
                      <a:pt x="59583" y="2328"/>
                      <a:pt x="62881" y="3565"/>
                    </a:cubicBezTo>
                    <a:cubicBezTo>
                      <a:pt x="84319" y="12428"/>
                      <a:pt x="97924" y="58396"/>
                      <a:pt x="70508" y="79834"/>
                    </a:cubicBezTo>
                    <a:cubicBezTo>
                      <a:pt x="63911" y="85194"/>
                      <a:pt x="58346" y="87049"/>
                      <a:pt x="49688" y="87049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96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B28B9B-691C-4AF5-A286-BDE3101ABF98}"/>
              </a:ext>
            </a:extLst>
          </p:cNvPr>
          <p:cNvGrpSpPr/>
          <p:nvPr/>
        </p:nvGrpSpPr>
        <p:grpSpPr>
          <a:xfrm>
            <a:off x="180595" y="932227"/>
            <a:ext cx="3032704" cy="5485397"/>
            <a:chOff x="906250" y="1658449"/>
            <a:chExt cx="1915635" cy="34649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34F0B35-0B91-4506-86BD-941A82DB19FD}"/>
                </a:ext>
              </a:extLst>
            </p:cNvPr>
            <p:cNvGrpSpPr/>
            <p:nvPr/>
          </p:nvGrpSpPr>
          <p:grpSpPr>
            <a:xfrm>
              <a:off x="906250" y="1658449"/>
              <a:ext cx="1915635" cy="3464901"/>
              <a:chOff x="8631016" y="1596421"/>
              <a:chExt cx="1013176" cy="1832580"/>
            </a:xfrm>
          </p:grpSpPr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94283DD7-0D29-4F55-A888-4766844EF2B0}"/>
                  </a:ext>
                </a:extLst>
              </p:cNvPr>
              <p:cNvSpPr/>
              <p:nvPr/>
            </p:nvSpPr>
            <p:spPr>
              <a:xfrm rot="5400000">
                <a:off x="8224282" y="2087196"/>
                <a:ext cx="1832580" cy="851029"/>
              </a:xfrm>
              <a:prstGeom prst="homePlate">
                <a:avLst>
                  <a:gd name="adj" fmla="val 3948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83BB50C-6948-4AA8-AD2E-F875FE860068}"/>
                  </a:ext>
                </a:extLst>
              </p:cNvPr>
              <p:cNvSpPr/>
              <p:nvPr/>
            </p:nvSpPr>
            <p:spPr>
              <a:xfrm>
                <a:off x="8631016" y="1665951"/>
                <a:ext cx="1013176" cy="818487"/>
              </a:xfrm>
              <a:custGeom>
                <a:avLst/>
                <a:gdLst>
                  <a:gd name="connsiteX0" fmla="*/ 2376700 w 2584495"/>
                  <a:gd name="connsiteY0" fmla="*/ 10147 h 2087865"/>
                  <a:gd name="connsiteX1" fmla="*/ 2550872 w 2584495"/>
                  <a:gd name="connsiteY1" fmla="*/ 10819 h 2087865"/>
                  <a:gd name="connsiteX2" fmla="*/ 2583823 w 2584495"/>
                  <a:gd name="connsiteY2" fmla="*/ 44443 h 2087865"/>
                  <a:gd name="connsiteX3" fmla="*/ 2583151 w 2584495"/>
                  <a:gd name="connsiteY3" fmla="*/ 1498337 h 2087865"/>
                  <a:gd name="connsiteX4" fmla="*/ 2583151 w 2584495"/>
                  <a:gd name="connsiteY4" fmla="*/ 2042371 h 2087865"/>
                  <a:gd name="connsiteX5" fmla="*/ 2577771 w 2584495"/>
                  <a:gd name="connsiteY5" fmla="*/ 2077340 h 2087865"/>
                  <a:gd name="connsiteX6" fmla="*/ 2499091 w 2584495"/>
                  <a:gd name="connsiteY6" fmla="*/ 2087427 h 2087865"/>
                  <a:gd name="connsiteX7" fmla="*/ 2375356 w 2584495"/>
                  <a:gd name="connsiteY7" fmla="*/ 2086754 h 2087865"/>
                  <a:gd name="connsiteX8" fmla="*/ 2314833 w 2584495"/>
                  <a:gd name="connsiteY8" fmla="*/ 2087427 h 2087865"/>
                  <a:gd name="connsiteX9" fmla="*/ 256382 w 2584495"/>
                  <a:gd name="connsiteY9" fmla="*/ 2087427 h 2087865"/>
                  <a:gd name="connsiteX10" fmla="*/ 212671 w 2584495"/>
                  <a:gd name="connsiteY10" fmla="*/ 2086754 h 2087865"/>
                  <a:gd name="connsiteX11" fmla="*/ 52621 w 2584495"/>
                  <a:gd name="connsiteY11" fmla="*/ 2087427 h 2087865"/>
                  <a:gd name="connsiteX12" fmla="*/ 4203 w 2584495"/>
                  <a:gd name="connsiteY12" fmla="*/ 2076667 h 2087865"/>
                  <a:gd name="connsiteX13" fmla="*/ 841 w 2584495"/>
                  <a:gd name="connsiteY13" fmla="*/ 2040353 h 2087865"/>
                  <a:gd name="connsiteX14" fmla="*/ 168 w 2584495"/>
                  <a:gd name="connsiteY14" fmla="*/ 47805 h 2087865"/>
                  <a:gd name="connsiteX15" fmla="*/ 38499 w 2584495"/>
                  <a:gd name="connsiteY15" fmla="*/ 9474 h 2087865"/>
                  <a:gd name="connsiteX16" fmla="*/ 206618 w 2584495"/>
                  <a:gd name="connsiteY16" fmla="*/ 8802 h 2087865"/>
                  <a:gd name="connsiteX17" fmla="*/ 251674 w 2584495"/>
                  <a:gd name="connsiteY17" fmla="*/ 60 h 2087865"/>
                  <a:gd name="connsiteX18" fmla="*/ 2330972 w 2584495"/>
                  <a:gd name="connsiteY18" fmla="*/ 60 h 2087865"/>
                  <a:gd name="connsiteX19" fmla="*/ 2376700 w 2584495"/>
                  <a:gd name="connsiteY19" fmla="*/ 10147 h 208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84495" h="2087865">
                    <a:moveTo>
                      <a:pt x="2376700" y="10147"/>
                    </a:moveTo>
                    <a:cubicBezTo>
                      <a:pt x="2435206" y="10819"/>
                      <a:pt x="2493039" y="12837"/>
                      <a:pt x="2550872" y="10819"/>
                    </a:cubicBezTo>
                    <a:cubicBezTo>
                      <a:pt x="2577771" y="10147"/>
                      <a:pt x="2583823" y="18889"/>
                      <a:pt x="2583823" y="44443"/>
                    </a:cubicBezTo>
                    <a:cubicBezTo>
                      <a:pt x="2583151" y="529299"/>
                      <a:pt x="2583151" y="1014154"/>
                      <a:pt x="2583151" y="1498337"/>
                    </a:cubicBezTo>
                    <a:cubicBezTo>
                      <a:pt x="2583151" y="1679906"/>
                      <a:pt x="2583151" y="1860802"/>
                      <a:pt x="2583151" y="2042371"/>
                    </a:cubicBezTo>
                    <a:cubicBezTo>
                      <a:pt x="2583151" y="2053803"/>
                      <a:pt x="2588530" y="2067253"/>
                      <a:pt x="2577771" y="2077340"/>
                    </a:cubicBezTo>
                    <a:cubicBezTo>
                      <a:pt x="2552889" y="2090117"/>
                      <a:pt x="2525318" y="2087427"/>
                      <a:pt x="2499091" y="2087427"/>
                    </a:cubicBezTo>
                    <a:cubicBezTo>
                      <a:pt x="2458070" y="2087427"/>
                      <a:pt x="2416376" y="2088772"/>
                      <a:pt x="2375356" y="2086754"/>
                    </a:cubicBezTo>
                    <a:cubicBezTo>
                      <a:pt x="2355181" y="2088772"/>
                      <a:pt x="2335007" y="2087427"/>
                      <a:pt x="2314833" y="2087427"/>
                    </a:cubicBezTo>
                    <a:cubicBezTo>
                      <a:pt x="1628906" y="2087427"/>
                      <a:pt x="942308" y="2087427"/>
                      <a:pt x="256382" y="2087427"/>
                    </a:cubicBezTo>
                    <a:cubicBezTo>
                      <a:pt x="241587" y="2087427"/>
                      <a:pt x="227465" y="2088099"/>
                      <a:pt x="212671" y="2086754"/>
                    </a:cubicBezTo>
                    <a:cubicBezTo>
                      <a:pt x="159545" y="2088099"/>
                      <a:pt x="106419" y="2086754"/>
                      <a:pt x="52621" y="2087427"/>
                    </a:cubicBezTo>
                    <a:cubicBezTo>
                      <a:pt x="35809" y="2087427"/>
                      <a:pt x="19670" y="2084064"/>
                      <a:pt x="4203" y="2076667"/>
                    </a:cubicBezTo>
                    <a:cubicBezTo>
                      <a:pt x="-2522" y="2065235"/>
                      <a:pt x="841" y="2052458"/>
                      <a:pt x="841" y="2040353"/>
                    </a:cubicBezTo>
                    <a:cubicBezTo>
                      <a:pt x="841" y="1375947"/>
                      <a:pt x="841" y="712212"/>
                      <a:pt x="168" y="47805"/>
                    </a:cubicBezTo>
                    <a:cubicBezTo>
                      <a:pt x="168" y="16872"/>
                      <a:pt x="8238" y="8802"/>
                      <a:pt x="38499" y="9474"/>
                    </a:cubicBezTo>
                    <a:cubicBezTo>
                      <a:pt x="94315" y="11492"/>
                      <a:pt x="150130" y="9474"/>
                      <a:pt x="206618" y="8802"/>
                    </a:cubicBezTo>
                    <a:cubicBezTo>
                      <a:pt x="220068" y="-1285"/>
                      <a:pt x="236207" y="60"/>
                      <a:pt x="251674" y="60"/>
                    </a:cubicBezTo>
                    <a:cubicBezTo>
                      <a:pt x="944998" y="60"/>
                      <a:pt x="1637649" y="60"/>
                      <a:pt x="2330972" y="60"/>
                    </a:cubicBezTo>
                    <a:cubicBezTo>
                      <a:pt x="2346439" y="1405"/>
                      <a:pt x="2362578" y="732"/>
                      <a:pt x="2376700" y="10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D750B9C-905F-4374-9BFB-B946DEFE26ED}"/>
                  </a:ext>
                </a:extLst>
              </p:cNvPr>
              <p:cNvSpPr/>
              <p:nvPr/>
            </p:nvSpPr>
            <p:spPr>
              <a:xfrm>
                <a:off x="8632663" y="2480312"/>
                <a:ext cx="80933" cy="60370"/>
              </a:xfrm>
              <a:custGeom>
                <a:avLst/>
                <a:gdLst>
                  <a:gd name="connsiteX0" fmla="*/ 206450 w 206450"/>
                  <a:gd name="connsiteY0" fmla="*/ 0 h 153997"/>
                  <a:gd name="connsiteX1" fmla="*/ 201743 w 206450"/>
                  <a:gd name="connsiteY1" fmla="*/ 153997 h 153997"/>
                  <a:gd name="connsiteX2" fmla="*/ 0 w 206450"/>
                  <a:gd name="connsiteY2" fmla="*/ 673 h 153997"/>
                  <a:gd name="connsiteX3" fmla="*/ 206450 w 206450"/>
                  <a:gd name="connsiteY3" fmla="*/ 0 h 15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450" h="153997">
                    <a:moveTo>
                      <a:pt x="206450" y="0"/>
                    </a:moveTo>
                    <a:cubicBezTo>
                      <a:pt x="201070" y="51108"/>
                      <a:pt x="209813" y="102889"/>
                      <a:pt x="201743" y="153997"/>
                    </a:cubicBezTo>
                    <a:cubicBezTo>
                      <a:pt x="134495" y="102889"/>
                      <a:pt x="67248" y="51781"/>
                      <a:pt x="0" y="673"/>
                    </a:cubicBezTo>
                    <a:cubicBezTo>
                      <a:pt x="69265" y="0"/>
                      <a:pt x="137858" y="0"/>
                      <a:pt x="20645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A4F5C2C-B048-4B72-88A2-6FE63C5404ED}"/>
                  </a:ext>
                </a:extLst>
              </p:cNvPr>
              <p:cNvSpPr/>
              <p:nvPr/>
            </p:nvSpPr>
            <p:spPr>
              <a:xfrm>
                <a:off x="9562205" y="2480312"/>
                <a:ext cx="79351" cy="60106"/>
              </a:xfrm>
              <a:custGeom>
                <a:avLst/>
                <a:gdLst>
                  <a:gd name="connsiteX0" fmla="*/ 1345 w 202415"/>
                  <a:gd name="connsiteY0" fmla="*/ 153325 h 153324"/>
                  <a:gd name="connsiteX1" fmla="*/ 0 w 202415"/>
                  <a:gd name="connsiteY1" fmla="*/ 0 h 153324"/>
                  <a:gd name="connsiteX2" fmla="*/ 202415 w 202415"/>
                  <a:gd name="connsiteY2" fmla="*/ 0 h 153324"/>
                  <a:gd name="connsiteX3" fmla="*/ 1345 w 202415"/>
                  <a:gd name="connsiteY3" fmla="*/ 153325 h 15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415" h="153324">
                    <a:moveTo>
                      <a:pt x="1345" y="153325"/>
                    </a:moveTo>
                    <a:cubicBezTo>
                      <a:pt x="672" y="102216"/>
                      <a:pt x="0" y="51108"/>
                      <a:pt x="0" y="0"/>
                    </a:cubicBezTo>
                    <a:cubicBezTo>
                      <a:pt x="67248" y="0"/>
                      <a:pt x="135168" y="0"/>
                      <a:pt x="202415" y="0"/>
                    </a:cubicBezTo>
                    <a:cubicBezTo>
                      <a:pt x="138530" y="55143"/>
                      <a:pt x="68592" y="102889"/>
                      <a:pt x="1345" y="15332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EE857C-73F0-42C2-8878-33C815D33A69}"/>
                </a:ext>
              </a:extLst>
            </p:cNvPr>
            <p:cNvSpPr/>
            <p:nvPr/>
          </p:nvSpPr>
          <p:spPr>
            <a:xfrm>
              <a:off x="1120314" y="2253728"/>
              <a:ext cx="1487508" cy="602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HSE Risk and Bow Tie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CDEF32A1-C8C0-4F54-AC9B-1A1798959C35}"/>
                </a:ext>
              </a:extLst>
            </p:cNvPr>
            <p:cNvSpPr/>
            <p:nvPr/>
          </p:nvSpPr>
          <p:spPr>
            <a:xfrm>
              <a:off x="1459336" y="3575809"/>
              <a:ext cx="857480" cy="846355"/>
            </a:xfrm>
            <a:custGeom>
              <a:avLst/>
              <a:gdLst>
                <a:gd name="connsiteX0" fmla="*/ 355378 w 2143828"/>
                <a:gd name="connsiteY0" fmla="*/ 0 h 2116015"/>
                <a:gd name="connsiteX1" fmla="*/ 486236 w 2143828"/>
                <a:gd name="connsiteY1" fmla="*/ 97515 h 2116015"/>
                <a:gd name="connsiteX2" fmla="*/ 493273 w 2143828"/>
                <a:gd name="connsiteY2" fmla="*/ 103045 h 2116015"/>
                <a:gd name="connsiteX3" fmla="*/ 450548 w 2143828"/>
                <a:gd name="connsiteY3" fmla="*/ 160180 h 2116015"/>
                <a:gd name="connsiteX4" fmla="*/ 424409 w 2143828"/>
                <a:gd name="connsiteY4" fmla="*/ 194863 h 2116015"/>
                <a:gd name="connsiteX5" fmla="*/ 358897 w 2143828"/>
                <a:gd name="connsiteY5" fmla="*/ 311982 h 2116015"/>
                <a:gd name="connsiteX6" fmla="*/ 331921 w 2143828"/>
                <a:gd name="connsiteY6" fmla="*/ 368950 h 2116015"/>
                <a:gd name="connsiteX7" fmla="*/ 1626260 w 2143828"/>
                <a:gd name="connsiteY7" fmla="*/ 739240 h 2116015"/>
                <a:gd name="connsiteX8" fmla="*/ 1643016 w 2143828"/>
                <a:gd name="connsiteY8" fmla="*/ 678586 h 2116015"/>
                <a:gd name="connsiteX9" fmla="*/ 2143829 w 2143828"/>
                <a:gd name="connsiteY9" fmla="*/ 767221 h 2116015"/>
                <a:gd name="connsiteX10" fmla="*/ 2043298 w 2143828"/>
                <a:gd name="connsiteY10" fmla="*/ 1142203 h 2116015"/>
                <a:gd name="connsiteX11" fmla="*/ 1567952 w 2143828"/>
                <a:gd name="connsiteY11" fmla="*/ 954879 h 2116015"/>
                <a:gd name="connsiteX12" fmla="*/ 1592415 w 2143828"/>
                <a:gd name="connsiteY12" fmla="*/ 864569 h 2116015"/>
                <a:gd name="connsiteX13" fmla="*/ 1196992 w 2143828"/>
                <a:gd name="connsiteY13" fmla="*/ 751471 h 2116015"/>
                <a:gd name="connsiteX14" fmla="*/ 1744385 w 2143828"/>
                <a:gd name="connsiteY14" fmla="*/ 2065750 h 2116015"/>
                <a:gd name="connsiteX15" fmla="*/ 1684904 w 2143828"/>
                <a:gd name="connsiteY15" fmla="*/ 2090715 h 2116015"/>
                <a:gd name="connsiteX16" fmla="*/ 1633298 w 2143828"/>
                <a:gd name="connsiteY16" fmla="*/ 2112329 h 2116015"/>
                <a:gd name="connsiteX17" fmla="*/ 1626931 w 2143828"/>
                <a:gd name="connsiteY17" fmla="*/ 2115848 h 2116015"/>
                <a:gd name="connsiteX18" fmla="*/ 1623580 w 2143828"/>
                <a:gd name="connsiteY18" fmla="*/ 2115848 h 2116015"/>
                <a:gd name="connsiteX19" fmla="*/ 1622239 w 2143828"/>
                <a:gd name="connsiteY19" fmla="*/ 2111157 h 2116015"/>
                <a:gd name="connsiteX20" fmla="*/ 1541814 w 2143828"/>
                <a:gd name="connsiteY20" fmla="*/ 1917634 h 2116015"/>
                <a:gd name="connsiteX21" fmla="*/ 1530756 w 2143828"/>
                <a:gd name="connsiteY21" fmla="*/ 1906408 h 2116015"/>
                <a:gd name="connsiteX22" fmla="*/ 821340 w 2143828"/>
                <a:gd name="connsiteY22" fmla="*/ 1603306 h 2116015"/>
                <a:gd name="connsiteX23" fmla="*/ 767891 w 2143828"/>
                <a:gd name="connsiteY23" fmla="*/ 1580519 h 2116015"/>
                <a:gd name="connsiteX24" fmla="*/ 763367 w 2143828"/>
                <a:gd name="connsiteY24" fmla="*/ 1590907 h 2116015"/>
                <a:gd name="connsiteX25" fmla="*/ 645578 w 2143828"/>
                <a:gd name="connsiteY25" fmla="*/ 1873065 h 2116015"/>
                <a:gd name="connsiteX26" fmla="*/ 544544 w 2143828"/>
                <a:gd name="connsiteY26" fmla="*/ 2116016 h 2116015"/>
                <a:gd name="connsiteX27" fmla="*/ 542869 w 2143828"/>
                <a:gd name="connsiteY27" fmla="*/ 2116016 h 2116015"/>
                <a:gd name="connsiteX28" fmla="*/ 535329 w 2143828"/>
                <a:gd name="connsiteY28" fmla="*/ 2112497 h 2116015"/>
                <a:gd name="connsiteX29" fmla="*/ 435133 w 2143828"/>
                <a:gd name="connsiteY29" fmla="*/ 2070609 h 2116015"/>
                <a:gd name="connsiteX30" fmla="*/ 424409 w 2143828"/>
                <a:gd name="connsiteY30" fmla="*/ 2065750 h 2116015"/>
                <a:gd name="connsiteX31" fmla="*/ 996432 w 2143828"/>
                <a:gd name="connsiteY31" fmla="*/ 694168 h 2116015"/>
                <a:gd name="connsiteX32" fmla="*/ 299080 w 2143828"/>
                <a:gd name="connsiteY32" fmla="*/ 494781 h 2116015"/>
                <a:gd name="connsiteX33" fmla="*/ 298410 w 2143828"/>
                <a:gd name="connsiteY33" fmla="*/ 501819 h 2116015"/>
                <a:gd name="connsiteX34" fmla="*/ 291038 w 2143828"/>
                <a:gd name="connsiteY34" fmla="*/ 582579 h 2116015"/>
                <a:gd name="connsiteX35" fmla="*/ 286849 w 2143828"/>
                <a:gd name="connsiteY35" fmla="*/ 716118 h 2116015"/>
                <a:gd name="connsiteX36" fmla="*/ 300086 w 2143828"/>
                <a:gd name="connsiteY36" fmla="*/ 807099 h 2116015"/>
                <a:gd name="connsiteX37" fmla="*/ 306955 w 2143828"/>
                <a:gd name="connsiteY37" fmla="*/ 839436 h 2116015"/>
                <a:gd name="connsiteX38" fmla="*/ 304107 w 2143828"/>
                <a:gd name="connsiteY38" fmla="*/ 840776 h 2116015"/>
                <a:gd name="connsiteX39" fmla="*/ 202738 w 2143828"/>
                <a:gd name="connsiteY39" fmla="*/ 862391 h 2116015"/>
                <a:gd name="connsiteX40" fmla="*/ 194025 w 2143828"/>
                <a:gd name="connsiteY40" fmla="*/ 873282 h 2116015"/>
                <a:gd name="connsiteX41" fmla="*/ 194193 w 2143828"/>
                <a:gd name="connsiteY41" fmla="*/ 1722603 h 2116015"/>
                <a:gd name="connsiteX42" fmla="*/ 194528 w 2143828"/>
                <a:gd name="connsiteY42" fmla="*/ 1732321 h 2116015"/>
                <a:gd name="connsiteX43" fmla="*/ 344655 w 2143828"/>
                <a:gd name="connsiteY43" fmla="*/ 1732321 h 2116015"/>
                <a:gd name="connsiteX44" fmla="*/ 344655 w 2143828"/>
                <a:gd name="connsiteY44" fmla="*/ 2091218 h 2116015"/>
                <a:gd name="connsiteX45" fmla="*/ 335104 w 2143828"/>
                <a:gd name="connsiteY45" fmla="*/ 2091218 h 2116015"/>
                <a:gd name="connsiteX46" fmla="*/ 192685 w 2143828"/>
                <a:gd name="connsiteY46" fmla="*/ 2091218 h 2116015"/>
                <a:gd name="connsiteX47" fmla="*/ 0 w 2143828"/>
                <a:gd name="connsiteY47" fmla="*/ 2090883 h 2116015"/>
                <a:gd name="connsiteX48" fmla="*/ 0 w 2143828"/>
                <a:gd name="connsiteY48" fmla="*/ 1732321 h 2116015"/>
                <a:gd name="connsiteX49" fmla="*/ 150294 w 2143828"/>
                <a:gd name="connsiteY49" fmla="*/ 1732321 h 2116015"/>
                <a:gd name="connsiteX50" fmla="*/ 150294 w 2143828"/>
                <a:gd name="connsiteY50" fmla="*/ 874119 h 2116015"/>
                <a:gd name="connsiteX51" fmla="*/ 138230 w 2143828"/>
                <a:gd name="connsiteY51" fmla="*/ 876130 h 2116015"/>
                <a:gd name="connsiteX52" fmla="*/ 136220 w 2143828"/>
                <a:gd name="connsiteY52" fmla="*/ 869595 h 2116015"/>
                <a:gd name="connsiteX53" fmla="*/ 116616 w 2143828"/>
                <a:gd name="connsiteY53" fmla="*/ 750969 h 2116015"/>
                <a:gd name="connsiteX54" fmla="*/ 112763 w 2143828"/>
                <a:gd name="connsiteY54" fmla="*/ 630666 h 2116015"/>
                <a:gd name="connsiteX55" fmla="*/ 122816 w 2143828"/>
                <a:gd name="connsiteY55" fmla="*/ 513212 h 2116015"/>
                <a:gd name="connsiteX56" fmla="*/ 128512 w 2143828"/>
                <a:gd name="connsiteY56" fmla="*/ 465962 h 2116015"/>
                <a:gd name="connsiteX57" fmla="*/ 158337 w 2143828"/>
                <a:gd name="connsiteY57" fmla="*/ 357221 h 2116015"/>
                <a:gd name="connsiteX58" fmla="*/ 184475 w 2143828"/>
                <a:gd name="connsiteY58" fmla="*/ 278136 h 2116015"/>
                <a:gd name="connsiteX59" fmla="*/ 249653 w 2143828"/>
                <a:gd name="connsiteY59" fmla="*/ 145435 h 2116015"/>
                <a:gd name="connsiteX60" fmla="*/ 266240 w 2143828"/>
                <a:gd name="connsiteY60" fmla="*/ 118459 h 2116015"/>
                <a:gd name="connsiteX61" fmla="*/ 337115 w 2143828"/>
                <a:gd name="connsiteY61" fmla="*/ 23792 h 2116015"/>
                <a:gd name="connsiteX62" fmla="*/ 353702 w 2143828"/>
                <a:gd name="connsiteY62" fmla="*/ 0 h 2116015"/>
                <a:gd name="connsiteX63" fmla="*/ 355378 w 2143828"/>
                <a:gd name="connsiteY63" fmla="*/ 0 h 2116015"/>
                <a:gd name="connsiteX64" fmla="*/ 893555 w 2143828"/>
                <a:gd name="connsiteY64" fmla="*/ 1494732 h 2116015"/>
                <a:gd name="connsiteX65" fmla="*/ 1467924 w 2143828"/>
                <a:gd name="connsiteY65" fmla="*/ 1740196 h 2116015"/>
                <a:gd name="connsiteX66" fmla="*/ 1298194 w 2143828"/>
                <a:gd name="connsiteY66" fmla="*/ 1332542 h 2116015"/>
                <a:gd name="connsiteX67" fmla="*/ 893555 w 2143828"/>
                <a:gd name="connsiteY67" fmla="*/ 1494732 h 2116015"/>
                <a:gd name="connsiteX68" fmla="*/ 1084900 w 2143828"/>
                <a:gd name="connsiteY68" fmla="*/ 820670 h 2116015"/>
                <a:gd name="connsiteX69" fmla="*/ 855521 w 2143828"/>
                <a:gd name="connsiteY69" fmla="*/ 1370744 h 2116015"/>
                <a:gd name="connsiteX70" fmla="*/ 1248431 w 2143828"/>
                <a:gd name="connsiteY70" fmla="*/ 1213245 h 2116015"/>
                <a:gd name="connsiteX71" fmla="*/ 1084900 w 2143828"/>
                <a:gd name="connsiteY71" fmla="*/ 820670 h 211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43828" h="2116015">
                  <a:moveTo>
                    <a:pt x="355378" y="0"/>
                  </a:moveTo>
                  <a:cubicBezTo>
                    <a:pt x="398941" y="32505"/>
                    <a:pt x="442673" y="65010"/>
                    <a:pt x="486236" y="97515"/>
                  </a:cubicBezTo>
                  <a:cubicBezTo>
                    <a:pt x="488414" y="99191"/>
                    <a:pt x="490593" y="100866"/>
                    <a:pt x="493273" y="103045"/>
                  </a:cubicBezTo>
                  <a:cubicBezTo>
                    <a:pt x="478864" y="122313"/>
                    <a:pt x="464789" y="141246"/>
                    <a:pt x="450548" y="160180"/>
                  </a:cubicBezTo>
                  <a:cubicBezTo>
                    <a:pt x="441835" y="171741"/>
                    <a:pt x="433625" y="183805"/>
                    <a:pt x="424409" y="194863"/>
                  </a:cubicBezTo>
                  <a:cubicBezTo>
                    <a:pt x="394920" y="229714"/>
                    <a:pt x="379505" y="272272"/>
                    <a:pt x="358897" y="311982"/>
                  </a:cubicBezTo>
                  <a:cubicBezTo>
                    <a:pt x="349514" y="330245"/>
                    <a:pt x="341304" y="349011"/>
                    <a:pt x="331921" y="368950"/>
                  </a:cubicBezTo>
                  <a:cubicBezTo>
                    <a:pt x="764708" y="492771"/>
                    <a:pt x="1194981" y="615922"/>
                    <a:pt x="1626260" y="739240"/>
                  </a:cubicBezTo>
                  <a:cubicBezTo>
                    <a:pt x="1631957" y="718799"/>
                    <a:pt x="1637486" y="698692"/>
                    <a:pt x="1643016" y="678586"/>
                  </a:cubicBezTo>
                  <a:cubicBezTo>
                    <a:pt x="1810233" y="708075"/>
                    <a:pt x="1976779" y="737564"/>
                    <a:pt x="2143829" y="767221"/>
                  </a:cubicBezTo>
                  <a:cubicBezTo>
                    <a:pt x="2110151" y="892718"/>
                    <a:pt x="2076808" y="1017041"/>
                    <a:pt x="2043298" y="1142203"/>
                  </a:cubicBezTo>
                  <a:cubicBezTo>
                    <a:pt x="1884626" y="1079706"/>
                    <a:pt x="1726792" y="1017376"/>
                    <a:pt x="1567952" y="954879"/>
                  </a:cubicBezTo>
                  <a:cubicBezTo>
                    <a:pt x="1575995" y="924888"/>
                    <a:pt x="1584037" y="895231"/>
                    <a:pt x="1592415" y="864569"/>
                  </a:cubicBezTo>
                  <a:cubicBezTo>
                    <a:pt x="1460887" y="826870"/>
                    <a:pt x="1330028" y="789506"/>
                    <a:pt x="1196992" y="751471"/>
                  </a:cubicBezTo>
                  <a:cubicBezTo>
                    <a:pt x="1379791" y="1190458"/>
                    <a:pt x="1561920" y="1627769"/>
                    <a:pt x="1744385" y="2065750"/>
                  </a:cubicBezTo>
                  <a:cubicBezTo>
                    <a:pt x="1724278" y="2074128"/>
                    <a:pt x="1704675" y="2082505"/>
                    <a:pt x="1684904" y="2090715"/>
                  </a:cubicBezTo>
                  <a:cubicBezTo>
                    <a:pt x="1667646" y="2097920"/>
                    <a:pt x="1650556" y="2105125"/>
                    <a:pt x="1633298" y="2112329"/>
                  </a:cubicBezTo>
                  <a:cubicBezTo>
                    <a:pt x="1631120" y="2113335"/>
                    <a:pt x="1629109" y="2114675"/>
                    <a:pt x="1626931" y="2115848"/>
                  </a:cubicBezTo>
                  <a:cubicBezTo>
                    <a:pt x="1625758" y="2115848"/>
                    <a:pt x="1624752" y="2115848"/>
                    <a:pt x="1623580" y="2115848"/>
                  </a:cubicBezTo>
                  <a:cubicBezTo>
                    <a:pt x="1623245" y="2114340"/>
                    <a:pt x="1622909" y="2112665"/>
                    <a:pt x="1622239" y="2111157"/>
                  </a:cubicBezTo>
                  <a:cubicBezTo>
                    <a:pt x="1595431" y="2046649"/>
                    <a:pt x="1568455" y="1982141"/>
                    <a:pt x="1541814" y="1917634"/>
                  </a:cubicBezTo>
                  <a:cubicBezTo>
                    <a:pt x="1539469" y="1911937"/>
                    <a:pt x="1536285" y="1908753"/>
                    <a:pt x="1530756" y="1906408"/>
                  </a:cubicBezTo>
                  <a:cubicBezTo>
                    <a:pt x="1294172" y="1805374"/>
                    <a:pt x="1057756" y="1704340"/>
                    <a:pt x="821340" y="1603306"/>
                  </a:cubicBezTo>
                  <a:cubicBezTo>
                    <a:pt x="803747" y="1595766"/>
                    <a:pt x="786154" y="1588394"/>
                    <a:pt x="767891" y="1580519"/>
                  </a:cubicBezTo>
                  <a:cubicBezTo>
                    <a:pt x="766216" y="1584373"/>
                    <a:pt x="764708" y="1587724"/>
                    <a:pt x="763367" y="1590907"/>
                  </a:cubicBezTo>
                  <a:cubicBezTo>
                    <a:pt x="724160" y="1684904"/>
                    <a:pt x="684785" y="1778901"/>
                    <a:pt x="645578" y="1873065"/>
                  </a:cubicBezTo>
                  <a:cubicBezTo>
                    <a:pt x="611900" y="1953993"/>
                    <a:pt x="578222" y="2034920"/>
                    <a:pt x="544544" y="2116016"/>
                  </a:cubicBezTo>
                  <a:cubicBezTo>
                    <a:pt x="544042" y="2116016"/>
                    <a:pt x="543371" y="2116016"/>
                    <a:pt x="542869" y="2116016"/>
                  </a:cubicBezTo>
                  <a:cubicBezTo>
                    <a:pt x="540355" y="2114843"/>
                    <a:pt x="538010" y="2113502"/>
                    <a:pt x="535329" y="2112497"/>
                  </a:cubicBezTo>
                  <a:cubicBezTo>
                    <a:pt x="501986" y="2098423"/>
                    <a:pt x="468643" y="2084516"/>
                    <a:pt x="435133" y="2070609"/>
                  </a:cubicBezTo>
                  <a:cubicBezTo>
                    <a:pt x="431614" y="2069101"/>
                    <a:pt x="428263" y="2067593"/>
                    <a:pt x="424409" y="2065750"/>
                  </a:cubicBezTo>
                  <a:cubicBezTo>
                    <a:pt x="615251" y="1608165"/>
                    <a:pt x="805758" y="1151418"/>
                    <a:pt x="996432" y="694168"/>
                  </a:cubicBezTo>
                  <a:cubicBezTo>
                    <a:pt x="763535" y="627650"/>
                    <a:pt x="531643" y="561300"/>
                    <a:pt x="299080" y="494781"/>
                  </a:cubicBezTo>
                  <a:cubicBezTo>
                    <a:pt x="298745" y="497965"/>
                    <a:pt x="298578" y="499808"/>
                    <a:pt x="298410" y="501819"/>
                  </a:cubicBezTo>
                  <a:cubicBezTo>
                    <a:pt x="295897" y="528794"/>
                    <a:pt x="293551" y="555770"/>
                    <a:pt x="291038" y="582579"/>
                  </a:cubicBezTo>
                  <a:cubicBezTo>
                    <a:pt x="286849" y="626980"/>
                    <a:pt x="280985" y="671381"/>
                    <a:pt x="286849" y="716118"/>
                  </a:cubicBezTo>
                  <a:cubicBezTo>
                    <a:pt x="290703" y="746445"/>
                    <a:pt x="295394" y="776772"/>
                    <a:pt x="300086" y="807099"/>
                  </a:cubicBezTo>
                  <a:cubicBezTo>
                    <a:pt x="301761" y="817989"/>
                    <a:pt x="304610" y="828713"/>
                    <a:pt x="306955" y="839436"/>
                  </a:cubicBezTo>
                  <a:cubicBezTo>
                    <a:pt x="305615" y="840106"/>
                    <a:pt x="304945" y="840609"/>
                    <a:pt x="304107" y="840776"/>
                  </a:cubicBezTo>
                  <a:cubicBezTo>
                    <a:pt x="270429" y="848149"/>
                    <a:pt x="236584" y="855521"/>
                    <a:pt x="202738" y="862391"/>
                  </a:cubicBezTo>
                  <a:cubicBezTo>
                    <a:pt x="195701" y="863731"/>
                    <a:pt x="194025" y="866412"/>
                    <a:pt x="194025" y="873282"/>
                  </a:cubicBezTo>
                  <a:cubicBezTo>
                    <a:pt x="194193" y="1156445"/>
                    <a:pt x="194193" y="1439608"/>
                    <a:pt x="194193" y="1722603"/>
                  </a:cubicBezTo>
                  <a:cubicBezTo>
                    <a:pt x="194193" y="1725619"/>
                    <a:pt x="194360" y="1728467"/>
                    <a:pt x="194528" y="1732321"/>
                  </a:cubicBezTo>
                  <a:cubicBezTo>
                    <a:pt x="245129" y="1732321"/>
                    <a:pt x="294892" y="1732321"/>
                    <a:pt x="344655" y="1732321"/>
                  </a:cubicBezTo>
                  <a:cubicBezTo>
                    <a:pt x="344655" y="1852289"/>
                    <a:pt x="344655" y="1971418"/>
                    <a:pt x="344655" y="2091218"/>
                  </a:cubicBezTo>
                  <a:cubicBezTo>
                    <a:pt x="341136" y="2091218"/>
                    <a:pt x="338120" y="2091218"/>
                    <a:pt x="335104" y="2091218"/>
                  </a:cubicBezTo>
                  <a:cubicBezTo>
                    <a:pt x="287687" y="2091218"/>
                    <a:pt x="240102" y="2091385"/>
                    <a:pt x="192685" y="2091218"/>
                  </a:cubicBezTo>
                  <a:cubicBezTo>
                    <a:pt x="128512" y="2091218"/>
                    <a:pt x="64172" y="2091050"/>
                    <a:pt x="0" y="2090883"/>
                  </a:cubicBezTo>
                  <a:cubicBezTo>
                    <a:pt x="0" y="1971418"/>
                    <a:pt x="0" y="1851786"/>
                    <a:pt x="0" y="1732321"/>
                  </a:cubicBezTo>
                  <a:cubicBezTo>
                    <a:pt x="50098" y="1732321"/>
                    <a:pt x="100196" y="1732321"/>
                    <a:pt x="150294" y="1732321"/>
                  </a:cubicBezTo>
                  <a:cubicBezTo>
                    <a:pt x="150294" y="1445304"/>
                    <a:pt x="150294" y="1159963"/>
                    <a:pt x="150294" y="874119"/>
                  </a:cubicBezTo>
                  <a:cubicBezTo>
                    <a:pt x="146105" y="874789"/>
                    <a:pt x="142252" y="875460"/>
                    <a:pt x="138230" y="876130"/>
                  </a:cubicBezTo>
                  <a:cubicBezTo>
                    <a:pt x="137560" y="873784"/>
                    <a:pt x="136555" y="871774"/>
                    <a:pt x="136220" y="869595"/>
                  </a:cubicBezTo>
                  <a:cubicBezTo>
                    <a:pt x="129518" y="830053"/>
                    <a:pt x="120637" y="790678"/>
                    <a:pt x="116616" y="750969"/>
                  </a:cubicBezTo>
                  <a:cubicBezTo>
                    <a:pt x="112595" y="711091"/>
                    <a:pt x="111590" y="670711"/>
                    <a:pt x="112763" y="630666"/>
                  </a:cubicBezTo>
                  <a:cubicBezTo>
                    <a:pt x="113935" y="591459"/>
                    <a:pt x="119130" y="552252"/>
                    <a:pt x="122816" y="513212"/>
                  </a:cubicBezTo>
                  <a:cubicBezTo>
                    <a:pt x="124324" y="497462"/>
                    <a:pt x="124826" y="481210"/>
                    <a:pt x="128512" y="465962"/>
                  </a:cubicBezTo>
                  <a:cubicBezTo>
                    <a:pt x="137560" y="429436"/>
                    <a:pt x="147781" y="393245"/>
                    <a:pt x="158337" y="357221"/>
                  </a:cubicBezTo>
                  <a:cubicBezTo>
                    <a:pt x="166212" y="330580"/>
                    <a:pt x="173081" y="303269"/>
                    <a:pt x="184475" y="278136"/>
                  </a:cubicBezTo>
                  <a:cubicBezTo>
                    <a:pt x="204581" y="233233"/>
                    <a:pt x="227536" y="189501"/>
                    <a:pt x="249653" y="145435"/>
                  </a:cubicBezTo>
                  <a:cubicBezTo>
                    <a:pt x="254344" y="136052"/>
                    <a:pt x="260041" y="127004"/>
                    <a:pt x="266240" y="118459"/>
                  </a:cubicBezTo>
                  <a:cubicBezTo>
                    <a:pt x="289865" y="86792"/>
                    <a:pt x="313490" y="55292"/>
                    <a:pt x="337115" y="23792"/>
                  </a:cubicBezTo>
                  <a:cubicBezTo>
                    <a:pt x="342812" y="16085"/>
                    <a:pt x="348173" y="7875"/>
                    <a:pt x="353702" y="0"/>
                  </a:cubicBezTo>
                  <a:cubicBezTo>
                    <a:pt x="354205" y="0"/>
                    <a:pt x="354875" y="0"/>
                    <a:pt x="355378" y="0"/>
                  </a:cubicBezTo>
                  <a:close/>
                  <a:moveTo>
                    <a:pt x="893555" y="1494732"/>
                  </a:moveTo>
                  <a:cubicBezTo>
                    <a:pt x="1085738" y="1576833"/>
                    <a:pt x="1275909" y="1658096"/>
                    <a:pt x="1467924" y="1740196"/>
                  </a:cubicBezTo>
                  <a:cubicBezTo>
                    <a:pt x="1410789" y="1603139"/>
                    <a:pt x="1354659" y="1468092"/>
                    <a:pt x="1298194" y="1332542"/>
                  </a:cubicBezTo>
                  <a:cubicBezTo>
                    <a:pt x="1163314" y="1386661"/>
                    <a:pt x="1029440" y="1440278"/>
                    <a:pt x="893555" y="1494732"/>
                  </a:cubicBezTo>
                  <a:close/>
                  <a:moveTo>
                    <a:pt x="1084900" y="820670"/>
                  </a:moveTo>
                  <a:cubicBezTo>
                    <a:pt x="1008161" y="1004475"/>
                    <a:pt x="932092" y="1186939"/>
                    <a:pt x="855521" y="1370744"/>
                  </a:cubicBezTo>
                  <a:cubicBezTo>
                    <a:pt x="987552" y="1317797"/>
                    <a:pt x="1117740" y="1265689"/>
                    <a:pt x="1248431" y="1213245"/>
                  </a:cubicBezTo>
                  <a:cubicBezTo>
                    <a:pt x="1193976" y="1082554"/>
                    <a:pt x="1139689" y="952366"/>
                    <a:pt x="1084900" y="820670"/>
                  </a:cubicBezTo>
                  <a:close/>
                </a:path>
              </a:pathLst>
            </a:custGeom>
            <a:solidFill>
              <a:schemeClr val="bg1"/>
            </a:solidFill>
            <a:ln w="16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1105BC-0E0C-45D1-BB91-1FE295981448}"/>
              </a:ext>
            </a:extLst>
          </p:cNvPr>
          <p:cNvSpPr txBox="1"/>
          <p:nvPr/>
        </p:nvSpPr>
        <p:spPr>
          <a:xfrm>
            <a:off x="5372100" y="932227"/>
            <a:ext cx="6031247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id-ID" sz="2800" dirty="0">
                <a:solidFill>
                  <a:schemeClr val="bg1"/>
                </a:solidFill>
              </a:rPr>
              <a:t>Definition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EE925A3-DF06-452D-A68D-163A44C6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859" y="3157374"/>
            <a:ext cx="8797746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Risk = Consequence resulting from the release</a:t>
            </a:r>
            <a:r>
              <a:rPr lang="id-ID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of a hazard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                                   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            Probability of the occurrence of that event</a:t>
            </a:r>
          </a:p>
        </p:txBody>
      </p:sp>
    </p:spTree>
    <p:extLst>
      <p:ext uri="{BB962C8B-B14F-4D97-AF65-F5344CB8AC3E}">
        <p14:creationId xmlns:p14="http://schemas.microsoft.com/office/powerpoint/2010/main" val="4197593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2767280"/>
            <a:ext cx="594825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 Step 8 - Recovery Measures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30138-924C-474D-85EA-146E252A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52" y="4270681"/>
            <a:ext cx="7602449" cy="24990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Determine the Recovery Measures to reduce the</a:t>
            </a:r>
          </a:p>
          <a:p>
            <a:pPr>
              <a:lnSpc>
                <a:spcPct val="2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impact of the Consequences due to the occurrence</a:t>
            </a:r>
          </a:p>
          <a:p>
            <a:pPr>
              <a:lnSpc>
                <a:spcPct val="2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of the Top Event</a:t>
            </a:r>
          </a:p>
        </p:txBody>
      </p:sp>
    </p:spTree>
    <p:extLst>
      <p:ext uri="{BB962C8B-B14F-4D97-AF65-F5344CB8AC3E}">
        <p14:creationId xmlns:p14="http://schemas.microsoft.com/office/powerpoint/2010/main" val="213458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91BD0E62-2EBB-4C95-86C6-4BA19B3C7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9A8E9FE-CFCE-4268-BE21-D6181645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4" y="304801"/>
            <a:ext cx="292548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Recovery Measures</a:t>
            </a:r>
          </a:p>
        </p:txBody>
      </p:sp>
      <p:grpSp>
        <p:nvGrpSpPr>
          <p:cNvPr id="63583" name="Group 95">
            <a:extLst>
              <a:ext uri="{FF2B5EF4-FFF2-40B4-BE49-F238E27FC236}">
                <a16:creationId xmlns:a16="http://schemas.microsoft.com/office/drawing/2014/main" id="{D85A235A-F7D3-4040-99AF-C2E325D5724E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1014414"/>
            <a:ext cx="8375650" cy="5449887"/>
            <a:chOff x="480" y="639"/>
            <a:chExt cx="5276" cy="3433"/>
          </a:xfrm>
        </p:grpSpPr>
        <p:sp>
          <p:nvSpPr>
            <p:cNvPr id="61446" name="Rectangle 4">
              <a:extLst>
                <a:ext uri="{FF2B5EF4-FFF2-40B4-BE49-F238E27FC236}">
                  <a16:creationId xmlns:a16="http://schemas.microsoft.com/office/drawing/2014/main" id="{7328F952-4C45-456E-8F12-A1840011E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" y="1522"/>
              <a:ext cx="471" cy="1846"/>
            </a:xfrm>
            <a:prstGeom prst="rect">
              <a:avLst/>
            </a:prstGeom>
            <a:solidFill>
              <a:srgbClr val="FFAD2C"/>
            </a:solidFill>
            <a:ln w="12700">
              <a:solidFill>
                <a:srgbClr val="FFAD2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447" name="Rectangle 5">
              <a:extLst>
                <a:ext uri="{FF2B5EF4-FFF2-40B4-BE49-F238E27FC236}">
                  <a16:creationId xmlns:a16="http://schemas.microsoft.com/office/drawing/2014/main" id="{D9AA2F9A-801D-442B-8758-8ED12560F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683"/>
              <a:ext cx="471" cy="152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448" name="Rectangle 6">
              <a:extLst>
                <a:ext uri="{FF2B5EF4-FFF2-40B4-BE49-F238E27FC236}">
                  <a16:creationId xmlns:a16="http://schemas.microsoft.com/office/drawing/2014/main" id="{2A896701-2410-4E70-A495-5FDB55209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830"/>
              <a:ext cx="470" cy="1230"/>
            </a:xfrm>
            <a:prstGeom prst="rect">
              <a:avLst/>
            </a:prstGeom>
            <a:solidFill>
              <a:srgbClr val="00EFE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449" name="Oval 7">
              <a:extLst>
                <a:ext uri="{FF2B5EF4-FFF2-40B4-BE49-F238E27FC236}">
                  <a16:creationId xmlns:a16="http://schemas.microsoft.com/office/drawing/2014/main" id="{2CFEEC8E-3897-4013-B6DF-587BDD1B8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2063"/>
              <a:ext cx="785" cy="764"/>
            </a:xfrm>
            <a:prstGeom prst="ellipse">
              <a:avLst/>
            </a:prstGeom>
            <a:solidFill>
              <a:srgbClr val="DA003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450" name="Rectangle 8">
              <a:extLst>
                <a:ext uri="{FF2B5EF4-FFF2-40B4-BE49-F238E27FC236}">
                  <a16:creationId xmlns:a16="http://schemas.microsoft.com/office/drawing/2014/main" id="{26983C85-C0AF-4EF3-B9C1-CDDA1A8D5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1655"/>
              <a:ext cx="471" cy="161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00B0B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451" name="Rectangle 9">
              <a:extLst>
                <a:ext uri="{FF2B5EF4-FFF2-40B4-BE49-F238E27FC236}">
                  <a16:creationId xmlns:a16="http://schemas.microsoft.com/office/drawing/2014/main" id="{967E5ECC-FFEE-4530-94A3-93C4288CD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540"/>
              <a:ext cx="470" cy="187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452" name="Rectangle 10">
              <a:extLst>
                <a:ext uri="{FF2B5EF4-FFF2-40B4-BE49-F238E27FC236}">
                  <a16:creationId xmlns:a16="http://schemas.microsoft.com/office/drawing/2014/main" id="{91C96F91-E8AB-4CE9-8CD1-322DB2AE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1522"/>
              <a:ext cx="471" cy="184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453" name="Rectangle 11">
              <a:extLst>
                <a:ext uri="{FF2B5EF4-FFF2-40B4-BE49-F238E27FC236}">
                  <a16:creationId xmlns:a16="http://schemas.microsoft.com/office/drawing/2014/main" id="{1B2C5BBA-D26F-4201-A52D-1F54D0A0E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1297"/>
              <a:ext cx="521" cy="229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1454" name="Line 12">
              <a:extLst>
                <a:ext uri="{FF2B5EF4-FFF2-40B4-BE49-F238E27FC236}">
                  <a16:creationId xmlns:a16="http://schemas.microsoft.com/office/drawing/2014/main" id="{8C0B6639-F2E2-46D5-BCA7-699BB9B3E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4" y="2441"/>
              <a:ext cx="5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Line 13">
              <a:extLst>
                <a:ext uri="{FF2B5EF4-FFF2-40B4-BE49-F238E27FC236}">
                  <a16:creationId xmlns:a16="http://schemas.microsoft.com/office/drawing/2014/main" id="{C5E5EF9A-3388-401D-B1C7-9E0D6D83B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2443"/>
              <a:ext cx="50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14">
              <a:extLst>
                <a:ext uri="{FF2B5EF4-FFF2-40B4-BE49-F238E27FC236}">
                  <a16:creationId xmlns:a16="http://schemas.microsoft.com/office/drawing/2014/main" id="{C281FF5E-59C2-4A63-A32E-51850AE5A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6" y="1783"/>
              <a:ext cx="5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15">
              <a:extLst>
                <a:ext uri="{FF2B5EF4-FFF2-40B4-BE49-F238E27FC236}">
                  <a16:creationId xmlns:a16="http://schemas.microsoft.com/office/drawing/2014/main" id="{A8708C60-3861-4807-AFB7-57722322D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45"/>
              <a:ext cx="5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Rectangle 16">
              <a:extLst>
                <a:ext uri="{FF2B5EF4-FFF2-40B4-BE49-F238E27FC236}">
                  <a16:creationId xmlns:a16="http://schemas.microsoft.com/office/drawing/2014/main" id="{55E2D7E8-7D29-49CE-B6B7-72023E749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1888"/>
              <a:ext cx="1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61459" name="Rectangle 17">
              <a:extLst>
                <a:ext uri="{FF2B5EF4-FFF2-40B4-BE49-F238E27FC236}">
                  <a16:creationId xmlns:a16="http://schemas.microsoft.com/office/drawing/2014/main" id="{30DAE2E5-25CC-4DC1-BB3F-CA71E68B6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2042"/>
              <a:ext cx="9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460" name="Rectangle 18">
              <a:extLst>
                <a:ext uri="{FF2B5EF4-FFF2-40B4-BE49-F238E27FC236}">
                  <a16:creationId xmlns:a16="http://schemas.microsoft.com/office/drawing/2014/main" id="{8BB7D4C6-DDCD-4ABA-98DE-1EF55CA4A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2196"/>
              <a:ext cx="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61461" name="Rectangle 19">
              <a:extLst>
                <a:ext uri="{FF2B5EF4-FFF2-40B4-BE49-F238E27FC236}">
                  <a16:creationId xmlns:a16="http://schemas.microsoft.com/office/drawing/2014/main" id="{F8CD9D10-81CE-41EC-9D30-6C40B1B65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2351"/>
              <a:ext cx="9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462" name="Rectangle 20">
              <a:extLst>
                <a:ext uri="{FF2B5EF4-FFF2-40B4-BE49-F238E27FC236}">
                  <a16:creationId xmlns:a16="http://schemas.microsoft.com/office/drawing/2014/main" id="{020C0BF6-65DB-4613-A601-25917CADE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2504"/>
              <a:ext cx="1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61463" name="Rectangle 21">
              <a:extLst>
                <a:ext uri="{FF2B5EF4-FFF2-40B4-BE49-F238E27FC236}">
                  <a16:creationId xmlns:a16="http://schemas.microsoft.com/office/drawing/2014/main" id="{EF47E5AD-BB86-4646-A43C-02CA184F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2659"/>
              <a:ext cx="1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61464" name="Rectangle 22">
              <a:extLst>
                <a:ext uri="{FF2B5EF4-FFF2-40B4-BE49-F238E27FC236}">
                  <a16:creationId xmlns:a16="http://schemas.microsoft.com/office/drawing/2014/main" id="{0DA68188-063F-4A03-99AC-1DF7D551A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881"/>
              <a:ext cx="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61465" name="Rectangle 23">
              <a:extLst>
                <a:ext uri="{FF2B5EF4-FFF2-40B4-BE49-F238E27FC236}">
                  <a16:creationId xmlns:a16="http://schemas.microsoft.com/office/drawing/2014/main" id="{97DA6B80-8DAA-4E41-9C55-2F3512666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056"/>
              <a:ext cx="1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61466" name="Rectangle 24">
              <a:extLst>
                <a:ext uri="{FF2B5EF4-FFF2-40B4-BE49-F238E27FC236}">
                  <a16:creationId xmlns:a16="http://schemas.microsoft.com/office/drawing/2014/main" id="{8C9F8A2C-D57D-420E-8A35-64E818B5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230"/>
              <a:ext cx="1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61467" name="Rectangle 25">
              <a:extLst>
                <a:ext uri="{FF2B5EF4-FFF2-40B4-BE49-F238E27FC236}">
                  <a16:creationId xmlns:a16="http://schemas.microsoft.com/office/drawing/2014/main" id="{9470850D-9306-4308-A823-14506E8EB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405"/>
              <a:ext cx="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1468" name="Rectangle 26">
              <a:extLst>
                <a:ext uri="{FF2B5EF4-FFF2-40B4-BE49-F238E27FC236}">
                  <a16:creationId xmlns:a16="http://schemas.microsoft.com/office/drawing/2014/main" id="{351D66CE-0FEE-4CAC-BC94-0C3E7EE02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580"/>
              <a:ext cx="9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469" name="Rectangle 27">
              <a:extLst>
                <a:ext uri="{FF2B5EF4-FFF2-40B4-BE49-F238E27FC236}">
                  <a16:creationId xmlns:a16="http://schemas.microsoft.com/office/drawing/2014/main" id="{E38DFB65-4962-4E3B-BB40-0947DEAB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2755"/>
              <a:ext cx="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61470" name="Rectangle 28">
              <a:extLst>
                <a:ext uri="{FF2B5EF4-FFF2-40B4-BE49-F238E27FC236}">
                  <a16:creationId xmlns:a16="http://schemas.microsoft.com/office/drawing/2014/main" id="{C17D41C6-1119-4200-BCD5-9C0708DBF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1897"/>
              <a:ext cx="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1471" name="Rectangle 29">
              <a:extLst>
                <a:ext uri="{FF2B5EF4-FFF2-40B4-BE49-F238E27FC236}">
                  <a16:creationId xmlns:a16="http://schemas.microsoft.com/office/drawing/2014/main" id="{86443B30-129A-408C-87B8-0FA036E1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053"/>
              <a:ext cx="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472" name="Rectangle 30">
              <a:extLst>
                <a:ext uri="{FF2B5EF4-FFF2-40B4-BE49-F238E27FC236}">
                  <a16:creationId xmlns:a16="http://schemas.microsoft.com/office/drawing/2014/main" id="{B5E3BBB9-85C6-4D04-8964-CE5E803A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208"/>
              <a:ext cx="8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61473" name="Rectangle 31">
              <a:extLst>
                <a:ext uri="{FF2B5EF4-FFF2-40B4-BE49-F238E27FC236}">
                  <a16:creationId xmlns:a16="http://schemas.microsoft.com/office/drawing/2014/main" id="{5C34BC32-F6CE-4078-B319-AF7CE63CB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364"/>
              <a:ext cx="8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61474" name="Rectangle 32">
              <a:extLst>
                <a:ext uri="{FF2B5EF4-FFF2-40B4-BE49-F238E27FC236}">
                  <a16:creationId xmlns:a16="http://schemas.microsoft.com/office/drawing/2014/main" id="{B72D3608-2E0A-41D3-9C7F-6E33ACF06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520"/>
              <a:ext cx="3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61475" name="Rectangle 33">
              <a:extLst>
                <a:ext uri="{FF2B5EF4-FFF2-40B4-BE49-F238E27FC236}">
                  <a16:creationId xmlns:a16="http://schemas.microsoft.com/office/drawing/2014/main" id="{52DDA650-F699-47D4-AC4B-A3AD47A2B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677"/>
              <a:ext cx="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1476" name="Rectangle 34">
              <a:extLst>
                <a:ext uri="{FF2B5EF4-FFF2-40B4-BE49-F238E27FC236}">
                  <a16:creationId xmlns:a16="http://schemas.microsoft.com/office/drawing/2014/main" id="{27571997-2A8E-4DDD-AA36-85D06EC2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" y="2832"/>
              <a:ext cx="8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61477" name="Rectangle 35">
              <a:extLst>
                <a:ext uri="{FF2B5EF4-FFF2-40B4-BE49-F238E27FC236}">
                  <a16:creationId xmlns:a16="http://schemas.microsoft.com/office/drawing/2014/main" id="{14B62DF8-C56C-4736-887E-0598A7A79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253"/>
              <a:ext cx="35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  TOP</a:t>
              </a:r>
            </a:p>
          </p:txBody>
        </p:sp>
        <p:sp>
          <p:nvSpPr>
            <p:cNvPr id="61478" name="Rectangle 36">
              <a:extLst>
                <a:ext uri="{FF2B5EF4-FFF2-40B4-BE49-F238E27FC236}">
                  <a16:creationId xmlns:a16="http://schemas.microsoft.com/office/drawing/2014/main" id="{C2EF14F0-0E17-444B-A129-6A5E6A851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429"/>
              <a:ext cx="45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EVENT</a:t>
              </a:r>
            </a:p>
          </p:txBody>
        </p:sp>
        <p:sp>
          <p:nvSpPr>
            <p:cNvPr id="61479" name="Rectangle 37">
              <a:extLst>
                <a:ext uri="{FF2B5EF4-FFF2-40B4-BE49-F238E27FC236}">
                  <a16:creationId xmlns:a16="http://schemas.microsoft.com/office/drawing/2014/main" id="{0B1D772A-63A9-489F-B60A-1A68ABCBE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30"/>
              <a:ext cx="75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1480" name="Rectangle 38">
              <a:extLst>
                <a:ext uri="{FF2B5EF4-FFF2-40B4-BE49-F238E27FC236}">
                  <a16:creationId xmlns:a16="http://schemas.microsoft.com/office/drawing/2014/main" id="{827A21D2-1B2F-472A-8789-4957E7C4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861"/>
              <a:ext cx="8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61481" name="Rectangle 39">
              <a:extLst>
                <a:ext uri="{FF2B5EF4-FFF2-40B4-BE49-F238E27FC236}">
                  <a16:creationId xmlns:a16="http://schemas.microsoft.com/office/drawing/2014/main" id="{8A479E08-757B-4630-B935-9F6DC3765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993"/>
              <a:ext cx="75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61482" name="Rectangle 40">
              <a:extLst>
                <a:ext uri="{FF2B5EF4-FFF2-40B4-BE49-F238E27FC236}">
                  <a16:creationId xmlns:a16="http://schemas.microsoft.com/office/drawing/2014/main" id="{9DD6AE31-B0A0-45C6-9A21-544F5581E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124"/>
              <a:ext cx="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61483" name="Rectangle 41">
              <a:extLst>
                <a:ext uri="{FF2B5EF4-FFF2-40B4-BE49-F238E27FC236}">
                  <a16:creationId xmlns:a16="http://schemas.microsoft.com/office/drawing/2014/main" id="{FB720C22-BABD-47C8-A0BF-646C5284E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255"/>
              <a:ext cx="7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484" name="Rectangle 42">
              <a:extLst>
                <a:ext uri="{FF2B5EF4-FFF2-40B4-BE49-F238E27FC236}">
                  <a16:creationId xmlns:a16="http://schemas.microsoft.com/office/drawing/2014/main" id="{AD35E17B-ACD6-4876-BDE4-79957DF51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387"/>
              <a:ext cx="2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61485" name="Rectangle 43">
              <a:extLst>
                <a:ext uri="{FF2B5EF4-FFF2-40B4-BE49-F238E27FC236}">
                  <a16:creationId xmlns:a16="http://schemas.microsoft.com/office/drawing/2014/main" id="{133A2061-42B2-4279-B373-57787D621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518"/>
              <a:ext cx="75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61486" name="Rectangle 44">
              <a:extLst>
                <a:ext uri="{FF2B5EF4-FFF2-40B4-BE49-F238E27FC236}">
                  <a16:creationId xmlns:a16="http://schemas.microsoft.com/office/drawing/2014/main" id="{DFE79760-CC69-40F0-A3E0-F6D56EB38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649"/>
              <a:ext cx="8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61487" name="Rectangle 45">
              <a:extLst>
                <a:ext uri="{FF2B5EF4-FFF2-40B4-BE49-F238E27FC236}">
                  <a16:creationId xmlns:a16="http://schemas.microsoft.com/office/drawing/2014/main" id="{E58DAE46-5EA0-4546-9B2E-A91D39A9A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780"/>
              <a:ext cx="6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1488" name="Rectangle 46">
              <a:extLst>
                <a:ext uri="{FF2B5EF4-FFF2-40B4-BE49-F238E27FC236}">
                  <a16:creationId xmlns:a16="http://schemas.microsoft.com/office/drawing/2014/main" id="{243837D5-F3E8-44DB-BA8A-B0E66DBE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912"/>
              <a:ext cx="75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61489" name="Rectangle 47">
              <a:extLst>
                <a:ext uri="{FF2B5EF4-FFF2-40B4-BE49-F238E27FC236}">
                  <a16:creationId xmlns:a16="http://schemas.microsoft.com/office/drawing/2014/main" id="{1CBDE859-ABC5-46CC-82B9-7BD17F10B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3043"/>
              <a:ext cx="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61490" name="Rectangle 48">
              <a:extLst>
                <a:ext uri="{FF2B5EF4-FFF2-40B4-BE49-F238E27FC236}">
                  <a16:creationId xmlns:a16="http://schemas.microsoft.com/office/drawing/2014/main" id="{E74FE052-F256-463C-A229-72438A0B0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575"/>
              <a:ext cx="11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61491" name="Rectangle 49">
              <a:extLst>
                <a:ext uri="{FF2B5EF4-FFF2-40B4-BE49-F238E27FC236}">
                  <a16:creationId xmlns:a16="http://schemas.microsoft.com/office/drawing/2014/main" id="{BCEDEDB1-F0AD-4B46-ACA3-25122DC0A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751"/>
              <a:ext cx="3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61492" name="Rectangle 50">
              <a:extLst>
                <a:ext uri="{FF2B5EF4-FFF2-40B4-BE49-F238E27FC236}">
                  <a16:creationId xmlns:a16="http://schemas.microsoft.com/office/drawing/2014/main" id="{FEF20894-B7B4-44CC-9294-C07A64894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925"/>
              <a:ext cx="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61493" name="Rectangle 51">
              <a:extLst>
                <a:ext uri="{FF2B5EF4-FFF2-40B4-BE49-F238E27FC236}">
                  <a16:creationId xmlns:a16="http://schemas.microsoft.com/office/drawing/2014/main" id="{41B673A3-D368-4D50-B9FA-449EC198C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101"/>
              <a:ext cx="3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61494" name="Rectangle 52">
              <a:extLst>
                <a:ext uri="{FF2B5EF4-FFF2-40B4-BE49-F238E27FC236}">
                  <a16:creationId xmlns:a16="http://schemas.microsoft.com/office/drawing/2014/main" id="{E679DD0F-919E-4075-9E92-EE5EC8F7B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275"/>
              <a:ext cx="10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61495" name="Rectangle 53">
              <a:extLst>
                <a:ext uri="{FF2B5EF4-FFF2-40B4-BE49-F238E27FC236}">
                  <a16:creationId xmlns:a16="http://schemas.microsoft.com/office/drawing/2014/main" id="{4974E39F-5221-4E4C-B491-6831325D1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450"/>
              <a:ext cx="9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496" name="Rectangle 54">
              <a:extLst>
                <a:ext uri="{FF2B5EF4-FFF2-40B4-BE49-F238E27FC236}">
                  <a16:creationId xmlns:a16="http://schemas.microsoft.com/office/drawing/2014/main" id="{57E79589-A233-44B3-81C7-75854421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625"/>
              <a:ext cx="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61497" name="Rectangle 55">
              <a:extLst>
                <a:ext uri="{FF2B5EF4-FFF2-40B4-BE49-F238E27FC236}">
                  <a16:creationId xmlns:a16="http://schemas.microsoft.com/office/drawing/2014/main" id="{D9230204-2507-4F6C-8575-DC1BEDFA2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799"/>
              <a:ext cx="3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61498" name="Rectangle 56">
              <a:extLst>
                <a:ext uri="{FF2B5EF4-FFF2-40B4-BE49-F238E27FC236}">
                  <a16:creationId xmlns:a16="http://schemas.microsoft.com/office/drawing/2014/main" id="{14A28398-BADB-4C4E-BE5F-A20A277AE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975"/>
              <a:ext cx="10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61499" name="Rectangle 57">
              <a:extLst>
                <a:ext uri="{FF2B5EF4-FFF2-40B4-BE49-F238E27FC236}">
                  <a16:creationId xmlns:a16="http://schemas.microsoft.com/office/drawing/2014/main" id="{3D05BF6D-9C82-4286-B903-DBDE71BC5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3149"/>
              <a:ext cx="9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61500" name="Rectangle 58">
              <a:extLst>
                <a:ext uri="{FF2B5EF4-FFF2-40B4-BE49-F238E27FC236}">
                  <a16:creationId xmlns:a16="http://schemas.microsoft.com/office/drawing/2014/main" id="{5C20020A-6E8E-4C7C-86F6-EF795AC48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1569"/>
              <a:ext cx="8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61501" name="Rectangle 59">
              <a:extLst>
                <a:ext uri="{FF2B5EF4-FFF2-40B4-BE49-F238E27FC236}">
                  <a16:creationId xmlns:a16="http://schemas.microsoft.com/office/drawing/2014/main" id="{BB6B1831-904C-4069-BAA6-217D5AA63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1733"/>
              <a:ext cx="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1502" name="Rectangle 60">
              <a:extLst>
                <a:ext uri="{FF2B5EF4-FFF2-40B4-BE49-F238E27FC236}">
                  <a16:creationId xmlns:a16="http://schemas.microsoft.com/office/drawing/2014/main" id="{863323D6-50E1-47B2-A45D-2897D8C9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1888"/>
              <a:ext cx="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61503" name="Rectangle 61">
              <a:extLst>
                <a:ext uri="{FF2B5EF4-FFF2-40B4-BE49-F238E27FC236}">
                  <a16:creationId xmlns:a16="http://schemas.microsoft.com/office/drawing/2014/main" id="{561549F3-03B7-4053-9931-5CCF32AD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2041"/>
              <a:ext cx="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61504" name="Rectangle 62">
              <a:extLst>
                <a:ext uri="{FF2B5EF4-FFF2-40B4-BE49-F238E27FC236}">
                  <a16:creationId xmlns:a16="http://schemas.microsoft.com/office/drawing/2014/main" id="{862DF092-0E6F-4BF0-A0C8-1F59E578B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2196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61505" name="Rectangle 63">
              <a:extLst>
                <a:ext uri="{FF2B5EF4-FFF2-40B4-BE49-F238E27FC236}">
                  <a16:creationId xmlns:a16="http://schemas.microsoft.com/office/drawing/2014/main" id="{515E3273-CD62-4D82-87D9-A62263266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2350"/>
              <a:ext cx="8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61506" name="Rectangle 64">
              <a:extLst>
                <a:ext uri="{FF2B5EF4-FFF2-40B4-BE49-F238E27FC236}">
                  <a16:creationId xmlns:a16="http://schemas.microsoft.com/office/drawing/2014/main" id="{9FB89A6F-E6B7-4B24-8747-9EADF9522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2504"/>
              <a:ext cx="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507" name="Rectangle 65">
              <a:extLst>
                <a:ext uri="{FF2B5EF4-FFF2-40B4-BE49-F238E27FC236}">
                  <a16:creationId xmlns:a16="http://schemas.microsoft.com/office/drawing/2014/main" id="{992E2A22-6F4E-48F4-A2B7-BF8AEF8C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2658"/>
              <a:ext cx="7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61508" name="Rectangle 66">
              <a:extLst>
                <a:ext uri="{FF2B5EF4-FFF2-40B4-BE49-F238E27FC236}">
                  <a16:creationId xmlns:a16="http://schemas.microsoft.com/office/drawing/2014/main" id="{28C9A0F2-83AF-49BD-8387-D00AAA34F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2812"/>
              <a:ext cx="3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61509" name="Rectangle 67">
              <a:extLst>
                <a:ext uri="{FF2B5EF4-FFF2-40B4-BE49-F238E27FC236}">
                  <a16:creationId xmlns:a16="http://schemas.microsoft.com/office/drawing/2014/main" id="{3B043A1E-C063-4D10-998F-55F7D496E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2966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61510" name="Rectangle 68">
              <a:extLst>
                <a:ext uri="{FF2B5EF4-FFF2-40B4-BE49-F238E27FC236}">
                  <a16:creationId xmlns:a16="http://schemas.microsoft.com/office/drawing/2014/main" id="{7F2082CA-D4A6-43A5-872A-516B0D355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3120"/>
              <a:ext cx="8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61511" name="Rectangle 69">
              <a:extLst>
                <a:ext uri="{FF2B5EF4-FFF2-40B4-BE49-F238E27FC236}">
                  <a16:creationId xmlns:a16="http://schemas.microsoft.com/office/drawing/2014/main" id="{18701562-9DE4-41C6-A1E7-932272816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1459"/>
              <a:ext cx="14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61512" name="Rectangle 70">
              <a:extLst>
                <a:ext uri="{FF2B5EF4-FFF2-40B4-BE49-F238E27FC236}">
                  <a16:creationId xmlns:a16="http://schemas.microsoft.com/office/drawing/2014/main" id="{A693DFF5-B0F8-4FD5-98D8-2E7576240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1939"/>
              <a:ext cx="14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1513" name="Rectangle 71">
              <a:extLst>
                <a:ext uri="{FF2B5EF4-FFF2-40B4-BE49-F238E27FC236}">
                  <a16:creationId xmlns:a16="http://schemas.microsoft.com/office/drawing/2014/main" id="{F3DCD5F7-4FE0-44C0-80CA-D747A8643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2611"/>
              <a:ext cx="14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1514" name="Rectangle 72">
              <a:extLst>
                <a:ext uri="{FF2B5EF4-FFF2-40B4-BE49-F238E27FC236}">
                  <a16:creationId xmlns:a16="http://schemas.microsoft.com/office/drawing/2014/main" id="{FA4AABC8-90B1-48BE-969A-EA703F8C3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" y="3139"/>
              <a:ext cx="16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61515" name="Rectangle 73">
              <a:extLst>
                <a:ext uri="{FF2B5EF4-FFF2-40B4-BE49-F238E27FC236}">
                  <a16:creationId xmlns:a16="http://schemas.microsoft.com/office/drawing/2014/main" id="{898DD8BD-C0AE-4311-BD89-24448D420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669"/>
              <a:ext cx="170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Activity or Condition which causes</a:t>
              </a:r>
            </a:p>
          </p:txBody>
        </p:sp>
        <p:sp>
          <p:nvSpPr>
            <p:cNvPr id="61516" name="Rectangle 74">
              <a:extLst>
                <a:ext uri="{FF2B5EF4-FFF2-40B4-BE49-F238E27FC236}">
                  <a16:creationId xmlns:a16="http://schemas.microsoft.com/office/drawing/2014/main" id="{696BD7D8-A845-4528-BBB1-A27C92A30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78"/>
              <a:ext cx="74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hazard release</a:t>
              </a:r>
            </a:p>
          </p:txBody>
        </p:sp>
        <p:sp>
          <p:nvSpPr>
            <p:cNvPr id="61517" name="Rectangle 75">
              <a:extLst>
                <a:ext uri="{FF2B5EF4-FFF2-40B4-BE49-F238E27FC236}">
                  <a16:creationId xmlns:a16="http://schemas.microsoft.com/office/drawing/2014/main" id="{2A6AC3AB-AFC8-470E-9922-11ABA785B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997"/>
              <a:ext cx="47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Proactive</a:t>
              </a:r>
            </a:p>
          </p:txBody>
        </p:sp>
        <p:sp>
          <p:nvSpPr>
            <p:cNvPr id="61518" name="Rectangle 76">
              <a:extLst>
                <a:ext uri="{FF2B5EF4-FFF2-40B4-BE49-F238E27FC236}">
                  <a16:creationId xmlns:a16="http://schemas.microsoft.com/office/drawing/2014/main" id="{7BF90DDD-B95C-4010-8114-0CA8A3A88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1106"/>
              <a:ext cx="33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control</a:t>
              </a:r>
            </a:p>
          </p:txBody>
        </p:sp>
        <p:sp>
          <p:nvSpPr>
            <p:cNvPr id="61519" name="Freeform 77">
              <a:extLst>
                <a:ext uri="{FF2B5EF4-FFF2-40B4-BE49-F238E27FC236}">
                  <a16:creationId xmlns:a16="http://schemas.microsoft.com/office/drawing/2014/main" id="{E25901C2-F976-419B-992D-E9A8518F1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188"/>
              <a:ext cx="32" cy="66"/>
            </a:xfrm>
            <a:custGeom>
              <a:avLst/>
              <a:gdLst>
                <a:gd name="T0" fmla="*/ 31 w 32"/>
                <a:gd name="T1" fmla="*/ 0 h 66"/>
                <a:gd name="T2" fmla="*/ 23 w 32"/>
                <a:gd name="T3" fmla="*/ 65 h 66"/>
                <a:gd name="T4" fmla="*/ 0 w 32"/>
                <a:gd name="T5" fmla="*/ 3 h 66"/>
                <a:gd name="T6" fmla="*/ 31 w 32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66">
                  <a:moveTo>
                    <a:pt x="31" y="0"/>
                  </a:moveTo>
                  <a:lnTo>
                    <a:pt x="23" y="65"/>
                  </a:lnTo>
                  <a:lnTo>
                    <a:pt x="0" y="3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Rectangle 78">
              <a:extLst>
                <a:ext uri="{FF2B5EF4-FFF2-40B4-BE49-F238E27FC236}">
                  <a16:creationId xmlns:a16="http://schemas.microsoft.com/office/drawing/2014/main" id="{E8883B76-6469-474D-BC16-7770E18E4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853"/>
              <a:ext cx="39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Incident</a:t>
              </a:r>
            </a:p>
          </p:txBody>
        </p:sp>
        <p:sp>
          <p:nvSpPr>
            <p:cNvPr id="61521" name="Rectangle 79">
              <a:extLst>
                <a:ext uri="{FF2B5EF4-FFF2-40B4-BE49-F238E27FC236}">
                  <a16:creationId xmlns:a16="http://schemas.microsoft.com/office/drawing/2014/main" id="{1A935174-3F8C-4537-AE02-D890D8A0B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639"/>
              <a:ext cx="10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Recovery Measures</a:t>
              </a:r>
            </a:p>
          </p:txBody>
        </p:sp>
        <p:sp>
          <p:nvSpPr>
            <p:cNvPr id="61522" name="Freeform 80">
              <a:extLst>
                <a:ext uri="{FF2B5EF4-FFF2-40B4-BE49-F238E27FC236}">
                  <a16:creationId xmlns:a16="http://schemas.microsoft.com/office/drawing/2014/main" id="{913033AD-30A0-4EE8-8582-8BE71B631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735"/>
              <a:ext cx="48" cy="64"/>
            </a:xfrm>
            <a:custGeom>
              <a:avLst/>
              <a:gdLst>
                <a:gd name="T0" fmla="*/ 47 w 48"/>
                <a:gd name="T1" fmla="*/ 17 h 64"/>
                <a:gd name="T2" fmla="*/ 0 w 48"/>
                <a:gd name="T3" fmla="*/ 63 h 64"/>
                <a:gd name="T4" fmla="*/ 20 w 48"/>
                <a:gd name="T5" fmla="*/ 0 h 64"/>
                <a:gd name="T6" fmla="*/ 47 w 48"/>
                <a:gd name="T7" fmla="*/ 17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64">
                  <a:moveTo>
                    <a:pt x="47" y="17"/>
                  </a:moveTo>
                  <a:lnTo>
                    <a:pt x="0" y="63"/>
                  </a:lnTo>
                  <a:lnTo>
                    <a:pt x="20" y="0"/>
                  </a:lnTo>
                  <a:lnTo>
                    <a:pt x="47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81">
              <a:extLst>
                <a:ext uri="{FF2B5EF4-FFF2-40B4-BE49-F238E27FC236}">
                  <a16:creationId xmlns:a16="http://schemas.microsoft.com/office/drawing/2014/main" id="{AE1A1C5C-D5B3-4C45-A483-07574C6B7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936"/>
              <a:ext cx="752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Consequences</a:t>
              </a:r>
            </a:p>
          </p:txBody>
        </p:sp>
        <p:sp>
          <p:nvSpPr>
            <p:cNvPr id="61524" name="Line 82">
              <a:extLst>
                <a:ext uri="{FF2B5EF4-FFF2-40B4-BE49-F238E27FC236}">
                  <a16:creationId xmlns:a16="http://schemas.microsoft.com/office/drawing/2014/main" id="{C5348891-64B5-4C99-8B2C-ECC6FE9FB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12"/>
              <a:ext cx="624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Line 83">
              <a:extLst>
                <a:ext uri="{FF2B5EF4-FFF2-40B4-BE49-F238E27FC236}">
                  <a16:creationId xmlns:a16="http://schemas.microsoft.com/office/drawing/2014/main" id="{D14EF502-4589-4974-9D55-C1E252204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200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Line 84">
              <a:extLst>
                <a:ext uri="{FF2B5EF4-FFF2-40B4-BE49-F238E27FC236}">
                  <a16:creationId xmlns:a16="http://schemas.microsoft.com/office/drawing/2014/main" id="{025800FE-3E1D-4307-9071-BC792391F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960"/>
              <a:ext cx="0" cy="1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Line 85">
              <a:extLst>
                <a:ext uri="{FF2B5EF4-FFF2-40B4-BE49-F238E27FC236}">
                  <a16:creationId xmlns:a16="http://schemas.microsoft.com/office/drawing/2014/main" id="{3694864D-D8C6-4470-AA85-9D008B59B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768"/>
              <a:ext cx="672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Line 86">
              <a:extLst>
                <a:ext uri="{FF2B5EF4-FFF2-40B4-BE49-F238E27FC236}">
                  <a16:creationId xmlns:a16="http://schemas.microsoft.com/office/drawing/2014/main" id="{5FFBD95D-F0A5-4D80-8C94-AA141F5F0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768"/>
              <a:ext cx="192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Line 87">
              <a:extLst>
                <a:ext uri="{FF2B5EF4-FFF2-40B4-BE49-F238E27FC236}">
                  <a16:creationId xmlns:a16="http://schemas.microsoft.com/office/drawing/2014/main" id="{13FA5A50-21D0-4388-87D7-0B9FB96AA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720"/>
              <a:ext cx="576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Line 88">
              <a:extLst>
                <a:ext uri="{FF2B5EF4-FFF2-40B4-BE49-F238E27FC236}">
                  <a16:creationId xmlns:a16="http://schemas.microsoft.com/office/drawing/2014/main" id="{F46BFD14-8581-4382-808C-7032E4F33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3600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Line 89">
              <a:extLst>
                <a:ext uri="{FF2B5EF4-FFF2-40B4-BE49-F238E27FC236}">
                  <a16:creationId xmlns:a16="http://schemas.microsoft.com/office/drawing/2014/main" id="{246DBE58-4FC0-4930-BC16-309C31AFC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448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Line 90">
              <a:extLst>
                <a:ext uri="{FF2B5EF4-FFF2-40B4-BE49-F238E27FC236}">
                  <a16:creationId xmlns:a16="http://schemas.microsoft.com/office/drawing/2014/main" id="{FACDB8CB-6B63-4217-ABE7-B51B99BCA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448"/>
              <a:ext cx="1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Line 91">
              <a:extLst>
                <a:ext uri="{FF2B5EF4-FFF2-40B4-BE49-F238E27FC236}">
                  <a16:creationId xmlns:a16="http://schemas.microsoft.com/office/drawing/2014/main" id="{F5B5962C-F7A5-4BE7-B437-74C32782C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584"/>
              <a:ext cx="144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Line 92">
              <a:extLst>
                <a:ext uri="{FF2B5EF4-FFF2-40B4-BE49-F238E27FC236}">
                  <a16:creationId xmlns:a16="http://schemas.microsoft.com/office/drawing/2014/main" id="{44ACE2D3-DBFD-4071-AB56-55C743E49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352"/>
              <a:ext cx="14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Line 93">
              <a:extLst>
                <a:ext uri="{FF2B5EF4-FFF2-40B4-BE49-F238E27FC236}">
                  <a16:creationId xmlns:a16="http://schemas.microsoft.com/office/drawing/2014/main" id="{FAD5D5DA-8B25-4374-AAA9-C1A105E17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48"/>
              <a:ext cx="14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Line 94">
              <a:extLst>
                <a:ext uri="{FF2B5EF4-FFF2-40B4-BE49-F238E27FC236}">
                  <a16:creationId xmlns:a16="http://schemas.microsoft.com/office/drawing/2014/main" id="{6ADCE877-370D-401F-B18B-12453A00E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48"/>
              <a:ext cx="144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CB2F83-A116-4B5C-A712-403004BA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300118"/>
              </p:ext>
            </p:extLst>
          </p:nvPr>
        </p:nvGraphicFramePr>
        <p:xfrm>
          <a:off x="-3432925" y="266443"/>
          <a:ext cx="11573197" cy="7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E974EC-C856-4D27-81DB-D872C98ED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439081"/>
              </p:ext>
            </p:extLst>
          </p:nvPr>
        </p:nvGraphicFramePr>
        <p:xfrm>
          <a:off x="4282551" y="990690"/>
          <a:ext cx="7715441" cy="601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00A87D5-16AA-4A8F-A8A5-4C986D6C6FD9}"/>
              </a:ext>
            </a:extLst>
          </p:cNvPr>
          <p:cNvGrpSpPr/>
          <p:nvPr/>
        </p:nvGrpSpPr>
        <p:grpSpPr>
          <a:xfrm>
            <a:off x="445518" y="2364607"/>
            <a:ext cx="4380676" cy="3765274"/>
            <a:chOff x="524086" y="1759762"/>
            <a:chExt cx="5200877" cy="4470252"/>
          </a:xfrm>
        </p:grpSpPr>
        <p:sp>
          <p:nvSpPr>
            <p:cNvPr id="7" name="Graphic 21">
              <a:extLst>
                <a:ext uri="{FF2B5EF4-FFF2-40B4-BE49-F238E27FC236}">
                  <a16:creationId xmlns:a16="http://schemas.microsoft.com/office/drawing/2014/main" id="{CA74FAAC-9CA2-4EDA-AC0A-7ED2618FAFEE}"/>
                </a:ext>
              </a:extLst>
            </p:cNvPr>
            <p:cNvSpPr/>
            <p:nvPr/>
          </p:nvSpPr>
          <p:spPr>
            <a:xfrm>
              <a:off x="1317153" y="1759762"/>
              <a:ext cx="3176570" cy="2704299"/>
            </a:xfrm>
            <a:custGeom>
              <a:avLst/>
              <a:gdLst>
                <a:gd name="connsiteX0" fmla="*/ 590301 w 3176570"/>
                <a:gd name="connsiteY0" fmla="*/ 0 h 2704299"/>
                <a:gd name="connsiteX1" fmla="*/ 580778 w 3176570"/>
                <a:gd name="connsiteY1" fmla="*/ 34053 h 2704299"/>
                <a:gd name="connsiteX2" fmla="*/ 571832 w 3176570"/>
                <a:gd name="connsiteY2" fmla="*/ 90903 h 2704299"/>
                <a:gd name="connsiteX3" fmla="*/ 566926 w 3176570"/>
                <a:gd name="connsiteY3" fmla="*/ 536762 h 2704299"/>
                <a:gd name="connsiteX4" fmla="*/ 565772 w 3176570"/>
                <a:gd name="connsiteY4" fmla="*/ 584667 h 2704299"/>
                <a:gd name="connsiteX5" fmla="*/ 577892 w 3176570"/>
                <a:gd name="connsiteY5" fmla="*/ 600539 h 2704299"/>
                <a:gd name="connsiteX6" fmla="*/ 792597 w 3176570"/>
                <a:gd name="connsiteY6" fmla="*/ 658255 h 2704299"/>
                <a:gd name="connsiteX7" fmla="*/ 1891516 w 3176570"/>
                <a:gd name="connsiteY7" fmla="*/ 950300 h 2704299"/>
                <a:gd name="connsiteX8" fmla="*/ 3033434 w 3176570"/>
                <a:gd name="connsiteY8" fmla="*/ 1254176 h 2704299"/>
                <a:gd name="connsiteX9" fmla="*/ 3121740 w 3176570"/>
                <a:gd name="connsiteY9" fmla="*/ 1278417 h 2704299"/>
                <a:gd name="connsiteX10" fmla="*/ 3119720 w 3176570"/>
                <a:gd name="connsiteY10" fmla="*/ 1298041 h 2704299"/>
                <a:gd name="connsiteX11" fmla="*/ 3122606 w 3176570"/>
                <a:gd name="connsiteY11" fmla="*/ 1364703 h 2704299"/>
                <a:gd name="connsiteX12" fmla="*/ 3105002 w 3176570"/>
                <a:gd name="connsiteY12" fmla="*/ 1440023 h 2704299"/>
                <a:gd name="connsiteX13" fmla="*/ 3059406 w 3176570"/>
                <a:gd name="connsiteY13" fmla="*/ 1465707 h 2704299"/>
                <a:gd name="connsiteX14" fmla="*/ 3047863 w 3176570"/>
                <a:gd name="connsiteY14" fmla="*/ 1478404 h 2704299"/>
                <a:gd name="connsiteX15" fmla="*/ 3019871 w 3176570"/>
                <a:gd name="connsiteY15" fmla="*/ 1778818 h 2704299"/>
                <a:gd name="connsiteX16" fmla="*/ 3020159 w 3176570"/>
                <a:gd name="connsiteY16" fmla="*/ 1783147 h 2704299"/>
                <a:gd name="connsiteX17" fmla="*/ 3096057 w 3176570"/>
                <a:gd name="connsiteY17" fmla="*/ 1722545 h 2704299"/>
                <a:gd name="connsiteX18" fmla="*/ 3176571 w 3176570"/>
                <a:gd name="connsiteY18" fmla="*/ 1823260 h 2704299"/>
                <a:gd name="connsiteX19" fmla="*/ 3168779 w 3176570"/>
                <a:gd name="connsiteY19" fmla="*/ 1829897 h 2704299"/>
                <a:gd name="connsiteX20" fmla="*/ 3051037 w 3176570"/>
                <a:gd name="connsiteY20" fmla="*/ 1923686 h 2704299"/>
                <a:gd name="connsiteX21" fmla="*/ 3045266 w 3176570"/>
                <a:gd name="connsiteY21" fmla="*/ 1941001 h 2704299"/>
                <a:gd name="connsiteX22" fmla="*/ 3132418 w 3176570"/>
                <a:gd name="connsiteY22" fmla="*/ 2240837 h 2704299"/>
                <a:gd name="connsiteX23" fmla="*/ 3138766 w 3176570"/>
                <a:gd name="connsiteY23" fmla="*/ 2263058 h 2704299"/>
                <a:gd name="connsiteX24" fmla="*/ 3157524 w 3176570"/>
                <a:gd name="connsiteY24" fmla="*/ 2296245 h 2704299"/>
                <a:gd name="connsiteX25" fmla="*/ 3162719 w 3176570"/>
                <a:gd name="connsiteY25" fmla="*/ 2303460 h 2704299"/>
                <a:gd name="connsiteX26" fmla="*/ 2933873 w 3176570"/>
                <a:gd name="connsiteY26" fmla="*/ 2294514 h 2704299"/>
                <a:gd name="connsiteX27" fmla="*/ 2735906 w 3176570"/>
                <a:gd name="connsiteY27" fmla="*/ 2176772 h 2704299"/>
                <a:gd name="connsiteX28" fmla="*/ 2714263 w 3176570"/>
                <a:gd name="connsiteY28" fmla="*/ 2193799 h 2704299"/>
                <a:gd name="connsiteX29" fmla="*/ 2586710 w 3176570"/>
                <a:gd name="connsiteY29" fmla="*/ 2296534 h 2704299"/>
                <a:gd name="connsiteX30" fmla="*/ 2580361 w 3176570"/>
                <a:gd name="connsiteY30" fmla="*/ 2308943 h 2704299"/>
                <a:gd name="connsiteX31" fmla="*/ 2568240 w 3176570"/>
                <a:gd name="connsiteY31" fmla="*/ 2360599 h 2704299"/>
                <a:gd name="connsiteX32" fmla="*/ 2565066 w 3176570"/>
                <a:gd name="connsiteY32" fmla="*/ 2372431 h 2704299"/>
                <a:gd name="connsiteX33" fmla="*/ 2564489 w 3176570"/>
                <a:gd name="connsiteY33" fmla="*/ 2497387 h 2704299"/>
                <a:gd name="connsiteX34" fmla="*/ 2565066 w 3176570"/>
                <a:gd name="connsiteY34" fmla="*/ 2502004 h 2704299"/>
                <a:gd name="connsiteX35" fmla="*/ 2689733 w 3176570"/>
                <a:gd name="connsiteY35" fmla="*/ 2502004 h 2704299"/>
                <a:gd name="connsiteX36" fmla="*/ 2689733 w 3176570"/>
                <a:gd name="connsiteY36" fmla="*/ 2671690 h 2704299"/>
                <a:gd name="connsiteX37" fmla="*/ 2823058 w 3176570"/>
                <a:gd name="connsiteY37" fmla="*/ 2671690 h 2704299"/>
                <a:gd name="connsiteX38" fmla="*/ 2823058 w 3176570"/>
                <a:gd name="connsiteY38" fmla="*/ 2704300 h 2704299"/>
                <a:gd name="connsiteX39" fmla="*/ 220916 w 3176570"/>
                <a:gd name="connsiteY39" fmla="*/ 2704300 h 2704299"/>
                <a:gd name="connsiteX40" fmla="*/ 220916 w 3176570"/>
                <a:gd name="connsiteY40" fmla="*/ 2671979 h 2704299"/>
                <a:gd name="connsiteX41" fmla="*/ 375019 w 3176570"/>
                <a:gd name="connsiteY41" fmla="*/ 2671979 h 2704299"/>
                <a:gd name="connsiteX42" fmla="*/ 283827 w 3176570"/>
                <a:gd name="connsiteY42" fmla="*/ 1844903 h 2704299"/>
                <a:gd name="connsiteX43" fmla="*/ 275458 w 3176570"/>
                <a:gd name="connsiteY43" fmla="*/ 1846635 h 2704299"/>
                <a:gd name="connsiteX44" fmla="*/ 246023 w 3176570"/>
                <a:gd name="connsiteY44" fmla="*/ 1835669 h 2704299"/>
                <a:gd name="connsiteX45" fmla="*/ 247466 w 3176570"/>
                <a:gd name="connsiteY45" fmla="*/ 1803925 h 2704299"/>
                <a:gd name="connsiteX46" fmla="*/ 254392 w 3176570"/>
                <a:gd name="connsiteY46" fmla="*/ 1790073 h 2704299"/>
                <a:gd name="connsiteX47" fmla="*/ 265647 w 3176570"/>
                <a:gd name="connsiteY47" fmla="*/ 1749383 h 2704299"/>
                <a:gd name="connsiteX48" fmla="*/ 267089 w 3176570"/>
                <a:gd name="connsiteY48" fmla="*/ 1693686 h 2704299"/>
                <a:gd name="connsiteX49" fmla="*/ 237366 w 3176570"/>
                <a:gd name="connsiteY49" fmla="*/ 1426748 h 2704299"/>
                <a:gd name="connsiteX50" fmla="*/ 222936 w 3176570"/>
                <a:gd name="connsiteY50" fmla="*/ 1296886 h 2704299"/>
                <a:gd name="connsiteX51" fmla="*/ 211393 w 3176570"/>
                <a:gd name="connsiteY51" fmla="*/ 1272934 h 2704299"/>
                <a:gd name="connsiteX52" fmla="*/ 23238 w 3176570"/>
                <a:gd name="connsiteY52" fmla="*/ 933273 h 2704299"/>
                <a:gd name="connsiteX53" fmla="*/ 293350 w 3176570"/>
                <a:gd name="connsiteY53" fmla="*/ 143425 h 2704299"/>
                <a:gd name="connsiteX54" fmla="*/ 564617 w 3176570"/>
                <a:gd name="connsiteY54" fmla="*/ 6349 h 2704299"/>
                <a:gd name="connsiteX55" fmla="*/ 588570 w 3176570"/>
                <a:gd name="connsiteY55" fmla="*/ 289 h 2704299"/>
                <a:gd name="connsiteX56" fmla="*/ 590301 w 3176570"/>
                <a:gd name="connsiteY56" fmla="*/ 0 h 2704299"/>
                <a:gd name="connsiteX57" fmla="*/ 2657124 w 3176570"/>
                <a:gd name="connsiteY57" fmla="*/ 2074037 h 2704299"/>
                <a:gd name="connsiteX58" fmla="*/ 2626823 w 3176570"/>
                <a:gd name="connsiteY58" fmla="*/ 1674063 h 2704299"/>
                <a:gd name="connsiteX59" fmla="*/ 2666935 w 3176570"/>
                <a:gd name="connsiteY59" fmla="*/ 1704941 h 2704299"/>
                <a:gd name="connsiteX60" fmla="*/ 2927813 w 3176570"/>
                <a:gd name="connsiteY60" fmla="*/ 1840863 h 2704299"/>
                <a:gd name="connsiteX61" fmla="*/ 2951477 w 3176570"/>
                <a:gd name="connsiteY61" fmla="*/ 1838554 h 2704299"/>
                <a:gd name="connsiteX62" fmla="*/ 2952054 w 3176570"/>
                <a:gd name="connsiteY62" fmla="*/ 1837977 h 2704299"/>
                <a:gd name="connsiteX63" fmla="*/ 2973120 w 3176570"/>
                <a:gd name="connsiteY63" fmla="*/ 1800173 h 2704299"/>
                <a:gd name="connsiteX64" fmla="*/ 2991878 w 3176570"/>
                <a:gd name="connsiteY64" fmla="*/ 1603360 h 2704299"/>
                <a:gd name="connsiteX65" fmla="*/ 3004576 w 3176570"/>
                <a:gd name="connsiteY65" fmla="*/ 1470035 h 2704299"/>
                <a:gd name="connsiteX66" fmla="*/ 2997073 w 3176570"/>
                <a:gd name="connsiteY66" fmla="*/ 1453586 h 2704299"/>
                <a:gd name="connsiteX67" fmla="*/ 2842393 w 3176570"/>
                <a:gd name="connsiteY67" fmla="*/ 1367012 h 2704299"/>
                <a:gd name="connsiteX68" fmla="*/ 2541114 w 3176570"/>
                <a:gd name="connsiteY68" fmla="*/ 1258216 h 2704299"/>
                <a:gd name="connsiteX69" fmla="*/ 1912005 w 3176570"/>
                <a:gd name="connsiteY69" fmla="*/ 1094302 h 2704299"/>
                <a:gd name="connsiteX70" fmla="*/ 1464704 w 3176570"/>
                <a:gd name="connsiteY70" fmla="*/ 990124 h 2704299"/>
                <a:gd name="connsiteX71" fmla="*/ 1387075 w 3176570"/>
                <a:gd name="connsiteY71" fmla="*/ 970789 h 2704299"/>
                <a:gd name="connsiteX72" fmla="*/ 1387075 w 3176570"/>
                <a:gd name="connsiteY72" fmla="*/ 1060827 h 2704299"/>
                <a:gd name="connsiteX73" fmla="*/ 1458355 w 3176570"/>
                <a:gd name="connsiteY73" fmla="*/ 1060827 h 2704299"/>
                <a:gd name="connsiteX74" fmla="*/ 1458355 w 3176570"/>
                <a:gd name="connsiteY74" fmla="*/ 1149998 h 2704299"/>
                <a:gd name="connsiteX75" fmla="*/ 1545795 w 3176570"/>
                <a:gd name="connsiteY75" fmla="*/ 1149998 h 2704299"/>
                <a:gd name="connsiteX76" fmla="*/ 1545795 w 3176570"/>
                <a:gd name="connsiteY76" fmla="*/ 1349985 h 2704299"/>
                <a:gd name="connsiteX77" fmla="*/ 1488079 w 3176570"/>
                <a:gd name="connsiteY77" fmla="*/ 1349985 h 2704299"/>
                <a:gd name="connsiteX78" fmla="*/ 1740588 w 3176570"/>
                <a:gd name="connsiteY78" fmla="*/ 2671979 h 2704299"/>
                <a:gd name="connsiteX79" fmla="*/ 2395668 w 3176570"/>
                <a:gd name="connsiteY79" fmla="*/ 2671979 h 2704299"/>
                <a:gd name="connsiteX80" fmla="*/ 2395668 w 3176570"/>
                <a:gd name="connsiteY80" fmla="*/ 2450636 h 2704299"/>
                <a:gd name="connsiteX81" fmla="*/ 2253975 w 3176570"/>
                <a:gd name="connsiteY81" fmla="*/ 2564337 h 2704299"/>
                <a:gd name="connsiteX82" fmla="*/ 2173749 w 3176570"/>
                <a:gd name="connsiteY82" fmla="*/ 2463623 h 2704299"/>
                <a:gd name="connsiteX83" fmla="*/ 2195970 w 3176570"/>
                <a:gd name="connsiteY83" fmla="*/ 2444865 h 2704299"/>
                <a:gd name="connsiteX84" fmla="*/ 2350073 w 3176570"/>
                <a:gd name="connsiteY84" fmla="*/ 2322218 h 2704299"/>
                <a:gd name="connsiteX85" fmla="*/ 2361327 w 3176570"/>
                <a:gd name="connsiteY85" fmla="*/ 2300574 h 2704299"/>
                <a:gd name="connsiteX86" fmla="*/ 2383548 w 3176570"/>
                <a:gd name="connsiteY86" fmla="*/ 2241992 h 2704299"/>
                <a:gd name="connsiteX87" fmla="*/ 2491766 w 3176570"/>
                <a:gd name="connsiteY87" fmla="*/ 2201302 h 2704299"/>
                <a:gd name="connsiteX88" fmla="*/ 2502732 w 3176570"/>
                <a:gd name="connsiteY88" fmla="*/ 2198127 h 2704299"/>
                <a:gd name="connsiteX89" fmla="*/ 2657124 w 3176570"/>
                <a:gd name="connsiteY89" fmla="*/ 2074037 h 2704299"/>
                <a:gd name="connsiteX90" fmla="*/ 381368 w 3176570"/>
                <a:gd name="connsiteY90" fmla="*/ 2671979 h 2704299"/>
                <a:gd name="connsiteX91" fmla="*/ 392911 w 3176570"/>
                <a:gd name="connsiteY91" fmla="*/ 2671979 h 2704299"/>
                <a:gd name="connsiteX92" fmla="*/ 909184 w 3176570"/>
                <a:gd name="connsiteY92" fmla="*/ 2671690 h 2704299"/>
                <a:gd name="connsiteX93" fmla="*/ 936888 w 3176570"/>
                <a:gd name="connsiteY93" fmla="*/ 2669670 h 2704299"/>
                <a:gd name="connsiteX94" fmla="*/ 944391 w 3176570"/>
                <a:gd name="connsiteY94" fmla="*/ 2641678 h 2704299"/>
                <a:gd name="connsiteX95" fmla="*/ 985081 w 3176570"/>
                <a:gd name="connsiteY95" fmla="*/ 2405618 h 2704299"/>
                <a:gd name="connsiteX96" fmla="*/ 1047126 w 3176570"/>
                <a:gd name="connsiteY96" fmla="*/ 2054125 h 2704299"/>
                <a:gd name="connsiteX97" fmla="*/ 1109171 w 3176570"/>
                <a:gd name="connsiteY97" fmla="*/ 1700035 h 2704299"/>
                <a:gd name="connsiteX98" fmla="*/ 1165733 w 3176570"/>
                <a:gd name="connsiteY98" fmla="*/ 1379421 h 2704299"/>
                <a:gd name="connsiteX99" fmla="*/ 1170350 w 3176570"/>
                <a:gd name="connsiteY99" fmla="*/ 1348543 h 2704299"/>
                <a:gd name="connsiteX100" fmla="*/ 1151593 w 3176570"/>
                <a:gd name="connsiteY100" fmla="*/ 1348543 h 2704299"/>
                <a:gd name="connsiteX101" fmla="*/ 1121003 w 3176570"/>
                <a:gd name="connsiteY101" fmla="*/ 1348831 h 2704299"/>
                <a:gd name="connsiteX102" fmla="*/ 1110902 w 3176570"/>
                <a:gd name="connsiteY102" fmla="*/ 1338154 h 2704299"/>
                <a:gd name="connsiteX103" fmla="*/ 1111191 w 3176570"/>
                <a:gd name="connsiteY103" fmla="*/ 1157790 h 2704299"/>
                <a:gd name="connsiteX104" fmla="*/ 1111191 w 3176570"/>
                <a:gd name="connsiteY104" fmla="*/ 1148555 h 2704299"/>
                <a:gd name="connsiteX105" fmla="*/ 1200651 w 3176570"/>
                <a:gd name="connsiteY105" fmla="*/ 1148555 h 2704299"/>
                <a:gd name="connsiteX106" fmla="*/ 1200651 w 3176570"/>
                <a:gd name="connsiteY106" fmla="*/ 1059095 h 2704299"/>
                <a:gd name="connsiteX107" fmla="*/ 1266737 w 3176570"/>
                <a:gd name="connsiteY107" fmla="*/ 1059095 h 2704299"/>
                <a:gd name="connsiteX108" fmla="*/ 1266737 w 3176570"/>
                <a:gd name="connsiteY108" fmla="*/ 1049860 h 2704299"/>
                <a:gd name="connsiteX109" fmla="*/ 1266448 w 3176570"/>
                <a:gd name="connsiteY109" fmla="*/ 946548 h 2704299"/>
                <a:gd name="connsiteX110" fmla="*/ 1257213 w 3176570"/>
                <a:gd name="connsiteY110" fmla="*/ 934428 h 2704299"/>
                <a:gd name="connsiteX111" fmla="*/ 980175 w 3176570"/>
                <a:gd name="connsiteY111" fmla="*/ 861128 h 2704299"/>
                <a:gd name="connsiteX112" fmla="*/ 529122 w 3176570"/>
                <a:gd name="connsiteY112" fmla="*/ 741367 h 2704299"/>
                <a:gd name="connsiteX113" fmla="*/ 517867 w 3176570"/>
                <a:gd name="connsiteY113" fmla="*/ 744830 h 2704299"/>
                <a:gd name="connsiteX114" fmla="*/ 261895 w 3176570"/>
                <a:gd name="connsiteY114" fmla="*/ 1184917 h 2704299"/>
                <a:gd name="connsiteX115" fmla="*/ 248909 w 3176570"/>
                <a:gd name="connsiteY115" fmla="*/ 1214352 h 2704299"/>
                <a:gd name="connsiteX116" fmla="*/ 234191 w 3176570"/>
                <a:gd name="connsiteY116" fmla="*/ 1265142 h 2704299"/>
                <a:gd name="connsiteX117" fmla="*/ 230728 w 3176570"/>
                <a:gd name="connsiteY117" fmla="*/ 1301792 h 2704299"/>
                <a:gd name="connsiteX118" fmla="*/ 252083 w 3176570"/>
                <a:gd name="connsiteY118" fmla="*/ 1499182 h 2704299"/>
                <a:gd name="connsiteX119" fmla="*/ 278056 w 3176570"/>
                <a:gd name="connsiteY119" fmla="*/ 1734088 h 2704299"/>
                <a:gd name="connsiteX120" fmla="*/ 294505 w 3176570"/>
                <a:gd name="connsiteY120" fmla="*/ 1814025 h 2704299"/>
                <a:gd name="connsiteX121" fmla="*/ 294216 w 3176570"/>
                <a:gd name="connsiteY121" fmla="*/ 1829897 h 2704299"/>
                <a:gd name="connsiteX122" fmla="*/ 291619 w 3176570"/>
                <a:gd name="connsiteY122" fmla="*/ 1856446 h 2704299"/>
                <a:gd name="connsiteX123" fmla="*/ 307491 w 3176570"/>
                <a:gd name="connsiteY123" fmla="*/ 1998717 h 2704299"/>
                <a:gd name="connsiteX124" fmla="*/ 341255 w 3176570"/>
                <a:gd name="connsiteY124" fmla="*/ 2306057 h 2704299"/>
                <a:gd name="connsiteX125" fmla="*/ 375885 w 3176570"/>
                <a:gd name="connsiteY125" fmla="*/ 2624074 h 2704299"/>
                <a:gd name="connsiteX126" fmla="*/ 381368 w 3176570"/>
                <a:gd name="connsiteY126" fmla="*/ 2671979 h 2704299"/>
                <a:gd name="connsiteX127" fmla="*/ 1695858 w 3176570"/>
                <a:gd name="connsiteY127" fmla="*/ 2671401 h 2704299"/>
                <a:gd name="connsiteX128" fmla="*/ 1622269 w 3176570"/>
                <a:gd name="connsiteY128" fmla="*/ 2290185 h 2704299"/>
                <a:gd name="connsiteX129" fmla="*/ 1052320 w 3176570"/>
                <a:gd name="connsiteY129" fmla="*/ 2669381 h 2704299"/>
                <a:gd name="connsiteX130" fmla="*/ 1053475 w 3176570"/>
                <a:gd name="connsiteY130" fmla="*/ 2671401 h 2704299"/>
                <a:gd name="connsiteX131" fmla="*/ 1695858 w 3176570"/>
                <a:gd name="connsiteY131" fmla="*/ 2671401 h 2704299"/>
                <a:gd name="connsiteX132" fmla="*/ 1567727 w 3176570"/>
                <a:gd name="connsiteY132" fmla="*/ 2237374 h 2704299"/>
                <a:gd name="connsiteX133" fmla="*/ 1568593 w 3176570"/>
                <a:gd name="connsiteY133" fmla="*/ 2235354 h 2704299"/>
                <a:gd name="connsiteX134" fmla="*/ 1126197 w 3176570"/>
                <a:gd name="connsiteY134" fmla="*/ 1854138 h 2704299"/>
                <a:gd name="connsiteX135" fmla="*/ 1059824 w 3176570"/>
                <a:gd name="connsiteY135" fmla="*/ 2237374 h 2704299"/>
                <a:gd name="connsiteX136" fmla="*/ 1567727 w 3176570"/>
                <a:gd name="connsiteY136" fmla="*/ 2237374 h 2704299"/>
                <a:gd name="connsiteX137" fmla="*/ 985369 w 3176570"/>
                <a:gd name="connsiteY137" fmla="*/ 2659281 h 2704299"/>
                <a:gd name="connsiteX138" fmla="*/ 987101 w 3176570"/>
                <a:gd name="connsiteY138" fmla="*/ 2660724 h 2704299"/>
                <a:gd name="connsiteX139" fmla="*/ 1552721 w 3176570"/>
                <a:gd name="connsiteY139" fmla="*/ 2284702 h 2704299"/>
                <a:gd name="connsiteX140" fmla="*/ 1551567 w 3176570"/>
                <a:gd name="connsiteY140" fmla="*/ 2282393 h 2704299"/>
                <a:gd name="connsiteX141" fmla="*/ 1548681 w 3176570"/>
                <a:gd name="connsiteY141" fmla="*/ 2282105 h 2704299"/>
                <a:gd name="connsiteX142" fmla="*/ 1057515 w 3176570"/>
                <a:gd name="connsiteY142" fmla="*/ 2282105 h 2704299"/>
                <a:gd name="connsiteX143" fmla="*/ 1049723 w 3176570"/>
                <a:gd name="connsiteY143" fmla="*/ 2289031 h 2704299"/>
                <a:gd name="connsiteX144" fmla="*/ 997201 w 3176570"/>
                <a:gd name="connsiteY144" fmla="*/ 2589444 h 2704299"/>
                <a:gd name="connsiteX145" fmla="*/ 985369 w 3176570"/>
                <a:gd name="connsiteY145" fmla="*/ 2659281 h 2704299"/>
                <a:gd name="connsiteX146" fmla="*/ 1183914 w 3176570"/>
                <a:gd name="connsiteY146" fmla="*/ 1843460 h 2704299"/>
                <a:gd name="connsiteX147" fmla="*/ 1183048 w 3176570"/>
                <a:gd name="connsiteY147" fmla="*/ 1845192 h 2704299"/>
                <a:gd name="connsiteX148" fmla="*/ 1606397 w 3176570"/>
                <a:gd name="connsiteY148" fmla="*/ 2209671 h 2704299"/>
                <a:gd name="connsiteX149" fmla="*/ 1605820 w 3176570"/>
                <a:gd name="connsiteY149" fmla="*/ 2202167 h 2704299"/>
                <a:gd name="connsiteX150" fmla="*/ 1539158 w 3176570"/>
                <a:gd name="connsiteY150" fmla="*/ 1851541 h 2704299"/>
                <a:gd name="connsiteX151" fmla="*/ 1528769 w 3176570"/>
                <a:gd name="connsiteY151" fmla="*/ 1842595 h 2704299"/>
                <a:gd name="connsiteX152" fmla="*/ 1192283 w 3176570"/>
                <a:gd name="connsiteY152" fmla="*/ 1842595 h 2704299"/>
                <a:gd name="connsiteX153" fmla="*/ 1183914 w 3176570"/>
                <a:gd name="connsiteY153" fmla="*/ 1843460 h 2704299"/>
                <a:gd name="connsiteX154" fmla="*/ 1457778 w 3176570"/>
                <a:gd name="connsiteY154" fmla="*/ 1424728 h 2704299"/>
                <a:gd name="connsiteX155" fmla="*/ 1454315 w 3176570"/>
                <a:gd name="connsiteY155" fmla="*/ 1424151 h 2704299"/>
                <a:gd name="connsiteX156" fmla="*/ 1187088 w 3176570"/>
                <a:gd name="connsiteY156" fmla="*/ 1798442 h 2704299"/>
                <a:gd name="connsiteX157" fmla="*/ 1528480 w 3176570"/>
                <a:gd name="connsiteY157" fmla="*/ 1798442 h 2704299"/>
                <a:gd name="connsiteX158" fmla="*/ 1457778 w 3176570"/>
                <a:gd name="connsiteY158" fmla="*/ 1424728 h 2704299"/>
                <a:gd name="connsiteX159" fmla="*/ 1137741 w 3176570"/>
                <a:gd name="connsiteY159" fmla="*/ 1789207 h 2704299"/>
                <a:gd name="connsiteX160" fmla="*/ 1139184 w 3176570"/>
                <a:gd name="connsiteY160" fmla="*/ 1789784 h 2704299"/>
                <a:gd name="connsiteX161" fmla="*/ 1144378 w 3176570"/>
                <a:gd name="connsiteY161" fmla="*/ 1782858 h 2704299"/>
                <a:gd name="connsiteX162" fmla="*/ 1438443 w 3176570"/>
                <a:gd name="connsiteY162" fmla="*/ 1371052 h 2704299"/>
                <a:gd name="connsiteX163" fmla="*/ 1443349 w 3176570"/>
                <a:gd name="connsiteY163" fmla="*/ 1355757 h 2704299"/>
                <a:gd name="connsiteX164" fmla="*/ 1436134 w 3176570"/>
                <a:gd name="connsiteY164" fmla="*/ 1348543 h 2704299"/>
                <a:gd name="connsiteX165" fmla="*/ 1222872 w 3176570"/>
                <a:gd name="connsiteY165" fmla="*/ 1348254 h 2704299"/>
                <a:gd name="connsiteX166" fmla="*/ 1213926 w 3176570"/>
                <a:gd name="connsiteY166" fmla="*/ 1355757 h 2704299"/>
                <a:gd name="connsiteX167" fmla="*/ 1205557 w 3176570"/>
                <a:gd name="connsiteY167" fmla="*/ 1397890 h 2704299"/>
                <a:gd name="connsiteX168" fmla="*/ 1148130 w 3176570"/>
                <a:gd name="connsiteY168" fmla="*/ 1724276 h 2704299"/>
                <a:gd name="connsiteX169" fmla="*/ 1137741 w 3176570"/>
                <a:gd name="connsiteY169" fmla="*/ 1789207 h 2704299"/>
                <a:gd name="connsiteX170" fmla="*/ 2918579 w 3176570"/>
                <a:gd name="connsiteY170" fmla="*/ 1982268 h 2704299"/>
                <a:gd name="connsiteX171" fmla="*/ 2951188 w 3176570"/>
                <a:gd name="connsiteY171" fmla="*/ 1947927 h 2704299"/>
                <a:gd name="connsiteX172" fmla="*/ 2916558 w 3176570"/>
                <a:gd name="connsiteY172" fmla="*/ 1916471 h 2704299"/>
                <a:gd name="connsiteX173" fmla="*/ 2883660 w 3176570"/>
                <a:gd name="connsiteY173" fmla="*/ 1950524 h 2704299"/>
                <a:gd name="connsiteX174" fmla="*/ 2918579 w 3176570"/>
                <a:gd name="connsiteY174" fmla="*/ 1982268 h 2704299"/>
                <a:gd name="connsiteX175" fmla="*/ 2465505 w 3176570"/>
                <a:gd name="connsiteY175" fmla="*/ 2346458 h 2704299"/>
                <a:gd name="connsiteX176" fmla="*/ 2499269 w 3176570"/>
                <a:gd name="connsiteY176" fmla="*/ 2314426 h 2704299"/>
                <a:gd name="connsiteX177" fmla="*/ 2465505 w 3176570"/>
                <a:gd name="connsiteY177" fmla="*/ 2281527 h 2704299"/>
                <a:gd name="connsiteX178" fmla="*/ 2432318 w 3176570"/>
                <a:gd name="connsiteY178" fmla="*/ 2312983 h 2704299"/>
                <a:gd name="connsiteX179" fmla="*/ 2465505 w 3176570"/>
                <a:gd name="connsiteY179" fmla="*/ 2346458 h 27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176570" h="2704299">
                  <a:moveTo>
                    <a:pt x="590301" y="0"/>
                  </a:moveTo>
                  <a:cubicBezTo>
                    <a:pt x="587127" y="11255"/>
                    <a:pt x="584529" y="23087"/>
                    <a:pt x="580778" y="34053"/>
                  </a:cubicBezTo>
                  <a:cubicBezTo>
                    <a:pt x="574718" y="52522"/>
                    <a:pt x="571832" y="71280"/>
                    <a:pt x="571832" y="90903"/>
                  </a:cubicBezTo>
                  <a:cubicBezTo>
                    <a:pt x="570389" y="239523"/>
                    <a:pt x="568657" y="388142"/>
                    <a:pt x="566926" y="536762"/>
                  </a:cubicBezTo>
                  <a:cubicBezTo>
                    <a:pt x="566637" y="552634"/>
                    <a:pt x="566637" y="568795"/>
                    <a:pt x="565772" y="584667"/>
                  </a:cubicBezTo>
                  <a:cubicBezTo>
                    <a:pt x="565194" y="593901"/>
                    <a:pt x="568657" y="598230"/>
                    <a:pt x="577892" y="600539"/>
                  </a:cubicBezTo>
                  <a:cubicBezTo>
                    <a:pt x="649460" y="619585"/>
                    <a:pt x="721029" y="639209"/>
                    <a:pt x="792597" y="658255"/>
                  </a:cubicBezTo>
                  <a:cubicBezTo>
                    <a:pt x="1158807" y="755796"/>
                    <a:pt x="1525306" y="853048"/>
                    <a:pt x="1891516" y="950300"/>
                  </a:cubicBezTo>
                  <a:cubicBezTo>
                    <a:pt x="2272155" y="1051592"/>
                    <a:pt x="2652795" y="1152884"/>
                    <a:pt x="3033434" y="1254176"/>
                  </a:cubicBezTo>
                  <a:cubicBezTo>
                    <a:pt x="3062581" y="1261968"/>
                    <a:pt x="3091728" y="1270048"/>
                    <a:pt x="3121740" y="1278417"/>
                  </a:cubicBezTo>
                  <a:cubicBezTo>
                    <a:pt x="3121163" y="1284477"/>
                    <a:pt x="3120586" y="1291403"/>
                    <a:pt x="3119720" y="1298041"/>
                  </a:cubicBezTo>
                  <a:cubicBezTo>
                    <a:pt x="3117123" y="1320262"/>
                    <a:pt x="3117700" y="1342482"/>
                    <a:pt x="3122606" y="1364703"/>
                  </a:cubicBezTo>
                  <a:cubicBezTo>
                    <a:pt x="3128378" y="1392407"/>
                    <a:pt x="3123183" y="1417802"/>
                    <a:pt x="3105002" y="1440023"/>
                  </a:cubicBezTo>
                  <a:cubicBezTo>
                    <a:pt x="3093171" y="1454452"/>
                    <a:pt x="3077587" y="1463110"/>
                    <a:pt x="3059406" y="1465707"/>
                  </a:cubicBezTo>
                  <a:cubicBezTo>
                    <a:pt x="3051615" y="1466861"/>
                    <a:pt x="3048441" y="1470324"/>
                    <a:pt x="3047863" y="1478404"/>
                  </a:cubicBezTo>
                  <a:cubicBezTo>
                    <a:pt x="3038917" y="1578542"/>
                    <a:pt x="3029394" y="1678680"/>
                    <a:pt x="3019871" y="1778818"/>
                  </a:cubicBezTo>
                  <a:cubicBezTo>
                    <a:pt x="3019871" y="1779684"/>
                    <a:pt x="3019871" y="1780261"/>
                    <a:pt x="3020159" y="1783147"/>
                  </a:cubicBezTo>
                  <a:cubicBezTo>
                    <a:pt x="3045555" y="1762657"/>
                    <a:pt x="3070084" y="1743034"/>
                    <a:pt x="3096057" y="1722545"/>
                  </a:cubicBezTo>
                  <a:cubicBezTo>
                    <a:pt x="3123183" y="1756309"/>
                    <a:pt x="3149733" y="1789495"/>
                    <a:pt x="3176571" y="1823260"/>
                  </a:cubicBezTo>
                  <a:cubicBezTo>
                    <a:pt x="3173108" y="1826145"/>
                    <a:pt x="3171088" y="1827877"/>
                    <a:pt x="3168779" y="1829897"/>
                  </a:cubicBezTo>
                  <a:cubicBezTo>
                    <a:pt x="3129532" y="1861352"/>
                    <a:pt x="3090573" y="1892808"/>
                    <a:pt x="3051037" y="1923686"/>
                  </a:cubicBezTo>
                  <a:cubicBezTo>
                    <a:pt x="3044689" y="1928592"/>
                    <a:pt x="3042957" y="1933209"/>
                    <a:pt x="3045266" y="1941001"/>
                  </a:cubicBezTo>
                  <a:cubicBezTo>
                    <a:pt x="3074413" y="2040850"/>
                    <a:pt x="3103271" y="2140988"/>
                    <a:pt x="3132418" y="2240837"/>
                  </a:cubicBezTo>
                  <a:cubicBezTo>
                    <a:pt x="3134438" y="2248340"/>
                    <a:pt x="3136746" y="2255555"/>
                    <a:pt x="3138766" y="2263058"/>
                  </a:cubicBezTo>
                  <a:cubicBezTo>
                    <a:pt x="3142230" y="2275756"/>
                    <a:pt x="3146847" y="2287588"/>
                    <a:pt x="3157524" y="2296245"/>
                  </a:cubicBezTo>
                  <a:cubicBezTo>
                    <a:pt x="3159833" y="2297977"/>
                    <a:pt x="3160987" y="2301151"/>
                    <a:pt x="3162719" y="2303460"/>
                  </a:cubicBezTo>
                  <a:cubicBezTo>
                    <a:pt x="3138189" y="2320775"/>
                    <a:pt x="3002844" y="2315291"/>
                    <a:pt x="2933873" y="2294514"/>
                  </a:cubicBezTo>
                  <a:cubicBezTo>
                    <a:pt x="2858265" y="2271716"/>
                    <a:pt x="2792757" y="2231603"/>
                    <a:pt x="2735906" y="2176772"/>
                  </a:cubicBezTo>
                  <a:cubicBezTo>
                    <a:pt x="2728115" y="2182833"/>
                    <a:pt x="2721189" y="2188027"/>
                    <a:pt x="2714263" y="2193799"/>
                  </a:cubicBezTo>
                  <a:cubicBezTo>
                    <a:pt x="2671841" y="2228140"/>
                    <a:pt x="2629420" y="2262481"/>
                    <a:pt x="2586710" y="2296534"/>
                  </a:cubicBezTo>
                  <a:cubicBezTo>
                    <a:pt x="2582381" y="2299997"/>
                    <a:pt x="2580361" y="2303460"/>
                    <a:pt x="2580361" y="2308943"/>
                  </a:cubicBezTo>
                  <a:cubicBezTo>
                    <a:pt x="2580649" y="2327123"/>
                    <a:pt x="2576609" y="2344438"/>
                    <a:pt x="2568240" y="2360599"/>
                  </a:cubicBezTo>
                  <a:cubicBezTo>
                    <a:pt x="2566509" y="2364062"/>
                    <a:pt x="2565066" y="2368391"/>
                    <a:pt x="2565066" y="2372431"/>
                  </a:cubicBezTo>
                  <a:cubicBezTo>
                    <a:pt x="2564777" y="2413986"/>
                    <a:pt x="2564777" y="2455831"/>
                    <a:pt x="2564489" y="2497387"/>
                  </a:cubicBezTo>
                  <a:cubicBezTo>
                    <a:pt x="2564489" y="2498541"/>
                    <a:pt x="2564777" y="2499407"/>
                    <a:pt x="2565066" y="2502004"/>
                  </a:cubicBezTo>
                  <a:cubicBezTo>
                    <a:pt x="2606333" y="2502004"/>
                    <a:pt x="2647312" y="2502004"/>
                    <a:pt x="2689733" y="2502004"/>
                  </a:cubicBezTo>
                  <a:cubicBezTo>
                    <a:pt x="2689733" y="2559143"/>
                    <a:pt x="2689733" y="2614839"/>
                    <a:pt x="2689733" y="2671690"/>
                  </a:cubicBezTo>
                  <a:cubicBezTo>
                    <a:pt x="2734752" y="2671690"/>
                    <a:pt x="2778616" y="2671690"/>
                    <a:pt x="2823058" y="2671690"/>
                  </a:cubicBezTo>
                  <a:cubicBezTo>
                    <a:pt x="2823058" y="2682945"/>
                    <a:pt x="2823058" y="2693334"/>
                    <a:pt x="2823058" y="2704300"/>
                  </a:cubicBezTo>
                  <a:cubicBezTo>
                    <a:pt x="1955870" y="2704300"/>
                    <a:pt x="1088682" y="2704300"/>
                    <a:pt x="220916" y="2704300"/>
                  </a:cubicBezTo>
                  <a:cubicBezTo>
                    <a:pt x="220916" y="2693622"/>
                    <a:pt x="220916" y="2683233"/>
                    <a:pt x="220916" y="2671979"/>
                  </a:cubicBezTo>
                  <a:cubicBezTo>
                    <a:pt x="272284" y="2671979"/>
                    <a:pt x="323363" y="2671979"/>
                    <a:pt x="375019" y="2671979"/>
                  </a:cubicBezTo>
                  <a:cubicBezTo>
                    <a:pt x="344718" y="2395806"/>
                    <a:pt x="314128" y="2120787"/>
                    <a:pt x="283827" y="1844903"/>
                  </a:cubicBezTo>
                  <a:cubicBezTo>
                    <a:pt x="280653" y="1845480"/>
                    <a:pt x="278056" y="1846058"/>
                    <a:pt x="275458" y="1846635"/>
                  </a:cubicBezTo>
                  <a:cubicBezTo>
                    <a:pt x="262184" y="1849521"/>
                    <a:pt x="253238" y="1846346"/>
                    <a:pt x="246023" y="1835669"/>
                  </a:cubicBezTo>
                  <a:cubicBezTo>
                    <a:pt x="239386" y="1825857"/>
                    <a:pt x="240251" y="1814602"/>
                    <a:pt x="247466" y="1803925"/>
                  </a:cubicBezTo>
                  <a:cubicBezTo>
                    <a:pt x="250352" y="1799596"/>
                    <a:pt x="252949" y="1794979"/>
                    <a:pt x="254392" y="1790073"/>
                  </a:cubicBezTo>
                  <a:cubicBezTo>
                    <a:pt x="258432" y="1776509"/>
                    <a:pt x="261606" y="1762946"/>
                    <a:pt x="265647" y="1749383"/>
                  </a:cubicBezTo>
                  <a:cubicBezTo>
                    <a:pt x="271130" y="1730913"/>
                    <a:pt x="269110" y="1712156"/>
                    <a:pt x="267089" y="1693686"/>
                  </a:cubicBezTo>
                  <a:cubicBezTo>
                    <a:pt x="257278" y="1604803"/>
                    <a:pt x="247466" y="1515631"/>
                    <a:pt x="237366" y="1426748"/>
                  </a:cubicBezTo>
                  <a:cubicBezTo>
                    <a:pt x="232460" y="1383461"/>
                    <a:pt x="227842" y="1340174"/>
                    <a:pt x="222936" y="1296886"/>
                  </a:cubicBezTo>
                  <a:cubicBezTo>
                    <a:pt x="221782" y="1287652"/>
                    <a:pt x="218031" y="1279860"/>
                    <a:pt x="211393" y="1272934"/>
                  </a:cubicBezTo>
                  <a:cubicBezTo>
                    <a:pt x="120778" y="1175105"/>
                    <a:pt x="56136" y="1063135"/>
                    <a:pt x="23238" y="933273"/>
                  </a:cubicBezTo>
                  <a:cubicBezTo>
                    <a:pt x="-50350" y="643537"/>
                    <a:pt x="53828" y="329849"/>
                    <a:pt x="293350" y="143425"/>
                  </a:cubicBezTo>
                  <a:cubicBezTo>
                    <a:pt x="374730" y="79937"/>
                    <a:pt x="465634" y="35207"/>
                    <a:pt x="564617" y="6349"/>
                  </a:cubicBezTo>
                  <a:cubicBezTo>
                    <a:pt x="572409" y="4040"/>
                    <a:pt x="580489" y="2309"/>
                    <a:pt x="588570" y="289"/>
                  </a:cubicBezTo>
                  <a:cubicBezTo>
                    <a:pt x="589147" y="0"/>
                    <a:pt x="589724" y="0"/>
                    <a:pt x="590301" y="0"/>
                  </a:cubicBezTo>
                  <a:close/>
                  <a:moveTo>
                    <a:pt x="2657124" y="2074037"/>
                  </a:moveTo>
                  <a:cubicBezTo>
                    <a:pt x="2587287" y="1945330"/>
                    <a:pt x="2577475" y="1812005"/>
                    <a:pt x="2626823" y="1674063"/>
                  </a:cubicBezTo>
                  <a:cubicBezTo>
                    <a:pt x="2637789" y="1688492"/>
                    <a:pt x="2651929" y="1697149"/>
                    <a:pt x="2666935" y="1704941"/>
                  </a:cubicBezTo>
                  <a:cubicBezTo>
                    <a:pt x="2754087" y="1749960"/>
                    <a:pt x="2841239" y="1794979"/>
                    <a:pt x="2927813" y="1840863"/>
                  </a:cubicBezTo>
                  <a:cubicBezTo>
                    <a:pt x="2937336" y="1846058"/>
                    <a:pt x="2944262" y="1846058"/>
                    <a:pt x="2951477" y="1838554"/>
                  </a:cubicBezTo>
                  <a:cubicBezTo>
                    <a:pt x="2951765" y="1838266"/>
                    <a:pt x="2951765" y="1838266"/>
                    <a:pt x="2952054" y="1837977"/>
                  </a:cubicBezTo>
                  <a:cubicBezTo>
                    <a:pt x="2966772" y="1829608"/>
                    <a:pt x="2971678" y="1816911"/>
                    <a:pt x="2973120" y="1800173"/>
                  </a:cubicBezTo>
                  <a:cubicBezTo>
                    <a:pt x="2978604" y="1734665"/>
                    <a:pt x="2985530" y="1669157"/>
                    <a:pt x="2991878" y="1603360"/>
                  </a:cubicBezTo>
                  <a:cubicBezTo>
                    <a:pt x="2996207" y="1558919"/>
                    <a:pt x="3000247" y="1514477"/>
                    <a:pt x="3004576" y="1470035"/>
                  </a:cubicBezTo>
                  <a:cubicBezTo>
                    <a:pt x="3005442" y="1462532"/>
                    <a:pt x="3003133" y="1457915"/>
                    <a:pt x="2997073" y="1453586"/>
                  </a:cubicBezTo>
                  <a:cubicBezTo>
                    <a:pt x="2949457" y="1417802"/>
                    <a:pt x="2896646" y="1390964"/>
                    <a:pt x="2842393" y="1367012"/>
                  </a:cubicBezTo>
                  <a:cubicBezTo>
                    <a:pt x="2744564" y="1323436"/>
                    <a:pt x="2643272" y="1289383"/>
                    <a:pt x="2541114" y="1258216"/>
                  </a:cubicBezTo>
                  <a:cubicBezTo>
                    <a:pt x="2333623" y="1194729"/>
                    <a:pt x="2122959" y="1143650"/>
                    <a:pt x="1912005" y="1094302"/>
                  </a:cubicBezTo>
                  <a:cubicBezTo>
                    <a:pt x="1762809" y="1059384"/>
                    <a:pt x="1613612" y="1024754"/>
                    <a:pt x="1464704" y="990124"/>
                  </a:cubicBezTo>
                  <a:cubicBezTo>
                    <a:pt x="1438731" y="984064"/>
                    <a:pt x="1413048" y="977138"/>
                    <a:pt x="1387075" y="970789"/>
                  </a:cubicBezTo>
                  <a:cubicBezTo>
                    <a:pt x="1387075" y="1000513"/>
                    <a:pt x="1387075" y="1029948"/>
                    <a:pt x="1387075" y="1060827"/>
                  </a:cubicBezTo>
                  <a:cubicBezTo>
                    <a:pt x="1411028" y="1060827"/>
                    <a:pt x="1434114" y="1060827"/>
                    <a:pt x="1458355" y="1060827"/>
                  </a:cubicBezTo>
                  <a:cubicBezTo>
                    <a:pt x="1458355" y="1091128"/>
                    <a:pt x="1458355" y="1119986"/>
                    <a:pt x="1458355" y="1149998"/>
                  </a:cubicBezTo>
                  <a:cubicBezTo>
                    <a:pt x="1488079" y="1149998"/>
                    <a:pt x="1516648" y="1149998"/>
                    <a:pt x="1545795" y="1149998"/>
                  </a:cubicBezTo>
                  <a:cubicBezTo>
                    <a:pt x="1545795" y="1217238"/>
                    <a:pt x="1545795" y="1283035"/>
                    <a:pt x="1545795" y="1349985"/>
                  </a:cubicBezTo>
                  <a:cubicBezTo>
                    <a:pt x="1526172" y="1349985"/>
                    <a:pt x="1507414" y="1349985"/>
                    <a:pt x="1488079" y="1349985"/>
                  </a:cubicBezTo>
                  <a:cubicBezTo>
                    <a:pt x="1572345" y="1791516"/>
                    <a:pt x="1656611" y="2231891"/>
                    <a:pt x="1740588" y="2671979"/>
                  </a:cubicBezTo>
                  <a:cubicBezTo>
                    <a:pt x="1959621" y="2671979"/>
                    <a:pt x="2177789" y="2671979"/>
                    <a:pt x="2395668" y="2671979"/>
                  </a:cubicBezTo>
                  <a:cubicBezTo>
                    <a:pt x="2395668" y="2598390"/>
                    <a:pt x="2395668" y="2525668"/>
                    <a:pt x="2395668" y="2450636"/>
                  </a:cubicBezTo>
                  <a:cubicBezTo>
                    <a:pt x="2347764" y="2489018"/>
                    <a:pt x="2301591" y="2526245"/>
                    <a:pt x="2253975" y="2564337"/>
                  </a:cubicBezTo>
                  <a:cubicBezTo>
                    <a:pt x="2227137" y="2530574"/>
                    <a:pt x="2200587" y="2497387"/>
                    <a:pt x="2173749" y="2463623"/>
                  </a:cubicBezTo>
                  <a:cubicBezTo>
                    <a:pt x="2181829" y="2456985"/>
                    <a:pt x="2188755" y="2450636"/>
                    <a:pt x="2195970" y="2444865"/>
                  </a:cubicBezTo>
                  <a:cubicBezTo>
                    <a:pt x="2247338" y="2403886"/>
                    <a:pt x="2298417" y="2362907"/>
                    <a:pt x="2350073" y="2322218"/>
                  </a:cubicBezTo>
                  <a:cubicBezTo>
                    <a:pt x="2357287" y="2316446"/>
                    <a:pt x="2361039" y="2309809"/>
                    <a:pt x="2361327" y="2300574"/>
                  </a:cubicBezTo>
                  <a:cubicBezTo>
                    <a:pt x="2362193" y="2278642"/>
                    <a:pt x="2369985" y="2259307"/>
                    <a:pt x="2383548" y="2241992"/>
                  </a:cubicBezTo>
                  <a:cubicBezTo>
                    <a:pt x="2411540" y="2206785"/>
                    <a:pt x="2448190" y="2195242"/>
                    <a:pt x="2491766" y="2201302"/>
                  </a:cubicBezTo>
                  <a:cubicBezTo>
                    <a:pt x="2495229" y="2201879"/>
                    <a:pt x="2500135" y="2200436"/>
                    <a:pt x="2502732" y="2198127"/>
                  </a:cubicBezTo>
                  <a:cubicBezTo>
                    <a:pt x="2553523" y="2156860"/>
                    <a:pt x="2604890" y="2115882"/>
                    <a:pt x="2657124" y="2074037"/>
                  </a:cubicBezTo>
                  <a:close/>
                  <a:moveTo>
                    <a:pt x="381368" y="2671979"/>
                  </a:moveTo>
                  <a:cubicBezTo>
                    <a:pt x="385697" y="2671979"/>
                    <a:pt x="389448" y="2671979"/>
                    <a:pt x="392911" y="2671979"/>
                  </a:cubicBezTo>
                  <a:cubicBezTo>
                    <a:pt x="564906" y="2671979"/>
                    <a:pt x="736901" y="2671979"/>
                    <a:pt x="909184" y="2671690"/>
                  </a:cubicBezTo>
                  <a:cubicBezTo>
                    <a:pt x="918707" y="2671690"/>
                    <a:pt x="931405" y="2674576"/>
                    <a:pt x="936888" y="2669670"/>
                  </a:cubicBezTo>
                  <a:cubicBezTo>
                    <a:pt x="942948" y="2664187"/>
                    <a:pt x="942659" y="2651489"/>
                    <a:pt x="944391" y="2641678"/>
                  </a:cubicBezTo>
                  <a:cubicBezTo>
                    <a:pt x="957954" y="2562895"/>
                    <a:pt x="971229" y="2484112"/>
                    <a:pt x="985081" y="2405618"/>
                  </a:cubicBezTo>
                  <a:cubicBezTo>
                    <a:pt x="1005570" y="2288453"/>
                    <a:pt x="1026348" y="2171289"/>
                    <a:pt x="1047126" y="2054125"/>
                  </a:cubicBezTo>
                  <a:cubicBezTo>
                    <a:pt x="1067904" y="1936095"/>
                    <a:pt x="1088393" y="1818065"/>
                    <a:pt x="1109171" y="1700035"/>
                  </a:cubicBezTo>
                  <a:cubicBezTo>
                    <a:pt x="1127929" y="1593260"/>
                    <a:pt x="1146975" y="1486196"/>
                    <a:pt x="1165733" y="1379421"/>
                  </a:cubicBezTo>
                  <a:cubicBezTo>
                    <a:pt x="1167465" y="1369609"/>
                    <a:pt x="1168619" y="1359509"/>
                    <a:pt x="1170350" y="1348543"/>
                  </a:cubicBezTo>
                  <a:cubicBezTo>
                    <a:pt x="1162847" y="1348543"/>
                    <a:pt x="1157364" y="1348543"/>
                    <a:pt x="1151593" y="1348543"/>
                  </a:cubicBezTo>
                  <a:cubicBezTo>
                    <a:pt x="1141492" y="1348543"/>
                    <a:pt x="1131103" y="1348543"/>
                    <a:pt x="1121003" y="1348831"/>
                  </a:cubicBezTo>
                  <a:cubicBezTo>
                    <a:pt x="1113211" y="1349120"/>
                    <a:pt x="1110902" y="1346234"/>
                    <a:pt x="1110902" y="1338154"/>
                  </a:cubicBezTo>
                  <a:cubicBezTo>
                    <a:pt x="1111191" y="1278129"/>
                    <a:pt x="1111191" y="1217815"/>
                    <a:pt x="1111191" y="1157790"/>
                  </a:cubicBezTo>
                  <a:cubicBezTo>
                    <a:pt x="1111191" y="1155193"/>
                    <a:pt x="1111191" y="1152596"/>
                    <a:pt x="1111191" y="1148555"/>
                  </a:cubicBezTo>
                  <a:cubicBezTo>
                    <a:pt x="1141204" y="1148555"/>
                    <a:pt x="1170350" y="1148555"/>
                    <a:pt x="1200651" y="1148555"/>
                  </a:cubicBezTo>
                  <a:cubicBezTo>
                    <a:pt x="1200651" y="1118254"/>
                    <a:pt x="1200651" y="1089108"/>
                    <a:pt x="1200651" y="1059095"/>
                  </a:cubicBezTo>
                  <a:cubicBezTo>
                    <a:pt x="1223449" y="1059095"/>
                    <a:pt x="1244804" y="1059095"/>
                    <a:pt x="1266737" y="1059095"/>
                  </a:cubicBezTo>
                  <a:cubicBezTo>
                    <a:pt x="1266737" y="1055344"/>
                    <a:pt x="1266737" y="1052746"/>
                    <a:pt x="1266737" y="1049860"/>
                  </a:cubicBezTo>
                  <a:cubicBezTo>
                    <a:pt x="1266737" y="1015519"/>
                    <a:pt x="1266160" y="980889"/>
                    <a:pt x="1266448" y="946548"/>
                  </a:cubicBezTo>
                  <a:cubicBezTo>
                    <a:pt x="1266448" y="939334"/>
                    <a:pt x="1264428" y="936448"/>
                    <a:pt x="1257213" y="934428"/>
                  </a:cubicBezTo>
                  <a:cubicBezTo>
                    <a:pt x="1164867" y="910187"/>
                    <a:pt x="1072521" y="885657"/>
                    <a:pt x="980175" y="861128"/>
                  </a:cubicBezTo>
                  <a:cubicBezTo>
                    <a:pt x="829824" y="821304"/>
                    <a:pt x="679473" y="781191"/>
                    <a:pt x="529122" y="741367"/>
                  </a:cubicBezTo>
                  <a:cubicBezTo>
                    <a:pt x="524504" y="740212"/>
                    <a:pt x="521041" y="739058"/>
                    <a:pt x="517867" y="744830"/>
                  </a:cubicBezTo>
                  <a:cubicBezTo>
                    <a:pt x="432735" y="891718"/>
                    <a:pt x="347027" y="1038029"/>
                    <a:pt x="261895" y="1184917"/>
                  </a:cubicBezTo>
                  <a:cubicBezTo>
                    <a:pt x="256412" y="1194151"/>
                    <a:pt x="252372" y="1204252"/>
                    <a:pt x="248909" y="1214352"/>
                  </a:cubicBezTo>
                  <a:cubicBezTo>
                    <a:pt x="243426" y="1231090"/>
                    <a:pt x="237943" y="1247828"/>
                    <a:pt x="234191" y="1265142"/>
                  </a:cubicBezTo>
                  <a:cubicBezTo>
                    <a:pt x="231594" y="1276974"/>
                    <a:pt x="229574" y="1289672"/>
                    <a:pt x="230728" y="1301792"/>
                  </a:cubicBezTo>
                  <a:cubicBezTo>
                    <a:pt x="237366" y="1367589"/>
                    <a:pt x="244869" y="1433386"/>
                    <a:pt x="252083" y="1499182"/>
                  </a:cubicBezTo>
                  <a:cubicBezTo>
                    <a:pt x="260741" y="1577388"/>
                    <a:pt x="269398" y="1655882"/>
                    <a:pt x="278056" y="1734088"/>
                  </a:cubicBezTo>
                  <a:cubicBezTo>
                    <a:pt x="281230" y="1761214"/>
                    <a:pt x="282961" y="1788341"/>
                    <a:pt x="294505" y="1814025"/>
                  </a:cubicBezTo>
                  <a:cubicBezTo>
                    <a:pt x="296525" y="1818354"/>
                    <a:pt x="294793" y="1824702"/>
                    <a:pt x="294216" y="1829897"/>
                  </a:cubicBezTo>
                  <a:cubicBezTo>
                    <a:pt x="293350" y="1838843"/>
                    <a:pt x="290465" y="1847789"/>
                    <a:pt x="291619" y="1856446"/>
                  </a:cubicBezTo>
                  <a:cubicBezTo>
                    <a:pt x="296525" y="1903774"/>
                    <a:pt x="302296" y="1951101"/>
                    <a:pt x="307491" y="1998717"/>
                  </a:cubicBezTo>
                  <a:cubicBezTo>
                    <a:pt x="318746" y="2101164"/>
                    <a:pt x="330000" y="2203610"/>
                    <a:pt x="341255" y="2306057"/>
                  </a:cubicBezTo>
                  <a:cubicBezTo>
                    <a:pt x="352798" y="2411966"/>
                    <a:pt x="364341" y="2518164"/>
                    <a:pt x="375885" y="2624074"/>
                  </a:cubicBezTo>
                  <a:cubicBezTo>
                    <a:pt x="377039" y="2639657"/>
                    <a:pt x="379348" y="2655529"/>
                    <a:pt x="381368" y="2671979"/>
                  </a:cubicBezTo>
                  <a:close/>
                  <a:moveTo>
                    <a:pt x="1695858" y="2671401"/>
                  </a:moveTo>
                  <a:cubicBezTo>
                    <a:pt x="1671328" y="2544137"/>
                    <a:pt x="1647087" y="2418315"/>
                    <a:pt x="1622269" y="2290185"/>
                  </a:cubicBezTo>
                  <a:cubicBezTo>
                    <a:pt x="1430651" y="2417738"/>
                    <a:pt x="1241630" y="2543560"/>
                    <a:pt x="1052320" y="2669381"/>
                  </a:cubicBezTo>
                  <a:cubicBezTo>
                    <a:pt x="1052609" y="2669959"/>
                    <a:pt x="1053186" y="2670824"/>
                    <a:pt x="1053475" y="2671401"/>
                  </a:cubicBezTo>
                  <a:cubicBezTo>
                    <a:pt x="1266737" y="2671401"/>
                    <a:pt x="1479999" y="2671401"/>
                    <a:pt x="1695858" y="2671401"/>
                  </a:cubicBezTo>
                  <a:close/>
                  <a:moveTo>
                    <a:pt x="1567727" y="2237374"/>
                  </a:moveTo>
                  <a:cubicBezTo>
                    <a:pt x="1568016" y="2236797"/>
                    <a:pt x="1568305" y="2235931"/>
                    <a:pt x="1568593" y="2235354"/>
                  </a:cubicBezTo>
                  <a:cubicBezTo>
                    <a:pt x="1421705" y="2108667"/>
                    <a:pt x="1274817" y="1981979"/>
                    <a:pt x="1126197" y="1854138"/>
                  </a:cubicBezTo>
                  <a:cubicBezTo>
                    <a:pt x="1103688" y="1983422"/>
                    <a:pt x="1081756" y="2110398"/>
                    <a:pt x="1059824" y="2237374"/>
                  </a:cubicBezTo>
                  <a:cubicBezTo>
                    <a:pt x="1229798" y="2237374"/>
                    <a:pt x="1398907" y="2237374"/>
                    <a:pt x="1567727" y="2237374"/>
                  </a:cubicBezTo>
                  <a:close/>
                  <a:moveTo>
                    <a:pt x="985369" y="2659281"/>
                  </a:moveTo>
                  <a:cubicBezTo>
                    <a:pt x="985947" y="2659858"/>
                    <a:pt x="986524" y="2660147"/>
                    <a:pt x="987101" y="2660724"/>
                  </a:cubicBezTo>
                  <a:cubicBezTo>
                    <a:pt x="1175545" y="2535479"/>
                    <a:pt x="1364277" y="2409946"/>
                    <a:pt x="1552721" y="2284702"/>
                  </a:cubicBezTo>
                  <a:cubicBezTo>
                    <a:pt x="1552433" y="2283836"/>
                    <a:pt x="1552144" y="2283259"/>
                    <a:pt x="1551567" y="2282393"/>
                  </a:cubicBezTo>
                  <a:cubicBezTo>
                    <a:pt x="1550701" y="2282393"/>
                    <a:pt x="1549547" y="2282105"/>
                    <a:pt x="1548681" y="2282105"/>
                  </a:cubicBezTo>
                  <a:cubicBezTo>
                    <a:pt x="1385055" y="2282105"/>
                    <a:pt x="1221141" y="2282393"/>
                    <a:pt x="1057515" y="2282105"/>
                  </a:cubicBezTo>
                  <a:cubicBezTo>
                    <a:pt x="1052320" y="2282105"/>
                    <a:pt x="1050589" y="2283836"/>
                    <a:pt x="1049723" y="2289031"/>
                  </a:cubicBezTo>
                  <a:cubicBezTo>
                    <a:pt x="1032408" y="2389169"/>
                    <a:pt x="1014805" y="2489306"/>
                    <a:pt x="997201" y="2589444"/>
                  </a:cubicBezTo>
                  <a:cubicBezTo>
                    <a:pt x="993450" y="2612531"/>
                    <a:pt x="989410" y="2635906"/>
                    <a:pt x="985369" y="2659281"/>
                  </a:cubicBezTo>
                  <a:close/>
                  <a:moveTo>
                    <a:pt x="1183914" y="1843460"/>
                  </a:moveTo>
                  <a:cubicBezTo>
                    <a:pt x="1183625" y="1844037"/>
                    <a:pt x="1183337" y="1844615"/>
                    <a:pt x="1183048" y="1845192"/>
                  </a:cubicBezTo>
                  <a:cubicBezTo>
                    <a:pt x="1323587" y="1966107"/>
                    <a:pt x="1464127" y="2087312"/>
                    <a:pt x="1606397" y="2209671"/>
                  </a:cubicBezTo>
                  <a:cubicBezTo>
                    <a:pt x="1606109" y="2205342"/>
                    <a:pt x="1606109" y="2203899"/>
                    <a:pt x="1605820" y="2202167"/>
                  </a:cubicBezTo>
                  <a:cubicBezTo>
                    <a:pt x="1583599" y="2085292"/>
                    <a:pt x="1561090" y="1968416"/>
                    <a:pt x="1539158" y="1851541"/>
                  </a:cubicBezTo>
                  <a:cubicBezTo>
                    <a:pt x="1538004" y="1844615"/>
                    <a:pt x="1535695" y="1842595"/>
                    <a:pt x="1528769" y="1842595"/>
                  </a:cubicBezTo>
                  <a:cubicBezTo>
                    <a:pt x="1416511" y="1842883"/>
                    <a:pt x="1304541" y="1842595"/>
                    <a:pt x="1192283" y="1842595"/>
                  </a:cubicBezTo>
                  <a:cubicBezTo>
                    <a:pt x="1189108" y="1843172"/>
                    <a:pt x="1186511" y="1843172"/>
                    <a:pt x="1183914" y="1843460"/>
                  </a:cubicBezTo>
                  <a:close/>
                  <a:moveTo>
                    <a:pt x="1457778" y="1424728"/>
                  </a:moveTo>
                  <a:cubicBezTo>
                    <a:pt x="1456623" y="1424440"/>
                    <a:pt x="1455469" y="1424440"/>
                    <a:pt x="1454315" y="1424151"/>
                  </a:cubicBezTo>
                  <a:cubicBezTo>
                    <a:pt x="1365432" y="1548530"/>
                    <a:pt x="1276837" y="1672620"/>
                    <a:pt x="1187088" y="1798442"/>
                  </a:cubicBezTo>
                  <a:cubicBezTo>
                    <a:pt x="1301944" y="1798442"/>
                    <a:pt x="1414202" y="1798442"/>
                    <a:pt x="1528480" y="1798442"/>
                  </a:cubicBezTo>
                  <a:cubicBezTo>
                    <a:pt x="1504817" y="1673197"/>
                    <a:pt x="1481153" y="1548818"/>
                    <a:pt x="1457778" y="1424728"/>
                  </a:cubicBezTo>
                  <a:close/>
                  <a:moveTo>
                    <a:pt x="1137741" y="1789207"/>
                  </a:moveTo>
                  <a:cubicBezTo>
                    <a:pt x="1138318" y="1789495"/>
                    <a:pt x="1138895" y="1789495"/>
                    <a:pt x="1139184" y="1789784"/>
                  </a:cubicBezTo>
                  <a:cubicBezTo>
                    <a:pt x="1140915" y="1787475"/>
                    <a:pt x="1142646" y="1785167"/>
                    <a:pt x="1144378" y="1782858"/>
                  </a:cubicBezTo>
                  <a:cubicBezTo>
                    <a:pt x="1242496" y="1645782"/>
                    <a:pt x="1340614" y="1508417"/>
                    <a:pt x="1438443" y="1371052"/>
                  </a:cubicBezTo>
                  <a:cubicBezTo>
                    <a:pt x="1441329" y="1367012"/>
                    <a:pt x="1442483" y="1360952"/>
                    <a:pt x="1443349" y="1355757"/>
                  </a:cubicBezTo>
                  <a:cubicBezTo>
                    <a:pt x="1443926" y="1351140"/>
                    <a:pt x="1441617" y="1348543"/>
                    <a:pt x="1436134" y="1348543"/>
                  </a:cubicBezTo>
                  <a:cubicBezTo>
                    <a:pt x="1365143" y="1348543"/>
                    <a:pt x="1293863" y="1348543"/>
                    <a:pt x="1222872" y="1348254"/>
                  </a:cubicBezTo>
                  <a:cubicBezTo>
                    <a:pt x="1217389" y="1348254"/>
                    <a:pt x="1214792" y="1350563"/>
                    <a:pt x="1213926" y="1355757"/>
                  </a:cubicBezTo>
                  <a:cubicBezTo>
                    <a:pt x="1211329" y="1369898"/>
                    <a:pt x="1208155" y="1383750"/>
                    <a:pt x="1205557" y="1397890"/>
                  </a:cubicBezTo>
                  <a:cubicBezTo>
                    <a:pt x="1186511" y="1506685"/>
                    <a:pt x="1167176" y="1615481"/>
                    <a:pt x="1148130" y="1724276"/>
                  </a:cubicBezTo>
                  <a:cubicBezTo>
                    <a:pt x="1144667" y="1745920"/>
                    <a:pt x="1141204" y="1767563"/>
                    <a:pt x="1137741" y="1789207"/>
                  </a:cubicBezTo>
                  <a:close/>
                  <a:moveTo>
                    <a:pt x="2918579" y="1982268"/>
                  </a:moveTo>
                  <a:cubicBezTo>
                    <a:pt x="2937048" y="1981979"/>
                    <a:pt x="2951188" y="1967262"/>
                    <a:pt x="2951188" y="1947927"/>
                  </a:cubicBezTo>
                  <a:cubicBezTo>
                    <a:pt x="2951188" y="1930612"/>
                    <a:pt x="2935605" y="1916471"/>
                    <a:pt x="2916558" y="1916471"/>
                  </a:cubicBezTo>
                  <a:cubicBezTo>
                    <a:pt x="2898089" y="1916471"/>
                    <a:pt x="2883660" y="1931189"/>
                    <a:pt x="2883660" y="1950524"/>
                  </a:cubicBezTo>
                  <a:cubicBezTo>
                    <a:pt x="2883660" y="1968128"/>
                    <a:pt x="2899244" y="1982268"/>
                    <a:pt x="2918579" y="1982268"/>
                  </a:cubicBezTo>
                  <a:close/>
                  <a:moveTo>
                    <a:pt x="2465505" y="2346458"/>
                  </a:moveTo>
                  <a:cubicBezTo>
                    <a:pt x="2485129" y="2346458"/>
                    <a:pt x="2499269" y="2332895"/>
                    <a:pt x="2499269" y="2314426"/>
                  </a:cubicBezTo>
                  <a:cubicBezTo>
                    <a:pt x="2499269" y="2294802"/>
                    <a:pt x="2485417" y="2281527"/>
                    <a:pt x="2465505" y="2281527"/>
                  </a:cubicBezTo>
                  <a:cubicBezTo>
                    <a:pt x="2446170" y="2281527"/>
                    <a:pt x="2432030" y="2294802"/>
                    <a:pt x="2432318" y="2312983"/>
                  </a:cubicBezTo>
                  <a:cubicBezTo>
                    <a:pt x="2432607" y="2332895"/>
                    <a:pt x="2445882" y="2346458"/>
                    <a:pt x="2465505" y="234645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5FF1E1-445A-417C-B8F8-D17D4F391713}"/>
                </a:ext>
              </a:extLst>
            </p:cNvPr>
            <p:cNvGrpSpPr/>
            <p:nvPr/>
          </p:nvGrpSpPr>
          <p:grpSpPr>
            <a:xfrm>
              <a:off x="1105119" y="4329161"/>
              <a:ext cx="3600638" cy="1900853"/>
              <a:chOff x="1013516" y="4208134"/>
              <a:chExt cx="4025348" cy="212506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EC0318C-380B-4A83-9D5A-044FDC247DDB}"/>
                  </a:ext>
                </a:extLst>
              </p:cNvPr>
              <p:cNvGrpSpPr/>
              <p:nvPr/>
            </p:nvGrpSpPr>
            <p:grpSpPr>
              <a:xfrm>
                <a:off x="1013516" y="4208134"/>
                <a:ext cx="4025348" cy="2125066"/>
                <a:chOff x="1214483" y="1520686"/>
                <a:chExt cx="4025348" cy="2125066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09392CB-AB89-4778-BFD1-72ACFACAA288}"/>
                    </a:ext>
                  </a:extLst>
                </p:cNvPr>
                <p:cNvSpPr/>
                <p:nvPr/>
              </p:nvSpPr>
              <p:spPr>
                <a:xfrm>
                  <a:off x="1214483" y="1520686"/>
                  <a:ext cx="4025348" cy="1520688"/>
                </a:xfrm>
                <a:custGeom>
                  <a:avLst/>
                  <a:gdLst>
                    <a:gd name="connsiteX0" fmla="*/ 0 w 4025348"/>
                    <a:gd name="connsiteY0" fmla="*/ 795130 h 1520688"/>
                    <a:gd name="connsiteX1" fmla="*/ 0 w 4025348"/>
                    <a:gd name="connsiteY1" fmla="*/ 795131 h 1520688"/>
                    <a:gd name="connsiteX2" fmla="*/ 0 w 4025348"/>
                    <a:gd name="connsiteY2" fmla="*/ 795131 h 1520688"/>
                    <a:gd name="connsiteX3" fmla="*/ 2024017 w 4025348"/>
                    <a:gd name="connsiteY3" fmla="*/ 0 h 1520688"/>
                    <a:gd name="connsiteX4" fmla="*/ 2360289 w 4025348"/>
                    <a:gd name="connsiteY4" fmla="*/ 0 h 1520688"/>
                    <a:gd name="connsiteX5" fmla="*/ 2373542 w 4025348"/>
                    <a:gd name="connsiteY5" fmla="*/ 13253 h 1520688"/>
                    <a:gd name="connsiteX6" fmla="*/ 2373542 w 4025348"/>
                    <a:gd name="connsiteY6" fmla="*/ 66261 h 1520688"/>
                    <a:gd name="connsiteX7" fmla="*/ 2372170 w 4025348"/>
                    <a:gd name="connsiteY7" fmla="*/ 69574 h 1520688"/>
                    <a:gd name="connsiteX8" fmla="*/ 3299791 w 4025348"/>
                    <a:gd name="connsiteY8" fmla="*/ 69574 h 1520688"/>
                    <a:gd name="connsiteX9" fmla="*/ 4025348 w 4025348"/>
                    <a:gd name="connsiteY9" fmla="*/ 795131 h 1520688"/>
                    <a:gd name="connsiteX10" fmla="*/ 4025347 w 4025348"/>
                    <a:gd name="connsiteY10" fmla="*/ 795131 h 1520688"/>
                    <a:gd name="connsiteX11" fmla="*/ 3299790 w 4025348"/>
                    <a:gd name="connsiteY11" fmla="*/ 1520688 h 1520688"/>
                    <a:gd name="connsiteX12" fmla="*/ 725557 w 4025348"/>
                    <a:gd name="connsiteY12" fmla="*/ 1520687 h 1520688"/>
                    <a:gd name="connsiteX13" fmla="*/ 14741 w 4025348"/>
                    <a:gd name="connsiteY13" fmla="*/ 941355 h 1520688"/>
                    <a:gd name="connsiteX14" fmla="*/ 0 w 4025348"/>
                    <a:gd name="connsiteY14" fmla="*/ 795131 h 1520688"/>
                    <a:gd name="connsiteX15" fmla="*/ 14741 w 4025348"/>
                    <a:gd name="connsiteY15" fmla="*/ 648906 h 1520688"/>
                    <a:gd name="connsiteX16" fmla="*/ 725557 w 4025348"/>
                    <a:gd name="connsiteY16" fmla="*/ 69574 h 1520688"/>
                    <a:gd name="connsiteX17" fmla="*/ 2012137 w 4025348"/>
                    <a:gd name="connsiteY17" fmla="*/ 69574 h 1520688"/>
                    <a:gd name="connsiteX18" fmla="*/ 2010764 w 4025348"/>
                    <a:gd name="connsiteY18" fmla="*/ 66261 h 1520688"/>
                    <a:gd name="connsiteX19" fmla="*/ 2010764 w 4025348"/>
                    <a:gd name="connsiteY19" fmla="*/ 13253 h 1520688"/>
                    <a:gd name="connsiteX20" fmla="*/ 2024017 w 4025348"/>
                    <a:gd name="connsiteY20" fmla="*/ 0 h 152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25348" h="1520688">
                      <a:moveTo>
                        <a:pt x="0" y="795130"/>
                      </a:moveTo>
                      <a:lnTo>
                        <a:pt x="0" y="795131"/>
                      </a:lnTo>
                      <a:lnTo>
                        <a:pt x="0" y="795131"/>
                      </a:lnTo>
                      <a:close/>
                      <a:moveTo>
                        <a:pt x="2024017" y="0"/>
                      </a:moveTo>
                      <a:lnTo>
                        <a:pt x="2360289" y="0"/>
                      </a:lnTo>
                      <a:cubicBezTo>
                        <a:pt x="2367608" y="0"/>
                        <a:pt x="2373542" y="5934"/>
                        <a:pt x="2373542" y="13253"/>
                      </a:cubicBezTo>
                      <a:lnTo>
                        <a:pt x="2373542" y="66261"/>
                      </a:lnTo>
                      <a:lnTo>
                        <a:pt x="2372170" y="69574"/>
                      </a:lnTo>
                      <a:lnTo>
                        <a:pt x="3299791" y="69574"/>
                      </a:lnTo>
                      <a:cubicBezTo>
                        <a:pt x="3700505" y="69574"/>
                        <a:pt x="4025348" y="394417"/>
                        <a:pt x="4025348" y="795131"/>
                      </a:cubicBezTo>
                      <a:lnTo>
                        <a:pt x="4025347" y="795131"/>
                      </a:lnTo>
                      <a:cubicBezTo>
                        <a:pt x="4025347" y="1195845"/>
                        <a:pt x="3700504" y="1520688"/>
                        <a:pt x="3299790" y="1520688"/>
                      </a:cubicBezTo>
                      <a:lnTo>
                        <a:pt x="725557" y="1520687"/>
                      </a:lnTo>
                      <a:cubicBezTo>
                        <a:pt x="374932" y="1520687"/>
                        <a:pt x="82396" y="1271979"/>
                        <a:pt x="14741" y="941355"/>
                      </a:cubicBezTo>
                      <a:lnTo>
                        <a:pt x="0" y="795131"/>
                      </a:lnTo>
                      <a:lnTo>
                        <a:pt x="14741" y="648906"/>
                      </a:lnTo>
                      <a:cubicBezTo>
                        <a:pt x="82396" y="318282"/>
                        <a:pt x="374932" y="69574"/>
                        <a:pt x="725557" y="69574"/>
                      </a:cubicBezTo>
                      <a:lnTo>
                        <a:pt x="2012137" y="69574"/>
                      </a:lnTo>
                      <a:lnTo>
                        <a:pt x="2010764" y="66261"/>
                      </a:lnTo>
                      <a:lnTo>
                        <a:pt x="2010764" y="13253"/>
                      </a:lnTo>
                      <a:cubicBezTo>
                        <a:pt x="2010764" y="5934"/>
                        <a:pt x="2016698" y="0"/>
                        <a:pt x="20240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13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71011F-1B14-4935-AD1A-6B4A0CD835B9}"/>
                    </a:ext>
                  </a:extLst>
                </p:cNvPr>
                <p:cNvSpPr/>
                <p:nvPr/>
              </p:nvSpPr>
              <p:spPr>
                <a:xfrm>
                  <a:off x="1222513" y="3089826"/>
                  <a:ext cx="4005470" cy="1304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B019339-E5EE-402E-9713-D0128F8F1C8A}"/>
                    </a:ext>
                  </a:extLst>
                </p:cNvPr>
                <p:cNvSpPr/>
                <p:nvPr/>
              </p:nvSpPr>
              <p:spPr>
                <a:xfrm>
                  <a:off x="1356540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21E7388-B189-4A86-A651-A866A06C053F}"/>
                    </a:ext>
                  </a:extLst>
                </p:cNvPr>
                <p:cNvSpPr/>
                <p:nvPr/>
              </p:nvSpPr>
              <p:spPr>
                <a:xfrm>
                  <a:off x="1790043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6BC37AE-5156-4539-9C5C-DC6D5CCE86EE}"/>
                    </a:ext>
                  </a:extLst>
                </p:cNvPr>
                <p:cNvSpPr/>
                <p:nvPr/>
              </p:nvSpPr>
              <p:spPr>
                <a:xfrm>
                  <a:off x="4156269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F8AFF18-632F-4DC2-A575-0EA60AD65865}"/>
                    </a:ext>
                  </a:extLst>
                </p:cNvPr>
                <p:cNvSpPr/>
                <p:nvPr/>
              </p:nvSpPr>
              <p:spPr>
                <a:xfrm>
                  <a:off x="4589772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FC9E1E-D8E7-4AED-B942-36C784BA5B3F}"/>
                    </a:ext>
                  </a:extLst>
                </p:cNvPr>
                <p:cNvGrpSpPr/>
                <p:nvPr/>
              </p:nvGrpSpPr>
              <p:grpSpPr>
                <a:xfrm>
                  <a:off x="1831488" y="1583676"/>
                  <a:ext cx="2775868" cy="1463040"/>
                  <a:chOff x="1831488" y="1583676"/>
                  <a:chExt cx="2775868" cy="146304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492601F-4FA9-44EE-99CA-70374A0E8925}"/>
                      </a:ext>
                    </a:extLst>
                  </p:cNvPr>
                  <p:cNvSpPr/>
                  <p:nvPr/>
                </p:nvSpPr>
                <p:spPr>
                  <a:xfrm>
                    <a:off x="1831488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8AFD01B5-12D4-4C60-8D91-193088221F52}"/>
                      </a:ext>
                    </a:extLst>
                  </p:cNvPr>
                  <p:cNvSpPr/>
                  <p:nvPr/>
                </p:nvSpPr>
                <p:spPr>
                  <a:xfrm>
                    <a:off x="2010549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F77AC12-1E2A-4155-BF65-3BB485AF4BEA}"/>
                      </a:ext>
                    </a:extLst>
                  </p:cNvPr>
                  <p:cNvSpPr/>
                  <p:nvPr/>
                </p:nvSpPr>
                <p:spPr>
                  <a:xfrm>
                    <a:off x="4382576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530C5C2-91B9-483E-821E-BF29DD98DD6A}"/>
                      </a:ext>
                    </a:extLst>
                  </p:cNvPr>
                  <p:cNvSpPr/>
                  <p:nvPr/>
                </p:nvSpPr>
                <p:spPr>
                  <a:xfrm>
                    <a:off x="4561637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0456BA7-83E6-4696-A0C0-CE2CF14928B0}"/>
                    </a:ext>
                  </a:extLst>
                </p:cNvPr>
                <p:cNvGrpSpPr/>
                <p:nvPr/>
              </p:nvGrpSpPr>
              <p:grpSpPr>
                <a:xfrm>
                  <a:off x="2651948" y="1583676"/>
                  <a:ext cx="424633" cy="1463039"/>
                  <a:chOff x="2651948" y="1600201"/>
                  <a:chExt cx="424633" cy="1431235"/>
                </a:xfrm>
                <a:solidFill>
                  <a:schemeClr val="bg1"/>
                </a:solidFill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FFBED92-360F-48C4-A876-59EFE74F7857}"/>
                      </a:ext>
                    </a:extLst>
                  </p:cNvPr>
                  <p:cNvSpPr/>
                  <p:nvPr/>
                </p:nvSpPr>
                <p:spPr>
                  <a:xfrm>
                    <a:off x="2651948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BCA29AD-2C29-442D-9BBC-F2D6B9E06590}"/>
                      </a:ext>
                    </a:extLst>
                  </p:cNvPr>
                  <p:cNvSpPr/>
                  <p:nvPr/>
                </p:nvSpPr>
                <p:spPr>
                  <a:xfrm>
                    <a:off x="3013105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ED4C8B1-B3B7-4B5A-85DA-BFFC7877BA2A}"/>
                      </a:ext>
                    </a:extLst>
                  </p:cNvPr>
                  <p:cNvSpPr/>
                  <p:nvPr/>
                </p:nvSpPr>
                <p:spPr>
                  <a:xfrm>
                    <a:off x="2651948" y="1709530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B25947B-C649-4B03-A0CF-D5D6A57FCAC8}"/>
                      </a:ext>
                    </a:extLst>
                  </p:cNvPr>
                  <p:cNvSpPr/>
                  <p:nvPr/>
                </p:nvSpPr>
                <p:spPr>
                  <a:xfrm>
                    <a:off x="2651948" y="1891747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994DDD7-436A-4D7A-A89F-2BA632426A73}"/>
                      </a:ext>
                    </a:extLst>
                  </p:cNvPr>
                  <p:cNvSpPr/>
                  <p:nvPr/>
                </p:nvSpPr>
                <p:spPr>
                  <a:xfrm>
                    <a:off x="2651948" y="2073964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6063D0E6-82CE-4E46-8FFF-1925D847AD5D}"/>
                      </a:ext>
                    </a:extLst>
                  </p:cNvPr>
                  <p:cNvSpPr/>
                  <p:nvPr/>
                </p:nvSpPr>
                <p:spPr>
                  <a:xfrm>
                    <a:off x="2651948" y="2256181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0D6D0CA4-ABF4-4973-8338-8EB218A36ABC}"/>
                      </a:ext>
                    </a:extLst>
                  </p:cNvPr>
                  <p:cNvSpPr/>
                  <p:nvPr/>
                </p:nvSpPr>
                <p:spPr>
                  <a:xfrm>
                    <a:off x="2651948" y="2438398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376351E-59E3-4954-97DE-8579C502DCD6}"/>
                      </a:ext>
                    </a:extLst>
                  </p:cNvPr>
                  <p:cNvSpPr/>
                  <p:nvPr/>
                </p:nvSpPr>
                <p:spPr>
                  <a:xfrm>
                    <a:off x="2651948" y="2620615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C2494F8-DFC3-4658-BACA-678B1E1021D2}"/>
                      </a:ext>
                    </a:extLst>
                  </p:cNvPr>
                  <p:cNvSpPr/>
                  <p:nvPr/>
                </p:nvSpPr>
                <p:spPr>
                  <a:xfrm>
                    <a:off x="2651948" y="2802832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C1B6A-38B8-43F4-BF02-7E87D7F3FC76}"/>
                  </a:ext>
                </a:extLst>
              </p:cNvPr>
              <p:cNvSpPr/>
              <p:nvPr/>
            </p:nvSpPr>
            <p:spPr>
              <a:xfrm>
                <a:off x="3045401" y="4541646"/>
                <a:ext cx="1057201" cy="112812"/>
              </a:xfrm>
              <a:custGeom>
                <a:avLst/>
                <a:gdLst/>
                <a:ahLst/>
                <a:cxnLst/>
                <a:rect l="l" t="t" r="r" b="b"/>
                <a:pathLst>
                  <a:path w="1057201" h="112812">
                    <a:moveTo>
                      <a:pt x="790203" y="27310"/>
                    </a:moveTo>
                    <a:lnTo>
                      <a:pt x="775469" y="67791"/>
                    </a:lnTo>
                    <a:lnTo>
                      <a:pt x="805235" y="67791"/>
                    </a:lnTo>
                    <a:close/>
                    <a:moveTo>
                      <a:pt x="674191" y="20315"/>
                    </a:moveTo>
                    <a:lnTo>
                      <a:pt x="674191" y="51271"/>
                    </a:lnTo>
                    <a:lnTo>
                      <a:pt x="686246" y="51271"/>
                    </a:lnTo>
                    <a:cubicBezTo>
                      <a:pt x="694928" y="51271"/>
                      <a:pt x="700732" y="50701"/>
                      <a:pt x="703659" y="49560"/>
                    </a:cubicBezTo>
                    <a:cubicBezTo>
                      <a:pt x="706586" y="48419"/>
                      <a:pt x="708881" y="46633"/>
                      <a:pt x="710543" y="44202"/>
                    </a:cubicBezTo>
                    <a:cubicBezTo>
                      <a:pt x="712205" y="41771"/>
                      <a:pt x="713036" y="38943"/>
                      <a:pt x="713036" y="35719"/>
                    </a:cubicBezTo>
                    <a:cubicBezTo>
                      <a:pt x="713036" y="31750"/>
                      <a:pt x="711870" y="28476"/>
                      <a:pt x="709538" y="25896"/>
                    </a:cubicBezTo>
                    <a:cubicBezTo>
                      <a:pt x="707206" y="23316"/>
                      <a:pt x="704255" y="21704"/>
                      <a:pt x="700683" y="21059"/>
                    </a:cubicBezTo>
                    <a:cubicBezTo>
                      <a:pt x="698054" y="20563"/>
                      <a:pt x="692770" y="20315"/>
                      <a:pt x="684833" y="20315"/>
                    </a:cubicBezTo>
                    <a:close/>
                    <a:moveTo>
                      <a:pt x="462558" y="18827"/>
                    </a:moveTo>
                    <a:cubicBezTo>
                      <a:pt x="453479" y="18827"/>
                      <a:pt x="446162" y="21940"/>
                      <a:pt x="440606" y="28166"/>
                    </a:cubicBezTo>
                    <a:cubicBezTo>
                      <a:pt x="435049" y="34392"/>
                      <a:pt x="432271" y="43780"/>
                      <a:pt x="432271" y="56331"/>
                    </a:cubicBezTo>
                    <a:cubicBezTo>
                      <a:pt x="432271" y="68684"/>
                      <a:pt x="435124" y="78048"/>
                      <a:pt x="440829" y="84423"/>
                    </a:cubicBezTo>
                    <a:cubicBezTo>
                      <a:pt x="446534" y="90797"/>
                      <a:pt x="453777" y="93985"/>
                      <a:pt x="462558" y="93985"/>
                    </a:cubicBezTo>
                    <a:cubicBezTo>
                      <a:pt x="471339" y="93985"/>
                      <a:pt x="478544" y="90822"/>
                      <a:pt x="484175" y="84497"/>
                    </a:cubicBezTo>
                    <a:cubicBezTo>
                      <a:pt x="489806" y="78172"/>
                      <a:pt x="492621" y="68684"/>
                      <a:pt x="492621" y="56034"/>
                    </a:cubicBezTo>
                    <a:cubicBezTo>
                      <a:pt x="492621" y="43532"/>
                      <a:pt x="489880" y="34206"/>
                      <a:pt x="484398" y="28054"/>
                    </a:cubicBezTo>
                    <a:cubicBezTo>
                      <a:pt x="478917" y="21902"/>
                      <a:pt x="471636" y="18827"/>
                      <a:pt x="462558" y="18827"/>
                    </a:cubicBezTo>
                    <a:close/>
                    <a:moveTo>
                      <a:pt x="52983" y="18827"/>
                    </a:moveTo>
                    <a:cubicBezTo>
                      <a:pt x="43904" y="18827"/>
                      <a:pt x="36587" y="21940"/>
                      <a:pt x="31031" y="28166"/>
                    </a:cubicBezTo>
                    <a:cubicBezTo>
                      <a:pt x="25474" y="34392"/>
                      <a:pt x="22696" y="43780"/>
                      <a:pt x="22696" y="56331"/>
                    </a:cubicBezTo>
                    <a:cubicBezTo>
                      <a:pt x="22696" y="68684"/>
                      <a:pt x="25549" y="78048"/>
                      <a:pt x="31254" y="84423"/>
                    </a:cubicBezTo>
                    <a:cubicBezTo>
                      <a:pt x="36959" y="90797"/>
                      <a:pt x="44202" y="93985"/>
                      <a:pt x="52983" y="93985"/>
                    </a:cubicBezTo>
                    <a:cubicBezTo>
                      <a:pt x="61764" y="93985"/>
                      <a:pt x="68969" y="90822"/>
                      <a:pt x="74600" y="84497"/>
                    </a:cubicBezTo>
                    <a:cubicBezTo>
                      <a:pt x="80231" y="78172"/>
                      <a:pt x="83046" y="68684"/>
                      <a:pt x="83046" y="56034"/>
                    </a:cubicBezTo>
                    <a:cubicBezTo>
                      <a:pt x="83046" y="43532"/>
                      <a:pt x="80305" y="34206"/>
                      <a:pt x="74823" y="28054"/>
                    </a:cubicBezTo>
                    <a:cubicBezTo>
                      <a:pt x="69342" y="21902"/>
                      <a:pt x="62061" y="18827"/>
                      <a:pt x="52983" y="18827"/>
                    </a:cubicBezTo>
                    <a:close/>
                    <a:moveTo>
                      <a:pt x="157460" y="2753"/>
                    </a:moveTo>
                    <a:lnTo>
                      <a:pt x="179487" y="2753"/>
                    </a:lnTo>
                    <a:lnTo>
                      <a:pt x="179487" y="92571"/>
                    </a:lnTo>
                    <a:lnTo>
                      <a:pt x="234255" y="92571"/>
                    </a:lnTo>
                    <a:lnTo>
                      <a:pt x="234255" y="110951"/>
                    </a:lnTo>
                    <a:lnTo>
                      <a:pt x="157460" y="110951"/>
                    </a:lnTo>
                    <a:close/>
                    <a:moveTo>
                      <a:pt x="955179" y="1860"/>
                    </a:moveTo>
                    <a:lnTo>
                      <a:pt x="981001" y="1860"/>
                    </a:lnTo>
                    <a:lnTo>
                      <a:pt x="1006673" y="45020"/>
                    </a:lnTo>
                    <a:lnTo>
                      <a:pt x="1031825" y="1860"/>
                    </a:lnTo>
                    <a:lnTo>
                      <a:pt x="1057201" y="1860"/>
                    </a:lnTo>
                    <a:lnTo>
                      <a:pt x="1017091" y="65187"/>
                    </a:lnTo>
                    <a:lnTo>
                      <a:pt x="1017091" y="110951"/>
                    </a:lnTo>
                    <a:lnTo>
                      <a:pt x="995139" y="110951"/>
                    </a:lnTo>
                    <a:lnTo>
                      <a:pt x="995139" y="65038"/>
                    </a:lnTo>
                    <a:close/>
                    <a:moveTo>
                      <a:pt x="852413" y="1860"/>
                    </a:moveTo>
                    <a:lnTo>
                      <a:pt x="873844" y="1860"/>
                    </a:lnTo>
                    <a:lnTo>
                      <a:pt x="918493" y="74712"/>
                    </a:lnTo>
                    <a:lnTo>
                      <a:pt x="918493" y="1860"/>
                    </a:lnTo>
                    <a:lnTo>
                      <a:pt x="938957" y="1860"/>
                    </a:lnTo>
                    <a:lnTo>
                      <a:pt x="938957" y="110951"/>
                    </a:lnTo>
                    <a:lnTo>
                      <a:pt x="916856" y="110951"/>
                    </a:lnTo>
                    <a:lnTo>
                      <a:pt x="872877" y="39811"/>
                    </a:lnTo>
                    <a:lnTo>
                      <a:pt x="872877" y="110951"/>
                    </a:lnTo>
                    <a:lnTo>
                      <a:pt x="852413" y="110951"/>
                    </a:lnTo>
                    <a:close/>
                    <a:moveTo>
                      <a:pt x="778818" y="1860"/>
                    </a:moveTo>
                    <a:lnTo>
                      <a:pt x="802109" y="1860"/>
                    </a:lnTo>
                    <a:lnTo>
                      <a:pt x="845790" y="110951"/>
                    </a:lnTo>
                    <a:lnTo>
                      <a:pt x="821829" y="110951"/>
                    </a:lnTo>
                    <a:lnTo>
                      <a:pt x="812304" y="86171"/>
                    </a:lnTo>
                    <a:lnTo>
                      <a:pt x="768697" y="86171"/>
                    </a:lnTo>
                    <a:lnTo>
                      <a:pt x="759693" y="110951"/>
                    </a:lnTo>
                    <a:lnTo>
                      <a:pt x="736327" y="110951"/>
                    </a:lnTo>
                    <a:close/>
                    <a:moveTo>
                      <a:pt x="652165" y="1860"/>
                    </a:moveTo>
                    <a:lnTo>
                      <a:pt x="687512" y="1860"/>
                    </a:lnTo>
                    <a:cubicBezTo>
                      <a:pt x="700906" y="1860"/>
                      <a:pt x="709637" y="2406"/>
                      <a:pt x="713705" y="3497"/>
                    </a:cubicBezTo>
                    <a:cubicBezTo>
                      <a:pt x="719956" y="5134"/>
                      <a:pt x="725190" y="8694"/>
                      <a:pt x="729407" y="14176"/>
                    </a:cubicBezTo>
                    <a:cubicBezTo>
                      <a:pt x="733623" y="19658"/>
                      <a:pt x="735732" y="26739"/>
                      <a:pt x="735732" y="35421"/>
                    </a:cubicBezTo>
                    <a:cubicBezTo>
                      <a:pt x="735732" y="42118"/>
                      <a:pt x="734516" y="47749"/>
                      <a:pt x="732086" y="52313"/>
                    </a:cubicBezTo>
                    <a:cubicBezTo>
                      <a:pt x="729655" y="56877"/>
                      <a:pt x="726566" y="60461"/>
                      <a:pt x="722821" y="63066"/>
                    </a:cubicBezTo>
                    <a:cubicBezTo>
                      <a:pt x="719076" y="65670"/>
                      <a:pt x="715268" y="67394"/>
                      <a:pt x="711398" y="68238"/>
                    </a:cubicBezTo>
                    <a:cubicBezTo>
                      <a:pt x="706140" y="69279"/>
                      <a:pt x="698525" y="69800"/>
                      <a:pt x="688553" y="69800"/>
                    </a:cubicBezTo>
                    <a:lnTo>
                      <a:pt x="674191" y="69800"/>
                    </a:lnTo>
                    <a:lnTo>
                      <a:pt x="674191" y="110951"/>
                    </a:lnTo>
                    <a:lnTo>
                      <a:pt x="652165" y="110951"/>
                    </a:lnTo>
                    <a:close/>
                    <a:moveTo>
                      <a:pt x="528042" y="1860"/>
                    </a:moveTo>
                    <a:lnTo>
                      <a:pt x="561008" y="1860"/>
                    </a:lnTo>
                    <a:lnTo>
                      <a:pt x="580802" y="76274"/>
                    </a:lnTo>
                    <a:lnTo>
                      <a:pt x="600373" y="1860"/>
                    </a:lnTo>
                    <a:lnTo>
                      <a:pt x="633412" y="1860"/>
                    </a:lnTo>
                    <a:lnTo>
                      <a:pt x="633412" y="110951"/>
                    </a:lnTo>
                    <a:lnTo>
                      <a:pt x="612949" y="110951"/>
                    </a:lnTo>
                    <a:lnTo>
                      <a:pt x="612949" y="25077"/>
                    </a:lnTo>
                    <a:lnTo>
                      <a:pt x="591294" y="110951"/>
                    </a:lnTo>
                    <a:lnTo>
                      <a:pt x="570086" y="110951"/>
                    </a:lnTo>
                    <a:lnTo>
                      <a:pt x="548506" y="25077"/>
                    </a:lnTo>
                    <a:lnTo>
                      <a:pt x="548506" y="110951"/>
                    </a:lnTo>
                    <a:lnTo>
                      <a:pt x="528042" y="110951"/>
                    </a:lnTo>
                    <a:close/>
                    <a:moveTo>
                      <a:pt x="118095" y="1860"/>
                    </a:moveTo>
                    <a:lnTo>
                      <a:pt x="140122" y="1860"/>
                    </a:lnTo>
                    <a:lnTo>
                      <a:pt x="140122" y="110951"/>
                    </a:lnTo>
                    <a:lnTo>
                      <a:pt x="118095" y="110951"/>
                    </a:lnTo>
                    <a:close/>
                    <a:moveTo>
                      <a:pt x="462335" y="0"/>
                    </a:moveTo>
                    <a:cubicBezTo>
                      <a:pt x="478408" y="0"/>
                      <a:pt x="491269" y="4986"/>
                      <a:pt x="500918" y="14957"/>
                    </a:cubicBezTo>
                    <a:cubicBezTo>
                      <a:pt x="510567" y="24929"/>
                      <a:pt x="515392" y="38794"/>
                      <a:pt x="515392" y="56555"/>
                    </a:cubicBezTo>
                    <a:cubicBezTo>
                      <a:pt x="515392" y="74166"/>
                      <a:pt x="510604" y="87945"/>
                      <a:pt x="501030" y="97892"/>
                    </a:cubicBezTo>
                    <a:cubicBezTo>
                      <a:pt x="491455" y="107838"/>
                      <a:pt x="478656" y="112812"/>
                      <a:pt x="462632" y="112812"/>
                    </a:cubicBezTo>
                    <a:cubicBezTo>
                      <a:pt x="446410" y="112812"/>
                      <a:pt x="433512" y="107863"/>
                      <a:pt x="423937" y="97966"/>
                    </a:cubicBezTo>
                    <a:cubicBezTo>
                      <a:pt x="414362" y="88069"/>
                      <a:pt x="409575" y="74439"/>
                      <a:pt x="409575" y="57075"/>
                    </a:cubicBezTo>
                    <a:cubicBezTo>
                      <a:pt x="409575" y="45963"/>
                      <a:pt x="411237" y="36636"/>
                      <a:pt x="414561" y="29096"/>
                    </a:cubicBezTo>
                    <a:cubicBezTo>
                      <a:pt x="417041" y="23540"/>
                      <a:pt x="420427" y="18554"/>
                      <a:pt x="424718" y="14139"/>
                    </a:cubicBezTo>
                    <a:cubicBezTo>
                      <a:pt x="429009" y="9723"/>
                      <a:pt x="433710" y="6449"/>
                      <a:pt x="438820" y="4316"/>
                    </a:cubicBezTo>
                    <a:cubicBezTo>
                      <a:pt x="445616" y="1439"/>
                      <a:pt x="453454" y="0"/>
                      <a:pt x="462335" y="0"/>
                    </a:cubicBezTo>
                    <a:close/>
                    <a:moveTo>
                      <a:pt x="346918" y="0"/>
                    </a:moveTo>
                    <a:cubicBezTo>
                      <a:pt x="360263" y="0"/>
                      <a:pt x="371103" y="3944"/>
                      <a:pt x="379437" y="11832"/>
                    </a:cubicBezTo>
                    <a:cubicBezTo>
                      <a:pt x="384398" y="16495"/>
                      <a:pt x="388119" y="23192"/>
                      <a:pt x="390599" y="31924"/>
                    </a:cubicBezTo>
                    <a:lnTo>
                      <a:pt x="368796" y="37132"/>
                    </a:lnTo>
                    <a:cubicBezTo>
                      <a:pt x="367506" y="31477"/>
                      <a:pt x="364815" y="27012"/>
                      <a:pt x="360722" y="23738"/>
                    </a:cubicBezTo>
                    <a:cubicBezTo>
                      <a:pt x="356629" y="20464"/>
                      <a:pt x="351656" y="18827"/>
                      <a:pt x="345802" y="18827"/>
                    </a:cubicBezTo>
                    <a:cubicBezTo>
                      <a:pt x="337716" y="18827"/>
                      <a:pt x="331155" y="21729"/>
                      <a:pt x="326120" y="27533"/>
                    </a:cubicBezTo>
                    <a:cubicBezTo>
                      <a:pt x="321084" y="33337"/>
                      <a:pt x="318567" y="42738"/>
                      <a:pt x="318567" y="55736"/>
                    </a:cubicBezTo>
                    <a:cubicBezTo>
                      <a:pt x="318567" y="69527"/>
                      <a:pt x="321047" y="79350"/>
                      <a:pt x="326008" y="85204"/>
                    </a:cubicBezTo>
                    <a:cubicBezTo>
                      <a:pt x="330969" y="91058"/>
                      <a:pt x="337418" y="93985"/>
                      <a:pt x="345356" y="93985"/>
                    </a:cubicBezTo>
                    <a:cubicBezTo>
                      <a:pt x="351210" y="93985"/>
                      <a:pt x="356245" y="92124"/>
                      <a:pt x="360462" y="88404"/>
                    </a:cubicBezTo>
                    <a:cubicBezTo>
                      <a:pt x="364678" y="84683"/>
                      <a:pt x="367705" y="78829"/>
                      <a:pt x="369540" y="70842"/>
                    </a:cubicBezTo>
                    <a:lnTo>
                      <a:pt x="390897" y="77614"/>
                    </a:lnTo>
                    <a:cubicBezTo>
                      <a:pt x="387623" y="89520"/>
                      <a:pt x="382178" y="98363"/>
                      <a:pt x="374563" y="104142"/>
                    </a:cubicBezTo>
                    <a:cubicBezTo>
                      <a:pt x="366948" y="109922"/>
                      <a:pt x="357287" y="112812"/>
                      <a:pt x="345579" y="112812"/>
                    </a:cubicBezTo>
                    <a:cubicBezTo>
                      <a:pt x="331093" y="112812"/>
                      <a:pt x="319187" y="107863"/>
                      <a:pt x="309860" y="97966"/>
                    </a:cubicBezTo>
                    <a:cubicBezTo>
                      <a:pt x="300534" y="88069"/>
                      <a:pt x="295870" y="74538"/>
                      <a:pt x="295870" y="57373"/>
                    </a:cubicBezTo>
                    <a:cubicBezTo>
                      <a:pt x="295870" y="39216"/>
                      <a:pt x="300558" y="25115"/>
                      <a:pt x="309935" y="15069"/>
                    </a:cubicBezTo>
                    <a:cubicBezTo>
                      <a:pt x="319311" y="5023"/>
                      <a:pt x="331639" y="0"/>
                      <a:pt x="346918" y="0"/>
                    </a:cubicBezTo>
                    <a:close/>
                    <a:moveTo>
                      <a:pt x="52760" y="0"/>
                    </a:moveTo>
                    <a:cubicBezTo>
                      <a:pt x="68833" y="0"/>
                      <a:pt x="81694" y="4986"/>
                      <a:pt x="91343" y="14957"/>
                    </a:cubicBezTo>
                    <a:cubicBezTo>
                      <a:pt x="100992" y="24929"/>
                      <a:pt x="105817" y="38794"/>
                      <a:pt x="105817" y="56555"/>
                    </a:cubicBezTo>
                    <a:cubicBezTo>
                      <a:pt x="105817" y="74166"/>
                      <a:pt x="101029" y="87945"/>
                      <a:pt x="91455" y="97892"/>
                    </a:cubicBezTo>
                    <a:cubicBezTo>
                      <a:pt x="81880" y="107838"/>
                      <a:pt x="69081" y="112812"/>
                      <a:pt x="53057" y="112812"/>
                    </a:cubicBezTo>
                    <a:cubicBezTo>
                      <a:pt x="36835" y="112812"/>
                      <a:pt x="23937" y="107863"/>
                      <a:pt x="14362" y="97966"/>
                    </a:cubicBezTo>
                    <a:cubicBezTo>
                      <a:pt x="4787" y="88069"/>
                      <a:pt x="0" y="74439"/>
                      <a:pt x="0" y="57075"/>
                    </a:cubicBezTo>
                    <a:cubicBezTo>
                      <a:pt x="0" y="45963"/>
                      <a:pt x="1662" y="36636"/>
                      <a:pt x="4986" y="29096"/>
                    </a:cubicBezTo>
                    <a:cubicBezTo>
                      <a:pt x="7466" y="23540"/>
                      <a:pt x="10852" y="18554"/>
                      <a:pt x="15143" y="14139"/>
                    </a:cubicBezTo>
                    <a:cubicBezTo>
                      <a:pt x="19434" y="9723"/>
                      <a:pt x="24135" y="6449"/>
                      <a:pt x="29245" y="4316"/>
                    </a:cubicBezTo>
                    <a:cubicBezTo>
                      <a:pt x="36041" y="1439"/>
                      <a:pt x="43879" y="0"/>
                      <a:pt x="527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FB9EF8-43D1-4185-BA20-18596AF3F308}"/>
                </a:ext>
              </a:extLst>
            </p:cNvPr>
            <p:cNvSpPr/>
            <p:nvPr/>
          </p:nvSpPr>
          <p:spPr>
            <a:xfrm>
              <a:off x="524086" y="1928815"/>
              <a:ext cx="5200877" cy="2485714"/>
            </a:xfrm>
            <a:custGeom>
              <a:avLst/>
              <a:gdLst>
                <a:gd name="connsiteX0" fmla="*/ 0 w 4099727"/>
                <a:gd name="connsiteY0" fmla="*/ 0 h 1959429"/>
                <a:gd name="connsiteX1" fmla="*/ 1195754 w 4099727"/>
                <a:gd name="connsiteY1" fmla="*/ 683288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  <a:gd name="connsiteX0" fmla="*/ 0 w 4099727"/>
                <a:gd name="connsiteY0" fmla="*/ 0 h 1959429"/>
                <a:gd name="connsiteX1" fmla="*/ 973970 w 4099727"/>
                <a:gd name="connsiteY1" fmla="*/ 849627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727" h="1959429">
                  <a:moveTo>
                    <a:pt x="0" y="0"/>
                  </a:moveTo>
                  <a:lnTo>
                    <a:pt x="973970" y="849627"/>
                  </a:lnTo>
                  <a:lnTo>
                    <a:pt x="1507253" y="411983"/>
                  </a:lnTo>
                  <a:lnTo>
                    <a:pt x="2250831" y="1155561"/>
                  </a:lnTo>
                  <a:lnTo>
                    <a:pt x="2743200" y="572756"/>
                  </a:lnTo>
                  <a:lnTo>
                    <a:pt x="4099727" y="195942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F96E2B-11CC-426D-B780-CE41B074CF54}"/>
                </a:ext>
              </a:extLst>
            </p:cNvPr>
            <p:cNvSpPr/>
            <p:nvPr/>
          </p:nvSpPr>
          <p:spPr>
            <a:xfrm>
              <a:off x="4562836" y="1916370"/>
              <a:ext cx="1024047" cy="1497691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F456C1-7B6A-491B-84B1-A8ADFB91B39B}"/>
                </a:ext>
              </a:extLst>
            </p:cNvPr>
            <p:cNvGrpSpPr/>
            <p:nvPr/>
          </p:nvGrpSpPr>
          <p:grpSpPr>
            <a:xfrm rot="21170207">
              <a:off x="4891997" y="3238051"/>
              <a:ext cx="649209" cy="773245"/>
              <a:chOff x="5071951" y="3009853"/>
              <a:chExt cx="880901" cy="1049203"/>
            </a:xfrm>
            <a:solidFill>
              <a:schemeClr val="accent2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0C1907-6337-42F4-8E69-C6D2D0C17222}"/>
                  </a:ext>
                </a:extLst>
              </p:cNvPr>
              <p:cNvSpPr/>
              <p:nvPr/>
            </p:nvSpPr>
            <p:spPr>
              <a:xfrm>
                <a:off x="5586883" y="3705579"/>
                <a:ext cx="365969" cy="353477"/>
              </a:xfrm>
              <a:custGeom>
                <a:avLst/>
                <a:gdLst>
                  <a:gd name="connsiteX0" fmla="*/ 246540 w 365969"/>
                  <a:gd name="connsiteY0" fmla="*/ 342017 h 353477"/>
                  <a:gd name="connsiteX1" fmla="*/ 187997 w 365969"/>
                  <a:gd name="connsiteY1" fmla="*/ 349026 h 353477"/>
                  <a:gd name="connsiteX2" fmla="*/ 104513 w 365969"/>
                  <a:gd name="connsiteY2" fmla="*/ 336246 h 353477"/>
                  <a:gd name="connsiteX3" fmla="*/ 38755 w 365969"/>
                  <a:gd name="connsiteY3" fmla="*/ 283887 h 353477"/>
                  <a:gd name="connsiteX4" fmla="*/ 2 w 365969"/>
                  <a:gd name="connsiteY4" fmla="*/ 188241 h 353477"/>
                  <a:gd name="connsiteX5" fmla="*/ 37106 w 365969"/>
                  <a:gd name="connsiteY5" fmla="*/ 65384 h 353477"/>
                  <a:gd name="connsiteX6" fmla="*/ 151717 w 365969"/>
                  <a:gd name="connsiteY6" fmla="*/ 1483 h 353477"/>
                  <a:gd name="connsiteX7" fmla="*/ 246333 w 365969"/>
                  <a:gd name="connsiteY7" fmla="*/ 10553 h 353477"/>
                  <a:gd name="connsiteX8" fmla="*/ 336620 w 365969"/>
                  <a:gd name="connsiteY8" fmla="*/ 90945 h 353477"/>
                  <a:gd name="connsiteX9" fmla="*/ 362799 w 365969"/>
                  <a:gd name="connsiteY9" fmla="*/ 183088 h 353477"/>
                  <a:gd name="connsiteX10" fmla="*/ 360944 w 365969"/>
                  <a:gd name="connsiteY10" fmla="*/ 273168 h 353477"/>
                  <a:gd name="connsiteX11" fmla="*/ 345896 w 365969"/>
                  <a:gd name="connsiteY11" fmla="*/ 299554 h 353477"/>
                  <a:gd name="connsiteX12" fmla="*/ 321779 w 365969"/>
                  <a:gd name="connsiteY12" fmla="*/ 322022 h 353477"/>
                  <a:gd name="connsiteX13" fmla="*/ 259114 w 365969"/>
                  <a:gd name="connsiteY13" fmla="*/ 343460 h 353477"/>
                  <a:gd name="connsiteX14" fmla="*/ 246540 w 365969"/>
                  <a:gd name="connsiteY14" fmla="*/ 342017 h 35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969" h="353477">
                    <a:moveTo>
                      <a:pt x="246540" y="342017"/>
                    </a:moveTo>
                    <a:cubicBezTo>
                      <a:pt x="226544" y="340368"/>
                      <a:pt x="207374" y="342430"/>
                      <a:pt x="187997" y="349026"/>
                    </a:cubicBezTo>
                    <a:cubicBezTo>
                      <a:pt x="158726" y="358920"/>
                      <a:pt x="130485" y="351293"/>
                      <a:pt x="104513" y="336246"/>
                    </a:cubicBezTo>
                    <a:cubicBezTo>
                      <a:pt x="79982" y="322022"/>
                      <a:pt x="57720" y="304501"/>
                      <a:pt x="38755" y="283887"/>
                    </a:cubicBezTo>
                    <a:cubicBezTo>
                      <a:pt x="14432" y="257296"/>
                      <a:pt x="-204" y="225757"/>
                      <a:pt x="2" y="188241"/>
                    </a:cubicBezTo>
                    <a:cubicBezTo>
                      <a:pt x="414" y="143510"/>
                      <a:pt x="11340" y="102283"/>
                      <a:pt x="37106" y="65384"/>
                    </a:cubicBezTo>
                    <a:cubicBezTo>
                      <a:pt x="64935" y="25600"/>
                      <a:pt x="104925" y="7048"/>
                      <a:pt x="151717" y="1483"/>
                    </a:cubicBezTo>
                    <a:cubicBezTo>
                      <a:pt x="183874" y="-2434"/>
                      <a:pt x="215413" y="1689"/>
                      <a:pt x="246333" y="10553"/>
                    </a:cubicBezTo>
                    <a:cubicBezTo>
                      <a:pt x="289209" y="22921"/>
                      <a:pt x="315595" y="53635"/>
                      <a:pt x="336620" y="90945"/>
                    </a:cubicBezTo>
                    <a:cubicBezTo>
                      <a:pt x="352905" y="119598"/>
                      <a:pt x="359089" y="150930"/>
                      <a:pt x="362799" y="183088"/>
                    </a:cubicBezTo>
                    <a:cubicBezTo>
                      <a:pt x="366304" y="213183"/>
                      <a:pt x="368365" y="243279"/>
                      <a:pt x="360944" y="273168"/>
                    </a:cubicBezTo>
                    <a:cubicBezTo>
                      <a:pt x="358471" y="283269"/>
                      <a:pt x="353936" y="292339"/>
                      <a:pt x="345896" y="299554"/>
                    </a:cubicBezTo>
                    <a:cubicBezTo>
                      <a:pt x="337651" y="306768"/>
                      <a:pt x="329200" y="313983"/>
                      <a:pt x="321779" y="322022"/>
                    </a:cubicBezTo>
                    <a:cubicBezTo>
                      <a:pt x="304463" y="340162"/>
                      <a:pt x="283025" y="345522"/>
                      <a:pt x="259114" y="343460"/>
                    </a:cubicBezTo>
                    <a:cubicBezTo>
                      <a:pt x="254785" y="342430"/>
                      <a:pt x="250662" y="342223"/>
                      <a:pt x="246540" y="342017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B761DC9-780B-4CC4-8B57-AFF7655B106D}"/>
                  </a:ext>
                </a:extLst>
              </p:cNvPr>
              <p:cNvSpPr/>
              <p:nvPr/>
            </p:nvSpPr>
            <p:spPr>
              <a:xfrm>
                <a:off x="5236369" y="3224103"/>
                <a:ext cx="290788" cy="314437"/>
              </a:xfrm>
              <a:custGeom>
                <a:avLst/>
                <a:gdLst>
                  <a:gd name="connsiteX0" fmla="*/ 157162 w 290788"/>
                  <a:gd name="connsiteY0" fmla="*/ 314134 h 314437"/>
                  <a:gd name="connsiteX1" fmla="*/ 112843 w 290788"/>
                  <a:gd name="connsiteY1" fmla="*/ 308568 h 314437"/>
                  <a:gd name="connsiteX2" fmla="*/ 66875 w 290788"/>
                  <a:gd name="connsiteY2" fmla="*/ 294551 h 314437"/>
                  <a:gd name="connsiteX3" fmla="*/ 27297 w 290788"/>
                  <a:gd name="connsiteY3" fmla="*/ 246727 h 314437"/>
                  <a:gd name="connsiteX4" fmla="*/ 14517 w 290788"/>
                  <a:gd name="connsiteY4" fmla="*/ 191896 h 314437"/>
                  <a:gd name="connsiteX5" fmla="*/ 2561 w 290788"/>
                  <a:gd name="connsiteY5" fmla="*/ 160357 h 314437"/>
                  <a:gd name="connsiteX6" fmla="*/ 17609 w 290788"/>
                  <a:gd name="connsiteY6" fmla="*/ 93775 h 314437"/>
                  <a:gd name="connsiteX7" fmla="*/ 56362 w 290788"/>
                  <a:gd name="connsiteY7" fmla="*/ 39562 h 314437"/>
                  <a:gd name="connsiteX8" fmla="*/ 88725 w 290788"/>
                  <a:gd name="connsiteY8" fmla="*/ 6787 h 314437"/>
                  <a:gd name="connsiteX9" fmla="*/ 122119 w 290788"/>
                  <a:gd name="connsiteY9" fmla="*/ 5344 h 314437"/>
                  <a:gd name="connsiteX10" fmla="*/ 187670 w 290788"/>
                  <a:gd name="connsiteY10" fmla="*/ 28431 h 314437"/>
                  <a:gd name="connsiteX11" fmla="*/ 210551 w 290788"/>
                  <a:gd name="connsiteY11" fmla="*/ 36676 h 314437"/>
                  <a:gd name="connsiteX12" fmla="*/ 242296 w 290788"/>
                  <a:gd name="connsiteY12" fmla="*/ 57496 h 314437"/>
                  <a:gd name="connsiteX13" fmla="*/ 261672 w 290788"/>
                  <a:gd name="connsiteY13" fmla="*/ 103258 h 314437"/>
                  <a:gd name="connsiteX14" fmla="*/ 264146 w 290788"/>
                  <a:gd name="connsiteY14" fmla="*/ 132941 h 314437"/>
                  <a:gd name="connsiteX15" fmla="*/ 277545 w 290788"/>
                  <a:gd name="connsiteY15" fmla="*/ 165510 h 314437"/>
                  <a:gd name="connsiteX16" fmla="*/ 290737 w 290788"/>
                  <a:gd name="connsiteY16" fmla="*/ 198286 h 314437"/>
                  <a:gd name="connsiteX17" fmla="*/ 274865 w 290788"/>
                  <a:gd name="connsiteY17" fmla="*/ 221579 h 314437"/>
                  <a:gd name="connsiteX18" fmla="*/ 227248 w 290788"/>
                  <a:gd name="connsiteY18" fmla="*/ 259714 h 314437"/>
                  <a:gd name="connsiteX19" fmla="*/ 209108 w 290788"/>
                  <a:gd name="connsiteY19" fmla="*/ 285893 h 314437"/>
                  <a:gd name="connsiteX20" fmla="*/ 157162 w 290788"/>
                  <a:gd name="connsiteY20" fmla="*/ 314134 h 3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0788" h="314437">
                    <a:moveTo>
                      <a:pt x="157162" y="314134"/>
                    </a:moveTo>
                    <a:cubicBezTo>
                      <a:pt x="140877" y="315370"/>
                      <a:pt x="126654" y="312691"/>
                      <a:pt x="112843" y="308568"/>
                    </a:cubicBezTo>
                    <a:cubicBezTo>
                      <a:pt x="97383" y="304033"/>
                      <a:pt x="81923" y="299910"/>
                      <a:pt x="66875" y="294551"/>
                    </a:cubicBezTo>
                    <a:cubicBezTo>
                      <a:pt x="44612" y="286511"/>
                      <a:pt x="33275" y="268372"/>
                      <a:pt x="27297" y="246727"/>
                    </a:cubicBezTo>
                    <a:cubicBezTo>
                      <a:pt x="22350" y="228588"/>
                      <a:pt x="18639" y="210242"/>
                      <a:pt x="14517" y="191896"/>
                    </a:cubicBezTo>
                    <a:cubicBezTo>
                      <a:pt x="12043" y="180764"/>
                      <a:pt x="5241" y="171282"/>
                      <a:pt x="2561" y="160357"/>
                    </a:cubicBezTo>
                    <a:cubicBezTo>
                      <a:pt x="-3829" y="135827"/>
                      <a:pt x="1942" y="112946"/>
                      <a:pt x="17609" y="93775"/>
                    </a:cubicBezTo>
                    <a:cubicBezTo>
                      <a:pt x="31626" y="76460"/>
                      <a:pt x="43376" y="57496"/>
                      <a:pt x="56362" y="39562"/>
                    </a:cubicBezTo>
                    <a:cubicBezTo>
                      <a:pt x="65638" y="26988"/>
                      <a:pt x="76151" y="16063"/>
                      <a:pt x="88725" y="6787"/>
                    </a:cubicBezTo>
                    <a:cubicBezTo>
                      <a:pt x="99857" y="-1459"/>
                      <a:pt x="111812" y="-2490"/>
                      <a:pt x="122119" y="5344"/>
                    </a:cubicBezTo>
                    <a:cubicBezTo>
                      <a:pt x="141702" y="20391"/>
                      <a:pt x="161903" y="30904"/>
                      <a:pt x="187670" y="28431"/>
                    </a:cubicBezTo>
                    <a:cubicBezTo>
                      <a:pt x="195503" y="27606"/>
                      <a:pt x="203336" y="32760"/>
                      <a:pt x="210551" y="36676"/>
                    </a:cubicBezTo>
                    <a:cubicBezTo>
                      <a:pt x="221682" y="42654"/>
                      <a:pt x="231783" y="50487"/>
                      <a:pt x="242296" y="57496"/>
                    </a:cubicBezTo>
                    <a:cubicBezTo>
                      <a:pt x="257962" y="68009"/>
                      <a:pt x="260023" y="85942"/>
                      <a:pt x="261672" y="103258"/>
                    </a:cubicBezTo>
                    <a:cubicBezTo>
                      <a:pt x="262703" y="113152"/>
                      <a:pt x="263115" y="123047"/>
                      <a:pt x="264146" y="132941"/>
                    </a:cubicBezTo>
                    <a:cubicBezTo>
                      <a:pt x="265383" y="145103"/>
                      <a:pt x="269505" y="155822"/>
                      <a:pt x="277545" y="165510"/>
                    </a:cubicBezTo>
                    <a:cubicBezTo>
                      <a:pt x="285378" y="174786"/>
                      <a:pt x="290119" y="185918"/>
                      <a:pt x="290737" y="198286"/>
                    </a:cubicBezTo>
                    <a:cubicBezTo>
                      <a:pt x="291356" y="210242"/>
                      <a:pt x="286409" y="218899"/>
                      <a:pt x="274865" y="221579"/>
                    </a:cubicBezTo>
                    <a:cubicBezTo>
                      <a:pt x="252809" y="226938"/>
                      <a:pt x="239204" y="242192"/>
                      <a:pt x="227248" y="259714"/>
                    </a:cubicBezTo>
                    <a:cubicBezTo>
                      <a:pt x="221270" y="268372"/>
                      <a:pt x="215292" y="277235"/>
                      <a:pt x="209108" y="285893"/>
                    </a:cubicBezTo>
                    <a:cubicBezTo>
                      <a:pt x="195915" y="304033"/>
                      <a:pt x="179218" y="315989"/>
                      <a:pt x="157162" y="314134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34A2B1-2CAA-44C6-A0EF-339BCA45597C}"/>
                  </a:ext>
                </a:extLst>
              </p:cNvPr>
              <p:cNvSpPr/>
              <p:nvPr/>
            </p:nvSpPr>
            <p:spPr>
              <a:xfrm>
                <a:off x="5589249" y="3495254"/>
                <a:ext cx="187194" cy="185281"/>
              </a:xfrm>
              <a:custGeom>
                <a:avLst/>
                <a:gdLst>
                  <a:gd name="connsiteX0" fmla="*/ 114103 w 187194"/>
                  <a:gd name="connsiteY0" fmla="*/ 185216 h 185281"/>
                  <a:gd name="connsiteX1" fmla="*/ 37833 w 187194"/>
                  <a:gd name="connsiteY1" fmla="*/ 171611 h 185281"/>
                  <a:gd name="connsiteX2" fmla="*/ 3202 w 187194"/>
                  <a:gd name="connsiteY2" fmla="*/ 123376 h 185281"/>
                  <a:gd name="connsiteX3" fmla="*/ 1553 w 187194"/>
                  <a:gd name="connsiteY3" fmla="*/ 58855 h 185281"/>
                  <a:gd name="connsiteX4" fmla="*/ 29381 w 187194"/>
                  <a:gd name="connsiteY4" fmla="*/ 25874 h 185281"/>
                  <a:gd name="connsiteX5" fmla="*/ 68135 w 187194"/>
                  <a:gd name="connsiteY5" fmla="*/ 7115 h 185281"/>
                  <a:gd name="connsiteX6" fmla="*/ 143374 w 187194"/>
                  <a:gd name="connsiteY6" fmla="*/ 17216 h 185281"/>
                  <a:gd name="connsiteX7" fmla="*/ 182952 w 187194"/>
                  <a:gd name="connsiteY7" fmla="*/ 98433 h 185281"/>
                  <a:gd name="connsiteX8" fmla="*/ 183364 w 187194"/>
                  <a:gd name="connsiteY8" fmla="*/ 102556 h 185281"/>
                  <a:gd name="connsiteX9" fmla="*/ 170171 w 187194"/>
                  <a:gd name="connsiteY9" fmla="*/ 165015 h 185281"/>
                  <a:gd name="connsiteX10" fmla="*/ 133479 w 187194"/>
                  <a:gd name="connsiteY10" fmla="*/ 185216 h 185281"/>
                  <a:gd name="connsiteX11" fmla="*/ 114103 w 187194"/>
                  <a:gd name="connsiteY11" fmla="*/ 185216 h 18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194" h="185281">
                    <a:moveTo>
                      <a:pt x="114103" y="185216"/>
                    </a:moveTo>
                    <a:cubicBezTo>
                      <a:pt x="87924" y="185216"/>
                      <a:pt x="61951" y="183155"/>
                      <a:pt x="37833" y="171611"/>
                    </a:cubicBezTo>
                    <a:cubicBezTo>
                      <a:pt x="17426" y="161923"/>
                      <a:pt x="4851" y="146875"/>
                      <a:pt x="3202" y="123376"/>
                    </a:cubicBezTo>
                    <a:cubicBezTo>
                      <a:pt x="1759" y="101937"/>
                      <a:pt x="-2157" y="80499"/>
                      <a:pt x="1553" y="58855"/>
                    </a:cubicBezTo>
                    <a:cubicBezTo>
                      <a:pt x="4439" y="42158"/>
                      <a:pt x="12066" y="30615"/>
                      <a:pt x="29381" y="25874"/>
                    </a:cubicBezTo>
                    <a:cubicBezTo>
                      <a:pt x="43398" y="22163"/>
                      <a:pt x="55148" y="13506"/>
                      <a:pt x="68135" y="7115"/>
                    </a:cubicBezTo>
                    <a:cubicBezTo>
                      <a:pt x="93283" y="-5459"/>
                      <a:pt x="122142" y="-924"/>
                      <a:pt x="143374" y="17216"/>
                    </a:cubicBezTo>
                    <a:cubicBezTo>
                      <a:pt x="168728" y="38654"/>
                      <a:pt x="182539" y="65246"/>
                      <a:pt x="182952" y="98433"/>
                    </a:cubicBezTo>
                    <a:cubicBezTo>
                      <a:pt x="182952" y="99876"/>
                      <a:pt x="182952" y="101319"/>
                      <a:pt x="183364" y="102556"/>
                    </a:cubicBezTo>
                    <a:cubicBezTo>
                      <a:pt x="193671" y="126468"/>
                      <a:pt x="181097" y="145638"/>
                      <a:pt x="170171" y="165015"/>
                    </a:cubicBezTo>
                    <a:cubicBezTo>
                      <a:pt x="162132" y="179032"/>
                      <a:pt x="149970" y="186040"/>
                      <a:pt x="133479" y="185216"/>
                    </a:cubicBezTo>
                    <a:cubicBezTo>
                      <a:pt x="127295" y="185010"/>
                      <a:pt x="120699" y="185216"/>
                      <a:pt x="114103" y="185216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031403-D31F-45A9-AFDC-A1A7F1B7E3A7}"/>
                  </a:ext>
                </a:extLst>
              </p:cNvPr>
              <p:cNvSpPr/>
              <p:nvPr/>
            </p:nvSpPr>
            <p:spPr>
              <a:xfrm>
                <a:off x="5425894" y="3779796"/>
                <a:ext cx="122562" cy="123384"/>
              </a:xfrm>
              <a:custGeom>
                <a:avLst/>
                <a:gdLst>
                  <a:gd name="connsiteX0" fmla="*/ 0 w 122562"/>
                  <a:gd name="connsiteY0" fmla="*/ 56100 h 123384"/>
                  <a:gd name="connsiteX1" fmla="*/ 14842 w 122562"/>
                  <a:gd name="connsiteY1" fmla="*/ 10544 h 123384"/>
                  <a:gd name="connsiteX2" fmla="*/ 41845 w 122562"/>
                  <a:gd name="connsiteY2" fmla="*/ 31 h 123384"/>
                  <a:gd name="connsiteX3" fmla="*/ 94822 w 122562"/>
                  <a:gd name="connsiteY3" fmla="*/ 25386 h 123384"/>
                  <a:gd name="connsiteX4" fmla="*/ 112137 w 122562"/>
                  <a:gd name="connsiteY4" fmla="*/ 45793 h 123384"/>
                  <a:gd name="connsiteX5" fmla="*/ 97502 w 122562"/>
                  <a:gd name="connsiteY5" fmla="*/ 114642 h 123384"/>
                  <a:gd name="connsiteX6" fmla="*/ 47411 w 122562"/>
                  <a:gd name="connsiteY6" fmla="*/ 123093 h 123384"/>
                  <a:gd name="connsiteX7" fmla="*/ 2267 w 122562"/>
                  <a:gd name="connsiteY7" fmla="*/ 80836 h 123384"/>
                  <a:gd name="connsiteX8" fmla="*/ 0 w 122562"/>
                  <a:gd name="connsiteY8" fmla="*/ 56100 h 1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62" h="123384">
                    <a:moveTo>
                      <a:pt x="0" y="56100"/>
                    </a:moveTo>
                    <a:cubicBezTo>
                      <a:pt x="412" y="39403"/>
                      <a:pt x="1443" y="23118"/>
                      <a:pt x="14842" y="10544"/>
                    </a:cubicBezTo>
                    <a:cubicBezTo>
                      <a:pt x="22469" y="3329"/>
                      <a:pt x="31126" y="-381"/>
                      <a:pt x="41845" y="31"/>
                    </a:cubicBezTo>
                    <a:cubicBezTo>
                      <a:pt x="63283" y="856"/>
                      <a:pt x="82454" y="5391"/>
                      <a:pt x="94822" y="25386"/>
                    </a:cubicBezTo>
                    <a:cubicBezTo>
                      <a:pt x="99563" y="33013"/>
                      <a:pt x="105953" y="39197"/>
                      <a:pt x="112137" y="45793"/>
                    </a:cubicBezTo>
                    <a:cubicBezTo>
                      <a:pt x="131308" y="65994"/>
                      <a:pt x="122650" y="103717"/>
                      <a:pt x="97502" y="114642"/>
                    </a:cubicBezTo>
                    <a:cubicBezTo>
                      <a:pt x="81423" y="121651"/>
                      <a:pt x="64726" y="124330"/>
                      <a:pt x="47411" y="123093"/>
                    </a:cubicBezTo>
                    <a:cubicBezTo>
                      <a:pt x="22675" y="121444"/>
                      <a:pt x="5566" y="105572"/>
                      <a:pt x="2267" y="80836"/>
                    </a:cubicBezTo>
                    <a:cubicBezTo>
                      <a:pt x="1237" y="72590"/>
                      <a:pt x="824" y="64345"/>
                      <a:pt x="0" y="56100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6F6483-F659-4B4E-8E6A-BA2801771702}"/>
                  </a:ext>
                </a:extLst>
              </p:cNvPr>
              <p:cNvSpPr/>
              <p:nvPr/>
            </p:nvSpPr>
            <p:spPr>
              <a:xfrm>
                <a:off x="5071951" y="3009853"/>
                <a:ext cx="85841" cy="87071"/>
              </a:xfrm>
              <a:custGeom>
                <a:avLst/>
                <a:gdLst>
                  <a:gd name="connsiteX0" fmla="*/ 49688 w 85841"/>
                  <a:gd name="connsiteY0" fmla="*/ 87049 h 87071"/>
                  <a:gd name="connsiteX1" fmla="*/ 34846 w 85841"/>
                  <a:gd name="connsiteY1" fmla="*/ 83339 h 87071"/>
                  <a:gd name="connsiteX2" fmla="*/ 834 w 85841"/>
                  <a:gd name="connsiteY2" fmla="*/ 36752 h 87071"/>
                  <a:gd name="connsiteX3" fmla="*/ 26395 w 85841"/>
                  <a:gd name="connsiteY3" fmla="*/ 11398 h 87071"/>
                  <a:gd name="connsiteX4" fmla="*/ 43504 w 85841"/>
                  <a:gd name="connsiteY4" fmla="*/ 4183 h 87071"/>
                  <a:gd name="connsiteX5" fmla="*/ 53192 w 85841"/>
                  <a:gd name="connsiteY5" fmla="*/ 266 h 87071"/>
                  <a:gd name="connsiteX6" fmla="*/ 62881 w 85841"/>
                  <a:gd name="connsiteY6" fmla="*/ 3565 h 87071"/>
                  <a:gd name="connsiteX7" fmla="*/ 70508 w 85841"/>
                  <a:gd name="connsiteY7" fmla="*/ 79834 h 87071"/>
                  <a:gd name="connsiteX8" fmla="*/ 49688 w 85841"/>
                  <a:gd name="connsiteY8" fmla="*/ 87049 h 8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41" h="87071">
                    <a:moveTo>
                      <a:pt x="49688" y="87049"/>
                    </a:moveTo>
                    <a:cubicBezTo>
                      <a:pt x="44535" y="87255"/>
                      <a:pt x="39588" y="86018"/>
                      <a:pt x="34846" y="83339"/>
                    </a:cubicBezTo>
                    <a:cubicBezTo>
                      <a:pt x="16706" y="72826"/>
                      <a:pt x="4957" y="57366"/>
                      <a:pt x="834" y="36752"/>
                    </a:cubicBezTo>
                    <a:cubicBezTo>
                      <a:pt x="-3082" y="17376"/>
                      <a:pt x="7018" y="7893"/>
                      <a:pt x="26395" y="11398"/>
                    </a:cubicBezTo>
                    <a:cubicBezTo>
                      <a:pt x="34022" y="12841"/>
                      <a:pt x="41030" y="15520"/>
                      <a:pt x="43504" y="4183"/>
                    </a:cubicBezTo>
                    <a:cubicBezTo>
                      <a:pt x="44329" y="473"/>
                      <a:pt x="49276" y="-558"/>
                      <a:pt x="53192" y="266"/>
                    </a:cubicBezTo>
                    <a:cubicBezTo>
                      <a:pt x="56491" y="1091"/>
                      <a:pt x="59583" y="2328"/>
                      <a:pt x="62881" y="3565"/>
                    </a:cubicBezTo>
                    <a:cubicBezTo>
                      <a:pt x="84319" y="12428"/>
                      <a:pt x="97924" y="58396"/>
                      <a:pt x="70508" y="79834"/>
                    </a:cubicBezTo>
                    <a:cubicBezTo>
                      <a:pt x="63911" y="85194"/>
                      <a:pt x="58346" y="87049"/>
                      <a:pt x="49688" y="87049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200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2767279"/>
            <a:ext cx="594825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Step 9 - Escalation factors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30138-924C-474D-85EA-146E252A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52" y="4270681"/>
            <a:ext cx="7602449" cy="22404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Identify Escalation Factors which will reduce the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effectiveness or operation of the barriers or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recovery measures and implement additional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measures to compensate for these factors</a:t>
            </a:r>
          </a:p>
        </p:txBody>
      </p:sp>
    </p:spTree>
    <p:extLst>
      <p:ext uri="{BB962C8B-B14F-4D97-AF65-F5344CB8AC3E}">
        <p14:creationId xmlns:p14="http://schemas.microsoft.com/office/powerpoint/2010/main" val="415092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4166365" y="560985"/>
            <a:ext cx="8025635" cy="2397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3964069" y="412701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C1078C3-2B7C-4CFF-A167-11222875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2" y="1251444"/>
            <a:ext cx="3683701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Escalation factors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– </a:t>
            </a:r>
            <a:endParaRPr lang="id-ID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definition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96E9AF23-ED0B-44E2-890A-15A91BBB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75" y="816132"/>
            <a:ext cx="568264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Escalation factors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is defined as: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6EDAA04-D537-4C0F-8374-C3DD7935F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365" y="1332093"/>
            <a:ext cx="8025635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Conditions that lead to increased risk due to loss of barriers or loss</a:t>
            </a:r>
            <a:r>
              <a:rPr lang="id-ID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of recovery measures especially life saving or mitigating capabilities</a:t>
            </a:r>
          </a:p>
        </p:txBody>
      </p:sp>
      <p:grpSp>
        <p:nvGrpSpPr>
          <p:cNvPr id="45" name="Group 53">
            <a:extLst>
              <a:ext uri="{FF2B5EF4-FFF2-40B4-BE49-F238E27FC236}">
                <a16:creationId xmlns:a16="http://schemas.microsoft.com/office/drawing/2014/main" id="{B41BF2E8-B4DB-4724-ABE2-6AEA8560E500}"/>
              </a:ext>
            </a:extLst>
          </p:cNvPr>
          <p:cNvGrpSpPr>
            <a:grpSpLocks/>
          </p:cNvGrpSpPr>
          <p:nvPr/>
        </p:nvGrpSpPr>
        <p:grpSpPr bwMode="auto">
          <a:xfrm>
            <a:off x="1641475" y="3122801"/>
            <a:ext cx="8909050" cy="3551237"/>
            <a:chOff x="365" y="1777"/>
            <a:chExt cx="5612" cy="2237"/>
          </a:xfrm>
        </p:grpSpPr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E6734110-4C04-4B55-A43D-87D2E613B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2305"/>
              <a:ext cx="674" cy="5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Hazard</a:t>
              </a:r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21F76B51-4DC3-4A2B-AF3B-8160EE8DD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209"/>
              <a:ext cx="882" cy="862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E0CE594E-3E9C-4988-A037-7C4EFC9C6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448"/>
              <a:ext cx="7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Top Event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(Incident)</a:t>
              </a:r>
            </a:p>
          </p:txBody>
        </p:sp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4AF2E97A-23A4-45A4-8D83-BEAD1FDF7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777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0" name="Rectangle 10">
              <a:extLst>
                <a:ext uri="{FF2B5EF4-FFF2-40B4-BE49-F238E27FC236}">
                  <a16:creationId xmlns:a16="http://schemas.microsoft.com/office/drawing/2014/main" id="{467C0FD7-AC70-4F5B-BE3A-202C47572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257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" name="Rectangle 11">
              <a:extLst>
                <a:ext uri="{FF2B5EF4-FFF2-40B4-BE49-F238E27FC236}">
                  <a16:creationId xmlns:a16="http://schemas.microsoft.com/office/drawing/2014/main" id="{16F52B5C-FFE4-4578-8559-FD96F583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785"/>
              <a:ext cx="830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2" name="Rectangle 12">
              <a:extLst>
                <a:ext uri="{FF2B5EF4-FFF2-40B4-BE49-F238E27FC236}">
                  <a16:creationId xmlns:a16="http://schemas.microsoft.com/office/drawing/2014/main" id="{72776ABE-94DA-4A79-9681-5771C135A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3361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3" name="Rectangle 13">
              <a:extLst>
                <a:ext uri="{FF2B5EF4-FFF2-40B4-BE49-F238E27FC236}">
                  <a16:creationId xmlns:a16="http://schemas.microsoft.com/office/drawing/2014/main" id="{B657E004-7975-440C-8E60-0106ACE95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2256"/>
              <a:ext cx="5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Asset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Damage</a:t>
              </a: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66E15490-7940-43BE-9D5F-3429D1D1B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1872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People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DC54DEEA-E5AF-4E6C-BBCF-6972DCA25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2832"/>
              <a:ext cx="8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Environment</a:t>
              </a:r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B29C3E73-37B3-4E19-86B4-F5337A766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3456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Reputation</a:t>
              </a:r>
            </a:p>
          </p:txBody>
        </p:sp>
        <p:sp>
          <p:nvSpPr>
            <p:cNvPr id="57" name="Rectangle 17">
              <a:extLst>
                <a:ext uri="{FF2B5EF4-FFF2-40B4-BE49-F238E27FC236}">
                  <a16:creationId xmlns:a16="http://schemas.microsoft.com/office/drawing/2014/main" id="{3E704A3B-C7BC-4B45-8BF4-76BD49C1B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969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68B56BAB-F7AD-4A46-91B1-3D9A76939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401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59" name="Rectangle 19">
              <a:extLst>
                <a:ext uri="{FF2B5EF4-FFF2-40B4-BE49-F238E27FC236}">
                  <a16:creationId xmlns:a16="http://schemas.microsoft.com/office/drawing/2014/main" id="{4B6BF4BC-9839-4416-B507-584E0C27F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929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60" name="Line 20">
              <a:extLst>
                <a:ext uri="{FF2B5EF4-FFF2-40B4-BE49-F238E27FC236}">
                  <a16:creationId xmlns:a16="http://schemas.microsoft.com/office/drawing/2014/main" id="{8BF1FAB5-76CF-423A-84BF-3F3FC259E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064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D285FA6F-B14F-4F46-9B17-83629ABC8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064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2">
              <a:extLst>
                <a:ext uri="{FF2B5EF4-FFF2-40B4-BE49-F238E27FC236}">
                  <a16:creationId xmlns:a16="http://schemas.microsoft.com/office/drawing/2014/main" id="{D0B374C9-7B49-49D7-83A5-24F913C40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496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3">
              <a:extLst>
                <a:ext uri="{FF2B5EF4-FFF2-40B4-BE49-F238E27FC236}">
                  <a16:creationId xmlns:a16="http://schemas.microsoft.com/office/drawing/2014/main" id="{A7D8AD39-28D8-4F6E-AC55-EA88680AD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3024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4">
              <a:extLst>
                <a:ext uri="{FF2B5EF4-FFF2-40B4-BE49-F238E27FC236}">
                  <a16:creationId xmlns:a16="http://schemas.microsoft.com/office/drawing/2014/main" id="{548EF1FA-6EE1-41D0-83BF-DFBDDA6DC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59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8CBA89D0-09B5-4EF1-AEE2-7C38BBC07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1969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99" name="Rectangle 26">
              <a:extLst>
                <a:ext uri="{FF2B5EF4-FFF2-40B4-BE49-F238E27FC236}">
                  <a16:creationId xmlns:a16="http://schemas.microsoft.com/office/drawing/2014/main" id="{94713DF9-5518-4A8E-8029-A1EA0FA77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401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700980F6-EF0E-40AA-84B8-FEB77705D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401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101" name="Rectangle 28">
              <a:extLst>
                <a:ext uri="{FF2B5EF4-FFF2-40B4-BE49-F238E27FC236}">
                  <a16:creationId xmlns:a16="http://schemas.microsoft.com/office/drawing/2014/main" id="{C1042C61-D155-4021-9EA4-27CBE9992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929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102" name="Rectangle 29">
              <a:extLst>
                <a:ext uri="{FF2B5EF4-FFF2-40B4-BE49-F238E27FC236}">
                  <a16:creationId xmlns:a16="http://schemas.microsoft.com/office/drawing/2014/main" id="{19015295-5BFF-4C4C-A7FB-CC13AEC53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929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103" name="Rectangle 30">
              <a:extLst>
                <a:ext uri="{FF2B5EF4-FFF2-40B4-BE49-F238E27FC236}">
                  <a16:creationId xmlns:a16="http://schemas.microsoft.com/office/drawing/2014/main" id="{EF80897D-A182-40DA-8BE6-FEE3EF28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1969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104" name="Line 31">
              <a:extLst>
                <a:ext uri="{FF2B5EF4-FFF2-40B4-BE49-F238E27FC236}">
                  <a16:creationId xmlns:a16="http://schemas.microsoft.com/office/drawing/2014/main" id="{3020253F-192E-4AEC-ACE0-FE4DCB8B9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064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B815328C-1D4B-4FFD-9DEB-DB84B82A8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49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3">
              <a:extLst>
                <a:ext uri="{FF2B5EF4-FFF2-40B4-BE49-F238E27FC236}">
                  <a16:creationId xmlns:a16="http://schemas.microsoft.com/office/drawing/2014/main" id="{D1E303B4-35FB-40D2-8625-260C1B89B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3024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34">
              <a:extLst>
                <a:ext uri="{FF2B5EF4-FFF2-40B4-BE49-F238E27FC236}">
                  <a16:creationId xmlns:a16="http://schemas.microsoft.com/office/drawing/2014/main" id="{66D7C850-7181-4B91-804C-FDABB008A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2064"/>
              <a:ext cx="26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5">
              <a:extLst>
                <a:ext uri="{FF2B5EF4-FFF2-40B4-BE49-F238E27FC236}">
                  <a16:creationId xmlns:a16="http://schemas.microsoft.com/office/drawing/2014/main" id="{93A3AC59-C8CE-4C6C-AC02-4626EECA8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244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6">
              <a:extLst>
                <a:ext uri="{FF2B5EF4-FFF2-40B4-BE49-F238E27FC236}">
                  <a16:creationId xmlns:a16="http://schemas.microsoft.com/office/drawing/2014/main" id="{46A8D7B3-2373-4C65-8F7A-B45D0E321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1" y="2928"/>
              <a:ext cx="10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10C095FB-1571-4B09-90C0-A90383B7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1825"/>
              <a:ext cx="725" cy="33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Recovery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Measures</a:t>
              </a:r>
            </a:p>
          </p:txBody>
        </p:sp>
        <p:sp>
          <p:nvSpPr>
            <p:cNvPr id="111" name="Rectangle 38">
              <a:extLst>
                <a:ext uri="{FF2B5EF4-FFF2-40B4-BE49-F238E27FC236}">
                  <a16:creationId xmlns:a16="http://schemas.microsoft.com/office/drawing/2014/main" id="{652A64DC-A059-458E-96D2-F6EC7DD3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305"/>
              <a:ext cx="725" cy="33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Recovery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Measures</a:t>
              </a:r>
            </a:p>
          </p:txBody>
        </p:sp>
        <p:sp>
          <p:nvSpPr>
            <p:cNvPr id="112" name="Rectangle 39">
              <a:extLst>
                <a:ext uri="{FF2B5EF4-FFF2-40B4-BE49-F238E27FC236}">
                  <a16:creationId xmlns:a16="http://schemas.microsoft.com/office/drawing/2014/main" id="{BE3D62DB-6E73-4C4E-9A8F-3AD265973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785"/>
              <a:ext cx="725" cy="33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Recovery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Measures</a:t>
              </a:r>
            </a:p>
          </p:txBody>
        </p:sp>
        <p:sp>
          <p:nvSpPr>
            <p:cNvPr id="113" name="Rectangle 40">
              <a:extLst>
                <a:ext uri="{FF2B5EF4-FFF2-40B4-BE49-F238E27FC236}">
                  <a16:creationId xmlns:a16="http://schemas.microsoft.com/office/drawing/2014/main" id="{A0A4D119-E3A1-4958-A27F-2F94E3358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3361"/>
              <a:ext cx="725" cy="33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Recovery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Measures</a:t>
              </a:r>
            </a:p>
          </p:txBody>
        </p:sp>
        <p:sp>
          <p:nvSpPr>
            <p:cNvPr id="114" name="Line 41">
              <a:extLst>
                <a:ext uri="{FF2B5EF4-FFF2-40B4-BE49-F238E27FC236}">
                  <a16:creationId xmlns:a16="http://schemas.microsoft.com/office/drawing/2014/main" id="{32253150-6C56-4439-8C49-FBF4C0B4F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7" y="2064"/>
              <a:ext cx="5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2">
              <a:extLst>
                <a:ext uri="{FF2B5EF4-FFF2-40B4-BE49-F238E27FC236}">
                  <a16:creationId xmlns:a16="http://schemas.microsoft.com/office/drawing/2014/main" id="{61DFBB12-2D70-48B9-95BE-A4C6D58CF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5" y="2448"/>
              <a:ext cx="31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3">
              <a:extLst>
                <a:ext uri="{FF2B5EF4-FFF2-40B4-BE49-F238E27FC236}">
                  <a16:creationId xmlns:a16="http://schemas.microsoft.com/office/drawing/2014/main" id="{E40622C7-14BB-4866-A97D-967A16EA1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" y="2832"/>
              <a:ext cx="36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4">
              <a:extLst>
                <a:ext uri="{FF2B5EF4-FFF2-40B4-BE49-F238E27FC236}">
                  <a16:creationId xmlns:a16="http://schemas.microsoft.com/office/drawing/2014/main" id="{98A06988-116A-4487-B5AA-0976289B7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9" y="2928"/>
              <a:ext cx="46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5">
              <a:extLst>
                <a:ext uri="{FF2B5EF4-FFF2-40B4-BE49-F238E27FC236}">
                  <a16:creationId xmlns:a16="http://schemas.microsoft.com/office/drawing/2014/main" id="{2FC8411D-5EE3-42CD-86E0-390340932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4" y="1968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6">
              <a:extLst>
                <a:ext uri="{FF2B5EF4-FFF2-40B4-BE49-F238E27FC236}">
                  <a16:creationId xmlns:a16="http://schemas.microsoft.com/office/drawing/2014/main" id="{69DA5789-4132-44D5-A16E-8E498C851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4" y="2496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7">
              <a:extLst>
                <a:ext uri="{FF2B5EF4-FFF2-40B4-BE49-F238E27FC236}">
                  <a16:creationId xmlns:a16="http://schemas.microsoft.com/office/drawing/2014/main" id="{6C7D5262-716E-4492-A8C2-1114ABF41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4" y="2976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8">
              <a:extLst>
                <a:ext uri="{FF2B5EF4-FFF2-40B4-BE49-F238E27FC236}">
                  <a16:creationId xmlns:a16="http://schemas.microsoft.com/office/drawing/2014/main" id="{D441832F-2CC1-464A-8A0F-2D1CA55D4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4" y="3552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49">
              <a:extLst>
                <a:ext uri="{FF2B5EF4-FFF2-40B4-BE49-F238E27FC236}">
                  <a16:creationId xmlns:a16="http://schemas.microsoft.com/office/drawing/2014/main" id="{19D2D3FF-244D-43BC-AE0E-CA8229277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3648"/>
              <a:ext cx="884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23" name="Rectangle 50">
              <a:extLst>
                <a:ext uri="{FF2B5EF4-FFF2-40B4-BE49-F238E27FC236}">
                  <a16:creationId xmlns:a16="http://schemas.microsoft.com/office/drawing/2014/main" id="{D88ACFA3-9AEE-4D04-9296-4BB716CE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3648"/>
              <a:ext cx="7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Escalation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controls</a:t>
              </a:r>
            </a:p>
          </p:txBody>
        </p:sp>
        <p:sp>
          <p:nvSpPr>
            <p:cNvPr id="124" name="Line 51">
              <a:extLst>
                <a:ext uri="{FF2B5EF4-FFF2-40B4-BE49-F238E27FC236}">
                  <a16:creationId xmlns:a16="http://schemas.microsoft.com/office/drawing/2014/main" id="{70DD6A9C-B244-4772-886B-A9B880FD4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" y="3168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52">
              <a:extLst>
                <a:ext uri="{FF2B5EF4-FFF2-40B4-BE49-F238E27FC236}">
                  <a16:creationId xmlns:a16="http://schemas.microsoft.com/office/drawing/2014/main" id="{E81282DD-A821-47CC-91C3-38F2A1524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1" y="3504"/>
              <a:ext cx="114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CB2F83-A116-4B5C-A712-403004BA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730030"/>
              </p:ext>
            </p:extLst>
          </p:nvPr>
        </p:nvGraphicFramePr>
        <p:xfrm>
          <a:off x="-3432925" y="266443"/>
          <a:ext cx="11573197" cy="7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E974EC-C856-4D27-81DB-D872C98ED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9575"/>
              </p:ext>
            </p:extLst>
          </p:nvPr>
        </p:nvGraphicFramePr>
        <p:xfrm>
          <a:off x="4861085" y="375817"/>
          <a:ext cx="7715441" cy="673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00A87D5-16AA-4A8F-A8A5-4C986D6C6FD9}"/>
              </a:ext>
            </a:extLst>
          </p:cNvPr>
          <p:cNvGrpSpPr/>
          <p:nvPr/>
        </p:nvGrpSpPr>
        <p:grpSpPr>
          <a:xfrm>
            <a:off x="445518" y="2364607"/>
            <a:ext cx="4380676" cy="3765274"/>
            <a:chOff x="524086" y="1759762"/>
            <a:chExt cx="5200877" cy="4470252"/>
          </a:xfrm>
        </p:grpSpPr>
        <p:sp>
          <p:nvSpPr>
            <p:cNvPr id="7" name="Graphic 21">
              <a:extLst>
                <a:ext uri="{FF2B5EF4-FFF2-40B4-BE49-F238E27FC236}">
                  <a16:creationId xmlns:a16="http://schemas.microsoft.com/office/drawing/2014/main" id="{CA74FAAC-9CA2-4EDA-AC0A-7ED2618FAFEE}"/>
                </a:ext>
              </a:extLst>
            </p:cNvPr>
            <p:cNvSpPr/>
            <p:nvPr/>
          </p:nvSpPr>
          <p:spPr>
            <a:xfrm>
              <a:off x="1317153" y="1759762"/>
              <a:ext cx="3176570" cy="2704299"/>
            </a:xfrm>
            <a:custGeom>
              <a:avLst/>
              <a:gdLst>
                <a:gd name="connsiteX0" fmla="*/ 590301 w 3176570"/>
                <a:gd name="connsiteY0" fmla="*/ 0 h 2704299"/>
                <a:gd name="connsiteX1" fmla="*/ 580778 w 3176570"/>
                <a:gd name="connsiteY1" fmla="*/ 34053 h 2704299"/>
                <a:gd name="connsiteX2" fmla="*/ 571832 w 3176570"/>
                <a:gd name="connsiteY2" fmla="*/ 90903 h 2704299"/>
                <a:gd name="connsiteX3" fmla="*/ 566926 w 3176570"/>
                <a:gd name="connsiteY3" fmla="*/ 536762 h 2704299"/>
                <a:gd name="connsiteX4" fmla="*/ 565772 w 3176570"/>
                <a:gd name="connsiteY4" fmla="*/ 584667 h 2704299"/>
                <a:gd name="connsiteX5" fmla="*/ 577892 w 3176570"/>
                <a:gd name="connsiteY5" fmla="*/ 600539 h 2704299"/>
                <a:gd name="connsiteX6" fmla="*/ 792597 w 3176570"/>
                <a:gd name="connsiteY6" fmla="*/ 658255 h 2704299"/>
                <a:gd name="connsiteX7" fmla="*/ 1891516 w 3176570"/>
                <a:gd name="connsiteY7" fmla="*/ 950300 h 2704299"/>
                <a:gd name="connsiteX8" fmla="*/ 3033434 w 3176570"/>
                <a:gd name="connsiteY8" fmla="*/ 1254176 h 2704299"/>
                <a:gd name="connsiteX9" fmla="*/ 3121740 w 3176570"/>
                <a:gd name="connsiteY9" fmla="*/ 1278417 h 2704299"/>
                <a:gd name="connsiteX10" fmla="*/ 3119720 w 3176570"/>
                <a:gd name="connsiteY10" fmla="*/ 1298041 h 2704299"/>
                <a:gd name="connsiteX11" fmla="*/ 3122606 w 3176570"/>
                <a:gd name="connsiteY11" fmla="*/ 1364703 h 2704299"/>
                <a:gd name="connsiteX12" fmla="*/ 3105002 w 3176570"/>
                <a:gd name="connsiteY12" fmla="*/ 1440023 h 2704299"/>
                <a:gd name="connsiteX13" fmla="*/ 3059406 w 3176570"/>
                <a:gd name="connsiteY13" fmla="*/ 1465707 h 2704299"/>
                <a:gd name="connsiteX14" fmla="*/ 3047863 w 3176570"/>
                <a:gd name="connsiteY14" fmla="*/ 1478404 h 2704299"/>
                <a:gd name="connsiteX15" fmla="*/ 3019871 w 3176570"/>
                <a:gd name="connsiteY15" fmla="*/ 1778818 h 2704299"/>
                <a:gd name="connsiteX16" fmla="*/ 3020159 w 3176570"/>
                <a:gd name="connsiteY16" fmla="*/ 1783147 h 2704299"/>
                <a:gd name="connsiteX17" fmla="*/ 3096057 w 3176570"/>
                <a:gd name="connsiteY17" fmla="*/ 1722545 h 2704299"/>
                <a:gd name="connsiteX18" fmla="*/ 3176571 w 3176570"/>
                <a:gd name="connsiteY18" fmla="*/ 1823260 h 2704299"/>
                <a:gd name="connsiteX19" fmla="*/ 3168779 w 3176570"/>
                <a:gd name="connsiteY19" fmla="*/ 1829897 h 2704299"/>
                <a:gd name="connsiteX20" fmla="*/ 3051037 w 3176570"/>
                <a:gd name="connsiteY20" fmla="*/ 1923686 h 2704299"/>
                <a:gd name="connsiteX21" fmla="*/ 3045266 w 3176570"/>
                <a:gd name="connsiteY21" fmla="*/ 1941001 h 2704299"/>
                <a:gd name="connsiteX22" fmla="*/ 3132418 w 3176570"/>
                <a:gd name="connsiteY22" fmla="*/ 2240837 h 2704299"/>
                <a:gd name="connsiteX23" fmla="*/ 3138766 w 3176570"/>
                <a:gd name="connsiteY23" fmla="*/ 2263058 h 2704299"/>
                <a:gd name="connsiteX24" fmla="*/ 3157524 w 3176570"/>
                <a:gd name="connsiteY24" fmla="*/ 2296245 h 2704299"/>
                <a:gd name="connsiteX25" fmla="*/ 3162719 w 3176570"/>
                <a:gd name="connsiteY25" fmla="*/ 2303460 h 2704299"/>
                <a:gd name="connsiteX26" fmla="*/ 2933873 w 3176570"/>
                <a:gd name="connsiteY26" fmla="*/ 2294514 h 2704299"/>
                <a:gd name="connsiteX27" fmla="*/ 2735906 w 3176570"/>
                <a:gd name="connsiteY27" fmla="*/ 2176772 h 2704299"/>
                <a:gd name="connsiteX28" fmla="*/ 2714263 w 3176570"/>
                <a:gd name="connsiteY28" fmla="*/ 2193799 h 2704299"/>
                <a:gd name="connsiteX29" fmla="*/ 2586710 w 3176570"/>
                <a:gd name="connsiteY29" fmla="*/ 2296534 h 2704299"/>
                <a:gd name="connsiteX30" fmla="*/ 2580361 w 3176570"/>
                <a:gd name="connsiteY30" fmla="*/ 2308943 h 2704299"/>
                <a:gd name="connsiteX31" fmla="*/ 2568240 w 3176570"/>
                <a:gd name="connsiteY31" fmla="*/ 2360599 h 2704299"/>
                <a:gd name="connsiteX32" fmla="*/ 2565066 w 3176570"/>
                <a:gd name="connsiteY32" fmla="*/ 2372431 h 2704299"/>
                <a:gd name="connsiteX33" fmla="*/ 2564489 w 3176570"/>
                <a:gd name="connsiteY33" fmla="*/ 2497387 h 2704299"/>
                <a:gd name="connsiteX34" fmla="*/ 2565066 w 3176570"/>
                <a:gd name="connsiteY34" fmla="*/ 2502004 h 2704299"/>
                <a:gd name="connsiteX35" fmla="*/ 2689733 w 3176570"/>
                <a:gd name="connsiteY35" fmla="*/ 2502004 h 2704299"/>
                <a:gd name="connsiteX36" fmla="*/ 2689733 w 3176570"/>
                <a:gd name="connsiteY36" fmla="*/ 2671690 h 2704299"/>
                <a:gd name="connsiteX37" fmla="*/ 2823058 w 3176570"/>
                <a:gd name="connsiteY37" fmla="*/ 2671690 h 2704299"/>
                <a:gd name="connsiteX38" fmla="*/ 2823058 w 3176570"/>
                <a:gd name="connsiteY38" fmla="*/ 2704300 h 2704299"/>
                <a:gd name="connsiteX39" fmla="*/ 220916 w 3176570"/>
                <a:gd name="connsiteY39" fmla="*/ 2704300 h 2704299"/>
                <a:gd name="connsiteX40" fmla="*/ 220916 w 3176570"/>
                <a:gd name="connsiteY40" fmla="*/ 2671979 h 2704299"/>
                <a:gd name="connsiteX41" fmla="*/ 375019 w 3176570"/>
                <a:gd name="connsiteY41" fmla="*/ 2671979 h 2704299"/>
                <a:gd name="connsiteX42" fmla="*/ 283827 w 3176570"/>
                <a:gd name="connsiteY42" fmla="*/ 1844903 h 2704299"/>
                <a:gd name="connsiteX43" fmla="*/ 275458 w 3176570"/>
                <a:gd name="connsiteY43" fmla="*/ 1846635 h 2704299"/>
                <a:gd name="connsiteX44" fmla="*/ 246023 w 3176570"/>
                <a:gd name="connsiteY44" fmla="*/ 1835669 h 2704299"/>
                <a:gd name="connsiteX45" fmla="*/ 247466 w 3176570"/>
                <a:gd name="connsiteY45" fmla="*/ 1803925 h 2704299"/>
                <a:gd name="connsiteX46" fmla="*/ 254392 w 3176570"/>
                <a:gd name="connsiteY46" fmla="*/ 1790073 h 2704299"/>
                <a:gd name="connsiteX47" fmla="*/ 265647 w 3176570"/>
                <a:gd name="connsiteY47" fmla="*/ 1749383 h 2704299"/>
                <a:gd name="connsiteX48" fmla="*/ 267089 w 3176570"/>
                <a:gd name="connsiteY48" fmla="*/ 1693686 h 2704299"/>
                <a:gd name="connsiteX49" fmla="*/ 237366 w 3176570"/>
                <a:gd name="connsiteY49" fmla="*/ 1426748 h 2704299"/>
                <a:gd name="connsiteX50" fmla="*/ 222936 w 3176570"/>
                <a:gd name="connsiteY50" fmla="*/ 1296886 h 2704299"/>
                <a:gd name="connsiteX51" fmla="*/ 211393 w 3176570"/>
                <a:gd name="connsiteY51" fmla="*/ 1272934 h 2704299"/>
                <a:gd name="connsiteX52" fmla="*/ 23238 w 3176570"/>
                <a:gd name="connsiteY52" fmla="*/ 933273 h 2704299"/>
                <a:gd name="connsiteX53" fmla="*/ 293350 w 3176570"/>
                <a:gd name="connsiteY53" fmla="*/ 143425 h 2704299"/>
                <a:gd name="connsiteX54" fmla="*/ 564617 w 3176570"/>
                <a:gd name="connsiteY54" fmla="*/ 6349 h 2704299"/>
                <a:gd name="connsiteX55" fmla="*/ 588570 w 3176570"/>
                <a:gd name="connsiteY55" fmla="*/ 289 h 2704299"/>
                <a:gd name="connsiteX56" fmla="*/ 590301 w 3176570"/>
                <a:gd name="connsiteY56" fmla="*/ 0 h 2704299"/>
                <a:gd name="connsiteX57" fmla="*/ 2657124 w 3176570"/>
                <a:gd name="connsiteY57" fmla="*/ 2074037 h 2704299"/>
                <a:gd name="connsiteX58" fmla="*/ 2626823 w 3176570"/>
                <a:gd name="connsiteY58" fmla="*/ 1674063 h 2704299"/>
                <a:gd name="connsiteX59" fmla="*/ 2666935 w 3176570"/>
                <a:gd name="connsiteY59" fmla="*/ 1704941 h 2704299"/>
                <a:gd name="connsiteX60" fmla="*/ 2927813 w 3176570"/>
                <a:gd name="connsiteY60" fmla="*/ 1840863 h 2704299"/>
                <a:gd name="connsiteX61" fmla="*/ 2951477 w 3176570"/>
                <a:gd name="connsiteY61" fmla="*/ 1838554 h 2704299"/>
                <a:gd name="connsiteX62" fmla="*/ 2952054 w 3176570"/>
                <a:gd name="connsiteY62" fmla="*/ 1837977 h 2704299"/>
                <a:gd name="connsiteX63" fmla="*/ 2973120 w 3176570"/>
                <a:gd name="connsiteY63" fmla="*/ 1800173 h 2704299"/>
                <a:gd name="connsiteX64" fmla="*/ 2991878 w 3176570"/>
                <a:gd name="connsiteY64" fmla="*/ 1603360 h 2704299"/>
                <a:gd name="connsiteX65" fmla="*/ 3004576 w 3176570"/>
                <a:gd name="connsiteY65" fmla="*/ 1470035 h 2704299"/>
                <a:gd name="connsiteX66" fmla="*/ 2997073 w 3176570"/>
                <a:gd name="connsiteY66" fmla="*/ 1453586 h 2704299"/>
                <a:gd name="connsiteX67" fmla="*/ 2842393 w 3176570"/>
                <a:gd name="connsiteY67" fmla="*/ 1367012 h 2704299"/>
                <a:gd name="connsiteX68" fmla="*/ 2541114 w 3176570"/>
                <a:gd name="connsiteY68" fmla="*/ 1258216 h 2704299"/>
                <a:gd name="connsiteX69" fmla="*/ 1912005 w 3176570"/>
                <a:gd name="connsiteY69" fmla="*/ 1094302 h 2704299"/>
                <a:gd name="connsiteX70" fmla="*/ 1464704 w 3176570"/>
                <a:gd name="connsiteY70" fmla="*/ 990124 h 2704299"/>
                <a:gd name="connsiteX71" fmla="*/ 1387075 w 3176570"/>
                <a:gd name="connsiteY71" fmla="*/ 970789 h 2704299"/>
                <a:gd name="connsiteX72" fmla="*/ 1387075 w 3176570"/>
                <a:gd name="connsiteY72" fmla="*/ 1060827 h 2704299"/>
                <a:gd name="connsiteX73" fmla="*/ 1458355 w 3176570"/>
                <a:gd name="connsiteY73" fmla="*/ 1060827 h 2704299"/>
                <a:gd name="connsiteX74" fmla="*/ 1458355 w 3176570"/>
                <a:gd name="connsiteY74" fmla="*/ 1149998 h 2704299"/>
                <a:gd name="connsiteX75" fmla="*/ 1545795 w 3176570"/>
                <a:gd name="connsiteY75" fmla="*/ 1149998 h 2704299"/>
                <a:gd name="connsiteX76" fmla="*/ 1545795 w 3176570"/>
                <a:gd name="connsiteY76" fmla="*/ 1349985 h 2704299"/>
                <a:gd name="connsiteX77" fmla="*/ 1488079 w 3176570"/>
                <a:gd name="connsiteY77" fmla="*/ 1349985 h 2704299"/>
                <a:gd name="connsiteX78" fmla="*/ 1740588 w 3176570"/>
                <a:gd name="connsiteY78" fmla="*/ 2671979 h 2704299"/>
                <a:gd name="connsiteX79" fmla="*/ 2395668 w 3176570"/>
                <a:gd name="connsiteY79" fmla="*/ 2671979 h 2704299"/>
                <a:gd name="connsiteX80" fmla="*/ 2395668 w 3176570"/>
                <a:gd name="connsiteY80" fmla="*/ 2450636 h 2704299"/>
                <a:gd name="connsiteX81" fmla="*/ 2253975 w 3176570"/>
                <a:gd name="connsiteY81" fmla="*/ 2564337 h 2704299"/>
                <a:gd name="connsiteX82" fmla="*/ 2173749 w 3176570"/>
                <a:gd name="connsiteY82" fmla="*/ 2463623 h 2704299"/>
                <a:gd name="connsiteX83" fmla="*/ 2195970 w 3176570"/>
                <a:gd name="connsiteY83" fmla="*/ 2444865 h 2704299"/>
                <a:gd name="connsiteX84" fmla="*/ 2350073 w 3176570"/>
                <a:gd name="connsiteY84" fmla="*/ 2322218 h 2704299"/>
                <a:gd name="connsiteX85" fmla="*/ 2361327 w 3176570"/>
                <a:gd name="connsiteY85" fmla="*/ 2300574 h 2704299"/>
                <a:gd name="connsiteX86" fmla="*/ 2383548 w 3176570"/>
                <a:gd name="connsiteY86" fmla="*/ 2241992 h 2704299"/>
                <a:gd name="connsiteX87" fmla="*/ 2491766 w 3176570"/>
                <a:gd name="connsiteY87" fmla="*/ 2201302 h 2704299"/>
                <a:gd name="connsiteX88" fmla="*/ 2502732 w 3176570"/>
                <a:gd name="connsiteY88" fmla="*/ 2198127 h 2704299"/>
                <a:gd name="connsiteX89" fmla="*/ 2657124 w 3176570"/>
                <a:gd name="connsiteY89" fmla="*/ 2074037 h 2704299"/>
                <a:gd name="connsiteX90" fmla="*/ 381368 w 3176570"/>
                <a:gd name="connsiteY90" fmla="*/ 2671979 h 2704299"/>
                <a:gd name="connsiteX91" fmla="*/ 392911 w 3176570"/>
                <a:gd name="connsiteY91" fmla="*/ 2671979 h 2704299"/>
                <a:gd name="connsiteX92" fmla="*/ 909184 w 3176570"/>
                <a:gd name="connsiteY92" fmla="*/ 2671690 h 2704299"/>
                <a:gd name="connsiteX93" fmla="*/ 936888 w 3176570"/>
                <a:gd name="connsiteY93" fmla="*/ 2669670 h 2704299"/>
                <a:gd name="connsiteX94" fmla="*/ 944391 w 3176570"/>
                <a:gd name="connsiteY94" fmla="*/ 2641678 h 2704299"/>
                <a:gd name="connsiteX95" fmla="*/ 985081 w 3176570"/>
                <a:gd name="connsiteY95" fmla="*/ 2405618 h 2704299"/>
                <a:gd name="connsiteX96" fmla="*/ 1047126 w 3176570"/>
                <a:gd name="connsiteY96" fmla="*/ 2054125 h 2704299"/>
                <a:gd name="connsiteX97" fmla="*/ 1109171 w 3176570"/>
                <a:gd name="connsiteY97" fmla="*/ 1700035 h 2704299"/>
                <a:gd name="connsiteX98" fmla="*/ 1165733 w 3176570"/>
                <a:gd name="connsiteY98" fmla="*/ 1379421 h 2704299"/>
                <a:gd name="connsiteX99" fmla="*/ 1170350 w 3176570"/>
                <a:gd name="connsiteY99" fmla="*/ 1348543 h 2704299"/>
                <a:gd name="connsiteX100" fmla="*/ 1151593 w 3176570"/>
                <a:gd name="connsiteY100" fmla="*/ 1348543 h 2704299"/>
                <a:gd name="connsiteX101" fmla="*/ 1121003 w 3176570"/>
                <a:gd name="connsiteY101" fmla="*/ 1348831 h 2704299"/>
                <a:gd name="connsiteX102" fmla="*/ 1110902 w 3176570"/>
                <a:gd name="connsiteY102" fmla="*/ 1338154 h 2704299"/>
                <a:gd name="connsiteX103" fmla="*/ 1111191 w 3176570"/>
                <a:gd name="connsiteY103" fmla="*/ 1157790 h 2704299"/>
                <a:gd name="connsiteX104" fmla="*/ 1111191 w 3176570"/>
                <a:gd name="connsiteY104" fmla="*/ 1148555 h 2704299"/>
                <a:gd name="connsiteX105" fmla="*/ 1200651 w 3176570"/>
                <a:gd name="connsiteY105" fmla="*/ 1148555 h 2704299"/>
                <a:gd name="connsiteX106" fmla="*/ 1200651 w 3176570"/>
                <a:gd name="connsiteY106" fmla="*/ 1059095 h 2704299"/>
                <a:gd name="connsiteX107" fmla="*/ 1266737 w 3176570"/>
                <a:gd name="connsiteY107" fmla="*/ 1059095 h 2704299"/>
                <a:gd name="connsiteX108" fmla="*/ 1266737 w 3176570"/>
                <a:gd name="connsiteY108" fmla="*/ 1049860 h 2704299"/>
                <a:gd name="connsiteX109" fmla="*/ 1266448 w 3176570"/>
                <a:gd name="connsiteY109" fmla="*/ 946548 h 2704299"/>
                <a:gd name="connsiteX110" fmla="*/ 1257213 w 3176570"/>
                <a:gd name="connsiteY110" fmla="*/ 934428 h 2704299"/>
                <a:gd name="connsiteX111" fmla="*/ 980175 w 3176570"/>
                <a:gd name="connsiteY111" fmla="*/ 861128 h 2704299"/>
                <a:gd name="connsiteX112" fmla="*/ 529122 w 3176570"/>
                <a:gd name="connsiteY112" fmla="*/ 741367 h 2704299"/>
                <a:gd name="connsiteX113" fmla="*/ 517867 w 3176570"/>
                <a:gd name="connsiteY113" fmla="*/ 744830 h 2704299"/>
                <a:gd name="connsiteX114" fmla="*/ 261895 w 3176570"/>
                <a:gd name="connsiteY114" fmla="*/ 1184917 h 2704299"/>
                <a:gd name="connsiteX115" fmla="*/ 248909 w 3176570"/>
                <a:gd name="connsiteY115" fmla="*/ 1214352 h 2704299"/>
                <a:gd name="connsiteX116" fmla="*/ 234191 w 3176570"/>
                <a:gd name="connsiteY116" fmla="*/ 1265142 h 2704299"/>
                <a:gd name="connsiteX117" fmla="*/ 230728 w 3176570"/>
                <a:gd name="connsiteY117" fmla="*/ 1301792 h 2704299"/>
                <a:gd name="connsiteX118" fmla="*/ 252083 w 3176570"/>
                <a:gd name="connsiteY118" fmla="*/ 1499182 h 2704299"/>
                <a:gd name="connsiteX119" fmla="*/ 278056 w 3176570"/>
                <a:gd name="connsiteY119" fmla="*/ 1734088 h 2704299"/>
                <a:gd name="connsiteX120" fmla="*/ 294505 w 3176570"/>
                <a:gd name="connsiteY120" fmla="*/ 1814025 h 2704299"/>
                <a:gd name="connsiteX121" fmla="*/ 294216 w 3176570"/>
                <a:gd name="connsiteY121" fmla="*/ 1829897 h 2704299"/>
                <a:gd name="connsiteX122" fmla="*/ 291619 w 3176570"/>
                <a:gd name="connsiteY122" fmla="*/ 1856446 h 2704299"/>
                <a:gd name="connsiteX123" fmla="*/ 307491 w 3176570"/>
                <a:gd name="connsiteY123" fmla="*/ 1998717 h 2704299"/>
                <a:gd name="connsiteX124" fmla="*/ 341255 w 3176570"/>
                <a:gd name="connsiteY124" fmla="*/ 2306057 h 2704299"/>
                <a:gd name="connsiteX125" fmla="*/ 375885 w 3176570"/>
                <a:gd name="connsiteY125" fmla="*/ 2624074 h 2704299"/>
                <a:gd name="connsiteX126" fmla="*/ 381368 w 3176570"/>
                <a:gd name="connsiteY126" fmla="*/ 2671979 h 2704299"/>
                <a:gd name="connsiteX127" fmla="*/ 1695858 w 3176570"/>
                <a:gd name="connsiteY127" fmla="*/ 2671401 h 2704299"/>
                <a:gd name="connsiteX128" fmla="*/ 1622269 w 3176570"/>
                <a:gd name="connsiteY128" fmla="*/ 2290185 h 2704299"/>
                <a:gd name="connsiteX129" fmla="*/ 1052320 w 3176570"/>
                <a:gd name="connsiteY129" fmla="*/ 2669381 h 2704299"/>
                <a:gd name="connsiteX130" fmla="*/ 1053475 w 3176570"/>
                <a:gd name="connsiteY130" fmla="*/ 2671401 h 2704299"/>
                <a:gd name="connsiteX131" fmla="*/ 1695858 w 3176570"/>
                <a:gd name="connsiteY131" fmla="*/ 2671401 h 2704299"/>
                <a:gd name="connsiteX132" fmla="*/ 1567727 w 3176570"/>
                <a:gd name="connsiteY132" fmla="*/ 2237374 h 2704299"/>
                <a:gd name="connsiteX133" fmla="*/ 1568593 w 3176570"/>
                <a:gd name="connsiteY133" fmla="*/ 2235354 h 2704299"/>
                <a:gd name="connsiteX134" fmla="*/ 1126197 w 3176570"/>
                <a:gd name="connsiteY134" fmla="*/ 1854138 h 2704299"/>
                <a:gd name="connsiteX135" fmla="*/ 1059824 w 3176570"/>
                <a:gd name="connsiteY135" fmla="*/ 2237374 h 2704299"/>
                <a:gd name="connsiteX136" fmla="*/ 1567727 w 3176570"/>
                <a:gd name="connsiteY136" fmla="*/ 2237374 h 2704299"/>
                <a:gd name="connsiteX137" fmla="*/ 985369 w 3176570"/>
                <a:gd name="connsiteY137" fmla="*/ 2659281 h 2704299"/>
                <a:gd name="connsiteX138" fmla="*/ 987101 w 3176570"/>
                <a:gd name="connsiteY138" fmla="*/ 2660724 h 2704299"/>
                <a:gd name="connsiteX139" fmla="*/ 1552721 w 3176570"/>
                <a:gd name="connsiteY139" fmla="*/ 2284702 h 2704299"/>
                <a:gd name="connsiteX140" fmla="*/ 1551567 w 3176570"/>
                <a:gd name="connsiteY140" fmla="*/ 2282393 h 2704299"/>
                <a:gd name="connsiteX141" fmla="*/ 1548681 w 3176570"/>
                <a:gd name="connsiteY141" fmla="*/ 2282105 h 2704299"/>
                <a:gd name="connsiteX142" fmla="*/ 1057515 w 3176570"/>
                <a:gd name="connsiteY142" fmla="*/ 2282105 h 2704299"/>
                <a:gd name="connsiteX143" fmla="*/ 1049723 w 3176570"/>
                <a:gd name="connsiteY143" fmla="*/ 2289031 h 2704299"/>
                <a:gd name="connsiteX144" fmla="*/ 997201 w 3176570"/>
                <a:gd name="connsiteY144" fmla="*/ 2589444 h 2704299"/>
                <a:gd name="connsiteX145" fmla="*/ 985369 w 3176570"/>
                <a:gd name="connsiteY145" fmla="*/ 2659281 h 2704299"/>
                <a:gd name="connsiteX146" fmla="*/ 1183914 w 3176570"/>
                <a:gd name="connsiteY146" fmla="*/ 1843460 h 2704299"/>
                <a:gd name="connsiteX147" fmla="*/ 1183048 w 3176570"/>
                <a:gd name="connsiteY147" fmla="*/ 1845192 h 2704299"/>
                <a:gd name="connsiteX148" fmla="*/ 1606397 w 3176570"/>
                <a:gd name="connsiteY148" fmla="*/ 2209671 h 2704299"/>
                <a:gd name="connsiteX149" fmla="*/ 1605820 w 3176570"/>
                <a:gd name="connsiteY149" fmla="*/ 2202167 h 2704299"/>
                <a:gd name="connsiteX150" fmla="*/ 1539158 w 3176570"/>
                <a:gd name="connsiteY150" fmla="*/ 1851541 h 2704299"/>
                <a:gd name="connsiteX151" fmla="*/ 1528769 w 3176570"/>
                <a:gd name="connsiteY151" fmla="*/ 1842595 h 2704299"/>
                <a:gd name="connsiteX152" fmla="*/ 1192283 w 3176570"/>
                <a:gd name="connsiteY152" fmla="*/ 1842595 h 2704299"/>
                <a:gd name="connsiteX153" fmla="*/ 1183914 w 3176570"/>
                <a:gd name="connsiteY153" fmla="*/ 1843460 h 2704299"/>
                <a:gd name="connsiteX154" fmla="*/ 1457778 w 3176570"/>
                <a:gd name="connsiteY154" fmla="*/ 1424728 h 2704299"/>
                <a:gd name="connsiteX155" fmla="*/ 1454315 w 3176570"/>
                <a:gd name="connsiteY155" fmla="*/ 1424151 h 2704299"/>
                <a:gd name="connsiteX156" fmla="*/ 1187088 w 3176570"/>
                <a:gd name="connsiteY156" fmla="*/ 1798442 h 2704299"/>
                <a:gd name="connsiteX157" fmla="*/ 1528480 w 3176570"/>
                <a:gd name="connsiteY157" fmla="*/ 1798442 h 2704299"/>
                <a:gd name="connsiteX158" fmla="*/ 1457778 w 3176570"/>
                <a:gd name="connsiteY158" fmla="*/ 1424728 h 2704299"/>
                <a:gd name="connsiteX159" fmla="*/ 1137741 w 3176570"/>
                <a:gd name="connsiteY159" fmla="*/ 1789207 h 2704299"/>
                <a:gd name="connsiteX160" fmla="*/ 1139184 w 3176570"/>
                <a:gd name="connsiteY160" fmla="*/ 1789784 h 2704299"/>
                <a:gd name="connsiteX161" fmla="*/ 1144378 w 3176570"/>
                <a:gd name="connsiteY161" fmla="*/ 1782858 h 2704299"/>
                <a:gd name="connsiteX162" fmla="*/ 1438443 w 3176570"/>
                <a:gd name="connsiteY162" fmla="*/ 1371052 h 2704299"/>
                <a:gd name="connsiteX163" fmla="*/ 1443349 w 3176570"/>
                <a:gd name="connsiteY163" fmla="*/ 1355757 h 2704299"/>
                <a:gd name="connsiteX164" fmla="*/ 1436134 w 3176570"/>
                <a:gd name="connsiteY164" fmla="*/ 1348543 h 2704299"/>
                <a:gd name="connsiteX165" fmla="*/ 1222872 w 3176570"/>
                <a:gd name="connsiteY165" fmla="*/ 1348254 h 2704299"/>
                <a:gd name="connsiteX166" fmla="*/ 1213926 w 3176570"/>
                <a:gd name="connsiteY166" fmla="*/ 1355757 h 2704299"/>
                <a:gd name="connsiteX167" fmla="*/ 1205557 w 3176570"/>
                <a:gd name="connsiteY167" fmla="*/ 1397890 h 2704299"/>
                <a:gd name="connsiteX168" fmla="*/ 1148130 w 3176570"/>
                <a:gd name="connsiteY168" fmla="*/ 1724276 h 2704299"/>
                <a:gd name="connsiteX169" fmla="*/ 1137741 w 3176570"/>
                <a:gd name="connsiteY169" fmla="*/ 1789207 h 2704299"/>
                <a:gd name="connsiteX170" fmla="*/ 2918579 w 3176570"/>
                <a:gd name="connsiteY170" fmla="*/ 1982268 h 2704299"/>
                <a:gd name="connsiteX171" fmla="*/ 2951188 w 3176570"/>
                <a:gd name="connsiteY171" fmla="*/ 1947927 h 2704299"/>
                <a:gd name="connsiteX172" fmla="*/ 2916558 w 3176570"/>
                <a:gd name="connsiteY172" fmla="*/ 1916471 h 2704299"/>
                <a:gd name="connsiteX173" fmla="*/ 2883660 w 3176570"/>
                <a:gd name="connsiteY173" fmla="*/ 1950524 h 2704299"/>
                <a:gd name="connsiteX174" fmla="*/ 2918579 w 3176570"/>
                <a:gd name="connsiteY174" fmla="*/ 1982268 h 2704299"/>
                <a:gd name="connsiteX175" fmla="*/ 2465505 w 3176570"/>
                <a:gd name="connsiteY175" fmla="*/ 2346458 h 2704299"/>
                <a:gd name="connsiteX176" fmla="*/ 2499269 w 3176570"/>
                <a:gd name="connsiteY176" fmla="*/ 2314426 h 2704299"/>
                <a:gd name="connsiteX177" fmla="*/ 2465505 w 3176570"/>
                <a:gd name="connsiteY177" fmla="*/ 2281527 h 2704299"/>
                <a:gd name="connsiteX178" fmla="*/ 2432318 w 3176570"/>
                <a:gd name="connsiteY178" fmla="*/ 2312983 h 2704299"/>
                <a:gd name="connsiteX179" fmla="*/ 2465505 w 3176570"/>
                <a:gd name="connsiteY179" fmla="*/ 2346458 h 27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3176570" h="2704299">
                  <a:moveTo>
                    <a:pt x="590301" y="0"/>
                  </a:moveTo>
                  <a:cubicBezTo>
                    <a:pt x="587127" y="11255"/>
                    <a:pt x="584529" y="23087"/>
                    <a:pt x="580778" y="34053"/>
                  </a:cubicBezTo>
                  <a:cubicBezTo>
                    <a:pt x="574718" y="52522"/>
                    <a:pt x="571832" y="71280"/>
                    <a:pt x="571832" y="90903"/>
                  </a:cubicBezTo>
                  <a:cubicBezTo>
                    <a:pt x="570389" y="239523"/>
                    <a:pt x="568657" y="388142"/>
                    <a:pt x="566926" y="536762"/>
                  </a:cubicBezTo>
                  <a:cubicBezTo>
                    <a:pt x="566637" y="552634"/>
                    <a:pt x="566637" y="568795"/>
                    <a:pt x="565772" y="584667"/>
                  </a:cubicBezTo>
                  <a:cubicBezTo>
                    <a:pt x="565194" y="593901"/>
                    <a:pt x="568657" y="598230"/>
                    <a:pt x="577892" y="600539"/>
                  </a:cubicBezTo>
                  <a:cubicBezTo>
                    <a:pt x="649460" y="619585"/>
                    <a:pt x="721029" y="639209"/>
                    <a:pt x="792597" y="658255"/>
                  </a:cubicBezTo>
                  <a:cubicBezTo>
                    <a:pt x="1158807" y="755796"/>
                    <a:pt x="1525306" y="853048"/>
                    <a:pt x="1891516" y="950300"/>
                  </a:cubicBezTo>
                  <a:cubicBezTo>
                    <a:pt x="2272155" y="1051592"/>
                    <a:pt x="2652795" y="1152884"/>
                    <a:pt x="3033434" y="1254176"/>
                  </a:cubicBezTo>
                  <a:cubicBezTo>
                    <a:pt x="3062581" y="1261968"/>
                    <a:pt x="3091728" y="1270048"/>
                    <a:pt x="3121740" y="1278417"/>
                  </a:cubicBezTo>
                  <a:cubicBezTo>
                    <a:pt x="3121163" y="1284477"/>
                    <a:pt x="3120586" y="1291403"/>
                    <a:pt x="3119720" y="1298041"/>
                  </a:cubicBezTo>
                  <a:cubicBezTo>
                    <a:pt x="3117123" y="1320262"/>
                    <a:pt x="3117700" y="1342482"/>
                    <a:pt x="3122606" y="1364703"/>
                  </a:cubicBezTo>
                  <a:cubicBezTo>
                    <a:pt x="3128378" y="1392407"/>
                    <a:pt x="3123183" y="1417802"/>
                    <a:pt x="3105002" y="1440023"/>
                  </a:cubicBezTo>
                  <a:cubicBezTo>
                    <a:pt x="3093171" y="1454452"/>
                    <a:pt x="3077587" y="1463110"/>
                    <a:pt x="3059406" y="1465707"/>
                  </a:cubicBezTo>
                  <a:cubicBezTo>
                    <a:pt x="3051615" y="1466861"/>
                    <a:pt x="3048441" y="1470324"/>
                    <a:pt x="3047863" y="1478404"/>
                  </a:cubicBezTo>
                  <a:cubicBezTo>
                    <a:pt x="3038917" y="1578542"/>
                    <a:pt x="3029394" y="1678680"/>
                    <a:pt x="3019871" y="1778818"/>
                  </a:cubicBezTo>
                  <a:cubicBezTo>
                    <a:pt x="3019871" y="1779684"/>
                    <a:pt x="3019871" y="1780261"/>
                    <a:pt x="3020159" y="1783147"/>
                  </a:cubicBezTo>
                  <a:cubicBezTo>
                    <a:pt x="3045555" y="1762657"/>
                    <a:pt x="3070084" y="1743034"/>
                    <a:pt x="3096057" y="1722545"/>
                  </a:cubicBezTo>
                  <a:cubicBezTo>
                    <a:pt x="3123183" y="1756309"/>
                    <a:pt x="3149733" y="1789495"/>
                    <a:pt x="3176571" y="1823260"/>
                  </a:cubicBezTo>
                  <a:cubicBezTo>
                    <a:pt x="3173108" y="1826145"/>
                    <a:pt x="3171088" y="1827877"/>
                    <a:pt x="3168779" y="1829897"/>
                  </a:cubicBezTo>
                  <a:cubicBezTo>
                    <a:pt x="3129532" y="1861352"/>
                    <a:pt x="3090573" y="1892808"/>
                    <a:pt x="3051037" y="1923686"/>
                  </a:cubicBezTo>
                  <a:cubicBezTo>
                    <a:pt x="3044689" y="1928592"/>
                    <a:pt x="3042957" y="1933209"/>
                    <a:pt x="3045266" y="1941001"/>
                  </a:cubicBezTo>
                  <a:cubicBezTo>
                    <a:pt x="3074413" y="2040850"/>
                    <a:pt x="3103271" y="2140988"/>
                    <a:pt x="3132418" y="2240837"/>
                  </a:cubicBezTo>
                  <a:cubicBezTo>
                    <a:pt x="3134438" y="2248340"/>
                    <a:pt x="3136746" y="2255555"/>
                    <a:pt x="3138766" y="2263058"/>
                  </a:cubicBezTo>
                  <a:cubicBezTo>
                    <a:pt x="3142230" y="2275756"/>
                    <a:pt x="3146847" y="2287588"/>
                    <a:pt x="3157524" y="2296245"/>
                  </a:cubicBezTo>
                  <a:cubicBezTo>
                    <a:pt x="3159833" y="2297977"/>
                    <a:pt x="3160987" y="2301151"/>
                    <a:pt x="3162719" y="2303460"/>
                  </a:cubicBezTo>
                  <a:cubicBezTo>
                    <a:pt x="3138189" y="2320775"/>
                    <a:pt x="3002844" y="2315291"/>
                    <a:pt x="2933873" y="2294514"/>
                  </a:cubicBezTo>
                  <a:cubicBezTo>
                    <a:pt x="2858265" y="2271716"/>
                    <a:pt x="2792757" y="2231603"/>
                    <a:pt x="2735906" y="2176772"/>
                  </a:cubicBezTo>
                  <a:cubicBezTo>
                    <a:pt x="2728115" y="2182833"/>
                    <a:pt x="2721189" y="2188027"/>
                    <a:pt x="2714263" y="2193799"/>
                  </a:cubicBezTo>
                  <a:cubicBezTo>
                    <a:pt x="2671841" y="2228140"/>
                    <a:pt x="2629420" y="2262481"/>
                    <a:pt x="2586710" y="2296534"/>
                  </a:cubicBezTo>
                  <a:cubicBezTo>
                    <a:pt x="2582381" y="2299997"/>
                    <a:pt x="2580361" y="2303460"/>
                    <a:pt x="2580361" y="2308943"/>
                  </a:cubicBezTo>
                  <a:cubicBezTo>
                    <a:pt x="2580649" y="2327123"/>
                    <a:pt x="2576609" y="2344438"/>
                    <a:pt x="2568240" y="2360599"/>
                  </a:cubicBezTo>
                  <a:cubicBezTo>
                    <a:pt x="2566509" y="2364062"/>
                    <a:pt x="2565066" y="2368391"/>
                    <a:pt x="2565066" y="2372431"/>
                  </a:cubicBezTo>
                  <a:cubicBezTo>
                    <a:pt x="2564777" y="2413986"/>
                    <a:pt x="2564777" y="2455831"/>
                    <a:pt x="2564489" y="2497387"/>
                  </a:cubicBezTo>
                  <a:cubicBezTo>
                    <a:pt x="2564489" y="2498541"/>
                    <a:pt x="2564777" y="2499407"/>
                    <a:pt x="2565066" y="2502004"/>
                  </a:cubicBezTo>
                  <a:cubicBezTo>
                    <a:pt x="2606333" y="2502004"/>
                    <a:pt x="2647312" y="2502004"/>
                    <a:pt x="2689733" y="2502004"/>
                  </a:cubicBezTo>
                  <a:cubicBezTo>
                    <a:pt x="2689733" y="2559143"/>
                    <a:pt x="2689733" y="2614839"/>
                    <a:pt x="2689733" y="2671690"/>
                  </a:cubicBezTo>
                  <a:cubicBezTo>
                    <a:pt x="2734752" y="2671690"/>
                    <a:pt x="2778616" y="2671690"/>
                    <a:pt x="2823058" y="2671690"/>
                  </a:cubicBezTo>
                  <a:cubicBezTo>
                    <a:pt x="2823058" y="2682945"/>
                    <a:pt x="2823058" y="2693334"/>
                    <a:pt x="2823058" y="2704300"/>
                  </a:cubicBezTo>
                  <a:cubicBezTo>
                    <a:pt x="1955870" y="2704300"/>
                    <a:pt x="1088682" y="2704300"/>
                    <a:pt x="220916" y="2704300"/>
                  </a:cubicBezTo>
                  <a:cubicBezTo>
                    <a:pt x="220916" y="2693622"/>
                    <a:pt x="220916" y="2683233"/>
                    <a:pt x="220916" y="2671979"/>
                  </a:cubicBezTo>
                  <a:cubicBezTo>
                    <a:pt x="272284" y="2671979"/>
                    <a:pt x="323363" y="2671979"/>
                    <a:pt x="375019" y="2671979"/>
                  </a:cubicBezTo>
                  <a:cubicBezTo>
                    <a:pt x="344718" y="2395806"/>
                    <a:pt x="314128" y="2120787"/>
                    <a:pt x="283827" y="1844903"/>
                  </a:cubicBezTo>
                  <a:cubicBezTo>
                    <a:pt x="280653" y="1845480"/>
                    <a:pt x="278056" y="1846058"/>
                    <a:pt x="275458" y="1846635"/>
                  </a:cubicBezTo>
                  <a:cubicBezTo>
                    <a:pt x="262184" y="1849521"/>
                    <a:pt x="253238" y="1846346"/>
                    <a:pt x="246023" y="1835669"/>
                  </a:cubicBezTo>
                  <a:cubicBezTo>
                    <a:pt x="239386" y="1825857"/>
                    <a:pt x="240251" y="1814602"/>
                    <a:pt x="247466" y="1803925"/>
                  </a:cubicBezTo>
                  <a:cubicBezTo>
                    <a:pt x="250352" y="1799596"/>
                    <a:pt x="252949" y="1794979"/>
                    <a:pt x="254392" y="1790073"/>
                  </a:cubicBezTo>
                  <a:cubicBezTo>
                    <a:pt x="258432" y="1776509"/>
                    <a:pt x="261606" y="1762946"/>
                    <a:pt x="265647" y="1749383"/>
                  </a:cubicBezTo>
                  <a:cubicBezTo>
                    <a:pt x="271130" y="1730913"/>
                    <a:pt x="269110" y="1712156"/>
                    <a:pt x="267089" y="1693686"/>
                  </a:cubicBezTo>
                  <a:cubicBezTo>
                    <a:pt x="257278" y="1604803"/>
                    <a:pt x="247466" y="1515631"/>
                    <a:pt x="237366" y="1426748"/>
                  </a:cubicBezTo>
                  <a:cubicBezTo>
                    <a:pt x="232460" y="1383461"/>
                    <a:pt x="227842" y="1340174"/>
                    <a:pt x="222936" y="1296886"/>
                  </a:cubicBezTo>
                  <a:cubicBezTo>
                    <a:pt x="221782" y="1287652"/>
                    <a:pt x="218031" y="1279860"/>
                    <a:pt x="211393" y="1272934"/>
                  </a:cubicBezTo>
                  <a:cubicBezTo>
                    <a:pt x="120778" y="1175105"/>
                    <a:pt x="56136" y="1063135"/>
                    <a:pt x="23238" y="933273"/>
                  </a:cubicBezTo>
                  <a:cubicBezTo>
                    <a:pt x="-50350" y="643537"/>
                    <a:pt x="53828" y="329849"/>
                    <a:pt x="293350" y="143425"/>
                  </a:cubicBezTo>
                  <a:cubicBezTo>
                    <a:pt x="374730" y="79937"/>
                    <a:pt x="465634" y="35207"/>
                    <a:pt x="564617" y="6349"/>
                  </a:cubicBezTo>
                  <a:cubicBezTo>
                    <a:pt x="572409" y="4040"/>
                    <a:pt x="580489" y="2309"/>
                    <a:pt x="588570" y="289"/>
                  </a:cubicBezTo>
                  <a:cubicBezTo>
                    <a:pt x="589147" y="0"/>
                    <a:pt x="589724" y="0"/>
                    <a:pt x="590301" y="0"/>
                  </a:cubicBezTo>
                  <a:close/>
                  <a:moveTo>
                    <a:pt x="2657124" y="2074037"/>
                  </a:moveTo>
                  <a:cubicBezTo>
                    <a:pt x="2587287" y="1945330"/>
                    <a:pt x="2577475" y="1812005"/>
                    <a:pt x="2626823" y="1674063"/>
                  </a:cubicBezTo>
                  <a:cubicBezTo>
                    <a:pt x="2637789" y="1688492"/>
                    <a:pt x="2651929" y="1697149"/>
                    <a:pt x="2666935" y="1704941"/>
                  </a:cubicBezTo>
                  <a:cubicBezTo>
                    <a:pt x="2754087" y="1749960"/>
                    <a:pt x="2841239" y="1794979"/>
                    <a:pt x="2927813" y="1840863"/>
                  </a:cubicBezTo>
                  <a:cubicBezTo>
                    <a:pt x="2937336" y="1846058"/>
                    <a:pt x="2944262" y="1846058"/>
                    <a:pt x="2951477" y="1838554"/>
                  </a:cubicBezTo>
                  <a:cubicBezTo>
                    <a:pt x="2951765" y="1838266"/>
                    <a:pt x="2951765" y="1838266"/>
                    <a:pt x="2952054" y="1837977"/>
                  </a:cubicBezTo>
                  <a:cubicBezTo>
                    <a:pt x="2966772" y="1829608"/>
                    <a:pt x="2971678" y="1816911"/>
                    <a:pt x="2973120" y="1800173"/>
                  </a:cubicBezTo>
                  <a:cubicBezTo>
                    <a:pt x="2978604" y="1734665"/>
                    <a:pt x="2985530" y="1669157"/>
                    <a:pt x="2991878" y="1603360"/>
                  </a:cubicBezTo>
                  <a:cubicBezTo>
                    <a:pt x="2996207" y="1558919"/>
                    <a:pt x="3000247" y="1514477"/>
                    <a:pt x="3004576" y="1470035"/>
                  </a:cubicBezTo>
                  <a:cubicBezTo>
                    <a:pt x="3005442" y="1462532"/>
                    <a:pt x="3003133" y="1457915"/>
                    <a:pt x="2997073" y="1453586"/>
                  </a:cubicBezTo>
                  <a:cubicBezTo>
                    <a:pt x="2949457" y="1417802"/>
                    <a:pt x="2896646" y="1390964"/>
                    <a:pt x="2842393" y="1367012"/>
                  </a:cubicBezTo>
                  <a:cubicBezTo>
                    <a:pt x="2744564" y="1323436"/>
                    <a:pt x="2643272" y="1289383"/>
                    <a:pt x="2541114" y="1258216"/>
                  </a:cubicBezTo>
                  <a:cubicBezTo>
                    <a:pt x="2333623" y="1194729"/>
                    <a:pt x="2122959" y="1143650"/>
                    <a:pt x="1912005" y="1094302"/>
                  </a:cubicBezTo>
                  <a:cubicBezTo>
                    <a:pt x="1762809" y="1059384"/>
                    <a:pt x="1613612" y="1024754"/>
                    <a:pt x="1464704" y="990124"/>
                  </a:cubicBezTo>
                  <a:cubicBezTo>
                    <a:pt x="1438731" y="984064"/>
                    <a:pt x="1413048" y="977138"/>
                    <a:pt x="1387075" y="970789"/>
                  </a:cubicBezTo>
                  <a:cubicBezTo>
                    <a:pt x="1387075" y="1000513"/>
                    <a:pt x="1387075" y="1029948"/>
                    <a:pt x="1387075" y="1060827"/>
                  </a:cubicBezTo>
                  <a:cubicBezTo>
                    <a:pt x="1411028" y="1060827"/>
                    <a:pt x="1434114" y="1060827"/>
                    <a:pt x="1458355" y="1060827"/>
                  </a:cubicBezTo>
                  <a:cubicBezTo>
                    <a:pt x="1458355" y="1091128"/>
                    <a:pt x="1458355" y="1119986"/>
                    <a:pt x="1458355" y="1149998"/>
                  </a:cubicBezTo>
                  <a:cubicBezTo>
                    <a:pt x="1488079" y="1149998"/>
                    <a:pt x="1516648" y="1149998"/>
                    <a:pt x="1545795" y="1149998"/>
                  </a:cubicBezTo>
                  <a:cubicBezTo>
                    <a:pt x="1545795" y="1217238"/>
                    <a:pt x="1545795" y="1283035"/>
                    <a:pt x="1545795" y="1349985"/>
                  </a:cubicBezTo>
                  <a:cubicBezTo>
                    <a:pt x="1526172" y="1349985"/>
                    <a:pt x="1507414" y="1349985"/>
                    <a:pt x="1488079" y="1349985"/>
                  </a:cubicBezTo>
                  <a:cubicBezTo>
                    <a:pt x="1572345" y="1791516"/>
                    <a:pt x="1656611" y="2231891"/>
                    <a:pt x="1740588" y="2671979"/>
                  </a:cubicBezTo>
                  <a:cubicBezTo>
                    <a:pt x="1959621" y="2671979"/>
                    <a:pt x="2177789" y="2671979"/>
                    <a:pt x="2395668" y="2671979"/>
                  </a:cubicBezTo>
                  <a:cubicBezTo>
                    <a:pt x="2395668" y="2598390"/>
                    <a:pt x="2395668" y="2525668"/>
                    <a:pt x="2395668" y="2450636"/>
                  </a:cubicBezTo>
                  <a:cubicBezTo>
                    <a:pt x="2347764" y="2489018"/>
                    <a:pt x="2301591" y="2526245"/>
                    <a:pt x="2253975" y="2564337"/>
                  </a:cubicBezTo>
                  <a:cubicBezTo>
                    <a:pt x="2227137" y="2530574"/>
                    <a:pt x="2200587" y="2497387"/>
                    <a:pt x="2173749" y="2463623"/>
                  </a:cubicBezTo>
                  <a:cubicBezTo>
                    <a:pt x="2181829" y="2456985"/>
                    <a:pt x="2188755" y="2450636"/>
                    <a:pt x="2195970" y="2444865"/>
                  </a:cubicBezTo>
                  <a:cubicBezTo>
                    <a:pt x="2247338" y="2403886"/>
                    <a:pt x="2298417" y="2362907"/>
                    <a:pt x="2350073" y="2322218"/>
                  </a:cubicBezTo>
                  <a:cubicBezTo>
                    <a:pt x="2357287" y="2316446"/>
                    <a:pt x="2361039" y="2309809"/>
                    <a:pt x="2361327" y="2300574"/>
                  </a:cubicBezTo>
                  <a:cubicBezTo>
                    <a:pt x="2362193" y="2278642"/>
                    <a:pt x="2369985" y="2259307"/>
                    <a:pt x="2383548" y="2241992"/>
                  </a:cubicBezTo>
                  <a:cubicBezTo>
                    <a:pt x="2411540" y="2206785"/>
                    <a:pt x="2448190" y="2195242"/>
                    <a:pt x="2491766" y="2201302"/>
                  </a:cubicBezTo>
                  <a:cubicBezTo>
                    <a:pt x="2495229" y="2201879"/>
                    <a:pt x="2500135" y="2200436"/>
                    <a:pt x="2502732" y="2198127"/>
                  </a:cubicBezTo>
                  <a:cubicBezTo>
                    <a:pt x="2553523" y="2156860"/>
                    <a:pt x="2604890" y="2115882"/>
                    <a:pt x="2657124" y="2074037"/>
                  </a:cubicBezTo>
                  <a:close/>
                  <a:moveTo>
                    <a:pt x="381368" y="2671979"/>
                  </a:moveTo>
                  <a:cubicBezTo>
                    <a:pt x="385697" y="2671979"/>
                    <a:pt x="389448" y="2671979"/>
                    <a:pt x="392911" y="2671979"/>
                  </a:cubicBezTo>
                  <a:cubicBezTo>
                    <a:pt x="564906" y="2671979"/>
                    <a:pt x="736901" y="2671979"/>
                    <a:pt x="909184" y="2671690"/>
                  </a:cubicBezTo>
                  <a:cubicBezTo>
                    <a:pt x="918707" y="2671690"/>
                    <a:pt x="931405" y="2674576"/>
                    <a:pt x="936888" y="2669670"/>
                  </a:cubicBezTo>
                  <a:cubicBezTo>
                    <a:pt x="942948" y="2664187"/>
                    <a:pt x="942659" y="2651489"/>
                    <a:pt x="944391" y="2641678"/>
                  </a:cubicBezTo>
                  <a:cubicBezTo>
                    <a:pt x="957954" y="2562895"/>
                    <a:pt x="971229" y="2484112"/>
                    <a:pt x="985081" y="2405618"/>
                  </a:cubicBezTo>
                  <a:cubicBezTo>
                    <a:pt x="1005570" y="2288453"/>
                    <a:pt x="1026348" y="2171289"/>
                    <a:pt x="1047126" y="2054125"/>
                  </a:cubicBezTo>
                  <a:cubicBezTo>
                    <a:pt x="1067904" y="1936095"/>
                    <a:pt x="1088393" y="1818065"/>
                    <a:pt x="1109171" y="1700035"/>
                  </a:cubicBezTo>
                  <a:cubicBezTo>
                    <a:pt x="1127929" y="1593260"/>
                    <a:pt x="1146975" y="1486196"/>
                    <a:pt x="1165733" y="1379421"/>
                  </a:cubicBezTo>
                  <a:cubicBezTo>
                    <a:pt x="1167465" y="1369609"/>
                    <a:pt x="1168619" y="1359509"/>
                    <a:pt x="1170350" y="1348543"/>
                  </a:cubicBezTo>
                  <a:cubicBezTo>
                    <a:pt x="1162847" y="1348543"/>
                    <a:pt x="1157364" y="1348543"/>
                    <a:pt x="1151593" y="1348543"/>
                  </a:cubicBezTo>
                  <a:cubicBezTo>
                    <a:pt x="1141492" y="1348543"/>
                    <a:pt x="1131103" y="1348543"/>
                    <a:pt x="1121003" y="1348831"/>
                  </a:cubicBezTo>
                  <a:cubicBezTo>
                    <a:pt x="1113211" y="1349120"/>
                    <a:pt x="1110902" y="1346234"/>
                    <a:pt x="1110902" y="1338154"/>
                  </a:cubicBezTo>
                  <a:cubicBezTo>
                    <a:pt x="1111191" y="1278129"/>
                    <a:pt x="1111191" y="1217815"/>
                    <a:pt x="1111191" y="1157790"/>
                  </a:cubicBezTo>
                  <a:cubicBezTo>
                    <a:pt x="1111191" y="1155193"/>
                    <a:pt x="1111191" y="1152596"/>
                    <a:pt x="1111191" y="1148555"/>
                  </a:cubicBezTo>
                  <a:cubicBezTo>
                    <a:pt x="1141204" y="1148555"/>
                    <a:pt x="1170350" y="1148555"/>
                    <a:pt x="1200651" y="1148555"/>
                  </a:cubicBezTo>
                  <a:cubicBezTo>
                    <a:pt x="1200651" y="1118254"/>
                    <a:pt x="1200651" y="1089108"/>
                    <a:pt x="1200651" y="1059095"/>
                  </a:cubicBezTo>
                  <a:cubicBezTo>
                    <a:pt x="1223449" y="1059095"/>
                    <a:pt x="1244804" y="1059095"/>
                    <a:pt x="1266737" y="1059095"/>
                  </a:cubicBezTo>
                  <a:cubicBezTo>
                    <a:pt x="1266737" y="1055344"/>
                    <a:pt x="1266737" y="1052746"/>
                    <a:pt x="1266737" y="1049860"/>
                  </a:cubicBezTo>
                  <a:cubicBezTo>
                    <a:pt x="1266737" y="1015519"/>
                    <a:pt x="1266160" y="980889"/>
                    <a:pt x="1266448" y="946548"/>
                  </a:cubicBezTo>
                  <a:cubicBezTo>
                    <a:pt x="1266448" y="939334"/>
                    <a:pt x="1264428" y="936448"/>
                    <a:pt x="1257213" y="934428"/>
                  </a:cubicBezTo>
                  <a:cubicBezTo>
                    <a:pt x="1164867" y="910187"/>
                    <a:pt x="1072521" y="885657"/>
                    <a:pt x="980175" y="861128"/>
                  </a:cubicBezTo>
                  <a:cubicBezTo>
                    <a:pt x="829824" y="821304"/>
                    <a:pt x="679473" y="781191"/>
                    <a:pt x="529122" y="741367"/>
                  </a:cubicBezTo>
                  <a:cubicBezTo>
                    <a:pt x="524504" y="740212"/>
                    <a:pt x="521041" y="739058"/>
                    <a:pt x="517867" y="744830"/>
                  </a:cubicBezTo>
                  <a:cubicBezTo>
                    <a:pt x="432735" y="891718"/>
                    <a:pt x="347027" y="1038029"/>
                    <a:pt x="261895" y="1184917"/>
                  </a:cubicBezTo>
                  <a:cubicBezTo>
                    <a:pt x="256412" y="1194151"/>
                    <a:pt x="252372" y="1204252"/>
                    <a:pt x="248909" y="1214352"/>
                  </a:cubicBezTo>
                  <a:cubicBezTo>
                    <a:pt x="243426" y="1231090"/>
                    <a:pt x="237943" y="1247828"/>
                    <a:pt x="234191" y="1265142"/>
                  </a:cubicBezTo>
                  <a:cubicBezTo>
                    <a:pt x="231594" y="1276974"/>
                    <a:pt x="229574" y="1289672"/>
                    <a:pt x="230728" y="1301792"/>
                  </a:cubicBezTo>
                  <a:cubicBezTo>
                    <a:pt x="237366" y="1367589"/>
                    <a:pt x="244869" y="1433386"/>
                    <a:pt x="252083" y="1499182"/>
                  </a:cubicBezTo>
                  <a:cubicBezTo>
                    <a:pt x="260741" y="1577388"/>
                    <a:pt x="269398" y="1655882"/>
                    <a:pt x="278056" y="1734088"/>
                  </a:cubicBezTo>
                  <a:cubicBezTo>
                    <a:pt x="281230" y="1761214"/>
                    <a:pt x="282961" y="1788341"/>
                    <a:pt x="294505" y="1814025"/>
                  </a:cubicBezTo>
                  <a:cubicBezTo>
                    <a:pt x="296525" y="1818354"/>
                    <a:pt x="294793" y="1824702"/>
                    <a:pt x="294216" y="1829897"/>
                  </a:cubicBezTo>
                  <a:cubicBezTo>
                    <a:pt x="293350" y="1838843"/>
                    <a:pt x="290465" y="1847789"/>
                    <a:pt x="291619" y="1856446"/>
                  </a:cubicBezTo>
                  <a:cubicBezTo>
                    <a:pt x="296525" y="1903774"/>
                    <a:pt x="302296" y="1951101"/>
                    <a:pt x="307491" y="1998717"/>
                  </a:cubicBezTo>
                  <a:cubicBezTo>
                    <a:pt x="318746" y="2101164"/>
                    <a:pt x="330000" y="2203610"/>
                    <a:pt x="341255" y="2306057"/>
                  </a:cubicBezTo>
                  <a:cubicBezTo>
                    <a:pt x="352798" y="2411966"/>
                    <a:pt x="364341" y="2518164"/>
                    <a:pt x="375885" y="2624074"/>
                  </a:cubicBezTo>
                  <a:cubicBezTo>
                    <a:pt x="377039" y="2639657"/>
                    <a:pt x="379348" y="2655529"/>
                    <a:pt x="381368" y="2671979"/>
                  </a:cubicBezTo>
                  <a:close/>
                  <a:moveTo>
                    <a:pt x="1695858" y="2671401"/>
                  </a:moveTo>
                  <a:cubicBezTo>
                    <a:pt x="1671328" y="2544137"/>
                    <a:pt x="1647087" y="2418315"/>
                    <a:pt x="1622269" y="2290185"/>
                  </a:cubicBezTo>
                  <a:cubicBezTo>
                    <a:pt x="1430651" y="2417738"/>
                    <a:pt x="1241630" y="2543560"/>
                    <a:pt x="1052320" y="2669381"/>
                  </a:cubicBezTo>
                  <a:cubicBezTo>
                    <a:pt x="1052609" y="2669959"/>
                    <a:pt x="1053186" y="2670824"/>
                    <a:pt x="1053475" y="2671401"/>
                  </a:cubicBezTo>
                  <a:cubicBezTo>
                    <a:pt x="1266737" y="2671401"/>
                    <a:pt x="1479999" y="2671401"/>
                    <a:pt x="1695858" y="2671401"/>
                  </a:cubicBezTo>
                  <a:close/>
                  <a:moveTo>
                    <a:pt x="1567727" y="2237374"/>
                  </a:moveTo>
                  <a:cubicBezTo>
                    <a:pt x="1568016" y="2236797"/>
                    <a:pt x="1568305" y="2235931"/>
                    <a:pt x="1568593" y="2235354"/>
                  </a:cubicBezTo>
                  <a:cubicBezTo>
                    <a:pt x="1421705" y="2108667"/>
                    <a:pt x="1274817" y="1981979"/>
                    <a:pt x="1126197" y="1854138"/>
                  </a:cubicBezTo>
                  <a:cubicBezTo>
                    <a:pt x="1103688" y="1983422"/>
                    <a:pt x="1081756" y="2110398"/>
                    <a:pt x="1059824" y="2237374"/>
                  </a:cubicBezTo>
                  <a:cubicBezTo>
                    <a:pt x="1229798" y="2237374"/>
                    <a:pt x="1398907" y="2237374"/>
                    <a:pt x="1567727" y="2237374"/>
                  </a:cubicBezTo>
                  <a:close/>
                  <a:moveTo>
                    <a:pt x="985369" y="2659281"/>
                  </a:moveTo>
                  <a:cubicBezTo>
                    <a:pt x="985947" y="2659858"/>
                    <a:pt x="986524" y="2660147"/>
                    <a:pt x="987101" y="2660724"/>
                  </a:cubicBezTo>
                  <a:cubicBezTo>
                    <a:pt x="1175545" y="2535479"/>
                    <a:pt x="1364277" y="2409946"/>
                    <a:pt x="1552721" y="2284702"/>
                  </a:cubicBezTo>
                  <a:cubicBezTo>
                    <a:pt x="1552433" y="2283836"/>
                    <a:pt x="1552144" y="2283259"/>
                    <a:pt x="1551567" y="2282393"/>
                  </a:cubicBezTo>
                  <a:cubicBezTo>
                    <a:pt x="1550701" y="2282393"/>
                    <a:pt x="1549547" y="2282105"/>
                    <a:pt x="1548681" y="2282105"/>
                  </a:cubicBezTo>
                  <a:cubicBezTo>
                    <a:pt x="1385055" y="2282105"/>
                    <a:pt x="1221141" y="2282393"/>
                    <a:pt x="1057515" y="2282105"/>
                  </a:cubicBezTo>
                  <a:cubicBezTo>
                    <a:pt x="1052320" y="2282105"/>
                    <a:pt x="1050589" y="2283836"/>
                    <a:pt x="1049723" y="2289031"/>
                  </a:cubicBezTo>
                  <a:cubicBezTo>
                    <a:pt x="1032408" y="2389169"/>
                    <a:pt x="1014805" y="2489306"/>
                    <a:pt x="997201" y="2589444"/>
                  </a:cubicBezTo>
                  <a:cubicBezTo>
                    <a:pt x="993450" y="2612531"/>
                    <a:pt x="989410" y="2635906"/>
                    <a:pt x="985369" y="2659281"/>
                  </a:cubicBezTo>
                  <a:close/>
                  <a:moveTo>
                    <a:pt x="1183914" y="1843460"/>
                  </a:moveTo>
                  <a:cubicBezTo>
                    <a:pt x="1183625" y="1844037"/>
                    <a:pt x="1183337" y="1844615"/>
                    <a:pt x="1183048" y="1845192"/>
                  </a:cubicBezTo>
                  <a:cubicBezTo>
                    <a:pt x="1323587" y="1966107"/>
                    <a:pt x="1464127" y="2087312"/>
                    <a:pt x="1606397" y="2209671"/>
                  </a:cubicBezTo>
                  <a:cubicBezTo>
                    <a:pt x="1606109" y="2205342"/>
                    <a:pt x="1606109" y="2203899"/>
                    <a:pt x="1605820" y="2202167"/>
                  </a:cubicBezTo>
                  <a:cubicBezTo>
                    <a:pt x="1583599" y="2085292"/>
                    <a:pt x="1561090" y="1968416"/>
                    <a:pt x="1539158" y="1851541"/>
                  </a:cubicBezTo>
                  <a:cubicBezTo>
                    <a:pt x="1538004" y="1844615"/>
                    <a:pt x="1535695" y="1842595"/>
                    <a:pt x="1528769" y="1842595"/>
                  </a:cubicBezTo>
                  <a:cubicBezTo>
                    <a:pt x="1416511" y="1842883"/>
                    <a:pt x="1304541" y="1842595"/>
                    <a:pt x="1192283" y="1842595"/>
                  </a:cubicBezTo>
                  <a:cubicBezTo>
                    <a:pt x="1189108" y="1843172"/>
                    <a:pt x="1186511" y="1843172"/>
                    <a:pt x="1183914" y="1843460"/>
                  </a:cubicBezTo>
                  <a:close/>
                  <a:moveTo>
                    <a:pt x="1457778" y="1424728"/>
                  </a:moveTo>
                  <a:cubicBezTo>
                    <a:pt x="1456623" y="1424440"/>
                    <a:pt x="1455469" y="1424440"/>
                    <a:pt x="1454315" y="1424151"/>
                  </a:cubicBezTo>
                  <a:cubicBezTo>
                    <a:pt x="1365432" y="1548530"/>
                    <a:pt x="1276837" y="1672620"/>
                    <a:pt x="1187088" y="1798442"/>
                  </a:cubicBezTo>
                  <a:cubicBezTo>
                    <a:pt x="1301944" y="1798442"/>
                    <a:pt x="1414202" y="1798442"/>
                    <a:pt x="1528480" y="1798442"/>
                  </a:cubicBezTo>
                  <a:cubicBezTo>
                    <a:pt x="1504817" y="1673197"/>
                    <a:pt x="1481153" y="1548818"/>
                    <a:pt x="1457778" y="1424728"/>
                  </a:cubicBezTo>
                  <a:close/>
                  <a:moveTo>
                    <a:pt x="1137741" y="1789207"/>
                  </a:moveTo>
                  <a:cubicBezTo>
                    <a:pt x="1138318" y="1789495"/>
                    <a:pt x="1138895" y="1789495"/>
                    <a:pt x="1139184" y="1789784"/>
                  </a:cubicBezTo>
                  <a:cubicBezTo>
                    <a:pt x="1140915" y="1787475"/>
                    <a:pt x="1142646" y="1785167"/>
                    <a:pt x="1144378" y="1782858"/>
                  </a:cubicBezTo>
                  <a:cubicBezTo>
                    <a:pt x="1242496" y="1645782"/>
                    <a:pt x="1340614" y="1508417"/>
                    <a:pt x="1438443" y="1371052"/>
                  </a:cubicBezTo>
                  <a:cubicBezTo>
                    <a:pt x="1441329" y="1367012"/>
                    <a:pt x="1442483" y="1360952"/>
                    <a:pt x="1443349" y="1355757"/>
                  </a:cubicBezTo>
                  <a:cubicBezTo>
                    <a:pt x="1443926" y="1351140"/>
                    <a:pt x="1441617" y="1348543"/>
                    <a:pt x="1436134" y="1348543"/>
                  </a:cubicBezTo>
                  <a:cubicBezTo>
                    <a:pt x="1365143" y="1348543"/>
                    <a:pt x="1293863" y="1348543"/>
                    <a:pt x="1222872" y="1348254"/>
                  </a:cubicBezTo>
                  <a:cubicBezTo>
                    <a:pt x="1217389" y="1348254"/>
                    <a:pt x="1214792" y="1350563"/>
                    <a:pt x="1213926" y="1355757"/>
                  </a:cubicBezTo>
                  <a:cubicBezTo>
                    <a:pt x="1211329" y="1369898"/>
                    <a:pt x="1208155" y="1383750"/>
                    <a:pt x="1205557" y="1397890"/>
                  </a:cubicBezTo>
                  <a:cubicBezTo>
                    <a:pt x="1186511" y="1506685"/>
                    <a:pt x="1167176" y="1615481"/>
                    <a:pt x="1148130" y="1724276"/>
                  </a:cubicBezTo>
                  <a:cubicBezTo>
                    <a:pt x="1144667" y="1745920"/>
                    <a:pt x="1141204" y="1767563"/>
                    <a:pt x="1137741" y="1789207"/>
                  </a:cubicBezTo>
                  <a:close/>
                  <a:moveTo>
                    <a:pt x="2918579" y="1982268"/>
                  </a:moveTo>
                  <a:cubicBezTo>
                    <a:pt x="2937048" y="1981979"/>
                    <a:pt x="2951188" y="1967262"/>
                    <a:pt x="2951188" y="1947927"/>
                  </a:cubicBezTo>
                  <a:cubicBezTo>
                    <a:pt x="2951188" y="1930612"/>
                    <a:pt x="2935605" y="1916471"/>
                    <a:pt x="2916558" y="1916471"/>
                  </a:cubicBezTo>
                  <a:cubicBezTo>
                    <a:pt x="2898089" y="1916471"/>
                    <a:pt x="2883660" y="1931189"/>
                    <a:pt x="2883660" y="1950524"/>
                  </a:cubicBezTo>
                  <a:cubicBezTo>
                    <a:pt x="2883660" y="1968128"/>
                    <a:pt x="2899244" y="1982268"/>
                    <a:pt x="2918579" y="1982268"/>
                  </a:cubicBezTo>
                  <a:close/>
                  <a:moveTo>
                    <a:pt x="2465505" y="2346458"/>
                  </a:moveTo>
                  <a:cubicBezTo>
                    <a:pt x="2485129" y="2346458"/>
                    <a:pt x="2499269" y="2332895"/>
                    <a:pt x="2499269" y="2314426"/>
                  </a:cubicBezTo>
                  <a:cubicBezTo>
                    <a:pt x="2499269" y="2294802"/>
                    <a:pt x="2485417" y="2281527"/>
                    <a:pt x="2465505" y="2281527"/>
                  </a:cubicBezTo>
                  <a:cubicBezTo>
                    <a:pt x="2446170" y="2281527"/>
                    <a:pt x="2432030" y="2294802"/>
                    <a:pt x="2432318" y="2312983"/>
                  </a:cubicBezTo>
                  <a:cubicBezTo>
                    <a:pt x="2432607" y="2332895"/>
                    <a:pt x="2445882" y="2346458"/>
                    <a:pt x="2465505" y="234645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5FF1E1-445A-417C-B8F8-D17D4F391713}"/>
                </a:ext>
              </a:extLst>
            </p:cNvPr>
            <p:cNvGrpSpPr/>
            <p:nvPr/>
          </p:nvGrpSpPr>
          <p:grpSpPr>
            <a:xfrm>
              <a:off x="1105119" y="4329161"/>
              <a:ext cx="3600638" cy="1900853"/>
              <a:chOff x="1013516" y="4208134"/>
              <a:chExt cx="4025348" cy="212506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EC0318C-380B-4A83-9D5A-044FDC247DDB}"/>
                  </a:ext>
                </a:extLst>
              </p:cNvPr>
              <p:cNvGrpSpPr/>
              <p:nvPr/>
            </p:nvGrpSpPr>
            <p:grpSpPr>
              <a:xfrm>
                <a:off x="1013516" y="4208134"/>
                <a:ext cx="4025348" cy="2125066"/>
                <a:chOff x="1214483" y="1520686"/>
                <a:chExt cx="4025348" cy="2125066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09392CB-AB89-4778-BFD1-72ACFACAA288}"/>
                    </a:ext>
                  </a:extLst>
                </p:cNvPr>
                <p:cNvSpPr/>
                <p:nvPr/>
              </p:nvSpPr>
              <p:spPr>
                <a:xfrm>
                  <a:off x="1214483" y="1520686"/>
                  <a:ext cx="4025348" cy="1520688"/>
                </a:xfrm>
                <a:custGeom>
                  <a:avLst/>
                  <a:gdLst>
                    <a:gd name="connsiteX0" fmla="*/ 0 w 4025348"/>
                    <a:gd name="connsiteY0" fmla="*/ 795130 h 1520688"/>
                    <a:gd name="connsiteX1" fmla="*/ 0 w 4025348"/>
                    <a:gd name="connsiteY1" fmla="*/ 795131 h 1520688"/>
                    <a:gd name="connsiteX2" fmla="*/ 0 w 4025348"/>
                    <a:gd name="connsiteY2" fmla="*/ 795131 h 1520688"/>
                    <a:gd name="connsiteX3" fmla="*/ 2024017 w 4025348"/>
                    <a:gd name="connsiteY3" fmla="*/ 0 h 1520688"/>
                    <a:gd name="connsiteX4" fmla="*/ 2360289 w 4025348"/>
                    <a:gd name="connsiteY4" fmla="*/ 0 h 1520688"/>
                    <a:gd name="connsiteX5" fmla="*/ 2373542 w 4025348"/>
                    <a:gd name="connsiteY5" fmla="*/ 13253 h 1520688"/>
                    <a:gd name="connsiteX6" fmla="*/ 2373542 w 4025348"/>
                    <a:gd name="connsiteY6" fmla="*/ 66261 h 1520688"/>
                    <a:gd name="connsiteX7" fmla="*/ 2372170 w 4025348"/>
                    <a:gd name="connsiteY7" fmla="*/ 69574 h 1520688"/>
                    <a:gd name="connsiteX8" fmla="*/ 3299791 w 4025348"/>
                    <a:gd name="connsiteY8" fmla="*/ 69574 h 1520688"/>
                    <a:gd name="connsiteX9" fmla="*/ 4025348 w 4025348"/>
                    <a:gd name="connsiteY9" fmla="*/ 795131 h 1520688"/>
                    <a:gd name="connsiteX10" fmla="*/ 4025347 w 4025348"/>
                    <a:gd name="connsiteY10" fmla="*/ 795131 h 1520688"/>
                    <a:gd name="connsiteX11" fmla="*/ 3299790 w 4025348"/>
                    <a:gd name="connsiteY11" fmla="*/ 1520688 h 1520688"/>
                    <a:gd name="connsiteX12" fmla="*/ 725557 w 4025348"/>
                    <a:gd name="connsiteY12" fmla="*/ 1520687 h 1520688"/>
                    <a:gd name="connsiteX13" fmla="*/ 14741 w 4025348"/>
                    <a:gd name="connsiteY13" fmla="*/ 941355 h 1520688"/>
                    <a:gd name="connsiteX14" fmla="*/ 0 w 4025348"/>
                    <a:gd name="connsiteY14" fmla="*/ 795131 h 1520688"/>
                    <a:gd name="connsiteX15" fmla="*/ 14741 w 4025348"/>
                    <a:gd name="connsiteY15" fmla="*/ 648906 h 1520688"/>
                    <a:gd name="connsiteX16" fmla="*/ 725557 w 4025348"/>
                    <a:gd name="connsiteY16" fmla="*/ 69574 h 1520688"/>
                    <a:gd name="connsiteX17" fmla="*/ 2012137 w 4025348"/>
                    <a:gd name="connsiteY17" fmla="*/ 69574 h 1520688"/>
                    <a:gd name="connsiteX18" fmla="*/ 2010764 w 4025348"/>
                    <a:gd name="connsiteY18" fmla="*/ 66261 h 1520688"/>
                    <a:gd name="connsiteX19" fmla="*/ 2010764 w 4025348"/>
                    <a:gd name="connsiteY19" fmla="*/ 13253 h 1520688"/>
                    <a:gd name="connsiteX20" fmla="*/ 2024017 w 4025348"/>
                    <a:gd name="connsiteY20" fmla="*/ 0 h 1520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25348" h="1520688">
                      <a:moveTo>
                        <a:pt x="0" y="795130"/>
                      </a:moveTo>
                      <a:lnTo>
                        <a:pt x="0" y="795131"/>
                      </a:lnTo>
                      <a:lnTo>
                        <a:pt x="0" y="795131"/>
                      </a:lnTo>
                      <a:close/>
                      <a:moveTo>
                        <a:pt x="2024017" y="0"/>
                      </a:moveTo>
                      <a:lnTo>
                        <a:pt x="2360289" y="0"/>
                      </a:lnTo>
                      <a:cubicBezTo>
                        <a:pt x="2367608" y="0"/>
                        <a:pt x="2373542" y="5934"/>
                        <a:pt x="2373542" y="13253"/>
                      </a:cubicBezTo>
                      <a:lnTo>
                        <a:pt x="2373542" y="66261"/>
                      </a:lnTo>
                      <a:lnTo>
                        <a:pt x="2372170" y="69574"/>
                      </a:lnTo>
                      <a:lnTo>
                        <a:pt x="3299791" y="69574"/>
                      </a:lnTo>
                      <a:cubicBezTo>
                        <a:pt x="3700505" y="69574"/>
                        <a:pt x="4025348" y="394417"/>
                        <a:pt x="4025348" y="795131"/>
                      </a:cubicBezTo>
                      <a:lnTo>
                        <a:pt x="4025347" y="795131"/>
                      </a:lnTo>
                      <a:cubicBezTo>
                        <a:pt x="4025347" y="1195845"/>
                        <a:pt x="3700504" y="1520688"/>
                        <a:pt x="3299790" y="1520688"/>
                      </a:cubicBezTo>
                      <a:lnTo>
                        <a:pt x="725557" y="1520687"/>
                      </a:lnTo>
                      <a:cubicBezTo>
                        <a:pt x="374932" y="1520687"/>
                        <a:pt x="82396" y="1271979"/>
                        <a:pt x="14741" y="941355"/>
                      </a:cubicBezTo>
                      <a:lnTo>
                        <a:pt x="0" y="795131"/>
                      </a:lnTo>
                      <a:lnTo>
                        <a:pt x="14741" y="648906"/>
                      </a:lnTo>
                      <a:cubicBezTo>
                        <a:pt x="82396" y="318282"/>
                        <a:pt x="374932" y="69574"/>
                        <a:pt x="725557" y="69574"/>
                      </a:cubicBezTo>
                      <a:lnTo>
                        <a:pt x="2012137" y="69574"/>
                      </a:lnTo>
                      <a:lnTo>
                        <a:pt x="2010764" y="66261"/>
                      </a:lnTo>
                      <a:lnTo>
                        <a:pt x="2010764" y="13253"/>
                      </a:lnTo>
                      <a:cubicBezTo>
                        <a:pt x="2010764" y="5934"/>
                        <a:pt x="2016698" y="0"/>
                        <a:pt x="202401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13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71011F-1B14-4935-AD1A-6B4A0CD835B9}"/>
                    </a:ext>
                  </a:extLst>
                </p:cNvPr>
                <p:cNvSpPr/>
                <p:nvPr/>
              </p:nvSpPr>
              <p:spPr>
                <a:xfrm>
                  <a:off x="1222513" y="3089826"/>
                  <a:ext cx="4005470" cy="1304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B019339-E5EE-402E-9713-D0128F8F1C8A}"/>
                    </a:ext>
                  </a:extLst>
                </p:cNvPr>
                <p:cNvSpPr/>
                <p:nvPr/>
              </p:nvSpPr>
              <p:spPr>
                <a:xfrm>
                  <a:off x="1356540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21E7388-B189-4A86-A651-A866A06C053F}"/>
                    </a:ext>
                  </a:extLst>
                </p:cNvPr>
                <p:cNvSpPr/>
                <p:nvPr/>
              </p:nvSpPr>
              <p:spPr>
                <a:xfrm>
                  <a:off x="1790043" y="3220278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6BC37AE-5156-4539-9C5C-DC6D5CCE86EE}"/>
                    </a:ext>
                  </a:extLst>
                </p:cNvPr>
                <p:cNvSpPr/>
                <p:nvPr/>
              </p:nvSpPr>
              <p:spPr>
                <a:xfrm>
                  <a:off x="4156269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F8AFF18-632F-4DC2-A575-0EA60AD65865}"/>
                    </a:ext>
                  </a:extLst>
                </p:cNvPr>
                <p:cNvSpPr/>
                <p:nvPr/>
              </p:nvSpPr>
              <p:spPr>
                <a:xfrm>
                  <a:off x="4589772" y="3212249"/>
                  <a:ext cx="425474" cy="425474"/>
                </a:xfrm>
                <a:custGeom>
                  <a:avLst/>
                  <a:gdLst>
                    <a:gd name="connsiteX0" fmla="*/ 212738 w 425474"/>
                    <a:gd name="connsiteY0" fmla="*/ 117412 h 425474"/>
                    <a:gd name="connsiteX1" fmla="*/ 117412 w 425474"/>
                    <a:gd name="connsiteY1" fmla="*/ 212738 h 425474"/>
                    <a:gd name="connsiteX2" fmla="*/ 212738 w 425474"/>
                    <a:gd name="connsiteY2" fmla="*/ 308064 h 425474"/>
                    <a:gd name="connsiteX3" fmla="*/ 308064 w 425474"/>
                    <a:gd name="connsiteY3" fmla="*/ 212738 h 425474"/>
                    <a:gd name="connsiteX4" fmla="*/ 212738 w 425474"/>
                    <a:gd name="connsiteY4" fmla="*/ 117412 h 425474"/>
                    <a:gd name="connsiteX5" fmla="*/ 212737 w 425474"/>
                    <a:gd name="connsiteY5" fmla="*/ 0 h 425474"/>
                    <a:gd name="connsiteX6" fmla="*/ 425474 w 425474"/>
                    <a:gd name="connsiteY6" fmla="*/ 212737 h 425474"/>
                    <a:gd name="connsiteX7" fmla="*/ 212737 w 425474"/>
                    <a:gd name="connsiteY7" fmla="*/ 425474 h 425474"/>
                    <a:gd name="connsiteX8" fmla="*/ 0 w 425474"/>
                    <a:gd name="connsiteY8" fmla="*/ 212737 h 425474"/>
                    <a:gd name="connsiteX9" fmla="*/ 212737 w 425474"/>
                    <a:gd name="connsiteY9" fmla="*/ 0 h 425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5474" h="425474">
                      <a:moveTo>
                        <a:pt x="212738" y="117412"/>
                      </a:moveTo>
                      <a:cubicBezTo>
                        <a:pt x="160091" y="117412"/>
                        <a:pt x="117412" y="160091"/>
                        <a:pt x="117412" y="212738"/>
                      </a:cubicBezTo>
                      <a:cubicBezTo>
                        <a:pt x="117412" y="265385"/>
                        <a:pt x="160091" y="308064"/>
                        <a:pt x="212738" y="308064"/>
                      </a:cubicBezTo>
                      <a:cubicBezTo>
                        <a:pt x="265385" y="308064"/>
                        <a:pt x="308064" y="265385"/>
                        <a:pt x="308064" y="212738"/>
                      </a:cubicBezTo>
                      <a:cubicBezTo>
                        <a:pt x="308064" y="160091"/>
                        <a:pt x="265385" y="117412"/>
                        <a:pt x="212738" y="117412"/>
                      </a:cubicBezTo>
                      <a:close/>
                      <a:moveTo>
                        <a:pt x="212737" y="0"/>
                      </a:moveTo>
                      <a:cubicBezTo>
                        <a:pt x="330228" y="0"/>
                        <a:pt x="425474" y="95246"/>
                        <a:pt x="425474" y="212737"/>
                      </a:cubicBezTo>
                      <a:cubicBezTo>
                        <a:pt x="425474" y="330228"/>
                        <a:pt x="330228" y="425474"/>
                        <a:pt x="212737" y="425474"/>
                      </a:cubicBezTo>
                      <a:cubicBezTo>
                        <a:pt x="95246" y="425474"/>
                        <a:pt x="0" y="330228"/>
                        <a:pt x="0" y="212737"/>
                      </a:cubicBezTo>
                      <a:cubicBezTo>
                        <a:pt x="0" y="95246"/>
                        <a:pt x="95246" y="0"/>
                        <a:pt x="21273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8FC9E1E-D8E7-4AED-B942-36C784BA5B3F}"/>
                    </a:ext>
                  </a:extLst>
                </p:cNvPr>
                <p:cNvGrpSpPr/>
                <p:nvPr/>
              </p:nvGrpSpPr>
              <p:grpSpPr>
                <a:xfrm>
                  <a:off x="1831488" y="1583676"/>
                  <a:ext cx="2775868" cy="1463040"/>
                  <a:chOff x="1831488" y="1583676"/>
                  <a:chExt cx="2775868" cy="146304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492601F-4FA9-44EE-99CA-70374A0E8925}"/>
                      </a:ext>
                    </a:extLst>
                  </p:cNvPr>
                  <p:cNvSpPr/>
                  <p:nvPr/>
                </p:nvSpPr>
                <p:spPr>
                  <a:xfrm>
                    <a:off x="1831488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8AFD01B5-12D4-4C60-8D91-193088221F52}"/>
                      </a:ext>
                    </a:extLst>
                  </p:cNvPr>
                  <p:cNvSpPr/>
                  <p:nvPr/>
                </p:nvSpPr>
                <p:spPr>
                  <a:xfrm>
                    <a:off x="2010549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F77AC12-1E2A-4155-BF65-3BB485AF4BEA}"/>
                      </a:ext>
                    </a:extLst>
                  </p:cNvPr>
                  <p:cNvSpPr/>
                  <p:nvPr/>
                </p:nvSpPr>
                <p:spPr>
                  <a:xfrm>
                    <a:off x="4382576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530C5C2-91B9-483E-821E-BF29DD98DD6A}"/>
                      </a:ext>
                    </a:extLst>
                  </p:cNvPr>
                  <p:cNvSpPr/>
                  <p:nvPr/>
                </p:nvSpPr>
                <p:spPr>
                  <a:xfrm>
                    <a:off x="4561637" y="1583676"/>
                    <a:ext cx="45719" cy="1463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0456BA7-83E6-4696-A0C0-CE2CF14928B0}"/>
                    </a:ext>
                  </a:extLst>
                </p:cNvPr>
                <p:cNvGrpSpPr/>
                <p:nvPr/>
              </p:nvGrpSpPr>
              <p:grpSpPr>
                <a:xfrm>
                  <a:off x="2651948" y="1583676"/>
                  <a:ext cx="424633" cy="1463039"/>
                  <a:chOff x="2651948" y="1600201"/>
                  <a:chExt cx="424633" cy="1431235"/>
                </a:xfrm>
                <a:solidFill>
                  <a:schemeClr val="bg1"/>
                </a:solidFill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FFBED92-360F-48C4-A876-59EFE74F7857}"/>
                      </a:ext>
                    </a:extLst>
                  </p:cNvPr>
                  <p:cNvSpPr/>
                  <p:nvPr/>
                </p:nvSpPr>
                <p:spPr>
                  <a:xfrm>
                    <a:off x="2651948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9BCA29AD-2C29-442D-9BBC-F2D6B9E06590}"/>
                      </a:ext>
                    </a:extLst>
                  </p:cNvPr>
                  <p:cNvSpPr/>
                  <p:nvPr/>
                </p:nvSpPr>
                <p:spPr>
                  <a:xfrm>
                    <a:off x="3013105" y="1600201"/>
                    <a:ext cx="63476" cy="14312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ED4C8B1-B3B7-4B5A-85DA-BFFC7877BA2A}"/>
                      </a:ext>
                    </a:extLst>
                  </p:cNvPr>
                  <p:cNvSpPr/>
                  <p:nvPr/>
                </p:nvSpPr>
                <p:spPr>
                  <a:xfrm>
                    <a:off x="2651948" y="1709530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B25947B-C649-4B03-A0CF-D5D6A57FCAC8}"/>
                      </a:ext>
                    </a:extLst>
                  </p:cNvPr>
                  <p:cNvSpPr/>
                  <p:nvPr/>
                </p:nvSpPr>
                <p:spPr>
                  <a:xfrm>
                    <a:off x="2651948" y="1891747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E994DDD7-436A-4D7A-A89F-2BA632426A73}"/>
                      </a:ext>
                    </a:extLst>
                  </p:cNvPr>
                  <p:cNvSpPr/>
                  <p:nvPr/>
                </p:nvSpPr>
                <p:spPr>
                  <a:xfrm>
                    <a:off x="2651948" y="2073964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6063D0E6-82CE-4E46-8FFF-1925D847AD5D}"/>
                      </a:ext>
                    </a:extLst>
                  </p:cNvPr>
                  <p:cNvSpPr/>
                  <p:nvPr/>
                </p:nvSpPr>
                <p:spPr>
                  <a:xfrm>
                    <a:off x="2651948" y="2256181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0D6D0CA4-ABF4-4973-8338-8EB218A36ABC}"/>
                      </a:ext>
                    </a:extLst>
                  </p:cNvPr>
                  <p:cNvSpPr/>
                  <p:nvPr/>
                </p:nvSpPr>
                <p:spPr>
                  <a:xfrm>
                    <a:off x="2651948" y="2438398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5376351E-59E3-4954-97DE-8579C502DCD6}"/>
                      </a:ext>
                    </a:extLst>
                  </p:cNvPr>
                  <p:cNvSpPr/>
                  <p:nvPr/>
                </p:nvSpPr>
                <p:spPr>
                  <a:xfrm>
                    <a:off x="2651948" y="2620615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C2494F8-DFC3-4658-BACA-678B1E1021D2}"/>
                      </a:ext>
                    </a:extLst>
                  </p:cNvPr>
                  <p:cNvSpPr/>
                  <p:nvPr/>
                </p:nvSpPr>
                <p:spPr>
                  <a:xfrm>
                    <a:off x="2651948" y="2802832"/>
                    <a:ext cx="424633" cy="5963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C1B6A-38B8-43F4-BF02-7E87D7F3FC76}"/>
                  </a:ext>
                </a:extLst>
              </p:cNvPr>
              <p:cNvSpPr/>
              <p:nvPr/>
            </p:nvSpPr>
            <p:spPr>
              <a:xfrm>
                <a:off x="3045401" y="4541646"/>
                <a:ext cx="1057201" cy="112812"/>
              </a:xfrm>
              <a:custGeom>
                <a:avLst/>
                <a:gdLst/>
                <a:ahLst/>
                <a:cxnLst/>
                <a:rect l="l" t="t" r="r" b="b"/>
                <a:pathLst>
                  <a:path w="1057201" h="112812">
                    <a:moveTo>
                      <a:pt x="790203" y="27310"/>
                    </a:moveTo>
                    <a:lnTo>
                      <a:pt x="775469" y="67791"/>
                    </a:lnTo>
                    <a:lnTo>
                      <a:pt x="805235" y="67791"/>
                    </a:lnTo>
                    <a:close/>
                    <a:moveTo>
                      <a:pt x="674191" y="20315"/>
                    </a:moveTo>
                    <a:lnTo>
                      <a:pt x="674191" y="51271"/>
                    </a:lnTo>
                    <a:lnTo>
                      <a:pt x="686246" y="51271"/>
                    </a:lnTo>
                    <a:cubicBezTo>
                      <a:pt x="694928" y="51271"/>
                      <a:pt x="700732" y="50701"/>
                      <a:pt x="703659" y="49560"/>
                    </a:cubicBezTo>
                    <a:cubicBezTo>
                      <a:pt x="706586" y="48419"/>
                      <a:pt x="708881" y="46633"/>
                      <a:pt x="710543" y="44202"/>
                    </a:cubicBezTo>
                    <a:cubicBezTo>
                      <a:pt x="712205" y="41771"/>
                      <a:pt x="713036" y="38943"/>
                      <a:pt x="713036" y="35719"/>
                    </a:cubicBezTo>
                    <a:cubicBezTo>
                      <a:pt x="713036" y="31750"/>
                      <a:pt x="711870" y="28476"/>
                      <a:pt x="709538" y="25896"/>
                    </a:cubicBezTo>
                    <a:cubicBezTo>
                      <a:pt x="707206" y="23316"/>
                      <a:pt x="704255" y="21704"/>
                      <a:pt x="700683" y="21059"/>
                    </a:cubicBezTo>
                    <a:cubicBezTo>
                      <a:pt x="698054" y="20563"/>
                      <a:pt x="692770" y="20315"/>
                      <a:pt x="684833" y="20315"/>
                    </a:cubicBezTo>
                    <a:close/>
                    <a:moveTo>
                      <a:pt x="462558" y="18827"/>
                    </a:moveTo>
                    <a:cubicBezTo>
                      <a:pt x="453479" y="18827"/>
                      <a:pt x="446162" y="21940"/>
                      <a:pt x="440606" y="28166"/>
                    </a:cubicBezTo>
                    <a:cubicBezTo>
                      <a:pt x="435049" y="34392"/>
                      <a:pt x="432271" y="43780"/>
                      <a:pt x="432271" y="56331"/>
                    </a:cubicBezTo>
                    <a:cubicBezTo>
                      <a:pt x="432271" y="68684"/>
                      <a:pt x="435124" y="78048"/>
                      <a:pt x="440829" y="84423"/>
                    </a:cubicBezTo>
                    <a:cubicBezTo>
                      <a:pt x="446534" y="90797"/>
                      <a:pt x="453777" y="93985"/>
                      <a:pt x="462558" y="93985"/>
                    </a:cubicBezTo>
                    <a:cubicBezTo>
                      <a:pt x="471339" y="93985"/>
                      <a:pt x="478544" y="90822"/>
                      <a:pt x="484175" y="84497"/>
                    </a:cubicBezTo>
                    <a:cubicBezTo>
                      <a:pt x="489806" y="78172"/>
                      <a:pt x="492621" y="68684"/>
                      <a:pt x="492621" y="56034"/>
                    </a:cubicBezTo>
                    <a:cubicBezTo>
                      <a:pt x="492621" y="43532"/>
                      <a:pt x="489880" y="34206"/>
                      <a:pt x="484398" y="28054"/>
                    </a:cubicBezTo>
                    <a:cubicBezTo>
                      <a:pt x="478917" y="21902"/>
                      <a:pt x="471636" y="18827"/>
                      <a:pt x="462558" y="18827"/>
                    </a:cubicBezTo>
                    <a:close/>
                    <a:moveTo>
                      <a:pt x="52983" y="18827"/>
                    </a:moveTo>
                    <a:cubicBezTo>
                      <a:pt x="43904" y="18827"/>
                      <a:pt x="36587" y="21940"/>
                      <a:pt x="31031" y="28166"/>
                    </a:cubicBezTo>
                    <a:cubicBezTo>
                      <a:pt x="25474" y="34392"/>
                      <a:pt x="22696" y="43780"/>
                      <a:pt x="22696" y="56331"/>
                    </a:cubicBezTo>
                    <a:cubicBezTo>
                      <a:pt x="22696" y="68684"/>
                      <a:pt x="25549" y="78048"/>
                      <a:pt x="31254" y="84423"/>
                    </a:cubicBezTo>
                    <a:cubicBezTo>
                      <a:pt x="36959" y="90797"/>
                      <a:pt x="44202" y="93985"/>
                      <a:pt x="52983" y="93985"/>
                    </a:cubicBezTo>
                    <a:cubicBezTo>
                      <a:pt x="61764" y="93985"/>
                      <a:pt x="68969" y="90822"/>
                      <a:pt x="74600" y="84497"/>
                    </a:cubicBezTo>
                    <a:cubicBezTo>
                      <a:pt x="80231" y="78172"/>
                      <a:pt x="83046" y="68684"/>
                      <a:pt x="83046" y="56034"/>
                    </a:cubicBezTo>
                    <a:cubicBezTo>
                      <a:pt x="83046" y="43532"/>
                      <a:pt x="80305" y="34206"/>
                      <a:pt x="74823" y="28054"/>
                    </a:cubicBezTo>
                    <a:cubicBezTo>
                      <a:pt x="69342" y="21902"/>
                      <a:pt x="62061" y="18827"/>
                      <a:pt x="52983" y="18827"/>
                    </a:cubicBezTo>
                    <a:close/>
                    <a:moveTo>
                      <a:pt x="157460" y="2753"/>
                    </a:moveTo>
                    <a:lnTo>
                      <a:pt x="179487" y="2753"/>
                    </a:lnTo>
                    <a:lnTo>
                      <a:pt x="179487" y="92571"/>
                    </a:lnTo>
                    <a:lnTo>
                      <a:pt x="234255" y="92571"/>
                    </a:lnTo>
                    <a:lnTo>
                      <a:pt x="234255" y="110951"/>
                    </a:lnTo>
                    <a:lnTo>
                      <a:pt x="157460" y="110951"/>
                    </a:lnTo>
                    <a:close/>
                    <a:moveTo>
                      <a:pt x="955179" y="1860"/>
                    </a:moveTo>
                    <a:lnTo>
                      <a:pt x="981001" y="1860"/>
                    </a:lnTo>
                    <a:lnTo>
                      <a:pt x="1006673" y="45020"/>
                    </a:lnTo>
                    <a:lnTo>
                      <a:pt x="1031825" y="1860"/>
                    </a:lnTo>
                    <a:lnTo>
                      <a:pt x="1057201" y="1860"/>
                    </a:lnTo>
                    <a:lnTo>
                      <a:pt x="1017091" y="65187"/>
                    </a:lnTo>
                    <a:lnTo>
                      <a:pt x="1017091" y="110951"/>
                    </a:lnTo>
                    <a:lnTo>
                      <a:pt x="995139" y="110951"/>
                    </a:lnTo>
                    <a:lnTo>
                      <a:pt x="995139" y="65038"/>
                    </a:lnTo>
                    <a:close/>
                    <a:moveTo>
                      <a:pt x="852413" y="1860"/>
                    </a:moveTo>
                    <a:lnTo>
                      <a:pt x="873844" y="1860"/>
                    </a:lnTo>
                    <a:lnTo>
                      <a:pt x="918493" y="74712"/>
                    </a:lnTo>
                    <a:lnTo>
                      <a:pt x="918493" y="1860"/>
                    </a:lnTo>
                    <a:lnTo>
                      <a:pt x="938957" y="1860"/>
                    </a:lnTo>
                    <a:lnTo>
                      <a:pt x="938957" y="110951"/>
                    </a:lnTo>
                    <a:lnTo>
                      <a:pt x="916856" y="110951"/>
                    </a:lnTo>
                    <a:lnTo>
                      <a:pt x="872877" y="39811"/>
                    </a:lnTo>
                    <a:lnTo>
                      <a:pt x="872877" y="110951"/>
                    </a:lnTo>
                    <a:lnTo>
                      <a:pt x="852413" y="110951"/>
                    </a:lnTo>
                    <a:close/>
                    <a:moveTo>
                      <a:pt x="778818" y="1860"/>
                    </a:moveTo>
                    <a:lnTo>
                      <a:pt x="802109" y="1860"/>
                    </a:lnTo>
                    <a:lnTo>
                      <a:pt x="845790" y="110951"/>
                    </a:lnTo>
                    <a:lnTo>
                      <a:pt x="821829" y="110951"/>
                    </a:lnTo>
                    <a:lnTo>
                      <a:pt x="812304" y="86171"/>
                    </a:lnTo>
                    <a:lnTo>
                      <a:pt x="768697" y="86171"/>
                    </a:lnTo>
                    <a:lnTo>
                      <a:pt x="759693" y="110951"/>
                    </a:lnTo>
                    <a:lnTo>
                      <a:pt x="736327" y="110951"/>
                    </a:lnTo>
                    <a:close/>
                    <a:moveTo>
                      <a:pt x="652165" y="1860"/>
                    </a:moveTo>
                    <a:lnTo>
                      <a:pt x="687512" y="1860"/>
                    </a:lnTo>
                    <a:cubicBezTo>
                      <a:pt x="700906" y="1860"/>
                      <a:pt x="709637" y="2406"/>
                      <a:pt x="713705" y="3497"/>
                    </a:cubicBezTo>
                    <a:cubicBezTo>
                      <a:pt x="719956" y="5134"/>
                      <a:pt x="725190" y="8694"/>
                      <a:pt x="729407" y="14176"/>
                    </a:cubicBezTo>
                    <a:cubicBezTo>
                      <a:pt x="733623" y="19658"/>
                      <a:pt x="735732" y="26739"/>
                      <a:pt x="735732" y="35421"/>
                    </a:cubicBezTo>
                    <a:cubicBezTo>
                      <a:pt x="735732" y="42118"/>
                      <a:pt x="734516" y="47749"/>
                      <a:pt x="732086" y="52313"/>
                    </a:cubicBezTo>
                    <a:cubicBezTo>
                      <a:pt x="729655" y="56877"/>
                      <a:pt x="726566" y="60461"/>
                      <a:pt x="722821" y="63066"/>
                    </a:cubicBezTo>
                    <a:cubicBezTo>
                      <a:pt x="719076" y="65670"/>
                      <a:pt x="715268" y="67394"/>
                      <a:pt x="711398" y="68238"/>
                    </a:cubicBezTo>
                    <a:cubicBezTo>
                      <a:pt x="706140" y="69279"/>
                      <a:pt x="698525" y="69800"/>
                      <a:pt x="688553" y="69800"/>
                    </a:cubicBezTo>
                    <a:lnTo>
                      <a:pt x="674191" y="69800"/>
                    </a:lnTo>
                    <a:lnTo>
                      <a:pt x="674191" y="110951"/>
                    </a:lnTo>
                    <a:lnTo>
                      <a:pt x="652165" y="110951"/>
                    </a:lnTo>
                    <a:close/>
                    <a:moveTo>
                      <a:pt x="528042" y="1860"/>
                    </a:moveTo>
                    <a:lnTo>
                      <a:pt x="561008" y="1860"/>
                    </a:lnTo>
                    <a:lnTo>
                      <a:pt x="580802" y="76274"/>
                    </a:lnTo>
                    <a:lnTo>
                      <a:pt x="600373" y="1860"/>
                    </a:lnTo>
                    <a:lnTo>
                      <a:pt x="633412" y="1860"/>
                    </a:lnTo>
                    <a:lnTo>
                      <a:pt x="633412" y="110951"/>
                    </a:lnTo>
                    <a:lnTo>
                      <a:pt x="612949" y="110951"/>
                    </a:lnTo>
                    <a:lnTo>
                      <a:pt x="612949" y="25077"/>
                    </a:lnTo>
                    <a:lnTo>
                      <a:pt x="591294" y="110951"/>
                    </a:lnTo>
                    <a:lnTo>
                      <a:pt x="570086" y="110951"/>
                    </a:lnTo>
                    <a:lnTo>
                      <a:pt x="548506" y="25077"/>
                    </a:lnTo>
                    <a:lnTo>
                      <a:pt x="548506" y="110951"/>
                    </a:lnTo>
                    <a:lnTo>
                      <a:pt x="528042" y="110951"/>
                    </a:lnTo>
                    <a:close/>
                    <a:moveTo>
                      <a:pt x="118095" y="1860"/>
                    </a:moveTo>
                    <a:lnTo>
                      <a:pt x="140122" y="1860"/>
                    </a:lnTo>
                    <a:lnTo>
                      <a:pt x="140122" y="110951"/>
                    </a:lnTo>
                    <a:lnTo>
                      <a:pt x="118095" y="110951"/>
                    </a:lnTo>
                    <a:close/>
                    <a:moveTo>
                      <a:pt x="462335" y="0"/>
                    </a:moveTo>
                    <a:cubicBezTo>
                      <a:pt x="478408" y="0"/>
                      <a:pt x="491269" y="4986"/>
                      <a:pt x="500918" y="14957"/>
                    </a:cubicBezTo>
                    <a:cubicBezTo>
                      <a:pt x="510567" y="24929"/>
                      <a:pt x="515392" y="38794"/>
                      <a:pt x="515392" y="56555"/>
                    </a:cubicBezTo>
                    <a:cubicBezTo>
                      <a:pt x="515392" y="74166"/>
                      <a:pt x="510604" y="87945"/>
                      <a:pt x="501030" y="97892"/>
                    </a:cubicBezTo>
                    <a:cubicBezTo>
                      <a:pt x="491455" y="107838"/>
                      <a:pt x="478656" y="112812"/>
                      <a:pt x="462632" y="112812"/>
                    </a:cubicBezTo>
                    <a:cubicBezTo>
                      <a:pt x="446410" y="112812"/>
                      <a:pt x="433512" y="107863"/>
                      <a:pt x="423937" y="97966"/>
                    </a:cubicBezTo>
                    <a:cubicBezTo>
                      <a:pt x="414362" y="88069"/>
                      <a:pt x="409575" y="74439"/>
                      <a:pt x="409575" y="57075"/>
                    </a:cubicBezTo>
                    <a:cubicBezTo>
                      <a:pt x="409575" y="45963"/>
                      <a:pt x="411237" y="36636"/>
                      <a:pt x="414561" y="29096"/>
                    </a:cubicBezTo>
                    <a:cubicBezTo>
                      <a:pt x="417041" y="23540"/>
                      <a:pt x="420427" y="18554"/>
                      <a:pt x="424718" y="14139"/>
                    </a:cubicBezTo>
                    <a:cubicBezTo>
                      <a:pt x="429009" y="9723"/>
                      <a:pt x="433710" y="6449"/>
                      <a:pt x="438820" y="4316"/>
                    </a:cubicBezTo>
                    <a:cubicBezTo>
                      <a:pt x="445616" y="1439"/>
                      <a:pt x="453454" y="0"/>
                      <a:pt x="462335" y="0"/>
                    </a:cubicBezTo>
                    <a:close/>
                    <a:moveTo>
                      <a:pt x="346918" y="0"/>
                    </a:moveTo>
                    <a:cubicBezTo>
                      <a:pt x="360263" y="0"/>
                      <a:pt x="371103" y="3944"/>
                      <a:pt x="379437" y="11832"/>
                    </a:cubicBezTo>
                    <a:cubicBezTo>
                      <a:pt x="384398" y="16495"/>
                      <a:pt x="388119" y="23192"/>
                      <a:pt x="390599" y="31924"/>
                    </a:cubicBezTo>
                    <a:lnTo>
                      <a:pt x="368796" y="37132"/>
                    </a:lnTo>
                    <a:cubicBezTo>
                      <a:pt x="367506" y="31477"/>
                      <a:pt x="364815" y="27012"/>
                      <a:pt x="360722" y="23738"/>
                    </a:cubicBezTo>
                    <a:cubicBezTo>
                      <a:pt x="356629" y="20464"/>
                      <a:pt x="351656" y="18827"/>
                      <a:pt x="345802" y="18827"/>
                    </a:cubicBezTo>
                    <a:cubicBezTo>
                      <a:pt x="337716" y="18827"/>
                      <a:pt x="331155" y="21729"/>
                      <a:pt x="326120" y="27533"/>
                    </a:cubicBezTo>
                    <a:cubicBezTo>
                      <a:pt x="321084" y="33337"/>
                      <a:pt x="318567" y="42738"/>
                      <a:pt x="318567" y="55736"/>
                    </a:cubicBezTo>
                    <a:cubicBezTo>
                      <a:pt x="318567" y="69527"/>
                      <a:pt x="321047" y="79350"/>
                      <a:pt x="326008" y="85204"/>
                    </a:cubicBezTo>
                    <a:cubicBezTo>
                      <a:pt x="330969" y="91058"/>
                      <a:pt x="337418" y="93985"/>
                      <a:pt x="345356" y="93985"/>
                    </a:cubicBezTo>
                    <a:cubicBezTo>
                      <a:pt x="351210" y="93985"/>
                      <a:pt x="356245" y="92124"/>
                      <a:pt x="360462" y="88404"/>
                    </a:cubicBezTo>
                    <a:cubicBezTo>
                      <a:pt x="364678" y="84683"/>
                      <a:pt x="367705" y="78829"/>
                      <a:pt x="369540" y="70842"/>
                    </a:cubicBezTo>
                    <a:lnTo>
                      <a:pt x="390897" y="77614"/>
                    </a:lnTo>
                    <a:cubicBezTo>
                      <a:pt x="387623" y="89520"/>
                      <a:pt x="382178" y="98363"/>
                      <a:pt x="374563" y="104142"/>
                    </a:cubicBezTo>
                    <a:cubicBezTo>
                      <a:pt x="366948" y="109922"/>
                      <a:pt x="357287" y="112812"/>
                      <a:pt x="345579" y="112812"/>
                    </a:cubicBezTo>
                    <a:cubicBezTo>
                      <a:pt x="331093" y="112812"/>
                      <a:pt x="319187" y="107863"/>
                      <a:pt x="309860" y="97966"/>
                    </a:cubicBezTo>
                    <a:cubicBezTo>
                      <a:pt x="300534" y="88069"/>
                      <a:pt x="295870" y="74538"/>
                      <a:pt x="295870" y="57373"/>
                    </a:cubicBezTo>
                    <a:cubicBezTo>
                      <a:pt x="295870" y="39216"/>
                      <a:pt x="300558" y="25115"/>
                      <a:pt x="309935" y="15069"/>
                    </a:cubicBezTo>
                    <a:cubicBezTo>
                      <a:pt x="319311" y="5023"/>
                      <a:pt x="331639" y="0"/>
                      <a:pt x="346918" y="0"/>
                    </a:cubicBezTo>
                    <a:close/>
                    <a:moveTo>
                      <a:pt x="52760" y="0"/>
                    </a:moveTo>
                    <a:cubicBezTo>
                      <a:pt x="68833" y="0"/>
                      <a:pt x="81694" y="4986"/>
                      <a:pt x="91343" y="14957"/>
                    </a:cubicBezTo>
                    <a:cubicBezTo>
                      <a:pt x="100992" y="24929"/>
                      <a:pt x="105817" y="38794"/>
                      <a:pt x="105817" y="56555"/>
                    </a:cubicBezTo>
                    <a:cubicBezTo>
                      <a:pt x="105817" y="74166"/>
                      <a:pt x="101029" y="87945"/>
                      <a:pt x="91455" y="97892"/>
                    </a:cubicBezTo>
                    <a:cubicBezTo>
                      <a:pt x="81880" y="107838"/>
                      <a:pt x="69081" y="112812"/>
                      <a:pt x="53057" y="112812"/>
                    </a:cubicBezTo>
                    <a:cubicBezTo>
                      <a:pt x="36835" y="112812"/>
                      <a:pt x="23937" y="107863"/>
                      <a:pt x="14362" y="97966"/>
                    </a:cubicBezTo>
                    <a:cubicBezTo>
                      <a:pt x="4787" y="88069"/>
                      <a:pt x="0" y="74439"/>
                      <a:pt x="0" y="57075"/>
                    </a:cubicBezTo>
                    <a:cubicBezTo>
                      <a:pt x="0" y="45963"/>
                      <a:pt x="1662" y="36636"/>
                      <a:pt x="4986" y="29096"/>
                    </a:cubicBezTo>
                    <a:cubicBezTo>
                      <a:pt x="7466" y="23540"/>
                      <a:pt x="10852" y="18554"/>
                      <a:pt x="15143" y="14139"/>
                    </a:cubicBezTo>
                    <a:cubicBezTo>
                      <a:pt x="19434" y="9723"/>
                      <a:pt x="24135" y="6449"/>
                      <a:pt x="29245" y="4316"/>
                    </a:cubicBezTo>
                    <a:cubicBezTo>
                      <a:pt x="36041" y="1439"/>
                      <a:pt x="43879" y="0"/>
                      <a:pt x="527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FB9EF8-43D1-4185-BA20-18596AF3F308}"/>
                </a:ext>
              </a:extLst>
            </p:cNvPr>
            <p:cNvSpPr/>
            <p:nvPr/>
          </p:nvSpPr>
          <p:spPr>
            <a:xfrm>
              <a:off x="524086" y="1928815"/>
              <a:ext cx="5200877" cy="2485714"/>
            </a:xfrm>
            <a:custGeom>
              <a:avLst/>
              <a:gdLst>
                <a:gd name="connsiteX0" fmla="*/ 0 w 4099727"/>
                <a:gd name="connsiteY0" fmla="*/ 0 h 1959429"/>
                <a:gd name="connsiteX1" fmla="*/ 1195754 w 4099727"/>
                <a:gd name="connsiteY1" fmla="*/ 683288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  <a:gd name="connsiteX0" fmla="*/ 0 w 4099727"/>
                <a:gd name="connsiteY0" fmla="*/ 0 h 1959429"/>
                <a:gd name="connsiteX1" fmla="*/ 973970 w 4099727"/>
                <a:gd name="connsiteY1" fmla="*/ 849627 h 1959429"/>
                <a:gd name="connsiteX2" fmla="*/ 1507253 w 4099727"/>
                <a:gd name="connsiteY2" fmla="*/ 411983 h 1959429"/>
                <a:gd name="connsiteX3" fmla="*/ 2250831 w 4099727"/>
                <a:gd name="connsiteY3" fmla="*/ 1155561 h 1959429"/>
                <a:gd name="connsiteX4" fmla="*/ 2743200 w 4099727"/>
                <a:gd name="connsiteY4" fmla="*/ 572756 h 1959429"/>
                <a:gd name="connsiteX5" fmla="*/ 4099727 w 4099727"/>
                <a:gd name="connsiteY5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9727" h="1959429">
                  <a:moveTo>
                    <a:pt x="0" y="0"/>
                  </a:moveTo>
                  <a:lnTo>
                    <a:pt x="973970" y="849627"/>
                  </a:lnTo>
                  <a:lnTo>
                    <a:pt x="1507253" y="411983"/>
                  </a:lnTo>
                  <a:lnTo>
                    <a:pt x="2250831" y="1155561"/>
                  </a:lnTo>
                  <a:lnTo>
                    <a:pt x="2743200" y="572756"/>
                  </a:lnTo>
                  <a:lnTo>
                    <a:pt x="4099727" y="195942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F96E2B-11CC-426D-B780-CE41B074CF54}"/>
                </a:ext>
              </a:extLst>
            </p:cNvPr>
            <p:cNvSpPr/>
            <p:nvPr/>
          </p:nvSpPr>
          <p:spPr>
            <a:xfrm>
              <a:off x="4562836" y="1916370"/>
              <a:ext cx="1024047" cy="1497691"/>
            </a:xfrm>
            <a:custGeom>
              <a:avLst/>
              <a:gdLst>
                <a:gd name="connsiteX0" fmla="*/ 1575057 w 1577436"/>
                <a:gd name="connsiteY0" fmla="*/ 327169 h 2307035"/>
                <a:gd name="connsiteX1" fmla="*/ 1547242 w 1577436"/>
                <a:gd name="connsiteY1" fmla="*/ 291556 h 2307035"/>
                <a:gd name="connsiteX2" fmla="*/ 1530345 w 1577436"/>
                <a:gd name="connsiteY2" fmla="*/ 289736 h 2307035"/>
                <a:gd name="connsiteX3" fmla="*/ 1513968 w 1577436"/>
                <a:gd name="connsiteY3" fmla="*/ 289216 h 2307035"/>
                <a:gd name="connsiteX4" fmla="*/ 1494991 w 1577436"/>
                <a:gd name="connsiteY4" fmla="*/ 294935 h 2307035"/>
                <a:gd name="connsiteX5" fmla="*/ 1483553 w 1577436"/>
                <a:gd name="connsiteY5" fmla="*/ 316771 h 2307035"/>
                <a:gd name="connsiteX6" fmla="*/ 1442480 w 1577436"/>
                <a:gd name="connsiteY6" fmla="*/ 332108 h 2307035"/>
                <a:gd name="connsiteX7" fmla="*/ 1415445 w 1577436"/>
                <a:gd name="connsiteY7" fmla="*/ 346146 h 2307035"/>
                <a:gd name="connsiteX8" fmla="*/ 1406087 w 1577436"/>
                <a:gd name="connsiteY8" fmla="*/ 360443 h 2307035"/>
                <a:gd name="connsiteX9" fmla="*/ 1254014 w 1577436"/>
                <a:gd name="connsiteY9" fmla="*/ 411394 h 2307035"/>
                <a:gd name="connsiteX10" fmla="*/ 1167450 w 1577436"/>
                <a:gd name="connsiteY10" fmla="*/ 426991 h 2307035"/>
                <a:gd name="connsiteX11" fmla="*/ 1036433 w 1577436"/>
                <a:gd name="connsiteY11" fmla="*/ 424132 h 2307035"/>
                <a:gd name="connsiteX12" fmla="*/ 995101 w 1577436"/>
                <a:gd name="connsiteY12" fmla="*/ 395537 h 2307035"/>
                <a:gd name="connsiteX13" fmla="*/ 991202 w 1577436"/>
                <a:gd name="connsiteY13" fmla="*/ 385919 h 2307035"/>
                <a:gd name="connsiteX14" fmla="*/ 942850 w 1577436"/>
                <a:gd name="connsiteY14" fmla="*/ 335748 h 2307035"/>
                <a:gd name="connsiteX15" fmla="*/ 941810 w 1577436"/>
                <a:gd name="connsiteY15" fmla="*/ 324310 h 2307035"/>
                <a:gd name="connsiteX16" fmla="*/ 951429 w 1577436"/>
                <a:gd name="connsiteY16" fmla="*/ 320411 h 2307035"/>
                <a:gd name="connsiteX17" fmla="*/ 1019017 w 1577436"/>
                <a:gd name="connsiteY17" fmla="*/ 297795 h 2307035"/>
                <a:gd name="connsiteX18" fmla="*/ 1035134 w 1577436"/>
                <a:gd name="connsiteY18" fmla="*/ 263481 h 2307035"/>
                <a:gd name="connsiteX19" fmla="*/ 1033054 w 1577436"/>
                <a:gd name="connsiteY19" fmla="*/ 249963 h 2307035"/>
                <a:gd name="connsiteX20" fmla="*/ 1035394 w 1577436"/>
                <a:gd name="connsiteY20" fmla="*/ 226048 h 2307035"/>
                <a:gd name="connsiteX21" fmla="*/ 1043192 w 1577436"/>
                <a:gd name="connsiteY21" fmla="*/ 202912 h 2307035"/>
                <a:gd name="connsiteX22" fmla="*/ 1044492 w 1577436"/>
                <a:gd name="connsiteY22" fmla="*/ 187315 h 2307035"/>
                <a:gd name="connsiteX23" fmla="*/ 1025255 w 1577436"/>
                <a:gd name="connsiteY23" fmla="*/ 168078 h 2307035"/>
                <a:gd name="connsiteX24" fmla="*/ 1015117 w 1577436"/>
                <a:gd name="connsiteY24" fmla="*/ 129865 h 2307035"/>
                <a:gd name="connsiteX25" fmla="*/ 1012518 w 1577436"/>
                <a:gd name="connsiteY25" fmla="*/ 117907 h 2307035"/>
                <a:gd name="connsiteX26" fmla="*/ 986262 w 1577436"/>
                <a:gd name="connsiteY26" fmla="*/ 92692 h 2307035"/>
                <a:gd name="connsiteX27" fmla="*/ 986522 w 1577436"/>
                <a:gd name="connsiteY27" fmla="*/ 76055 h 2307035"/>
                <a:gd name="connsiteX28" fmla="*/ 1003419 w 1577436"/>
                <a:gd name="connsiteY28" fmla="*/ 56558 h 2307035"/>
                <a:gd name="connsiteX29" fmla="*/ 1002899 w 1577436"/>
                <a:gd name="connsiteY29" fmla="*/ 33942 h 2307035"/>
                <a:gd name="connsiteX30" fmla="*/ 944150 w 1577436"/>
                <a:gd name="connsiteY30" fmla="*/ 16785 h 2307035"/>
                <a:gd name="connsiteX31" fmla="*/ 904637 w 1577436"/>
                <a:gd name="connsiteY31" fmla="*/ 6387 h 2307035"/>
                <a:gd name="connsiteX32" fmla="*/ 893719 w 1577436"/>
                <a:gd name="connsiteY32" fmla="*/ 2488 h 2307035"/>
                <a:gd name="connsiteX33" fmla="*/ 798056 w 1577436"/>
                <a:gd name="connsiteY33" fmla="*/ 19645 h 2307035"/>
                <a:gd name="connsiteX34" fmla="*/ 741127 w 1577436"/>
                <a:gd name="connsiteY34" fmla="*/ 104130 h 2307035"/>
                <a:gd name="connsiteX35" fmla="*/ 759323 w 1577436"/>
                <a:gd name="connsiteY35" fmla="*/ 231767 h 2307035"/>
                <a:gd name="connsiteX36" fmla="*/ 744766 w 1577436"/>
                <a:gd name="connsiteY36" fmla="*/ 255682 h 2307035"/>
                <a:gd name="connsiteX37" fmla="*/ 714092 w 1577436"/>
                <a:gd name="connsiteY37" fmla="*/ 251003 h 2307035"/>
                <a:gd name="connsiteX38" fmla="*/ 642084 w 1577436"/>
                <a:gd name="connsiteY38" fmla="*/ 225008 h 2307035"/>
                <a:gd name="connsiteX39" fmla="*/ 561239 w 1577436"/>
                <a:gd name="connsiteY39" fmla="*/ 246064 h 2307035"/>
                <a:gd name="connsiteX40" fmla="*/ 500670 w 1577436"/>
                <a:gd name="connsiteY40" fmla="*/ 271539 h 2307035"/>
                <a:gd name="connsiteX41" fmla="*/ 405007 w 1577436"/>
                <a:gd name="connsiteY41" fmla="*/ 277258 h 2307035"/>
                <a:gd name="connsiteX42" fmla="*/ 239677 w 1577436"/>
                <a:gd name="connsiteY42" fmla="*/ 302734 h 2307035"/>
                <a:gd name="connsiteX43" fmla="*/ 198084 w 1577436"/>
                <a:gd name="connsiteY43" fmla="*/ 333928 h 2307035"/>
                <a:gd name="connsiteX44" fmla="*/ 59529 w 1577436"/>
                <a:gd name="connsiteY44" fmla="*/ 581923 h 2307035"/>
                <a:gd name="connsiteX45" fmla="*/ 62909 w 1577436"/>
                <a:gd name="connsiteY45" fmla="*/ 612858 h 2307035"/>
                <a:gd name="connsiteX46" fmla="*/ 75646 w 1577436"/>
                <a:gd name="connsiteY46" fmla="*/ 628975 h 2307035"/>
                <a:gd name="connsiteX47" fmla="*/ 75386 w 1577436"/>
                <a:gd name="connsiteY47" fmla="*/ 653930 h 2307035"/>
                <a:gd name="connsiteX48" fmla="*/ 42112 w 1577436"/>
                <a:gd name="connsiteY48" fmla="*/ 709041 h 2307035"/>
                <a:gd name="connsiteX49" fmla="*/ 0 w 1577436"/>
                <a:gd name="connsiteY49" fmla="*/ 755312 h 2307035"/>
                <a:gd name="connsiteX50" fmla="*/ 0 w 1577436"/>
                <a:gd name="connsiteY50" fmla="*/ 763111 h 2307035"/>
                <a:gd name="connsiteX51" fmla="*/ 30934 w 1577436"/>
                <a:gd name="connsiteY51" fmla="*/ 759731 h 2307035"/>
                <a:gd name="connsiteX52" fmla="*/ 46272 w 1577436"/>
                <a:gd name="connsiteY52" fmla="*/ 757912 h 2307035"/>
                <a:gd name="connsiteX53" fmla="*/ 48871 w 1577436"/>
                <a:gd name="connsiteY53" fmla="*/ 775069 h 2307035"/>
                <a:gd name="connsiteX54" fmla="*/ 27295 w 1577436"/>
                <a:gd name="connsiteY54" fmla="*/ 806263 h 2307035"/>
                <a:gd name="connsiteX55" fmla="*/ 21836 w 1577436"/>
                <a:gd name="connsiteY55" fmla="*/ 815101 h 2307035"/>
                <a:gd name="connsiteX56" fmla="*/ 31194 w 1577436"/>
                <a:gd name="connsiteY56" fmla="*/ 821080 h 2307035"/>
                <a:gd name="connsiteX57" fmla="*/ 49391 w 1577436"/>
                <a:gd name="connsiteY57" fmla="*/ 813022 h 2307035"/>
                <a:gd name="connsiteX58" fmla="*/ 63169 w 1577436"/>
                <a:gd name="connsiteY58" fmla="*/ 791186 h 2307035"/>
                <a:gd name="connsiteX59" fmla="*/ 72787 w 1577436"/>
                <a:gd name="connsiteY59" fmla="*/ 784167 h 2307035"/>
                <a:gd name="connsiteX60" fmla="*/ 76166 w 1577436"/>
                <a:gd name="connsiteY60" fmla="*/ 794305 h 2307035"/>
                <a:gd name="connsiteX61" fmla="*/ 72787 w 1577436"/>
                <a:gd name="connsiteY61" fmla="*/ 816141 h 2307035"/>
                <a:gd name="connsiteX62" fmla="*/ 64988 w 1577436"/>
                <a:gd name="connsiteY62" fmla="*/ 822380 h 2307035"/>
                <a:gd name="connsiteX63" fmla="*/ 56410 w 1577436"/>
                <a:gd name="connsiteY63" fmla="*/ 829919 h 2307035"/>
                <a:gd name="connsiteX64" fmla="*/ 68628 w 1577436"/>
                <a:gd name="connsiteY64" fmla="*/ 841877 h 2307035"/>
                <a:gd name="connsiteX65" fmla="*/ 85785 w 1577436"/>
                <a:gd name="connsiteY65" fmla="*/ 833038 h 2307035"/>
                <a:gd name="connsiteX66" fmla="*/ 100082 w 1577436"/>
                <a:gd name="connsiteY66" fmla="*/ 830179 h 2307035"/>
                <a:gd name="connsiteX67" fmla="*/ 128677 w 1577436"/>
                <a:gd name="connsiteY67" fmla="*/ 809642 h 2307035"/>
                <a:gd name="connsiteX68" fmla="*/ 127637 w 1577436"/>
                <a:gd name="connsiteY68" fmla="*/ 769350 h 2307035"/>
                <a:gd name="connsiteX69" fmla="*/ 151553 w 1577436"/>
                <a:gd name="connsiteY69" fmla="*/ 744134 h 2307035"/>
                <a:gd name="connsiteX70" fmla="*/ 167150 w 1577436"/>
                <a:gd name="connsiteY70" fmla="*/ 742575 h 2307035"/>
                <a:gd name="connsiteX71" fmla="*/ 181707 w 1577436"/>
                <a:gd name="connsiteY71" fmla="*/ 728797 h 2307035"/>
                <a:gd name="connsiteX72" fmla="*/ 169230 w 1577436"/>
                <a:gd name="connsiteY72" fmla="*/ 691364 h 2307035"/>
                <a:gd name="connsiteX73" fmla="*/ 160911 w 1577436"/>
                <a:gd name="connsiteY73" fmla="*/ 668748 h 2307035"/>
                <a:gd name="connsiteX74" fmla="*/ 204063 w 1577436"/>
                <a:gd name="connsiteY74" fmla="*/ 585823 h 2307035"/>
                <a:gd name="connsiteX75" fmla="*/ 215761 w 1577436"/>
                <a:gd name="connsiteY75" fmla="*/ 549949 h 2307035"/>
                <a:gd name="connsiteX76" fmla="*/ 221480 w 1577436"/>
                <a:gd name="connsiteY76" fmla="*/ 540331 h 2307035"/>
                <a:gd name="connsiteX77" fmla="*/ 298426 w 1577436"/>
                <a:gd name="connsiteY77" fmla="*/ 449087 h 2307035"/>
                <a:gd name="connsiteX78" fmla="*/ 317143 w 1577436"/>
                <a:gd name="connsiteY78" fmla="*/ 440769 h 2307035"/>
                <a:gd name="connsiteX79" fmla="*/ 374333 w 1577436"/>
                <a:gd name="connsiteY79" fmla="*/ 441289 h 2307035"/>
                <a:gd name="connsiteX80" fmla="*/ 467916 w 1577436"/>
                <a:gd name="connsiteY80" fmla="*/ 441029 h 2307035"/>
                <a:gd name="connsiteX81" fmla="*/ 484293 w 1577436"/>
                <a:gd name="connsiteY81" fmla="*/ 454546 h 2307035"/>
                <a:gd name="connsiteX82" fmla="*/ 479874 w 1577436"/>
                <a:gd name="connsiteY82" fmla="*/ 576464 h 2307035"/>
                <a:gd name="connsiteX83" fmla="*/ 424244 w 1577436"/>
                <a:gd name="connsiteY83" fmla="*/ 721518 h 2307035"/>
                <a:gd name="connsiteX84" fmla="*/ 372773 w 1577436"/>
                <a:gd name="connsiteY84" fmla="*/ 796385 h 2307035"/>
                <a:gd name="connsiteX85" fmla="*/ 359515 w 1577436"/>
                <a:gd name="connsiteY85" fmla="*/ 822900 h 2307035"/>
                <a:gd name="connsiteX86" fmla="*/ 346258 w 1577436"/>
                <a:gd name="connsiteY86" fmla="*/ 899586 h 2307035"/>
                <a:gd name="connsiteX87" fmla="*/ 358216 w 1577436"/>
                <a:gd name="connsiteY87" fmla="*/ 910504 h 2307035"/>
                <a:gd name="connsiteX88" fmla="*/ 373293 w 1577436"/>
                <a:gd name="connsiteY88" fmla="*/ 921942 h 2307035"/>
                <a:gd name="connsiteX89" fmla="*/ 374073 w 1577436"/>
                <a:gd name="connsiteY89" fmla="*/ 948717 h 2307035"/>
                <a:gd name="connsiteX90" fmla="*/ 383951 w 1577436"/>
                <a:gd name="connsiteY90" fmla="*/ 1020464 h 2307035"/>
                <a:gd name="connsiteX91" fmla="*/ 382651 w 1577436"/>
                <a:gd name="connsiteY91" fmla="*/ 1071935 h 2307035"/>
                <a:gd name="connsiteX92" fmla="*/ 412546 w 1577436"/>
                <a:gd name="connsiteY92" fmla="*/ 1149141 h 2307035"/>
                <a:gd name="connsiteX93" fmla="*/ 418785 w 1577436"/>
                <a:gd name="connsiteY93" fmla="*/ 1225308 h 2307035"/>
                <a:gd name="connsiteX94" fmla="*/ 372253 w 1577436"/>
                <a:gd name="connsiteY94" fmla="*/ 1383099 h 2307035"/>
                <a:gd name="connsiteX95" fmla="*/ 319742 w 1577436"/>
                <a:gd name="connsiteY95" fmla="*/ 1555448 h 2307035"/>
                <a:gd name="connsiteX96" fmla="*/ 319483 w 1577436"/>
                <a:gd name="connsiteY96" fmla="*/ 1556748 h 2307035"/>
                <a:gd name="connsiteX97" fmla="*/ 291148 w 1577436"/>
                <a:gd name="connsiteY97" fmla="*/ 1614717 h 2307035"/>
                <a:gd name="connsiteX98" fmla="*/ 231618 w 1577436"/>
                <a:gd name="connsiteY98" fmla="*/ 1756912 h 2307035"/>
                <a:gd name="connsiteX99" fmla="*/ 198604 w 1577436"/>
                <a:gd name="connsiteY99" fmla="*/ 1866612 h 2307035"/>
                <a:gd name="connsiteX100" fmla="*/ 147653 w 1577436"/>
                <a:gd name="connsiteY100" fmla="*/ 2012186 h 2307035"/>
                <a:gd name="connsiteX101" fmla="*/ 124778 w 1577436"/>
                <a:gd name="connsiteY101" fmla="*/ 2053518 h 2307035"/>
                <a:gd name="connsiteX102" fmla="*/ 69148 w 1577436"/>
                <a:gd name="connsiteY102" fmla="*/ 2109148 h 2307035"/>
                <a:gd name="connsiteX103" fmla="*/ 69148 w 1577436"/>
                <a:gd name="connsiteY103" fmla="*/ 2124745 h 2307035"/>
                <a:gd name="connsiteX104" fmla="*/ 128417 w 1577436"/>
                <a:gd name="connsiteY104" fmla="*/ 2181155 h 2307035"/>
                <a:gd name="connsiteX105" fmla="*/ 137255 w 1577436"/>
                <a:gd name="connsiteY105" fmla="*/ 2184015 h 2307035"/>
                <a:gd name="connsiteX106" fmla="*/ 155192 w 1577436"/>
                <a:gd name="connsiteY106" fmla="*/ 2188434 h 2307035"/>
                <a:gd name="connsiteX107" fmla="*/ 206403 w 1577436"/>
                <a:gd name="connsiteY107" fmla="*/ 2253942 h 2307035"/>
                <a:gd name="connsiteX108" fmla="*/ 310384 w 1577436"/>
                <a:gd name="connsiteY108" fmla="*/ 2306973 h 2307035"/>
                <a:gd name="connsiteX109" fmla="*/ 330660 w 1577436"/>
                <a:gd name="connsiteY109" fmla="*/ 2296055 h 2307035"/>
                <a:gd name="connsiteX110" fmla="*/ 320002 w 1577436"/>
                <a:gd name="connsiteY110" fmla="*/ 2278638 h 2307035"/>
                <a:gd name="connsiteX111" fmla="*/ 284909 w 1577436"/>
                <a:gd name="connsiteY111" fmla="*/ 2246143 h 2307035"/>
                <a:gd name="connsiteX112" fmla="*/ 271911 w 1577436"/>
                <a:gd name="connsiteY112" fmla="*/ 2205851 h 2307035"/>
                <a:gd name="connsiteX113" fmla="*/ 266972 w 1577436"/>
                <a:gd name="connsiteY113" fmla="*/ 2129685 h 2307035"/>
                <a:gd name="connsiteX114" fmla="*/ 262293 w 1577436"/>
                <a:gd name="connsiteY114" fmla="*/ 2086532 h 2307035"/>
                <a:gd name="connsiteX115" fmla="*/ 274771 w 1577436"/>
                <a:gd name="connsiteY115" fmla="*/ 2072235 h 2307035"/>
                <a:gd name="connsiteX116" fmla="*/ 285689 w 1577436"/>
                <a:gd name="connsiteY116" fmla="*/ 2059497 h 2307035"/>
                <a:gd name="connsiteX117" fmla="*/ 285169 w 1577436"/>
                <a:gd name="connsiteY117" fmla="*/ 2037401 h 2307035"/>
                <a:gd name="connsiteX118" fmla="*/ 300766 w 1577436"/>
                <a:gd name="connsiteY118" fmla="*/ 1974232 h 2307035"/>
                <a:gd name="connsiteX119" fmla="*/ 333260 w 1577436"/>
                <a:gd name="connsiteY119" fmla="*/ 1899366 h 2307035"/>
                <a:gd name="connsiteX120" fmla="*/ 374333 w 1577436"/>
                <a:gd name="connsiteY120" fmla="*/ 1790446 h 2307035"/>
                <a:gd name="connsiteX121" fmla="*/ 437761 w 1577436"/>
                <a:gd name="connsiteY121" fmla="*/ 1668528 h 2307035"/>
                <a:gd name="connsiteX122" fmla="*/ 449719 w 1577436"/>
                <a:gd name="connsiteY122" fmla="*/ 1650071 h 2307035"/>
                <a:gd name="connsiteX123" fmla="*/ 473375 w 1577436"/>
                <a:gd name="connsiteY123" fmla="*/ 1614457 h 2307035"/>
                <a:gd name="connsiteX124" fmla="*/ 506909 w 1577436"/>
                <a:gd name="connsiteY124" fmla="*/ 1557528 h 2307035"/>
                <a:gd name="connsiteX125" fmla="*/ 521206 w 1577436"/>
                <a:gd name="connsiteY125" fmla="*/ 1543490 h 2307035"/>
                <a:gd name="connsiteX126" fmla="*/ 525365 w 1577436"/>
                <a:gd name="connsiteY126" fmla="*/ 1563247 h 2307035"/>
                <a:gd name="connsiteX127" fmla="*/ 527445 w 1577436"/>
                <a:gd name="connsiteY127" fmla="*/ 1685165 h 2307035"/>
                <a:gd name="connsiteX128" fmla="*/ 544342 w 1577436"/>
                <a:gd name="connsiteY128" fmla="*/ 1753012 h 2307035"/>
                <a:gd name="connsiteX129" fmla="*/ 559939 w 1577436"/>
                <a:gd name="connsiteY129" fmla="*/ 1766790 h 2307035"/>
                <a:gd name="connsiteX130" fmla="*/ 573717 w 1577436"/>
                <a:gd name="connsiteY130" fmla="*/ 1751453 h 2307035"/>
                <a:gd name="connsiteX131" fmla="*/ 576576 w 1577436"/>
                <a:gd name="connsiteY131" fmla="*/ 1730916 h 2307035"/>
                <a:gd name="connsiteX132" fmla="*/ 577616 w 1577436"/>
                <a:gd name="connsiteY132" fmla="*/ 1699722 h 2307035"/>
                <a:gd name="connsiteX133" fmla="*/ 598932 w 1577436"/>
                <a:gd name="connsiteY133" fmla="*/ 1629795 h 2307035"/>
                <a:gd name="connsiteX134" fmla="*/ 649363 w 1577436"/>
                <a:gd name="connsiteY134" fmla="*/ 1560647 h 2307035"/>
                <a:gd name="connsiteX135" fmla="*/ 651963 w 1577436"/>
                <a:gd name="connsiteY135" fmla="*/ 1552588 h 2307035"/>
                <a:gd name="connsiteX136" fmla="*/ 662101 w 1577436"/>
                <a:gd name="connsiteY136" fmla="*/ 1519574 h 2307035"/>
                <a:gd name="connsiteX137" fmla="*/ 687576 w 1577436"/>
                <a:gd name="connsiteY137" fmla="*/ 1513076 h 2307035"/>
                <a:gd name="connsiteX138" fmla="*/ 700834 w 1577436"/>
                <a:gd name="connsiteY138" fmla="*/ 1510736 h 2307035"/>
                <a:gd name="connsiteX139" fmla="*/ 775440 w 1577436"/>
                <a:gd name="connsiteY139" fmla="*/ 1444188 h 2307035"/>
                <a:gd name="connsiteX140" fmla="*/ 811054 w 1577436"/>
                <a:gd name="connsiteY140" fmla="*/ 1420792 h 2307035"/>
                <a:gd name="connsiteX141" fmla="*/ 939731 w 1577436"/>
                <a:gd name="connsiteY141" fmla="*/ 1346186 h 2307035"/>
                <a:gd name="connsiteX142" fmla="*/ 1044232 w 1577436"/>
                <a:gd name="connsiteY142" fmla="*/ 1265080 h 2307035"/>
                <a:gd name="connsiteX143" fmla="*/ 1110780 w 1577436"/>
                <a:gd name="connsiteY143" fmla="*/ 1203471 h 2307035"/>
                <a:gd name="connsiteX144" fmla="*/ 1128977 w 1577436"/>
                <a:gd name="connsiteY144" fmla="*/ 1141603 h 2307035"/>
                <a:gd name="connsiteX145" fmla="*/ 1114679 w 1577436"/>
                <a:gd name="connsiteY145" fmla="*/ 1105469 h 2307035"/>
                <a:gd name="connsiteX146" fmla="*/ 1093623 w 1577436"/>
                <a:gd name="connsiteY146" fmla="*/ 1077914 h 2307035"/>
                <a:gd name="connsiteX147" fmla="*/ 977424 w 1577436"/>
                <a:gd name="connsiteY147" fmla="*/ 1012926 h 2307035"/>
                <a:gd name="connsiteX148" fmla="*/ 857066 w 1577436"/>
                <a:gd name="connsiteY148" fmla="*/ 964834 h 2307035"/>
                <a:gd name="connsiteX149" fmla="*/ 840169 w 1577436"/>
                <a:gd name="connsiteY149" fmla="*/ 939619 h 2307035"/>
                <a:gd name="connsiteX150" fmla="*/ 850567 w 1577436"/>
                <a:gd name="connsiteY150" fmla="*/ 826279 h 2307035"/>
                <a:gd name="connsiteX151" fmla="*/ 875782 w 1577436"/>
                <a:gd name="connsiteY151" fmla="*/ 674207 h 2307035"/>
                <a:gd name="connsiteX152" fmla="*/ 892159 w 1577436"/>
                <a:gd name="connsiteY152" fmla="*/ 642493 h 2307035"/>
                <a:gd name="connsiteX153" fmla="*/ 935312 w 1577436"/>
                <a:gd name="connsiteY153" fmla="*/ 590502 h 2307035"/>
                <a:gd name="connsiteX154" fmla="*/ 984443 w 1577436"/>
                <a:gd name="connsiteY154" fmla="*/ 565027 h 2307035"/>
                <a:gd name="connsiteX155" fmla="*/ 1151853 w 1577436"/>
                <a:gd name="connsiteY155" fmla="*/ 562947 h 2307035"/>
                <a:gd name="connsiteX156" fmla="*/ 1208522 w 1577436"/>
                <a:gd name="connsiteY156" fmla="*/ 557228 h 2307035"/>
                <a:gd name="connsiteX157" fmla="*/ 1337719 w 1577436"/>
                <a:gd name="connsiteY157" fmla="*/ 503938 h 2307035"/>
                <a:gd name="connsiteX158" fmla="*/ 1368134 w 1577436"/>
                <a:gd name="connsiteY158" fmla="*/ 487041 h 2307035"/>
                <a:gd name="connsiteX159" fmla="*/ 1411546 w 1577436"/>
                <a:gd name="connsiteY159" fmla="*/ 465205 h 2307035"/>
                <a:gd name="connsiteX160" fmla="*/ 1446380 w 1577436"/>
                <a:gd name="connsiteY160" fmla="*/ 454546 h 2307035"/>
                <a:gd name="connsiteX161" fmla="*/ 1462497 w 1577436"/>
                <a:gd name="connsiteY161" fmla="*/ 434270 h 2307035"/>
                <a:gd name="connsiteX162" fmla="*/ 1476534 w 1577436"/>
                <a:gd name="connsiteY162" fmla="*/ 409055 h 2307035"/>
                <a:gd name="connsiteX163" fmla="*/ 1476274 w 1577436"/>
                <a:gd name="connsiteY163" fmla="*/ 407755 h 2307035"/>
                <a:gd name="connsiteX164" fmla="*/ 1484853 w 1577436"/>
                <a:gd name="connsiteY164" fmla="*/ 395797 h 2307035"/>
                <a:gd name="connsiteX165" fmla="*/ 1537363 w 1577436"/>
                <a:gd name="connsiteY165" fmla="*/ 371621 h 2307035"/>
                <a:gd name="connsiteX166" fmla="*/ 1567258 w 1577436"/>
                <a:gd name="connsiteY166" fmla="*/ 351345 h 2307035"/>
                <a:gd name="connsiteX167" fmla="*/ 1575057 w 1577436"/>
                <a:gd name="connsiteY167" fmla="*/ 327169 h 2307035"/>
                <a:gd name="connsiteX168" fmla="*/ 842768 w 1577436"/>
                <a:gd name="connsiteY168" fmla="*/ 1205031 h 2307035"/>
                <a:gd name="connsiteX169" fmla="*/ 755424 w 1577436"/>
                <a:gd name="connsiteY169" fmla="*/ 1296795 h 2307035"/>
                <a:gd name="connsiteX170" fmla="*/ 703433 w 1577436"/>
                <a:gd name="connsiteY170" fmla="*/ 1345146 h 2307035"/>
                <a:gd name="connsiteX171" fmla="*/ 682897 w 1577436"/>
                <a:gd name="connsiteY171" fmla="*/ 1355284 h 2307035"/>
                <a:gd name="connsiteX172" fmla="*/ 606731 w 1577436"/>
                <a:gd name="connsiteY172" fmla="*/ 1399996 h 2307035"/>
                <a:gd name="connsiteX173" fmla="*/ 595813 w 1577436"/>
                <a:gd name="connsiteY173" fmla="*/ 1412734 h 2307035"/>
                <a:gd name="connsiteX174" fmla="*/ 587494 w 1577436"/>
                <a:gd name="connsiteY174" fmla="*/ 1414293 h 2307035"/>
                <a:gd name="connsiteX175" fmla="*/ 586454 w 1577436"/>
                <a:gd name="connsiteY175" fmla="*/ 1406495 h 2307035"/>
                <a:gd name="connsiteX176" fmla="*/ 588274 w 1577436"/>
                <a:gd name="connsiteY176" fmla="*/ 1401556 h 2307035"/>
                <a:gd name="connsiteX177" fmla="*/ 668340 w 1577436"/>
                <a:gd name="connsiteY177" fmla="*/ 1224268 h 2307035"/>
                <a:gd name="connsiteX178" fmla="*/ 699534 w 1577436"/>
                <a:gd name="connsiteY178" fmla="*/ 1202692 h 2307035"/>
                <a:gd name="connsiteX179" fmla="*/ 828211 w 1577436"/>
                <a:gd name="connsiteY179" fmla="*/ 1202692 h 2307035"/>
                <a:gd name="connsiteX180" fmla="*/ 842768 w 1577436"/>
                <a:gd name="connsiteY180" fmla="*/ 1205031 h 23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77436" h="2307035">
                  <a:moveTo>
                    <a:pt x="1575057" y="327169"/>
                  </a:moveTo>
                  <a:cubicBezTo>
                    <a:pt x="1568298" y="313132"/>
                    <a:pt x="1558679" y="301954"/>
                    <a:pt x="1547242" y="291556"/>
                  </a:cubicBezTo>
                  <a:cubicBezTo>
                    <a:pt x="1541523" y="286357"/>
                    <a:pt x="1536323" y="284537"/>
                    <a:pt x="1530345" y="289736"/>
                  </a:cubicBezTo>
                  <a:cubicBezTo>
                    <a:pt x="1524626" y="294935"/>
                    <a:pt x="1519167" y="292336"/>
                    <a:pt x="1513968" y="289216"/>
                  </a:cubicBezTo>
                  <a:cubicBezTo>
                    <a:pt x="1505649" y="284017"/>
                    <a:pt x="1499410" y="286097"/>
                    <a:pt x="1494991" y="294935"/>
                  </a:cubicBezTo>
                  <a:cubicBezTo>
                    <a:pt x="1491352" y="302214"/>
                    <a:pt x="1487452" y="309493"/>
                    <a:pt x="1483553" y="316771"/>
                  </a:cubicBezTo>
                  <a:cubicBezTo>
                    <a:pt x="1474195" y="333928"/>
                    <a:pt x="1461197" y="338607"/>
                    <a:pt x="1442480" y="332108"/>
                  </a:cubicBezTo>
                  <a:cubicBezTo>
                    <a:pt x="1425064" y="326130"/>
                    <a:pt x="1420904" y="327949"/>
                    <a:pt x="1415445" y="346146"/>
                  </a:cubicBezTo>
                  <a:cubicBezTo>
                    <a:pt x="1413626" y="351865"/>
                    <a:pt x="1413366" y="357584"/>
                    <a:pt x="1406087" y="360443"/>
                  </a:cubicBezTo>
                  <a:cubicBezTo>
                    <a:pt x="1356176" y="379940"/>
                    <a:pt x="1308344" y="404376"/>
                    <a:pt x="1254014" y="411394"/>
                  </a:cubicBezTo>
                  <a:cubicBezTo>
                    <a:pt x="1224900" y="415034"/>
                    <a:pt x="1197085" y="428811"/>
                    <a:pt x="1167450" y="426991"/>
                  </a:cubicBezTo>
                  <a:cubicBezTo>
                    <a:pt x="1123778" y="424132"/>
                    <a:pt x="1080106" y="423872"/>
                    <a:pt x="1036433" y="424132"/>
                  </a:cubicBezTo>
                  <a:cubicBezTo>
                    <a:pt x="1017457" y="424132"/>
                    <a:pt x="1000560" y="417113"/>
                    <a:pt x="995101" y="395537"/>
                  </a:cubicBezTo>
                  <a:cubicBezTo>
                    <a:pt x="994321" y="392158"/>
                    <a:pt x="992501" y="389038"/>
                    <a:pt x="991202" y="385919"/>
                  </a:cubicBezTo>
                  <a:cubicBezTo>
                    <a:pt x="980544" y="363823"/>
                    <a:pt x="969625" y="342507"/>
                    <a:pt x="942850" y="335748"/>
                  </a:cubicBezTo>
                  <a:cubicBezTo>
                    <a:pt x="935312" y="333928"/>
                    <a:pt x="936611" y="328209"/>
                    <a:pt x="941810" y="324310"/>
                  </a:cubicBezTo>
                  <a:cubicBezTo>
                    <a:pt x="944410" y="322230"/>
                    <a:pt x="948049" y="321710"/>
                    <a:pt x="951429" y="320411"/>
                  </a:cubicBezTo>
                  <a:cubicBezTo>
                    <a:pt x="974045" y="312872"/>
                    <a:pt x="996661" y="306113"/>
                    <a:pt x="1019017" y="297795"/>
                  </a:cubicBezTo>
                  <a:cubicBezTo>
                    <a:pt x="1037993" y="290776"/>
                    <a:pt x="1041113" y="282717"/>
                    <a:pt x="1035134" y="263481"/>
                  </a:cubicBezTo>
                  <a:cubicBezTo>
                    <a:pt x="1033834" y="259062"/>
                    <a:pt x="1030195" y="254642"/>
                    <a:pt x="1033054" y="249963"/>
                  </a:cubicBezTo>
                  <a:cubicBezTo>
                    <a:pt x="1037473" y="242165"/>
                    <a:pt x="1036953" y="234106"/>
                    <a:pt x="1035394" y="226048"/>
                  </a:cubicBezTo>
                  <a:cubicBezTo>
                    <a:pt x="1033834" y="216949"/>
                    <a:pt x="1035394" y="209151"/>
                    <a:pt x="1043192" y="202912"/>
                  </a:cubicBezTo>
                  <a:cubicBezTo>
                    <a:pt x="1048651" y="198493"/>
                    <a:pt x="1049431" y="193813"/>
                    <a:pt x="1044492" y="187315"/>
                  </a:cubicBezTo>
                  <a:cubicBezTo>
                    <a:pt x="1038773" y="180036"/>
                    <a:pt x="1032274" y="174057"/>
                    <a:pt x="1025255" y="168078"/>
                  </a:cubicBezTo>
                  <a:cubicBezTo>
                    <a:pt x="1013298" y="158200"/>
                    <a:pt x="1009138" y="143642"/>
                    <a:pt x="1015117" y="129865"/>
                  </a:cubicBezTo>
                  <a:cubicBezTo>
                    <a:pt x="1017717" y="124146"/>
                    <a:pt x="1016417" y="121546"/>
                    <a:pt x="1012518" y="117907"/>
                  </a:cubicBezTo>
                  <a:cubicBezTo>
                    <a:pt x="1003419" y="109849"/>
                    <a:pt x="995101" y="101010"/>
                    <a:pt x="986262" y="92692"/>
                  </a:cubicBezTo>
                  <a:cubicBezTo>
                    <a:pt x="980544" y="86973"/>
                    <a:pt x="980803" y="81774"/>
                    <a:pt x="986522" y="76055"/>
                  </a:cubicBezTo>
                  <a:cubicBezTo>
                    <a:pt x="992501" y="70076"/>
                    <a:pt x="999260" y="63837"/>
                    <a:pt x="1003419" y="56558"/>
                  </a:cubicBezTo>
                  <a:cubicBezTo>
                    <a:pt x="1007319" y="49799"/>
                    <a:pt x="1013038" y="39921"/>
                    <a:pt x="1002899" y="33942"/>
                  </a:cubicBezTo>
                  <a:cubicBezTo>
                    <a:pt x="984963" y="23284"/>
                    <a:pt x="965466" y="14186"/>
                    <a:pt x="944150" y="16785"/>
                  </a:cubicBezTo>
                  <a:cubicBezTo>
                    <a:pt x="929073" y="18605"/>
                    <a:pt x="916075" y="17565"/>
                    <a:pt x="904637" y="6387"/>
                  </a:cubicBezTo>
                  <a:cubicBezTo>
                    <a:pt x="902038" y="4048"/>
                    <a:pt x="897618" y="3268"/>
                    <a:pt x="893719" y="2488"/>
                  </a:cubicBezTo>
                  <a:cubicBezTo>
                    <a:pt x="859925" y="-2971"/>
                    <a:pt x="827951" y="-372"/>
                    <a:pt x="798056" y="19645"/>
                  </a:cubicBezTo>
                  <a:cubicBezTo>
                    <a:pt x="766862" y="40441"/>
                    <a:pt x="746326" y="68256"/>
                    <a:pt x="741127" y="104130"/>
                  </a:cubicBezTo>
                  <a:cubicBezTo>
                    <a:pt x="734888" y="147802"/>
                    <a:pt x="740087" y="191214"/>
                    <a:pt x="759323" y="231767"/>
                  </a:cubicBezTo>
                  <a:cubicBezTo>
                    <a:pt x="766602" y="247364"/>
                    <a:pt x="761923" y="255942"/>
                    <a:pt x="744766" y="255682"/>
                  </a:cubicBezTo>
                  <a:cubicBezTo>
                    <a:pt x="734368" y="255682"/>
                    <a:pt x="724230" y="254902"/>
                    <a:pt x="714092" y="251003"/>
                  </a:cubicBezTo>
                  <a:cubicBezTo>
                    <a:pt x="690176" y="241905"/>
                    <a:pt x="666260" y="233326"/>
                    <a:pt x="642084" y="225008"/>
                  </a:cubicBezTo>
                  <a:cubicBezTo>
                    <a:pt x="606991" y="212790"/>
                    <a:pt x="583855" y="217209"/>
                    <a:pt x="561239" y="246064"/>
                  </a:cubicBezTo>
                  <a:cubicBezTo>
                    <a:pt x="544862" y="266860"/>
                    <a:pt x="521206" y="269980"/>
                    <a:pt x="500670" y="271539"/>
                  </a:cubicBezTo>
                  <a:cubicBezTo>
                    <a:pt x="468956" y="273879"/>
                    <a:pt x="436981" y="275179"/>
                    <a:pt x="405007" y="277258"/>
                  </a:cubicBezTo>
                  <a:cubicBezTo>
                    <a:pt x="349117" y="280638"/>
                    <a:pt x="294267" y="289736"/>
                    <a:pt x="239677" y="302734"/>
                  </a:cubicBezTo>
                  <a:cubicBezTo>
                    <a:pt x="220440" y="307413"/>
                    <a:pt x="206923" y="316511"/>
                    <a:pt x="198084" y="333928"/>
                  </a:cubicBezTo>
                  <a:cubicBezTo>
                    <a:pt x="154412" y="417893"/>
                    <a:pt x="102162" y="497179"/>
                    <a:pt x="59529" y="581923"/>
                  </a:cubicBezTo>
                  <a:cubicBezTo>
                    <a:pt x="53550" y="594141"/>
                    <a:pt x="50431" y="603240"/>
                    <a:pt x="62909" y="612858"/>
                  </a:cubicBezTo>
                  <a:cubicBezTo>
                    <a:pt x="68108" y="617017"/>
                    <a:pt x="70447" y="624816"/>
                    <a:pt x="75646" y="628975"/>
                  </a:cubicBezTo>
                  <a:cubicBezTo>
                    <a:pt x="86564" y="638073"/>
                    <a:pt x="82145" y="645352"/>
                    <a:pt x="75386" y="653930"/>
                  </a:cubicBezTo>
                  <a:cubicBezTo>
                    <a:pt x="61869" y="670827"/>
                    <a:pt x="47831" y="687724"/>
                    <a:pt x="42112" y="709041"/>
                  </a:cubicBezTo>
                  <a:cubicBezTo>
                    <a:pt x="36133" y="732176"/>
                    <a:pt x="23136" y="748034"/>
                    <a:pt x="0" y="755312"/>
                  </a:cubicBezTo>
                  <a:cubicBezTo>
                    <a:pt x="0" y="757912"/>
                    <a:pt x="0" y="760511"/>
                    <a:pt x="0" y="763111"/>
                  </a:cubicBezTo>
                  <a:cubicBezTo>
                    <a:pt x="11438" y="771949"/>
                    <a:pt x="20796" y="763631"/>
                    <a:pt x="30934" y="759731"/>
                  </a:cubicBezTo>
                  <a:cubicBezTo>
                    <a:pt x="35874" y="757652"/>
                    <a:pt x="40553" y="752453"/>
                    <a:pt x="46272" y="757912"/>
                  </a:cubicBezTo>
                  <a:cubicBezTo>
                    <a:pt x="51211" y="762851"/>
                    <a:pt x="50951" y="769090"/>
                    <a:pt x="48871" y="775069"/>
                  </a:cubicBezTo>
                  <a:cubicBezTo>
                    <a:pt x="44972" y="787546"/>
                    <a:pt x="40033" y="799504"/>
                    <a:pt x="27295" y="806263"/>
                  </a:cubicBezTo>
                  <a:cubicBezTo>
                    <a:pt x="24176" y="807823"/>
                    <a:pt x="19756" y="810162"/>
                    <a:pt x="21836" y="815101"/>
                  </a:cubicBezTo>
                  <a:cubicBezTo>
                    <a:pt x="23396" y="819001"/>
                    <a:pt x="27295" y="820560"/>
                    <a:pt x="31194" y="821080"/>
                  </a:cubicBezTo>
                  <a:cubicBezTo>
                    <a:pt x="38993" y="822380"/>
                    <a:pt x="44452" y="818221"/>
                    <a:pt x="49391" y="813022"/>
                  </a:cubicBezTo>
                  <a:cubicBezTo>
                    <a:pt x="55630" y="806783"/>
                    <a:pt x="58749" y="798464"/>
                    <a:pt x="63169" y="791186"/>
                  </a:cubicBezTo>
                  <a:cubicBezTo>
                    <a:pt x="65248" y="787546"/>
                    <a:pt x="67068" y="782607"/>
                    <a:pt x="72787" y="784167"/>
                  </a:cubicBezTo>
                  <a:cubicBezTo>
                    <a:pt x="77466" y="785727"/>
                    <a:pt x="76426" y="790666"/>
                    <a:pt x="76166" y="794305"/>
                  </a:cubicBezTo>
                  <a:cubicBezTo>
                    <a:pt x="75386" y="801584"/>
                    <a:pt x="73827" y="808863"/>
                    <a:pt x="72787" y="816141"/>
                  </a:cubicBezTo>
                  <a:cubicBezTo>
                    <a:pt x="72007" y="820560"/>
                    <a:pt x="70187" y="823160"/>
                    <a:pt x="64988" y="822380"/>
                  </a:cubicBezTo>
                  <a:cubicBezTo>
                    <a:pt x="59529" y="821340"/>
                    <a:pt x="55370" y="822900"/>
                    <a:pt x="56410" y="829919"/>
                  </a:cubicBezTo>
                  <a:cubicBezTo>
                    <a:pt x="57450" y="836938"/>
                    <a:pt x="59789" y="842657"/>
                    <a:pt x="68628" y="841877"/>
                  </a:cubicBezTo>
                  <a:cubicBezTo>
                    <a:pt x="75646" y="841097"/>
                    <a:pt x="80066" y="836158"/>
                    <a:pt x="85785" y="833038"/>
                  </a:cubicBezTo>
                  <a:cubicBezTo>
                    <a:pt x="90204" y="830439"/>
                    <a:pt x="93843" y="827579"/>
                    <a:pt x="100082" y="830179"/>
                  </a:cubicBezTo>
                  <a:cubicBezTo>
                    <a:pt x="113340" y="835898"/>
                    <a:pt x="128937" y="824460"/>
                    <a:pt x="128677" y="809642"/>
                  </a:cubicBezTo>
                  <a:cubicBezTo>
                    <a:pt x="128417" y="796125"/>
                    <a:pt x="127377" y="782867"/>
                    <a:pt x="127637" y="769350"/>
                  </a:cubicBezTo>
                  <a:cubicBezTo>
                    <a:pt x="128157" y="752453"/>
                    <a:pt x="135176" y="745694"/>
                    <a:pt x="151553" y="744134"/>
                  </a:cubicBezTo>
                  <a:cubicBezTo>
                    <a:pt x="156752" y="743614"/>
                    <a:pt x="161951" y="743094"/>
                    <a:pt x="167150" y="742575"/>
                  </a:cubicBezTo>
                  <a:cubicBezTo>
                    <a:pt x="175728" y="741795"/>
                    <a:pt x="180148" y="737115"/>
                    <a:pt x="181707" y="728797"/>
                  </a:cubicBezTo>
                  <a:cubicBezTo>
                    <a:pt x="184827" y="713720"/>
                    <a:pt x="183527" y="700982"/>
                    <a:pt x="169230" y="691364"/>
                  </a:cubicBezTo>
                  <a:cubicBezTo>
                    <a:pt x="162211" y="686425"/>
                    <a:pt x="154672" y="680446"/>
                    <a:pt x="160911" y="668748"/>
                  </a:cubicBezTo>
                  <a:cubicBezTo>
                    <a:pt x="175728" y="641193"/>
                    <a:pt x="189246" y="613378"/>
                    <a:pt x="204063" y="585823"/>
                  </a:cubicBezTo>
                  <a:cubicBezTo>
                    <a:pt x="210042" y="574385"/>
                    <a:pt x="218621" y="564247"/>
                    <a:pt x="215761" y="549949"/>
                  </a:cubicBezTo>
                  <a:cubicBezTo>
                    <a:pt x="214981" y="545530"/>
                    <a:pt x="218881" y="543190"/>
                    <a:pt x="221480" y="540331"/>
                  </a:cubicBezTo>
                  <a:cubicBezTo>
                    <a:pt x="249035" y="511476"/>
                    <a:pt x="270611" y="477682"/>
                    <a:pt x="298426" y="449087"/>
                  </a:cubicBezTo>
                  <a:cubicBezTo>
                    <a:pt x="304405" y="443109"/>
                    <a:pt x="309344" y="439989"/>
                    <a:pt x="317143" y="440769"/>
                  </a:cubicBezTo>
                  <a:cubicBezTo>
                    <a:pt x="336120" y="443109"/>
                    <a:pt x="355096" y="441549"/>
                    <a:pt x="374333" y="441289"/>
                  </a:cubicBezTo>
                  <a:cubicBezTo>
                    <a:pt x="405527" y="440769"/>
                    <a:pt x="436721" y="441029"/>
                    <a:pt x="467916" y="441029"/>
                  </a:cubicBezTo>
                  <a:cubicBezTo>
                    <a:pt x="476494" y="441029"/>
                    <a:pt x="484293" y="442589"/>
                    <a:pt x="484293" y="454546"/>
                  </a:cubicBezTo>
                  <a:cubicBezTo>
                    <a:pt x="484033" y="495359"/>
                    <a:pt x="483253" y="535912"/>
                    <a:pt x="479874" y="576464"/>
                  </a:cubicBezTo>
                  <a:cubicBezTo>
                    <a:pt x="475714" y="630275"/>
                    <a:pt x="452319" y="676806"/>
                    <a:pt x="424244" y="721518"/>
                  </a:cubicBezTo>
                  <a:cubicBezTo>
                    <a:pt x="408127" y="747254"/>
                    <a:pt x="389930" y="771429"/>
                    <a:pt x="372773" y="796385"/>
                  </a:cubicBezTo>
                  <a:cubicBezTo>
                    <a:pt x="367054" y="804703"/>
                    <a:pt x="361335" y="812762"/>
                    <a:pt x="359515" y="822900"/>
                  </a:cubicBezTo>
                  <a:cubicBezTo>
                    <a:pt x="355096" y="848376"/>
                    <a:pt x="350677" y="874111"/>
                    <a:pt x="346258" y="899586"/>
                  </a:cubicBezTo>
                  <a:cubicBezTo>
                    <a:pt x="344438" y="909984"/>
                    <a:pt x="347298" y="914664"/>
                    <a:pt x="358216" y="910504"/>
                  </a:cubicBezTo>
                  <a:cubicBezTo>
                    <a:pt x="369134" y="906345"/>
                    <a:pt x="373033" y="911024"/>
                    <a:pt x="373293" y="921942"/>
                  </a:cubicBezTo>
                  <a:cubicBezTo>
                    <a:pt x="373553" y="930781"/>
                    <a:pt x="369394" y="940659"/>
                    <a:pt x="374073" y="948717"/>
                  </a:cubicBezTo>
                  <a:cubicBezTo>
                    <a:pt x="387590" y="971333"/>
                    <a:pt x="387070" y="995509"/>
                    <a:pt x="383951" y="1020464"/>
                  </a:cubicBezTo>
                  <a:cubicBezTo>
                    <a:pt x="381871" y="1037621"/>
                    <a:pt x="377192" y="1055558"/>
                    <a:pt x="382651" y="1071935"/>
                  </a:cubicBezTo>
                  <a:cubicBezTo>
                    <a:pt x="391490" y="1097931"/>
                    <a:pt x="397988" y="1125486"/>
                    <a:pt x="412546" y="1149141"/>
                  </a:cubicBezTo>
                  <a:cubicBezTo>
                    <a:pt x="427623" y="1174097"/>
                    <a:pt x="426843" y="1199312"/>
                    <a:pt x="418785" y="1225308"/>
                  </a:cubicBezTo>
                  <a:cubicBezTo>
                    <a:pt x="402148" y="1277558"/>
                    <a:pt x="386031" y="1330069"/>
                    <a:pt x="372253" y="1383099"/>
                  </a:cubicBezTo>
                  <a:cubicBezTo>
                    <a:pt x="357176" y="1441329"/>
                    <a:pt x="349377" y="1501638"/>
                    <a:pt x="319742" y="1555448"/>
                  </a:cubicBezTo>
                  <a:cubicBezTo>
                    <a:pt x="319483" y="1555708"/>
                    <a:pt x="319483" y="1556228"/>
                    <a:pt x="319483" y="1556748"/>
                  </a:cubicBezTo>
                  <a:cubicBezTo>
                    <a:pt x="313764" y="1577804"/>
                    <a:pt x="303365" y="1596780"/>
                    <a:pt x="291148" y="1614717"/>
                  </a:cubicBezTo>
                  <a:cubicBezTo>
                    <a:pt x="261513" y="1658130"/>
                    <a:pt x="238377" y="1704401"/>
                    <a:pt x="231618" y="1756912"/>
                  </a:cubicBezTo>
                  <a:cubicBezTo>
                    <a:pt x="226679" y="1795645"/>
                    <a:pt x="211862" y="1830738"/>
                    <a:pt x="198604" y="1866612"/>
                  </a:cubicBezTo>
                  <a:cubicBezTo>
                    <a:pt x="180667" y="1914703"/>
                    <a:pt x="160131" y="1962015"/>
                    <a:pt x="147653" y="2012186"/>
                  </a:cubicBezTo>
                  <a:cubicBezTo>
                    <a:pt x="143754" y="2027523"/>
                    <a:pt x="139075" y="2044420"/>
                    <a:pt x="124778" y="2053518"/>
                  </a:cubicBezTo>
                  <a:cubicBezTo>
                    <a:pt x="101902" y="2068075"/>
                    <a:pt x="87344" y="2090431"/>
                    <a:pt x="69148" y="2109148"/>
                  </a:cubicBezTo>
                  <a:cubicBezTo>
                    <a:pt x="63948" y="2114607"/>
                    <a:pt x="63689" y="2119286"/>
                    <a:pt x="69148" y="2124745"/>
                  </a:cubicBezTo>
                  <a:cubicBezTo>
                    <a:pt x="88124" y="2144242"/>
                    <a:pt x="107621" y="2163479"/>
                    <a:pt x="128417" y="2181155"/>
                  </a:cubicBezTo>
                  <a:cubicBezTo>
                    <a:pt x="130756" y="2183235"/>
                    <a:pt x="133616" y="2187394"/>
                    <a:pt x="137255" y="2184015"/>
                  </a:cubicBezTo>
                  <a:cubicBezTo>
                    <a:pt x="145834" y="2175956"/>
                    <a:pt x="150513" y="2183495"/>
                    <a:pt x="155192" y="2188434"/>
                  </a:cubicBezTo>
                  <a:cubicBezTo>
                    <a:pt x="174429" y="2208450"/>
                    <a:pt x="189506" y="2231846"/>
                    <a:pt x="206403" y="2253942"/>
                  </a:cubicBezTo>
                  <a:cubicBezTo>
                    <a:pt x="232398" y="2288256"/>
                    <a:pt x="268012" y="2304633"/>
                    <a:pt x="310384" y="2306973"/>
                  </a:cubicBezTo>
                  <a:cubicBezTo>
                    <a:pt x="318963" y="2307492"/>
                    <a:pt x="327801" y="2304893"/>
                    <a:pt x="330660" y="2296055"/>
                  </a:cubicBezTo>
                  <a:cubicBezTo>
                    <a:pt x="333520" y="2287476"/>
                    <a:pt x="325721" y="2282797"/>
                    <a:pt x="320002" y="2278638"/>
                  </a:cubicBezTo>
                  <a:cubicBezTo>
                    <a:pt x="307005" y="2269019"/>
                    <a:pt x="294787" y="2258881"/>
                    <a:pt x="284909" y="2246143"/>
                  </a:cubicBezTo>
                  <a:cubicBezTo>
                    <a:pt x="275810" y="2234186"/>
                    <a:pt x="270611" y="2221448"/>
                    <a:pt x="271911" y="2205851"/>
                  </a:cubicBezTo>
                  <a:cubicBezTo>
                    <a:pt x="273991" y="2180375"/>
                    <a:pt x="274251" y="2154380"/>
                    <a:pt x="266972" y="2129685"/>
                  </a:cubicBezTo>
                  <a:cubicBezTo>
                    <a:pt x="262553" y="2114867"/>
                    <a:pt x="262293" y="2101090"/>
                    <a:pt x="262293" y="2086532"/>
                  </a:cubicBezTo>
                  <a:cubicBezTo>
                    <a:pt x="262293" y="2077434"/>
                    <a:pt x="265672" y="2072495"/>
                    <a:pt x="274771" y="2072235"/>
                  </a:cubicBezTo>
                  <a:cubicBezTo>
                    <a:pt x="283089" y="2071975"/>
                    <a:pt x="286728" y="2068335"/>
                    <a:pt x="285689" y="2059497"/>
                  </a:cubicBezTo>
                  <a:cubicBezTo>
                    <a:pt x="284649" y="2052218"/>
                    <a:pt x="285689" y="2044680"/>
                    <a:pt x="285169" y="2037401"/>
                  </a:cubicBezTo>
                  <a:cubicBezTo>
                    <a:pt x="283349" y="2014525"/>
                    <a:pt x="288808" y="1994249"/>
                    <a:pt x="300766" y="1974232"/>
                  </a:cubicBezTo>
                  <a:cubicBezTo>
                    <a:pt x="314803" y="1950837"/>
                    <a:pt x="323642" y="1924841"/>
                    <a:pt x="333260" y="1899366"/>
                  </a:cubicBezTo>
                  <a:cubicBezTo>
                    <a:pt x="346778" y="1862973"/>
                    <a:pt x="355876" y="1825019"/>
                    <a:pt x="374333" y="1790446"/>
                  </a:cubicBezTo>
                  <a:cubicBezTo>
                    <a:pt x="395909" y="1750153"/>
                    <a:pt x="420344" y="1711160"/>
                    <a:pt x="437761" y="1668528"/>
                  </a:cubicBezTo>
                  <a:cubicBezTo>
                    <a:pt x="440621" y="1661769"/>
                    <a:pt x="445040" y="1655790"/>
                    <a:pt x="449719" y="1650071"/>
                  </a:cubicBezTo>
                  <a:cubicBezTo>
                    <a:pt x="459077" y="1639153"/>
                    <a:pt x="466876" y="1627195"/>
                    <a:pt x="473375" y="1614457"/>
                  </a:cubicBezTo>
                  <a:cubicBezTo>
                    <a:pt x="483253" y="1594701"/>
                    <a:pt x="493911" y="1575464"/>
                    <a:pt x="506909" y="1557528"/>
                  </a:cubicBezTo>
                  <a:cubicBezTo>
                    <a:pt x="510808" y="1552069"/>
                    <a:pt x="512108" y="1540631"/>
                    <a:pt x="521206" y="1543490"/>
                  </a:cubicBezTo>
                  <a:cubicBezTo>
                    <a:pt x="529525" y="1546090"/>
                    <a:pt x="525105" y="1556488"/>
                    <a:pt x="525365" y="1563247"/>
                  </a:cubicBezTo>
                  <a:cubicBezTo>
                    <a:pt x="526665" y="1603799"/>
                    <a:pt x="521986" y="1644612"/>
                    <a:pt x="527445" y="1685165"/>
                  </a:cubicBezTo>
                  <a:cubicBezTo>
                    <a:pt x="530565" y="1708300"/>
                    <a:pt x="536024" y="1731176"/>
                    <a:pt x="544342" y="1753012"/>
                  </a:cubicBezTo>
                  <a:cubicBezTo>
                    <a:pt x="546942" y="1759771"/>
                    <a:pt x="551361" y="1767050"/>
                    <a:pt x="559939" y="1766790"/>
                  </a:cubicBezTo>
                  <a:cubicBezTo>
                    <a:pt x="568778" y="1766530"/>
                    <a:pt x="571637" y="1758211"/>
                    <a:pt x="573717" y="1751453"/>
                  </a:cubicBezTo>
                  <a:cubicBezTo>
                    <a:pt x="575796" y="1744954"/>
                    <a:pt x="576056" y="1737935"/>
                    <a:pt x="576576" y="1730916"/>
                  </a:cubicBezTo>
                  <a:cubicBezTo>
                    <a:pt x="577096" y="1720518"/>
                    <a:pt x="577096" y="1710120"/>
                    <a:pt x="577616" y="1699722"/>
                  </a:cubicBezTo>
                  <a:cubicBezTo>
                    <a:pt x="578656" y="1674507"/>
                    <a:pt x="585415" y="1650591"/>
                    <a:pt x="598932" y="1629795"/>
                  </a:cubicBezTo>
                  <a:cubicBezTo>
                    <a:pt x="614269" y="1605879"/>
                    <a:pt x="630387" y="1581963"/>
                    <a:pt x="649363" y="1560647"/>
                  </a:cubicBezTo>
                  <a:cubicBezTo>
                    <a:pt x="651443" y="1558307"/>
                    <a:pt x="653522" y="1555448"/>
                    <a:pt x="651963" y="1552588"/>
                  </a:cubicBezTo>
                  <a:cubicBezTo>
                    <a:pt x="643904" y="1537771"/>
                    <a:pt x="655602" y="1529713"/>
                    <a:pt x="662101" y="1519574"/>
                  </a:cubicBezTo>
                  <a:cubicBezTo>
                    <a:pt x="668600" y="1509696"/>
                    <a:pt x="677438" y="1506837"/>
                    <a:pt x="687576" y="1513076"/>
                  </a:cubicBezTo>
                  <a:cubicBezTo>
                    <a:pt x="693295" y="1516455"/>
                    <a:pt x="696415" y="1514635"/>
                    <a:pt x="700834" y="1510736"/>
                  </a:cubicBezTo>
                  <a:cubicBezTo>
                    <a:pt x="725529" y="1488380"/>
                    <a:pt x="750745" y="1466284"/>
                    <a:pt x="775440" y="1444188"/>
                  </a:cubicBezTo>
                  <a:cubicBezTo>
                    <a:pt x="786098" y="1434570"/>
                    <a:pt x="798056" y="1427031"/>
                    <a:pt x="811054" y="1420792"/>
                  </a:cubicBezTo>
                  <a:cubicBezTo>
                    <a:pt x="856026" y="1399476"/>
                    <a:pt x="900218" y="1377380"/>
                    <a:pt x="939731" y="1346186"/>
                  </a:cubicBezTo>
                  <a:cubicBezTo>
                    <a:pt x="974305" y="1318891"/>
                    <a:pt x="1007579" y="1289516"/>
                    <a:pt x="1044232" y="1265080"/>
                  </a:cubicBezTo>
                  <a:cubicBezTo>
                    <a:pt x="1069707" y="1248183"/>
                    <a:pt x="1090504" y="1225827"/>
                    <a:pt x="1110780" y="1203471"/>
                  </a:cubicBezTo>
                  <a:cubicBezTo>
                    <a:pt x="1126377" y="1186315"/>
                    <a:pt x="1135996" y="1165778"/>
                    <a:pt x="1128977" y="1141603"/>
                  </a:cubicBezTo>
                  <a:cubicBezTo>
                    <a:pt x="1125337" y="1129125"/>
                    <a:pt x="1119878" y="1117167"/>
                    <a:pt x="1114679" y="1105469"/>
                  </a:cubicBezTo>
                  <a:cubicBezTo>
                    <a:pt x="1110000" y="1094551"/>
                    <a:pt x="1102981" y="1084933"/>
                    <a:pt x="1093623" y="1077914"/>
                  </a:cubicBezTo>
                  <a:cubicBezTo>
                    <a:pt x="1057750" y="1051399"/>
                    <a:pt x="1018237" y="1030603"/>
                    <a:pt x="977424" y="1012926"/>
                  </a:cubicBezTo>
                  <a:cubicBezTo>
                    <a:pt x="937911" y="995769"/>
                    <a:pt x="897359" y="980172"/>
                    <a:pt x="857066" y="964834"/>
                  </a:cubicBezTo>
                  <a:cubicBezTo>
                    <a:pt x="844588" y="960155"/>
                    <a:pt x="839389" y="952617"/>
                    <a:pt x="840169" y="939619"/>
                  </a:cubicBezTo>
                  <a:cubicBezTo>
                    <a:pt x="843028" y="901666"/>
                    <a:pt x="833670" y="862933"/>
                    <a:pt x="850567" y="826279"/>
                  </a:cubicBezTo>
                  <a:cubicBezTo>
                    <a:pt x="850827" y="774289"/>
                    <a:pt x="863824" y="724378"/>
                    <a:pt x="875782" y="674207"/>
                  </a:cubicBezTo>
                  <a:cubicBezTo>
                    <a:pt x="878642" y="661989"/>
                    <a:pt x="883841" y="651851"/>
                    <a:pt x="892159" y="642493"/>
                  </a:cubicBezTo>
                  <a:cubicBezTo>
                    <a:pt x="906977" y="625596"/>
                    <a:pt x="922574" y="608959"/>
                    <a:pt x="935312" y="590502"/>
                  </a:cubicBezTo>
                  <a:cubicBezTo>
                    <a:pt x="947789" y="572565"/>
                    <a:pt x="963127" y="565286"/>
                    <a:pt x="984443" y="565027"/>
                  </a:cubicBezTo>
                  <a:cubicBezTo>
                    <a:pt x="1040333" y="564247"/>
                    <a:pt x="1095963" y="559827"/>
                    <a:pt x="1151853" y="562947"/>
                  </a:cubicBezTo>
                  <a:cubicBezTo>
                    <a:pt x="1171089" y="563987"/>
                    <a:pt x="1189806" y="562687"/>
                    <a:pt x="1208522" y="557228"/>
                  </a:cubicBezTo>
                  <a:cubicBezTo>
                    <a:pt x="1253494" y="543970"/>
                    <a:pt x="1296387" y="526034"/>
                    <a:pt x="1337719" y="503938"/>
                  </a:cubicBezTo>
                  <a:cubicBezTo>
                    <a:pt x="1347857" y="498478"/>
                    <a:pt x="1359815" y="494579"/>
                    <a:pt x="1368134" y="487041"/>
                  </a:cubicBezTo>
                  <a:cubicBezTo>
                    <a:pt x="1380872" y="475083"/>
                    <a:pt x="1395689" y="469884"/>
                    <a:pt x="1411546" y="465205"/>
                  </a:cubicBezTo>
                  <a:cubicBezTo>
                    <a:pt x="1423244" y="461825"/>
                    <a:pt x="1434942" y="458446"/>
                    <a:pt x="1446380" y="454546"/>
                  </a:cubicBezTo>
                  <a:cubicBezTo>
                    <a:pt x="1455738" y="451427"/>
                    <a:pt x="1469515" y="451947"/>
                    <a:pt x="1462497" y="434270"/>
                  </a:cubicBezTo>
                  <a:cubicBezTo>
                    <a:pt x="1457558" y="421792"/>
                    <a:pt x="1484333" y="424652"/>
                    <a:pt x="1476534" y="409055"/>
                  </a:cubicBezTo>
                  <a:cubicBezTo>
                    <a:pt x="1476274" y="408795"/>
                    <a:pt x="1476534" y="408275"/>
                    <a:pt x="1476274" y="407755"/>
                  </a:cubicBezTo>
                  <a:cubicBezTo>
                    <a:pt x="1473415" y="399696"/>
                    <a:pt x="1477574" y="397097"/>
                    <a:pt x="1484853" y="395797"/>
                  </a:cubicBezTo>
                  <a:cubicBezTo>
                    <a:pt x="1504349" y="392158"/>
                    <a:pt x="1521246" y="383059"/>
                    <a:pt x="1537363" y="371621"/>
                  </a:cubicBezTo>
                  <a:cubicBezTo>
                    <a:pt x="1547242" y="364863"/>
                    <a:pt x="1555560" y="356024"/>
                    <a:pt x="1567258" y="351345"/>
                  </a:cubicBezTo>
                  <a:cubicBezTo>
                    <a:pt x="1576616" y="346926"/>
                    <a:pt x="1580256" y="338347"/>
                    <a:pt x="1575057" y="327169"/>
                  </a:cubicBezTo>
                  <a:close/>
                  <a:moveTo>
                    <a:pt x="842768" y="1205031"/>
                  </a:moveTo>
                  <a:cubicBezTo>
                    <a:pt x="806635" y="1232586"/>
                    <a:pt x="784799" y="1268460"/>
                    <a:pt x="755424" y="1296795"/>
                  </a:cubicBezTo>
                  <a:cubicBezTo>
                    <a:pt x="738527" y="1313172"/>
                    <a:pt x="721110" y="1329549"/>
                    <a:pt x="703433" y="1345146"/>
                  </a:cubicBezTo>
                  <a:cubicBezTo>
                    <a:pt x="697454" y="1350345"/>
                    <a:pt x="690956" y="1353724"/>
                    <a:pt x="682897" y="1355284"/>
                  </a:cubicBezTo>
                  <a:cubicBezTo>
                    <a:pt x="652483" y="1361523"/>
                    <a:pt x="624928" y="1372701"/>
                    <a:pt x="606731" y="1399996"/>
                  </a:cubicBezTo>
                  <a:cubicBezTo>
                    <a:pt x="603611" y="1404675"/>
                    <a:pt x="599452" y="1408575"/>
                    <a:pt x="595813" y="1412734"/>
                  </a:cubicBezTo>
                  <a:cubicBezTo>
                    <a:pt x="593473" y="1415333"/>
                    <a:pt x="590614" y="1416113"/>
                    <a:pt x="587494" y="1414293"/>
                  </a:cubicBezTo>
                  <a:cubicBezTo>
                    <a:pt x="583855" y="1412214"/>
                    <a:pt x="585155" y="1409354"/>
                    <a:pt x="586454" y="1406495"/>
                  </a:cubicBezTo>
                  <a:cubicBezTo>
                    <a:pt x="587234" y="1404935"/>
                    <a:pt x="587494" y="1403115"/>
                    <a:pt x="588274" y="1401556"/>
                  </a:cubicBezTo>
                  <a:cubicBezTo>
                    <a:pt x="616869" y="1343326"/>
                    <a:pt x="642344" y="1283797"/>
                    <a:pt x="668340" y="1224268"/>
                  </a:cubicBezTo>
                  <a:cubicBezTo>
                    <a:pt x="674579" y="1210230"/>
                    <a:pt x="683157" y="1202432"/>
                    <a:pt x="699534" y="1202692"/>
                  </a:cubicBezTo>
                  <a:cubicBezTo>
                    <a:pt x="742426" y="1203212"/>
                    <a:pt x="785319" y="1202692"/>
                    <a:pt x="828211" y="1202692"/>
                  </a:cubicBezTo>
                  <a:cubicBezTo>
                    <a:pt x="831590" y="1202952"/>
                    <a:pt x="834970" y="1203991"/>
                    <a:pt x="842768" y="1205031"/>
                  </a:cubicBezTo>
                  <a:close/>
                </a:path>
              </a:pathLst>
            </a:custGeom>
            <a:solidFill>
              <a:schemeClr val="accent2"/>
            </a:solidFill>
            <a:ln w="2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F456C1-7B6A-491B-84B1-A8ADFB91B39B}"/>
                </a:ext>
              </a:extLst>
            </p:cNvPr>
            <p:cNvGrpSpPr/>
            <p:nvPr/>
          </p:nvGrpSpPr>
          <p:grpSpPr>
            <a:xfrm rot="21170207">
              <a:off x="4891997" y="3238051"/>
              <a:ext cx="649209" cy="773245"/>
              <a:chOff x="5071951" y="3009853"/>
              <a:chExt cx="880901" cy="1049203"/>
            </a:xfrm>
            <a:solidFill>
              <a:schemeClr val="accent2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0C1907-6337-42F4-8E69-C6D2D0C17222}"/>
                  </a:ext>
                </a:extLst>
              </p:cNvPr>
              <p:cNvSpPr/>
              <p:nvPr/>
            </p:nvSpPr>
            <p:spPr>
              <a:xfrm>
                <a:off x="5586883" y="3705579"/>
                <a:ext cx="365969" cy="353477"/>
              </a:xfrm>
              <a:custGeom>
                <a:avLst/>
                <a:gdLst>
                  <a:gd name="connsiteX0" fmla="*/ 246540 w 365969"/>
                  <a:gd name="connsiteY0" fmla="*/ 342017 h 353477"/>
                  <a:gd name="connsiteX1" fmla="*/ 187997 w 365969"/>
                  <a:gd name="connsiteY1" fmla="*/ 349026 h 353477"/>
                  <a:gd name="connsiteX2" fmla="*/ 104513 w 365969"/>
                  <a:gd name="connsiteY2" fmla="*/ 336246 h 353477"/>
                  <a:gd name="connsiteX3" fmla="*/ 38755 w 365969"/>
                  <a:gd name="connsiteY3" fmla="*/ 283887 h 353477"/>
                  <a:gd name="connsiteX4" fmla="*/ 2 w 365969"/>
                  <a:gd name="connsiteY4" fmla="*/ 188241 h 353477"/>
                  <a:gd name="connsiteX5" fmla="*/ 37106 w 365969"/>
                  <a:gd name="connsiteY5" fmla="*/ 65384 h 353477"/>
                  <a:gd name="connsiteX6" fmla="*/ 151717 w 365969"/>
                  <a:gd name="connsiteY6" fmla="*/ 1483 h 353477"/>
                  <a:gd name="connsiteX7" fmla="*/ 246333 w 365969"/>
                  <a:gd name="connsiteY7" fmla="*/ 10553 h 353477"/>
                  <a:gd name="connsiteX8" fmla="*/ 336620 w 365969"/>
                  <a:gd name="connsiteY8" fmla="*/ 90945 h 353477"/>
                  <a:gd name="connsiteX9" fmla="*/ 362799 w 365969"/>
                  <a:gd name="connsiteY9" fmla="*/ 183088 h 353477"/>
                  <a:gd name="connsiteX10" fmla="*/ 360944 w 365969"/>
                  <a:gd name="connsiteY10" fmla="*/ 273168 h 353477"/>
                  <a:gd name="connsiteX11" fmla="*/ 345896 w 365969"/>
                  <a:gd name="connsiteY11" fmla="*/ 299554 h 353477"/>
                  <a:gd name="connsiteX12" fmla="*/ 321779 w 365969"/>
                  <a:gd name="connsiteY12" fmla="*/ 322022 h 353477"/>
                  <a:gd name="connsiteX13" fmla="*/ 259114 w 365969"/>
                  <a:gd name="connsiteY13" fmla="*/ 343460 h 353477"/>
                  <a:gd name="connsiteX14" fmla="*/ 246540 w 365969"/>
                  <a:gd name="connsiteY14" fmla="*/ 342017 h 35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969" h="353477">
                    <a:moveTo>
                      <a:pt x="246540" y="342017"/>
                    </a:moveTo>
                    <a:cubicBezTo>
                      <a:pt x="226544" y="340368"/>
                      <a:pt x="207374" y="342430"/>
                      <a:pt x="187997" y="349026"/>
                    </a:cubicBezTo>
                    <a:cubicBezTo>
                      <a:pt x="158726" y="358920"/>
                      <a:pt x="130485" y="351293"/>
                      <a:pt x="104513" y="336246"/>
                    </a:cubicBezTo>
                    <a:cubicBezTo>
                      <a:pt x="79982" y="322022"/>
                      <a:pt x="57720" y="304501"/>
                      <a:pt x="38755" y="283887"/>
                    </a:cubicBezTo>
                    <a:cubicBezTo>
                      <a:pt x="14432" y="257296"/>
                      <a:pt x="-204" y="225757"/>
                      <a:pt x="2" y="188241"/>
                    </a:cubicBezTo>
                    <a:cubicBezTo>
                      <a:pt x="414" y="143510"/>
                      <a:pt x="11340" y="102283"/>
                      <a:pt x="37106" y="65384"/>
                    </a:cubicBezTo>
                    <a:cubicBezTo>
                      <a:pt x="64935" y="25600"/>
                      <a:pt x="104925" y="7048"/>
                      <a:pt x="151717" y="1483"/>
                    </a:cubicBezTo>
                    <a:cubicBezTo>
                      <a:pt x="183874" y="-2434"/>
                      <a:pt x="215413" y="1689"/>
                      <a:pt x="246333" y="10553"/>
                    </a:cubicBezTo>
                    <a:cubicBezTo>
                      <a:pt x="289209" y="22921"/>
                      <a:pt x="315595" y="53635"/>
                      <a:pt x="336620" y="90945"/>
                    </a:cubicBezTo>
                    <a:cubicBezTo>
                      <a:pt x="352905" y="119598"/>
                      <a:pt x="359089" y="150930"/>
                      <a:pt x="362799" y="183088"/>
                    </a:cubicBezTo>
                    <a:cubicBezTo>
                      <a:pt x="366304" y="213183"/>
                      <a:pt x="368365" y="243279"/>
                      <a:pt x="360944" y="273168"/>
                    </a:cubicBezTo>
                    <a:cubicBezTo>
                      <a:pt x="358471" y="283269"/>
                      <a:pt x="353936" y="292339"/>
                      <a:pt x="345896" y="299554"/>
                    </a:cubicBezTo>
                    <a:cubicBezTo>
                      <a:pt x="337651" y="306768"/>
                      <a:pt x="329200" y="313983"/>
                      <a:pt x="321779" y="322022"/>
                    </a:cubicBezTo>
                    <a:cubicBezTo>
                      <a:pt x="304463" y="340162"/>
                      <a:pt x="283025" y="345522"/>
                      <a:pt x="259114" y="343460"/>
                    </a:cubicBezTo>
                    <a:cubicBezTo>
                      <a:pt x="254785" y="342430"/>
                      <a:pt x="250662" y="342223"/>
                      <a:pt x="246540" y="342017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B761DC9-780B-4CC4-8B57-AFF7655B106D}"/>
                  </a:ext>
                </a:extLst>
              </p:cNvPr>
              <p:cNvSpPr/>
              <p:nvPr/>
            </p:nvSpPr>
            <p:spPr>
              <a:xfrm>
                <a:off x="5236369" y="3224103"/>
                <a:ext cx="290788" cy="314437"/>
              </a:xfrm>
              <a:custGeom>
                <a:avLst/>
                <a:gdLst>
                  <a:gd name="connsiteX0" fmla="*/ 157162 w 290788"/>
                  <a:gd name="connsiteY0" fmla="*/ 314134 h 314437"/>
                  <a:gd name="connsiteX1" fmla="*/ 112843 w 290788"/>
                  <a:gd name="connsiteY1" fmla="*/ 308568 h 314437"/>
                  <a:gd name="connsiteX2" fmla="*/ 66875 w 290788"/>
                  <a:gd name="connsiteY2" fmla="*/ 294551 h 314437"/>
                  <a:gd name="connsiteX3" fmla="*/ 27297 w 290788"/>
                  <a:gd name="connsiteY3" fmla="*/ 246727 h 314437"/>
                  <a:gd name="connsiteX4" fmla="*/ 14517 w 290788"/>
                  <a:gd name="connsiteY4" fmla="*/ 191896 h 314437"/>
                  <a:gd name="connsiteX5" fmla="*/ 2561 w 290788"/>
                  <a:gd name="connsiteY5" fmla="*/ 160357 h 314437"/>
                  <a:gd name="connsiteX6" fmla="*/ 17609 w 290788"/>
                  <a:gd name="connsiteY6" fmla="*/ 93775 h 314437"/>
                  <a:gd name="connsiteX7" fmla="*/ 56362 w 290788"/>
                  <a:gd name="connsiteY7" fmla="*/ 39562 h 314437"/>
                  <a:gd name="connsiteX8" fmla="*/ 88725 w 290788"/>
                  <a:gd name="connsiteY8" fmla="*/ 6787 h 314437"/>
                  <a:gd name="connsiteX9" fmla="*/ 122119 w 290788"/>
                  <a:gd name="connsiteY9" fmla="*/ 5344 h 314437"/>
                  <a:gd name="connsiteX10" fmla="*/ 187670 w 290788"/>
                  <a:gd name="connsiteY10" fmla="*/ 28431 h 314437"/>
                  <a:gd name="connsiteX11" fmla="*/ 210551 w 290788"/>
                  <a:gd name="connsiteY11" fmla="*/ 36676 h 314437"/>
                  <a:gd name="connsiteX12" fmla="*/ 242296 w 290788"/>
                  <a:gd name="connsiteY12" fmla="*/ 57496 h 314437"/>
                  <a:gd name="connsiteX13" fmla="*/ 261672 w 290788"/>
                  <a:gd name="connsiteY13" fmla="*/ 103258 h 314437"/>
                  <a:gd name="connsiteX14" fmla="*/ 264146 w 290788"/>
                  <a:gd name="connsiteY14" fmla="*/ 132941 h 314437"/>
                  <a:gd name="connsiteX15" fmla="*/ 277545 w 290788"/>
                  <a:gd name="connsiteY15" fmla="*/ 165510 h 314437"/>
                  <a:gd name="connsiteX16" fmla="*/ 290737 w 290788"/>
                  <a:gd name="connsiteY16" fmla="*/ 198286 h 314437"/>
                  <a:gd name="connsiteX17" fmla="*/ 274865 w 290788"/>
                  <a:gd name="connsiteY17" fmla="*/ 221579 h 314437"/>
                  <a:gd name="connsiteX18" fmla="*/ 227248 w 290788"/>
                  <a:gd name="connsiteY18" fmla="*/ 259714 h 314437"/>
                  <a:gd name="connsiteX19" fmla="*/ 209108 w 290788"/>
                  <a:gd name="connsiteY19" fmla="*/ 285893 h 314437"/>
                  <a:gd name="connsiteX20" fmla="*/ 157162 w 290788"/>
                  <a:gd name="connsiteY20" fmla="*/ 314134 h 3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0788" h="314437">
                    <a:moveTo>
                      <a:pt x="157162" y="314134"/>
                    </a:moveTo>
                    <a:cubicBezTo>
                      <a:pt x="140877" y="315370"/>
                      <a:pt x="126654" y="312691"/>
                      <a:pt x="112843" y="308568"/>
                    </a:cubicBezTo>
                    <a:cubicBezTo>
                      <a:pt x="97383" y="304033"/>
                      <a:pt x="81923" y="299910"/>
                      <a:pt x="66875" y="294551"/>
                    </a:cubicBezTo>
                    <a:cubicBezTo>
                      <a:pt x="44612" y="286511"/>
                      <a:pt x="33275" y="268372"/>
                      <a:pt x="27297" y="246727"/>
                    </a:cubicBezTo>
                    <a:cubicBezTo>
                      <a:pt x="22350" y="228588"/>
                      <a:pt x="18639" y="210242"/>
                      <a:pt x="14517" y="191896"/>
                    </a:cubicBezTo>
                    <a:cubicBezTo>
                      <a:pt x="12043" y="180764"/>
                      <a:pt x="5241" y="171282"/>
                      <a:pt x="2561" y="160357"/>
                    </a:cubicBezTo>
                    <a:cubicBezTo>
                      <a:pt x="-3829" y="135827"/>
                      <a:pt x="1942" y="112946"/>
                      <a:pt x="17609" y="93775"/>
                    </a:cubicBezTo>
                    <a:cubicBezTo>
                      <a:pt x="31626" y="76460"/>
                      <a:pt x="43376" y="57496"/>
                      <a:pt x="56362" y="39562"/>
                    </a:cubicBezTo>
                    <a:cubicBezTo>
                      <a:pt x="65638" y="26988"/>
                      <a:pt x="76151" y="16063"/>
                      <a:pt x="88725" y="6787"/>
                    </a:cubicBezTo>
                    <a:cubicBezTo>
                      <a:pt x="99857" y="-1459"/>
                      <a:pt x="111812" y="-2490"/>
                      <a:pt x="122119" y="5344"/>
                    </a:cubicBezTo>
                    <a:cubicBezTo>
                      <a:pt x="141702" y="20391"/>
                      <a:pt x="161903" y="30904"/>
                      <a:pt x="187670" y="28431"/>
                    </a:cubicBezTo>
                    <a:cubicBezTo>
                      <a:pt x="195503" y="27606"/>
                      <a:pt x="203336" y="32760"/>
                      <a:pt x="210551" y="36676"/>
                    </a:cubicBezTo>
                    <a:cubicBezTo>
                      <a:pt x="221682" y="42654"/>
                      <a:pt x="231783" y="50487"/>
                      <a:pt x="242296" y="57496"/>
                    </a:cubicBezTo>
                    <a:cubicBezTo>
                      <a:pt x="257962" y="68009"/>
                      <a:pt x="260023" y="85942"/>
                      <a:pt x="261672" y="103258"/>
                    </a:cubicBezTo>
                    <a:cubicBezTo>
                      <a:pt x="262703" y="113152"/>
                      <a:pt x="263115" y="123047"/>
                      <a:pt x="264146" y="132941"/>
                    </a:cubicBezTo>
                    <a:cubicBezTo>
                      <a:pt x="265383" y="145103"/>
                      <a:pt x="269505" y="155822"/>
                      <a:pt x="277545" y="165510"/>
                    </a:cubicBezTo>
                    <a:cubicBezTo>
                      <a:pt x="285378" y="174786"/>
                      <a:pt x="290119" y="185918"/>
                      <a:pt x="290737" y="198286"/>
                    </a:cubicBezTo>
                    <a:cubicBezTo>
                      <a:pt x="291356" y="210242"/>
                      <a:pt x="286409" y="218899"/>
                      <a:pt x="274865" y="221579"/>
                    </a:cubicBezTo>
                    <a:cubicBezTo>
                      <a:pt x="252809" y="226938"/>
                      <a:pt x="239204" y="242192"/>
                      <a:pt x="227248" y="259714"/>
                    </a:cubicBezTo>
                    <a:cubicBezTo>
                      <a:pt x="221270" y="268372"/>
                      <a:pt x="215292" y="277235"/>
                      <a:pt x="209108" y="285893"/>
                    </a:cubicBezTo>
                    <a:cubicBezTo>
                      <a:pt x="195915" y="304033"/>
                      <a:pt x="179218" y="315989"/>
                      <a:pt x="157162" y="314134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34A2B1-2CAA-44C6-A0EF-339BCA45597C}"/>
                  </a:ext>
                </a:extLst>
              </p:cNvPr>
              <p:cNvSpPr/>
              <p:nvPr/>
            </p:nvSpPr>
            <p:spPr>
              <a:xfrm>
                <a:off x="5589249" y="3495254"/>
                <a:ext cx="187194" cy="185281"/>
              </a:xfrm>
              <a:custGeom>
                <a:avLst/>
                <a:gdLst>
                  <a:gd name="connsiteX0" fmla="*/ 114103 w 187194"/>
                  <a:gd name="connsiteY0" fmla="*/ 185216 h 185281"/>
                  <a:gd name="connsiteX1" fmla="*/ 37833 w 187194"/>
                  <a:gd name="connsiteY1" fmla="*/ 171611 h 185281"/>
                  <a:gd name="connsiteX2" fmla="*/ 3202 w 187194"/>
                  <a:gd name="connsiteY2" fmla="*/ 123376 h 185281"/>
                  <a:gd name="connsiteX3" fmla="*/ 1553 w 187194"/>
                  <a:gd name="connsiteY3" fmla="*/ 58855 h 185281"/>
                  <a:gd name="connsiteX4" fmla="*/ 29381 w 187194"/>
                  <a:gd name="connsiteY4" fmla="*/ 25874 h 185281"/>
                  <a:gd name="connsiteX5" fmla="*/ 68135 w 187194"/>
                  <a:gd name="connsiteY5" fmla="*/ 7115 h 185281"/>
                  <a:gd name="connsiteX6" fmla="*/ 143374 w 187194"/>
                  <a:gd name="connsiteY6" fmla="*/ 17216 h 185281"/>
                  <a:gd name="connsiteX7" fmla="*/ 182952 w 187194"/>
                  <a:gd name="connsiteY7" fmla="*/ 98433 h 185281"/>
                  <a:gd name="connsiteX8" fmla="*/ 183364 w 187194"/>
                  <a:gd name="connsiteY8" fmla="*/ 102556 h 185281"/>
                  <a:gd name="connsiteX9" fmla="*/ 170171 w 187194"/>
                  <a:gd name="connsiteY9" fmla="*/ 165015 h 185281"/>
                  <a:gd name="connsiteX10" fmla="*/ 133479 w 187194"/>
                  <a:gd name="connsiteY10" fmla="*/ 185216 h 185281"/>
                  <a:gd name="connsiteX11" fmla="*/ 114103 w 187194"/>
                  <a:gd name="connsiteY11" fmla="*/ 185216 h 18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194" h="185281">
                    <a:moveTo>
                      <a:pt x="114103" y="185216"/>
                    </a:moveTo>
                    <a:cubicBezTo>
                      <a:pt x="87924" y="185216"/>
                      <a:pt x="61951" y="183155"/>
                      <a:pt x="37833" y="171611"/>
                    </a:cubicBezTo>
                    <a:cubicBezTo>
                      <a:pt x="17426" y="161923"/>
                      <a:pt x="4851" y="146875"/>
                      <a:pt x="3202" y="123376"/>
                    </a:cubicBezTo>
                    <a:cubicBezTo>
                      <a:pt x="1759" y="101937"/>
                      <a:pt x="-2157" y="80499"/>
                      <a:pt x="1553" y="58855"/>
                    </a:cubicBezTo>
                    <a:cubicBezTo>
                      <a:pt x="4439" y="42158"/>
                      <a:pt x="12066" y="30615"/>
                      <a:pt x="29381" y="25874"/>
                    </a:cubicBezTo>
                    <a:cubicBezTo>
                      <a:pt x="43398" y="22163"/>
                      <a:pt x="55148" y="13506"/>
                      <a:pt x="68135" y="7115"/>
                    </a:cubicBezTo>
                    <a:cubicBezTo>
                      <a:pt x="93283" y="-5459"/>
                      <a:pt x="122142" y="-924"/>
                      <a:pt x="143374" y="17216"/>
                    </a:cubicBezTo>
                    <a:cubicBezTo>
                      <a:pt x="168728" y="38654"/>
                      <a:pt x="182539" y="65246"/>
                      <a:pt x="182952" y="98433"/>
                    </a:cubicBezTo>
                    <a:cubicBezTo>
                      <a:pt x="182952" y="99876"/>
                      <a:pt x="182952" y="101319"/>
                      <a:pt x="183364" y="102556"/>
                    </a:cubicBezTo>
                    <a:cubicBezTo>
                      <a:pt x="193671" y="126468"/>
                      <a:pt x="181097" y="145638"/>
                      <a:pt x="170171" y="165015"/>
                    </a:cubicBezTo>
                    <a:cubicBezTo>
                      <a:pt x="162132" y="179032"/>
                      <a:pt x="149970" y="186040"/>
                      <a:pt x="133479" y="185216"/>
                    </a:cubicBezTo>
                    <a:cubicBezTo>
                      <a:pt x="127295" y="185010"/>
                      <a:pt x="120699" y="185216"/>
                      <a:pt x="114103" y="185216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031403-D31F-45A9-AFDC-A1A7F1B7E3A7}"/>
                  </a:ext>
                </a:extLst>
              </p:cNvPr>
              <p:cNvSpPr/>
              <p:nvPr/>
            </p:nvSpPr>
            <p:spPr>
              <a:xfrm>
                <a:off x="5425894" y="3779796"/>
                <a:ext cx="122562" cy="123384"/>
              </a:xfrm>
              <a:custGeom>
                <a:avLst/>
                <a:gdLst>
                  <a:gd name="connsiteX0" fmla="*/ 0 w 122562"/>
                  <a:gd name="connsiteY0" fmla="*/ 56100 h 123384"/>
                  <a:gd name="connsiteX1" fmla="*/ 14842 w 122562"/>
                  <a:gd name="connsiteY1" fmla="*/ 10544 h 123384"/>
                  <a:gd name="connsiteX2" fmla="*/ 41845 w 122562"/>
                  <a:gd name="connsiteY2" fmla="*/ 31 h 123384"/>
                  <a:gd name="connsiteX3" fmla="*/ 94822 w 122562"/>
                  <a:gd name="connsiteY3" fmla="*/ 25386 h 123384"/>
                  <a:gd name="connsiteX4" fmla="*/ 112137 w 122562"/>
                  <a:gd name="connsiteY4" fmla="*/ 45793 h 123384"/>
                  <a:gd name="connsiteX5" fmla="*/ 97502 w 122562"/>
                  <a:gd name="connsiteY5" fmla="*/ 114642 h 123384"/>
                  <a:gd name="connsiteX6" fmla="*/ 47411 w 122562"/>
                  <a:gd name="connsiteY6" fmla="*/ 123093 h 123384"/>
                  <a:gd name="connsiteX7" fmla="*/ 2267 w 122562"/>
                  <a:gd name="connsiteY7" fmla="*/ 80836 h 123384"/>
                  <a:gd name="connsiteX8" fmla="*/ 0 w 122562"/>
                  <a:gd name="connsiteY8" fmla="*/ 56100 h 12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562" h="123384">
                    <a:moveTo>
                      <a:pt x="0" y="56100"/>
                    </a:moveTo>
                    <a:cubicBezTo>
                      <a:pt x="412" y="39403"/>
                      <a:pt x="1443" y="23118"/>
                      <a:pt x="14842" y="10544"/>
                    </a:cubicBezTo>
                    <a:cubicBezTo>
                      <a:pt x="22469" y="3329"/>
                      <a:pt x="31126" y="-381"/>
                      <a:pt x="41845" y="31"/>
                    </a:cubicBezTo>
                    <a:cubicBezTo>
                      <a:pt x="63283" y="856"/>
                      <a:pt x="82454" y="5391"/>
                      <a:pt x="94822" y="25386"/>
                    </a:cubicBezTo>
                    <a:cubicBezTo>
                      <a:pt x="99563" y="33013"/>
                      <a:pt x="105953" y="39197"/>
                      <a:pt x="112137" y="45793"/>
                    </a:cubicBezTo>
                    <a:cubicBezTo>
                      <a:pt x="131308" y="65994"/>
                      <a:pt x="122650" y="103717"/>
                      <a:pt x="97502" y="114642"/>
                    </a:cubicBezTo>
                    <a:cubicBezTo>
                      <a:pt x="81423" y="121651"/>
                      <a:pt x="64726" y="124330"/>
                      <a:pt x="47411" y="123093"/>
                    </a:cubicBezTo>
                    <a:cubicBezTo>
                      <a:pt x="22675" y="121444"/>
                      <a:pt x="5566" y="105572"/>
                      <a:pt x="2267" y="80836"/>
                    </a:cubicBezTo>
                    <a:cubicBezTo>
                      <a:pt x="1237" y="72590"/>
                      <a:pt x="824" y="64345"/>
                      <a:pt x="0" y="56100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6F6483-F659-4B4E-8E6A-BA2801771702}"/>
                  </a:ext>
                </a:extLst>
              </p:cNvPr>
              <p:cNvSpPr/>
              <p:nvPr/>
            </p:nvSpPr>
            <p:spPr>
              <a:xfrm>
                <a:off x="5071951" y="3009853"/>
                <a:ext cx="85841" cy="87071"/>
              </a:xfrm>
              <a:custGeom>
                <a:avLst/>
                <a:gdLst>
                  <a:gd name="connsiteX0" fmla="*/ 49688 w 85841"/>
                  <a:gd name="connsiteY0" fmla="*/ 87049 h 87071"/>
                  <a:gd name="connsiteX1" fmla="*/ 34846 w 85841"/>
                  <a:gd name="connsiteY1" fmla="*/ 83339 h 87071"/>
                  <a:gd name="connsiteX2" fmla="*/ 834 w 85841"/>
                  <a:gd name="connsiteY2" fmla="*/ 36752 h 87071"/>
                  <a:gd name="connsiteX3" fmla="*/ 26395 w 85841"/>
                  <a:gd name="connsiteY3" fmla="*/ 11398 h 87071"/>
                  <a:gd name="connsiteX4" fmla="*/ 43504 w 85841"/>
                  <a:gd name="connsiteY4" fmla="*/ 4183 h 87071"/>
                  <a:gd name="connsiteX5" fmla="*/ 53192 w 85841"/>
                  <a:gd name="connsiteY5" fmla="*/ 266 h 87071"/>
                  <a:gd name="connsiteX6" fmla="*/ 62881 w 85841"/>
                  <a:gd name="connsiteY6" fmla="*/ 3565 h 87071"/>
                  <a:gd name="connsiteX7" fmla="*/ 70508 w 85841"/>
                  <a:gd name="connsiteY7" fmla="*/ 79834 h 87071"/>
                  <a:gd name="connsiteX8" fmla="*/ 49688 w 85841"/>
                  <a:gd name="connsiteY8" fmla="*/ 87049 h 8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841" h="87071">
                    <a:moveTo>
                      <a:pt x="49688" y="87049"/>
                    </a:moveTo>
                    <a:cubicBezTo>
                      <a:pt x="44535" y="87255"/>
                      <a:pt x="39588" y="86018"/>
                      <a:pt x="34846" y="83339"/>
                    </a:cubicBezTo>
                    <a:cubicBezTo>
                      <a:pt x="16706" y="72826"/>
                      <a:pt x="4957" y="57366"/>
                      <a:pt x="834" y="36752"/>
                    </a:cubicBezTo>
                    <a:cubicBezTo>
                      <a:pt x="-3082" y="17376"/>
                      <a:pt x="7018" y="7893"/>
                      <a:pt x="26395" y="11398"/>
                    </a:cubicBezTo>
                    <a:cubicBezTo>
                      <a:pt x="34022" y="12841"/>
                      <a:pt x="41030" y="15520"/>
                      <a:pt x="43504" y="4183"/>
                    </a:cubicBezTo>
                    <a:cubicBezTo>
                      <a:pt x="44329" y="473"/>
                      <a:pt x="49276" y="-558"/>
                      <a:pt x="53192" y="266"/>
                    </a:cubicBezTo>
                    <a:cubicBezTo>
                      <a:pt x="56491" y="1091"/>
                      <a:pt x="59583" y="2328"/>
                      <a:pt x="62881" y="3565"/>
                    </a:cubicBezTo>
                    <a:cubicBezTo>
                      <a:pt x="84319" y="12428"/>
                      <a:pt x="97924" y="58396"/>
                      <a:pt x="70508" y="79834"/>
                    </a:cubicBezTo>
                    <a:cubicBezTo>
                      <a:pt x="63911" y="85194"/>
                      <a:pt x="58346" y="87049"/>
                      <a:pt x="49688" y="87049"/>
                    </a:cubicBezTo>
                    <a:close/>
                  </a:path>
                </a:pathLst>
              </a:custGeom>
              <a:grpFill/>
              <a:ln w="20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125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1828800" y="1682128"/>
            <a:ext cx="8534399" cy="349374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Use the ALARP principle to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test whether the controls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are sufficient</a:t>
            </a:r>
          </a:p>
        </p:txBody>
      </p:sp>
    </p:spTree>
    <p:extLst>
      <p:ext uri="{BB962C8B-B14F-4D97-AF65-F5344CB8AC3E}">
        <p14:creationId xmlns:p14="http://schemas.microsoft.com/office/powerpoint/2010/main" val="3183678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>
            <a:extLst>
              <a:ext uri="{FF2B5EF4-FFF2-40B4-BE49-F238E27FC236}">
                <a16:creationId xmlns:a16="http://schemas.microsoft.com/office/drawing/2014/main" id="{C907ECAF-19BD-49BF-BA66-55FC45379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3410319-5671-4283-952D-141F66E3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304801"/>
            <a:ext cx="641643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AS LOW AS REASONABLY PRACTICABLE</a:t>
            </a:r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3F50EC6D-A565-4DD0-8BCF-94AE8969E810}"/>
              </a:ext>
            </a:extLst>
          </p:cNvPr>
          <p:cNvGraphicFramePr>
            <a:graphicFrameLocks/>
          </p:cNvGraphicFramePr>
          <p:nvPr/>
        </p:nvGraphicFramePr>
        <p:xfrm>
          <a:off x="2363788" y="1143000"/>
          <a:ext cx="76327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rawing" r:id="rId4" imgW="7632700" imgH="4889500" progId="FLW3Drawing">
                  <p:embed/>
                </p:oleObj>
              </mc:Choice>
              <mc:Fallback>
                <p:oleObj name="Drawing" r:id="rId4" imgW="7632700" imgH="4889500" progId="FLW3Drawing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3F50EC6D-A565-4DD0-8BCF-94AE8969E81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1143000"/>
                        <a:ext cx="76327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3075055"/>
            <a:ext cx="5948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Step </a:t>
            </a:r>
            <a:r>
              <a:rPr lang="id-ID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30138-924C-474D-85EA-146E252A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52" y="4270681"/>
            <a:ext cx="7602449" cy="19090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Complete the Hazard Analysis</a:t>
            </a:r>
          </a:p>
          <a:p>
            <a:pPr>
              <a:lnSpc>
                <a:spcPct val="2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and the Hazards &amp; Effects Register</a:t>
            </a:r>
          </a:p>
        </p:txBody>
      </p:sp>
    </p:spTree>
    <p:extLst>
      <p:ext uri="{BB962C8B-B14F-4D97-AF65-F5344CB8AC3E}">
        <p14:creationId xmlns:p14="http://schemas.microsoft.com/office/powerpoint/2010/main" val="2728648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2">
            <a:extLst>
              <a:ext uri="{FF2B5EF4-FFF2-40B4-BE49-F238E27FC236}">
                <a16:creationId xmlns:a16="http://schemas.microsoft.com/office/drawing/2014/main" id="{99DBE337-5118-453F-8244-0A39694DF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3D98072-74AA-417F-9A8A-78557F2B2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7" y="268289"/>
            <a:ext cx="310822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Full hazard analysis</a:t>
            </a:r>
          </a:p>
        </p:txBody>
      </p:sp>
      <p:grpSp>
        <p:nvGrpSpPr>
          <p:cNvPr id="79927" name="Group 55">
            <a:extLst>
              <a:ext uri="{FF2B5EF4-FFF2-40B4-BE49-F238E27FC236}">
                <a16:creationId xmlns:a16="http://schemas.microsoft.com/office/drawing/2014/main" id="{FD907D14-BC60-4544-A501-969DA79F4A83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1447800"/>
            <a:ext cx="8909050" cy="4319588"/>
            <a:chOff x="365" y="912"/>
            <a:chExt cx="5612" cy="2721"/>
          </a:xfrm>
        </p:grpSpPr>
        <p:sp>
          <p:nvSpPr>
            <p:cNvPr id="77830" name="Rectangle 4">
              <a:extLst>
                <a:ext uri="{FF2B5EF4-FFF2-40B4-BE49-F238E27FC236}">
                  <a16:creationId xmlns:a16="http://schemas.microsoft.com/office/drawing/2014/main" id="{32B2CBD6-EFB8-4CD8-9441-B3016A8D0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1921"/>
              <a:ext cx="674" cy="5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Hazard</a:t>
              </a:r>
            </a:p>
          </p:txBody>
        </p:sp>
        <p:sp>
          <p:nvSpPr>
            <p:cNvPr id="77831" name="Oval 5">
              <a:extLst>
                <a:ext uri="{FF2B5EF4-FFF2-40B4-BE49-F238E27FC236}">
                  <a16:creationId xmlns:a16="http://schemas.microsoft.com/office/drawing/2014/main" id="{DF2CE1CF-323B-48C6-8C3A-02DF2C8E0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1825"/>
              <a:ext cx="882" cy="862"/>
            </a:xfrm>
            <a:prstGeom prst="ellipse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7832" name="Rectangle 6">
              <a:extLst>
                <a:ext uri="{FF2B5EF4-FFF2-40B4-BE49-F238E27FC236}">
                  <a16:creationId xmlns:a16="http://schemas.microsoft.com/office/drawing/2014/main" id="{73F9FC4B-DF54-4B50-9BBD-3CFE8EA42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064"/>
              <a:ext cx="71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Top Event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(Incident)</a:t>
              </a:r>
            </a:p>
          </p:txBody>
        </p:sp>
        <p:sp>
          <p:nvSpPr>
            <p:cNvPr id="77833" name="Rectangle 7">
              <a:extLst>
                <a:ext uri="{FF2B5EF4-FFF2-40B4-BE49-F238E27FC236}">
                  <a16:creationId xmlns:a16="http://schemas.microsoft.com/office/drawing/2014/main" id="{00AE84EB-44F5-4937-BD0F-62004B526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393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7834" name="Rectangle 8">
              <a:extLst>
                <a:ext uri="{FF2B5EF4-FFF2-40B4-BE49-F238E27FC236}">
                  <a16:creationId xmlns:a16="http://schemas.microsoft.com/office/drawing/2014/main" id="{B323D092-046D-485B-96D1-E1AD376A5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1873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7835" name="Rectangle 9">
              <a:extLst>
                <a:ext uri="{FF2B5EF4-FFF2-40B4-BE49-F238E27FC236}">
                  <a16:creationId xmlns:a16="http://schemas.microsoft.com/office/drawing/2014/main" id="{42B4737A-33A6-43A3-8913-B220D67D3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401"/>
              <a:ext cx="830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7836" name="Rectangle 10">
              <a:extLst>
                <a:ext uri="{FF2B5EF4-FFF2-40B4-BE49-F238E27FC236}">
                  <a16:creationId xmlns:a16="http://schemas.microsoft.com/office/drawing/2014/main" id="{3EF7A4D4-E9DD-4E37-A3EC-2A6A9D726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2977"/>
              <a:ext cx="674" cy="334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7837" name="Rectangle 11">
              <a:extLst>
                <a:ext uri="{FF2B5EF4-FFF2-40B4-BE49-F238E27FC236}">
                  <a16:creationId xmlns:a16="http://schemas.microsoft.com/office/drawing/2014/main" id="{941E57D7-B301-4835-895E-59F55C251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1872"/>
              <a:ext cx="5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Asset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Damage</a:t>
              </a:r>
            </a:p>
          </p:txBody>
        </p:sp>
        <p:sp>
          <p:nvSpPr>
            <p:cNvPr id="77838" name="Rectangle 12">
              <a:extLst>
                <a:ext uri="{FF2B5EF4-FFF2-40B4-BE49-F238E27FC236}">
                  <a16:creationId xmlns:a16="http://schemas.microsoft.com/office/drawing/2014/main" id="{26C8CF14-6428-4D52-8002-0FB5339E3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1488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People</a:t>
              </a:r>
            </a:p>
          </p:txBody>
        </p:sp>
        <p:sp>
          <p:nvSpPr>
            <p:cNvPr id="77839" name="Rectangle 13">
              <a:extLst>
                <a:ext uri="{FF2B5EF4-FFF2-40B4-BE49-F238E27FC236}">
                  <a16:creationId xmlns:a16="http://schemas.microsoft.com/office/drawing/2014/main" id="{57AFAACA-3282-4BE3-B8F3-83F162B1F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2448"/>
              <a:ext cx="79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Environment</a:t>
              </a:r>
            </a:p>
          </p:txBody>
        </p:sp>
        <p:sp>
          <p:nvSpPr>
            <p:cNvPr id="77840" name="Rectangle 14">
              <a:extLst>
                <a:ext uri="{FF2B5EF4-FFF2-40B4-BE49-F238E27FC236}">
                  <a16:creationId xmlns:a16="http://schemas.microsoft.com/office/drawing/2014/main" id="{DBEE78FD-D77A-4374-8C77-380C11D8E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3072"/>
              <a:ext cx="6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Reputation</a:t>
              </a:r>
            </a:p>
          </p:txBody>
        </p:sp>
        <p:sp>
          <p:nvSpPr>
            <p:cNvPr id="77841" name="Rectangle 15">
              <a:extLst>
                <a:ext uri="{FF2B5EF4-FFF2-40B4-BE49-F238E27FC236}">
                  <a16:creationId xmlns:a16="http://schemas.microsoft.com/office/drawing/2014/main" id="{0E330D79-76F1-4C2F-9948-5FED917AD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585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77842" name="Rectangle 16">
              <a:extLst>
                <a:ext uri="{FF2B5EF4-FFF2-40B4-BE49-F238E27FC236}">
                  <a16:creationId xmlns:a16="http://schemas.microsoft.com/office/drawing/2014/main" id="{0829DAEF-7EA2-4AE1-ADD1-7516360DB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017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77843" name="Rectangle 17">
              <a:extLst>
                <a:ext uri="{FF2B5EF4-FFF2-40B4-BE49-F238E27FC236}">
                  <a16:creationId xmlns:a16="http://schemas.microsoft.com/office/drawing/2014/main" id="{A5DD8641-8E58-4D99-A258-026A8CD4D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545"/>
              <a:ext cx="517" cy="1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Threat</a:t>
              </a:r>
            </a:p>
          </p:txBody>
        </p:sp>
        <p:sp>
          <p:nvSpPr>
            <p:cNvPr id="77844" name="Line 18">
              <a:extLst>
                <a:ext uri="{FF2B5EF4-FFF2-40B4-BE49-F238E27FC236}">
                  <a16:creationId xmlns:a16="http://schemas.microsoft.com/office/drawing/2014/main" id="{AF2A73C9-7FFB-4F5C-9BD1-5F0020862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168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Line 19">
              <a:extLst>
                <a:ext uri="{FF2B5EF4-FFF2-40B4-BE49-F238E27FC236}">
                  <a16:creationId xmlns:a16="http://schemas.microsoft.com/office/drawing/2014/main" id="{C79D550B-6BBD-4590-8930-323D6F33E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168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20">
              <a:extLst>
                <a:ext uri="{FF2B5EF4-FFF2-40B4-BE49-F238E27FC236}">
                  <a16:creationId xmlns:a16="http://schemas.microsoft.com/office/drawing/2014/main" id="{C985C312-E56C-4357-830F-505836661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11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Line 21">
              <a:extLst>
                <a:ext uri="{FF2B5EF4-FFF2-40B4-BE49-F238E27FC236}">
                  <a16:creationId xmlns:a16="http://schemas.microsoft.com/office/drawing/2014/main" id="{A0999848-BF13-41AE-980D-5B774A1D4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264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Line 22">
              <a:extLst>
                <a:ext uri="{FF2B5EF4-FFF2-40B4-BE49-F238E27FC236}">
                  <a16:creationId xmlns:a16="http://schemas.microsoft.com/office/drawing/2014/main" id="{C62681C2-056B-4813-8DC9-E31C04CB3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208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Rectangle 23">
              <a:extLst>
                <a:ext uri="{FF2B5EF4-FFF2-40B4-BE49-F238E27FC236}">
                  <a16:creationId xmlns:a16="http://schemas.microsoft.com/office/drawing/2014/main" id="{AE21F8E5-09B0-420D-8B01-299B87F0A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1585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77850" name="Rectangle 24">
              <a:extLst>
                <a:ext uri="{FF2B5EF4-FFF2-40B4-BE49-F238E27FC236}">
                  <a16:creationId xmlns:a16="http://schemas.microsoft.com/office/drawing/2014/main" id="{69FB6CF9-BAF0-4F3A-8009-274915787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017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77851" name="Rectangle 25">
              <a:extLst>
                <a:ext uri="{FF2B5EF4-FFF2-40B4-BE49-F238E27FC236}">
                  <a16:creationId xmlns:a16="http://schemas.microsoft.com/office/drawing/2014/main" id="{A6BB986C-031D-4C8C-BE1C-936CB5041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017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77852" name="Rectangle 26">
              <a:extLst>
                <a:ext uri="{FF2B5EF4-FFF2-40B4-BE49-F238E27FC236}">
                  <a16:creationId xmlns:a16="http://schemas.microsoft.com/office/drawing/2014/main" id="{502E51AA-D940-438D-AB8D-C3C7AA7E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545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77853" name="Rectangle 27">
              <a:extLst>
                <a:ext uri="{FF2B5EF4-FFF2-40B4-BE49-F238E27FC236}">
                  <a16:creationId xmlns:a16="http://schemas.microsoft.com/office/drawing/2014/main" id="{EDF4326A-1805-420E-BB85-558E75D15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545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77854" name="Rectangle 28">
              <a:extLst>
                <a:ext uri="{FF2B5EF4-FFF2-40B4-BE49-F238E27FC236}">
                  <a16:creationId xmlns:a16="http://schemas.microsoft.com/office/drawing/2014/main" id="{3F6925C1-F5B9-465F-BB3D-C4028DF6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1585"/>
              <a:ext cx="466" cy="19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Barrier</a:t>
              </a:r>
            </a:p>
          </p:txBody>
        </p:sp>
        <p:sp>
          <p:nvSpPr>
            <p:cNvPr id="77855" name="Line 29">
              <a:extLst>
                <a:ext uri="{FF2B5EF4-FFF2-40B4-BE49-F238E27FC236}">
                  <a16:creationId xmlns:a16="http://schemas.microsoft.com/office/drawing/2014/main" id="{F6B2C933-4A77-464A-8979-E2C3E6273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168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Line 30">
              <a:extLst>
                <a:ext uri="{FF2B5EF4-FFF2-40B4-BE49-F238E27FC236}">
                  <a16:creationId xmlns:a16="http://schemas.microsoft.com/office/drawing/2014/main" id="{14DD0F8F-E997-4C35-95E0-69DFC9A9D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112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7" name="Line 31">
              <a:extLst>
                <a:ext uri="{FF2B5EF4-FFF2-40B4-BE49-F238E27FC236}">
                  <a16:creationId xmlns:a16="http://schemas.microsoft.com/office/drawing/2014/main" id="{3DBA9510-077A-4F23-B0CA-CB36ACB9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7" y="264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8" name="Line 32">
              <a:extLst>
                <a:ext uri="{FF2B5EF4-FFF2-40B4-BE49-F238E27FC236}">
                  <a16:creationId xmlns:a16="http://schemas.microsoft.com/office/drawing/2014/main" id="{DC15E7B9-85E0-4AA2-B538-6F5544A69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680"/>
              <a:ext cx="26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9" name="Line 33">
              <a:extLst>
                <a:ext uri="{FF2B5EF4-FFF2-40B4-BE49-F238E27FC236}">
                  <a16:creationId xmlns:a16="http://schemas.microsoft.com/office/drawing/2014/main" id="{106DAA77-FACA-4822-BDFC-56E0B7860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2064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Line 34">
              <a:extLst>
                <a:ext uri="{FF2B5EF4-FFF2-40B4-BE49-F238E27FC236}">
                  <a16:creationId xmlns:a16="http://schemas.microsoft.com/office/drawing/2014/main" id="{C2164FCA-A840-4F30-8E63-32D11F6B9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1" y="2544"/>
              <a:ext cx="10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Rectangle 35">
              <a:extLst>
                <a:ext uri="{FF2B5EF4-FFF2-40B4-BE49-F238E27FC236}">
                  <a16:creationId xmlns:a16="http://schemas.microsoft.com/office/drawing/2014/main" id="{68140861-5371-49C7-B391-88DB0FBC7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1441"/>
              <a:ext cx="725" cy="33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Recovery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Measures</a:t>
              </a:r>
            </a:p>
          </p:txBody>
        </p:sp>
        <p:sp>
          <p:nvSpPr>
            <p:cNvPr id="77862" name="Rectangle 36">
              <a:extLst>
                <a:ext uri="{FF2B5EF4-FFF2-40B4-BE49-F238E27FC236}">
                  <a16:creationId xmlns:a16="http://schemas.microsoft.com/office/drawing/2014/main" id="{62E809E4-18D3-4DB5-A7E8-08C485C13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1921"/>
              <a:ext cx="725" cy="33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Recovery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Measures</a:t>
              </a:r>
            </a:p>
          </p:txBody>
        </p:sp>
        <p:sp>
          <p:nvSpPr>
            <p:cNvPr id="77863" name="Rectangle 37">
              <a:extLst>
                <a:ext uri="{FF2B5EF4-FFF2-40B4-BE49-F238E27FC236}">
                  <a16:creationId xmlns:a16="http://schemas.microsoft.com/office/drawing/2014/main" id="{D73F8825-2D47-414B-89B9-09F559182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401"/>
              <a:ext cx="725" cy="33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Recovery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Measures</a:t>
              </a:r>
            </a:p>
          </p:txBody>
        </p:sp>
        <p:sp>
          <p:nvSpPr>
            <p:cNvPr id="77864" name="Rectangle 38">
              <a:extLst>
                <a:ext uri="{FF2B5EF4-FFF2-40B4-BE49-F238E27FC236}">
                  <a16:creationId xmlns:a16="http://schemas.microsoft.com/office/drawing/2014/main" id="{BD124015-EE2A-4835-8A77-63FB35B44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977"/>
              <a:ext cx="725" cy="334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Recovery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Measures</a:t>
              </a:r>
            </a:p>
          </p:txBody>
        </p:sp>
        <p:sp>
          <p:nvSpPr>
            <p:cNvPr id="77865" name="Line 39">
              <a:extLst>
                <a:ext uri="{FF2B5EF4-FFF2-40B4-BE49-F238E27FC236}">
                  <a16:creationId xmlns:a16="http://schemas.microsoft.com/office/drawing/2014/main" id="{EC03DCBF-86A7-4A4C-88E4-1A32202FC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7" y="1680"/>
              <a:ext cx="5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Line 40">
              <a:extLst>
                <a:ext uri="{FF2B5EF4-FFF2-40B4-BE49-F238E27FC236}">
                  <a16:creationId xmlns:a16="http://schemas.microsoft.com/office/drawing/2014/main" id="{7D7657C7-DCFD-40CB-A77F-C63780C5A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5" y="2064"/>
              <a:ext cx="31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Line 41">
              <a:extLst>
                <a:ext uri="{FF2B5EF4-FFF2-40B4-BE49-F238E27FC236}">
                  <a16:creationId xmlns:a16="http://schemas.microsoft.com/office/drawing/2014/main" id="{8350DAF5-3813-4ED0-8153-C23974B9D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" y="2448"/>
              <a:ext cx="36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Line 42">
              <a:extLst>
                <a:ext uri="{FF2B5EF4-FFF2-40B4-BE49-F238E27FC236}">
                  <a16:creationId xmlns:a16="http://schemas.microsoft.com/office/drawing/2014/main" id="{D98FBAD0-1832-40BE-91B4-D8E1FFD9A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9" y="2544"/>
              <a:ext cx="46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Line 43">
              <a:extLst>
                <a:ext uri="{FF2B5EF4-FFF2-40B4-BE49-F238E27FC236}">
                  <a16:creationId xmlns:a16="http://schemas.microsoft.com/office/drawing/2014/main" id="{E41F0A16-382E-424E-9F59-EE7351AB7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4" y="1584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Line 44">
              <a:extLst>
                <a:ext uri="{FF2B5EF4-FFF2-40B4-BE49-F238E27FC236}">
                  <a16:creationId xmlns:a16="http://schemas.microsoft.com/office/drawing/2014/main" id="{A2FA8295-0AB4-4898-B016-B86D4D3D8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4" y="2112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45">
              <a:extLst>
                <a:ext uri="{FF2B5EF4-FFF2-40B4-BE49-F238E27FC236}">
                  <a16:creationId xmlns:a16="http://schemas.microsoft.com/office/drawing/2014/main" id="{EDEF8C6E-F26B-4946-B6BE-61DA22B44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4" y="2592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46">
              <a:extLst>
                <a:ext uri="{FF2B5EF4-FFF2-40B4-BE49-F238E27FC236}">
                  <a16:creationId xmlns:a16="http://schemas.microsoft.com/office/drawing/2014/main" id="{F386D5D6-07C6-4C02-BD2D-6915B16A9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4" y="3168"/>
              <a:ext cx="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Rectangle 47">
              <a:extLst>
                <a:ext uri="{FF2B5EF4-FFF2-40B4-BE49-F238E27FC236}">
                  <a16:creationId xmlns:a16="http://schemas.microsoft.com/office/drawing/2014/main" id="{0AFEFF61-9A6C-4F81-A878-576218D53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3264"/>
              <a:ext cx="884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7874" name="Rectangle 48">
              <a:extLst>
                <a:ext uri="{FF2B5EF4-FFF2-40B4-BE49-F238E27FC236}">
                  <a16:creationId xmlns:a16="http://schemas.microsoft.com/office/drawing/2014/main" id="{DCED61E0-CEA4-4A1A-B434-080CE2C26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" y="3264"/>
              <a:ext cx="712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Escalation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controls</a:t>
              </a:r>
            </a:p>
          </p:txBody>
        </p:sp>
        <p:sp>
          <p:nvSpPr>
            <p:cNvPr id="77875" name="Line 49">
              <a:extLst>
                <a:ext uri="{FF2B5EF4-FFF2-40B4-BE49-F238E27FC236}">
                  <a16:creationId xmlns:a16="http://schemas.microsoft.com/office/drawing/2014/main" id="{EA9CFE04-F49E-43CE-A75E-340291822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" y="278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6" name="Line 50">
              <a:extLst>
                <a:ext uri="{FF2B5EF4-FFF2-40B4-BE49-F238E27FC236}">
                  <a16:creationId xmlns:a16="http://schemas.microsoft.com/office/drawing/2014/main" id="{FCD054CE-887E-4518-9DCD-C6992840B9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1" y="3120"/>
              <a:ext cx="114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Rectangle 51">
              <a:extLst>
                <a:ext uri="{FF2B5EF4-FFF2-40B4-BE49-F238E27FC236}">
                  <a16:creationId xmlns:a16="http://schemas.microsoft.com/office/drawing/2014/main" id="{CEE2826D-E206-4692-AF22-11281C671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912"/>
              <a:ext cx="13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Proactive Controls</a:t>
              </a:r>
            </a:p>
          </p:txBody>
        </p:sp>
        <p:sp>
          <p:nvSpPr>
            <p:cNvPr id="77878" name="Line 52">
              <a:extLst>
                <a:ext uri="{FF2B5EF4-FFF2-40B4-BE49-F238E27FC236}">
                  <a16:creationId xmlns:a16="http://schemas.microsoft.com/office/drawing/2014/main" id="{1942954A-8875-4114-BEA6-2BE7D0DDB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1" y="120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Rectangle 53">
              <a:extLst>
                <a:ext uri="{FF2B5EF4-FFF2-40B4-BE49-F238E27FC236}">
                  <a16:creationId xmlns:a16="http://schemas.microsoft.com/office/drawing/2014/main" id="{60EDE0D0-1C86-4C7B-A379-2AAF5D30E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" y="912"/>
              <a:ext cx="1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Reactive Controls</a:t>
              </a:r>
            </a:p>
          </p:txBody>
        </p:sp>
        <p:sp>
          <p:nvSpPr>
            <p:cNvPr id="77880" name="Line 54">
              <a:extLst>
                <a:ext uri="{FF2B5EF4-FFF2-40B4-BE49-F238E27FC236}">
                  <a16:creationId xmlns:a16="http://schemas.microsoft.com/office/drawing/2014/main" id="{99E93FCC-6F81-4BCA-A8BA-19B83897B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1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extLst>
              <a:ext uri="{FF2B5EF4-FFF2-40B4-BE49-F238E27FC236}">
                <a16:creationId xmlns:a16="http://schemas.microsoft.com/office/drawing/2014/main" id="{672E8832-2EF4-497C-90F2-9475B9DF3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6036A95-9623-40BD-91B2-12CD23B99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6" y="1068389"/>
            <a:ext cx="9156700" cy="5559425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FF33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72A2F08-6390-4593-8C9C-673B5AD7B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858" y="1300164"/>
            <a:ext cx="115897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Identify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ED331C9-A4CD-4A44-95DA-7284D9A7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266" y="1295400"/>
            <a:ext cx="5035033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Are people exposed to harm resulting from the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company’s operations?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F65BFE0-DD79-49F1-9FC0-7C8B4E64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990" y="2443164"/>
            <a:ext cx="102592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Assess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21F3F3F-3EEA-4C94-B651-DD972115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132" y="2443164"/>
            <a:ext cx="4881336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What are the causes, consequences &amp; effects?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How likely is the loss of control?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What is the risk &amp; is it ALARP? 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EF61BF01-DEC3-4D18-8439-A40695DC2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372" y="3814764"/>
            <a:ext cx="112530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Control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12412083-351B-4A7C-BD16-58FBB148C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3814763"/>
            <a:ext cx="6091238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Can the causes be eliminated?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What controls are needed &amp; can they be effective?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28EE1F4B-AFFF-46B7-989E-1EB02F39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085" y="5110164"/>
            <a:ext cx="121026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Recover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173DA80D-F6CE-466D-A9C1-3C9FB4C5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4" y="5106989"/>
            <a:ext cx="6272213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Can the potential consequences &amp; effects be mitigated?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What are the recovery measures required?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/>
              <a:t>Are the recovery capabilities suitable &amp; sufficient?</a:t>
            </a:r>
          </a:p>
        </p:txBody>
      </p:sp>
      <p:sp>
        <p:nvSpPr>
          <p:cNvPr id="10252" name="AutoShape 12">
            <a:extLst>
              <a:ext uri="{FF2B5EF4-FFF2-40B4-BE49-F238E27FC236}">
                <a16:creationId xmlns:a16="http://schemas.microsoft.com/office/drawing/2014/main" id="{C6ECC803-7954-41E1-AFF4-938B7122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7" y="1754189"/>
            <a:ext cx="574675" cy="682625"/>
          </a:xfrm>
          <a:prstGeom prst="downArrow">
            <a:avLst>
              <a:gd name="adj1" fmla="val 50000"/>
              <a:gd name="adj2" fmla="val 2970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BCE8653B-09CE-4F93-9D3E-9BDA87B6C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7" y="2973389"/>
            <a:ext cx="574675" cy="682625"/>
          </a:xfrm>
          <a:prstGeom prst="downArrow">
            <a:avLst>
              <a:gd name="adj1" fmla="val 50000"/>
              <a:gd name="adj2" fmla="val 2970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4" name="AutoShape 14">
            <a:extLst>
              <a:ext uri="{FF2B5EF4-FFF2-40B4-BE49-F238E27FC236}">
                <a16:creationId xmlns:a16="http://schemas.microsoft.com/office/drawing/2014/main" id="{DF327AFA-8806-464E-901E-F38918B58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7" y="4344989"/>
            <a:ext cx="574675" cy="682625"/>
          </a:xfrm>
          <a:prstGeom prst="downArrow">
            <a:avLst>
              <a:gd name="adj1" fmla="val 50000"/>
              <a:gd name="adj2" fmla="val 2970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DCCB6A96-B92C-461C-A915-BFD2F784E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387" y="304801"/>
            <a:ext cx="474892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/>
              <a:t>Effects of Safety and Health Hazards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  <p:bldP spid="10252" grpId="0" animBg="1"/>
      <p:bldP spid="10253" grpId="0" animBg="1"/>
      <p:bldP spid="102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>
            <a:extLst>
              <a:ext uri="{FF2B5EF4-FFF2-40B4-BE49-F238E27FC236}">
                <a16:creationId xmlns:a16="http://schemas.microsoft.com/office/drawing/2014/main" id="{7F09692E-861A-4EB9-9EDA-C014AE6FC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CE5F677-E241-4F08-B7BC-7D4E88FD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1447800"/>
            <a:ext cx="9144000" cy="510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6" name="Line 4">
            <a:extLst>
              <a:ext uri="{FF2B5EF4-FFF2-40B4-BE49-F238E27FC236}">
                <a16:creationId xmlns:a16="http://schemas.microsoft.com/office/drawing/2014/main" id="{A61D9076-3A82-456B-AE50-0166B3978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1752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CB5BE957-DB14-4902-84C8-91D158460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2590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Line 6">
            <a:extLst>
              <a:ext uri="{FF2B5EF4-FFF2-40B4-BE49-F238E27FC236}">
                <a16:creationId xmlns:a16="http://schemas.microsoft.com/office/drawing/2014/main" id="{93827034-688F-44CD-B4C4-7198A149C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7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7">
            <a:extLst>
              <a:ext uri="{FF2B5EF4-FFF2-40B4-BE49-F238E27FC236}">
                <a16:creationId xmlns:a16="http://schemas.microsoft.com/office/drawing/2014/main" id="{7E537191-ECDF-4DE0-B003-5384FDC38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9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8">
            <a:extLst>
              <a:ext uri="{FF2B5EF4-FFF2-40B4-BE49-F238E27FC236}">
                <a16:creationId xmlns:a16="http://schemas.microsoft.com/office/drawing/2014/main" id="{EC54B0D9-490A-4E12-ABCD-1F4A10862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A3D06507-B487-428F-8A7A-A15D624E9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73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0">
            <a:extLst>
              <a:ext uri="{FF2B5EF4-FFF2-40B4-BE49-F238E27FC236}">
                <a16:creationId xmlns:a16="http://schemas.microsoft.com/office/drawing/2014/main" id="{6D94727A-5509-4824-A200-C44520EC5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1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Rectangle 11">
            <a:extLst>
              <a:ext uri="{FF2B5EF4-FFF2-40B4-BE49-F238E27FC236}">
                <a16:creationId xmlns:a16="http://schemas.microsoft.com/office/drawing/2014/main" id="{7BEC94A6-B94E-4EBE-9749-49F393DA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9" y="1873250"/>
            <a:ext cx="86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Hazard</a:t>
            </a:r>
          </a:p>
        </p:txBody>
      </p:sp>
      <p:sp>
        <p:nvSpPr>
          <p:cNvPr id="79884" name="Rectangle 12">
            <a:extLst>
              <a:ext uri="{FF2B5EF4-FFF2-40B4-BE49-F238E27FC236}">
                <a16:creationId xmlns:a16="http://schemas.microsoft.com/office/drawing/2014/main" id="{7AE5CF06-F620-4540-993A-0940B9BC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1873250"/>
            <a:ext cx="88165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Threats</a:t>
            </a:r>
          </a:p>
        </p:txBody>
      </p:sp>
      <p:sp>
        <p:nvSpPr>
          <p:cNvPr id="79885" name="Rectangle 13">
            <a:extLst>
              <a:ext uri="{FF2B5EF4-FFF2-40B4-BE49-F238E27FC236}">
                <a16:creationId xmlns:a16="http://schemas.microsoft.com/office/drawing/2014/main" id="{412715A2-6612-443B-ADC0-1C69F3DD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1873250"/>
            <a:ext cx="90409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Barriers</a:t>
            </a:r>
          </a:p>
        </p:txBody>
      </p:sp>
      <p:sp>
        <p:nvSpPr>
          <p:cNvPr id="79886" name="Rectangle 14">
            <a:extLst>
              <a:ext uri="{FF2B5EF4-FFF2-40B4-BE49-F238E27FC236}">
                <a16:creationId xmlns:a16="http://schemas.microsoft.com/office/drawing/2014/main" id="{4F5DC02E-40AD-4AB2-9A09-977CA91B2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1857376"/>
            <a:ext cx="73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Top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Event</a:t>
            </a:r>
          </a:p>
        </p:txBody>
      </p:sp>
      <p:sp>
        <p:nvSpPr>
          <p:cNvPr id="79887" name="Rectangle 15">
            <a:extLst>
              <a:ext uri="{FF2B5EF4-FFF2-40B4-BE49-F238E27FC236}">
                <a16:creationId xmlns:a16="http://schemas.microsoft.com/office/drawing/2014/main" id="{69554268-D4FC-4580-84D7-219F2389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1857376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Measures</a:t>
            </a:r>
          </a:p>
        </p:txBody>
      </p:sp>
      <p:sp>
        <p:nvSpPr>
          <p:cNvPr id="79888" name="Line 16">
            <a:extLst>
              <a:ext uri="{FF2B5EF4-FFF2-40B4-BE49-F238E27FC236}">
                <a16:creationId xmlns:a16="http://schemas.microsoft.com/office/drawing/2014/main" id="{F488D0A7-BEA7-45F0-B7C3-2E3F8A139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11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Line 17">
            <a:extLst>
              <a:ext uri="{FF2B5EF4-FFF2-40B4-BE49-F238E27FC236}">
                <a16:creationId xmlns:a16="http://schemas.microsoft.com/office/drawing/2014/main" id="{7336F0B0-0886-40EC-AC01-D2D081A51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1988" y="22860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Line 18">
            <a:extLst>
              <a:ext uri="{FF2B5EF4-FFF2-40B4-BE49-F238E27FC236}">
                <a16:creationId xmlns:a16="http://schemas.microsoft.com/office/drawing/2014/main" id="{19685207-9062-4B01-8E64-87044BE01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7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Line 19">
            <a:extLst>
              <a:ext uri="{FF2B5EF4-FFF2-40B4-BE49-F238E27FC236}">
                <a16:creationId xmlns:a16="http://schemas.microsoft.com/office/drawing/2014/main" id="{C26EFD27-0814-4F92-8135-0F67ACCF2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2" name="Line 20">
            <a:extLst>
              <a:ext uri="{FF2B5EF4-FFF2-40B4-BE49-F238E27FC236}">
                <a16:creationId xmlns:a16="http://schemas.microsoft.com/office/drawing/2014/main" id="{5B38672F-5049-4E6C-AC3F-B3669B522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6388" y="2286000"/>
            <a:ext cx="0" cy="426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893" name="Group 25">
            <a:extLst>
              <a:ext uri="{FF2B5EF4-FFF2-40B4-BE49-F238E27FC236}">
                <a16:creationId xmlns:a16="http://schemas.microsoft.com/office/drawing/2014/main" id="{9ABC3B7E-BF8F-43C4-9ECB-4460DED4465A}"/>
              </a:ext>
            </a:extLst>
          </p:cNvPr>
          <p:cNvGrpSpPr>
            <a:grpSpLocks/>
          </p:cNvGrpSpPr>
          <p:nvPr/>
        </p:nvGrpSpPr>
        <p:grpSpPr bwMode="auto">
          <a:xfrm>
            <a:off x="6935789" y="2286000"/>
            <a:ext cx="1336675" cy="336550"/>
            <a:chOff x="3648" y="1440"/>
            <a:chExt cx="842" cy="212"/>
          </a:xfrm>
        </p:grpSpPr>
        <p:sp>
          <p:nvSpPr>
            <p:cNvPr id="79953" name="Rectangle 21">
              <a:extLst>
                <a:ext uri="{FF2B5EF4-FFF2-40B4-BE49-F238E27FC236}">
                  <a16:creationId xmlns:a16="http://schemas.microsoft.com/office/drawing/2014/main" id="{56F3604B-9BFE-495C-B739-C62CDF2F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0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79954" name="Rectangle 22">
              <a:extLst>
                <a:ext uri="{FF2B5EF4-FFF2-40B4-BE49-F238E27FC236}">
                  <a16:creationId xmlns:a16="http://schemas.microsoft.com/office/drawing/2014/main" id="{8308D48A-D361-419B-84EA-C9F2C5D07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44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9955" name="Rectangle 23">
              <a:extLst>
                <a:ext uri="{FF2B5EF4-FFF2-40B4-BE49-F238E27FC236}">
                  <a16:creationId xmlns:a16="http://schemas.microsoft.com/office/drawing/2014/main" id="{F7F42D73-6B63-42E1-B21A-77E3D4116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440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79956" name="Rectangle 24">
              <a:extLst>
                <a:ext uri="{FF2B5EF4-FFF2-40B4-BE49-F238E27FC236}">
                  <a16:creationId xmlns:a16="http://schemas.microsoft.com/office/drawing/2014/main" id="{F4BBCEC5-6732-4BBE-86D8-FD40EFBC4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1440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79894" name="Line 26">
            <a:extLst>
              <a:ext uri="{FF2B5EF4-FFF2-40B4-BE49-F238E27FC236}">
                <a16:creationId xmlns:a16="http://schemas.microsoft.com/office/drawing/2014/main" id="{F35751F9-CC12-449E-99F1-B0C0B954B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6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5" name="Line 27">
            <a:extLst>
              <a:ext uri="{FF2B5EF4-FFF2-40B4-BE49-F238E27FC236}">
                <a16:creationId xmlns:a16="http://schemas.microsoft.com/office/drawing/2014/main" id="{A45B78D1-12F1-4E5A-9D3E-5C1F8F459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65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6" name="Rectangle 28">
            <a:extLst>
              <a:ext uri="{FF2B5EF4-FFF2-40B4-BE49-F238E27FC236}">
                <a16:creationId xmlns:a16="http://schemas.microsoft.com/office/drawing/2014/main" id="{197DCE8E-E413-4FEF-B56B-F3E994F7A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439" y="1857375"/>
            <a:ext cx="66364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Initial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79897" name="Rectangle 29">
            <a:extLst>
              <a:ext uri="{FF2B5EF4-FFF2-40B4-BE49-F238E27FC236}">
                <a16:creationId xmlns:a16="http://schemas.microsoft.com/office/drawing/2014/main" id="{CE31B250-C04F-49CF-B0A2-C0788A70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777" y="1857375"/>
            <a:ext cx="62837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Final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79898" name="Rectangle 30">
            <a:extLst>
              <a:ext uri="{FF2B5EF4-FFF2-40B4-BE49-F238E27FC236}">
                <a16:creationId xmlns:a16="http://schemas.microsoft.com/office/drawing/2014/main" id="{86E902C5-9765-4F01-A1C3-EE758DC6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4" y="1704975"/>
            <a:ext cx="77745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Risk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Rating</a:t>
            </a:r>
          </a:p>
        </p:txBody>
      </p:sp>
      <p:sp>
        <p:nvSpPr>
          <p:cNvPr id="79899" name="Rectangle 31">
            <a:extLst>
              <a:ext uri="{FF2B5EF4-FFF2-40B4-BE49-F238E27FC236}">
                <a16:creationId xmlns:a16="http://schemas.microsoft.com/office/drawing/2014/main" id="{E5FEC4F5-3991-4B7C-AEB9-F6652260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952" y="1765300"/>
            <a:ext cx="1087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Remedial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Required</a:t>
            </a:r>
          </a:p>
        </p:txBody>
      </p:sp>
      <p:sp>
        <p:nvSpPr>
          <p:cNvPr id="79900" name="Rectangle 32">
            <a:extLst>
              <a:ext uri="{FF2B5EF4-FFF2-40B4-BE49-F238E27FC236}">
                <a16:creationId xmlns:a16="http://schemas.microsoft.com/office/drawing/2014/main" id="{649C84B4-5CD5-4B69-8DFB-790A781C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1431925"/>
            <a:ext cx="3449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HAZARDS &amp; EFFECTS REGISTER</a:t>
            </a:r>
          </a:p>
        </p:txBody>
      </p:sp>
      <p:sp>
        <p:nvSpPr>
          <p:cNvPr id="79901" name="Line 33">
            <a:extLst>
              <a:ext uri="{FF2B5EF4-FFF2-40B4-BE49-F238E27FC236}">
                <a16:creationId xmlns:a16="http://schemas.microsoft.com/office/drawing/2014/main" id="{C9CC790A-65B6-4301-AE57-9E242F84E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3733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2" name="Line 34">
            <a:extLst>
              <a:ext uri="{FF2B5EF4-FFF2-40B4-BE49-F238E27FC236}">
                <a16:creationId xmlns:a16="http://schemas.microsoft.com/office/drawing/2014/main" id="{9DF65B84-177D-4377-93FA-0B2A8014A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472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3" name="Line 35">
            <a:extLst>
              <a:ext uri="{FF2B5EF4-FFF2-40B4-BE49-F238E27FC236}">
                <a16:creationId xmlns:a16="http://schemas.microsoft.com/office/drawing/2014/main" id="{C4478F81-A1B4-4A75-9186-CCA6B0770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56388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904" name="Group 40">
            <a:extLst>
              <a:ext uri="{FF2B5EF4-FFF2-40B4-BE49-F238E27FC236}">
                <a16:creationId xmlns:a16="http://schemas.microsoft.com/office/drawing/2014/main" id="{CB0041AA-04C4-4DA9-A207-A89F77320399}"/>
              </a:ext>
            </a:extLst>
          </p:cNvPr>
          <p:cNvGrpSpPr>
            <a:grpSpLocks/>
          </p:cNvGrpSpPr>
          <p:nvPr/>
        </p:nvGrpSpPr>
        <p:grpSpPr bwMode="auto">
          <a:xfrm>
            <a:off x="1708151" y="2879725"/>
            <a:ext cx="322262" cy="3403600"/>
            <a:chOff x="355" y="1814"/>
            <a:chExt cx="203" cy="2144"/>
          </a:xfrm>
        </p:grpSpPr>
        <p:sp>
          <p:nvSpPr>
            <p:cNvPr id="79949" name="Rectangle 36">
              <a:extLst>
                <a:ext uri="{FF2B5EF4-FFF2-40B4-BE49-F238E27FC236}">
                  <a16:creationId xmlns:a16="http://schemas.microsoft.com/office/drawing/2014/main" id="{0AE54E9A-7ED3-4094-BFD9-1EFBFE211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181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50" name="Rectangle 37">
              <a:extLst>
                <a:ext uri="{FF2B5EF4-FFF2-40B4-BE49-F238E27FC236}">
                  <a16:creationId xmlns:a16="http://schemas.microsoft.com/office/drawing/2014/main" id="{726F907B-7362-4D8C-B6B4-8A6A5D4E5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254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51" name="Rectangle 38">
              <a:extLst>
                <a:ext uri="{FF2B5EF4-FFF2-40B4-BE49-F238E27FC236}">
                  <a16:creationId xmlns:a16="http://schemas.microsoft.com/office/drawing/2014/main" id="{9998FFAA-A832-43D3-8ECC-478435E3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316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52" name="Rectangle 39">
              <a:extLst>
                <a:ext uri="{FF2B5EF4-FFF2-40B4-BE49-F238E27FC236}">
                  <a16:creationId xmlns:a16="http://schemas.microsoft.com/office/drawing/2014/main" id="{C63F4946-F8A8-4909-AD1A-6A54D72F2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374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79905" name="Group 45">
            <a:extLst>
              <a:ext uri="{FF2B5EF4-FFF2-40B4-BE49-F238E27FC236}">
                <a16:creationId xmlns:a16="http://schemas.microsoft.com/office/drawing/2014/main" id="{8D1DA38A-6A2C-4B6F-8466-34ACBEDF7767}"/>
              </a:ext>
            </a:extLst>
          </p:cNvPr>
          <p:cNvGrpSpPr>
            <a:grpSpLocks/>
          </p:cNvGrpSpPr>
          <p:nvPr/>
        </p:nvGrpSpPr>
        <p:grpSpPr bwMode="auto">
          <a:xfrm>
            <a:off x="3963988" y="2895601"/>
            <a:ext cx="319088" cy="3400425"/>
            <a:chOff x="1776" y="1824"/>
            <a:chExt cx="201" cy="2142"/>
          </a:xfrm>
        </p:grpSpPr>
        <p:sp>
          <p:nvSpPr>
            <p:cNvPr id="79945" name="Rectangle 41">
              <a:extLst>
                <a:ext uri="{FF2B5EF4-FFF2-40B4-BE49-F238E27FC236}">
                  <a16:creationId xmlns:a16="http://schemas.microsoft.com/office/drawing/2014/main" id="{FB83853F-C7A5-45CA-84AB-D22C2EC4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82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46" name="Rectangle 42">
              <a:extLst>
                <a:ext uri="{FF2B5EF4-FFF2-40B4-BE49-F238E27FC236}">
                  <a16:creationId xmlns:a16="http://schemas.microsoft.com/office/drawing/2014/main" id="{0985E36D-2994-4F83-82F9-F3729593B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55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47" name="Rectangle 43">
              <a:extLst>
                <a:ext uri="{FF2B5EF4-FFF2-40B4-BE49-F238E27FC236}">
                  <a16:creationId xmlns:a16="http://schemas.microsoft.com/office/drawing/2014/main" id="{10B82794-E26E-49B7-913E-6F3709A2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78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48" name="Rectangle 44">
              <a:extLst>
                <a:ext uri="{FF2B5EF4-FFF2-40B4-BE49-F238E27FC236}">
                  <a16:creationId xmlns:a16="http://schemas.microsoft.com/office/drawing/2014/main" id="{C65A5798-6DAE-4BDB-AF63-4607EEDCD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54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79906" name="Group 50">
            <a:extLst>
              <a:ext uri="{FF2B5EF4-FFF2-40B4-BE49-F238E27FC236}">
                <a16:creationId xmlns:a16="http://schemas.microsoft.com/office/drawing/2014/main" id="{2E8634AA-83DC-4633-BA79-992324F63193}"/>
              </a:ext>
            </a:extLst>
          </p:cNvPr>
          <p:cNvGrpSpPr>
            <a:grpSpLocks/>
          </p:cNvGrpSpPr>
          <p:nvPr/>
        </p:nvGrpSpPr>
        <p:grpSpPr bwMode="auto">
          <a:xfrm>
            <a:off x="6997701" y="2895600"/>
            <a:ext cx="322262" cy="3403600"/>
            <a:chOff x="3687" y="1824"/>
            <a:chExt cx="203" cy="2144"/>
          </a:xfrm>
        </p:grpSpPr>
        <p:sp>
          <p:nvSpPr>
            <p:cNvPr id="79941" name="Rectangle 46">
              <a:extLst>
                <a:ext uri="{FF2B5EF4-FFF2-40B4-BE49-F238E27FC236}">
                  <a16:creationId xmlns:a16="http://schemas.microsoft.com/office/drawing/2014/main" id="{BCF3DDB6-2416-49D2-BEDF-A31E74F9D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42" name="Rectangle 47">
              <a:extLst>
                <a:ext uri="{FF2B5EF4-FFF2-40B4-BE49-F238E27FC236}">
                  <a16:creationId xmlns:a16="http://schemas.microsoft.com/office/drawing/2014/main" id="{116EF3FB-F339-4D9E-A5C1-920E4990D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43" name="Rectangle 48">
              <a:extLst>
                <a:ext uri="{FF2B5EF4-FFF2-40B4-BE49-F238E27FC236}">
                  <a16:creationId xmlns:a16="http://schemas.microsoft.com/office/drawing/2014/main" id="{3E1FB5EF-0471-4B44-89CD-277AB5429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44" name="Rectangle 49">
              <a:extLst>
                <a:ext uri="{FF2B5EF4-FFF2-40B4-BE49-F238E27FC236}">
                  <a16:creationId xmlns:a16="http://schemas.microsoft.com/office/drawing/2014/main" id="{4BF3B2EB-9AC2-4E1A-8007-540A7BF05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79907" name="Group 55">
            <a:extLst>
              <a:ext uri="{FF2B5EF4-FFF2-40B4-BE49-F238E27FC236}">
                <a16:creationId xmlns:a16="http://schemas.microsoft.com/office/drawing/2014/main" id="{245CC9D7-0E59-4FF1-8582-0D5FA0060A0F}"/>
              </a:ext>
            </a:extLst>
          </p:cNvPr>
          <p:cNvGrpSpPr>
            <a:grpSpLocks/>
          </p:cNvGrpSpPr>
          <p:nvPr/>
        </p:nvGrpSpPr>
        <p:grpSpPr bwMode="auto">
          <a:xfrm>
            <a:off x="7302501" y="2895600"/>
            <a:ext cx="322262" cy="3403600"/>
            <a:chOff x="3879" y="1824"/>
            <a:chExt cx="203" cy="2144"/>
          </a:xfrm>
        </p:grpSpPr>
        <p:sp>
          <p:nvSpPr>
            <p:cNvPr id="79937" name="Rectangle 51">
              <a:extLst>
                <a:ext uri="{FF2B5EF4-FFF2-40B4-BE49-F238E27FC236}">
                  <a16:creationId xmlns:a16="http://schemas.microsoft.com/office/drawing/2014/main" id="{884C482C-5605-4500-8A62-3921D7082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38" name="Rectangle 52">
              <a:extLst>
                <a:ext uri="{FF2B5EF4-FFF2-40B4-BE49-F238E27FC236}">
                  <a16:creationId xmlns:a16="http://schemas.microsoft.com/office/drawing/2014/main" id="{C9DDD779-5D03-4F36-A06D-278DF91D2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39" name="Rectangle 53">
              <a:extLst>
                <a:ext uri="{FF2B5EF4-FFF2-40B4-BE49-F238E27FC236}">
                  <a16:creationId xmlns:a16="http://schemas.microsoft.com/office/drawing/2014/main" id="{9ED33BE5-4DA6-4597-B7A4-04C637DB3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40" name="Rectangle 54">
              <a:extLst>
                <a:ext uri="{FF2B5EF4-FFF2-40B4-BE49-F238E27FC236}">
                  <a16:creationId xmlns:a16="http://schemas.microsoft.com/office/drawing/2014/main" id="{F5D188F8-3160-45AF-A76D-30FB3D9A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79908" name="Group 60">
            <a:extLst>
              <a:ext uri="{FF2B5EF4-FFF2-40B4-BE49-F238E27FC236}">
                <a16:creationId xmlns:a16="http://schemas.microsoft.com/office/drawing/2014/main" id="{500B73A9-1BCC-4571-B352-78E6C4228A12}"/>
              </a:ext>
            </a:extLst>
          </p:cNvPr>
          <p:cNvGrpSpPr>
            <a:grpSpLocks/>
          </p:cNvGrpSpPr>
          <p:nvPr/>
        </p:nvGrpSpPr>
        <p:grpSpPr bwMode="auto">
          <a:xfrm>
            <a:off x="7607301" y="2895600"/>
            <a:ext cx="322262" cy="3403600"/>
            <a:chOff x="4071" y="1824"/>
            <a:chExt cx="203" cy="2144"/>
          </a:xfrm>
        </p:grpSpPr>
        <p:sp>
          <p:nvSpPr>
            <p:cNvPr id="79933" name="Rectangle 56">
              <a:extLst>
                <a:ext uri="{FF2B5EF4-FFF2-40B4-BE49-F238E27FC236}">
                  <a16:creationId xmlns:a16="http://schemas.microsoft.com/office/drawing/2014/main" id="{7B5A3F88-D712-4CFC-AB59-88A3297D4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34" name="Rectangle 57">
              <a:extLst>
                <a:ext uri="{FF2B5EF4-FFF2-40B4-BE49-F238E27FC236}">
                  <a16:creationId xmlns:a16="http://schemas.microsoft.com/office/drawing/2014/main" id="{224586C5-7137-45B1-9ACF-3BB8C65D6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35" name="Rectangle 58">
              <a:extLst>
                <a:ext uri="{FF2B5EF4-FFF2-40B4-BE49-F238E27FC236}">
                  <a16:creationId xmlns:a16="http://schemas.microsoft.com/office/drawing/2014/main" id="{98142DAD-C5F9-492C-BB4F-6F2E94EA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36" name="Rectangle 59">
              <a:extLst>
                <a:ext uri="{FF2B5EF4-FFF2-40B4-BE49-F238E27FC236}">
                  <a16:creationId xmlns:a16="http://schemas.microsoft.com/office/drawing/2014/main" id="{3BEE328B-138A-41C5-A07C-70AB0FCD1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79909" name="Group 65">
            <a:extLst>
              <a:ext uri="{FF2B5EF4-FFF2-40B4-BE49-F238E27FC236}">
                <a16:creationId xmlns:a16="http://schemas.microsoft.com/office/drawing/2014/main" id="{04C696F0-CE08-46E7-922E-2659218577D9}"/>
              </a:ext>
            </a:extLst>
          </p:cNvPr>
          <p:cNvGrpSpPr>
            <a:grpSpLocks/>
          </p:cNvGrpSpPr>
          <p:nvPr/>
        </p:nvGrpSpPr>
        <p:grpSpPr bwMode="auto">
          <a:xfrm>
            <a:off x="7912101" y="2895600"/>
            <a:ext cx="322262" cy="3403600"/>
            <a:chOff x="4263" y="1824"/>
            <a:chExt cx="203" cy="2144"/>
          </a:xfrm>
        </p:grpSpPr>
        <p:sp>
          <p:nvSpPr>
            <p:cNvPr id="79929" name="Rectangle 61">
              <a:extLst>
                <a:ext uri="{FF2B5EF4-FFF2-40B4-BE49-F238E27FC236}">
                  <a16:creationId xmlns:a16="http://schemas.microsoft.com/office/drawing/2014/main" id="{FE3233A6-02FD-4CD2-807C-6319F9C05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182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30" name="Rectangle 62">
              <a:extLst>
                <a:ext uri="{FF2B5EF4-FFF2-40B4-BE49-F238E27FC236}">
                  <a16:creationId xmlns:a16="http://schemas.microsoft.com/office/drawing/2014/main" id="{F475A1B5-EB3C-42F3-ABBE-8D09776E9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5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31" name="Rectangle 63">
              <a:extLst>
                <a:ext uri="{FF2B5EF4-FFF2-40B4-BE49-F238E27FC236}">
                  <a16:creationId xmlns:a16="http://schemas.microsoft.com/office/drawing/2014/main" id="{883DB5EA-2DE3-4204-A661-F3E5E1557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3178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79932" name="Rectangle 64">
              <a:extLst>
                <a:ext uri="{FF2B5EF4-FFF2-40B4-BE49-F238E27FC236}">
                  <a16:creationId xmlns:a16="http://schemas.microsoft.com/office/drawing/2014/main" id="{E0D3ED9F-EDF1-4102-BD17-CCF53BF3C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3754"/>
              <a:ext cx="2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79910" name="Rectangle 66">
            <a:extLst>
              <a:ext uri="{FF2B5EF4-FFF2-40B4-BE49-F238E27FC236}">
                <a16:creationId xmlns:a16="http://schemas.microsoft.com/office/drawing/2014/main" id="{8FAFAC4A-0465-45E2-9053-BB7FB22F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9" y="2743200"/>
            <a:ext cx="771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D4,5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E3,4,5</a:t>
            </a:r>
          </a:p>
        </p:txBody>
      </p:sp>
      <p:sp>
        <p:nvSpPr>
          <p:cNvPr id="79911" name="Rectangle 67">
            <a:extLst>
              <a:ext uri="{FF2B5EF4-FFF2-40B4-BE49-F238E27FC236}">
                <a16:creationId xmlns:a16="http://schemas.microsoft.com/office/drawing/2014/main" id="{D2074559-A376-4D12-BDBF-D12BE5A06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4054475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12" name="Rectangle 68">
            <a:extLst>
              <a:ext uri="{FF2B5EF4-FFF2-40B4-BE49-F238E27FC236}">
                <a16:creationId xmlns:a16="http://schemas.microsoft.com/office/drawing/2014/main" id="{E24859CA-03AC-409F-949C-68E18847C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5959475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13" name="Line 69">
            <a:extLst>
              <a:ext uri="{FF2B5EF4-FFF2-40B4-BE49-F238E27FC236}">
                <a16:creationId xmlns:a16="http://schemas.microsoft.com/office/drawing/2014/main" id="{AD7E9C1C-AD6B-429C-AB97-B2EFBAC4B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17526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4" name="Rectangle 70">
            <a:extLst>
              <a:ext uri="{FF2B5EF4-FFF2-40B4-BE49-F238E27FC236}">
                <a16:creationId xmlns:a16="http://schemas.microsoft.com/office/drawing/2014/main" id="{D686C638-3746-4162-B5AC-D781D314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9" y="1949450"/>
            <a:ext cx="155170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Consequences</a:t>
            </a:r>
          </a:p>
        </p:txBody>
      </p:sp>
      <p:sp>
        <p:nvSpPr>
          <p:cNvPr id="79915" name="Rectangle 71">
            <a:extLst>
              <a:ext uri="{FF2B5EF4-FFF2-40B4-BE49-F238E27FC236}">
                <a16:creationId xmlns:a16="http://schemas.microsoft.com/office/drawing/2014/main" id="{D52CEF2A-FD40-4E29-B091-3BBFEDF1B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1" y="2879725"/>
            <a:ext cx="32220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16" name="Rectangle 72">
            <a:extLst>
              <a:ext uri="{FF2B5EF4-FFF2-40B4-BE49-F238E27FC236}">
                <a16:creationId xmlns:a16="http://schemas.microsoft.com/office/drawing/2014/main" id="{6B2875A8-1119-4EDD-A1D1-BA15C3B06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8956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17" name="Rectangle 73">
            <a:extLst>
              <a:ext uri="{FF2B5EF4-FFF2-40B4-BE49-F238E27FC236}">
                <a16:creationId xmlns:a16="http://schemas.microsoft.com/office/drawing/2014/main" id="{97A10D3F-CBC9-4335-901E-FC1CCDD1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28956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18" name="Rectangle 74">
            <a:extLst>
              <a:ext uri="{FF2B5EF4-FFF2-40B4-BE49-F238E27FC236}">
                <a16:creationId xmlns:a16="http://schemas.microsoft.com/office/drawing/2014/main" id="{80156E3C-9F48-4FA2-B68D-F2A9FD45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4800600"/>
            <a:ext cx="771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D4,5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E3,4,5</a:t>
            </a:r>
          </a:p>
        </p:txBody>
      </p:sp>
      <p:sp>
        <p:nvSpPr>
          <p:cNvPr id="79919" name="Rectangle 75">
            <a:extLst>
              <a:ext uri="{FF2B5EF4-FFF2-40B4-BE49-F238E27FC236}">
                <a16:creationId xmlns:a16="http://schemas.microsoft.com/office/drawing/2014/main" id="{2533F0DB-8865-41BF-823A-D9A65AC9C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50292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0" name="Rectangle 76">
            <a:extLst>
              <a:ext uri="{FF2B5EF4-FFF2-40B4-BE49-F238E27FC236}">
                <a16:creationId xmlns:a16="http://schemas.microsoft.com/office/drawing/2014/main" id="{3432A32A-D32D-4073-91CD-4A1D30F44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50292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1" name="Rectangle 77">
            <a:extLst>
              <a:ext uri="{FF2B5EF4-FFF2-40B4-BE49-F238E27FC236}">
                <a16:creationId xmlns:a16="http://schemas.microsoft.com/office/drawing/2014/main" id="{A6ED0B80-5CE6-4200-A0CD-F55AB023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50292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2" name="Rectangle 78">
            <a:extLst>
              <a:ext uri="{FF2B5EF4-FFF2-40B4-BE49-F238E27FC236}">
                <a16:creationId xmlns:a16="http://schemas.microsoft.com/office/drawing/2014/main" id="{7A561DAA-B89C-4788-A279-3B0D96A8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28956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3" name="Rectangle 79">
            <a:extLst>
              <a:ext uri="{FF2B5EF4-FFF2-40B4-BE49-F238E27FC236}">
                <a16:creationId xmlns:a16="http://schemas.microsoft.com/office/drawing/2014/main" id="{B35EFAEF-80CC-4C1A-ABC9-F692F9E26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40386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4" name="Rectangle 80">
            <a:extLst>
              <a:ext uri="{FF2B5EF4-FFF2-40B4-BE49-F238E27FC236}">
                <a16:creationId xmlns:a16="http://schemas.microsoft.com/office/drawing/2014/main" id="{B6043B62-16C8-4F77-A716-E3599EDE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50292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5" name="Rectangle 81">
            <a:extLst>
              <a:ext uri="{FF2B5EF4-FFF2-40B4-BE49-F238E27FC236}">
                <a16:creationId xmlns:a16="http://schemas.microsoft.com/office/drawing/2014/main" id="{B25E02F6-B565-4C02-9FB0-718B9239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59436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6" name="Rectangle 82">
            <a:extLst>
              <a:ext uri="{FF2B5EF4-FFF2-40B4-BE49-F238E27FC236}">
                <a16:creationId xmlns:a16="http://schemas.microsoft.com/office/drawing/2014/main" id="{29148807-BD42-465A-8333-9FFDD850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388" y="29718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7" name="Rectangle 83">
            <a:extLst>
              <a:ext uri="{FF2B5EF4-FFF2-40B4-BE49-F238E27FC236}">
                <a16:creationId xmlns:a16="http://schemas.microsoft.com/office/drawing/2014/main" id="{7528CD22-2013-4585-86DD-B032D7295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388" y="59436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9928" name="Rectangle 84">
            <a:extLst>
              <a:ext uri="{FF2B5EF4-FFF2-40B4-BE49-F238E27FC236}">
                <a16:creationId xmlns:a16="http://schemas.microsoft.com/office/drawing/2014/main" id="{3A9D915A-163A-45EC-9714-9D10FC386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4" y="392113"/>
            <a:ext cx="485870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Completed Hazards &amp; Effects Register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3075055"/>
            <a:ext cx="5948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Step </a:t>
            </a:r>
            <a:r>
              <a:rPr lang="id-ID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11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30138-924C-474D-85EA-146E252A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52" y="4270681"/>
            <a:ext cx="7602449" cy="19521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Link Barriers and Recovery Measure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controls to HSE Critical Activities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which are part of Business Activities</a:t>
            </a:r>
          </a:p>
        </p:txBody>
      </p:sp>
    </p:spTree>
    <p:extLst>
      <p:ext uri="{BB962C8B-B14F-4D97-AF65-F5344CB8AC3E}">
        <p14:creationId xmlns:p14="http://schemas.microsoft.com/office/powerpoint/2010/main" val="468883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5">
            <a:extLst>
              <a:ext uri="{FF2B5EF4-FFF2-40B4-BE49-F238E27FC236}">
                <a16:creationId xmlns:a16="http://schemas.microsoft.com/office/drawing/2014/main" id="{7F91EEBB-561C-4DFD-A4D2-8171C029461C}"/>
              </a:ext>
            </a:extLst>
          </p:cNvPr>
          <p:cNvGrpSpPr/>
          <p:nvPr/>
        </p:nvGrpSpPr>
        <p:grpSpPr>
          <a:xfrm rot="10800000">
            <a:off x="0" y="1814881"/>
            <a:ext cx="5418896" cy="4248119"/>
            <a:chOff x="-2421433" y="2051824"/>
            <a:chExt cx="4865507" cy="352089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9FA213-2D89-40E3-AE48-B1191B609A03}"/>
                </a:ext>
              </a:extLst>
            </p:cNvPr>
            <p:cNvGrpSpPr/>
            <p:nvPr/>
          </p:nvGrpSpPr>
          <p:grpSpPr>
            <a:xfrm>
              <a:off x="-1053816" y="2051824"/>
              <a:ext cx="3497890" cy="3429805"/>
              <a:chOff x="-1865617" y="2206956"/>
              <a:chExt cx="11362694" cy="342980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9E26FDB-EFF1-4CB4-ACF1-36DA1021BCD0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1362685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70CB43-B0A3-4AC4-843A-AABDD0F74F68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1362688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1B65D2-A5C9-41ED-A452-18C8C4AE0FD5}"/>
                  </a:ext>
                </a:extLst>
              </p:cNvPr>
              <p:cNvSpPr/>
              <p:nvPr/>
            </p:nvSpPr>
            <p:spPr>
              <a:xfrm>
                <a:off x="-1865614" y="3695887"/>
                <a:ext cx="11362691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DD0D58-ABAC-4EE4-9366-F4682E654FA9}"/>
                  </a:ext>
                </a:extLst>
              </p:cNvPr>
              <p:cNvSpPr/>
              <p:nvPr/>
            </p:nvSpPr>
            <p:spPr>
              <a:xfrm>
                <a:off x="-1865617" y="2206956"/>
                <a:ext cx="11362682" cy="145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D43704-8682-4930-9924-05F4B0B49764}"/>
                </a:ext>
              </a:extLst>
            </p:cNvPr>
            <p:cNvGrpSpPr/>
            <p:nvPr/>
          </p:nvGrpSpPr>
          <p:grpSpPr>
            <a:xfrm>
              <a:off x="-2421433" y="2079389"/>
              <a:ext cx="2308774" cy="3493328"/>
              <a:chOff x="-2686034" y="2125569"/>
              <a:chExt cx="2308774" cy="349332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B9EB49-CDFD-40A1-9BD6-F4D3AEAC3BB8}"/>
                  </a:ext>
                </a:extLst>
              </p:cNvPr>
              <p:cNvSpPr/>
              <p:nvPr/>
            </p:nvSpPr>
            <p:spPr>
              <a:xfrm>
                <a:off x="-2096373" y="499712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4"/>
                </a:extrusionClr>
                <a:contourClr>
                  <a:schemeClr val="accent4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BCF4AC-11F7-4A08-980F-994B04676D32}"/>
                  </a:ext>
                </a:extLst>
              </p:cNvPr>
              <p:cNvSpPr/>
              <p:nvPr/>
            </p:nvSpPr>
            <p:spPr>
              <a:xfrm>
                <a:off x="-2097314" y="4330166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3"/>
                </a:extrusionClr>
                <a:contourClr>
                  <a:schemeClr val="accent3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188328-E6BA-4C03-B091-7F6164F46FBE}"/>
                  </a:ext>
                </a:extLst>
              </p:cNvPr>
              <p:cNvSpPr/>
              <p:nvPr/>
            </p:nvSpPr>
            <p:spPr>
              <a:xfrm>
                <a:off x="-2098250" y="3665085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2"/>
                </a:extrusionClr>
                <a:contourClr>
                  <a:schemeClr val="accent2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Up Arrow 6">
                <a:extLst>
                  <a:ext uri="{FF2B5EF4-FFF2-40B4-BE49-F238E27FC236}">
                    <a16:creationId xmlns:a16="http://schemas.microsoft.com/office/drawing/2014/main" id="{9764E306-FF5B-417A-A829-282298584DFA}"/>
                  </a:ext>
                </a:extLst>
              </p:cNvPr>
              <p:cNvSpPr/>
              <p:nvPr/>
            </p:nvSpPr>
            <p:spPr>
              <a:xfrm>
                <a:off x="-2686034" y="2125569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contourW="12700" prstMaterial="matte"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HSE Critical Activities</a:t>
            </a: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7AFF61A7-D5E1-4A19-83A2-D655FE0107C2}"/>
              </a:ext>
            </a:extLst>
          </p:cNvPr>
          <p:cNvSpPr/>
          <p:nvPr/>
        </p:nvSpPr>
        <p:spPr>
          <a:xfrm>
            <a:off x="390564" y="3869563"/>
            <a:ext cx="2571367" cy="2189074"/>
          </a:xfrm>
          <a:custGeom>
            <a:avLst/>
            <a:gdLst>
              <a:gd name="connsiteX0" fmla="*/ 590301 w 3176570"/>
              <a:gd name="connsiteY0" fmla="*/ 0 h 2704299"/>
              <a:gd name="connsiteX1" fmla="*/ 580778 w 3176570"/>
              <a:gd name="connsiteY1" fmla="*/ 34053 h 2704299"/>
              <a:gd name="connsiteX2" fmla="*/ 571832 w 3176570"/>
              <a:gd name="connsiteY2" fmla="*/ 90903 h 2704299"/>
              <a:gd name="connsiteX3" fmla="*/ 566926 w 3176570"/>
              <a:gd name="connsiteY3" fmla="*/ 536762 h 2704299"/>
              <a:gd name="connsiteX4" fmla="*/ 565772 w 3176570"/>
              <a:gd name="connsiteY4" fmla="*/ 584667 h 2704299"/>
              <a:gd name="connsiteX5" fmla="*/ 577892 w 3176570"/>
              <a:gd name="connsiteY5" fmla="*/ 600539 h 2704299"/>
              <a:gd name="connsiteX6" fmla="*/ 792597 w 3176570"/>
              <a:gd name="connsiteY6" fmla="*/ 658255 h 2704299"/>
              <a:gd name="connsiteX7" fmla="*/ 1891516 w 3176570"/>
              <a:gd name="connsiteY7" fmla="*/ 950300 h 2704299"/>
              <a:gd name="connsiteX8" fmla="*/ 3033434 w 3176570"/>
              <a:gd name="connsiteY8" fmla="*/ 1254176 h 2704299"/>
              <a:gd name="connsiteX9" fmla="*/ 3121740 w 3176570"/>
              <a:gd name="connsiteY9" fmla="*/ 1278417 h 2704299"/>
              <a:gd name="connsiteX10" fmla="*/ 3119720 w 3176570"/>
              <a:gd name="connsiteY10" fmla="*/ 1298041 h 2704299"/>
              <a:gd name="connsiteX11" fmla="*/ 3122606 w 3176570"/>
              <a:gd name="connsiteY11" fmla="*/ 1364703 h 2704299"/>
              <a:gd name="connsiteX12" fmla="*/ 3105002 w 3176570"/>
              <a:gd name="connsiteY12" fmla="*/ 1440023 h 2704299"/>
              <a:gd name="connsiteX13" fmla="*/ 3059406 w 3176570"/>
              <a:gd name="connsiteY13" fmla="*/ 1465707 h 2704299"/>
              <a:gd name="connsiteX14" fmla="*/ 3047863 w 3176570"/>
              <a:gd name="connsiteY14" fmla="*/ 1478404 h 2704299"/>
              <a:gd name="connsiteX15" fmla="*/ 3019871 w 3176570"/>
              <a:gd name="connsiteY15" fmla="*/ 1778818 h 2704299"/>
              <a:gd name="connsiteX16" fmla="*/ 3020159 w 3176570"/>
              <a:gd name="connsiteY16" fmla="*/ 1783147 h 2704299"/>
              <a:gd name="connsiteX17" fmla="*/ 3096057 w 3176570"/>
              <a:gd name="connsiteY17" fmla="*/ 1722545 h 2704299"/>
              <a:gd name="connsiteX18" fmla="*/ 3176571 w 3176570"/>
              <a:gd name="connsiteY18" fmla="*/ 1823260 h 2704299"/>
              <a:gd name="connsiteX19" fmla="*/ 3168779 w 3176570"/>
              <a:gd name="connsiteY19" fmla="*/ 1829897 h 2704299"/>
              <a:gd name="connsiteX20" fmla="*/ 3051037 w 3176570"/>
              <a:gd name="connsiteY20" fmla="*/ 1923686 h 2704299"/>
              <a:gd name="connsiteX21" fmla="*/ 3045266 w 3176570"/>
              <a:gd name="connsiteY21" fmla="*/ 1941001 h 2704299"/>
              <a:gd name="connsiteX22" fmla="*/ 3132418 w 3176570"/>
              <a:gd name="connsiteY22" fmla="*/ 2240837 h 2704299"/>
              <a:gd name="connsiteX23" fmla="*/ 3138766 w 3176570"/>
              <a:gd name="connsiteY23" fmla="*/ 2263058 h 2704299"/>
              <a:gd name="connsiteX24" fmla="*/ 3157524 w 3176570"/>
              <a:gd name="connsiteY24" fmla="*/ 2296245 h 2704299"/>
              <a:gd name="connsiteX25" fmla="*/ 3162719 w 3176570"/>
              <a:gd name="connsiteY25" fmla="*/ 2303460 h 2704299"/>
              <a:gd name="connsiteX26" fmla="*/ 2933873 w 3176570"/>
              <a:gd name="connsiteY26" fmla="*/ 2294514 h 2704299"/>
              <a:gd name="connsiteX27" fmla="*/ 2735906 w 3176570"/>
              <a:gd name="connsiteY27" fmla="*/ 2176772 h 2704299"/>
              <a:gd name="connsiteX28" fmla="*/ 2714263 w 3176570"/>
              <a:gd name="connsiteY28" fmla="*/ 2193799 h 2704299"/>
              <a:gd name="connsiteX29" fmla="*/ 2586710 w 3176570"/>
              <a:gd name="connsiteY29" fmla="*/ 2296534 h 2704299"/>
              <a:gd name="connsiteX30" fmla="*/ 2580361 w 3176570"/>
              <a:gd name="connsiteY30" fmla="*/ 2308943 h 2704299"/>
              <a:gd name="connsiteX31" fmla="*/ 2568240 w 3176570"/>
              <a:gd name="connsiteY31" fmla="*/ 2360599 h 2704299"/>
              <a:gd name="connsiteX32" fmla="*/ 2565066 w 3176570"/>
              <a:gd name="connsiteY32" fmla="*/ 2372431 h 2704299"/>
              <a:gd name="connsiteX33" fmla="*/ 2564489 w 3176570"/>
              <a:gd name="connsiteY33" fmla="*/ 2497387 h 2704299"/>
              <a:gd name="connsiteX34" fmla="*/ 2565066 w 3176570"/>
              <a:gd name="connsiteY34" fmla="*/ 2502004 h 2704299"/>
              <a:gd name="connsiteX35" fmla="*/ 2689733 w 3176570"/>
              <a:gd name="connsiteY35" fmla="*/ 2502004 h 2704299"/>
              <a:gd name="connsiteX36" fmla="*/ 2689733 w 3176570"/>
              <a:gd name="connsiteY36" fmla="*/ 2671690 h 2704299"/>
              <a:gd name="connsiteX37" fmla="*/ 2823058 w 3176570"/>
              <a:gd name="connsiteY37" fmla="*/ 2671690 h 2704299"/>
              <a:gd name="connsiteX38" fmla="*/ 2823058 w 3176570"/>
              <a:gd name="connsiteY38" fmla="*/ 2704300 h 2704299"/>
              <a:gd name="connsiteX39" fmla="*/ 220916 w 3176570"/>
              <a:gd name="connsiteY39" fmla="*/ 2704300 h 2704299"/>
              <a:gd name="connsiteX40" fmla="*/ 220916 w 3176570"/>
              <a:gd name="connsiteY40" fmla="*/ 2671979 h 2704299"/>
              <a:gd name="connsiteX41" fmla="*/ 375019 w 3176570"/>
              <a:gd name="connsiteY41" fmla="*/ 2671979 h 2704299"/>
              <a:gd name="connsiteX42" fmla="*/ 283827 w 3176570"/>
              <a:gd name="connsiteY42" fmla="*/ 1844903 h 2704299"/>
              <a:gd name="connsiteX43" fmla="*/ 275458 w 3176570"/>
              <a:gd name="connsiteY43" fmla="*/ 1846635 h 2704299"/>
              <a:gd name="connsiteX44" fmla="*/ 246023 w 3176570"/>
              <a:gd name="connsiteY44" fmla="*/ 1835669 h 2704299"/>
              <a:gd name="connsiteX45" fmla="*/ 247466 w 3176570"/>
              <a:gd name="connsiteY45" fmla="*/ 1803925 h 2704299"/>
              <a:gd name="connsiteX46" fmla="*/ 254392 w 3176570"/>
              <a:gd name="connsiteY46" fmla="*/ 1790073 h 2704299"/>
              <a:gd name="connsiteX47" fmla="*/ 265647 w 3176570"/>
              <a:gd name="connsiteY47" fmla="*/ 1749383 h 2704299"/>
              <a:gd name="connsiteX48" fmla="*/ 267089 w 3176570"/>
              <a:gd name="connsiteY48" fmla="*/ 1693686 h 2704299"/>
              <a:gd name="connsiteX49" fmla="*/ 237366 w 3176570"/>
              <a:gd name="connsiteY49" fmla="*/ 1426748 h 2704299"/>
              <a:gd name="connsiteX50" fmla="*/ 222936 w 3176570"/>
              <a:gd name="connsiteY50" fmla="*/ 1296886 h 2704299"/>
              <a:gd name="connsiteX51" fmla="*/ 211393 w 3176570"/>
              <a:gd name="connsiteY51" fmla="*/ 1272934 h 2704299"/>
              <a:gd name="connsiteX52" fmla="*/ 23238 w 3176570"/>
              <a:gd name="connsiteY52" fmla="*/ 933273 h 2704299"/>
              <a:gd name="connsiteX53" fmla="*/ 293350 w 3176570"/>
              <a:gd name="connsiteY53" fmla="*/ 143425 h 2704299"/>
              <a:gd name="connsiteX54" fmla="*/ 564617 w 3176570"/>
              <a:gd name="connsiteY54" fmla="*/ 6349 h 2704299"/>
              <a:gd name="connsiteX55" fmla="*/ 588570 w 3176570"/>
              <a:gd name="connsiteY55" fmla="*/ 289 h 2704299"/>
              <a:gd name="connsiteX56" fmla="*/ 590301 w 3176570"/>
              <a:gd name="connsiteY56" fmla="*/ 0 h 2704299"/>
              <a:gd name="connsiteX57" fmla="*/ 2657124 w 3176570"/>
              <a:gd name="connsiteY57" fmla="*/ 2074037 h 2704299"/>
              <a:gd name="connsiteX58" fmla="*/ 2626823 w 3176570"/>
              <a:gd name="connsiteY58" fmla="*/ 1674063 h 2704299"/>
              <a:gd name="connsiteX59" fmla="*/ 2666935 w 3176570"/>
              <a:gd name="connsiteY59" fmla="*/ 1704941 h 2704299"/>
              <a:gd name="connsiteX60" fmla="*/ 2927813 w 3176570"/>
              <a:gd name="connsiteY60" fmla="*/ 1840863 h 2704299"/>
              <a:gd name="connsiteX61" fmla="*/ 2951477 w 3176570"/>
              <a:gd name="connsiteY61" fmla="*/ 1838554 h 2704299"/>
              <a:gd name="connsiteX62" fmla="*/ 2952054 w 3176570"/>
              <a:gd name="connsiteY62" fmla="*/ 1837977 h 2704299"/>
              <a:gd name="connsiteX63" fmla="*/ 2973120 w 3176570"/>
              <a:gd name="connsiteY63" fmla="*/ 1800173 h 2704299"/>
              <a:gd name="connsiteX64" fmla="*/ 2991878 w 3176570"/>
              <a:gd name="connsiteY64" fmla="*/ 1603360 h 2704299"/>
              <a:gd name="connsiteX65" fmla="*/ 3004576 w 3176570"/>
              <a:gd name="connsiteY65" fmla="*/ 1470035 h 2704299"/>
              <a:gd name="connsiteX66" fmla="*/ 2997073 w 3176570"/>
              <a:gd name="connsiteY66" fmla="*/ 1453586 h 2704299"/>
              <a:gd name="connsiteX67" fmla="*/ 2842393 w 3176570"/>
              <a:gd name="connsiteY67" fmla="*/ 1367012 h 2704299"/>
              <a:gd name="connsiteX68" fmla="*/ 2541114 w 3176570"/>
              <a:gd name="connsiteY68" fmla="*/ 1258216 h 2704299"/>
              <a:gd name="connsiteX69" fmla="*/ 1912005 w 3176570"/>
              <a:gd name="connsiteY69" fmla="*/ 1094302 h 2704299"/>
              <a:gd name="connsiteX70" fmla="*/ 1464704 w 3176570"/>
              <a:gd name="connsiteY70" fmla="*/ 990124 h 2704299"/>
              <a:gd name="connsiteX71" fmla="*/ 1387075 w 3176570"/>
              <a:gd name="connsiteY71" fmla="*/ 970789 h 2704299"/>
              <a:gd name="connsiteX72" fmla="*/ 1387075 w 3176570"/>
              <a:gd name="connsiteY72" fmla="*/ 1060827 h 2704299"/>
              <a:gd name="connsiteX73" fmla="*/ 1458355 w 3176570"/>
              <a:gd name="connsiteY73" fmla="*/ 1060827 h 2704299"/>
              <a:gd name="connsiteX74" fmla="*/ 1458355 w 3176570"/>
              <a:gd name="connsiteY74" fmla="*/ 1149998 h 2704299"/>
              <a:gd name="connsiteX75" fmla="*/ 1545795 w 3176570"/>
              <a:gd name="connsiteY75" fmla="*/ 1149998 h 2704299"/>
              <a:gd name="connsiteX76" fmla="*/ 1545795 w 3176570"/>
              <a:gd name="connsiteY76" fmla="*/ 1349985 h 2704299"/>
              <a:gd name="connsiteX77" fmla="*/ 1488079 w 3176570"/>
              <a:gd name="connsiteY77" fmla="*/ 1349985 h 2704299"/>
              <a:gd name="connsiteX78" fmla="*/ 1740588 w 3176570"/>
              <a:gd name="connsiteY78" fmla="*/ 2671979 h 2704299"/>
              <a:gd name="connsiteX79" fmla="*/ 2395668 w 3176570"/>
              <a:gd name="connsiteY79" fmla="*/ 2671979 h 2704299"/>
              <a:gd name="connsiteX80" fmla="*/ 2395668 w 3176570"/>
              <a:gd name="connsiteY80" fmla="*/ 2450636 h 2704299"/>
              <a:gd name="connsiteX81" fmla="*/ 2253975 w 3176570"/>
              <a:gd name="connsiteY81" fmla="*/ 2564337 h 2704299"/>
              <a:gd name="connsiteX82" fmla="*/ 2173749 w 3176570"/>
              <a:gd name="connsiteY82" fmla="*/ 2463623 h 2704299"/>
              <a:gd name="connsiteX83" fmla="*/ 2195970 w 3176570"/>
              <a:gd name="connsiteY83" fmla="*/ 2444865 h 2704299"/>
              <a:gd name="connsiteX84" fmla="*/ 2350073 w 3176570"/>
              <a:gd name="connsiteY84" fmla="*/ 2322218 h 2704299"/>
              <a:gd name="connsiteX85" fmla="*/ 2361327 w 3176570"/>
              <a:gd name="connsiteY85" fmla="*/ 2300574 h 2704299"/>
              <a:gd name="connsiteX86" fmla="*/ 2383548 w 3176570"/>
              <a:gd name="connsiteY86" fmla="*/ 2241992 h 2704299"/>
              <a:gd name="connsiteX87" fmla="*/ 2491766 w 3176570"/>
              <a:gd name="connsiteY87" fmla="*/ 2201302 h 2704299"/>
              <a:gd name="connsiteX88" fmla="*/ 2502732 w 3176570"/>
              <a:gd name="connsiteY88" fmla="*/ 2198127 h 2704299"/>
              <a:gd name="connsiteX89" fmla="*/ 2657124 w 3176570"/>
              <a:gd name="connsiteY89" fmla="*/ 2074037 h 2704299"/>
              <a:gd name="connsiteX90" fmla="*/ 381368 w 3176570"/>
              <a:gd name="connsiteY90" fmla="*/ 2671979 h 2704299"/>
              <a:gd name="connsiteX91" fmla="*/ 392911 w 3176570"/>
              <a:gd name="connsiteY91" fmla="*/ 2671979 h 2704299"/>
              <a:gd name="connsiteX92" fmla="*/ 909184 w 3176570"/>
              <a:gd name="connsiteY92" fmla="*/ 2671690 h 2704299"/>
              <a:gd name="connsiteX93" fmla="*/ 936888 w 3176570"/>
              <a:gd name="connsiteY93" fmla="*/ 2669670 h 2704299"/>
              <a:gd name="connsiteX94" fmla="*/ 944391 w 3176570"/>
              <a:gd name="connsiteY94" fmla="*/ 2641678 h 2704299"/>
              <a:gd name="connsiteX95" fmla="*/ 985081 w 3176570"/>
              <a:gd name="connsiteY95" fmla="*/ 2405618 h 2704299"/>
              <a:gd name="connsiteX96" fmla="*/ 1047126 w 3176570"/>
              <a:gd name="connsiteY96" fmla="*/ 2054125 h 2704299"/>
              <a:gd name="connsiteX97" fmla="*/ 1109171 w 3176570"/>
              <a:gd name="connsiteY97" fmla="*/ 1700035 h 2704299"/>
              <a:gd name="connsiteX98" fmla="*/ 1165733 w 3176570"/>
              <a:gd name="connsiteY98" fmla="*/ 1379421 h 2704299"/>
              <a:gd name="connsiteX99" fmla="*/ 1170350 w 3176570"/>
              <a:gd name="connsiteY99" fmla="*/ 1348543 h 2704299"/>
              <a:gd name="connsiteX100" fmla="*/ 1151593 w 3176570"/>
              <a:gd name="connsiteY100" fmla="*/ 1348543 h 2704299"/>
              <a:gd name="connsiteX101" fmla="*/ 1121003 w 3176570"/>
              <a:gd name="connsiteY101" fmla="*/ 1348831 h 2704299"/>
              <a:gd name="connsiteX102" fmla="*/ 1110902 w 3176570"/>
              <a:gd name="connsiteY102" fmla="*/ 1338154 h 2704299"/>
              <a:gd name="connsiteX103" fmla="*/ 1111191 w 3176570"/>
              <a:gd name="connsiteY103" fmla="*/ 1157790 h 2704299"/>
              <a:gd name="connsiteX104" fmla="*/ 1111191 w 3176570"/>
              <a:gd name="connsiteY104" fmla="*/ 1148555 h 2704299"/>
              <a:gd name="connsiteX105" fmla="*/ 1200651 w 3176570"/>
              <a:gd name="connsiteY105" fmla="*/ 1148555 h 2704299"/>
              <a:gd name="connsiteX106" fmla="*/ 1200651 w 3176570"/>
              <a:gd name="connsiteY106" fmla="*/ 1059095 h 2704299"/>
              <a:gd name="connsiteX107" fmla="*/ 1266737 w 3176570"/>
              <a:gd name="connsiteY107" fmla="*/ 1059095 h 2704299"/>
              <a:gd name="connsiteX108" fmla="*/ 1266737 w 3176570"/>
              <a:gd name="connsiteY108" fmla="*/ 1049860 h 2704299"/>
              <a:gd name="connsiteX109" fmla="*/ 1266448 w 3176570"/>
              <a:gd name="connsiteY109" fmla="*/ 946548 h 2704299"/>
              <a:gd name="connsiteX110" fmla="*/ 1257213 w 3176570"/>
              <a:gd name="connsiteY110" fmla="*/ 934428 h 2704299"/>
              <a:gd name="connsiteX111" fmla="*/ 980175 w 3176570"/>
              <a:gd name="connsiteY111" fmla="*/ 861128 h 2704299"/>
              <a:gd name="connsiteX112" fmla="*/ 529122 w 3176570"/>
              <a:gd name="connsiteY112" fmla="*/ 741367 h 2704299"/>
              <a:gd name="connsiteX113" fmla="*/ 517867 w 3176570"/>
              <a:gd name="connsiteY113" fmla="*/ 744830 h 2704299"/>
              <a:gd name="connsiteX114" fmla="*/ 261895 w 3176570"/>
              <a:gd name="connsiteY114" fmla="*/ 1184917 h 2704299"/>
              <a:gd name="connsiteX115" fmla="*/ 248909 w 3176570"/>
              <a:gd name="connsiteY115" fmla="*/ 1214352 h 2704299"/>
              <a:gd name="connsiteX116" fmla="*/ 234191 w 3176570"/>
              <a:gd name="connsiteY116" fmla="*/ 1265142 h 2704299"/>
              <a:gd name="connsiteX117" fmla="*/ 230728 w 3176570"/>
              <a:gd name="connsiteY117" fmla="*/ 1301792 h 2704299"/>
              <a:gd name="connsiteX118" fmla="*/ 252083 w 3176570"/>
              <a:gd name="connsiteY118" fmla="*/ 1499182 h 2704299"/>
              <a:gd name="connsiteX119" fmla="*/ 278056 w 3176570"/>
              <a:gd name="connsiteY119" fmla="*/ 1734088 h 2704299"/>
              <a:gd name="connsiteX120" fmla="*/ 294505 w 3176570"/>
              <a:gd name="connsiteY120" fmla="*/ 1814025 h 2704299"/>
              <a:gd name="connsiteX121" fmla="*/ 294216 w 3176570"/>
              <a:gd name="connsiteY121" fmla="*/ 1829897 h 2704299"/>
              <a:gd name="connsiteX122" fmla="*/ 291619 w 3176570"/>
              <a:gd name="connsiteY122" fmla="*/ 1856446 h 2704299"/>
              <a:gd name="connsiteX123" fmla="*/ 307491 w 3176570"/>
              <a:gd name="connsiteY123" fmla="*/ 1998717 h 2704299"/>
              <a:gd name="connsiteX124" fmla="*/ 341255 w 3176570"/>
              <a:gd name="connsiteY124" fmla="*/ 2306057 h 2704299"/>
              <a:gd name="connsiteX125" fmla="*/ 375885 w 3176570"/>
              <a:gd name="connsiteY125" fmla="*/ 2624074 h 2704299"/>
              <a:gd name="connsiteX126" fmla="*/ 381368 w 3176570"/>
              <a:gd name="connsiteY126" fmla="*/ 2671979 h 2704299"/>
              <a:gd name="connsiteX127" fmla="*/ 1695858 w 3176570"/>
              <a:gd name="connsiteY127" fmla="*/ 2671401 h 2704299"/>
              <a:gd name="connsiteX128" fmla="*/ 1622269 w 3176570"/>
              <a:gd name="connsiteY128" fmla="*/ 2290185 h 2704299"/>
              <a:gd name="connsiteX129" fmla="*/ 1052320 w 3176570"/>
              <a:gd name="connsiteY129" fmla="*/ 2669381 h 2704299"/>
              <a:gd name="connsiteX130" fmla="*/ 1053475 w 3176570"/>
              <a:gd name="connsiteY130" fmla="*/ 2671401 h 2704299"/>
              <a:gd name="connsiteX131" fmla="*/ 1695858 w 3176570"/>
              <a:gd name="connsiteY131" fmla="*/ 2671401 h 2704299"/>
              <a:gd name="connsiteX132" fmla="*/ 1567727 w 3176570"/>
              <a:gd name="connsiteY132" fmla="*/ 2237374 h 2704299"/>
              <a:gd name="connsiteX133" fmla="*/ 1568593 w 3176570"/>
              <a:gd name="connsiteY133" fmla="*/ 2235354 h 2704299"/>
              <a:gd name="connsiteX134" fmla="*/ 1126197 w 3176570"/>
              <a:gd name="connsiteY134" fmla="*/ 1854138 h 2704299"/>
              <a:gd name="connsiteX135" fmla="*/ 1059824 w 3176570"/>
              <a:gd name="connsiteY135" fmla="*/ 2237374 h 2704299"/>
              <a:gd name="connsiteX136" fmla="*/ 1567727 w 3176570"/>
              <a:gd name="connsiteY136" fmla="*/ 2237374 h 2704299"/>
              <a:gd name="connsiteX137" fmla="*/ 985369 w 3176570"/>
              <a:gd name="connsiteY137" fmla="*/ 2659281 h 2704299"/>
              <a:gd name="connsiteX138" fmla="*/ 987101 w 3176570"/>
              <a:gd name="connsiteY138" fmla="*/ 2660724 h 2704299"/>
              <a:gd name="connsiteX139" fmla="*/ 1552721 w 3176570"/>
              <a:gd name="connsiteY139" fmla="*/ 2284702 h 2704299"/>
              <a:gd name="connsiteX140" fmla="*/ 1551567 w 3176570"/>
              <a:gd name="connsiteY140" fmla="*/ 2282393 h 2704299"/>
              <a:gd name="connsiteX141" fmla="*/ 1548681 w 3176570"/>
              <a:gd name="connsiteY141" fmla="*/ 2282105 h 2704299"/>
              <a:gd name="connsiteX142" fmla="*/ 1057515 w 3176570"/>
              <a:gd name="connsiteY142" fmla="*/ 2282105 h 2704299"/>
              <a:gd name="connsiteX143" fmla="*/ 1049723 w 3176570"/>
              <a:gd name="connsiteY143" fmla="*/ 2289031 h 2704299"/>
              <a:gd name="connsiteX144" fmla="*/ 997201 w 3176570"/>
              <a:gd name="connsiteY144" fmla="*/ 2589444 h 2704299"/>
              <a:gd name="connsiteX145" fmla="*/ 985369 w 3176570"/>
              <a:gd name="connsiteY145" fmla="*/ 2659281 h 2704299"/>
              <a:gd name="connsiteX146" fmla="*/ 1183914 w 3176570"/>
              <a:gd name="connsiteY146" fmla="*/ 1843460 h 2704299"/>
              <a:gd name="connsiteX147" fmla="*/ 1183048 w 3176570"/>
              <a:gd name="connsiteY147" fmla="*/ 1845192 h 2704299"/>
              <a:gd name="connsiteX148" fmla="*/ 1606397 w 3176570"/>
              <a:gd name="connsiteY148" fmla="*/ 2209671 h 2704299"/>
              <a:gd name="connsiteX149" fmla="*/ 1605820 w 3176570"/>
              <a:gd name="connsiteY149" fmla="*/ 2202167 h 2704299"/>
              <a:gd name="connsiteX150" fmla="*/ 1539158 w 3176570"/>
              <a:gd name="connsiteY150" fmla="*/ 1851541 h 2704299"/>
              <a:gd name="connsiteX151" fmla="*/ 1528769 w 3176570"/>
              <a:gd name="connsiteY151" fmla="*/ 1842595 h 2704299"/>
              <a:gd name="connsiteX152" fmla="*/ 1192283 w 3176570"/>
              <a:gd name="connsiteY152" fmla="*/ 1842595 h 2704299"/>
              <a:gd name="connsiteX153" fmla="*/ 1183914 w 3176570"/>
              <a:gd name="connsiteY153" fmla="*/ 1843460 h 2704299"/>
              <a:gd name="connsiteX154" fmla="*/ 1457778 w 3176570"/>
              <a:gd name="connsiteY154" fmla="*/ 1424728 h 2704299"/>
              <a:gd name="connsiteX155" fmla="*/ 1454315 w 3176570"/>
              <a:gd name="connsiteY155" fmla="*/ 1424151 h 2704299"/>
              <a:gd name="connsiteX156" fmla="*/ 1187088 w 3176570"/>
              <a:gd name="connsiteY156" fmla="*/ 1798442 h 2704299"/>
              <a:gd name="connsiteX157" fmla="*/ 1528480 w 3176570"/>
              <a:gd name="connsiteY157" fmla="*/ 1798442 h 2704299"/>
              <a:gd name="connsiteX158" fmla="*/ 1457778 w 3176570"/>
              <a:gd name="connsiteY158" fmla="*/ 1424728 h 2704299"/>
              <a:gd name="connsiteX159" fmla="*/ 1137741 w 3176570"/>
              <a:gd name="connsiteY159" fmla="*/ 1789207 h 2704299"/>
              <a:gd name="connsiteX160" fmla="*/ 1139184 w 3176570"/>
              <a:gd name="connsiteY160" fmla="*/ 1789784 h 2704299"/>
              <a:gd name="connsiteX161" fmla="*/ 1144378 w 3176570"/>
              <a:gd name="connsiteY161" fmla="*/ 1782858 h 2704299"/>
              <a:gd name="connsiteX162" fmla="*/ 1438443 w 3176570"/>
              <a:gd name="connsiteY162" fmla="*/ 1371052 h 2704299"/>
              <a:gd name="connsiteX163" fmla="*/ 1443349 w 3176570"/>
              <a:gd name="connsiteY163" fmla="*/ 1355757 h 2704299"/>
              <a:gd name="connsiteX164" fmla="*/ 1436134 w 3176570"/>
              <a:gd name="connsiteY164" fmla="*/ 1348543 h 2704299"/>
              <a:gd name="connsiteX165" fmla="*/ 1222872 w 3176570"/>
              <a:gd name="connsiteY165" fmla="*/ 1348254 h 2704299"/>
              <a:gd name="connsiteX166" fmla="*/ 1213926 w 3176570"/>
              <a:gd name="connsiteY166" fmla="*/ 1355757 h 2704299"/>
              <a:gd name="connsiteX167" fmla="*/ 1205557 w 3176570"/>
              <a:gd name="connsiteY167" fmla="*/ 1397890 h 2704299"/>
              <a:gd name="connsiteX168" fmla="*/ 1148130 w 3176570"/>
              <a:gd name="connsiteY168" fmla="*/ 1724276 h 2704299"/>
              <a:gd name="connsiteX169" fmla="*/ 1137741 w 3176570"/>
              <a:gd name="connsiteY169" fmla="*/ 1789207 h 2704299"/>
              <a:gd name="connsiteX170" fmla="*/ 2918579 w 3176570"/>
              <a:gd name="connsiteY170" fmla="*/ 1982268 h 2704299"/>
              <a:gd name="connsiteX171" fmla="*/ 2951188 w 3176570"/>
              <a:gd name="connsiteY171" fmla="*/ 1947927 h 2704299"/>
              <a:gd name="connsiteX172" fmla="*/ 2916558 w 3176570"/>
              <a:gd name="connsiteY172" fmla="*/ 1916471 h 2704299"/>
              <a:gd name="connsiteX173" fmla="*/ 2883660 w 3176570"/>
              <a:gd name="connsiteY173" fmla="*/ 1950524 h 2704299"/>
              <a:gd name="connsiteX174" fmla="*/ 2918579 w 3176570"/>
              <a:gd name="connsiteY174" fmla="*/ 1982268 h 2704299"/>
              <a:gd name="connsiteX175" fmla="*/ 2465505 w 3176570"/>
              <a:gd name="connsiteY175" fmla="*/ 2346458 h 2704299"/>
              <a:gd name="connsiteX176" fmla="*/ 2499269 w 3176570"/>
              <a:gd name="connsiteY176" fmla="*/ 2314426 h 2704299"/>
              <a:gd name="connsiteX177" fmla="*/ 2465505 w 3176570"/>
              <a:gd name="connsiteY177" fmla="*/ 2281527 h 2704299"/>
              <a:gd name="connsiteX178" fmla="*/ 2432318 w 3176570"/>
              <a:gd name="connsiteY178" fmla="*/ 2312983 h 2704299"/>
              <a:gd name="connsiteX179" fmla="*/ 2465505 w 3176570"/>
              <a:gd name="connsiteY179" fmla="*/ 2346458 h 270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176570" h="2704299">
                <a:moveTo>
                  <a:pt x="590301" y="0"/>
                </a:moveTo>
                <a:cubicBezTo>
                  <a:pt x="587127" y="11255"/>
                  <a:pt x="584529" y="23087"/>
                  <a:pt x="580778" y="34053"/>
                </a:cubicBezTo>
                <a:cubicBezTo>
                  <a:pt x="574718" y="52522"/>
                  <a:pt x="571832" y="71280"/>
                  <a:pt x="571832" y="90903"/>
                </a:cubicBezTo>
                <a:cubicBezTo>
                  <a:pt x="570389" y="239523"/>
                  <a:pt x="568657" y="388142"/>
                  <a:pt x="566926" y="536762"/>
                </a:cubicBezTo>
                <a:cubicBezTo>
                  <a:pt x="566637" y="552634"/>
                  <a:pt x="566637" y="568795"/>
                  <a:pt x="565772" y="584667"/>
                </a:cubicBezTo>
                <a:cubicBezTo>
                  <a:pt x="565194" y="593901"/>
                  <a:pt x="568657" y="598230"/>
                  <a:pt x="577892" y="600539"/>
                </a:cubicBezTo>
                <a:cubicBezTo>
                  <a:pt x="649460" y="619585"/>
                  <a:pt x="721029" y="639209"/>
                  <a:pt x="792597" y="658255"/>
                </a:cubicBezTo>
                <a:cubicBezTo>
                  <a:pt x="1158807" y="755796"/>
                  <a:pt x="1525306" y="853048"/>
                  <a:pt x="1891516" y="950300"/>
                </a:cubicBezTo>
                <a:cubicBezTo>
                  <a:pt x="2272155" y="1051592"/>
                  <a:pt x="2652795" y="1152884"/>
                  <a:pt x="3033434" y="1254176"/>
                </a:cubicBezTo>
                <a:cubicBezTo>
                  <a:pt x="3062581" y="1261968"/>
                  <a:pt x="3091728" y="1270048"/>
                  <a:pt x="3121740" y="1278417"/>
                </a:cubicBezTo>
                <a:cubicBezTo>
                  <a:pt x="3121163" y="1284477"/>
                  <a:pt x="3120586" y="1291403"/>
                  <a:pt x="3119720" y="1298041"/>
                </a:cubicBezTo>
                <a:cubicBezTo>
                  <a:pt x="3117123" y="1320262"/>
                  <a:pt x="3117700" y="1342482"/>
                  <a:pt x="3122606" y="1364703"/>
                </a:cubicBezTo>
                <a:cubicBezTo>
                  <a:pt x="3128378" y="1392407"/>
                  <a:pt x="3123183" y="1417802"/>
                  <a:pt x="3105002" y="1440023"/>
                </a:cubicBezTo>
                <a:cubicBezTo>
                  <a:pt x="3093171" y="1454452"/>
                  <a:pt x="3077587" y="1463110"/>
                  <a:pt x="3059406" y="1465707"/>
                </a:cubicBezTo>
                <a:cubicBezTo>
                  <a:pt x="3051615" y="1466861"/>
                  <a:pt x="3048441" y="1470324"/>
                  <a:pt x="3047863" y="1478404"/>
                </a:cubicBezTo>
                <a:cubicBezTo>
                  <a:pt x="3038917" y="1578542"/>
                  <a:pt x="3029394" y="1678680"/>
                  <a:pt x="3019871" y="1778818"/>
                </a:cubicBezTo>
                <a:cubicBezTo>
                  <a:pt x="3019871" y="1779684"/>
                  <a:pt x="3019871" y="1780261"/>
                  <a:pt x="3020159" y="1783147"/>
                </a:cubicBezTo>
                <a:cubicBezTo>
                  <a:pt x="3045555" y="1762657"/>
                  <a:pt x="3070084" y="1743034"/>
                  <a:pt x="3096057" y="1722545"/>
                </a:cubicBezTo>
                <a:cubicBezTo>
                  <a:pt x="3123183" y="1756309"/>
                  <a:pt x="3149733" y="1789495"/>
                  <a:pt x="3176571" y="1823260"/>
                </a:cubicBezTo>
                <a:cubicBezTo>
                  <a:pt x="3173108" y="1826145"/>
                  <a:pt x="3171088" y="1827877"/>
                  <a:pt x="3168779" y="1829897"/>
                </a:cubicBezTo>
                <a:cubicBezTo>
                  <a:pt x="3129532" y="1861352"/>
                  <a:pt x="3090573" y="1892808"/>
                  <a:pt x="3051037" y="1923686"/>
                </a:cubicBezTo>
                <a:cubicBezTo>
                  <a:pt x="3044689" y="1928592"/>
                  <a:pt x="3042957" y="1933209"/>
                  <a:pt x="3045266" y="1941001"/>
                </a:cubicBezTo>
                <a:cubicBezTo>
                  <a:pt x="3074413" y="2040850"/>
                  <a:pt x="3103271" y="2140988"/>
                  <a:pt x="3132418" y="2240837"/>
                </a:cubicBezTo>
                <a:cubicBezTo>
                  <a:pt x="3134438" y="2248340"/>
                  <a:pt x="3136746" y="2255555"/>
                  <a:pt x="3138766" y="2263058"/>
                </a:cubicBezTo>
                <a:cubicBezTo>
                  <a:pt x="3142230" y="2275756"/>
                  <a:pt x="3146847" y="2287588"/>
                  <a:pt x="3157524" y="2296245"/>
                </a:cubicBezTo>
                <a:cubicBezTo>
                  <a:pt x="3159833" y="2297977"/>
                  <a:pt x="3160987" y="2301151"/>
                  <a:pt x="3162719" y="2303460"/>
                </a:cubicBezTo>
                <a:cubicBezTo>
                  <a:pt x="3138189" y="2320775"/>
                  <a:pt x="3002844" y="2315291"/>
                  <a:pt x="2933873" y="2294514"/>
                </a:cubicBezTo>
                <a:cubicBezTo>
                  <a:pt x="2858265" y="2271716"/>
                  <a:pt x="2792757" y="2231603"/>
                  <a:pt x="2735906" y="2176772"/>
                </a:cubicBezTo>
                <a:cubicBezTo>
                  <a:pt x="2728115" y="2182833"/>
                  <a:pt x="2721189" y="2188027"/>
                  <a:pt x="2714263" y="2193799"/>
                </a:cubicBezTo>
                <a:cubicBezTo>
                  <a:pt x="2671841" y="2228140"/>
                  <a:pt x="2629420" y="2262481"/>
                  <a:pt x="2586710" y="2296534"/>
                </a:cubicBezTo>
                <a:cubicBezTo>
                  <a:pt x="2582381" y="2299997"/>
                  <a:pt x="2580361" y="2303460"/>
                  <a:pt x="2580361" y="2308943"/>
                </a:cubicBezTo>
                <a:cubicBezTo>
                  <a:pt x="2580649" y="2327123"/>
                  <a:pt x="2576609" y="2344438"/>
                  <a:pt x="2568240" y="2360599"/>
                </a:cubicBezTo>
                <a:cubicBezTo>
                  <a:pt x="2566509" y="2364062"/>
                  <a:pt x="2565066" y="2368391"/>
                  <a:pt x="2565066" y="2372431"/>
                </a:cubicBezTo>
                <a:cubicBezTo>
                  <a:pt x="2564777" y="2413986"/>
                  <a:pt x="2564777" y="2455831"/>
                  <a:pt x="2564489" y="2497387"/>
                </a:cubicBezTo>
                <a:cubicBezTo>
                  <a:pt x="2564489" y="2498541"/>
                  <a:pt x="2564777" y="2499407"/>
                  <a:pt x="2565066" y="2502004"/>
                </a:cubicBezTo>
                <a:cubicBezTo>
                  <a:pt x="2606333" y="2502004"/>
                  <a:pt x="2647312" y="2502004"/>
                  <a:pt x="2689733" y="2502004"/>
                </a:cubicBezTo>
                <a:cubicBezTo>
                  <a:pt x="2689733" y="2559143"/>
                  <a:pt x="2689733" y="2614839"/>
                  <a:pt x="2689733" y="2671690"/>
                </a:cubicBezTo>
                <a:cubicBezTo>
                  <a:pt x="2734752" y="2671690"/>
                  <a:pt x="2778616" y="2671690"/>
                  <a:pt x="2823058" y="2671690"/>
                </a:cubicBezTo>
                <a:cubicBezTo>
                  <a:pt x="2823058" y="2682945"/>
                  <a:pt x="2823058" y="2693334"/>
                  <a:pt x="2823058" y="2704300"/>
                </a:cubicBezTo>
                <a:cubicBezTo>
                  <a:pt x="1955870" y="2704300"/>
                  <a:pt x="1088682" y="2704300"/>
                  <a:pt x="220916" y="2704300"/>
                </a:cubicBezTo>
                <a:cubicBezTo>
                  <a:pt x="220916" y="2693622"/>
                  <a:pt x="220916" y="2683233"/>
                  <a:pt x="220916" y="2671979"/>
                </a:cubicBezTo>
                <a:cubicBezTo>
                  <a:pt x="272284" y="2671979"/>
                  <a:pt x="323363" y="2671979"/>
                  <a:pt x="375019" y="2671979"/>
                </a:cubicBezTo>
                <a:cubicBezTo>
                  <a:pt x="344718" y="2395806"/>
                  <a:pt x="314128" y="2120787"/>
                  <a:pt x="283827" y="1844903"/>
                </a:cubicBezTo>
                <a:cubicBezTo>
                  <a:pt x="280653" y="1845480"/>
                  <a:pt x="278056" y="1846058"/>
                  <a:pt x="275458" y="1846635"/>
                </a:cubicBezTo>
                <a:cubicBezTo>
                  <a:pt x="262184" y="1849521"/>
                  <a:pt x="253238" y="1846346"/>
                  <a:pt x="246023" y="1835669"/>
                </a:cubicBezTo>
                <a:cubicBezTo>
                  <a:pt x="239386" y="1825857"/>
                  <a:pt x="240251" y="1814602"/>
                  <a:pt x="247466" y="1803925"/>
                </a:cubicBezTo>
                <a:cubicBezTo>
                  <a:pt x="250352" y="1799596"/>
                  <a:pt x="252949" y="1794979"/>
                  <a:pt x="254392" y="1790073"/>
                </a:cubicBezTo>
                <a:cubicBezTo>
                  <a:pt x="258432" y="1776509"/>
                  <a:pt x="261606" y="1762946"/>
                  <a:pt x="265647" y="1749383"/>
                </a:cubicBezTo>
                <a:cubicBezTo>
                  <a:pt x="271130" y="1730913"/>
                  <a:pt x="269110" y="1712156"/>
                  <a:pt x="267089" y="1693686"/>
                </a:cubicBezTo>
                <a:cubicBezTo>
                  <a:pt x="257278" y="1604803"/>
                  <a:pt x="247466" y="1515631"/>
                  <a:pt x="237366" y="1426748"/>
                </a:cubicBezTo>
                <a:cubicBezTo>
                  <a:pt x="232460" y="1383461"/>
                  <a:pt x="227842" y="1340174"/>
                  <a:pt x="222936" y="1296886"/>
                </a:cubicBezTo>
                <a:cubicBezTo>
                  <a:pt x="221782" y="1287652"/>
                  <a:pt x="218031" y="1279860"/>
                  <a:pt x="211393" y="1272934"/>
                </a:cubicBezTo>
                <a:cubicBezTo>
                  <a:pt x="120778" y="1175105"/>
                  <a:pt x="56136" y="1063135"/>
                  <a:pt x="23238" y="933273"/>
                </a:cubicBezTo>
                <a:cubicBezTo>
                  <a:pt x="-50350" y="643537"/>
                  <a:pt x="53828" y="329849"/>
                  <a:pt x="293350" y="143425"/>
                </a:cubicBezTo>
                <a:cubicBezTo>
                  <a:pt x="374730" y="79937"/>
                  <a:pt x="465634" y="35207"/>
                  <a:pt x="564617" y="6349"/>
                </a:cubicBezTo>
                <a:cubicBezTo>
                  <a:pt x="572409" y="4040"/>
                  <a:pt x="580489" y="2309"/>
                  <a:pt x="588570" y="289"/>
                </a:cubicBezTo>
                <a:cubicBezTo>
                  <a:pt x="589147" y="0"/>
                  <a:pt x="589724" y="0"/>
                  <a:pt x="590301" y="0"/>
                </a:cubicBezTo>
                <a:close/>
                <a:moveTo>
                  <a:pt x="2657124" y="2074037"/>
                </a:moveTo>
                <a:cubicBezTo>
                  <a:pt x="2587287" y="1945330"/>
                  <a:pt x="2577475" y="1812005"/>
                  <a:pt x="2626823" y="1674063"/>
                </a:cubicBezTo>
                <a:cubicBezTo>
                  <a:pt x="2637789" y="1688492"/>
                  <a:pt x="2651929" y="1697149"/>
                  <a:pt x="2666935" y="1704941"/>
                </a:cubicBezTo>
                <a:cubicBezTo>
                  <a:pt x="2754087" y="1749960"/>
                  <a:pt x="2841239" y="1794979"/>
                  <a:pt x="2927813" y="1840863"/>
                </a:cubicBezTo>
                <a:cubicBezTo>
                  <a:pt x="2937336" y="1846058"/>
                  <a:pt x="2944262" y="1846058"/>
                  <a:pt x="2951477" y="1838554"/>
                </a:cubicBezTo>
                <a:cubicBezTo>
                  <a:pt x="2951765" y="1838266"/>
                  <a:pt x="2951765" y="1838266"/>
                  <a:pt x="2952054" y="1837977"/>
                </a:cubicBezTo>
                <a:cubicBezTo>
                  <a:pt x="2966772" y="1829608"/>
                  <a:pt x="2971678" y="1816911"/>
                  <a:pt x="2973120" y="1800173"/>
                </a:cubicBezTo>
                <a:cubicBezTo>
                  <a:pt x="2978604" y="1734665"/>
                  <a:pt x="2985530" y="1669157"/>
                  <a:pt x="2991878" y="1603360"/>
                </a:cubicBezTo>
                <a:cubicBezTo>
                  <a:pt x="2996207" y="1558919"/>
                  <a:pt x="3000247" y="1514477"/>
                  <a:pt x="3004576" y="1470035"/>
                </a:cubicBezTo>
                <a:cubicBezTo>
                  <a:pt x="3005442" y="1462532"/>
                  <a:pt x="3003133" y="1457915"/>
                  <a:pt x="2997073" y="1453586"/>
                </a:cubicBezTo>
                <a:cubicBezTo>
                  <a:pt x="2949457" y="1417802"/>
                  <a:pt x="2896646" y="1390964"/>
                  <a:pt x="2842393" y="1367012"/>
                </a:cubicBezTo>
                <a:cubicBezTo>
                  <a:pt x="2744564" y="1323436"/>
                  <a:pt x="2643272" y="1289383"/>
                  <a:pt x="2541114" y="1258216"/>
                </a:cubicBezTo>
                <a:cubicBezTo>
                  <a:pt x="2333623" y="1194729"/>
                  <a:pt x="2122959" y="1143650"/>
                  <a:pt x="1912005" y="1094302"/>
                </a:cubicBezTo>
                <a:cubicBezTo>
                  <a:pt x="1762809" y="1059384"/>
                  <a:pt x="1613612" y="1024754"/>
                  <a:pt x="1464704" y="990124"/>
                </a:cubicBezTo>
                <a:cubicBezTo>
                  <a:pt x="1438731" y="984064"/>
                  <a:pt x="1413048" y="977138"/>
                  <a:pt x="1387075" y="970789"/>
                </a:cubicBezTo>
                <a:cubicBezTo>
                  <a:pt x="1387075" y="1000513"/>
                  <a:pt x="1387075" y="1029948"/>
                  <a:pt x="1387075" y="1060827"/>
                </a:cubicBezTo>
                <a:cubicBezTo>
                  <a:pt x="1411028" y="1060827"/>
                  <a:pt x="1434114" y="1060827"/>
                  <a:pt x="1458355" y="1060827"/>
                </a:cubicBezTo>
                <a:cubicBezTo>
                  <a:pt x="1458355" y="1091128"/>
                  <a:pt x="1458355" y="1119986"/>
                  <a:pt x="1458355" y="1149998"/>
                </a:cubicBezTo>
                <a:cubicBezTo>
                  <a:pt x="1488079" y="1149998"/>
                  <a:pt x="1516648" y="1149998"/>
                  <a:pt x="1545795" y="1149998"/>
                </a:cubicBezTo>
                <a:cubicBezTo>
                  <a:pt x="1545795" y="1217238"/>
                  <a:pt x="1545795" y="1283035"/>
                  <a:pt x="1545795" y="1349985"/>
                </a:cubicBezTo>
                <a:cubicBezTo>
                  <a:pt x="1526172" y="1349985"/>
                  <a:pt x="1507414" y="1349985"/>
                  <a:pt x="1488079" y="1349985"/>
                </a:cubicBezTo>
                <a:cubicBezTo>
                  <a:pt x="1572345" y="1791516"/>
                  <a:pt x="1656611" y="2231891"/>
                  <a:pt x="1740588" y="2671979"/>
                </a:cubicBezTo>
                <a:cubicBezTo>
                  <a:pt x="1959621" y="2671979"/>
                  <a:pt x="2177789" y="2671979"/>
                  <a:pt x="2395668" y="2671979"/>
                </a:cubicBezTo>
                <a:cubicBezTo>
                  <a:pt x="2395668" y="2598390"/>
                  <a:pt x="2395668" y="2525668"/>
                  <a:pt x="2395668" y="2450636"/>
                </a:cubicBezTo>
                <a:cubicBezTo>
                  <a:pt x="2347764" y="2489018"/>
                  <a:pt x="2301591" y="2526245"/>
                  <a:pt x="2253975" y="2564337"/>
                </a:cubicBezTo>
                <a:cubicBezTo>
                  <a:pt x="2227137" y="2530574"/>
                  <a:pt x="2200587" y="2497387"/>
                  <a:pt x="2173749" y="2463623"/>
                </a:cubicBezTo>
                <a:cubicBezTo>
                  <a:pt x="2181829" y="2456985"/>
                  <a:pt x="2188755" y="2450636"/>
                  <a:pt x="2195970" y="2444865"/>
                </a:cubicBezTo>
                <a:cubicBezTo>
                  <a:pt x="2247338" y="2403886"/>
                  <a:pt x="2298417" y="2362907"/>
                  <a:pt x="2350073" y="2322218"/>
                </a:cubicBezTo>
                <a:cubicBezTo>
                  <a:pt x="2357287" y="2316446"/>
                  <a:pt x="2361039" y="2309809"/>
                  <a:pt x="2361327" y="2300574"/>
                </a:cubicBezTo>
                <a:cubicBezTo>
                  <a:pt x="2362193" y="2278642"/>
                  <a:pt x="2369985" y="2259307"/>
                  <a:pt x="2383548" y="2241992"/>
                </a:cubicBezTo>
                <a:cubicBezTo>
                  <a:pt x="2411540" y="2206785"/>
                  <a:pt x="2448190" y="2195242"/>
                  <a:pt x="2491766" y="2201302"/>
                </a:cubicBezTo>
                <a:cubicBezTo>
                  <a:pt x="2495229" y="2201879"/>
                  <a:pt x="2500135" y="2200436"/>
                  <a:pt x="2502732" y="2198127"/>
                </a:cubicBezTo>
                <a:cubicBezTo>
                  <a:pt x="2553523" y="2156860"/>
                  <a:pt x="2604890" y="2115882"/>
                  <a:pt x="2657124" y="2074037"/>
                </a:cubicBezTo>
                <a:close/>
                <a:moveTo>
                  <a:pt x="381368" y="2671979"/>
                </a:moveTo>
                <a:cubicBezTo>
                  <a:pt x="385697" y="2671979"/>
                  <a:pt x="389448" y="2671979"/>
                  <a:pt x="392911" y="2671979"/>
                </a:cubicBezTo>
                <a:cubicBezTo>
                  <a:pt x="564906" y="2671979"/>
                  <a:pt x="736901" y="2671979"/>
                  <a:pt x="909184" y="2671690"/>
                </a:cubicBezTo>
                <a:cubicBezTo>
                  <a:pt x="918707" y="2671690"/>
                  <a:pt x="931405" y="2674576"/>
                  <a:pt x="936888" y="2669670"/>
                </a:cubicBezTo>
                <a:cubicBezTo>
                  <a:pt x="942948" y="2664187"/>
                  <a:pt x="942659" y="2651489"/>
                  <a:pt x="944391" y="2641678"/>
                </a:cubicBezTo>
                <a:cubicBezTo>
                  <a:pt x="957954" y="2562895"/>
                  <a:pt x="971229" y="2484112"/>
                  <a:pt x="985081" y="2405618"/>
                </a:cubicBezTo>
                <a:cubicBezTo>
                  <a:pt x="1005570" y="2288453"/>
                  <a:pt x="1026348" y="2171289"/>
                  <a:pt x="1047126" y="2054125"/>
                </a:cubicBezTo>
                <a:cubicBezTo>
                  <a:pt x="1067904" y="1936095"/>
                  <a:pt x="1088393" y="1818065"/>
                  <a:pt x="1109171" y="1700035"/>
                </a:cubicBezTo>
                <a:cubicBezTo>
                  <a:pt x="1127929" y="1593260"/>
                  <a:pt x="1146975" y="1486196"/>
                  <a:pt x="1165733" y="1379421"/>
                </a:cubicBezTo>
                <a:cubicBezTo>
                  <a:pt x="1167465" y="1369609"/>
                  <a:pt x="1168619" y="1359509"/>
                  <a:pt x="1170350" y="1348543"/>
                </a:cubicBezTo>
                <a:cubicBezTo>
                  <a:pt x="1162847" y="1348543"/>
                  <a:pt x="1157364" y="1348543"/>
                  <a:pt x="1151593" y="1348543"/>
                </a:cubicBezTo>
                <a:cubicBezTo>
                  <a:pt x="1141492" y="1348543"/>
                  <a:pt x="1131103" y="1348543"/>
                  <a:pt x="1121003" y="1348831"/>
                </a:cubicBezTo>
                <a:cubicBezTo>
                  <a:pt x="1113211" y="1349120"/>
                  <a:pt x="1110902" y="1346234"/>
                  <a:pt x="1110902" y="1338154"/>
                </a:cubicBezTo>
                <a:cubicBezTo>
                  <a:pt x="1111191" y="1278129"/>
                  <a:pt x="1111191" y="1217815"/>
                  <a:pt x="1111191" y="1157790"/>
                </a:cubicBezTo>
                <a:cubicBezTo>
                  <a:pt x="1111191" y="1155193"/>
                  <a:pt x="1111191" y="1152596"/>
                  <a:pt x="1111191" y="1148555"/>
                </a:cubicBezTo>
                <a:cubicBezTo>
                  <a:pt x="1141204" y="1148555"/>
                  <a:pt x="1170350" y="1148555"/>
                  <a:pt x="1200651" y="1148555"/>
                </a:cubicBezTo>
                <a:cubicBezTo>
                  <a:pt x="1200651" y="1118254"/>
                  <a:pt x="1200651" y="1089108"/>
                  <a:pt x="1200651" y="1059095"/>
                </a:cubicBezTo>
                <a:cubicBezTo>
                  <a:pt x="1223449" y="1059095"/>
                  <a:pt x="1244804" y="1059095"/>
                  <a:pt x="1266737" y="1059095"/>
                </a:cubicBezTo>
                <a:cubicBezTo>
                  <a:pt x="1266737" y="1055344"/>
                  <a:pt x="1266737" y="1052746"/>
                  <a:pt x="1266737" y="1049860"/>
                </a:cubicBezTo>
                <a:cubicBezTo>
                  <a:pt x="1266737" y="1015519"/>
                  <a:pt x="1266160" y="980889"/>
                  <a:pt x="1266448" y="946548"/>
                </a:cubicBezTo>
                <a:cubicBezTo>
                  <a:pt x="1266448" y="939334"/>
                  <a:pt x="1264428" y="936448"/>
                  <a:pt x="1257213" y="934428"/>
                </a:cubicBezTo>
                <a:cubicBezTo>
                  <a:pt x="1164867" y="910187"/>
                  <a:pt x="1072521" y="885657"/>
                  <a:pt x="980175" y="861128"/>
                </a:cubicBezTo>
                <a:cubicBezTo>
                  <a:pt x="829824" y="821304"/>
                  <a:pt x="679473" y="781191"/>
                  <a:pt x="529122" y="741367"/>
                </a:cubicBezTo>
                <a:cubicBezTo>
                  <a:pt x="524504" y="740212"/>
                  <a:pt x="521041" y="739058"/>
                  <a:pt x="517867" y="744830"/>
                </a:cubicBezTo>
                <a:cubicBezTo>
                  <a:pt x="432735" y="891718"/>
                  <a:pt x="347027" y="1038029"/>
                  <a:pt x="261895" y="1184917"/>
                </a:cubicBezTo>
                <a:cubicBezTo>
                  <a:pt x="256412" y="1194151"/>
                  <a:pt x="252372" y="1204252"/>
                  <a:pt x="248909" y="1214352"/>
                </a:cubicBezTo>
                <a:cubicBezTo>
                  <a:pt x="243426" y="1231090"/>
                  <a:pt x="237943" y="1247828"/>
                  <a:pt x="234191" y="1265142"/>
                </a:cubicBezTo>
                <a:cubicBezTo>
                  <a:pt x="231594" y="1276974"/>
                  <a:pt x="229574" y="1289672"/>
                  <a:pt x="230728" y="1301792"/>
                </a:cubicBezTo>
                <a:cubicBezTo>
                  <a:pt x="237366" y="1367589"/>
                  <a:pt x="244869" y="1433386"/>
                  <a:pt x="252083" y="1499182"/>
                </a:cubicBezTo>
                <a:cubicBezTo>
                  <a:pt x="260741" y="1577388"/>
                  <a:pt x="269398" y="1655882"/>
                  <a:pt x="278056" y="1734088"/>
                </a:cubicBezTo>
                <a:cubicBezTo>
                  <a:pt x="281230" y="1761214"/>
                  <a:pt x="282961" y="1788341"/>
                  <a:pt x="294505" y="1814025"/>
                </a:cubicBezTo>
                <a:cubicBezTo>
                  <a:pt x="296525" y="1818354"/>
                  <a:pt x="294793" y="1824702"/>
                  <a:pt x="294216" y="1829897"/>
                </a:cubicBezTo>
                <a:cubicBezTo>
                  <a:pt x="293350" y="1838843"/>
                  <a:pt x="290465" y="1847789"/>
                  <a:pt x="291619" y="1856446"/>
                </a:cubicBezTo>
                <a:cubicBezTo>
                  <a:pt x="296525" y="1903774"/>
                  <a:pt x="302296" y="1951101"/>
                  <a:pt x="307491" y="1998717"/>
                </a:cubicBezTo>
                <a:cubicBezTo>
                  <a:pt x="318746" y="2101164"/>
                  <a:pt x="330000" y="2203610"/>
                  <a:pt x="341255" y="2306057"/>
                </a:cubicBezTo>
                <a:cubicBezTo>
                  <a:pt x="352798" y="2411966"/>
                  <a:pt x="364341" y="2518164"/>
                  <a:pt x="375885" y="2624074"/>
                </a:cubicBezTo>
                <a:cubicBezTo>
                  <a:pt x="377039" y="2639657"/>
                  <a:pt x="379348" y="2655529"/>
                  <a:pt x="381368" y="2671979"/>
                </a:cubicBezTo>
                <a:close/>
                <a:moveTo>
                  <a:pt x="1695858" y="2671401"/>
                </a:moveTo>
                <a:cubicBezTo>
                  <a:pt x="1671328" y="2544137"/>
                  <a:pt x="1647087" y="2418315"/>
                  <a:pt x="1622269" y="2290185"/>
                </a:cubicBezTo>
                <a:cubicBezTo>
                  <a:pt x="1430651" y="2417738"/>
                  <a:pt x="1241630" y="2543560"/>
                  <a:pt x="1052320" y="2669381"/>
                </a:cubicBezTo>
                <a:cubicBezTo>
                  <a:pt x="1052609" y="2669959"/>
                  <a:pt x="1053186" y="2670824"/>
                  <a:pt x="1053475" y="2671401"/>
                </a:cubicBezTo>
                <a:cubicBezTo>
                  <a:pt x="1266737" y="2671401"/>
                  <a:pt x="1479999" y="2671401"/>
                  <a:pt x="1695858" y="2671401"/>
                </a:cubicBezTo>
                <a:close/>
                <a:moveTo>
                  <a:pt x="1567727" y="2237374"/>
                </a:moveTo>
                <a:cubicBezTo>
                  <a:pt x="1568016" y="2236797"/>
                  <a:pt x="1568305" y="2235931"/>
                  <a:pt x="1568593" y="2235354"/>
                </a:cubicBezTo>
                <a:cubicBezTo>
                  <a:pt x="1421705" y="2108667"/>
                  <a:pt x="1274817" y="1981979"/>
                  <a:pt x="1126197" y="1854138"/>
                </a:cubicBezTo>
                <a:cubicBezTo>
                  <a:pt x="1103688" y="1983422"/>
                  <a:pt x="1081756" y="2110398"/>
                  <a:pt x="1059824" y="2237374"/>
                </a:cubicBezTo>
                <a:cubicBezTo>
                  <a:pt x="1229798" y="2237374"/>
                  <a:pt x="1398907" y="2237374"/>
                  <a:pt x="1567727" y="2237374"/>
                </a:cubicBezTo>
                <a:close/>
                <a:moveTo>
                  <a:pt x="985369" y="2659281"/>
                </a:moveTo>
                <a:cubicBezTo>
                  <a:pt x="985947" y="2659858"/>
                  <a:pt x="986524" y="2660147"/>
                  <a:pt x="987101" y="2660724"/>
                </a:cubicBezTo>
                <a:cubicBezTo>
                  <a:pt x="1175545" y="2535479"/>
                  <a:pt x="1364277" y="2409946"/>
                  <a:pt x="1552721" y="2284702"/>
                </a:cubicBezTo>
                <a:cubicBezTo>
                  <a:pt x="1552433" y="2283836"/>
                  <a:pt x="1552144" y="2283259"/>
                  <a:pt x="1551567" y="2282393"/>
                </a:cubicBezTo>
                <a:cubicBezTo>
                  <a:pt x="1550701" y="2282393"/>
                  <a:pt x="1549547" y="2282105"/>
                  <a:pt x="1548681" y="2282105"/>
                </a:cubicBezTo>
                <a:cubicBezTo>
                  <a:pt x="1385055" y="2282105"/>
                  <a:pt x="1221141" y="2282393"/>
                  <a:pt x="1057515" y="2282105"/>
                </a:cubicBezTo>
                <a:cubicBezTo>
                  <a:pt x="1052320" y="2282105"/>
                  <a:pt x="1050589" y="2283836"/>
                  <a:pt x="1049723" y="2289031"/>
                </a:cubicBezTo>
                <a:cubicBezTo>
                  <a:pt x="1032408" y="2389169"/>
                  <a:pt x="1014805" y="2489306"/>
                  <a:pt x="997201" y="2589444"/>
                </a:cubicBezTo>
                <a:cubicBezTo>
                  <a:pt x="993450" y="2612531"/>
                  <a:pt x="989410" y="2635906"/>
                  <a:pt x="985369" y="2659281"/>
                </a:cubicBezTo>
                <a:close/>
                <a:moveTo>
                  <a:pt x="1183914" y="1843460"/>
                </a:moveTo>
                <a:cubicBezTo>
                  <a:pt x="1183625" y="1844037"/>
                  <a:pt x="1183337" y="1844615"/>
                  <a:pt x="1183048" y="1845192"/>
                </a:cubicBezTo>
                <a:cubicBezTo>
                  <a:pt x="1323587" y="1966107"/>
                  <a:pt x="1464127" y="2087312"/>
                  <a:pt x="1606397" y="2209671"/>
                </a:cubicBezTo>
                <a:cubicBezTo>
                  <a:pt x="1606109" y="2205342"/>
                  <a:pt x="1606109" y="2203899"/>
                  <a:pt x="1605820" y="2202167"/>
                </a:cubicBezTo>
                <a:cubicBezTo>
                  <a:pt x="1583599" y="2085292"/>
                  <a:pt x="1561090" y="1968416"/>
                  <a:pt x="1539158" y="1851541"/>
                </a:cubicBezTo>
                <a:cubicBezTo>
                  <a:pt x="1538004" y="1844615"/>
                  <a:pt x="1535695" y="1842595"/>
                  <a:pt x="1528769" y="1842595"/>
                </a:cubicBezTo>
                <a:cubicBezTo>
                  <a:pt x="1416511" y="1842883"/>
                  <a:pt x="1304541" y="1842595"/>
                  <a:pt x="1192283" y="1842595"/>
                </a:cubicBezTo>
                <a:cubicBezTo>
                  <a:pt x="1189108" y="1843172"/>
                  <a:pt x="1186511" y="1843172"/>
                  <a:pt x="1183914" y="1843460"/>
                </a:cubicBezTo>
                <a:close/>
                <a:moveTo>
                  <a:pt x="1457778" y="1424728"/>
                </a:moveTo>
                <a:cubicBezTo>
                  <a:pt x="1456623" y="1424440"/>
                  <a:pt x="1455469" y="1424440"/>
                  <a:pt x="1454315" y="1424151"/>
                </a:cubicBezTo>
                <a:cubicBezTo>
                  <a:pt x="1365432" y="1548530"/>
                  <a:pt x="1276837" y="1672620"/>
                  <a:pt x="1187088" y="1798442"/>
                </a:cubicBezTo>
                <a:cubicBezTo>
                  <a:pt x="1301944" y="1798442"/>
                  <a:pt x="1414202" y="1798442"/>
                  <a:pt x="1528480" y="1798442"/>
                </a:cubicBezTo>
                <a:cubicBezTo>
                  <a:pt x="1504817" y="1673197"/>
                  <a:pt x="1481153" y="1548818"/>
                  <a:pt x="1457778" y="1424728"/>
                </a:cubicBezTo>
                <a:close/>
                <a:moveTo>
                  <a:pt x="1137741" y="1789207"/>
                </a:moveTo>
                <a:cubicBezTo>
                  <a:pt x="1138318" y="1789495"/>
                  <a:pt x="1138895" y="1789495"/>
                  <a:pt x="1139184" y="1789784"/>
                </a:cubicBezTo>
                <a:cubicBezTo>
                  <a:pt x="1140915" y="1787475"/>
                  <a:pt x="1142646" y="1785167"/>
                  <a:pt x="1144378" y="1782858"/>
                </a:cubicBezTo>
                <a:cubicBezTo>
                  <a:pt x="1242496" y="1645782"/>
                  <a:pt x="1340614" y="1508417"/>
                  <a:pt x="1438443" y="1371052"/>
                </a:cubicBezTo>
                <a:cubicBezTo>
                  <a:pt x="1441329" y="1367012"/>
                  <a:pt x="1442483" y="1360952"/>
                  <a:pt x="1443349" y="1355757"/>
                </a:cubicBezTo>
                <a:cubicBezTo>
                  <a:pt x="1443926" y="1351140"/>
                  <a:pt x="1441617" y="1348543"/>
                  <a:pt x="1436134" y="1348543"/>
                </a:cubicBezTo>
                <a:cubicBezTo>
                  <a:pt x="1365143" y="1348543"/>
                  <a:pt x="1293863" y="1348543"/>
                  <a:pt x="1222872" y="1348254"/>
                </a:cubicBezTo>
                <a:cubicBezTo>
                  <a:pt x="1217389" y="1348254"/>
                  <a:pt x="1214792" y="1350563"/>
                  <a:pt x="1213926" y="1355757"/>
                </a:cubicBezTo>
                <a:cubicBezTo>
                  <a:pt x="1211329" y="1369898"/>
                  <a:pt x="1208155" y="1383750"/>
                  <a:pt x="1205557" y="1397890"/>
                </a:cubicBezTo>
                <a:cubicBezTo>
                  <a:pt x="1186511" y="1506685"/>
                  <a:pt x="1167176" y="1615481"/>
                  <a:pt x="1148130" y="1724276"/>
                </a:cubicBezTo>
                <a:cubicBezTo>
                  <a:pt x="1144667" y="1745920"/>
                  <a:pt x="1141204" y="1767563"/>
                  <a:pt x="1137741" y="1789207"/>
                </a:cubicBezTo>
                <a:close/>
                <a:moveTo>
                  <a:pt x="2918579" y="1982268"/>
                </a:moveTo>
                <a:cubicBezTo>
                  <a:pt x="2937048" y="1981979"/>
                  <a:pt x="2951188" y="1967262"/>
                  <a:pt x="2951188" y="1947927"/>
                </a:cubicBezTo>
                <a:cubicBezTo>
                  <a:pt x="2951188" y="1930612"/>
                  <a:pt x="2935605" y="1916471"/>
                  <a:pt x="2916558" y="1916471"/>
                </a:cubicBezTo>
                <a:cubicBezTo>
                  <a:pt x="2898089" y="1916471"/>
                  <a:pt x="2883660" y="1931189"/>
                  <a:pt x="2883660" y="1950524"/>
                </a:cubicBezTo>
                <a:cubicBezTo>
                  <a:pt x="2883660" y="1968128"/>
                  <a:pt x="2899244" y="1982268"/>
                  <a:pt x="2918579" y="1982268"/>
                </a:cubicBezTo>
                <a:close/>
                <a:moveTo>
                  <a:pt x="2465505" y="2346458"/>
                </a:moveTo>
                <a:cubicBezTo>
                  <a:pt x="2485129" y="2346458"/>
                  <a:pt x="2499269" y="2332895"/>
                  <a:pt x="2499269" y="2314426"/>
                </a:cubicBezTo>
                <a:cubicBezTo>
                  <a:pt x="2499269" y="2294802"/>
                  <a:pt x="2485417" y="2281527"/>
                  <a:pt x="2465505" y="2281527"/>
                </a:cubicBezTo>
                <a:cubicBezTo>
                  <a:pt x="2446170" y="2281527"/>
                  <a:pt x="2432030" y="2294802"/>
                  <a:pt x="2432318" y="2312983"/>
                </a:cubicBezTo>
                <a:cubicBezTo>
                  <a:pt x="2432607" y="2332895"/>
                  <a:pt x="2445882" y="2346458"/>
                  <a:pt x="2465505" y="234645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16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FA1462-EDDB-4D1F-9421-5FCC98365ECF}"/>
              </a:ext>
            </a:extLst>
          </p:cNvPr>
          <p:cNvGrpSpPr/>
          <p:nvPr/>
        </p:nvGrpSpPr>
        <p:grpSpPr>
          <a:xfrm>
            <a:off x="5514918" y="1502962"/>
            <a:ext cx="199272" cy="206152"/>
            <a:chOff x="2411760" y="3708613"/>
            <a:chExt cx="206152" cy="20615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1E7B60-44CF-4A73-AE1C-596171FDF37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Chevron 38">
              <a:extLst>
                <a:ext uri="{FF2B5EF4-FFF2-40B4-BE49-F238E27FC236}">
                  <a16:creationId xmlns:a16="http://schemas.microsoft.com/office/drawing/2014/main" id="{D1B6A11C-2B18-4D1C-BF79-E4A608B7C0B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A6AA04-37E0-4F5D-B1E9-5E6B5B931E18}"/>
              </a:ext>
            </a:extLst>
          </p:cNvPr>
          <p:cNvSpPr txBox="1"/>
          <p:nvPr/>
        </p:nvSpPr>
        <p:spPr>
          <a:xfrm>
            <a:off x="5977517" y="1374372"/>
            <a:ext cx="6326763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HSE Critical Activities are the activities that require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to be carried out to ensure the effectiveness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correct operation of the Barriers and Recovery Measures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at all times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2E60DC-BF52-4940-9575-066D69C036FE}"/>
              </a:ext>
            </a:extLst>
          </p:cNvPr>
          <p:cNvGrpSpPr/>
          <p:nvPr/>
        </p:nvGrpSpPr>
        <p:grpSpPr>
          <a:xfrm>
            <a:off x="5663981" y="3184430"/>
            <a:ext cx="199272" cy="206152"/>
            <a:chOff x="2411760" y="3708613"/>
            <a:chExt cx="206152" cy="20615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0D68768-BB25-4F1A-A1D0-902A39F83D8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hevron 45">
              <a:extLst>
                <a:ext uri="{FF2B5EF4-FFF2-40B4-BE49-F238E27FC236}">
                  <a16:creationId xmlns:a16="http://schemas.microsoft.com/office/drawing/2014/main" id="{C4639756-F966-4BFD-92D4-4056A597DB1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6EC8A9-2A1C-4901-BCB4-1AA4E622CA88}"/>
              </a:ext>
            </a:extLst>
          </p:cNvPr>
          <p:cNvGrpSpPr/>
          <p:nvPr/>
        </p:nvGrpSpPr>
        <p:grpSpPr>
          <a:xfrm>
            <a:off x="5614554" y="3845761"/>
            <a:ext cx="199272" cy="206152"/>
            <a:chOff x="2411760" y="3708613"/>
            <a:chExt cx="206152" cy="2061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CE94B61-706D-4643-8D69-DB1977AF076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Chevron 52">
              <a:extLst>
                <a:ext uri="{FF2B5EF4-FFF2-40B4-BE49-F238E27FC236}">
                  <a16:creationId xmlns:a16="http://schemas.microsoft.com/office/drawing/2014/main" id="{D5D38CF7-F10B-4693-912C-9C329EE751D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550226-B457-4F1A-8D7C-D6681DF2188F}"/>
              </a:ext>
            </a:extLst>
          </p:cNvPr>
          <p:cNvGrpSpPr/>
          <p:nvPr/>
        </p:nvGrpSpPr>
        <p:grpSpPr>
          <a:xfrm>
            <a:off x="5663981" y="4808524"/>
            <a:ext cx="199272" cy="206152"/>
            <a:chOff x="2411760" y="3708613"/>
            <a:chExt cx="206152" cy="20615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962F00A-8924-4D1D-B345-C5184F69D302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Chevron 59">
              <a:extLst>
                <a:ext uri="{FF2B5EF4-FFF2-40B4-BE49-F238E27FC236}">
                  <a16:creationId xmlns:a16="http://schemas.microsoft.com/office/drawing/2014/main" id="{8EC0DEED-0CAF-49C3-8A24-D30B1134E9D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9AC2739-DDCB-47F7-9BD1-24F351543C4F}"/>
              </a:ext>
            </a:extLst>
          </p:cNvPr>
          <p:cNvSpPr txBox="1"/>
          <p:nvPr/>
        </p:nvSpPr>
        <p:spPr>
          <a:xfrm>
            <a:off x="5914662" y="3124608"/>
            <a:ext cx="63267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These activities are broken down into tasks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29E682-BF6F-4BC2-9E32-957A2A9DCB32}"/>
              </a:ext>
            </a:extLst>
          </p:cNvPr>
          <p:cNvSpPr/>
          <p:nvPr/>
        </p:nvSpPr>
        <p:spPr>
          <a:xfrm>
            <a:off x="5849611" y="37455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For all these tasks, standards have to be specified and</a:t>
            </a:r>
            <a:r>
              <a:rPr lang="id-ID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clear &amp; valid procedures should be available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41C78C-748F-4F22-9731-60225C242391}"/>
              </a:ext>
            </a:extLst>
          </p:cNvPr>
          <p:cNvSpPr/>
          <p:nvPr/>
        </p:nvSpPr>
        <p:spPr>
          <a:xfrm>
            <a:off x="5863253" y="47028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Competency requirements for the staff to carry out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task and also for the supervisors should be made clear.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Where there are gaps, they should be sent for training</a:t>
            </a:r>
          </a:p>
        </p:txBody>
      </p:sp>
    </p:spTree>
    <p:extLst>
      <p:ext uri="{BB962C8B-B14F-4D97-AF65-F5344CB8AC3E}">
        <p14:creationId xmlns:p14="http://schemas.microsoft.com/office/powerpoint/2010/main" val="1529583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3075055"/>
            <a:ext cx="59482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Step </a:t>
            </a:r>
            <a:r>
              <a:rPr lang="id-ID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47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2">
            <a:extLst>
              <a:ext uri="{FF2B5EF4-FFF2-40B4-BE49-F238E27FC236}">
                <a16:creationId xmlns:a16="http://schemas.microsoft.com/office/drawing/2014/main" id="{ED4FCA22-536B-4D68-B542-18454FCE3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4589" y="838200"/>
            <a:ext cx="9902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82AB564-DE3B-42AB-BE76-7BDB6D90E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228601"/>
            <a:ext cx="124713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Step 1</a:t>
            </a:r>
            <a:r>
              <a:rPr lang="id-ID" altLang="en-US" sz="2400" dirty="0">
                <a:latin typeface="Arial" panose="020B0604020202020204" pitchFamily="34" charset="0"/>
              </a:rPr>
              <a:t>2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88086" name="Group 22">
            <a:extLst>
              <a:ext uri="{FF2B5EF4-FFF2-40B4-BE49-F238E27FC236}">
                <a16:creationId xmlns:a16="http://schemas.microsoft.com/office/drawing/2014/main" id="{A65F1F40-9641-40E4-B801-989157C6D408}"/>
              </a:ext>
            </a:extLst>
          </p:cNvPr>
          <p:cNvGrpSpPr>
            <a:grpSpLocks/>
          </p:cNvGrpSpPr>
          <p:nvPr/>
        </p:nvGrpSpPr>
        <p:grpSpPr bwMode="auto">
          <a:xfrm>
            <a:off x="1309689" y="1179514"/>
            <a:ext cx="3300413" cy="4459287"/>
            <a:chOff x="104" y="743"/>
            <a:chExt cx="2079" cy="2809"/>
          </a:xfrm>
        </p:grpSpPr>
        <p:sp>
          <p:nvSpPr>
            <p:cNvPr id="86055" name="Rectangle 4">
              <a:extLst>
                <a:ext uri="{FF2B5EF4-FFF2-40B4-BE49-F238E27FC236}">
                  <a16:creationId xmlns:a16="http://schemas.microsoft.com/office/drawing/2014/main" id="{FA5EB2E5-DC4A-46BF-8624-B2C64BFE7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1777"/>
              <a:ext cx="777" cy="334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Control</a:t>
              </a:r>
            </a:p>
          </p:txBody>
        </p:sp>
        <p:sp>
          <p:nvSpPr>
            <p:cNvPr id="86056" name="Rectangle 5">
              <a:extLst>
                <a:ext uri="{FF2B5EF4-FFF2-40B4-BE49-F238E27FC236}">
                  <a16:creationId xmlns:a16="http://schemas.microsoft.com/office/drawing/2014/main" id="{FBA78834-C071-4ECB-B559-F33FC6A07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2593"/>
              <a:ext cx="1037" cy="43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Recovery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Measures</a:t>
              </a:r>
            </a:p>
          </p:txBody>
        </p:sp>
        <p:sp>
          <p:nvSpPr>
            <p:cNvPr id="86057" name="Line 6">
              <a:extLst>
                <a:ext uri="{FF2B5EF4-FFF2-40B4-BE49-F238E27FC236}">
                  <a16:creationId xmlns:a16="http://schemas.microsoft.com/office/drawing/2014/main" id="{E2B88D5A-5613-491A-80DD-B2125478E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3" y="1920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Line 7">
              <a:extLst>
                <a:ext uri="{FF2B5EF4-FFF2-40B4-BE49-F238E27FC236}">
                  <a16:creationId xmlns:a16="http://schemas.microsoft.com/office/drawing/2014/main" id="{EF2F7060-8C66-4EDA-9FB2-8FDA4544B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1920"/>
              <a:ext cx="5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Line 8">
              <a:extLst>
                <a:ext uri="{FF2B5EF4-FFF2-40B4-BE49-F238E27FC236}">
                  <a16:creationId xmlns:a16="http://schemas.microsoft.com/office/drawing/2014/main" id="{783CDAE5-FE75-418B-9FED-818B7E294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2880"/>
              <a:ext cx="3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Oval 9">
              <a:extLst>
                <a:ext uri="{FF2B5EF4-FFF2-40B4-BE49-F238E27FC236}">
                  <a16:creationId xmlns:a16="http://schemas.microsoft.com/office/drawing/2014/main" id="{2F651BCA-FA9A-49FE-BD2F-20929E97A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968"/>
              <a:ext cx="624" cy="91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61" name="Rectangle 10">
              <a:extLst>
                <a:ext uri="{FF2B5EF4-FFF2-40B4-BE49-F238E27FC236}">
                  <a16:creationId xmlns:a16="http://schemas.microsoft.com/office/drawing/2014/main" id="{E9F90573-E65B-4699-B8BC-F80EE6B04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" y="2188"/>
              <a:ext cx="5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Top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Event</a:t>
              </a:r>
            </a:p>
          </p:txBody>
        </p:sp>
        <p:sp>
          <p:nvSpPr>
            <p:cNvPr id="86062" name="Line 11">
              <a:extLst>
                <a:ext uri="{FF2B5EF4-FFF2-40B4-BE49-F238E27FC236}">
                  <a16:creationId xmlns:a16="http://schemas.microsoft.com/office/drawing/2014/main" id="{5ECE4339-DD78-4F79-B912-B5A2BD076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36"/>
              <a:ext cx="15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3" name="Line 12">
              <a:extLst>
                <a:ext uri="{FF2B5EF4-FFF2-40B4-BE49-F238E27FC236}">
                  <a16:creationId xmlns:a16="http://schemas.microsoft.com/office/drawing/2014/main" id="{3D337711-00B2-4E1B-BE85-679CB9F2F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" y="1872"/>
              <a:ext cx="26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13">
              <a:extLst>
                <a:ext uri="{FF2B5EF4-FFF2-40B4-BE49-F238E27FC236}">
                  <a16:creationId xmlns:a16="http://schemas.microsoft.com/office/drawing/2014/main" id="{BBF90ACC-788A-4BDB-AEB7-71ECBF25C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5" y="3024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Rectangle 14">
              <a:extLst>
                <a:ext uri="{FF2B5EF4-FFF2-40B4-BE49-F238E27FC236}">
                  <a16:creationId xmlns:a16="http://schemas.microsoft.com/office/drawing/2014/main" id="{5C279736-AD29-4EEB-8BF8-4C51B0D55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312"/>
              <a:ext cx="1247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66" name="Rectangle 15">
              <a:extLst>
                <a:ext uri="{FF2B5EF4-FFF2-40B4-BE49-F238E27FC236}">
                  <a16:creationId xmlns:a16="http://schemas.microsoft.com/office/drawing/2014/main" id="{0362B3A7-1EE3-4B85-BD36-CD03D65F8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3287"/>
              <a:ext cx="10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Consequences</a:t>
              </a:r>
            </a:p>
          </p:txBody>
        </p:sp>
        <p:sp>
          <p:nvSpPr>
            <p:cNvPr id="86067" name="Rectangle 16">
              <a:extLst>
                <a:ext uri="{FF2B5EF4-FFF2-40B4-BE49-F238E27FC236}">
                  <a16:creationId xmlns:a16="http://schemas.microsoft.com/office/drawing/2014/main" id="{DAB06E05-F675-42B8-928A-91E0F315A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" y="1344"/>
              <a:ext cx="935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68" name="Rectangle 17">
              <a:extLst>
                <a:ext uri="{FF2B5EF4-FFF2-40B4-BE49-F238E27FC236}">
                  <a16:creationId xmlns:a16="http://schemas.microsoft.com/office/drawing/2014/main" id="{2BF22846-AFB5-484A-ABEA-F29CC9E30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768"/>
              <a:ext cx="987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69" name="Rectangle 18">
              <a:extLst>
                <a:ext uri="{FF2B5EF4-FFF2-40B4-BE49-F238E27FC236}">
                  <a16:creationId xmlns:a16="http://schemas.microsoft.com/office/drawing/2014/main" id="{C65C7EA6-EB8C-4868-8088-C8FD99DC0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743"/>
              <a:ext cx="5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Hazard</a:t>
              </a:r>
            </a:p>
          </p:txBody>
        </p:sp>
        <p:sp>
          <p:nvSpPr>
            <p:cNvPr id="86070" name="Rectangle 19">
              <a:extLst>
                <a:ext uri="{FF2B5EF4-FFF2-40B4-BE49-F238E27FC236}">
                  <a16:creationId xmlns:a16="http://schemas.microsoft.com/office/drawing/2014/main" id="{A896957F-404C-4215-9E63-5B11DA0EB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344"/>
              <a:ext cx="5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Barrier</a:t>
              </a:r>
            </a:p>
          </p:txBody>
        </p:sp>
        <p:sp>
          <p:nvSpPr>
            <p:cNvPr id="86071" name="Line 20">
              <a:extLst>
                <a:ext uri="{FF2B5EF4-FFF2-40B4-BE49-F238E27FC236}">
                  <a16:creationId xmlns:a16="http://schemas.microsoft.com/office/drawing/2014/main" id="{DC5260CD-768E-4305-B668-094245AD2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105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2" name="Line 21">
              <a:extLst>
                <a:ext uri="{FF2B5EF4-FFF2-40B4-BE49-F238E27FC236}">
                  <a16:creationId xmlns:a16="http://schemas.microsoft.com/office/drawing/2014/main" id="{78177687-9871-4893-963C-BF2DBFD39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5" y="158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91" name="Group 27">
            <a:extLst>
              <a:ext uri="{FF2B5EF4-FFF2-40B4-BE49-F238E27FC236}">
                <a16:creationId xmlns:a16="http://schemas.microsoft.com/office/drawing/2014/main" id="{E36CEACB-CFE2-4005-BD6F-947BEFADB8FC}"/>
              </a:ext>
            </a:extLst>
          </p:cNvPr>
          <p:cNvGrpSpPr>
            <a:grpSpLocks/>
          </p:cNvGrpSpPr>
          <p:nvPr/>
        </p:nvGrpSpPr>
        <p:grpSpPr bwMode="auto">
          <a:xfrm>
            <a:off x="5270501" y="1905000"/>
            <a:ext cx="1485900" cy="1295400"/>
            <a:chOff x="2599" y="1200"/>
            <a:chExt cx="936" cy="816"/>
          </a:xfrm>
        </p:grpSpPr>
        <p:sp>
          <p:nvSpPr>
            <p:cNvPr id="86051" name="Rectangle 23">
              <a:extLst>
                <a:ext uri="{FF2B5EF4-FFF2-40B4-BE49-F238E27FC236}">
                  <a16:creationId xmlns:a16="http://schemas.microsoft.com/office/drawing/2014/main" id="{D95AE7A1-DDF4-45BE-8BD7-9790C3AA9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1200"/>
              <a:ext cx="936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52" name="Rectangle 24">
              <a:extLst>
                <a:ext uri="{FF2B5EF4-FFF2-40B4-BE49-F238E27FC236}">
                  <a16:creationId xmlns:a16="http://schemas.microsoft.com/office/drawing/2014/main" id="{3CFF4091-7FBE-4D57-9051-8E3A8511B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1200"/>
              <a:ext cx="77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Standards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Procedures</a:t>
              </a:r>
            </a:p>
          </p:txBody>
        </p:sp>
        <p:sp>
          <p:nvSpPr>
            <p:cNvPr id="86053" name="Line 25">
              <a:extLst>
                <a:ext uri="{FF2B5EF4-FFF2-40B4-BE49-F238E27FC236}">
                  <a16:creationId xmlns:a16="http://schemas.microsoft.com/office/drawing/2014/main" id="{78FA95C1-CC21-4882-9B89-B7FE272A6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153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Rectangle 26">
              <a:extLst>
                <a:ext uri="{FF2B5EF4-FFF2-40B4-BE49-F238E27FC236}">
                  <a16:creationId xmlns:a16="http://schemas.microsoft.com/office/drawing/2014/main" id="{63049880-91DE-4AB5-9ADB-3E0E486E5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622"/>
              <a:ext cx="4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Inputs</a:t>
              </a:r>
            </a:p>
          </p:txBody>
        </p:sp>
      </p:grpSp>
      <p:grpSp>
        <p:nvGrpSpPr>
          <p:cNvPr id="88097" name="Group 33">
            <a:extLst>
              <a:ext uri="{FF2B5EF4-FFF2-40B4-BE49-F238E27FC236}">
                <a16:creationId xmlns:a16="http://schemas.microsoft.com/office/drawing/2014/main" id="{02DEC2D9-22D4-46C9-AFD0-B59E9022622E}"/>
              </a:ext>
            </a:extLst>
          </p:cNvPr>
          <p:cNvGrpSpPr>
            <a:grpSpLocks/>
          </p:cNvGrpSpPr>
          <p:nvPr/>
        </p:nvGrpSpPr>
        <p:grpSpPr bwMode="auto">
          <a:xfrm>
            <a:off x="4610101" y="3152775"/>
            <a:ext cx="5033962" cy="655638"/>
            <a:chOff x="2183" y="1986"/>
            <a:chExt cx="3171" cy="413"/>
          </a:xfrm>
        </p:grpSpPr>
        <p:sp>
          <p:nvSpPr>
            <p:cNvPr id="86046" name="Rectangle 28">
              <a:extLst>
                <a:ext uri="{FF2B5EF4-FFF2-40B4-BE49-F238E27FC236}">
                  <a16:creationId xmlns:a16="http://schemas.microsoft.com/office/drawing/2014/main" id="{86D68D88-8CB4-4AA8-B04A-92BB07C49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2017"/>
              <a:ext cx="622" cy="382"/>
            </a:xfrm>
            <a:prstGeom prst="rect">
              <a:avLst/>
            </a:prstGeom>
            <a:solidFill>
              <a:srgbClr val="FF7C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HSE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critical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task</a:t>
              </a:r>
            </a:p>
          </p:txBody>
        </p:sp>
        <p:sp>
          <p:nvSpPr>
            <p:cNvPr id="86047" name="Line 29">
              <a:extLst>
                <a:ext uri="{FF2B5EF4-FFF2-40B4-BE49-F238E27FC236}">
                  <a16:creationId xmlns:a16="http://schemas.microsoft.com/office/drawing/2014/main" id="{8E97D34B-1733-4600-A791-D84953DC0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3" y="2256"/>
              <a:ext cx="4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30">
              <a:extLst>
                <a:ext uri="{FF2B5EF4-FFF2-40B4-BE49-F238E27FC236}">
                  <a16:creationId xmlns:a16="http://schemas.microsoft.com/office/drawing/2014/main" id="{EFA0D8F2-33A7-4E06-81D0-0094EAC3F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5" y="2208"/>
              <a:ext cx="83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Rectangle 31">
              <a:extLst>
                <a:ext uri="{FF2B5EF4-FFF2-40B4-BE49-F238E27FC236}">
                  <a16:creationId xmlns:a16="http://schemas.microsoft.com/office/drawing/2014/main" id="{DFD9EF2A-DCB3-4686-ADE5-F495EB59B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2016"/>
              <a:ext cx="1144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50" name="Rectangle 32">
              <a:extLst>
                <a:ext uri="{FF2B5EF4-FFF2-40B4-BE49-F238E27FC236}">
                  <a16:creationId xmlns:a16="http://schemas.microsoft.com/office/drawing/2014/main" id="{7FBF8D5E-C392-4504-B867-3FE0865E4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1986"/>
              <a:ext cx="12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         HSE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Critical activity</a:t>
              </a:r>
            </a:p>
          </p:txBody>
        </p:sp>
      </p:grpSp>
      <p:grpSp>
        <p:nvGrpSpPr>
          <p:cNvPr id="88101" name="Group 37">
            <a:extLst>
              <a:ext uri="{FF2B5EF4-FFF2-40B4-BE49-F238E27FC236}">
                <a16:creationId xmlns:a16="http://schemas.microsoft.com/office/drawing/2014/main" id="{F139858B-00AE-4B21-B519-2534E17015C8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3733800"/>
            <a:ext cx="2967038" cy="2838450"/>
            <a:chOff x="4108" y="2352"/>
            <a:chExt cx="1869" cy="1788"/>
          </a:xfrm>
        </p:grpSpPr>
        <p:sp>
          <p:nvSpPr>
            <p:cNvPr id="86043" name="Rectangle 34">
              <a:extLst>
                <a:ext uri="{FF2B5EF4-FFF2-40B4-BE49-F238E27FC236}">
                  <a16:creationId xmlns:a16="http://schemas.microsoft.com/office/drawing/2014/main" id="{93FD2F69-2B4D-4262-9B8B-4432AE374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3888"/>
              <a:ext cx="12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Business Activity</a:t>
              </a:r>
            </a:p>
          </p:txBody>
        </p:sp>
        <p:sp>
          <p:nvSpPr>
            <p:cNvPr id="86044" name="Rectangle 35">
              <a:extLst>
                <a:ext uri="{FF2B5EF4-FFF2-40B4-BE49-F238E27FC236}">
                  <a16:creationId xmlns:a16="http://schemas.microsoft.com/office/drawing/2014/main" id="{BF838815-7E14-4D90-9533-236888EBF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881"/>
              <a:ext cx="1869" cy="91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Design &amp; Construction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Operations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Maintenance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Inspection</a:t>
              </a:r>
            </a:p>
          </p:txBody>
        </p:sp>
        <p:sp>
          <p:nvSpPr>
            <p:cNvPr id="86045" name="Line 36">
              <a:extLst>
                <a:ext uri="{FF2B5EF4-FFF2-40B4-BE49-F238E27FC236}">
                  <a16:creationId xmlns:a16="http://schemas.microsoft.com/office/drawing/2014/main" id="{C01EC15A-C5D5-430A-B845-0315BBAE8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3" y="2352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11" name="Group 47">
            <a:extLst>
              <a:ext uri="{FF2B5EF4-FFF2-40B4-BE49-F238E27FC236}">
                <a16:creationId xmlns:a16="http://schemas.microsoft.com/office/drawing/2014/main" id="{F9A8699A-D502-404B-910B-103A66B7C355}"/>
              </a:ext>
            </a:extLst>
          </p:cNvPr>
          <p:cNvGrpSpPr>
            <a:grpSpLocks/>
          </p:cNvGrpSpPr>
          <p:nvPr/>
        </p:nvGrpSpPr>
        <p:grpSpPr bwMode="auto">
          <a:xfrm>
            <a:off x="5170489" y="3810000"/>
            <a:ext cx="2014538" cy="1981200"/>
            <a:chOff x="2536" y="2400"/>
            <a:chExt cx="1269" cy="1248"/>
          </a:xfrm>
        </p:grpSpPr>
        <p:sp>
          <p:nvSpPr>
            <p:cNvPr id="86034" name="Rectangle 38">
              <a:extLst>
                <a:ext uri="{FF2B5EF4-FFF2-40B4-BE49-F238E27FC236}">
                  <a16:creationId xmlns:a16="http://schemas.microsoft.com/office/drawing/2014/main" id="{B08DCC89-7493-42D8-A1F8-91489B480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2784"/>
              <a:ext cx="468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35" name="Rectangle 39">
              <a:extLst>
                <a:ext uri="{FF2B5EF4-FFF2-40B4-BE49-F238E27FC236}">
                  <a16:creationId xmlns:a16="http://schemas.microsoft.com/office/drawing/2014/main" id="{43E2AD9B-74C7-4806-B7F4-C9601F563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2784"/>
              <a:ext cx="4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Staff</a:t>
              </a:r>
            </a:p>
          </p:txBody>
        </p:sp>
        <p:sp>
          <p:nvSpPr>
            <p:cNvPr id="86036" name="Rectangle 40">
              <a:extLst>
                <a:ext uri="{FF2B5EF4-FFF2-40B4-BE49-F238E27FC236}">
                  <a16:creationId xmlns:a16="http://schemas.microsoft.com/office/drawing/2014/main" id="{8B80C0EA-5E8D-4712-931B-DB76EBBD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" y="3360"/>
              <a:ext cx="779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37" name="Rectangle 41">
              <a:extLst>
                <a:ext uri="{FF2B5EF4-FFF2-40B4-BE49-F238E27FC236}">
                  <a16:creationId xmlns:a16="http://schemas.microsoft.com/office/drawing/2014/main" id="{2E279F55-56BD-4923-97CA-863FDA989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3398"/>
              <a:ext cx="73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Supervisor</a:t>
              </a:r>
            </a:p>
          </p:txBody>
        </p:sp>
        <p:sp>
          <p:nvSpPr>
            <p:cNvPr id="86038" name="Line 42">
              <a:extLst>
                <a:ext uri="{FF2B5EF4-FFF2-40B4-BE49-F238E27FC236}">
                  <a16:creationId xmlns:a16="http://schemas.microsoft.com/office/drawing/2014/main" id="{9707E6A2-4714-48E6-925E-EDBF306D5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5" y="2928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Line 43">
              <a:extLst>
                <a:ext uri="{FF2B5EF4-FFF2-40B4-BE49-F238E27FC236}">
                  <a16:creationId xmlns:a16="http://schemas.microsoft.com/office/drawing/2014/main" id="{51378F7F-C0C4-4CE3-BFBD-7AF3B8B4B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1" y="2400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Rectangle 44">
              <a:extLst>
                <a:ext uri="{FF2B5EF4-FFF2-40B4-BE49-F238E27FC236}">
                  <a16:creationId xmlns:a16="http://schemas.microsoft.com/office/drawing/2014/main" id="{AE78F0C2-2EB2-4289-9BE8-C0AA9AEC6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3024"/>
              <a:ext cx="8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Competency</a:t>
              </a:r>
            </a:p>
          </p:txBody>
        </p:sp>
        <p:sp>
          <p:nvSpPr>
            <p:cNvPr id="86041" name="Line 45">
              <a:extLst>
                <a:ext uri="{FF2B5EF4-FFF2-40B4-BE49-F238E27FC236}">
                  <a16:creationId xmlns:a16="http://schemas.microsoft.com/office/drawing/2014/main" id="{066E895C-7A3D-4FBB-8930-63155E066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8" y="321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Line 46">
              <a:extLst>
                <a:ext uri="{FF2B5EF4-FFF2-40B4-BE49-F238E27FC236}">
                  <a16:creationId xmlns:a16="http://schemas.microsoft.com/office/drawing/2014/main" id="{31BD153B-3813-41D1-8310-3C45D942C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5" y="2928"/>
              <a:ext cx="259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19" name="Group 55">
            <a:extLst>
              <a:ext uri="{FF2B5EF4-FFF2-40B4-BE49-F238E27FC236}">
                <a16:creationId xmlns:a16="http://schemas.microsoft.com/office/drawing/2014/main" id="{279AE237-6857-45FD-B2A8-EE985B2F6832}"/>
              </a:ext>
            </a:extLst>
          </p:cNvPr>
          <p:cNvGrpSpPr>
            <a:grpSpLocks/>
          </p:cNvGrpSpPr>
          <p:nvPr/>
        </p:nvGrpSpPr>
        <p:grpSpPr bwMode="auto">
          <a:xfrm>
            <a:off x="8242301" y="1127126"/>
            <a:ext cx="1879600" cy="2073275"/>
            <a:chOff x="4471" y="710"/>
            <a:chExt cx="1184" cy="1306"/>
          </a:xfrm>
        </p:grpSpPr>
        <p:sp>
          <p:nvSpPr>
            <p:cNvPr id="86027" name="Rectangle 48">
              <a:extLst>
                <a:ext uri="{FF2B5EF4-FFF2-40B4-BE49-F238E27FC236}">
                  <a16:creationId xmlns:a16="http://schemas.microsoft.com/office/drawing/2014/main" id="{E69B2EA3-9399-45B6-BA1C-869B46B0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248"/>
              <a:ext cx="675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28" name="Rectangle 49">
              <a:extLst>
                <a:ext uri="{FF2B5EF4-FFF2-40B4-BE49-F238E27FC236}">
                  <a16:creationId xmlns:a16="http://schemas.microsoft.com/office/drawing/2014/main" id="{05E7B74B-0159-4E1F-9F78-865712958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1344"/>
              <a:ext cx="5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Reports</a:t>
              </a:r>
            </a:p>
          </p:txBody>
        </p:sp>
        <p:sp>
          <p:nvSpPr>
            <p:cNvPr id="86029" name="Line 50">
              <a:extLst>
                <a:ext uri="{FF2B5EF4-FFF2-40B4-BE49-F238E27FC236}">
                  <a16:creationId xmlns:a16="http://schemas.microsoft.com/office/drawing/2014/main" id="{F8A6B80F-1F4A-4C09-AA9D-5DD697843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3" y="158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Rectangle 51">
              <a:extLst>
                <a:ext uri="{FF2B5EF4-FFF2-40B4-BE49-F238E27FC236}">
                  <a16:creationId xmlns:a16="http://schemas.microsoft.com/office/drawing/2014/main" id="{B651433B-C300-4EA1-BEE6-7617766A0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768"/>
              <a:ext cx="1039" cy="28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031" name="Rectangle 52">
              <a:extLst>
                <a:ext uri="{FF2B5EF4-FFF2-40B4-BE49-F238E27FC236}">
                  <a16:creationId xmlns:a16="http://schemas.microsoft.com/office/drawing/2014/main" id="{DF0B0E07-BAC3-42CC-AA25-4EDCF3B7B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710"/>
              <a:ext cx="857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Performance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Measures</a:t>
              </a:r>
            </a:p>
          </p:txBody>
        </p:sp>
        <p:sp>
          <p:nvSpPr>
            <p:cNvPr id="86032" name="Line 53">
              <a:extLst>
                <a:ext uri="{FF2B5EF4-FFF2-40B4-BE49-F238E27FC236}">
                  <a16:creationId xmlns:a16="http://schemas.microsoft.com/office/drawing/2014/main" id="{46742E86-0A02-4C0A-8BF8-F4F89BF38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1" y="105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Rectangle 54">
              <a:extLst>
                <a:ext uri="{FF2B5EF4-FFF2-40B4-BE49-F238E27FC236}">
                  <a16:creationId xmlns:a16="http://schemas.microsoft.com/office/drawing/2014/main" id="{095444D9-DF04-42B6-B269-42C72D6B1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" y="1670"/>
              <a:ext cx="5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Outputs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4A199B-1F91-42BE-BF66-E2E4C269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655CF0F-BE84-40CE-94D9-0F1F228F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9" y="2374900"/>
            <a:ext cx="99867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Activity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8D272C8-4484-4FEB-B244-2B05C46B7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7" y="5727700"/>
            <a:ext cx="2475037" cy="58541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Hydrocarbon liquid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pressure in tanks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A5397CD6-D195-46B9-8BCD-5DE99F34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9" y="3092450"/>
            <a:ext cx="71378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Task</a:t>
            </a:r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939847AA-5980-4FE5-8814-F48E0BC1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3983038"/>
            <a:ext cx="95539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Barrier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BB4CFE76-CEB8-400D-841E-50FDF727C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4838700"/>
            <a:ext cx="92653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Threat</a:t>
            </a:r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D2019411-A4D1-4FF1-AAE9-7D7CC4591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5822950"/>
            <a:ext cx="101309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Hazard</a:t>
            </a:r>
          </a:p>
        </p:txBody>
      </p:sp>
      <p:sp>
        <p:nvSpPr>
          <p:cNvPr id="88072" name="Rectangle 8">
            <a:extLst>
              <a:ext uri="{FF2B5EF4-FFF2-40B4-BE49-F238E27FC236}">
                <a16:creationId xmlns:a16="http://schemas.microsoft.com/office/drawing/2014/main" id="{F4B08E90-0987-4E53-8DF6-B3E59814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7" y="4865688"/>
            <a:ext cx="1838645" cy="339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External corrosion</a:t>
            </a:r>
          </a:p>
        </p:txBody>
      </p:sp>
      <p:sp>
        <p:nvSpPr>
          <p:cNvPr id="88073" name="Rectangle 9">
            <a:extLst>
              <a:ext uri="{FF2B5EF4-FFF2-40B4-BE49-F238E27FC236}">
                <a16:creationId xmlns:a16="http://schemas.microsoft.com/office/drawing/2014/main" id="{50F0ED1A-B84C-43BA-85BF-874F58883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7" y="3887788"/>
            <a:ext cx="1885131" cy="58541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External coating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tanks</a:t>
            </a:r>
          </a:p>
        </p:txBody>
      </p:sp>
      <p:sp>
        <p:nvSpPr>
          <p:cNvPr id="88074" name="Rectangle 10">
            <a:extLst>
              <a:ext uri="{FF2B5EF4-FFF2-40B4-BE49-F238E27FC236}">
                <a16:creationId xmlns:a16="http://schemas.microsoft.com/office/drawing/2014/main" id="{E671A6E8-232C-4D96-8FE4-FD9AB64EB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6" y="3117850"/>
            <a:ext cx="1508426" cy="339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Maintain tanks</a:t>
            </a:r>
          </a:p>
        </p:txBody>
      </p:sp>
      <p:sp>
        <p:nvSpPr>
          <p:cNvPr id="88075" name="Rectangle 11">
            <a:extLst>
              <a:ext uri="{FF2B5EF4-FFF2-40B4-BE49-F238E27FC236}">
                <a16:creationId xmlns:a16="http://schemas.microsoft.com/office/drawing/2014/main" id="{16A456F9-EF50-4A62-B151-BFE95F7C4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6" y="2401888"/>
            <a:ext cx="2157642" cy="339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Execute maintenance</a:t>
            </a:r>
          </a:p>
        </p:txBody>
      </p:sp>
      <p:sp>
        <p:nvSpPr>
          <p:cNvPr id="88076" name="Rectangle 12">
            <a:extLst>
              <a:ext uri="{FF2B5EF4-FFF2-40B4-BE49-F238E27FC236}">
                <a16:creationId xmlns:a16="http://schemas.microsoft.com/office/drawing/2014/main" id="{373944D5-1779-4A9F-B8B1-CC51D9C2D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912814"/>
            <a:ext cx="1843087" cy="1131887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Maint. procedures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Maint. Strategy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Failure record</a:t>
            </a:r>
          </a:p>
        </p:txBody>
      </p:sp>
      <p:sp>
        <p:nvSpPr>
          <p:cNvPr id="88077" name="Rectangle 13">
            <a:extLst>
              <a:ext uri="{FF2B5EF4-FFF2-40B4-BE49-F238E27FC236}">
                <a16:creationId xmlns:a16="http://schemas.microsoft.com/office/drawing/2014/main" id="{E57B44D0-EFF8-4E36-A788-8683451CD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912813"/>
            <a:ext cx="1243012" cy="887412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Tank repair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report</a:t>
            </a:r>
          </a:p>
        </p:txBody>
      </p:sp>
      <p:sp>
        <p:nvSpPr>
          <p:cNvPr id="88078" name="Rectangle 14">
            <a:extLst>
              <a:ext uri="{FF2B5EF4-FFF2-40B4-BE49-F238E27FC236}">
                <a16:creationId xmlns:a16="http://schemas.microsoft.com/office/drawing/2014/main" id="{A53048A8-3D56-43FE-AAFF-080F419BF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2" y="912813"/>
            <a:ext cx="2452687" cy="887412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Performance criteria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Trend on corrosion 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tank</a:t>
            </a:r>
          </a:p>
        </p:txBody>
      </p:sp>
      <p:sp>
        <p:nvSpPr>
          <p:cNvPr id="88079" name="Line 15">
            <a:extLst>
              <a:ext uri="{FF2B5EF4-FFF2-40B4-BE49-F238E27FC236}">
                <a16:creationId xmlns:a16="http://schemas.microsoft.com/office/drawing/2014/main" id="{E52B85DB-2DD0-439E-8B37-D8CBEE440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388" y="1752600"/>
            <a:ext cx="609600" cy="6858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Line 16">
            <a:extLst>
              <a:ext uri="{FF2B5EF4-FFF2-40B4-BE49-F238E27FC236}">
                <a16:creationId xmlns:a16="http://schemas.microsoft.com/office/drawing/2014/main" id="{3C0B4B90-CCA1-4D93-B5BB-4652C8FA4B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3588" y="1752600"/>
            <a:ext cx="609600" cy="6096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1" name="Line 17">
            <a:extLst>
              <a:ext uri="{FF2B5EF4-FFF2-40B4-BE49-F238E27FC236}">
                <a16:creationId xmlns:a16="http://schemas.microsoft.com/office/drawing/2014/main" id="{4D364B6C-4EE9-4F51-B5F8-18CE16516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88" y="1524000"/>
            <a:ext cx="8382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2" name="Rectangle 18">
            <a:extLst>
              <a:ext uri="{FF2B5EF4-FFF2-40B4-BE49-F238E27FC236}">
                <a16:creationId xmlns:a16="http://schemas.microsoft.com/office/drawing/2014/main" id="{77799435-AE42-44F9-B6EB-53636A4D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9" y="1905001"/>
            <a:ext cx="161903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>
                <a:latin typeface="Arial" panose="020B0604020202020204" pitchFamily="34" charset="0"/>
              </a:rPr>
              <a:t>Responsible party</a:t>
            </a:r>
          </a:p>
        </p:txBody>
      </p:sp>
      <p:sp>
        <p:nvSpPr>
          <p:cNvPr id="88083" name="Rectangle 19">
            <a:extLst>
              <a:ext uri="{FF2B5EF4-FFF2-40B4-BE49-F238E27FC236}">
                <a16:creationId xmlns:a16="http://schemas.microsoft.com/office/drawing/2014/main" id="{63620953-3985-4883-9CBE-FDBB0D319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1905001"/>
            <a:ext cx="120065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>
                <a:latin typeface="Arial" panose="020B0604020202020204" pitchFamily="34" charset="0"/>
              </a:rPr>
              <a:t>Competence</a:t>
            </a:r>
          </a:p>
        </p:txBody>
      </p:sp>
      <p:sp>
        <p:nvSpPr>
          <p:cNvPr id="88084" name="Rectangle 20">
            <a:extLst>
              <a:ext uri="{FF2B5EF4-FFF2-40B4-BE49-F238E27FC236}">
                <a16:creationId xmlns:a16="http://schemas.microsoft.com/office/drawing/2014/main" id="{B3D9F6F6-1F40-4057-885F-A470C2A7A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4" y="2346325"/>
            <a:ext cx="120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Maint. Mgr.</a:t>
            </a:r>
          </a:p>
        </p:txBody>
      </p:sp>
      <p:sp>
        <p:nvSpPr>
          <p:cNvPr id="88085" name="Rectangle 21">
            <a:extLst>
              <a:ext uri="{FF2B5EF4-FFF2-40B4-BE49-F238E27FC236}">
                <a16:creationId xmlns:a16="http://schemas.microsoft.com/office/drawing/2014/main" id="{592B2784-E60B-4470-BDC1-70A8F008B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8" y="3124200"/>
            <a:ext cx="1163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Technician</a:t>
            </a:r>
          </a:p>
        </p:txBody>
      </p:sp>
      <p:sp>
        <p:nvSpPr>
          <p:cNvPr id="88086" name="Rectangle 22">
            <a:extLst>
              <a:ext uri="{FF2B5EF4-FFF2-40B4-BE49-F238E27FC236}">
                <a16:creationId xmlns:a16="http://schemas.microsoft.com/office/drawing/2014/main" id="{9A15ED7D-843E-487B-BED0-2FCB3191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1" y="5346700"/>
            <a:ext cx="2380460" cy="40075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Example on Barrier</a:t>
            </a:r>
          </a:p>
        </p:txBody>
      </p:sp>
      <p:sp>
        <p:nvSpPr>
          <p:cNvPr id="88087" name="Rectangle 23">
            <a:extLst>
              <a:ext uri="{FF2B5EF4-FFF2-40B4-BE49-F238E27FC236}">
                <a16:creationId xmlns:a16="http://schemas.microsoft.com/office/drawing/2014/main" id="{3EC600D0-18CD-48A0-B994-2DB4B154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2346326"/>
            <a:ext cx="207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10 yrs maint exp.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3 yrs operations exp.</a:t>
            </a:r>
          </a:p>
        </p:txBody>
      </p:sp>
      <p:sp>
        <p:nvSpPr>
          <p:cNvPr id="88088" name="Rectangle 24">
            <a:extLst>
              <a:ext uri="{FF2B5EF4-FFF2-40B4-BE49-F238E27FC236}">
                <a16:creationId xmlns:a16="http://schemas.microsoft.com/office/drawing/2014/main" id="{739FDFA5-5AE3-41D5-BCDA-43254DB34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9" y="3124201"/>
            <a:ext cx="1674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5 yrs experience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Tech. training</a:t>
            </a:r>
          </a:p>
        </p:txBody>
      </p:sp>
      <p:sp>
        <p:nvSpPr>
          <p:cNvPr id="88089" name="Rectangle 25">
            <a:extLst>
              <a:ext uri="{FF2B5EF4-FFF2-40B4-BE49-F238E27FC236}">
                <a16:creationId xmlns:a16="http://schemas.microsoft.com/office/drawing/2014/main" id="{768B56B3-5928-4052-8913-57F02413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141288"/>
            <a:ext cx="482343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Activity – Hazard relationship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537918A-F61E-4C77-A004-7C5D6426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9" y="2374900"/>
            <a:ext cx="99867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Activity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F07B70B-4338-47A6-BE21-C6642E13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7" y="5727700"/>
            <a:ext cx="2475037" cy="58541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Hydrocarbon liquid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pressure in tanks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BF794576-05B3-4B8E-BD55-0623B3AE4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9" y="3092450"/>
            <a:ext cx="71378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Task</a:t>
            </a: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16CB9363-1BBD-47B7-BC9E-0A7DBAD3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3886200"/>
            <a:ext cx="134011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Recovery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Measure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91499E1D-FD97-4CE8-AF60-82781941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9" y="4838700"/>
            <a:ext cx="176971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Consequence</a:t>
            </a:r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41D622B2-A346-49EB-A193-B1A47BB3C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5822950"/>
            <a:ext cx="101309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Hazard</a:t>
            </a:r>
          </a:p>
        </p:txBody>
      </p:sp>
      <p:sp>
        <p:nvSpPr>
          <p:cNvPr id="90120" name="Rectangle 8">
            <a:extLst>
              <a:ext uri="{FF2B5EF4-FFF2-40B4-BE49-F238E27FC236}">
                <a16:creationId xmlns:a16="http://schemas.microsoft.com/office/drawing/2014/main" id="{D6CE70FB-5425-4946-A7EA-19E55C80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7" y="4865688"/>
            <a:ext cx="844783" cy="339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Oil spill</a:t>
            </a:r>
          </a:p>
        </p:txBody>
      </p:sp>
      <p:sp>
        <p:nvSpPr>
          <p:cNvPr id="90121" name="Rectangle 9">
            <a:extLst>
              <a:ext uri="{FF2B5EF4-FFF2-40B4-BE49-F238E27FC236}">
                <a16:creationId xmlns:a16="http://schemas.microsoft.com/office/drawing/2014/main" id="{0402C189-5E2F-4302-A1B6-53D8459F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6" y="3887788"/>
            <a:ext cx="2202526" cy="58541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Emergency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90122" name="Rectangle 10">
            <a:extLst>
              <a:ext uri="{FF2B5EF4-FFF2-40B4-BE49-F238E27FC236}">
                <a16:creationId xmlns:a16="http://schemas.microsoft.com/office/drawing/2014/main" id="{D7F5B70F-B4F5-484E-BFFA-F4663C8B5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7" y="3117850"/>
            <a:ext cx="977319" cy="339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ERP drill</a:t>
            </a:r>
          </a:p>
        </p:txBody>
      </p:sp>
      <p:sp>
        <p:nvSpPr>
          <p:cNvPr id="90123" name="Rectangle 11">
            <a:extLst>
              <a:ext uri="{FF2B5EF4-FFF2-40B4-BE49-F238E27FC236}">
                <a16:creationId xmlns:a16="http://schemas.microsoft.com/office/drawing/2014/main" id="{41358901-3989-4F08-ADA5-7541E1964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6" y="2401888"/>
            <a:ext cx="2032608" cy="339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HSE support activity</a:t>
            </a:r>
          </a:p>
        </p:txBody>
      </p:sp>
      <p:sp>
        <p:nvSpPr>
          <p:cNvPr id="90124" name="Rectangle 12">
            <a:extLst>
              <a:ext uri="{FF2B5EF4-FFF2-40B4-BE49-F238E27FC236}">
                <a16:creationId xmlns:a16="http://schemas.microsoft.com/office/drawing/2014/main" id="{26DAD8DA-8DBF-4398-9A92-17639766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912814"/>
            <a:ext cx="2233612" cy="1131887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Govt. Regulations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ERP/Oil spill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D37596EF-9DD2-48FA-98B1-8971E572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912813"/>
            <a:ext cx="1300162" cy="887412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Emergency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Drill report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B7CA044F-E45A-4F75-8599-AD6FC3E1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2" y="912813"/>
            <a:ext cx="2452687" cy="887412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Performance criteria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Trend in emergency response</a:t>
            </a:r>
          </a:p>
        </p:txBody>
      </p:sp>
      <p:sp>
        <p:nvSpPr>
          <p:cNvPr id="90127" name="Line 15">
            <a:extLst>
              <a:ext uri="{FF2B5EF4-FFF2-40B4-BE49-F238E27FC236}">
                <a16:creationId xmlns:a16="http://schemas.microsoft.com/office/drawing/2014/main" id="{58D2B069-5CCF-4071-9D45-696611C7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388" y="1752600"/>
            <a:ext cx="609600" cy="6858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6">
            <a:extLst>
              <a:ext uri="{FF2B5EF4-FFF2-40B4-BE49-F238E27FC236}">
                <a16:creationId xmlns:a16="http://schemas.microsoft.com/office/drawing/2014/main" id="{1333CBC9-E76E-443C-923B-323BEB126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3588" y="1752600"/>
            <a:ext cx="609600" cy="60960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7">
            <a:extLst>
              <a:ext uri="{FF2B5EF4-FFF2-40B4-BE49-F238E27FC236}">
                <a16:creationId xmlns:a16="http://schemas.microsoft.com/office/drawing/2014/main" id="{FB264974-F3E3-45E4-A165-4AD81274C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188" y="1524000"/>
            <a:ext cx="838200" cy="0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Rectangle 18">
            <a:extLst>
              <a:ext uri="{FF2B5EF4-FFF2-40B4-BE49-F238E27FC236}">
                <a16:creationId xmlns:a16="http://schemas.microsoft.com/office/drawing/2014/main" id="{A957A64F-3242-46DF-92A9-910281A2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9" y="1905001"/>
            <a:ext cx="161903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>
                <a:latin typeface="Arial" panose="020B0604020202020204" pitchFamily="34" charset="0"/>
              </a:rPr>
              <a:t>Responsible party</a:t>
            </a:r>
          </a:p>
        </p:txBody>
      </p:sp>
      <p:sp>
        <p:nvSpPr>
          <p:cNvPr id="90131" name="Rectangle 19">
            <a:extLst>
              <a:ext uri="{FF2B5EF4-FFF2-40B4-BE49-F238E27FC236}">
                <a16:creationId xmlns:a16="http://schemas.microsoft.com/office/drawing/2014/main" id="{4A0CBBA8-FB62-4C1E-912E-ACC26E01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1905001"/>
            <a:ext cx="120065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>
                <a:latin typeface="Arial" panose="020B0604020202020204" pitchFamily="34" charset="0"/>
              </a:rPr>
              <a:t>Competence</a:t>
            </a: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36072CD4-E365-409F-8D09-9A22DA14D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4" y="2346325"/>
            <a:ext cx="10652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HSE Mgr.</a:t>
            </a:r>
          </a:p>
        </p:txBody>
      </p:sp>
      <p:sp>
        <p:nvSpPr>
          <p:cNvPr id="90133" name="Rectangle 21">
            <a:extLst>
              <a:ext uri="{FF2B5EF4-FFF2-40B4-BE49-F238E27FC236}">
                <a16:creationId xmlns:a16="http://schemas.microsoft.com/office/drawing/2014/main" id="{C6DDDAFD-78B3-41EF-96C1-5400DBB09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9" y="3124200"/>
            <a:ext cx="1636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HSE Technician</a:t>
            </a:r>
          </a:p>
        </p:txBody>
      </p:sp>
      <p:sp>
        <p:nvSpPr>
          <p:cNvPr id="90134" name="Rectangle 22">
            <a:extLst>
              <a:ext uri="{FF2B5EF4-FFF2-40B4-BE49-F238E27FC236}">
                <a16:creationId xmlns:a16="http://schemas.microsoft.com/office/drawing/2014/main" id="{52137CD0-0DE0-4776-A982-B9AA785E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1" y="5346700"/>
            <a:ext cx="2337178" cy="70852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Example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Recovery Measure</a:t>
            </a:r>
          </a:p>
        </p:txBody>
      </p:sp>
      <p:sp>
        <p:nvSpPr>
          <p:cNvPr id="90135" name="Rectangle 23">
            <a:extLst>
              <a:ext uri="{FF2B5EF4-FFF2-40B4-BE49-F238E27FC236}">
                <a16:creationId xmlns:a16="http://schemas.microsoft.com/office/drawing/2014/main" id="{602F58AC-12AB-4F76-9895-C27FEC80C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2346326"/>
            <a:ext cx="1874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Exp. Firefighting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&amp; oil spill response</a:t>
            </a:r>
          </a:p>
        </p:txBody>
      </p:sp>
      <p:sp>
        <p:nvSpPr>
          <p:cNvPr id="90136" name="Rectangle 24">
            <a:extLst>
              <a:ext uri="{FF2B5EF4-FFF2-40B4-BE49-F238E27FC236}">
                <a16:creationId xmlns:a16="http://schemas.microsoft.com/office/drawing/2014/main" id="{91291044-25A5-41DB-B635-250DB810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3124200"/>
            <a:ext cx="18113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Competent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Operate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equipment</a:t>
            </a:r>
          </a:p>
        </p:txBody>
      </p:sp>
      <p:sp>
        <p:nvSpPr>
          <p:cNvPr id="90137" name="Rectangle 25">
            <a:extLst>
              <a:ext uri="{FF2B5EF4-FFF2-40B4-BE49-F238E27FC236}">
                <a16:creationId xmlns:a16="http://schemas.microsoft.com/office/drawing/2014/main" id="{F7153231-ACEE-4821-899E-C7845218F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102" y="6430964"/>
            <a:ext cx="35586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51</a:t>
            </a:r>
          </a:p>
        </p:txBody>
      </p:sp>
      <p:sp>
        <p:nvSpPr>
          <p:cNvPr id="90138" name="Rectangle 26">
            <a:extLst>
              <a:ext uri="{FF2B5EF4-FFF2-40B4-BE49-F238E27FC236}">
                <a16:creationId xmlns:a16="http://schemas.microsoft.com/office/drawing/2014/main" id="{BB01C72A-5B4A-47BC-AAB0-D2E975A2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141288"/>
            <a:ext cx="482343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Activity – Hazard relationship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D2F75FE-99BD-48D0-8755-336F2AA0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9" y="5181601"/>
            <a:ext cx="7756525" cy="1603375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v (W1)" charset="0"/>
              </a:rPr>
              <a:t> Examples Of Identifying &amp; Managing Safety and Health Risk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latin typeface="Antique Olv (W1)" charset="0"/>
              </a:rPr>
              <a:t>Next few slides….                                             </a:t>
            </a:r>
          </a:p>
        </p:txBody>
      </p:sp>
      <p:graphicFrame>
        <p:nvGraphicFramePr>
          <p:cNvPr id="92163" name="Object 3">
            <a:extLst>
              <a:ext uri="{FF2B5EF4-FFF2-40B4-BE49-F238E27FC236}">
                <a16:creationId xmlns:a16="http://schemas.microsoft.com/office/drawing/2014/main" id="{DAA110C0-D619-4751-992C-FAD647271524}"/>
              </a:ext>
            </a:extLst>
          </p:cNvPr>
          <p:cNvGraphicFramePr>
            <a:graphicFrameLocks/>
          </p:cNvGraphicFramePr>
          <p:nvPr/>
        </p:nvGraphicFramePr>
        <p:xfrm>
          <a:off x="2508252" y="612775"/>
          <a:ext cx="7331075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Art" r:id="rId4" imgW="7331075" imgH="4711700" progId="MS_ClipArt_Gallery.2">
                  <p:embed/>
                </p:oleObj>
              </mc:Choice>
              <mc:Fallback>
                <p:oleObj name="ClipArt" r:id="rId4" imgW="7331075" imgH="4711700" progId="MS_ClipArt_Gallery.2">
                  <p:embed/>
                  <p:pic>
                    <p:nvPicPr>
                      <p:cNvPr id="92163" name="Object 3">
                        <a:extLst>
                          <a:ext uri="{FF2B5EF4-FFF2-40B4-BE49-F238E27FC236}">
                            <a16:creationId xmlns:a16="http://schemas.microsoft.com/office/drawing/2014/main" id="{DAA110C0-D619-4751-992C-FAD64727152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2" y="612775"/>
                        <a:ext cx="7331075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64" name="Group 6">
            <a:extLst>
              <a:ext uri="{FF2B5EF4-FFF2-40B4-BE49-F238E27FC236}">
                <a16:creationId xmlns:a16="http://schemas.microsoft.com/office/drawing/2014/main" id="{25A05375-60A1-4125-B813-FDEE0E291F5C}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3173413"/>
            <a:ext cx="2063750" cy="1612900"/>
            <a:chOff x="0" y="1999"/>
            <a:chExt cx="1300" cy="1016"/>
          </a:xfrm>
        </p:grpSpPr>
        <p:graphicFrame>
          <p:nvGraphicFramePr>
            <p:cNvPr id="92181" name="Object 4">
              <a:extLst>
                <a:ext uri="{FF2B5EF4-FFF2-40B4-BE49-F238E27FC236}">
                  <a16:creationId xmlns:a16="http://schemas.microsoft.com/office/drawing/2014/main" id="{8A6BE764-8146-4DFD-8185-AF0F84DFDC4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3" y="1999"/>
            <a:ext cx="704" cy="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ClipArt" r:id="rId6" imgW="1117600" imgH="1111250" progId="MS_ClipArt_Gallery.2">
                    <p:embed/>
                  </p:oleObj>
                </mc:Choice>
                <mc:Fallback>
                  <p:oleObj name="ClipArt" r:id="rId6" imgW="1117600" imgH="1111250" progId="MS_ClipArt_Gallery.2">
                    <p:embed/>
                    <p:pic>
                      <p:nvPicPr>
                        <p:cNvPr id="92181" name="Object 4">
                          <a:extLst>
                            <a:ext uri="{FF2B5EF4-FFF2-40B4-BE49-F238E27FC236}">
                              <a16:creationId xmlns:a16="http://schemas.microsoft.com/office/drawing/2014/main" id="{8A6BE764-8146-4DFD-8185-AF0F84DFDC4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1999"/>
                          <a:ext cx="704" cy="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82" name="Rectangle 5">
              <a:extLst>
                <a:ext uri="{FF2B5EF4-FFF2-40B4-BE49-F238E27FC236}">
                  <a16:creationId xmlns:a16="http://schemas.microsoft.com/office/drawing/2014/main" id="{A2489809-A11B-4057-A095-6DFE6EEE3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84"/>
              <a:ext cx="1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latin typeface="Arial" panose="020B0604020202020204" pitchFamily="34" charset="0"/>
                </a:rPr>
                <a:t>Identify</a:t>
              </a:r>
            </a:p>
          </p:txBody>
        </p:sp>
      </p:grpSp>
      <p:graphicFrame>
        <p:nvGraphicFramePr>
          <p:cNvPr id="92165" name="Object 7">
            <a:extLst>
              <a:ext uri="{FF2B5EF4-FFF2-40B4-BE49-F238E27FC236}">
                <a16:creationId xmlns:a16="http://schemas.microsoft.com/office/drawing/2014/main" id="{53D22DFE-7ADF-499E-83B9-A7CD06848C07}"/>
              </a:ext>
            </a:extLst>
          </p:cNvPr>
          <p:cNvGraphicFramePr>
            <a:graphicFrameLocks/>
          </p:cNvGraphicFramePr>
          <p:nvPr/>
        </p:nvGraphicFramePr>
        <p:xfrm>
          <a:off x="2882901" y="1468439"/>
          <a:ext cx="14668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Art" r:id="rId8" imgW="1466850" imgH="1476375" progId="MS_ClipArt_Gallery.2">
                  <p:embed/>
                </p:oleObj>
              </mc:Choice>
              <mc:Fallback>
                <p:oleObj name="ClipArt" r:id="rId8" imgW="1466850" imgH="1476375" progId="MS_ClipArt_Gallery.2">
                  <p:embed/>
                  <p:pic>
                    <p:nvPicPr>
                      <p:cNvPr id="92165" name="Object 7">
                        <a:extLst>
                          <a:ext uri="{FF2B5EF4-FFF2-40B4-BE49-F238E27FC236}">
                            <a16:creationId xmlns:a16="http://schemas.microsoft.com/office/drawing/2014/main" id="{53D22DFE-7ADF-499E-83B9-A7CD06848C0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1" y="1468439"/>
                        <a:ext cx="146685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Rectangle 8">
            <a:extLst>
              <a:ext uri="{FF2B5EF4-FFF2-40B4-BE49-F238E27FC236}">
                <a16:creationId xmlns:a16="http://schemas.microsoft.com/office/drawing/2014/main" id="{35941AAD-244D-406E-ACE4-BD42F35F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9" y="3048001"/>
            <a:ext cx="1484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Assess</a:t>
            </a:r>
          </a:p>
        </p:txBody>
      </p:sp>
      <p:grpSp>
        <p:nvGrpSpPr>
          <p:cNvPr id="92167" name="Group 11">
            <a:extLst>
              <a:ext uri="{FF2B5EF4-FFF2-40B4-BE49-F238E27FC236}">
                <a16:creationId xmlns:a16="http://schemas.microsoft.com/office/drawing/2014/main" id="{3D660104-3BB6-4AA8-8834-122981B9B036}"/>
              </a:ext>
            </a:extLst>
          </p:cNvPr>
          <p:cNvGrpSpPr>
            <a:grpSpLocks/>
          </p:cNvGrpSpPr>
          <p:nvPr/>
        </p:nvGrpSpPr>
        <p:grpSpPr bwMode="auto">
          <a:xfrm>
            <a:off x="8878889" y="628651"/>
            <a:ext cx="1673225" cy="1566863"/>
            <a:chOff x="4872" y="396"/>
            <a:chExt cx="1054" cy="987"/>
          </a:xfrm>
        </p:grpSpPr>
        <p:graphicFrame>
          <p:nvGraphicFramePr>
            <p:cNvPr id="92179" name="Object 9">
              <a:extLst>
                <a:ext uri="{FF2B5EF4-FFF2-40B4-BE49-F238E27FC236}">
                  <a16:creationId xmlns:a16="http://schemas.microsoft.com/office/drawing/2014/main" id="{CF80D57E-BE56-4307-BCF0-1D173C79DD1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72" y="396"/>
            <a:ext cx="957" cy="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ClipArt" r:id="rId10" imgW="1519238" imgH="1173163" progId="MS_ClipArt_Gallery.2">
                    <p:embed/>
                  </p:oleObj>
                </mc:Choice>
                <mc:Fallback>
                  <p:oleObj name="ClipArt" r:id="rId10" imgW="1519238" imgH="1173163" progId="MS_ClipArt_Gallery.2">
                    <p:embed/>
                    <p:pic>
                      <p:nvPicPr>
                        <p:cNvPr id="92179" name="Object 9">
                          <a:extLst>
                            <a:ext uri="{FF2B5EF4-FFF2-40B4-BE49-F238E27FC236}">
                              <a16:creationId xmlns:a16="http://schemas.microsoft.com/office/drawing/2014/main" id="{CF80D57E-BE56-4307-BCF0-1D173C79DD12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2" y="396"/>
                          <a:ext cx="957" cy="7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80" name="Rectangle 10">
              <a:extLst>
                <a:ext uri="{FF2B5EF4-FFF2-40B4-BE49-F238E27FC236}">
                  <a16:creationId xmlns:a16="http://schemas.microsoft.com/office/drawing/2014/main" id="{934B18BD-8C28-4A61-ACE1-8E6532182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1152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latin typeface="Arial" panose="020B0604020202020204" pitchFamily="34" charset="0"/>
                </a:rPr>
                <a:t>Control</a:t>
              </a:r>
            </a:p>
          </p:txBody>
        </p:sp>
      </p:grpSp>
      <p:grpSp>
        <p:nvGrpSpPr>
          <p:cNvPr id="92168" name="Group 14">
            <a:extLst>
              <a:ext uri="{FF2B5EF4-FFF2-40B4-BE49-F238E27FC236}">
                <a16:creationId xmlns:a16="http://schemas.microsoft.com/office/drawing/2014/main" id="{42470FAC-EB9D-4BA0-AD92-7EEE2E68ABBD}"/>
              </a:ext>
            </a:extLst>
          </p:cNvPr>
          <p:cNvGrpSpPr>
            <a:grpSpLocks/>
          </p:cNvGrpSpPr>
          <p:nvPr/>
        </p:nvGrpSpPr>
        <p:grpSpPr bwMode="auto">
          <a:xfrm>
            <a:off x="8358189" y="2762251"/>
            <a:ext cx="1946275" cy="1476375"/>
            <a:chOff x="4544" y="1740"/>
            <a:chExt cx="1226" cy="930"/>
          </a:xfrm>
        </p:grpSpPr>
        <p:sp>
          <p:nvSpPr>
            <p:cNvPr id="92177" name="Rectangle 12">
              <a:extLst>
                <a:ext uri="{FF2B5EF4-FFF2-40B4-BE49-F238E27FC236}">
                  <a16:creationId xmlns:a16="http://schemas.microsoft.com/office/drawing/2014/main" id="{FC6E0978-63F4-428F-A125-16339F719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2208"/>
              <a:ext cx="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latin typeface="Arial" panose="020B0604020202020204" pitchFamily="34" charset="0"/>
                </a:rPr>
                <a:t>Recovery</a:t>
              </a:r>
            </a:p>
          </p:txBody>
        </p:sp>
        <p:graphicFrame>
          <p:nvGraphicFramePr>
            <p:cNvPr id="92178" name="Object 13">
              <a:extLst>
                <a:ext uri="{FF2B5EF4-FFF2-40B4-BE49-F238E27FC236}">
                  <a16:creationId xmlns:a16="http://schemas.microsoft.com/office/drawing/2014/main" id="{20B23145-A1E2-4992-8526-923270D8736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544" y="1740"/>
            <a:ext cx="677" cy="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ClipArt" r:id="rId12" imgW="1074738" imgH="1476375" progId="MS_ClipArt_Gallery.2">
                    <p:embed/>
                  </p:oleObj>
                </mc:Choice>
                <mc:Fallback>
                  <p:oleObj name="ClipArt" r:id="rId12" imgW="1074738" imgH="1476375" progId="MS_ClipArt_Gallery.2">
                    <p:embed/>
                    <p:pic>
                      <p:nvPicPr>
                        <p:cNvPr id="92178" name="Object 13">
                          <a:extLst>
                            <a:ext uri="{FF2B5EF4-FFF2-40B4-BE49-F238E27FC236}">
                              <a16:creationId xmlns:a16="http://schemas.microsoft.com/office/drawing/2014/main" id="{20B23145-A1E2-4992-8526-923270D8736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4" y="1740"/>
                          <a:ext cx="677" cy="9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169" name="Group 18">
            <a:extLst>
              <a:ext uri="{FF2B5EF4-FFF2-40B4-BE49-F238E27FC236}">
                <a16:creationId xmlns:a16="http://schemas.microsoft.com/office/drawing/2014/main" id="{13F4EC0A-2642-4C8E-AA7E-894A16FEB3ED}"/>
              </a:ext>
            </a:extLst>
          </p:cNvPr>
          <p:cNvGrpSpPr>
            <a:grpSpLocks/>
          </p:cNvGrpSpPr>
          <p:nvPr/>
        </p:nvGrpSpPr>
        <p:grpSpPr bwMode="auto">
          <a:xfrm>
            <a:off x="8551863" y="2400300"/>
            <a:ext cx="1225550" cy="1112838"/>
            <a:chOff x="4666" y="1512"/>
            <a:chExt cx="772" cy="701"/>
          </a:xfrm>
        </p:grpSpPr>
        <p:graphicFrame>
          <p:nvGraphicFramePr>
            <p:cNvPr id="92174" name="Object 15">
              <a:extLst>
                <a:ext uri="{FF2B5EF4-FFF2-40B4-BE49-F238E27FC236}">
                  <a16:creationId xmlns:a16="http://schemas.microsoft.com/office/drawing/2014/main" id="{906E6471-97A0-4324-B8E8-5CC720605D2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66" y="1512"/>
            <a:ext cx="772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ClipArt" r:id="rId14" imgW="1225550" imgH="403225" progId="MS_ClipArt_Gallery.2">
                    <p:embed/>
                  </p:oleObj>
                </mc:Choice>
                <mc:Fallback>
                  <p:oleObj name="ClipArt" r:id="rId14" imgW="1225550" imgH="403225" progId="MS_ClipArt_Gallery.2">
                    <p:embed/>
                    <p:pic>
                      <p:nvPicPr>
                        <p:cNvPr id="92174" name="Object 15">
                          <a:extLst>
                            <a:ext uri="{FF2B5EF4-FFF2-40B4-BE49-F238E27FC236}">
                              <a16:creationId xmlns:a16="http://schemas.microsoft.com/office/drawing/2014/main" id="{906E6471-97A0-4324-B8E8-5CC720605D2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6" y="1512"/>
                          <a:ext cx="772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5" name="Arc 16">
              <a:extLst>
                <a:ext uri="{FF2B5EF4-FFF2-40B4-BE49-F238E27FC236}">
                  <a16:creationId xmlns:a16="http://schemas.microsoft.com/office/drawing/2014/main" id="{55B235F3-75CC-41B1-833C-8B37579F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1781"/>
              <a:ext cx="53" cy="432"/>
            </a:xfrm>
            <a:custGeom>
              <a:avLst/>
              <a:gdLst>
                <a:gd name="T0" fmla="*/ 0 w 22015"/>
                <a:gd name="T1" fmla="*/ 0 h 21600"/>
                <a:gd name="T2" fmla="*/ 0 w 22015"/>
                <a:gd name="T3" fmla="*/ 0 h 21600"/>
                <a:gd name="T4" fmla="*/ 0 w 220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5" h="21600" fill="none" extrusionOk="0">
                  <a:moveTo>
                    <a:pt x="-1" y="3"/>
                  </a:moveTo>
                  <a:cubicBezTo>
                    <a:pt x="138" y="1"/>
                    <a:pt x="276" y="-1"/>
                    <a:pt x="415" y="0"/>
                  </a:cubicBezTo>
                  <a:cubicBezTo>
                    <a:pt x="12344" y="0"/>
                    <a:pt x="22015" y="9670"/>
                    <a:pt x="22015" y="21600"/>
                  </a:cubicBezTo>
                </a:path>
                <a:path w="22015" h="21600" stroke="0" extrusionOk="0">
                  <a:moveTo>
                    <a:pt x="-1" y="3"/>
                  </a:moveTo>
                  <a:cubicBezTo>
                    <a:pt x="138" y="1"/>
                    <a:pt x="276" y="-1"/>
                    <a:pt x="415" y="0"/>
                  </a:cubicBezTo>
                  <a:cubicBezTo>
                    <a:pt x="12344" y="0"/>
                    <a:pt x="22015" y="9670"/>
                    <a:pt x="22015" y="21600"/>
                  </a:cubicBezTo>
                  <a:lnTo>
                    <a:pt x="415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6" name="Arc 17">
              <a:extLst>
                <a:ext uri="{FF2B5EF4-FFF2-40B4-BE49-F238E27FC236}">
                  <a16:creationId xmlns:a16="http://schemas.microsoft.com/office/drawing/2014/main" id="{2CCCBEEA-A9A2-45E7-8AC1-46B98DA7F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734"/>
              <a:ext cx="53" cy="432"/>
            </a:xfrm>
            <a:custGeom>
              <a:avLst/>
              <a:gdLst>
                <a:gd name="T0" fmla="*/ 0 w 22015"/>
                <a:gd name="T1" fmla="*/ 0 h 21600"/>
                <a:gd name="T2" fmla="*/ 0 w 22015"/>
                <a:gd name="T3" fmla="*/ 0 h 21600"/>
                <a:gd name="T4" fmla="*/ 0 w 220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5" h="21600" fill="none" extrusionOk="0">
                  <a:moveTo>
                    <a:pt x="-1" y="3"/>
                  </a:moveTo>
                  <a:cubicBezTo>
                    <a:pt x="138" y="1"/>
                    <a:pt x="276" y="-1"/>
                    <a:pt x="415" y="0"/>
                  </a:cubicBezTo>
                  <a:cubicBezTo>
                    <a:pt x="12344" y="0"/>
                    <a:pt x="22015" y="9670"/>
                    <a:pt x="22015" y="21600"/>
                  </a:cubicBezTo>
                </a:path>
                <a:path w="22015" h="21600" stroke="0" extrusionOk="0">
                  <a:moveTo>
                    <a:pt x="-1" y="3"/>
                  </a:moveTo>
                  <a:cubicBezTo>
                    <a:pt x="138" y="1"/>
                    <a:pt x="276" y="-1"/>
                    <a:pt x="415" y="0"/>
                  </a:cubicBezTo>
                  <a:cubicBezTo>
                    <a:pt x="12344" y="0"/>
                    <a:pt x="22015" y="9670"/>
                    <a:pt x="22015" y="21600"/>
                  </a:cubicBezTo>
                  <a:lnTo>
                    <a:pt x="415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70" name="Arc 19">
            <a:extLst>
              <a:ext uri="{FF2B5EF4-FFF2-40B4-BE49-F238E27FC236}">
                <a16:creationId xmlns:a16="http://schemas.microsoft.com/office/drawing/2014/main" id="{4B6FB7C6-555F-40EA-9C17-74089B3C8BA4}"/>
              </a:ext>
            </a:extLst>
          </p:cNvPr>
          <p:cNvSpPr>
            <a:spLocks/>
          </p:cNvSpPr>
          <p:nvPr/>
        </p:nvSpPr>
        <p:spPr bwMode="auto">
          <a:xfrm>
            <a:off x="9045576" y="2955925"/>
            <a:ext cx="228600" cy="76200"/>
          </a:xfrm>
          <a:custGeom>
            <a:avLst/>
            <a:gdLst>
              <a:gd name="T0" fmla="*/ 0 w 21751"/>
              <a:gd name="T1" fmla="*/ 173 h 21600"/>
              <a:gd name="T2" fmla="*/ 265379366 w 21751"/>
              <a:gd name="T3" fmla="*/ 3345487 h 21600"/>
              <a:gd name="T4" fmla="*/ 1842316 w 21751"/>
              <a:gd name="T5" fmla="*/ 33454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1" h="21600" fill="none" extrusionOk="0">
                <a:moveTo>
                  <a:pt x="-1" y="0"/>
                </a:moveTo>
                <a:cubicBezTo>
                  <a:pt x="50" y="0"/>
                  <a:pt x="100" y="-1"/>
                  <a:pt x="151" y="0"/>
                </a:cubicBezTo>
                <a:cubicBezTo>
                  <a:pt x="12080" y="0"/>
                  <a:pt x="21751" y="9670"/>
                  <a:pt x="21751" y="21600"/>
                </a:cubicBezTo>
              </a:path>
              <a:path w="21751" h="21600" stroke="0" extrusionOk="0">
                <a:moveTo>
                  <a:pt x="-1" y="0"/>
                </a:moveTo>
                <a:cubicBezTo>
                  <a:pt x="50" y="0"/>
                  <a:pt x="100" y="-1"/>
                  <a:pt x="151" y="0"/>
                </a:cubicBezTo>
                <a:cubicBezTo>
                  <a:pt x="12080" y="0"/>
                  <a:pt x="21751" y="9670"/>
                  <a:pt x="21751" y="21600"/>
                </a:cubicBezTo>
                <a:lnTo>
                  <a:pt x="151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Arc 20">
            <a:extLst>
              <a:ext uri="{FF2B5EF4-FFF2-40B4-BE49-F238E27FC236}">
                <a16:creationId xmlns:a16="http://schemas.microsoft.com/office/drawing/2014/main" id="{71FBDCD8-7E11-482E-A9F8-7AE6876C51A3}"/>
              </a:ext>
            </a:extLst>
          </p:cNvPr>
          <p:cNvSpPr>
            <a:spLocks/>
          </p:cNvSpPr>
          <p:nvPr/>
        </p:nvSpPr>
        <p:spPr bwMode="auto">
          <a:xfrm>
            <a:off x="9067801" y="3203575"/>
            <a:ext cx="207962" cy="57150"/>
          </a:xfrm>
          <a:custGeom>
            <a:avLst/>
            <a:gdLst>
              <a:gd name="T0" fmla="*/ 0 w 21766"/>
              <a:gd name="T1" fmla="*/ 56 h 21600"/>
              <a:gd name="T2" fmla="*/ 181384454 w 21766"/>
              <a:gd name="T3" fmla="*/ 1058529 h 21600"/>
              <a:gd name="T4" fmla="*/ 1383273 w 21766"/>
              <a:gd name="T5" fmla="*/ 105852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66" h="21600" fill="none" extrusionOk="0">
                <a:moveTo>
                  <a:pt x="-1" y="0"/>
                </a:moveTo>
                <a:cubicBezTo>
                  <a:pt x="55" y="0"/>
                  <a:pt x="110" y="-1"/>
                  <a:pt x="166" y="0"/>
                </a:cubicBezTo>
                <a:cubicBezTo>
                  <a:pt x="12095" y="0"/>
                  <a:pt x="21766" y="9670"/>
                  <a:pt x="21766" y="21600"/>
                </a:cubicBezTo>
              </a:path>
              <a:path w="21766" h="21600" stroke="0" extrusionOk="0">
                <a:moveTo>
                  <a:pt x="-1" y="0"/>
                </a:moveTo>
                <a:cubicBezTo>
                  <a:pt x="55" y="0"/>
                  <a:pt x="110" y="-1"/>
                  <a:pt x="166" y="0"/>
                </a:cubicBezTo>
                <a:cubicBezTo>
                  <a:pt x="12095" y="0"/>
                  <a:pt x="21766" y="9670"/>
                  <a:pt x="21766" y="21600"/>
                </a:cubicBezTo>
                <a:lnTo>
                  <a:pt x="166" y="21600"/>
                </a:lnTo>
                <a:lnTo>
                  <a:pt x="-1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Arc 21">
            <a:extLst>
              <a:ext uri="{FF2B5EF4-FFF2-40B4-BE49-F238E27FC236}">
                <a16:creationId xmlns:a16="http://schemas.microsoft.com/office/drawing/2014/main" id="{F583AA93-A3CE-4347-97EF-ED6D05381367}"/>
              </a:ext>
            </a:extLst>
          </p:cNvPr>
          <p:cNvSpPr>
            <a:spLocks/>
          </p:cNvSpPr>
          <p:nvPr/>
        </p:nvSpPr>
        <p:spPr bwMode="auto">
          <a:xfrm>
            <a:off x="9109076" y="3413125"/>
            <a:ext cx="146050" cy="57150"/>
          </a:xfrm>
          <a:custGeom>
            <a:avLst/>
            <a:gdLst>
              <a:gd name="T0" fmla="*/ 0 w 21837"/>
              <a:gd name="T1" fmla="*/ 56 h 21600"/>
              <a:gd name="T2" fmla="*/ 43694552 w 21837"/>
              <a:gd name="T3" fmla="*/ 1058529 h 21600"/>
              <a:gd name="T4" fmla="*/ 474199 w 21837"/>
              <a:gd name="T5" fmla="*/ 105852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37" h="21600" fill="none" extrusionOk="0">
                <a:moveTo>
                  <a:pt x="0" y="1"/>
                </a:moveTo>
                <a:cubicBezTo>
                  <a:pt x="78" y="0"/>
                  <a:pt x="157" y="-1"/>
                  <a:pt x="237" y="0"/>
                </a:cubicBezTo>
                <a:cubicBezTo>
                  <a:pt x="12166" y="0"/>
                  <a:pt x="21837" y="9670"/>
                  <a:pt x="21837" y="21600"/>
                </a:cubicBezTo>
              </a:path>
              <a:path w="21837" h="21600" stroke="0" extrusionOk="0">
                <a:moveTo>
                  <a:pt x="0" y="1"/>
                </a:moveTo>
                <a:cubicBezTo>
                  <a:pt x="78" y="0"/>
                  <a:pt x="157" y="-1"/>
                  <a:pt x="237" y="0"/>
                </a:cubicBezTo>
                <a:cubicBezTo>
                  <a:pt x="12166" y="0"/>
                  <a:pt x="21837" y="9670"/>
                  <a:pt x="21837" y="21600"/>
                </a:cubicBezTo>
                <a:lnTo>
                  <a:pt x="237" y="21600"/>
                </a:lnTo>
                <a:lnTo>
                  <a:pt x="0" y="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EA4C7B-0330-475F-AA4B-BBB864BF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589" y="6248400"/>
            <a:ext cx="9775825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5CDC7E8-B1FA-4374-A2E9-7DF3DD8F9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2209800"/>
            <a:ext cx="101309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Hazard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DAAD84F7-75ED-452F-B114-8DB43B11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8" y="2209800"/>
            <a:ext cx="92653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Threat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795AEB0F-B201-40D3-AF48-CD29CD3C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2133600"/>
            <a:ext cx="95539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Barrier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5B0FC736-0365-4E04-84E0-575CBCED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863" y="1981200"/>
            <a:ext cx="841576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Top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Event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4F46E3A3-C22A-46D4-B1AA-DE5193399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828800"/>
            <a:ext cx="1311256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Recovery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Measures</a:t>
            </a:r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24A58719-6B81-4B52-9150-8DF9E320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89" y="1828800"/>
            <a:ext cx="189795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u="sng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latin typeface="Arial" panose="020B0604020202020204" pitchFamily="34" charset="0"/>
              </a:rPr>
              <a:t>Consequences</a:t>
            </a:r>
          </a:p>
        </p:txBody>
      </p:sp>
      <p:sp>
        <p:nvSpPr>
          <p:cNvPr id="94216" name="Line 8">
            <a:extLst>
              <a:ext uri="{FF2B5EF4-FFF2-40B4-BE49-F238E27FC236}">
                <a16:creationId xmlns:a16="http://schemas.microsoft.com/office/drawing/2014/main" id="{27A114BA-6110-4283-B53A-73F9EDC1D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3388" y="1752600"/>
            <a:ext cx="0" cy="434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Line 9">
            <a:extLst>
              <a:ext uri="{FF2B5EF4-FFF2-40B4-BE49-F238E27FC236}">
                <a16:creationId xmlns:a16="http://schemas.microsoft.com/office/drawing/2014/main" id="{18131D09-3235-4119-BC18-AB08891CC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6388" y="1752600"/>
            <a:ext cx="0" cy="434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8" name="Line 10">
            <a:extLst>
              <a:ext uri="{FF2B5EF4-FFF2-40B4-BE49-F238E27FC236}">
                <a16:creationId xmlns:a16="http://schemas.microsoft.com/office/drawing/2014/main" id="{E443C213-5D45-4C66-971D-60472AEEE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0388" y="1752600"/>
            <a:ext cx="0" cy="434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9" name="Line 11">
            <a:extLst>
              <a:ext uri="{FF2B5EF4-FFF2-40B4-BE49-F238E27FC236}">
                <a16:creationId xmlns:a16="http://schemas.microsoft.com/office/drawing/2014/main" id="{9940114D-AEA9-4E1F-AE66-A03F3C6B3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8188" y="1752600"/>
            <a:ext cx="0" cy="434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Line 12">
            <a:extLst>
              <a:ext uri="{FF2B5EF4-FFF2-40B4-BE49-F238E27FC236}">
                <a16:creationId xmlns:a16="http://schemas.microsoft.com/office/drawing/2014/main" id="{3FC7F40D-FB30-4E19-B4E6-4C76FA61E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5988" y="1752600"/>
            <a:ext cx="0" cy="434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21" name="Group 89">
            <a:extLst>
              <a:ext uri="{FF2B5EF4-FFF2-40B4-BE49-F238E27FC236}">
                <a16:creationId xmlns:a16="http://schemas.microsoft.com/office/drawing/2014/main" id="{95C464D5-D248-445F-9E22-DCB3D8AB6338}"/>
              </a:ext>
            </a:extLst>
          </p:cNvPr>
          <p:cNvGrpSpPr>
            <a:grpSpLocks/>
          </p:cNvGrpSpPr>
          <p:nvPr/>
        </p:nvGrpSpPr>
        <p:grpSpPr bwMode="auto">
          <a:xfrm>
            <a:off x="1639888" y="3124200"/>
            <a:ext cx="1239838" cy="647700"/>
            <a:chOff x="312" y="1968"/>
            <a:chExt cx="781" cy="408"/>
          </a:xfrm>
        </p:grpSpPr>
        <p:sp>
          <p:nvSpPr>
            <p:cNvPr id="94718" name="Freeform 13">
              <a:extLst>
                <a:ext uri="{FF2B5EF4-FFF2-40B4-BE49-F238E27FC236}">
                  <a16:creationId xmlns:a16="http://schemas.microsoft.com/office/drawing/2014/main" id="{2E05D075-0171-47B6-BFB3-BBCC1F198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1968"/>
              <a:ext cx="285" cy="155"/>
            </a:xfrm>
            <a:custGeom>
              <a:avLst/>
              <a:gdLst>
                <a:gd name="T0" fmla="*/ 284 w 285"/>
                <a:gd name="T1" fmla="*/ 23 h 155"/>
                <a:gd name="T2" fmla="*/ 283 w 285"/>
                <a:gd name="T3" fmla="*/ 21 h 155"/>
                <a:gd name="T4" fmla="*/ 282 w 285"/>
                <a:gd name="T5" fmla="*/ 19 h 155"/>
                <a:gd name="T6" fmla="*/ 280 w 285"/>
                <a:gd name="T7" fmla="*/ 17 h 155"/>
                <a:gd name="T8" fmla="*/ 276 w 285"/>
                <a:gd name="T9" fmla="*/ 15 h 155"/>
                <a:gd name="T10" fmla="*/ 273 w 285"/>
                <a:gd name="T11" fmla="*/ 14 h 155"/>
                <a:gd name="T12" fmla="*/ 270 w 285"/>
                <a:gd name="T13" fmla="*/ 13 h 155"/>
                <a:gd name="T14" fmla="*/ 120 w 285"/>
                <a:gd name="T15" fmla="*/ 1 h 155"/>
                <a:gd name="T16" fmla="*/ 74 w 285"/>
                <a:gd name="T17" fmla="*/ 0 h 155"/>
                <a:gd name="T18" fmla="*/ 16 w 285"/>
                <a:gd name="T19" fmla="*/ 20 h 155"/>
                <a:gd name="T20" fmla="*/ 0 w 285"/>
                <a:gd name="T21" fmla="*/ 145 h 155"/>
                <a:gd name="T22" fmla="*/ 36 w 285"/>
                <a:gd name="T23" fmla="*/ 154 h 155"/>
                <a:gd name="T24" fmla="*/ 105 w 285"/>
                <a:gd name="T25" fmla="*/ 152 h 155"/>
                <a:gd name="T26" fmla="*/ 125 w 285"/>
                <a:gd name="T27" fmla="*/ 138 h 155"/>
                <a:gd name="T28" fmla="*/ 130 w 285"/>
                <a:gd name="T29" fmla="*/ 34 h 155"/>
                <a:gd name="T30" fmla="*/ 272 w 285"/>
                <a:gd name="T31" fmla="*/ 34 h 155"/>
                <a:gd name="T32" fmla="*/ 274 w 285"/>
                <a:gd name="T33" fmla="*/ 34 h 155"/>
                <a:gd name="T34" fmla="*/ 277 w 285"/>
                <a:gd name="T35" fmla="*/ 33 h 155"/>
                <a:gd name="T36" fmla="*/ 281 w 285"/>
                <a:gd name="T37" fmla="*/ 31 h 155"/>
                <a:gd name="T38" fmla="*/ 283 w 285"/>
                <a:gd name="T39" fmla="*/ 30 h 155"/>
                <a:gd name="T40" fmla="*/ 283 w 285"/>
                <a:gd name="T41" fmla="*/ 28 h 155"/>
                <a:gd name="T42" fmla="*/ 284 w 285"/>
                <a:gd name="T43" fmla="*/ 27 h 155"/>
                <a:gd name="T44" fmla="*/ 284 w 285"/>
                <a:gd name="T45" fmla="*/ 25 h 155"/>
                <a:gd name="T46" fmla="*/ 284 w 285"/>
                <a:gd name="T47" fmla="*/ 23 h 1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5" h="155">
                  <a:moveTo>
                    <a:pt x="284" y="23"/>
                  </a:moveTo>
                  <a:lnTo>
                    <a:pt x="283" y="21"/>
                  </a:lnTo>
                  <a:lnTo>
                    <a:pt x="282" y="19"/>
                  </a:lnTo>
                  <a:lnTo>
                    <a:pt x="280" y="17"/>
                  </a:lnTo>
                  <a:lnTo>
                    <a:pt x="276" y="15"/>
                  </a:lnTo>
                  <a:lnTo>
                    <a:pt x="273" y="14"/>
                  </a:lnTo>
                  <a:lnTo>
                    <a:pt x="270" y="13"/>
                  </a:lnTo>
                  <a:lnTo>
                    <a:pt x="120" y="1"/>
                  </a:lnTo>
                  <a:lnTo>
                    <a:pt x="74" y="0"/>
                  </a:lnTo>
                  <a:lnTo>
                    <a:pt x="16" y="20"/>
                  </a:lnTo>
                  <a:lnTo>
                    <a:pt x="0" y="145"/>
                  </a:lnTo>
                  <a:lnTo>
                    <a:pt x="36" y="154"/>
                  </a:lnTo>
                  <a:lnTo>
                    <a:pt x="105" y="152"/>
                  </a:lnTo>
                  <a:lnTo>
                    <a:pt x="125" y="138"/>
                  </a:lnTo>
                  <a:lnTo>
                    <a:pt x="130" y="34"/>
                  </a:lnTo>
                  <a:lnTo>
                    <a:pt x="272" y="34"/>
                  </a:lnTo>
                  <a:lnTo>
                    <a:pt x="274" y="34"/>
                  </a:lnTo>
                  <a:lnTo>
                    <a:pt x="277" y="33"/>
                  </a:lnTo>
                  <a:lnTo>
                    <a:pt x="281" y="31"/>
                  </a:lnTo>
                  <a:lnTo>
                    <a:pt x="283" y="30"/>
                  </a:lnTo>
                  <a:lnTo>
                    <a:pt x="283" y="28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4" y="2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9" name="Freeform 14">
              <a:extLst>
                <a:ext uri="{FF2B5EF4-FFF2-40B4-BE49-F238E27FC236}">
                  <a16:creationId xmlns:a16="http://schemas.microsoft.com/office/drawing/2014/main" id="{75EB8E8C-6A2D-4461-817B-9F1F6B850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2004"/>
              <a:ext cx="18" cy="109"/>
            </a:xfrm>
            <a:custGeom>
              <a:avLst/>
              <a:gdLst>
                <a:gd name="T0" fmla="*/ 0 w 18"/>
                <a:gd name="T1" fmla="*/ 0 h 109"/>
                <a:gd name="T2" fmla="*/ 4 w 18"/>
                <a:gd name="T3" fmla="*/ 108 h 109"/>
                <a:gd name="T4" fmla="*/ 17 w 18"/>
                <a:gd name="T5" fmla="*/ 107 h 109"/>
                <a:gd name="T6" fmla="*/ 0 w 18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09">
                  <a:moveTo>
                    <a:pt x="0" y="0"/>
                  </a:moveTo>
                  <a:lnTo>
                    <a:pt x="4" y="108"/>
                  </a:lnTo>
                  <a:lnTo>
                    <a:pt x="17" y="107"/>
                  </a:lnTo>
                  <a:lnTo>
                    <a:pt x="0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0" name="Freeform 15">
              <a:extLst>
                <a:ext uri="{FF2B5EF4-FFF2-40B4-BE49-F238E27FC236}">
                  <a16:creationId xmlns:a16="http://schemas.microsoft.com/office/drawing/2014/main" id="{63B4A2A2-0871-4172-972D-762485154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072"/>
              <a:ext cx="40" cy="53"/>
            </a:xfrm>
            <a:custGeom>
              <a:avLst/>
              <a:gdLst>
                <a:gd name="T0" fmla="*/ 35 w 40"/>
                <a:gd name="T1" fmla="*/ 0 h 53"/>
                <a:gd name="T2" fmla="*/ 39 w 40"/>
                <a:gd name="T3" fmla="*/ 5 h 53"/>
                <a:gd name="T4" fmla="*/ 4 w 40"/>
                <a:gd name="T5" fmla="*/ 52 h 53"/>
                <a:gd name="T6" fmla="*/ 0 w 40"/>
                <a:gd name="T7" fmla="*/ 47 h 53"/>
                <a:gd name="T8" fmla="*/ 35 w 40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3">
                  <a:moveTo>
                    <a:pt x="35" y="0"/>
                  </a:moveTo>
                  <a:lnTo>
                    <a:pt x="39" y="5"/>
                  </a:lnTo>
                  <a:lnTo>
                    <a:pt x="4" y="52"/>
                  </a:lnTo>
                  <a:lnTo>
                    <a:pt x="0" y="47"/>
                  </a:lnTo>
                  <a:lnTo>
                    <a:pt x="3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1" name="Freeform 16">
              <a:extLst>
                <a:ext uri="{FF2B5EF4-FFF2-40B4-BE49-F238E27FC236}">
                  <a16:creationId xmlns:a16="http://schemas.microsoft.com/office/drawing/2014/main" id="{712EA872-6949-483D-96AC-A789A38BC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2000"/>
              <a:ext cx="26" cy="116"/>
            </a:xfrm>
            <a:custGeom>
              <a:avLst/>
              <a:gdLst>
                <a:gd name="T0" fmla="*/ 6 w 26"/>
                <a:gd name="T1" fmla="*/ 0 h 116"/>
                <a:gd name="T2" fmla="*/ 0 w 26"/>
                <a:gd name="T3" fmla="*/ 2 h 116"/>
                <a:gd name="T4" fmla="*/ 17 w 26"/>
                <a:gd name="T5" fmla="*/ 115 h 116"/>
                <a:gd name="T6" fmla="*/ 25 w 26"/>
                <a:gd name="T7" fmla="*/ 106 h 116"/>
                <a:gd name="T8" fmla="*/ 6 w 26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16">
                  <a:moveTo>
                    <a:pt x="6" y="0"/>
                  </a:moveTo>
                  <a:lnTo>
                    <a:pt x="0" y="2"/>
                  </a:lnTo>
                  <a:lnTo>
                    <a:pt x="17" y="115"/>
                  </a:lnTo>
                  <a:lnTo>
                    <a:pt x="25" y="106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2" name="Rectangle 17">
              <a:extLst>
                <a:ext uri="{FF2B5EF4-FFF2-40B4-BE49-F238E27FC236}">
                  <a16:creationId xmlns:a16="http://schemas.microsoft.com/office/drawing/2014/main" id="{C279A92D-2313-4263-85E9-0186F1F06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2102"/>
              <a:ext cx="26" cy="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23" name="Rectangle 18">
              <a:extLst>
                <a:ext uri="{FF2B5EF4-FFF2-40B4-BE49-F238E27FC236}">
                  <a16:creationId xmlns:a16="http://schemas.microsoft.com/office/drawing/2014/main" id="{6C72DFC1-2A94-40E3-8C2C-3A0401C10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" y="2098"/>
              <a:ext cx="30" cy="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24" name="Freeform 19">
              <a:extLst>
                <a:ext uri="{FF2B5EF4-FFF2-40B4-BE49-F238E27FC236}">
                  <a16:creationId xmlns:a16="http://schemas.microsoft.com/office/drawing/2014/main" id="{A190FAE0-CA4C-44DF-B07A-C3AD02879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" y="2107"/>
              <a:ext cx="713" cy="201"/>
            </a:xfrm>
            <a:custGeom>
              <a:avLst/>
              <a:gdLst>
                <a:gd name="T0" fmla="*/ 712 w 713"/>
                <a:gd name="T1" fmla="*/ 1 h 201"/>
                <a:gd name="T2" fmla="*/ 489 w 713"/>
                <a:gd name="T3" fmla="*/ 1 h 201"/>
                <a:gd name="T4" fmla="*/ 481 w 713"/>
                <a:gd name="T5" fmla="*/ 10 h 201"/>
                <a:gd name="T6" fmla="*/ 480 w 713"/>
                <a:gd name="T7" fmla="*/ 1 h 201"/>
                <a:gd name="T8" fmla="*/ 315 w 713"/>
                <a:gd name="T9" fmla="*/ 1 h 201"/>
                <a:gd name="T10" fmla="*/ 302 w 713"/>
                <a:gd name="T11" fmla="*/ 10 h 201"/>
                <a:gd name="T12" fmla="*/ 218 w 713"/>
                <a:gd name="T13" fmla="*/ 10 h 201"/>
                <a:gd name="T14" fmla="*/ 210 w 713"/>
                <a:gd name="T15" fmla="*/ 6 h 201"/>
                <a:gd name="T16" fmla="*/ 200 w 713"/>
                <a:gd name="T17" fmla="*/ 3 h 201"/>
                <a:gd name="T18" fmla="*/ 196 w 713"/>
                <a:gd name="T19" fmla="*/ 0 h 201"/>
                <a:gd name="T20" fmla="*/ 135 w 713"/>
                <a:gd name="T21" fmla="*/ 0 h 201"/>
                <a:gd name="T22" fmla="*/ 122 w 713"/>
                <a:gd name="T23" fmla="*/ 1 h 201"/>
                <a:gd name="T24" fmla="*/ 111 w 713"/>
                <a:gd name="T25" fmla="*/ 4 h 201"/>
                <a:gd name="T26" fmla="*/ 96 w 713"/>
                <a:gd name="T27" fmla="*/ 8 h 201"/>
                <a:gd name="T28" fmla="*/ 83 w 713"/>
                <a:gd name="T29" fmla="*/ 15 h 201"/>
                <a:gd name="T30" fmla="*/ 72 w 713"/>
                <a:gd name="T31" fmla="*/ 24 h 201"/>
                <a:gd name="T32" fmla="*/ 63 w 713"/>
                <a:gd name="T33" fmla="*/ 32 h 201"/>
                <a:gd name="T34" fmla="*/ 53 w 713"/>
                <a:gd name="T35" fmla="*/ 41 h 201"/>
                <a:gd name="T36" fmla="*/ 46 w 713"/>
                <a:gd name="T37" fmla="*/ 51 h 201"/>
                <a:gd name="T38" fmla="*/ 39 w 713"/>
                <a:gd name="T39" fmla="*/ 60 h 201"/>
                <a:gd name="T40" fmla="*/ 30 w 713"/>
                <a:gd name="T41" fmla="*/ 73 h 201"/>
                <a:gd name="T42" fmla="*/ 25 w 713"/>
                <a:gd name="T43" fmla="*/ 86 h 201"/>
                <a:gd name="T44" fmla="*/ 15 w 713"/>
                <a:gd name="T45" fmla="*/ 112 h 201"/>
                <a:gd name="T46" fmla="*/ 9 w 713"/>
                <a:gd name="T47" fmla="*/ 133 h 201"/>
                <a:gd name="T48" fmla="*/ 4 w 713"/>
                <a:gd name="T49" fmla="*/ 156 h 201"/>
                <a:gd name="T50" fmla="*/ 2 w 713"/>
                <a:gd name="T51" fmla="*/ 177 h 201"/>
                <a:gd name="T52" fmla="*/ 0 w 713"/>
                <a:gd name="T53" fmla="*/ 200 h 201"/>
                <a:gd name="T54" fmla="*/ 22 w 713"/>
                <a:gd name="T55" fmla="*/ 200 h 201"/>
                <a:gd name="T56" fmla="*/ 24 w 713"/>
                <a:gd name="T57" fmla="*/ 169 h 201"/>
                <a:gd name="T58" fmla="*/ 30 w 713"/>
                <a:gd name="T59" fmla="*/ 146 h 201"/>
                <a:gd name="T60" fmla="*/ 38 w 713"/>
                <a:gd name="T61" fmla="*/ 125 h 201"/>
                <a:gd name="T62" fmla="*/ 50 w 713"/>
                <a:gd name="T63" fmla="*/ 108 h 201"/>
                <a:gd name="T64" fmla="*/ 62 w 713"/>
                <a:gd name="T65" fmla="*/ 91 h 201"/>
                <a:gd name="T66" fmla="*/ 74 w 713"/>
                <a:gd name="T67" fmla="*/ 79 h 201"/>
                <a:gd name="T68" fmla="*/ 88 w 713"/>
                <a:gd name="T69" fmla="*/ 69 h 201"/>
                <a:gd name="T70" fmla="*/ 101 w 713"/>
                <a:gd name="T71" fmla="*/ 61 h 201"/>
                <a:gd name="T72" fmla="*/ 118 w 713"/>
                <a:gd name="T73" fmla="*/ 55 h 201"/>
                <a:gd name="T74" fmla="*/ 133 w 713"/>
                <a:gd name="T75" fmla="*/ 51 h 201"/>
                <a:gd name="T76" fmla="*/ 151 w 713"/>
                <a:gd name="T77" fmla="*/ 51 h 201"/>
                <a:gd name="T78" fmla="*/ 169 w 713"/>
                <a:gd name="T79" fmla="*/ 55 h 201"/>
                <a:gd name="T80" fmla="*/ 186 w 713"/>
                <a:gd name="T81" fmla="*/ 61 h 201"/>
                <a:gd name="T82" fmla="*/ 206 w 713"/>
                <a:gd name="T83" fmla="*/ 71 h 201"/>
                <a:gd name="T84" fmla="*/ 220 w 713"/>
                <a:gd name="T85" fmla="*/ 83 h 201"/>
                <a:gd name="T86" fmla="*/ 233 w 713"/>
                <a:gd name="T87" fmla="*/ 97 h 201"/>
                <a:gd name="T88" fmla="*/ 243 w 713"/>
                <a:gd name="T89" fmla="*/ 112 h 201"/>
                <a:gd name="T90" fmla="*/ 252 w 713"/>
                <a:gd name="T91" fmla="*/ 130 h 201"/>
                <a:gd name="T92" fmla="*/ 260 w 713"/>
                <a:gd name="T93" fmla="*/ 150 h 201"/>
                <a:gd name="T94" fmla="*/ 268 w 713"/>
                <a:gd name="T95" fmla="*/ 174 h 201"/>
                <a:gd name="T96" fmla="*/ 479 w 713"/>
                <a:gd name="T97" fmla="*/ 177 h 201"/>
                <a:gd name="T98" fmla="*/ 492 w 713"/>
                <a:gd name="T99" fmla="*/ 174 h 201"/>
                <a:gd name="T100" fmla="*/ 503 w 713"/>
                <a:gd name="T101" fmla="*/ 169 h 201"/>
                <a:gd name="T102" fmla="*/ 515 w 713"/>
                <a:gd name="T103" fmla="*/ 160 h 201"/>
                <a:gd name="T104" fmla="*/ 598 w 713"/>
                <a:gd name="T105" fmla="*/ 82 h 201"/>
                <a:gd name="T106" fmla="*/ 607 w 713"/>
                <a:gd name="T107" fmla="*/ 74 h 201"/>
                <a:gd name="T108" fmla="*/ 618 w 713"/>
                <a:gd name="T109" fmla="*/ 67 h 201"/>
                <a:gd name="T110" fmla="*/ 628 w 713"/>
                <a:gd name="T111" fmla="*/ 63 h 201"/>
                <a:gd name="T112" fmla="*/ 669 w 713"/>
                <a:gd name="T113" fmla="*/ 63 h 201"/>
                <a:gd name="T114" fmla="*/ 695 w 713"/>
                <a:gd name="T115" fmla="*/ 63 h 201"/>
                <a:gd name="T116" fmla="*/ 712 w 713"/>
                <a:gd name="T117" fmla="*/ 63 h 201"/>
                <a:gd name="T118" fmla="*/ 712 w 713"/>
                <a:gd name="T119" fmla="*/ 1 h 2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3" h="201">
                  <a:moveTo>
                    <a:pt x="712" y="1"/>
                  </a:moveTo>
                  <a:lnTo>
                    <a:pt x="489" y="1"/>
                  </a:lnTo>
                  <a:lnTo>
                    <a:pt x="481" y="10"/>
                  </a:lnTo>
                  <a:lnTo>
                    <a:pt x="480" y="1"/>
                  </a:lnTo>
                  <a:lnTo>
                    <a:pt x="315" y="1"/>
                  </a:lnTo>
                  <a:lnTo>
                    <a:pt x="302" y="10"/>
                  </a:lnTo>
                  <a:lnTo>
                    <a:pt x="218" y="10"/>
                  </a:lnTo>
                  <a:lnTo>
                    <a:pt x="210" y="6"/>
                  </a:lnTo>
                  <a:lnTo>
                    <a:pt x="200" y="3"/>
                  </a:lnTo>
                  <a:lnTo>
                    <a:pt x="196" y="0"/>
                  </a:lnTo>
                  <a:lnTo>
                    <a:pt x="135" y="0"/>
                  </a:lnTo>
                  <a:lnTo>
                    <a:pt x="122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3" y="15"/>
                  </a:lnTo>
                  <a:lnTo>
                    <a:pt x="72" y="24"/>
                  </a:lnTo>
                  <a:lnTo>
                    <a:pt x="63" y="32"/>
                  </a:lnTo>
                  <a:lnTo>
                    <a:pt x="53" y="41"/>
                  </a:lnTo>
                  <a:lnTo>
                    <a:pt x="46" y="51"/>
                  </a:lnTo>
                  <a:lnTo>
                    <a:pt x="39" y="60"/>
                  </a:lnTo>
                  <a:lnTo>
                    <a:pt x="30" y="73"/>
                  </a:lnTo>
                  <a:lnTo>
                    <a:pt x="25" y="86"/>
                  </a:lnTo>
                  <a:lnTo>
                    <a:pt x="15" y="112"/>
                  </a:lnTo>
                  <a:lnTo>
                    <a:pt x="9" y="133"/>
                  </a:lnTo>
                  <a:lnTo>
                    <a:pt x="4" y="156"/>
                  </a:lnTo>
                  <a:lnTo>
                    <a:pt x="2" y="177"/>
                  </a:lnTo>
                  <a:lnTo>
                    <a:pt x="0" y="200"/>
                  </a:lnTo>
                  <a:lnTo>
                    <a:pt x="22" y="200"/>
                  </a:lnTo>
                  <a:lnTo>
                    <a:pt x="24" y="169"/>
                  </a:lnTo>
                  <a:lnTo>
                    <a:pt x="30" y="146"/>
                  </a:lnTo>
                  <a:lnTo>
                    <a:pt x="38" y="125"/>
                  </a:lnTo>
                  <a:lnTo>
                    <a:pt x="50" y="108"/>
                  </a:lnTo>
                  <a:lnTo>
                    <a:pt x="62" y="91"/>
                  </a:lnTo>
                  <a:lnTo>
                    <a:pt x="74" y="79"/>
                  </a:lnTo>
                  <a:lnTo>
                    <a:pt x="88" y="69"/>
                  </a:lnTo>
                  <a:lnTo>
                    <a:pt x="101" y="61"/>
                  </a:lnTo>
                  <a:lnTo>
                    <a:pt x="118" y="55"/>
                  </a:lnTo>
                  <a:lnTo>
                    <a:pt x="133" y="51"/>
                  </a:lnTo>
                  <a:lnTo>
                    <a:pt x="151" y="51"/>
                  </a:lnTo>
                  <a:lnTo>
                    <a:pt x="169" y="55"/>
                  </a:lnTo>
                  <a:lnTo>
                    <a:pt x="186" y="61"/>
                  </a:lnTo>
                  <a:lnTo>
                    <a:pt x="206" y="71"/>
                  </a:lnTo>
                  <a:lnTo>
                    <a:pt x="220" y="83"/>
                  </a:lnTo>
                  <a:lnTo>
                    <a:pt x="233" y="97"/>
                  </a:lnTo>
                  <a:lnTo>
                    <a:pt x="243" y="112"/>
                  </a:lnTo>
                  <a:lnTo>
                    <a:pt x="252" y="130"/>
                  </a:lnTo>
                  <a:lnTo>
                    <a:pt x="260" y="150"/>
                  </a:lnTo>
                  <a:lnTo>
                    <a:pt x="268" y="174"/>
                  </a:lnTo>
                  <a:lnTo>
                    <a:pt x="479" y="177"/>
                  </a:lnTo>
                  <a:lnTo>
                    <a:pt x="492" y="174"/>
                  </a:lnTo>
                  <a:lnTo>
                    <a:pt x="503" y="169"/>
                  </a:lnTo>
                  <a:lnTo>
                    <a:pt x="515" y="160"/>
                  </a:lnTo>
                  <a:lnTo>
                    <a:pt x="598" y="82"/>
                  </a:lnTo>
                  <a:lnTo>
                    <a:pt x="607" y="74"/>
                  </a:lnTo>
                  <a:lnTo>
                    <a:pt x="618" y="67"/>
                  </a:lnTo>
                  <a:lnTo>
                    <a:pt x="628" y="63"/>
                  </a:lnTo>
                  <a:lnTo>
                    <a:pt x="669" y="63"/>
                  </a:lnTo>
                  <a:lnTo>
                    <a:pt x="695" y="63"/>
                  </a:lnTo>
                  <a:lnTo>
                    <a:pt x="712" y="63"/>
                  </a:lnTo>
                  <a:lnTo>
                    <a:pt x="712" y="1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5" name="Freeform 20">
              <a:extLst>
                <a:ext uri="{FF2B5EF4-FFF2-40B4-BE49-F238E27FC236}">
                  <a16:creationId xmlns:a16="http://schemas.microsoft.com/office/drawing/2014/main" id="{60C1D88B-A800-4834-8A56-7ADFAED0C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106"/>
              <a:ext cx="592" cy="33"/>
            </a:xfrm>
            <a:custGeom>
              <a:avLst/>
              <a:gdLst>
                <a:gd name="T0" fmla="*/ 591 w 592"/>
                <a:gd name="T1" fmla="*/ 1 h 33"/>
                <a:gd name="T2" fmla="*/ 368 w 592"/>
                <a:gd name="T3" fmla="*/ 1 h 33"/>
                <a:gd name="T4" fmla="*/ 360 w 592"/>
                <a:gd name="T5" fmla="*/ 10 h 33"/>
                <a:gd name="T6" fmla="*/ 359 w 592"/>
                <a:gd name="T7" fmla="*/ 1 h 33"/>
                <a:gd name="T8" fmla="*/ 193 w 592"/>
                <a:gd name="T9" fmla="*/ 1 h 33"/>
                <a:gd name="T10" fmla="*/ 181 w 592"/>
                <a:gd name="T11" fmla="*/ 10 h 33"/>
                <a:gd name="T12" fmla="*/ 96 w 592"/>
                <a:gd name="T13" fmla="*/ 10 h 33"/>
                <a:gd name="T14" fmla="*/ 88 w 592"/>
                <a:gd name="T15" fmla="*/ 6 h 33"/>
                <a:gd name="T16" fmla="*/ 79 w 592"/>
                <a:gd name="T17" fmla="*/ 3 h 33"/>
                <a:gd name="T18" fmla="*/ 75 w 592"/>
                <a:gd name="T19" fmla="*/ 0 h 33"/>
                <a:gd name="T20" fmla="*/ 14 w 592"/>
                <a:gd name="T21" fmla="*/ 0 h 33"/>
                <a:gd name="T22" fmla="*/ 0 w 592"/>
                <a:gd name="T23" fmla="*/ 1 h 33"/>
                <a:gd name="T24" fmla="*/ 15 w 592"/>
                <a:gd name="T25" fmla="*/ 32 h 33"/>
                <a:gd name="T26" fmla="*/ 31 w 592"/>
                <a:gd name="T27" fmla="*/ 27 h 33"/>
                <a:gd name="T28" fmla="*/ 51 w 592"/>
                <a:gd name="T29" fmla="*/ 24 h 33"/>
                <a:gd name="T30" fmla="*/ 68 w 592"/>
                <a:gd name="T31" fmla="*/ 23 h 33"/>
                <a:gd name="T32" fmla="*/ 85 w 592"/>
                <a:gd name="T33" fmla="*/ 22 h 33"/>
                <a:gd name="T34" fmla="*/ 116 w 592"/>
                <a:gd name="T35" fmla="*/ 23 h 33"/>
                <a:gd name="T36" fmla="*/ 153 w 592"/>
                <a:gd name="T37" fmla="*/ 23 h 33"/>
                <a:gd name="T38" fmla="*/ 242 w 592"/>
                <a:gd name="T39" fmla="*/ 24 h 33"/>
                <a:gd name="T40" fmla="*/ 332 w 592"/>
                <a:gd name="T41" fmla="*/ 23 h 33"/>
                <a:gd name="T42" fmla="*/ 591 w 592"/>
                <a:gd name="T43" fmla="*/ 23 h 33"/>
                <a:gd name="T44" fmla="*/ 591 w 592"/>
                <a:gd name="T45" fmla="*/ 1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2" h="33">
                  <a:moveTo>
                    <a:pt x="591" y="1"/>
                  </a:moveTo>
                  <a:lnTo>
                    <a:pt x="368" y="1"/>
                  </a:lnTo>
                  <a:lnTo>
                    <a:pt x="360" y="10"/>
                  </a:lnTo>
                  <a:lnTo>
                    <a:pt x="359" y="1"/>
                  </a:lnTo>
                  <a:lnTo>
                    <a:pt x="193" y="1"/>
                  </a:lnTo>
                  <a:lnTo>
                    <a:pt x="181" y="10"/>
                  </a:lnTo>
                  <a:lnTo>
                    <a:pt x="96" y="10"/>
                  </a:lnTo>
                  <a:lnTo>
                    <a:pt x="88" y="6"/>
                  </a:lnTo>
                  <a:lnTo>
                    <a:pt x="79" y="3"/>
                  </a:lnTo>
                  <a:lnTo>
                    <a:pt x="75" y="0"/>
                  </a:lnTo>
                  <a:lnTo>
                    <a:pt x="14" y="0"/>
                  </a:lnTo>
                  <a:lnTo>
                    <a:pt x="0" y="1"/>
                  </a:lnTo>
                  <a:lnTo>
                    <a:pt x="15" y="32"/>
                  </a:lnTo>
                  <a:lnTo>
                    <a:pt x="31" y="27"/>
                  </a:lnTo>
                  <a:lnTo>
                    <a:pt x="51" y="24"/>
                  </a:lnTo>
                  <a:lnTo>
                    <a:pt x="68" y="23"/>
                  </a:lnTo>
                  <a:lnTo>
                    <a:pt x="85" y="22"/>
                  </a:lnTo>
                  <a:lnTo>
                    <a:pt x="116" y="23"/>
                  </a:lnTo>
                  <a:lnTo>
                    <a:pt x="153" y="23"/>
                  </a:lnTo>
                  <a:lnTo>
                    <a:pt x="242" y="24"/>
                  </a:lnTo>
                  <a:lnTo>
                    <a:pt x="332" y="23"/>
                  </a:lnTo>
                  <a:lnTo>
                    <a:pt x="591" y="23"/>
                  </a:lnTo>
                  <a:lnTo>
                    <a:pt x="591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6" name="Freeform 21">
              <a:extLst>
                <a:ext uri="{FF2B5EF4-FFF2-40B4-BE49-F238E27FC236}">
                  <a16:creationId xmlns:a16="http://schemas.microsoft.com/office/drawing/2014/main" id="{38653B6C-5681-4334-B7F3-3DB92415A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2141"/>
              <a:ext cx="293" cy="124"/>
            </a:xfrm>
            <a:custGeom>
              <a:avLst/>
              <a:gdLst>
                <a:gd name="T0" fmla="*/ 51 w 293"/>
                <a:gd name="T1" fmla="*/ 0 h 124"/>
                <a:gd name="T2" fmla="*/ 4 w 293"/>
                <a:gd name="T3" fmla="*/ 0 h 124"/>
                <a:gd name="T4" fmla="*/ 1 w 293"/>
                <a:gd name="T5" fmla="*/ 3 h 124"/>
                <a:gd name="T6" fmla="*/ 0 w 293"/>
                <a:gd name="T7" fmla="*/ 8 h 124"/>
                <a:gd name="T8" fmla="*/ 5 w 293"/>
                <a:gd name="T9" fmla="*/ 16 h 124"/>
                <a:gd name="T10" fmla="*/ 17 w 293"/>
                <a:gd name="T11" fmla="*/ 20 h 124"/>
                <a:gd name="T12" fmla="*/ 25 w 293"/>
                <a:gd name="T13" fmla="*/ 25 h 124"/>
                <a:gd name="T14" fmla="*/ 37 w 293"/>
                <a:gd name="T15" fmla="*/ 37 h 124"/>
                <a:gd name="T16" fmla="*/ 46 w 293"/>
                <a:gd name="T17" fmla="*/ 49 h 124"/>
                <a:gd name="T18" fmla="*/ 53 w 293"/>
                <a:gd name="T19" fmla="*/ 59 h 124"/>
                <a:gd name="T20" fmla="*/ 58 w 293"/>
                <a:gd name="T21" fmla="*/ 69 h 124"/>
                <a:gd name="T22" fmla="*/ 72 w 293"/>
                <a:gd name="T23" fmla="*/ 97 h 124"/>
                <a:gd name="T24" fmla="*/ 80 w 293"/>
                <a:gd name="T25" fmla="*/ 113 h 124"/>
                <a:gd name="T26" fmla="*/ 84 w 293"/>
                <a:gd name="T27" fmla="*/ 118 h 124"/>
                <a:gd name="T28" fmla="*/ 90 w 293"/>
                <a:gd name="T29" fmla="*/ 119 h 124"/>
                <a:gd name="T30" fmla="*/ 97 w 293"/>
                <a:gd name="T31" fmla="*/ 119 h 124"/>
                <a:gd name="T32" fmla="*/ 106 w 293"/>
                <a:gd name="T33" fmla="*/ 117 h 124"/>
                <a:gd name="T34" fmla="*/ 111 w 293"/>
                <a:gd name="T35" fmla="*/ 113 h 124"/>
                <a:gd name="T36" fmla="*/ 125 w 293"/>
                <a:gd name="T37" fmla="*/ 104 h 124"/>
                <a:gd name="T38" fmla="*/ 147 w 293"/>
                <a:gd name="T39" fmla="*/ 88 h 124"/>
                <a:gd name="T40" fmla="*/ 158 w 293"/>
                <a:gd name="T41" fmla="*/ 81 h 124"/>
                <a:gd name="T42" fmla="*/ 165 w 293"/>
                <a:gd name="T43" fmla="*/ 78 h 124"/>
                <a:gd name="T44" fmla="*/ 170 w 293"/>
                <a:gd name="T45" fmla="*/ 78 h 124"/>
                <a:gd name="T46" fmla="*/ 173 w 293"/>
                <a:gd name="T47" fmla="*/ 81 h 124"/>
                <a:gd name="T48" fmla="*/ 174 w 293"/>
                <a:gd name="T49" fmla="*/ 87 h 124"/>
                <a:gd name="T50" fmla="*/ 172 w 293"/>
                <a:gd name="T51" fmla="*/ 94 h 124"/>
                <a:gd name="T52" fmla="*/ 168 w 293"/>
                <a:gd name="T53" fmla="*/ 101 h 124"/>
                <a:gd name="T54" fmla="*/ 163 w 293"/>
                <a:gd name="T55" fmla="*/ 109 h 124"/>
                <a:gd name="T56" fmla="*/ 161 w 293"/>
                <a:gd name="T57" fmla="*/ 117 h 124"/>
                <a:gd name="T58" fmla="*/ 164 w 293"/>
                <a:gd name="T59" fmla="*/ 121 h 124"/>
                <a:gd name="T60" fmla="*/ 169 w 293"/>
                <a:gd name="T61" fmla="*/ 123 h 124"/>
                <a:gd name="T62" fmla="*/ 265 w 293"/>
                <a:gd name="T63" fmla="*/ 114 h 124"/>
                <a:gd name="T64" fmla="*/ 258 w 293"/>
                <a:gd name="T65" fmla="*/ 96 h 124"/>
                <a:gd name="T66" fmla="*/ 256 w 293"/>
                <a:gd name="T67" fmla="*/ 76 h 124"/>
                <a:gd name="T68" fmla="*/ 257 w 293"/>
                <a:gd name="T69" fmla="*/ 61 h 124"/>
                <a:gd name="T70" fmla="*/ 261 w 293"/>
                <a:gd name="T71" fmla="*/ 43 h 124"/>
                <a:gd name="T72" fmla="*/ 268 w 293"/>
                <a:gd name="T73" fmla="*/ 26 h 124"/>
                <a:gd name="T74" fmla="*/ 277 w 293"/>
                <a:gd name="T75" fmla="*/ 14 h 124"/>
                <a:gd name="T76" fmla="*/ 292 w 293"/>
                <a:gd name="T77" fmla="*/ 0 h 1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3" h="124">
                  <a:moveTo>
                    <a:pt x="292" y="0"/>
                  </a:moveTo>
                  <a:lnTo>
                    <a:pt x="51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10" y="17"/>
                  </a:lnTo>
                  <a:lnTo>
                    <a:pt x="17" y="20"/>
                  </a:lnTo>
                  <a:lnTo>
                    <a:pt x="22" y="22"/>
                  </a:lnTo>
                  <a:lnTo>
                    <a:pt x="25" y="25"/>
                  </a:lnTo>
                  <a:lnTo>
                    <a:pt x="32" y="32"/>
                  </a:lnTo>
                  <a:lnTo>
                    <a:pt x="37" y="37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50" y="54"/>
                  </a:lnTo>
                  <a:lnTo>
                    <a:pt x="53" y="59"/>
                  </a:lnTo>
                  <a:lnTo>
                    <a:pt x="55" y="63"/>
                  </a:lnTo>
                  <a:lnTo>
                    <a:pt x="58" y="69"/>
                  </a:lnTo>
                  <a:lnTo>
                    <a:pt x="63" y="77"/>
                  </a:lnTo>
                  <a:lnTo>
                    <a:pt x="72" y="97"/>
                  </a:lnTo>
                  <a:lnTo>
                    <a:pt x="77" y="105"/>
                  </a:lnTo>
                  <a:lnTo>
                    <a:pt x="80" y="113"/>
                  </a:lnTo>
                  <a:lnTo>
                    <a:pt x="82" y="116"/>
                  </a:lnTo>
                  <a:lnTo>
                    <a:pt x="84" y="118"/>
                  </a:lnTo>
                  <a:lnTo>
                    <a:pt x="86" y="119"/>
                  </a:lnTo>
                  <a:lnTo>
                    <a:pt x="90" y="119"/>
                  </a:lnTo>
                  <a:lnTo>
                    <a:pt x="94" y="119"/>
                  </a:lnTo>
                  <a:lnTo>
                    <a:pt x="97" y="119"/>
                  </a:lnTo>
                  <a:lnTo>
                    <a:pt x="102" y="118"/>
                  </a:lnTo>
                  <a:lnTo>
                    <a:pt x="106" y="117"/>
                  </a:lnTo>
                  <a:lnTo>
                    <a:pt x="108" y="115"/>
                  </a:lnTo>
                  <a:lnTo>
                    <a:pt x="111" y="113"/>
                  </a:lnTo>
                  <a:lnTo>
                    <a:pt x="116" y="111"/>
                  </a:lnTo>
                  <a:lnTo>
                    <a:pt x="125" y="104"/>
                  </a:lnTo>
                  <a:lnTo>
                    <a:pt x="141" y="93"/>
                  </a:lnTo>
                  <a:lnTo>
                    <a:pt x="147" y="88"/>
                  </a:lnTo>
                  <a:lnTo>
                    <a:pt x="152" y="84"/>
                  </a:lnTo>
                  <a:lnTo>
                    <a:pt x="158" y="81"/>
                  </a:lnTo>
                  <a:lnTo>
                    <a:pt x="163" y="78"/>
                  </a:lnTo>
                  <a:lnTo>
                    <a:pt x="165" y="78"/>
                  </a:lnTo>
                  <a:lnTo>
                    <a:pt x="168" y="77"/>
                  </a:lnTo>
                  <a:lnTo>
                    <a:pt x="170" y="78"/>
                  </a:lnTo>
                  <a:lnTo>
                    <a:pt x="172" y="79"/>
                  </a:lnTo>
                  <a:lnTo>
                    <a:pt x="173" y="81"/>
                  </a:lnTo>
                  <a:lnTo>
                    <a:pt x="174" y="84"/>
                  </a:lnTo>
                  <a:lnTo>
                    <a:pt x="174" y="87"/>
                  </a:lnTo>
                  <a:lnTo>
                    <a:pt x="174" y="90"/>
                  </a:lnTo>
                  <a:lnTo>
                    <a:pt x="172" y="94"/>
                  </a:lnTo>
                  <a:lnTo>
                    <a:pt x="170" y="97"/>
                  </a:lnTo>
                  <a:lnTo>
                    <a:pt x="168" y="101"/>
                  </a:lnTo>
                  <a:lnTo>
                    <a:pt x="164" y="105"/>
                  </a:lnTo>
                  <a:lnTo>
                    <a:pt x="163" y="109"/>
                  </a:lnTo>
                  <a:lnTo>
                    <a:pt x="162" y="113"/>
                  </a:lnTo>
                  <a:lnTo>
                    <a:pt x="161" y="117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7" y="122"/>
                  </a:lnTo>
                  <a:lnTo>
                    <a:pt x="169" y="123"/>
                  </a:lnTo>
                  <a:lnTo>
                    <a:pt x="270" y="123"/>
                  </a:lnTo>
                  <a:lnTo>
                    <a:pt x="265" y="114"/>
                  </a:lnTo>
                  <a:lnTo>
                    <a:pt x="262" y="105"/>
                  </a:lnTo>
                  <a:lnTo>
                    <a:pt x="258" y="96"/>
                  </a:lnTo>
                  <a:lnTo>
                    <a:pt x="257" y="86"/>
                  </a:lnTo>
                  <a:lnTo>
                    <a:pt x="256" y="76"/>
                  </a:lnTo>
                  <a:lnTo>
                    <a:pt x="256" y="68"/>
                  </a:lnTo>
                  <a:lnTo>
                    <a:pt x="257" y="61"/>
                  </a:lnTo>
                  <a:lnTo>
                    <a:pt x="258" y="52"/>
                  </a:lnTo>
                  <a:lnTo>
                    <a:pt x="261" y="43"/>
                  </a:lnTo>
                  <a:lnTo>
                    <a:pt x="264" y="34"/>
                  </a:lnTo>
                  <a:lnTo>
                    <a:pt x="268" y="26"/>
                  </a:lnTo>
                  <a:lnTo>
                    <a:pt x="271" y="21"/>
                  </a:lnTo>
                  <a:lnTo>
                    <a:pt x="277" y="14"/>
                  </a:lnTo>
                  <a:lnTo>
                    <a:pt x="282" y="8"/>
                  </a:lnTo>
                  <a:lnTo>
                    <a:pt x="292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7" name="Freeform 22">
              <a:extLst>
                <a:ext uri="{FF2B5EF4-FFF2-40B4-BE49-F238E27FC236}">
                  <a16:creationId xmlns:a16="http://schemas.microsoft.com/office/drawing/2014/main" id="{444A4CD5-6B95-4647-8B5B-F6CB26557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2105"/>
              <a:ext cx="162" cy="205"/>
            </a:xfrm>
            <a:custGeom>
              <a:avLst/>
              <a:gdLst>
                <a:gd name="T0" fmla="*/ 139 w 162"/>
                <a:gd name="T1" fmla="*/ 0 h 205"/>
                <a:gd name="T2" fmla="*/ 124 w 162"/>
                <a:gd name="T3" fmla="*/ 1 h 205"/>
                <a:gd name="T4" fmla="*/ 114 w 162"/>
                <a:gd name="T5" fmla="*/ 3 h 205"/>
                <a:gd name="T6" fmla="*/ 107 w 162"/>
                <a:gd name="T7" fmla="*/ 6 h 205"/>
                <a:gd name="T8" fmla="*/ 100 w 162"/>
                <a:gd name="T9" fmla="*/ 8 h 205"/>
                <a:gd name="T10" fmla="*/ 92 w 162"/>
                <a:gd name="T11" fmla="*/ 12 h 205"/>
                <a:gd name="T12" fmla="*/ 82 w 162"/>
                <a:gd name="T13" fmla="*/ 17 h 205"/>
                <a:gd name="T14" fmla="*/ 72 w 162"/>
                <a:gd name="T15" fmla="*/ 24 h 205"/>
                <a:gd name="T16" fmla="*/ 64 w 162"/>
                <a:gd name="T17" fmla="*/ 32 h 205"/>
                <a:gd name="T18" fmla="*/ 57 w 162"/>
                <a:gd name="T19" fmla="*/ 38 h 205"/>
                <a:gd name="T20" fmla="*/ 50 w 162"/>
                <a:gd name="T21" fmla="*/ 47 h 205"/>
                <a:gd name="T22" fmla="*/ 44 w 162"/>
                <a:gd name="T23" fmla="*/ 55 h 205"/>
                <a:gd name="T24" fmla="*/ 37 w 162"/>
                <a:gd name="T25" fmla="*/ 64 h 205"/>
                <a:gd name="T26" fmla="*/ 31 w 162"/>
                <a:gd name="T27" fmla="*/ 75 h 205"/>
                <a:gd name="T28" fmla="*/ 25 w 162"/>
                <a:gd name="T29" fmla="*/ 86 h 205"/>
                <a:gd name="T30" fmla="*/ 21 w 162"/>
                <a:gd name="T31" fmla="*/ 97 h 205"/>
                <a:gd name="T32" fmla="*/ 15 w 162"/>
                <a:gd name="T33" fmla="*/ 110 h 205"/>
                <a:gd name="T34" fmla="*/ 12 w 162"/>
                <a:gd name="T35" fmla="*/ 124 h 205"/>
                <a:gd name="T36" fmla="*/ 8 w 162"/>
                <a:gd name="T37" fmla="*/ 137 h 205"/>
                <a:gd name="T38" fmla="*/ 5 w 162"/>
                <a:gd name="T39" fmla="*/ 150 h 205"/>
                <a:gd name="T40" fmla="*/ 3 w 162"/>
                <a:gd name="T41" fmla="*/ 163 h 205"/>
                <a:gd name="T42" fmla="*/ 1 w 162"/>
                <a:gd name="T43" fmla="*/ 177 h 205"/>
                <a:gd name="T44" fmla="*/ 0 w 162"/>
                <a:gd name="T45" fmla="*/ 204 h 205"/>
                <a:gd name="T46" fmla="*/ 16 w 162"/>
                <a:gd name="T47" fmla="*/ 204 h 205"/>
                <a:gd name="T48" fmla="*/ 16 w 162"/>
                <a:gd name="T49" fmla="*/ 195 h 205"/>
                <a:gd name="T50" fmla="*/ 17 w 162"/>
                <a:gd name="T51" fmla="*/ 182 h 205"/>
                <a:gd name="T52" fmla="*/ 18 w 162"/>
                <a:gd name="T53" fmla="*/ 170 h 205"/>
                <a:gd name="T54" fmla="*/ 21 w 162"/>
                <a:gd name="T55" fmla="*/ 164 h 205"/>
                <a:gd name="T56" fmla="*/ 22 w 162"/>
                <a:gd name="T57" fmla="*/ 155 h 205"/>
                <a:gd name="T58" fmla="*/ 26 w 162"/>
                <a:gd name="T59" fmla="*/ 137 h 205"/>
                <a:gd name="T60" fmla="*/ 29 w 162"/>
                <a:gd name="T61" fmla="*/ 127 h 205"/>
                <a:gd name="T62" fmla="*/ 35 w 162"/>
                <a:gd name="T63" fmla="*/ 115 h 205"/>
                <a:gd name="T64" fmla="*/ 41 w 162"/>
                <a:gd name="T65" fmla="*/ 104 h 205"/>
                <a:gd name="T66" fmla="*/ 49 w 162"/>
                <a:gd name="T67" fmla="*/ 94 h 205"/>
                <a:gd name="T68" fmla="*/ 56 w 162"/>
                <a:gd name="T69" fmla="*/ 84 h 205"/>
                <a:gd name="T70" fmla="*/ 64 w 162"/>
                <a:gd name="T71" fmla="*/ 76 h 205"/>
                <a:gd name="T72" fmla="*/ 72 w 162"/>
                <a:gd name="T73" fmla="*/ 67 h 205"/>
                <a:gd name="T74" fmla="*/ 81 w 162"/>
                <a:gd name="T75" fmla="*/ 60 h 205"/>
                <a:gd name="T76" fmla="*/ 91 w 162"/>
                <a:gd name="T77" fmla="*/ 53 h 205"/>
                <a:gd name="T78" fmla="*/ 97 w 162"/>
                <a:gd name="T79" fmla="*/ 50 h 205"/>
                <a:gd name="T80" fmla="*/ 108 w 162"/>
                <a:gd name="T81" fmla="*/ 44 h 205"/>
                <a:gd name="T82" fmla="*/ 114 w 162"/>
                <a:gd name="T83" fmla="*/ 41 h 205"/>
                <a:gd name="T84" fmla="*/ 122 w 162"/>
                <a:gd name="T85" fmla="*/ 38 h 205"/>
                <a:gd name="T86" fmla="*/ 131 w 162"/>
                <a:gd name="T87" fmla="*/ 34 h 205"/>
                <a:gd name="T88" fmla="*/ 145 w 162"/>
                <a:gd name="T89" fmla="*/ 31 h 205"/>
                <a:gd name="T90" fmla="*/ 161 w 162"/>
                <a:gd name="T91" fmla="*/ 26 h 205"/>
                <a:gd name="T92" fmla="*/ 151 w 162"/>
                <a:gd name="T93" fmla="*/ 26 h 205"/>
                <a:gd name="T94" fmla="*/ 145 w 162"/>
                <a:gd name="T95" fmla="*/ 24 h 205"/>
                <a:gd name="T96" fmla="*/ 141 w 162"/>
                <a:gd name="T97" fmla="*/ 22 h 205"/>
                <a:gd name="T98" fmla="*/ 138 w 162"/>
                <a:gd name="T99" fmla="*/ 18 h 205"/>
                <a:gd name="T100" fmla="*/ 136 w 162"/>
                <a:gd name="T101" fmla="*/ 13 h 205"/>
                <a:gd name="T102" fmla="*/ 136 w 162"/>
                <a:gd name="T103" fmla="*/ 8 h 205"/>
                <a:gd name="T104" fmla="*/ 137 w 162"/>
                <a:gd name="T105" fmla="*/ 4 h 205"/>
                <a:gd name="T106" fmla="*/ 139 w 162"/>
                <a:gd name="T107" fmla="*/ 0 h 2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205">
                  <a:moveTo>
                    <a:pt x="139" y="0"/>
                  </a:moveTo>
                  <a:lnTo>
                    <a:pt x="124" y="1"/>
                  </a:lnTo>
                  <a:lnTo>
                    <a:pt x="114" y="3"/>
                  </a:lnTo>
                  <a:lnTo>
                    <a:pt x="107" y="6"/>
                  </a:lnTo>
                  <a:lnTo>
                    <a:pt x="100" y="8"/>
                  </a:lnTo>
                  <a:lnTo>
                    <a:pt x="92" y="12"/>
                  </a:lnTo>
                  <a:lnTo>
                    <a:pt x="82" y="17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7" y="38"/>
                  </a:lnTo>
                  <a:lnTo>
                    <a:pt x="50" y="47"/>
                  </a:lnTo>
                  <a:lnTo>
                    <a:pt x="44" y="55"/>
                  </a:lnTo>
                  <a:lnTo>
                    <a:pt x="37" y="64"/>
                  </a:lnTo>
                  <a:lnTo>
                    <a:pt x="31" y="75"/>
                  </a:lnTo>
                  <a:lnTo>
                    <a:pt x="25" y="86"/>
                  </a:lnTo>
                  <a:lnTo>
                    <a:pt x="21" y="97"/>
                  </a:lnTo>
                  <a:lnTo>
                    <a:pt x="15" y="110"/>
                  </a:lnTo>
                  <a:lnTo>
                    <a:pt x="12" y="124"/>
                  </a:lnTo>
                  <a:lnTo>
                    <a:pt x="8" y="137"/>
                  </a:lnTo>
                  <a:lnTo>
                    <a:pt x="5" y="150"/>
                  </a:lnTo>
                  <a:lnTo>
                    <a:pt x="3" y="163"/>
                  </a:lnTo>
                  <a:lnTo>
                    <a:pt x="1" y="177"/>
                  </a:lnTo>
                  <a:lnTo>
                    <a:pt x="0" y="204"/>
                  </a:lnTo>
                  <a:lnTo>
                    <a:pt x="16" y="204"/>
                  </a:lnTo>
                  <a:lnTo>
                    <a:pt x="16" y="195"/>
                  </a:lnTo>
                  <a:lnTo>
                    <a:pt x="17" y="182"/>
                  </a:lnTo>
                  <a:lnTo>
                    <a:pt x="18" y="170"/>
                  </a:lnTo>
                  <a:lnTo>
                    <a:pt x="21" y="164"/>
                  </a:lnTo>
                  <a:lnTo>
                    <a:pt x="22" y="155"/>
                  </a:lnTo>
                  <a:lnTo>
                    <a:pt x="26" y="137"/>
                  </a:lnTo>
                  <a:lnTo>
                    <a:pt x="29" y="127"/>
                  </a:lnTo>
                  <a:lnTo>
                    <a:pt x="35" y="115"/>
                  </a:lnTo>
                  <a:lnTo>
                    <a:pt x="41" y="104"/>
                  </a:lnTo>
                  <a:lnTo>
                    <a:pt x="49" y="94"/>
                  </a:lnTo>
                  <a:lnTo>
                    <a:pt x="56" y="84"/>
                  </a:lnTo>
                  <a:lnTo>
                    <a:pt x="64" y="76"/>
                  </a:lnTo>
                  <a:lnTo>
                    <a:pt x="72" y="67"/>
                  </a:lnTo>
                  <a:lnTo>
                    <a:pt x="81" y="60"/>
                  </a:lnTo>
                  <a:lnTo>
                    <a:pt x="91" y="53"/>
                  </a:lnTo>
                  <a:lnTo>
                    <a:pt x="97" y="50"/>
                  </a:lnTo>
                  <a:lnTo>
                    <a:pt x="108" y="44"/>
                  </a:lnTo>
                  <a:lnTo>
                    <a:pt x="114" y="41"/>
                  </a:lnTo>
                  <a:lnTo>
                    <a:pt x="122" y="38"/>
                  </a:lnTo>
                  <a:lnTo>
                    <a:pt x="131" y="34"/>
                  </a:lnTo>
                  <a:lnTo>
                    <a:pt x="145" y="31"/>
                  </a:lnTo>
                  <a:lnTo>
                    <a:pt x="161" y="26"/>
                  </a:lnTo>
                  <a:lnTo>
                    <a:pt x="151" y="26"/>
                  </a:lnTo>
                  <a:lnTo>
                    <a:pt x="145" y="24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6" y="13"/>
                  </a:lnTo>
                  <a:lnTo>
                    <a:pt x="136" y="8"/>
                  </a:lnTo>
                  <a:lnTo>
                    <a:pt x="137" y="4"/>
                  </a:lnTo>
                  <a:lnTo>
                    <a:pt x="139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8" name="Freeform 23">
              <a:extLst>
                <a:ext uri="{FF2B5EF4-FFF2-40B4-BE49-F238E27FC236}">
                  <a16:creationId xmlns:a16="http://schemas.microsoft.com/office/drawing/2014/main" id="{5E85897D-7BFA-4B23-A776-21B0DC44F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2114"/>
              <a:ext cx="149" cy="110"/>
            </a:xfrm>
            <a:custGeom>
              <a:avLst/>
              <a:gdLst>
                <a:gd name="T0" fmla="*/ 148 w 149"/>
                <a:gd name="T1" fmla="*/ 1 h 110"/>
                <a:gd name="T2" fmla="*/ 127 w 149"/>
                <a:gd name="T3" fmla="*/ 0 h 110"/>
                <a:gd name="T4" fmla="*/ 110 w 149"/>
                <a:gd name="T5" fmla="*/ 1 h 110"/>
                <a:gd name="T6" fmla="*/ 92 w 149"/>
                <a:gd name="T7" fmla="*/ 4 h 110"/>
                <a:gd name="T8" fmla="*/ 79 w 149"/>
                <a:gd name="T9" fmla="*/ 7 h 110"/>
                <a:gd name="T10" fmla="*/ 69 w 149"/>
                <a:gd name="T11" fmla="*/ 12 h 110"/>
                <a:gd name="T12" fmla="*/ 58 w 149"/>
                <a:gd name="T13" fmla="*/ 17 h 110"/>
                <a:gd name="T14" fmla="*/ 48 w 149"/>
                <a:gd name="T15" fmla="*/ 24 h 110"/>
                <a:gd name="T16" fmla="*/ 40 w 149"/>
                <a:gd name="T17" fmla="*/ 31 h 110"/>
                <a:gd name="T18" fmla="*/ 32 w 149"/>
                <a:gd name="T19" fmla="*/ 41 h 110"/>
                <a:gd name="T20" fmla="*/ 25 w 149"/>
                <a:gd name="T21" fmla="*/ 49 h 110"/>
                <a:gd name="T22" fmla="*/ 20 w 149"/>
                <a:gd name="T23" fmla="*/ 59 h 110"/>
                <a:gd name="T24" fmla="*/ 13 w 149"/>
                <a:gd name="T25" fmla="*/ 70 h 110"/>
                <a:gd name="T26" fmla="*/ 8 w 149"/>
                <a:gd name="T27" fmla="*/ 81 h 110"/>
                <a:gd name="T28" fmla="*/ 5 w 149"/>
                <a:gd name="T29" fmla="*/ 91 h 110"/>
                <a:gd name="T30" fmla="*/ 0 w 149"/>
                <a:gd name="T31" fmla="*/ 109 h 110"/>
                <a:gd name="T32" fmla="*/ 20 w 149"/>
                <a:gd name="T33" fmla="*/ 78 h 110"/>
                <a:gd name="T34" fmla="*/ 29 w 149"/>
                <a:gd name="T35" fmla="*/ 65 h 110"/>
                <a:gd name="T36" fmla="*/ 35 w 149"/>
                <a:gd name="T37" fmla="*/ 58 h 110"/>
                <a:gd name="T38" fmla="*/ 44 w 149"/>
                <a:gd name="T39" fmla="*/ 49 h 110"/>
                <a:gd name="T40" fmla="*/ 50 w 149"/>
                <a:gd name="T41" fmla="*/ 43 h 110"/>
                <a:gd name="T42" fmla="*/ 61 w 149"/>
                <a:gd name="T43" fmla="*/ 35 h 110"/>
                <a:gd name="T44" fmla="*/ 72 w 149"/>
                <a:gd name="T45" fmla="*/ 29 h 110"/>
                <a:gd name="T46" fmla="*/ 82 w 149"/>
                <a:gd name="T47" fmla="*/ 23 h 110"/>
                <a:gd name="T48" fmla="*/ 94 w 149"/>
                <a:gd name="T49" fmla="*/ 17 h 110"/>
                <a:gd name="T50" fmla="*/ 104 w 149"/>
                <a:gd name="T51" fmla="*/ 13 h 110"/>
                <a:gd name="T52" fmla="*/ 112 w 149"/>
                <a:gd name="T53" fmla="*/ 10 h 110"/>
                <a:gd name="T54" fmla="*/ 121 w 149"/>
                <a:gd name="T55" fmla="*/ 7 h 110"/>
                <a:gd name="T56" fmla="*/ 132 w 149"/>
                <a:gd name="T57" fmla="*/ 5 h 110"/>
                <a:gd name="T58" fmla="*/ 148 w 149"/>
                <a:gd name="T59" fmla="*/ 1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9" h="110">
                  <a:moveTo>
                    <a:pt x="148" y="1"/>
                  </a:moveTo>
                  <a:lnTo>
                    <a:pt x="127" y="0"/>
                  </a:lnTo>
                  <a:lnTo>
                    <a:pt x="110" y="1"/>
                  </a:lnTo>
                  <a:lnTo>
                    <a:pt x="92" y="4"/>
                  </a:lnTo>
                  <a:lnTo>
                    <a:pt x="79" y="7"/>
                  </a:lnTo>
                  <a:lnTo>
                    <a:pt x="69" y="12"/>
                  </a:lnTo>
                  <a:lnTo>
                    <a:pt x="58" y="17"/>
                  </a:lnTo>
                  <a:lnTo>
                    <a:pt x="48" y="24"/>
                  </a:lnTo>
                  <a:lnTo>
                    <a:pt x="40" y="31"/>
                  </a:lnTo>
                  <a:lnTo>
                    <a:pt x="32" y="41"/>
                  </a:lnTo>
                  <a:lnTo>
                    <a:pt x="25" y="49"/>
                  </a:lnTo>
                  <a:lnTo>
                    <a:pt x="20" y="59"/>
                  </a:lnTo>
                  <a:lnTo>
                    <a:pt x="13" y="70"/>
                  </a:lnTo>
                  <a:lnTo>
                    <a:pt x="8" y="81"/>
                  </a:lnTo>
                  <a:lnTo>
                    <a:pt x="5" y="91"/>
                  </a:lnTo>
                  <a:lnTo>
                    <a:pt x="0" y="109"/>
                  </a:lnTo>
                  <a:lnTo>
                    <a:pt x="20" y="78"/>
                  </a:lnTo>
                  <a:lnTo>
                    <a:pt x="29" y="65"/>
                  </a:lnTo>
                  <a:lnTo>
                    <a:pt x="35" y="58"/>
                  </a:lnTo>
                  <a:lnTo>
                    <a:pt x="44" y="49"/>
                  </a:lnTo>
                  <a:lnTo>
                    <a:pt x="50" y="43"/>
                  </a:lnTo>
                  <a:lnTo>
                    <a:pt x="61" y="35"/>
                  </a:lnTo>
                  <a:lnTo>
                    <a:pt x="72" y="29"/>
                  </a:lnTo>
                  <a:lnTo>
                    <a:pt x="82" y="23"/>
                  </a:lnTo>
                  <a:lnTo>
                    <a:pt x="94" y="17"/>
                  </a:lnTo>
                  <a:lnTo>
                    <a:pt x="104" y="13"/>
                  </a:lnTo>
                  <a:lnTo>
                    <a:pt x="112" y="10"/>
                  </a:lnTo>
                  <a:lnTo>
                    <a:pt x="121" y="7"/>
                  </a:lnTo>
                  <a:lnTo>
                    <a:pt x="132" y="5"/>
                  </a:lnTo>
                  <a:lnTo>
                    <a:pt x="148" y="1"/>
                  </a:lnTo>
                </a:path>
              </a:pathLst>
            </a:cu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9" name="Line 24">
              <a:extLst>
                <a:ext uri="{FF2B5EF4-FFF2-40B4-BE49-F238E27FC236}">
                  <a16:creationId xmlns:a16="http://schemas.microsoft.com/office/drawing/2014/main" id="{2F9F6B9D-8415-45B9-83A5-220BE16B7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" y="2116"/>
              <a:ext cx="0" cy="173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30" name="Line 25">
              <a:extLst>
                <a:ext uri="{FF2B5EF4-FFF2-40B4-BE49-F238E27FC236}">
                  <a16:creationId xmlns:a16="http://schemas.microsoft.com/office/drawing/2014/main" id="{E931DC4B-A807-4CBA-A577-0D890D1DA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" y="2118"/>
              <a:ext cx="0" cy="174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31" name="Freeform 26">
              <a:extLst>
                <a:ext uri="{FF2B5EF4-FFF2-40B4-BE49-F238E27FC236}">
                  <a16:creationId xmlns:a16="http://schemas.microsoft.com/office/drawing/2014/main" id="{F154EA1D-2CC1-4385-A3A8-D95ECA16A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2145"/>
              <a:ext cx="28" cy="17"/>
            </a:xfrm>
            <a:custGeom>
              <a:avLst/>
              <a:gdLst>
                <a:gd name="T0" fmla="*/ 24 w 28"/>
                <a:gd name="T1" fmla="*/ 0 h 17"/>
                <a:gd name="T2" fmla="*/ 0 w 28"/>
                <a:gd name="T3" fmla="*/ 0 h 17"/>
                <a:gd name="T4" fmla="*/ 0 w 28"/>
                <a:gd name="T5" fmla="*/ 8 h 17"/>
                <a:gd name="T6" fmla="*/ 10 w 28"/>
                <a:gd name="T7" fmla="*/ 8 h 17"/>
                <a:gd name="T8" fmla="*/ 13 w 28"/>
                <a:gd name="T9" fmla="*/ 12 h 17"/>
                <a:gd name="T10" fmla="*/ 15 w 28"/>
                <a:gd name="T11" fmla="*/ 14 h 17"/>
                <a:gd name="T12" fmla="*/ 18 w 28"/>
                <a:gd name="T13" fmla="*/ 16 h 17"/>
                <a:gd name="T14" fmla="*/ 20 w 28"/>
                <a:gd name="T15" fmla="*/ 14 h 17"/>
                <a:gd name="T16" fmla="*/ 24 w 28"/>
                <a:gd name="T17" fmla="*/ 12 h 17"/>
                <a:gd name="T18" fmla="*/ 25 w 28"/>
                <a:gd name="T19" fmla="*/ 11 h 17"/>
                <a:gd name="T20" fmla="*/ 26 w 28"/>
                <a:gd name="T21" fmla="*/ 8 h 17"/>
                <a:gd name="T22" fmla="*/ 26 w 28"/>
                <a:gd name="T23" fmla="*/ 3 h 17"/>
                <a:gd name="T24" fmla="*/ 27 w 28"/>
                <a:gd name="T25" fmla="*/ 0 h 17"/>
                <a:gd name="T26" fmla="*/ 24 w 28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17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24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4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32" name="Rectangle 27">
              <a:extLst>
                <a:ext uri="{FF2B5EF4-FFF2-40B4-BE49-F238E27FC236}">
                  <a16:creationId xmlns:a16="http://schemas.microsoft.com/office/drawing/2014/main" id="{1B42002A-0205-4625-ACB8-69ED4281E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2111"/>
              <a:ext cx="206" cy="7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33" name="Rectangle 28">
              <a:extLst>
                <a:ext uri="{FF2B5EF4-FFF2-40B4-BE49-F238E27FC236}">
                  <a16:creationId xmlns:a16="http://schemas.microsoft.com/office/drawing/2014/main" id="{FCC9A368-7D9F-4BB3-85C5-24E53B71E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" y="2115"/>
              <a:ext cx="179" cy="7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34" name="Rectangle 29">
              <a:extLst>
                <a:ext uri="{FF2B5EF4-FFF2-40B4-BE49-F238E27FC236}">
                  <a16:creationId xmlns:a16="http://schemas.microsoft.com/office/drawing/2014/main" id="{E26C6555-4441-459A-9598-29993A426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2145"/>
              <a:ext cx="141" cy="114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35" name="Rectangle 30">
              <a:extLst>
                <a:ext uri="{FF2B5EF4-FFF2-40B4-BE49-F238E27FC236}">
                  <a16:creationId xmlns:a16="http://schemas.microsoft.com/office/drawing/2014/main" id="{4E60EE68-E7A4-47F0-AF29-67CBBF255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" y="2145"/>
              <a:ext cx="7" cy="10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36" name="Rectangle 31">
              <a:extLst>
                <a:ext uri="{FF2B5EF4-FFF2-40B4-BE49-F238E27FC236}">
                  <a16:creationId xmlns:a16="http://schemas.microsoft.com/office/drawing/2014/main" id="{04EF8489-C451-40EA-B6DD-818D59B33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2144"/>
              <a:ext cx="5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37" name="Rectangle 32">
              <a:extLst>
                <a:ext uri="{FF2B5EF4-FFF2-40B4-BE49-F238E27FC236}">
                  <a16:creationId xmlns:a16="http://schemas.microsoft.com/office/drawing/2014/main" id="{36FE7437-89D4-45A0-ABB7-FFBCDFDF6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2144"/>
              <a:ext cx="6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38" name="Rectangle 33">
              <a:extLst>
                <a:ext uri="{FF2B5EF4-FFF2-40B4-BE49-F238E27FC236}">
                  <a16:creationId xmlns:a16="http://schemas.microsoft.com/office/drawing/2014/main" id="{33541EE5-A51B-4108-BC96-19278D829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2144"/>
              <a:ext cx="5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39" name="Rectangle 34">
              <a:extLst>
                <a:ext uri="{FF2B5EF4-FFF2-40B4-BE49-F238E27FC236}">
                  <a16:creationId xmlns:a16="http://schemas.microsoft.com/office/drawing/2014/main" id="{BF04D8D8-383F-4F62-8F6F-330147C87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2122"/>
              <a:ext cx="3" cy="9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40" name="Freeform 35">
              <a:extLst>
                <a:ext uri="{FF2B5EF4-FFF2-40B4-BE49-F238E27FC236}">
                  <a16:creationId xmlns:a16="http://schemas.microsoft.com/office/drawing/2014/main" id="{E330EBEB-7546-4ABD-BA27-C4913C8F1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118"/>
              <a:ext cx="44" cy="103"/>
            </a:xfrm>
            <a:custGeom>
              <a:avLst/>
              <a:gdLst>
                <a:gd name="T0" fmla="*/ 43 w 44"/>
                <a:gd name="T1" fmla="*/ 0 h 103"/>
                <a:gd name="T2" fmla="*/ 35 w 44"/>
                <a:gd name="T3" fmla="*/ 1 h 103"/>
                <a:gd name="T4" fmla="*/ 29 w 44"/>
                <a:gd name="T5" fmla="*/ 4 h 103"/>
                <a:gd name="T6" fmla="*/ 23 w 44"/>
                <a:gd name="T7" fmla="*/ 7 h 103"/>
                <a:gd name="T8" fmla="*/ 18 w 44"/>
                <a:gd name="T9" fmla="*/ 11 h 103"/>
                <a:gd name="T10" fmla="*/ 12 w 44"/>
                <a:gd name="T11" fmla="*/ 17 h 103"/>
                <a:gd name="T12" fmla="*/ 8 w 44"/>
                <a:gd name="T13" fmla="*/ 23 h 103"/>
                <a:gd name="T14" fmla="*/ 4 w 44"/>
                <a:gd name="T15" fmla="*/ 29 h 103"/>
                <a:gd name="T16" fmla="*/ 2 w 44"/>
                <a:gd name="T17" fmla="*/ 39 h 103"/>
                <a:gd name="T18" fmla="*/ 1 w 44"/>
                <a:gd name="T19" fmla="*/ 46 h 103"/>
                <a:gd name="T20" fmla="*/ 0 w 44"/>
                <a:gd name="T21" fmla="*/ 56 h 103"/>
                <a:gd name="T22" fmla="*/ 1 w 44"/>
                <a:gd name="T23" fmla="*/ 64 h 103"/>
                <a:gd name="T24" fmla="*/ 4 w 44"/>
                <a:gd name="T25" fmla="*/ 74 h 103"/>
                <a:gd name="T26" fmla="*/ 8 w 44"/>
                <a:gd name="T27" fmla="*/ 82 h 103"/>
                <a:gd name="T28" fmla="*/ 14 w 44"/>
                <a:gd name="T29" fmla="*/ 89 h 103"/>
                <a:gd name="T30" fmla="*/ 20 w 44"/>
                <a:gd name="T31" fmla="*/ 95 h 103"/>
                <a:gd name="T32" fmla="*/ 26 w 44"/>
                <a:gd name="T33" fmla="*/ 98 h 103"/>
                <a:gd name="T34" fmla="*/ 32 w 44"/>
                <a:gd name="T35" fmla="*/ 101 h 103"/>
                <a:gd name="T36" fmla="*/ 38 w 44"/>
                <a:gd name="T37" fmla="*/ 101 h 103"/>
                <a:gd name="T38" fmla="*/ 43 w 44"/>
                <a:gd name="T39" fmla="*/ 102 h 103"/>
                <a:gd name="T40" fmla="*/ 43 w 44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103">
                  <a:moveTo>
                    <a:pt x="43" y="0"/>
                  </a:moveTo>
                  <a:lnTo>
                    <a:pt x="35" y="1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8" y="11"/>
                  </a:lnTo>
                  <a:lnTo>
                    <a:pt x="12" y="17"/>
                  </a:lnTo>
                  <a:lnTo>
                    <a:pt x="8" y="23"/>
                  </a:lnTo>
                  <a:lnTo>
                    <a:pt x="4" y="29"/>
                  </a:lnTo>
                  <a:lnTo>
                    <a:pt x="2" y="39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4" y="74"/>
                  </a:lnTo>
                  <a:lnTo>
                    <a:pt x="8" y="82"/>
                  </a:lnTo>
                  <a:lnTo>
                    <a:pt x="14" y="89"/>
                  </a:lnTo>
                  <a:lnTo>
                    <a:pt x="20" y="95"/>
                  </a:lnTo>
                  <a:lnTo>
                    <a:pt x="26" y="98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43" y="102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1" name="Oval 36">
              <a:extLst>
                <a:ext uri="{FF2B5EF4-FFF2-40B4-BE49-F238E27FC236}">
                  <a16:creationId xmlns:a16="http://schemas.microsoft.com/office/drawing/2014/main" id="{E2D86F0D-A080-4F41-A568-2327F59F5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2135"/>
              <a:ext cx="129" cy="159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42" name="Oval 37">
              <a:extLst>
                <a:ext uri="{FF2B5EF4-FFF2-40B4-BE49-F238E27FC236}">
                  <a16:creationId xmlns:a16="http://schemas.microsoft.com/office/drawing/2014/main" id="{0A3C776E-B3DE-40FE-A098-24E6EABA5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" y="2156"/>
              <a:ext cx="95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43" name="Oval 38">
              <a:extLst>
                <a:ext uri="{FF2B5EF4-FFF2-40B4-BE49-F238E27FC236}">
                  <a16:creationId xmlns:a16="http://schemas.microsoft.com/office/drawing/2014/main" id="{A5ADDA82-6F5E-4860-A9D1-9A9B28C05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" y="2171"/>
              <a:ext cx="71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44" name="Line 39">
              <a:extLst>
                <a:ext uri="{FF2B5EF4-FFF2-40B4-BE49-F238E27FC236}">
                  <a16:creationId xmlns:a16="http://schemas.microsoft.com/office/drawing/2014/main" id="{A9D02626-1E22-46DB-8AD4-B91CA874E1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" y="2178"/>
              <a:ext cx="21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5" name="Line 40">
              <a:extLst>
                <a:ext uri="{FF2B5EF4-FFF2-40B4-BE49-F238E27FC236}">
                  <a16:creationId xmlns:a16="http://schemas.microsoft.com/office/drawing/2014/main" id="{DC65E2EC-C19A-457E-99D4-BB959D294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2172"/>
              <a:ext cx="0" cy="4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6" name="Line 41">
              <a:extLst>
                <a:ext uri="{FF2B5EF4-FFF2-40B4-BE49-F238E27FC236}">
                  <a16:creationId xmlns:a16="http://schemas.microsoft.com/office/drawing/2014/main" id="{872B5B98-C3A5-422B-9B6A-F478E8B29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9" y="2178"/>
              <a:ext cx="17" cy="3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7" name="Line 42">
              <a:extLst>
                <a:ext uri="{FF2B5EF4-FFF2-40B4-BE49-F238E27FC236}">
                  <a16:creationId xmlns:a16="http://schemas.microsoft.com/office/drawing/2014/main" id="{AA2CDE5F-069D-41CA-8F45-95A648B528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6" y="2192"/>
              <a:ext cx="30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8" name="Line 43">
              <a:extLst>
                <a:ext uri="{FF2B5EF4-FFF2-40B4-BE49-F238E27FC236}">
                  <a16:creationId xmlns:a16="http://schemas.microsoft.com/office/drawing/2014/main" id="{D08CBEAC-1A86-4257-81DF-DF14DD32F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" y="2194"/>
              <a:ext cx="32" cy="2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9" name="Line 44">
              <a:extLst>
                <a:ext uri="{FF2B5EF4-FFF2-40B4-BE49-F238E27FC236}">
                  <a16:creationId xmlns:a16="http://schemas.microsoft.com/office/drawing/2014/main" id="{C4B06074-753A-4568-BF5B-2B6FE20DC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47" y="2217"/>
              <a:ext cx="21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0" name="Line 45">
              <a:extLst>
                <a:ext uri="{FF2B5EF4-FFF2-40B4-BE49-F238E27FC236}">
                  <a16:creationId xmlns:a16="http://schemas.microsoft.com/office/drawing/2014/main" id="{210FAD34-5784-4C4F-9E3D-7EB80BAC8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9" y="2217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1" name="Line 46">
              <a:extLst>
                <a:ext uri="{FF2B5EF4-FFF2-40B4-BE49-F238E27FC236}">
                  <a16:creationId xmlns:a16="http://schemas.microsoft.com/office/drawing/2014/main" id="{49C65BB2-6C29-4E05-A058-C5EE95A30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9" y="2218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2" name="Line 47">
              <a:extLst>
                <a:ext uri="{FF2B5EF4-FFF2-40B4-BE49-F238E27FC236}">
                  <a16:creationId xmlns:a16="http://schemas.microsoft.com/office/drawing/2014/main" id="{A9748295-ACF4-4B27-BAF1-5B4F016C5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2214"/>
              <a:ext cx="31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3" name="Line 48">
              <a:extLst>
                <a:ext uri="{FF2B5EF4-FFF2-40B4-BE49-F238E27FC236}">
                  <a16:creationId xmlns:a16="http://schemas.microsoft.com/office/drawing/2014/main" id="{4CCCFB0E-EBF3-4C5E-9C8F-F6D25A358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2213"/>
              <a:ext cx="30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4" name="Line 49">
              <a:extLst>
                <a:ext uri="{FF2B5EF4-FFF2-40B4-BE49-F238E27FC236}">
                  <a16:creationId xmlns:a16="http://schemas.microsoft.com/office/drawing/2014/main" id="{F40D784E-D049-4593-A165-D263BE336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9" y="2214"/>
              <a:ext cx="76" cy="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5" name="Oval 50">
              <a:extLst>
                <a:ext uri="{FF2B5EF4-FFF2-40B4-BE49-F238E27FC236}">
                  <a16:creationId xmlns:a16="http://schemas.microsoft.com/office/drawing/2014/main" id="{BC919D70-0F24-4A4B-BFE0-73A4CFB9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2194"/>
              <a:ext cx="30" cy="40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56" name="Oval 51">
              <a:extLst>
                <a:ext uri="{FF2B5EF4-FFF2-40B4-BE49-F238E27FC236}">
                  <a16:creationId xmlns:a16="http://schemas.microsoft.com/office/drawing/2014/main" id="{2678A4F5-E7FD-4030-8036-7B7F0D9E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2202"/>
              <a:ext cx="17" cy="24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57" name="Arc 52">
              <a:extLst>
                <a:ext uri="{FF2B5EF4-FFF2-40B4-BE49-F238E27FC236}">
                  <a16:creationId xmlns:a16="http://schemas.microsoft.com/office/drawing/2014/main" id="{B9F3B615-C60E-45DF-8521-5EBBC975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189"/>
              <a:ext cx="200" cy="122"/>
            </a:xfrm>
            <a:custGeom>
              <a:avLst/>
              <a:gdLst>
                <a:gd name="T0" fmla="*/ 0 w 43197"/>
                <a:gd name="T1" fmla="*/ 0 h 21600"/>
                <a:gd name="T2" fmla="*/ 0 w 43197"/>
                <a:gd name="T3" fmla="*/ 0 h 21600"/>
                <a:gd name="T4" fmla="*/ 0 w 431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7" h="21600" fill="none" extrusionOk="0">
                  <a:moveTo>
                    <a:pt x="-1" y="21245"/>
                  </a:moveTo>
                  <a:cubicBezTo>
                    <a:pt x="193" y="9456"/>
                    <a:pt x="980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</a:path>
                <a:path w="43197" h="21600" stroke="0" extrusionOk="0">
                  <a:moveTo>
                    <a:pt x="-1" y="21245"/>
                  </a:moveTo>
                  <a:cubicBezTo>
                    <a:pt x="193" y="9456"/>
                    <a:pt x="980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  <a:lnTo>
                    <a:pt x="21597" y="21600"/>
                  </a:lnTo>
                  <a:lnTo>
                    <a:pt x="-1" y="21245"/>
                  </a:lnTo>
                  <a:close/>
                </a:path>
              </a:pathLst>
            </a:custGeom>
            <a:solidFill>
              <a:srgbClr val="20202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8" name="Freeform 53">
              <a:extLst>
                <a:ext uri="{FF2B5EF4-FFF2-40B4-BE49-F238E27FC236}">
                  <a16:creationId xmlns:a16="http://schemas.microsoft.com/office/drawing/2014/main" id="{0DC408C9-B903-4925-B543-E2BE3DD34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2154"/>
              <a:ext cx="255" cy="156"/>
            </a:xfrm>
            <a:custGeom>
              <a:avLst/>
              <a:gdLst>
                <a:gd name="T0" fmla="*/ 253 w 255"/>
                <a:gd name="T1" fmla="*/ 119 h 156"/>
                <a:gd name="T2" fmla="*/ 250 w 255"/>
                <a:gd name="T3" fmla="*/ 106 h 156"/>
                <a:gd name="T4" fmla="*/ 244 w 255"/>
                <a:gd name="T5" fmla="*/ 90 h 156"/>
                <a:gd name="T6" fmla="*/ 239 w 255"/>
                <a:gd name="T7" fmla="*/ 77 h 156"/>
                <a:gd name="T8" fmla="*/ 232 w 255"/>
                <a:gd name="T9" fmla="*/ 64 h 156"/>
                <a:gd name="T10" fmla="*/ 222 w 255"/>
                <a:gd name="T11" fmla="*/ 50 h 156"/>
                <a:gd name="T12" fmla="*/ 212 w 255"/>
                <a:gd name="T13" fmla="*/ 37 h 156"/>
                <a:gd name="T14" fmla="*/ 201 w 255"/>
                <a:gd name="T15" fmla="*/ 27 h 156"/>
                <a:gd name="T16" fmla="*/ 190 w 255"/>
                <a:gd name="T17" fmla="*/ 19 h 156"/>
                <a:gd name="T18" fmla="*/ 177 w 255"/>
                <a:gd name="T19" fmla="*/ 11 h 156"/>
                <a:gd name="T20" fmla="*/ 165 w 255"/>
                <a:gd name="T21" fmla="*/ 6 h 156"/>
                <a:gd name="T22" fmla="*/ 150 w 255"/>
                <a:gd name="T23" fmla="*/ 2 h 156"/>
                <a:gd name="T24" fmla="*/ 132 w 255"/>
                <a:gd name="T25" fmla="*/ 0 h 156"/>
                <a:gd name="T26" fmla="*/ 119 w 255"/>
                <a:gd name="T27" fmla="*/ 0 h 156"/>
                <a:gd name="T28" fmla="*/ 105 w 255"/>
                <a:gd name="T29" fmla="*/ 3 h 156"/>
                <a:gd name="T30" fmla="*/ 93 w 255"/>
                <a:gd name="T31" fmla="*/ 6 h 156"/>
                <a:gd name="T32" fmla="*/ 80 w 255"/>
                <a:gd name="T33" fmla="*/ 11 h 156"/>
                <a:gd name="T34" fmla="*/ 66 w 255"/>
                <a:gd name="T35" fmla="*/ 19 h 156"/>
                <a:gd name="T36" fmla="*/ 56 w 255"/>
                <a:gd name="T37" fmla="*/ 28 h 156"/>
                <a:gd name="T38" fmla="*/ 47 w 255"/>
                <a:gd name="T39" fmla="*/ 36 h 156"/>
                <a:gd name="T40" fmla="*/ 38 w 255"/>
                <a:gd name="T41" fmla="*/ 46 h 156"/>
                <a:gd name="T42" fmla="*/ 30 w 255"/>
                <a:gd name="T43" fmla="*/ 57 h 156"/>
                <a:gd name="T44" fmla="*/ 23 w 255"/>
                <a:gd name="T45" fmla="*/ 68 h 156"/>
                <a:gd name="T46" fmla="*/ 16 w 255"/>
                <a:gd name="T47" fmla="*/ 79 h 156"/>
                <a:gd name="T48" fmla="*/ 10 w 255"/>
                <a:gd name="T49" fmla="*/ 94 h 156"/>
                <a:gd name="T50" fmla="*/ 7 w 255"/>
                <a:gd name="T51" fmla="*/ 108 h 156"/>
                <a:gd name="T52" fmla="*/ 2 w 255"/>
                <a:gd name="T53" fmla="*/ 128 h 156"/>
                <a:gd name="T54" fmla="*/ 0 w 255"/>
                <a:gd name="T55" fmla="*/ 144 h 156"/>
                <a:gd name="T56" fmla="*/ 0 w 255"/>
                <a:gd name="T57" fmla="*/ 155 h 156"/>
                <a:gd name="T58" fmla="*/ 52 w 255"/>
                <a:gd name="T59" fmla="*/ 147 h 156"/>
                <a:gd name="T60" fmla="*/ 53 w 255"/>
                <a:gd name="T61" fmla="*/ 130 h 156"/>
                <a:gd name="T62" fmla="*/ 56 w 255"/>
                <a:gd name="T63" fmla="*/ 116 h 156"/>
                <a:gd name="T64" fmla="*/ 60 w 255"/>
                <a:gd name="T65" fmla="*/ 105 h 156"/>
                <a:gd name="T66" fmla="*/ 64 w 255"/>
                <a:gd name="T67" fmla="*/ 95 h 156"/>
                <a:gd name="T68" fmla="*/ 69 w 255"/>
                <a:gd name="T69" fmla="*/ 85 h 156"/>
                <a:gd name="T70" fmla="*/ 78 w 255"/>
                <a:gd name="T71" fmla="*/ 72 h 156"/>
                <a:gd name="T72" fmla="*/ 90 w 255"/>
                <a:gd name="T73" fmla="*/ 60 h 156"/>
                <a:gd name="T74" fmla="*/ 103 w 255"/>
                <a:gd name="T75" fmla="*/ 51 h 156"/>
                <a:gd name="T76" fmla="*/ 118 w 255"/>
                <a:gd name="T77" fmla="*/ 43 h 156"/>
                <a:gd name="T78" fmla="*/ 132 w 255"/>
                <a:gd name="T79" fmla="*/ 40 h 156"/>
                <a:gd name="T80" fmla="*/ 150 w 255"/>
                <a:gd name="T81" fmla="*/ 39 h 156"/>
                <a:gd name="T82" fmla="*/ 163 w 255"/>
                <a:gd name="T83" fmla="*/ 40 h 156"/>
                <a:gd name="T84" fmla="*/ 180 w 255"/>
                <a:gd name="T85" fmla="*/ 46 h 156"/>
                <a:gd name="T86" fmla="*/ 191 w 255"/>
                <a:gd name="T87" fmla="*/ 52 h 156"/>
                <a:gd name="T88" fmla="*/ 202 w 255"/>
                <a:gd name="T89" fmla="*/ 60 h 156"/>
                <a:gd name="T90" fmla="*/ 212 w 255"/>
                <a:gd name="T91" fmla="*/ 70 h 156"/>
                <a:gd name="T92" fmla="*/ 219 w 255"/>
                <a:gd name="T93" fmla="*/ 80 h 156"/>
                <a:gd name="T94" fmla="*/ 227 w 255"/>
                <a:gd name="T95" fmla="*/ 91 h 156"/>
                <a:gd name="T96" fmla="*/ 232 w 255"/>
                <a:gd name="T97" fmla="*/ 102 h 156"/>
                <a:gd name="T98" fmla="*/ 235 w 255"/>
                <a:gd name="T99" fmla="*/ 113 h 156"/>
                <a:gd name="T100" fmla="*/ 239 w 255"/>
                <a:gd name="T101" fmla="*/ 128 h 1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5" h="156">
                  <a:moveTo>
                    <a:pt x="254" y="128"/>
                  </a:moveTo>
                  <a:lnTo>
                    <a:pt x="253" y="119"/>
                  </a:lnTo>
                  <a:lnTo>
                    <a:pt x="251" y="113"/>
                  </a:lnTo>
                  <a:lnTo>
                    <a:pt x="250" y="106"/>
                  </a:lnTo>
                  <a:lnTo>
                    <a:pt x="247" y="98"/>
                  </a:lnTo>
                  <a:lnTo>
                    <a:pt x="244" y="90"/>
                  </a:lnTo>
                  <a:lnTo>
                    <a:pt x="242" y="84"/>
                  </a:lnTo>
                  <a:lnTo>
                    <a:pt x="239" y="77"/>
                  </a:lnTo>
                  <a:lnTo>
                    <a:pt x="235" y="70"/>
                  </a:lnTo>
                  <a:lnTo>
                    <a:pt x="232" y="64"/>
                  </a:lnTo>
                  <a:lnTo>
                    <a:pt x="228" y="57"/>
                  </a:lnTo>
                  <a:lnTo>
                    <a:pt x="222" y="50"/>
                  </a:lnTo>
                  <a:lnTo>
                    <a:pt x="216" y="42"/>
                  </a:lnTo>
                  <a:lnTo>
                    <a:pt x="212" y="37"/>
                  </a:lnTo>
                  <a:lnTo>
                    <a:pt x="206" y="32"/>
                  </a:lnTo>
                  <a:lnTo>
                    <a:pt x="201" y="27"/>
                  </a:lnTo>
                  <a:lnTo>
                    <a:pt x="195" y="23"/>
                  </a:lnTo>
                  <a:lnTo>
                    <a:pt x="190" y="19"/>
                  </a:lnTo>
                  <a:lnTo>
                    <a:pt x="183" y="15"/>
                  </a:lnTo>
                  <a:lnTo>
                    <a:pt x="177" y="11"/>
                  </a:lnTo>
                  <a:lnTo>
                    <a:pt x="170" y="9"/>
                  </a:lnTo>
                  <a:lnTo>
                    <a:pt x="165" y="6"/>
                  </a:lnTo>
                  <a:lnTo>
                    <a:pt x="157" y="4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3" y="1"/>
                  </a:lnTo>
                  <a:lnTo>
                    <a:pt x="105" y="3"/>
                  </a:lnTo>
                  <a:lnTo>
                    <a:pt x="100" y="4"/>
                  </a:lnTo>
                  <a:lnTo>
                    <a:pt x="93" y="6"/>
                  </a:lnTo>
                  <a:lnTo>
                    <a:pt x="87" y="9"/>
                  </a:lnTo>
                  <a:lnTo>
                    <a:pt x="80" y="11"/>
                  </a:lnTo>
                  <a:lnTo>
                    <a:pt x="73" y="16"/>
                  </a:lnTo>
                  <a:lnTo>
                    <a:pt x="66" y="19"/>
                  </a:lnTo>
                  <a:lnTo>
                    <a:pt x="61" y="24"/>
                  </a:lnTo>
                  <a:lnTo>
                    <a:pt x="56" y="28"/>
                  </a:lnTo>
                  <a:lnTo>
                    <a:pt x="51" y="32"/>
                  </a:lnTo>
                  <a:lnTo>
                    <a:pt x="47" y="36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52"/>
                  </a:lnTo>
                  <a:lnTo>
                    <a:pt x="30" y="57"/>
                  </a:lnTo>
                  <a:lnTo>
                    <a:pt x="26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6" y="79"/>
                  </a:lnTo>
                  <a:lnTo>
                    <a:pt x="13" y="87"/>
                  </a:lnTo>
                  <a:lnTo>
                    <a:pt x="10" y="94"/>
                  </a:lnTo>
                  <a:lnTo>
                    <a:pt x="8" y="101"/>
                  </a:lnTo>
                  <a:lnTo>
                    <a:pt x="7" y="108"/>
                  </a:lnTo>
                  <a:lnTo>
                    <a:pt x="4" y="118"/>
                  </a:lnTo>
                  <a:lnTo>
                    <a:pt x="2" y="12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52" y="155"/>
                  </a:lnTo>
                  <a:lnTo>
                    <a:pt x="52" y="147"/>
                  </a:lnTo>
                  <a:lnTo>
                    <a:pt x="53" y="138"/>
                  </a:lnTo>
                  <a:lnTo>
                    <a:pt x="53" y="130"/>
                  </a:lnTo>
                  <a:lnTo>
                    <a:pt x="55" y="122"/>
                  </a:lnTo>
                  <a:lnTo>
                    <a:pt x="56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2" y="99"/>
                  </a:lnTo>
                  <a:lnTo>
                    <a:pt x="64" y="95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73" y="80"/>
                  </a:lnTo>
                  <a:lnTo>
                    <a:pt x="78" y="72"/>
                  </a:lnTo>
                  <a:lnTo>
                    <a:pt x="85" y="66"/>
                  </a:lnTo>
                  <a:lnTo>
                    <a:pt x="90" y="60"/>
                  </a:lnTo>
                  <a:lnTo>
                    <a:pt x="97" y="55"/>
                  </a:lnTo>
                  <a:lnTo>
                    <a:pt x="103" y="51"/>
                  </a:lnTo>
                  <a:lnTo>
                    <a:pt x="111" y="47"/>
                  </a:lnTo>
                  <a:lnTo>
                    <a:pt x="118" y="43"/>
                  </a:lnTo>
                  <a:lnTo>
                    <a:pt x="126" y="41"/>
                  </a:lnTo>
                  <a:lnTo>
                    <a:pt x="132" y="40"/>
                  </a:lnTo>
                  <a:lnTo>
                    <a:pt x="141" y="39"/>
                  </a:lnTo>
                  <a:lnTo>
                    <a:pt x="150" y="39"/>
                  </a:lnTo>
                  <a:lnTo>
                    <a:pt x="156" y="39"/>
                  </a:lnTo>
                  <a:lnTo>
                    <a:pt x="163" y="40"/>
                  </a:lnTo>
                  <a:lnTo>
                    <a:pt x="171" y="43"/>
                  </a:lnTo>
                  <a:lnTo>
                    <a:pt x="180" y="46"/>
                  </a:lnTo>
                  <a:lnTo>
                    <a:pt x="186" y="48"/>
                  </a:lnTo>
                  <a:lnTo>
                    <a:pt x="191" y="52"/>
                  </a:lnTo>
                  <a:lnTo>
                    <a:pt x="196" y="56"/>
                  </a:lnTo>
                  <a:lnTo>
                    <a:pt x="202" y="60"/>
                  </a:lnTo>
                  <a:lnTo>
                    <a:pt x="206" y="65"/>
                  </a:lnTo>
                  <a:lnTo>
                    <a:pt x="212" y="70"/>
                  </a:lnTo>
                  <a:lnTo>
                    <a:pt x="216" y="75"/>
                  </a:lnTo>
                  <a:lnTo>
                    <a:pt x="219" y="80"/>
                  </a:lnTo>
                  <a:lnTo>
                    <a:pt x="224" y="86"/>
                  </a:lnTo>
                  <a:lnTo>
                    <a:pt x="227" y="91"/>
                  </a:lnTo>
                  <a:lnTo>
                    <a:pt x="229" y="96"/>
                  </a:lnTo>
                  <a:lnTo>
                    <a:pt x="232" y="102"/>
                  </a:lnTo>
                  <a:lnTo>
                    <a:pt x="233" y="107"/>
                  </a:lnTo>
                  <a:lnTo>
                    <a:pt x="235" y="113"/>
                  </a:lnTo>
                  <a:lnTo>
                    <a:pt x="237" y="119"/>
                  </a:lnTo>
                  <a:lnTo>
                    <a:pt x="239" y="128"/>
                  </a:lnTo>
                  <a:lnTo>
                    <a:pt x="254" y="128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9" name="Freeform 54">
              <a:extLst>
                <a:ext uri="{FF2B5EF4-FFF2-40B4-BE49-F238E27FC236}">
                  <a16:creationId xmlns:a16="http://schemas.microsoft.com/office/drawing/2014/main" id="{FF9A4DCF-8682-49CF-99EE-F54580B3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2234"/>
              <a:ext cx="43" cy="68"/>
            </a:xfrm>
            <a:custGeom>
              <a:avLst/>
              <a:gdLst>
                <a:gd name="T0" fmla="*/ 42 w 43"/>
                <a:gd name="T1" fmla="*/ 0 h 68"/>
                <a:gd name="T2" fmla="*/ 32 w 43"/>
                <a:gd name="T3" fmla="*/ 16 h 68"/>
                <a:gd name="T4" fmla="*/ 21 w 43"/>
                <a:gd name="T5" fmla="*/ 31 h 68"/>
                <a:gd name="T6" fmla="*/ 13 w 43"/>
                <a:gd name="T7" fmla="*/ 38 h 68"/>
                <a:gd name="T8" fmla="*/ 8 w 43"/>
                <a:gd name="T9" fmla="*/ 44 h 68"/>
                <a:gd name="T10" fmla="*/ 3 w 43"/>
                <a:gd name="T11" fmla="*/ 46 h 68"/>
                <a:gd name="T12" fmla="*/ 0 w 43"/>
                <a:gd name="T13" fmla="*/ 49 h 68"/>
                <a:gd name="T14" fmla="*/ 25 w 43"/>
                <a:gd name="T15" fmla="*/ 67 h 68"/>
                <a:gd name="T16" fmla="*/ 30 w 43"/>
                <a:gd name="T17" fmla="*/ 62 h 68"/>
                <a:gd name="T18" fmla="*/ 33 w 43"/>
                <a:gd name="T19" fmla="*/ 54 h 68"/>
                <a:gd name="T20" fmla="*/ 36 w 43"/>
                <a:gd name="T21" fmla="*/ 44 h 68"/>
                <a:gd name="T22" fmla="*/ 39 w 43"/>
                <a:gd name="T23" fmla="*/ 35 h 68"/>
                <a:gd name="T24" fmla="*/ 41 w 43"/>
                <a:gd name="T25" fmla="*/ 26 h 68"/>
                <a:gd name="T26" fmla="*/ 41 w 43"/>
                <a:gd name="T27" fmla="*/ 16 h 68"/>
                <a:gd name="T28" fmla="*/ 42 w 43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68">
                  <a:moveTo>
                    <a:pt x="42" y="0"/>
                  </a:moveTo>
                  <a:lnTo>
                    <a:pt x="32" y="16"/>
                  </a:lnTo>
                  <a:lnTo>
                    <a:pt x="21" y="31"/>
                  </a:lnTo>
                  <a:lnTo>
                    <a:pt x="13" y="38"/>
                  </a:lnTo>
                  <a:lnTo>
                    <a:pt x="8" y="44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25" y="67"/>
                  </a:lnTo>
                  <a:lnTo>
                    <a:pt x="30" y="62"/>
                  </a:lnTo>
                  <a:lnTo>
                    <a:pt x="33" y="54"/>
                  </a:lnTo>
                  <a:lnTo>
                    <a:pt x="36" y="44"/>
                  </a:lnTo>
                  <a:lnTo>
                    <a:pt x="39" y="35"/>
                  </a:lnTo>
                  <a:lnTo>
                    <a:pt x="41" y="26"/>
                  </a:lnTo>
                  <a:lnTo>
                    <a:pt x="41" y="16"/>
                  </a:lnTo>
                  <a:lnTo>
                    <a:pt x="42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0" name="Freeform 55">
              <a:extLst>
                <a:ext uri="{FF2B5EF4-FFF2-40B4-BE49-F238E27FC236}">
                  <a16:creationId xmlns:a16="http://schemas.microsoft.com/office/drawing/2014/main" id="{6953061F-5B72-4501-AA50-DF7F82022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2192"/>
              <a:ext cx="252" cy="118"/>
            </a:xfrm>
            <a:custGeom>
              <a:avLst/>
              <a:gdLst>
                <a:gd name="T0" fmla="*/ 251 w 252"/>
                <a:gd name="T1" fmla="*/ 108 h 118"/>
                <a:gd name="T2" fmla="*/ 220 w 252"/>
                <a:gd name="T3" fmla="*/ 117 h 118"/>
                <a:gd name="T4" fmla="*/ 1 w 252"/>
                <a:gd name="T5" fmla="*/ 116 h 118"/>
                <a:gd name="T6" fmla="*/ 0 w 252"/>
                <a:gd name="T7" fmla="*/ 95 h 118"/>
                <a:gd name="T8" fmla="*/ 21 w 252"/>
                <a:gd name="T9" fmla="*/ 91 h 118"/>
                <a:gd name="T10" fmla="*/ 35 w 252"/>
                <a:gd name="T11" fmla="*/ 88 h 118"/>
                <a:gd name="T12" fmla="*/ 50 w 252"/>
                <a:gd name="T13" fmla="*/ 79 h 118"/>
                <a:gd name="T14" fmla="*/ 63 w 252"/>
                <a:gd name="T15" fmla="*/ 67 h 118"/>
                <a:gd name="T16" fmla="*/ 81 w 252"/>
                <a:gd name="T17" fmla="*/ 48 h 118"/>
                <a:gd name="T18" fmla="*/ 93 w 252"/>
                <a:gd name="T19" fmla="*/ 35 h 118"/>
                <a:gd name="T20" fmla="*/ 111 w 252"/>
                <a:gd name="T21" fmla="*/ 16 h 118"/>
                <a:gd name="T22" fmla="*/ 131 w 252"/>
                <a:gd name="T23" fmla="*/ 6 h 118"/>
                <a:gd name="T24" fmla="*/ 147 w 252"/>
                <a:gd name="T25" fmla="*/ 1 h 118"/>
                <a:gd name="T26" fmla="*/ 169 w 252"/>
                <a:gd name="T27" fmla="*/ 0 h 118"/>
                <a:gd name="T28" fmla="*/ 187 w 252"/>
                <a:gd name="T29" fmla="*/ 2 h 118"/>
                <a:gd name="T30" fmla="*/ 205 w 252"/>
                <a:gd name="T31" fmla="*/ 9 h 118"/>
                <a:gd name="T32" fmla="*/ 220 w 252"/>
                <a:gd name="T33" fmla="*/ 20 h 118"/>
                <a:gd name="T34" fmla="*/ 233 w 252"/>
                <a:gd name="T35" fmla="*/ 36 h 118"/>
                <a:gd name="T36" fmla="*/ 240 w 252"/>
                <a:gd name="T37" fmla="*/ 65 h 118"/>
                <a:gd name="T38" fmla="*/ 241 w 252"/>
                <a:gd name="T39" fmla="*/ 86 h 118"/>
                <a:gd name="T40" fmla="*/ 251 w 252"/>
                <a:gd name="T41" fmla="*/ 87 h 118"/>
                <a:gd name="T42" fmla="*/ 251 w 252"/>
                <a:gd name="T43" fmla="*/ 108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2" h="118">
                  <a:moveTo>
                    <a:pt x="251" y="108"/>
                  </a:moveTo>
                  <a:lnTo>
                    <a:pt x="220" y="117"/>
                  </a:lnTo>
                  <a:lnTo>
                    <a:pt x="1" y="116"/>
                  </a:lnTo>
                  <a:lnTo>
                    <a:pt x="0" y="95"/>
                  </a:lnTo>
                  <a:lnTo>
                    <a:pt x="21" y="91"/>
                  </a:lnTo>
                  <a:lnTo>
                    <a:pt x="35" y="88"/>
                  </a:lnTo>
                  <a:lnTo>
                    <a:pt x="50" y="79"/>
                  </a:lnTo>
                  <a:lnTo>
                    <a:pt x="63" y="67"/>
                  </a:lnTo>
                  <a:lnTo>
                    <a:pt x="81" y="48"/>
                  </a:lnTo>
                  <a:lnTo>
                    <a:pt x="93" y="35"/>
                  </a:lnTo>
                  <a:lnTo>
                    <a:pt x="111" y="16"/>
                  </a:lnTo>
                  <a:lnTo>
                    <a:pt x="131" y="6"/>
                  </a:lnTo>
                  <a:lnTo>
                    <a:pt x="147" y="1"/>
                  </a:lnTo>
                  <a:lnTo>
                    <a:pt x="169" y="0"/>
                  </a:lnTo>
                  <a:lnTo>
                    <a:pt x="187" y="2"/>
                  </a:lnTo>
                  <a:lnTo>
                    <a:pt x="205" y="9"/>
                  </a:lnTo>
                  <a:lnTo>
                    <a:pt x="220" y="20"/>
                  </a:lnTo>
                  <a:lnTo>
                    <a:pt x="233" y="36"/>
                  </a:lnTo>
                  <a:lnTo>
                    <a:pt x="240" y="65"/>
                  </a:lnTo>
                  <a:lnTo>
                    <a:pt x="241" y="86"/>
                  </a:lnTo>
                  <a:lnTo>
                    <a:pt x="251" y="87"/>
                  </a:lnTo>
                  <a:lnTo>
                    <a:pt x="251" y="108"/>
                  </a:lnTo>
                </a:path>
              </a:pathLst>
            </a:custGeom>
            <a:solidFill>
              <a:srgbClr val="20202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1" name="Freeform 56">
              <a:extLst>
                <a:ext uri="{FF2B5EF4-FFF2-40B4-BE49-F238E27FC236}">
                  <a16:creationId xmlns:a16="http://schemas.microsoft.com/office/drawing/2014/main" id="{F1154A9F-6A3F-472B-BD94-55C3E3817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2152"/>
              <a:ext cx="528" cy="158"/>
            </a:xfrm>
            <a:custGeom>
              <a:avLst/>
              <a:gdLst>
                <a:gd name="T0" fmla="*/ 511 w 528"/>
                <a:gd name="T1" fmla="*/ 107 h 158"/>
                <a:gd name="T2" fmla="*/ 507 w 528"/>
                <a:gd name="T3" fmla="*/ 85 h 158"/>
                <a:gd name="T4" fmla="*/ 504 w 528"/>
                <a:gd name="T5" fmla="*/ 66 h 158"/>
                <a:gd name="T6" fmla="*/ 500 w 528"/>
                <a:gd name="T7" fmla="*/ 53 h 158"/>
                <a:gd name="T8" fmla="*/ 491 w 528"/>
                <a:gd name="T9" fmla="*/ 39 h 158"/>
                <a:gd name="T10" fmla="*/ 478 w 528"/>
                <a:gd name="T11" fmla="*/ 25 h 158"/>
                <a:gd name="T12" fmla="*/ 460 w 528"/>
                <a:gd name="T13" fmla="*/ 12 h 158"/>
                <a:gd name="T14" fmla="*/ 443 w 528"/>
                <a:gd name="T15" fmla="*/ 4 h 158"/>
                <a:gd name="T16" fmla="*/ 420 w 528"/>
                <a:gd name="T17" fmla="*/ 0 h 158"/>
                <a:gd name="T18" fmla="*/ 397 w 528"/>
                <a:gd name="T19" fmla="*/ 0 h 158"/>
                <a:gd name="T20" fmla="*/ 371 w 528"/>
                <a:gd name="T21" fmla="*/ 4 h 158"/>
                <a:gd name="T22" fmla="*/ 351 w 528"/>
                <a:gd name="T23" fmla="*/ 13 h 158"/>
                <a:gd name="T24" fmla="*/ 338 w 528"/>
                <a:gd name="T25" fmla="*/ 23 h 158"/>
                <a:gd name="T26" fmla="*/ 317 w 528"/>
                <a:gd name="T27" fmla="*/ 43 h 158"/>
                <a:gd name="T28" fmla="*/ 275 w 528"/>
                <a:gd name="T29" fmla="*/ 84 h 158"/>
                <a:gd name="T30" fmla="*/ 263 w 528"/>
                <a:gd name="T31" fmla="*/ 97 h 158"/>
                <a:gd name="T32" fmla="*/ 249 w 528"/>
                <a:gd name="T33" fmla="*/ 109 h 158"/>
                <a:gd name="T34" fmla="*/ 232 w 528"/>
                <a:gd name="T35" fmla="*/ 120 h 158"/>
                <a:gd name="T36" fmla="*/ 210 w 528"/>
                <a:gd name="T37" fmla="*/ 130 h 158"/>
                <a:gd name="T38" fmla="*/ 0 w 528"/>
                <a:gd name="T39" fmla="*/ 131 h 158"/>
                <a:gd name="T40" fmla="*/ 2 w 528"/>
                <a:gd name="T41" fmla="*/ 142 h 158"/>
                <a:gd name="T42" fmla="*/ 4 w 528"/>
                <a:gd name="T43" fmla="*/ 157 h 158"/>
                <a:gd name="T44" fmla="*/ 253 w 528"/>
                <a:gd name="T45" fmla="*/ 137 h 158"/>
                <a:gd name="T46" fmla="*/ 280 w 528"/>
                <a:gd name="T47" fmla="*/ 135 h 158"/>
                <a:gd name="T48" fmla="*/ 294 w 528"/>
                <a:gd name="T49" fmla="*/ 129 h 158"/>
                <a:gd name="T50" fmla="*/ 308 w 528"/>
                <a:gd name="T51" fmla="*/ 119 h 158"/>
                <a:gd name="T52" fmla="*/ 322 w 528"/>
                <a:gd name="T53" fmla="*/ 107 h 158"/>
                <a:gd name="T54" fmla="*/ 338 w 528"/>
                <a:gd name="T55" fmla="*/ 91 h 158"/>
                <a:gd name="T56" fmla="*/ 348 w 528"/>
                <a:gd name="T57" fmla="*/ 80 h 158"/>
                <a:gd name="T58" fmla="*/ 363 w 528"/>
                <a:gd name="T59" fmla="*/ 64 h 158"/>
                <a:gd name="T60" fmla="*/ 381 w 528"/>
                <a:gd name="T61" fmla="*/ 52 h 158"/>
                <a:gd name="T62" fmla="*/ 398 w 528"/>
                <a:gd name="T63" fmla="*/ 48 h 158"/>
                <a:gd name="T64" fmla="*/ 421 w 528"/>
                <a:gd name="T65" fmla="*/ 46 h 158"/>
                <a:gd name="T66" fmla="*/ 442 w 528"/>
                <a:gd name="T67" fmla="*/ 50 h 158"/>
                <a:gd name="T68" fmla="*/ 460 w 528"/>
                <a:gd name="T69" fmla="*/ 57 h 158"/>
                <a:gd name="T70" fmla="*/ 473 w 528"/>
                <a:gd name="T71" fmla="*/ 68 h 158"/>
                <a:gd name="T72" fmla="*/ 481 w 528"/>
                <a:gd name="T73" fmla="*/ 81 h 158"/>
                <a:gd name="T74" fmla="*/ 488 w 528"/>
                <a:gd name="T75" fmla="*/ 98 h 158"/>
                <a:gd name="T76" fmla="*/ 491 w 528"/>
                <a:gd name="T77" fmla="*/ 117 h 158"/>
                <a:gd name="T78" fmla="*/ 502 w 528"/>
                <a:gd name="T79" fmla="*/ 130 h 158"/>
                <a:gd name="T80" fmla="*/ 507 w 528"/>
                <a:gd name="T81" fmla="*/ 146 h 158"/>
                <a:gd name="T82" fmla="*/ 517 w 528"/>
                <a:gd name="T83" fmla="*/ 144 h 158"/>
                <a:gd name="T84" fmla="*/ 527 w 528"/>
                <a:gd name="T85" fmla="*/ 119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8" h="158">
                  <a:moveTo>
                    <a:pt x="512" y="119"/>
                  </a:moveTo>
                  <a:lnTo>
                    <a:pt x="511" y="107"/>
                  </a:lnTo>
                  <a:lnTo>
                    <a:pt x="510" y="96"/>
                  </a:lnTo>
                  <a:lnTo>
                    <a:pt x="507" y="85"/>
                  </a:lnTo>
                  <a:lnTo>
                    <a:pt x="505" y="74"/>
                  </a:lnTo>
                  <a:lnTo>
                    <a:pt x="504" y="66"/>
                  </a:lnTo>
                  <a:lnTo>
                    <a:pt x="502" y="61"/>
                  </a:lnTo>
                  <a:lnTo>
                    <a:pt x="500" y="53"/>
                  </a:lnTo>
                  <a:lnTo>
                    <a:pt x="495" y="46"/>
                  </a:lnTo>
                  <a:lnTo>
                    <a:pt x="491" y="39"/>
                  </a:lnTo>
                  <a:lnTo>
                    <a:pt x="485" y="32"/>
                  </a:lnTo>
                  <a:lnTo>
                    <a:pt x="478" y="25"/>
                  </a:lnTo>
                  <a:lnTo>
                    <a:pt x="469" y="18"/>
                  </a:lnTo>
                  <a:lnTo>
                    <a:pt x="460" y="12"/>
                  </a:lnTo>
                  <a:lnTo>
                    <a:pt x="452" y="8"/>
                  </a:lnTo>
                  <a:lnTo>
                    <a:pt x="443" y="4"/>
                  </a:lnTo>
                  <a:lnTo>
                    <a:pt x="430" y="1"/>
                  </a:lnTo>
                  <a:lnTo>
                    <a:pt x="420" y="0"/>
                  </a:lnTo>
                  <a:lnTo>
                    <a:pt x="408" y="0"/>
                  </a:lnTo>
                  <a:lnTo>
                    <a:pt x="397" y="0"/>
                  </a:lnTo>
                  <a:lnTo>
                    <a:pt x="383" y="2"/>
                  </a:lnTo>
                  <a:lnTo>
                    <a:pt x="371" y="4"/>
                  </a:lnTo>
                  <a:lnTo>
                    <a:pt x="359" y="8"/>
                  </a:lnTo>
                  <a:lnTo>
                    <a:pt x="351" y="13"/>
                  </a:lnTo>
                  <a:lnTo>
                    <a:pt x="345" y="17"/>
                  </a:lnTo>
                  <a:lnTo>
                    <a:pt x="338" y="23"/>
                  </a:lnTo>
                  <a:lnTo>
                    <a:pt x="327" y="32"/>
                  </a:lnTo>
                  <a:lnTo>
                    <a:pt x="317" y="43"/>
                  </a:lnTo>
                  <a:lnTo>
                    <a:pt x="308" y="51"/>
                  </a:lnTo>
                  <a:lnTo>
                    <a:pt x="275" y="84"/>
                  </a:lnTo>
                  <a:lnTo>
                    <a:pt x="269" y="91"/>
                  </a:lnTo>
                  <a:lnTo>
                    <a:pt x="263" y="97"/>
                  </a:lnTo>
                  <a:lnTo>
                    <a:pt x="258" y="103"/>
                  </a:lnTo>
                  <a:lnTo>
                    <a:pt x="249" y="109"/>
                  </a:lnTo>
                  <a:lnTo>
                    <a:pt x="241" y="115"/>
                  </a:lnTo>
                  <a:lnTo>
                    <a:pt x="232" y="120"/>
                  </a:lnTo>
                  <a:lnTo>
                    <a:pt x="224" y="124"/>
                  </a:lnTo>
                  <a:lnTo>
                    <a:pt x="210" y="130"/>
                  </a:lnTo>
                  <a:lnTo>
                    <a:pt x="204" y="131"/>
                  </a:lnTo>
                  <a:lnTo>
                    <a:pt x="0" y="131"/>
                  </a:lnTo>
                  <a:lnTo>
                    <a:pt x="1" y="136"/>
                  </a:lnTo>
                  <a:lnTo>
                    <a:pt x="2" y="142"/>
                  </a:lnTo>
                  <a:lnTo>
                    <a:pt x="3" y="149"/>
                  </a:lnTo>
                  <a:lnTo>
                    <a:pt x="4" y="157"/>
                  </a:lnTo>
                  <a:lnTo>
                    <a:pt x="253" y="157"/>
                  </a:lnTo>
                  <a:lnTo>
                    <a:pt x="253" y="137"/>
                  </a:lnTo>
                  <a:lnTo>
                    <a:pt x="270" y="137"/>
                  </a:lnTo>
                  <a:lnTo>
                    <a:pt x="280" y="135"/>
                  </a:lnTo>
                  <a:lnTo>
                    <a:pt x="286" y="132"/>
                  </a:lnTo>
                  <a:lnTo>
                    <a:pt x="294" y="129"/>
                  </a:lnTo>
                  <a:lnTo>
                    <a:pt x="301" y="125"/>
                  </a:lnTo>
                  <a:lnTo>
                    <a:pt x="308" y="119"/>
                  </a:lnTo>
                  <a:lnTo>
                    <a:pt x="314" y="114"/>
                  </a:lnTo>
                  <a:lnTo>
                    <a:pt x="322" y="107"/>
                  </a:lnTo>
                  <a:lnTo>
                    <a:pt x="330" y="99"/>
                  </a:lnTo>
                  <a:lnTo>
                    <a:pt x="338" y="91"/>
                  </a:lnTo>
                  <a:lnTo>
                    <a:pt x="344" y="86"/>
                  </a:lnTo>
                  <a:lnTo>
                    <a:pt x="348" y="80"/>
                  </a:lnTo>
                  <a:lnTo>
                    <a:pt x="356" y="71"/>
                  </a:lnTo>
                  <a:lnTo>
                    <a:pt x="363" y="64"/>
                  </a:lnTo>
                  <a:lnTo>
                    <a:pt x="373" y="57"/>
                  </a:lnTo>
                  <a:lnTo>
                    <a:pt x="381" y="52"/>
                  </a:lnTo>
                  <a:lnTo>
                    <a:pt x="389" y="49"/>
                  </a:lnTo>
                  <a:lnTo>
                    <a:pt x="398" y="48"/>
                  </a:lnTo>
                  <a:lnTo>
                    <a:pt x="410" y="46"/>
                  </a:lnTo>
                  <a:lnTo>
                    <a:pt x="421" y="46"/>
                  </a:lnTo>
                  <a:lnTo>
                    <a:pt x="433" y="48"/>
                  </a:lnTo>
                  <a:lnTo>
                    <a:pt x="442" y="50"/>
                  </a:lnTo>
                  <a:lnTo>
                    <a:pt x="452" y="53"/>
                  </a:lnTo>
                  <a:lnTo>
                    <a:pt x="460" y="57"/>
                  </a:lnTo>
                  <a:lnTo>
                    <a:pt x="466" y="62"/>
                  </a:lnTo>
                  <a:lnTo>
                    <a:pt x="473" y="68"/>
                  </a:lnTo>
                  <a:lnTo>
                    <a:pt x="478" y="74"/>
                  </a:lnTo>
                  <a:lnTo>
                    <a:pt x="481" y="81"/>
                  </a:lnTo>
                  <a:lnTo>
                    <a:pt x="486" y="89"/>
                  </a:lnTo>
                  <a:lnTo>
                    <a:pt x="488" y="98"/>
                  </a:lnTo>
                  <a:lnTo>
                    <a:pt x="490" y="109"/>
                  </a:lnTo>
                  <a:lnTo>
                    <a:pt x="491" y="117"/>
                  </a:lnTo>
                  <a:lnTo>
                    <a:pt x="492" y="130"/>
                  </a:lnTo>
                  <a:lnTo>
                    <a:pt x="502" y="130"/>
                  </a:lnTo>
                  <a:lnTo>
                    <a:pt x="502" y="148"/>
                  </a:lnTo>
                  <a:lnTo>
                    <a:pt x="507" y="146"/>
                  </a:lnTo>
                  <a:lnTo>
                    <a:pt x="512" y="145"/>
                  </a:lnTo>
                  <a:lnTo>
                    <a:pt x="517" y="144"/>
                  </a:lnTo>
                  <a:lnTo>
                    <a:pt x="527" y="144"/>
                  </a:lnTo>
                  <a:lnTo>
                    <a:pt x="527" y="119"/>
                  </a:lnTo>
                  <a:lnTo>
                    <a:pt x="512" y="119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2" name="Oval 57">
              <a:extLst>
                <a:ext uri="{FF2B5EF4-FFF2-40B4-BE49-F238E27FC236}">
                  <a16:creationId xmlns:a16="http://schemas.microsoft.com/office/drawing/2014/main" id="{7C5C97E8-44AB-4115-9D27-5B9922A91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214"/>
              <a:ext cx="129" cy="158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63" name="Oval 58">
              <a:extLst>
                <a:ext uri="{FF2B5EF4-FFF2-40B4-BE49-F238E27FC236}">
                  <a16:creationId xmlns:a16="http://schemas.microsoft.com/office/drawing/2014/main" id="{D2ECE96D-74A8-4E3A-B4C0-D3910D8D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2234"/>
              <a:ext cx="95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64" name="Oval 59">
              <a:extLst>
                <a:ext uri="{FF2B5EF4-FFF2-40B4-BE49-F238E27FC236}">
                  <a16:creationId xmlns:a16="http://schemas.microsoft.com/office/drawing/2014/main" id="{AAA488CB-B508-4999-9A15-78E66066E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2249"/>
              <a:ext cx="71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65" name="Line 60">
              <a:extLst>
                <a:ext uri="{FF2B5EF4-FFF2-40B4-BE49-F238E27FC236}">
                  <a16:creationId xmlns:a16="http://schemas.microsoft.com/office/drawing/2014/main" id="{0B26F5C0-4D28-4411-A497-E5CC7F0BE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" y="2257"/>
              <a:ext cx="22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6" name="Line 61">
              <a:extLst>
                <a:ext uri="{FF2B5EF4-FFF2-40B4-BE49-F238E27FC236}">
                  <a16:creationId xmlns:a16="http://schemas.microsoft.com/office/drawing/2014/main" id="{77955C5B-50E1-48A8-8E8B-F228E9851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2249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7" name="Line 62">
              <a:extLst>
                <a:ext uri="{FF2B5EF4-FFF2-40B4-BE49-F238E27FC236}">
                  <a16:creationId xmlns:a16="http://schemas.microsoft.com/office/drawing/2014/main" id="{7C70C7EC-512B-4A76-87F4-2F6F44349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8" y="2255"/>
              <a:ext cx="18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8" name="Line 63">
              <a:extLst>
                <a:ext uri="{FF2B5EF4-FFF2-40B4-BE49-F238E27FC236}">
                  <a16:creationId xmlns:a16="http://schemas.microsoft.com/office/drawing/2014/main" id="{B30EED94-1008-42BD-A6FF-4085AFF6A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3" y="2271"/>
              <a:ext cx="31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69" name="Line 64">
              <a:extLst>
                <a:ext uri="{FF2B5EF4-FFF2-40B4-BE49-F238E27FC236}">
                  <a16:creationId xmlns:a16="http://schemas.microsoft.com/office/drawing/2014/main" id="{8E8943C8-E320-474C-A8DD-0A3EC9E100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6" y="2272"/>
              <a:ext cx="32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70" name="Line 65">
              <a:extLst>
                <a:ext uri="{FF2B5EF4-FFF2-40B4-BE49-F238E27FC236}">
                  <a16:creationId xmlns:a16="http://schemas.microsoft.com/office/drawing/2014/main" id="{B0CA15FF-574F-422B-8564-B4C8EBAFD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5" y="2296"/>
              <a:ext cx="21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71" name="Line 66">
              <a:extLst>
                <a:ext uri="{FF2B5EF4-FFF2-40B4-BE49-F238E27FC236}">
                  <a16:creationId xmlns:a16="http://schemas.microsoft.com/office/drawing/2014/main" id="{BF18A891-641F-4CF9-B4DF-CD8FC7AB3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6" y="2297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72" name="Line 67">
              <a:extLst>
                <a:ext uri="{FF2B5EF4-FFF2-40B4-BE49-F238E27FC236}">
                  <a16:creationId xmlns:a16="http://schemas.microsoft.com/office/drawing/2014/main" id="{ED5786BC-B470-4C93-9636-3033454C7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7" y="2297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73" name="Line 68">
              <a:extLst>
                <a:ext uri="{FF2B5EF4-FFF2-40B4-BE49-F238E27FC236}">
                  <a16:creationId xmlns:a16="http://schemas.microsoft.com/office/drawing/2014/main" id="{7FD46E59-76B7-418D-A949-C838C807E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4" y="2292"/>
              <a:ext cx="31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74" name="Line 69">
              <a:extLst>
                <a:ext uri="{FF2B5EF4-FFF2-40B4-BE49-F238E27FC236}">
                  <a16:creationId xmlns:a16="http://schemas.microsoft.com/office/drawing/2014/main" id="{9857828C-F208-4167-97A8-DF1D71351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" y="2292"/>
              <a:ext cx="29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75" name="Line 70">
              <a:extLst>
                <a:ext uri="{FF2B5EF4-FFF2-40B4-BE49-F238E27FC236}">
                  <a16:creationId xmlns:a16="http://schemas.microsoft.com/office/drawing/2014/main" id="{0A41F609-727F-464B-8D91-EA4544CBB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7" y="2293"/>
              <a:ext cx="76" cy="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76" name="Oval 71">
              <a:extLst>
                <a:ext uri="{FF2B5EF4-FFF2-40B4-BE49-F238E27FC236}">
                  <a16:creationId xmlns:a16="http://schemas.microsoft.com/office/drawing/2014/main" id="{51FC2593-C02F-4712-A823-F2CD0C62A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274"/>
              <a:ext cx="31" cy="39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77" name="Oval 72">
              <a:extLst>
                <a:ext uri="{FF2B5EF4-FFF2-40B4-BE49-F238E27FC236}">
                  <a16:creationId xmlns:a16="http://schemas.microsoft.com/office/drawing/2014/main" id="{57AAFA38-9034-4AC4-BC51-6929A6F78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" y="2282"/>
              <a:ext cx="17" cy="23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78" name="Oval 73">
              <a:extLst>
                <a:ext uri="{FF2B5EF4-FFF2-40B4-BE49-F238E27FC236}">
                  <a16:creationId xmlns:a16="http://schemas.microsoft.com/office/drawing/2014/main" id="{BF6F5456-A264-4867-9BCB-2FDD8CBE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" y="2216"/>
              <a:ext cx="130" cy="160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79" name="Oval 74">
              <a:extLst>
                <a:ext uri="{FF2B5EF4-FFF2-40B4-BE49-F238E27FC236}">
                  <a16:creationId xmlns:a16="http://schemas.microsoft.com/office/drawing/2014/main" id="{CC4E81C1-7B6A-4ED1-A179-C634A99A0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" y="2236"/>
              <a:ext cx="94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80" name="Oval 75">
              <a:extLst>
                <a:ext uri="{FF2B5EF4-FFF2-40B4-BE49-F238E27FC236}">
                  <a16:creationId xmlns:a16="http://schemas.microsoft.com/office/drawing/2014/main" id="{65E9D316-C45C-4D82-A9AA-34E5EBB69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2251"/>
              <a:ext cx="72" cy="89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81" name="Line 76">
              <a:extLst>
                <a:ext uri="{FF2B5EF4-FFF2-40B4-BE49-F238E27FC236}">
                  <a16:creationId xmlns:a16="http://schemas.microsoft.com/office/drawing/2014/main" id="{AEB424E3-F802-4334-86F1-3825777FE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" y="2260"/>
              <a:ext cx="21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2" name="Line 77">
              <a:extLst>
                <a:ext uri="{FF2B5EF4-FFF2-40B4-BE49-F238E27FC236}">
                  <a16:creationId xmlns:a16="http://schemas.microsoft.com/office/drawing/2014/main" id="{265815BD-3A69-47F9-BE35-131F19F22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" y="2253"/>
              <a:ext cx="0" cy="4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3" name="Line 78">
              <a:extLst>
                <a:ext uri="{FF2B5EF4-FFF2-40B4-BE49-F238E27FC236}">
                  <a16:creationId xmlns:a16="http://schemas.microsoft.com/office/drawing/2014/main" id="{86F32A84-239C-4C2C-BEE3-D2FF1D5AD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" y="2257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4" name="Line 79">
              <a:extLst>
                <a:ext uri="{FF2B5EF4-FFF2-40B4-BE49-F238E27FC236}">
                  <a16:creationId xmlns:a16="http://schemas.microsoft.com/office/drawing/2014/main" id="{129544B3-E8DB-4670-891B-0E1141BCD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8" y="2274"/>
              <a:ext cx="29" cy="2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5" name="Line 80">
              <a:extLst>
                <a:ext uri="{FF2B5EF4-FFF2-40B4-BE49-F238E27FC236}">
                  <a16:creationId xmlns:a16="http://schemas.microsoft.com/office/drawing/2014/main" id="{4D3D7986-B1D9-4B06-BB6E-1056DE793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" y="2274"/>
              <a:ext cx="32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6" name="Line 81">
              <a:extLst>
                <a:ext uri="{FF2B5EF4-FFF2-40B4-BE49-F238E27FC236}">
                  <a16:creationId xmlns:a16="http://schemas.microsoft.com/office/drawing/2014/main" id="{8602D9FB-6E48-4717-9812-DB02C41DD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1" y="2298"/>
              <a:ext cx="20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7" name="Line 82">
              <a:extLst>
                <a:ext uri="{FF2B5EF4-FFF2-40B4-BE49-F238E27FC236}">
                  <a16:creationId xmlns:a16="http://schemas.microsoft.com/office/drawing/2014/main" id="{04BD5AAA-5F90-4F97-9353-95827A5E5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" y="2301"/>
              <a:ext cx="0" cy="4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8" name="Line 83">
              <a:extLst>
                <a:ext uri="{FF2B5EF4-FFF2-40B4-BE49-F238E27FC236}">
                  <a16:creationId xmlns:a16="http://schemas.microsoft.com/office/drawing/2014/main" id="{132B5866-08BE-4D10-91F6-48755C09B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" y="2299"/>
              <a:ext cx="20" cy="3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89" name="Line 84">
              <a:extLst>
                <a:ext uri="{FF2B5EF4-FFF2-40B4-BE49-F238E27FC236}">
                  <a16:creationId xmlns:a16="http://schemas.microsoft.com/office/drawing/2014/main" id="{A94BF512-C79F-4257-BB59-AC1FAB8BB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" y="2295"/>
              <a:ext cx="31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90" name="Line 85">
              <a:extLst>
                <a:ext uri="{FF2B5EF4-FFF2-40B4-BE49-F238E27FC236}">
                  <a16:creationId xmlns:a16="http://schemas.microsoft.com/office/drawing/2014/main" id="{7AB59128-AAD2-4B09-A948-6E5385D42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" y="2295"/>
              <a:ext cx="30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91" name="Line 86">
              <a:extLst>
                <a:ext uri="{FF2B5EF4-FFF2-40B4-BE49-F238E27FC236}">
                  <a16:creationId xmlns:a16="http://schemas.microsoft.com/office/drawing/2014/main" id="{9AC92E9B-D62F-4463-91FE-E81B978D5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298"/>
              <a:ext cx="76" cy="0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92" name="Oval 87">
              <a:extLst>
                <a:ext uri="{FF2B5EF4-FFF2-40B4-BE49-F238E27FC236}">
                  <a16:creationId xmlns:a16="http://schemas.microsoft.com/office/drawing/2014/main" id="{871B9C31-722C-4FC5-A459-E26EA785D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" y="2276"/>
              <a:ext cx="31" cy="40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93" name="Oval 88">
              <a:extLst>
                <a:ext uri="{FF2B5EF4-FFF2-40B4-BE49-F238E27FC236}">
                  <a16:creationId xmlns:a16="http://schemas.microsoft.com/office/drawing/2014/main" id="{0EFCF113-8817-4A4E-9270-EAF59FC24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285"/>
              <a:ext cx="17" cy="23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94222" name="Line 90">
            <a:extLst>
              <a:ext uri="{FF2B5EF4-FFF2-40B4-BE49-F238E27FC236}">
                <a16:creationId xmlns:a16="http://schemas.microsoft.com/office/drawing/2014/main" id="{051A87A2-DD47-45C8-BB63-7DC01B8D7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9389" y="4876800"/>
            <a:ext cx="940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3" name="Freeform 91">
            <a:extLst>
              <a:ext uri="{FF2B5EF4-FFF2-40B4-BE49-F238E27FC236}">
                <a16:creationId xmlns:a16="http://schemas.microsoft.com/office/drawing/2014/main" id="{3D4F86CC-538B-42A1-AC5F-EB7E751CB92B}"/>
              </a:ext>
            </a:extLst>
          </p:cNvPr>
          <p:cNvSpPr>
            <a:spLocks/>
          </p:cNvSpPr>
          <p:nvPr/>
        </p:nvSpPr>
        <p:spPr bwMode="auto">
          <a:xfrm>
            <a:off x="3043238" y="3729038"/>
            <a:ext cx="909638" cy="82550"/>
          </a:xfrm>
          <a:custGeom>
            <a:avLst/>
            <a:gdLst>
              <a:gd name="T0" fmla="*/ 0 w 573"/>
              <a:gd name="T1" fmla="*/ 2147483646 h 52"/>
              <a:gd name="T2" fmla="*/ 2147483646 w 573"/>
              <a:gd name="T3" fmla="*/ 2147483646 h 52"/>
              <a:gd name="T4" fmla="*/ 2147483646 w 573"/>
              <a:gd name="T5" fmla="*/ 2147483646 h 52"/>
              <a:gd name="T6" fmla="*/ 2147483646 w 573"/>
              <a:gd name="T7" fmla="*/ 2147483646 h 52"/>
              <a:gd name="T8" fmla="*/ 2147483646 w 573"/>
              <a:gd name="T9" fmla="*/ 0 h 52"/>
              <a:gd name="T10" fmla="*/ 2147483646 w 573"/>
              <a:gd name="T11" fmla="*/ 0 h 52"/>
              <a:gd name="T12" fmla="*/ 2147483646 w 573"/>
              <a:gd name="T13" fmla="*/ 0 h 52"/>
              <a:gd name="T14" fmla="*/ 2147483646 w 573"/>
              <a:gd name="T15" fmla="*/ 2147483646 h 52"/>
              <a:gd name="T16" fmla="*/ 2147483646 w 573"/>
              <a:gd name="T17" fmla="*/ 2147483646 h 52"/>
              <a:gd name="T18" fmla="*/ 2147483646 w 573"/>
              <a:gd name="T19" fmla="*/ 2147483646 h 52"/>
              <a:gd name="T20" fmla="*/ 2147483646 w 573"/>
              <a:gd name="T21" fmla="*/ 2147483646 h 52"/>
              <a:gd name="T22" fmla="*/ 2147483646 w 573"/>
              <a:gd name="T23" fmla="*/ 2147483646 h 52"/>
              <a:gd name="T24" fmla="*/ 2147483646 w 573"/>
              <a:gd name="T25" fmla="*/ 2147483646 h 52"/>
              <a:gd name="T26" fmla="*/ 2147483646 w 573"/>
              <a:gd name="T27" fmla="*/ 2147483646 h 52"/>
              <a:gd name="T28" fmla="*/ 2147483646 w 573"/>
              <a:gd name="T29" fmla="*/ 2147483646 h 52"/>
              <a:gd name="T30" fmla="*/ 2147483646 w 573"/>
              <a:gd name="T31" fmla="*/ 2147483646 h 52"/>
              <a:gd name="T32" fmla="*/ 2147483646 w 573"/>
              <a:gd name="T33" fmla="*/ 2147483646 h 52"/>
              <a:gd name="T34" fmla="*/ 2147483646 w 573"/>
              <a:gd name="T35" fmla="*/ 2147483646 h 52"/>
              <a:gd name="T36" fmla="*/ 2147483646 w 573"/>
              <a:gd name="T37" fmla="*/ 2147483646 h 52"/>
              <a:gd name="T38" fmla="*/ 2147483646 w 573"/>
              <a:gd name="T39" fmla="*/ 2147483646 h 52"/>
              <a:gd name="T40" fmla="*/ 2147483646 w 573"/>
              <a:gd name="T41" fmla="*/ 2147483646 h 52"/>
              <a:gd name="T42" fmla="*/ 2147483646 w 573"/>
              <a:gd name="T43" fmla="*/ 2147483646 h 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73" h="52">
                <a:moveTo>
                  <a:pt x="0" y="36"/>
                </a:moveTo>
                <a:lnTo>
                  <a:pt x="36" y="38"/>
                </a:lnTo>
                <a:lnTo>
                  <a:pt x="77" y="26"/>
                </a:lnTo>
                <a:lnTo>
                  <a:pt x="110" y="6"/>
                </a:lnTo>
                <a:lnTo>
                  <a:pt x="134" y="0"/>
                </a:lnTo>
                <a:lnTo>
                  <a:pt x="159" y="0"/>
                </a:lnTo>
                <a:lnTo>
                  <a:pt x="184" y="0"/>
                </a:lnTo>
                <a:lnTo>
                  <a:pt x="209" y="13"/>
                </a:lnTo>
                <a:lnTo>
                  <a:pt x="234" y="32"/>
                </a:lnTo>
                <a:lnTo>
                  <a:pt x="259" y="45"/>
                </a:lnTo>
                <a:lnTo>
                  <a:pt x="283" y="51"/>
                </a:lnTo>
                <a:lnTo>
                  <a:pt x="308" y="51"/>
                </a:lnTo>
                <a:lnTo>
                  <a:pt x="341" y="32"/>
                </a:lnTo>
                <a:lnTo>
                  <a:pt x="366" y="26"/>
                </a:lnTo>
                <a:lnTo>
                  <a:pt x="390" y="19"/>
                </a:lnTo>
                <a:lnTo>
                  <a:pt x="415" y="26"/>
                </a:lnTo>
                <a:lnTo>
                  <a:pt x="440" y="26"/>
                </a:lnTo>
                <a:lnTo>
                  <a:pt x="465" y="32"/>
                </a:lnTo>
                <a:lnTo>
                  <a:pt x="490" y="38"/>
                </a:lnTo>
                <a:lnTo>
                  <a:pt x="522" y="38"/>
                </a:lnTo>
                <a:lnTo>
                  <a:pt x="547" y="38"/>
                </a:lnTo>
                <a:lnTo>
                  <a:pt x="572" y="3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4" name="Freeform 92">
            <a:extLst>
              <a:ext uri="{FF2B5EF4-FFF2-40B4-BE49-F238E27FC236}">
                <a16:creationId xmlns:a16="http://schemas.microsoft.com/office/drawing/2014/main" id="{C5F4C382-C70C-45CF-A8D4-114F3D974C8B}"/>
              </a:ext>
            </a:extLst>
          </p:cNvPr>
          <p:cNvSpPr>
            <a:spLocks/>
          </p:cNvSpPr>
          <p:nvPr/>
        </p:nvSpPr>
        <p:spPr bwMode="auto">
          <a:xfrm>
            <a:off x="3125788" y="3886200"/>
            <a:ext cx="908050" cy="101600"/>
          </a:xfrm>
          <a:custGeom>
            <a:avLst/>
            <a:gdLst>
              <a:gd name="T0" fmla="*/ 0 w 572"/>
              <a:gd name="T1" fmla="*/ 2147483646 h 64"/>
              <a:gd name="T2" fmla="*/ 2147483646 w 572"/>
              <a:gd name="T3" fmla="*/ 2147483646 h 64"/>
              <a:gd name="T4" fmla="*/ 2147483646 w 572"/>
              <a:gd name="T5" fmla="*/ 2147483646 h 64"/>
              <a:gd name="T6" fmla="*/ 2147483646 w 572"/>
              <a:gd name="T7" fmla="*/ 2147483646 h 64"/>
              <a:gd name="T8" fmla="*/ 2147483646 w 572"/>
              <a:gd name="T9" fmla="*/ 0 h 64"/>
              <a:gd name="T10" fmla="*/ 2147483646 w 572"/>
              <a:gd name="T11" fmla="*/ 0 h 64"/>
              <a:gd name="T12" fmla="*/ 2147483646 w 572"/>
              <a:gd name="T13" fmla="*/ 2147483646 h 64"/>
              <a:gd name="T14" fmla="*/ 2147483646 w 572"/>
              <a:gd name="T15" fmla="*/ 2147483646 h 64"/>
              <a:gd name="T16" fmla="*/ 2147483646 w 572"/>
              <a:gd name="T17" fmla="*/ 2147483646 h 64"/>
              <a:gd name="T18" fmla="*/ 2147483646 w 572"/>
              <a:gd name="T19" fmla="*/ 2147483646 h 64"/>
              <a:gd name="T20" fmla="*/ 2147483646 w 572"/>
              <a:gd name="T21" fmla="*/ 2147483646 h 64"/>
              <a:gd name="T22" fmla="*/ 2147483646 w 572"/>
              <a:gd name="T23" fmla="*/ 2147483646 h 64"/>
              <a:gd name="T24" fmla="*/ 2147483646 w 572"/>
              <a:gd name="T25" fmla="*/ 2147483646 h 64"/>
              <a:gd name="T26" fmla="*/ 2147483646 w 572"/>
              <a:gd name="T27" fmla="*/ 2147483646 h 64"/>
              <a:gd name="T28" fmla="*/ 2147483646 w 572"/>
              <a:gd name="T29" fmla="*/ 2147483646 h 64"/>
              <a:gd name="T30" fmla="*/ 2147483646 w 572"/>
              <a:gd name="T31" fmla="*/ 2147483646 h 64"/>
              <a:gd name="T32" fmla="*/ 2147483646 w 572"/>
              <a:gd name="T33" fmla="*/ 2147483646 h 64"/>
              <a:gd name="T34" fmla="*/ 2147483646 w 572"/>
              <a:gd name="T35" fmla="*/ 2147483646 h 64"/>
              <a:gd name="T36" fmla="*/ 2147483646 w 572"/>
              <a:gd name="T37" fmla="*/ 2147483646 h 64"/>
              <a:gd name="T38" fmla="*/ 2147483646 w 572"/>
              <a:gd name="T39" fmla="*/ 2147483646 h 64"/>
              <a:gd name="T40" fmla="*/ 2147483646 w 572"/>
              <a:gd name="T41" fmla="*/ 2147483646 h 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2" h="64">
                <a:moveTo>
                  <a:pt x="0" y="50"/>
                </a:moveTo>
                <a:lnTo>
                  <a:pt x="27" y="32"/>
                </a:lnTo>
                <a:lnTo>
                  <a:pt x="71" y="16"/>
                </a:lnTo>
                <a:lnTo>
                  <a:pt x="98" y="8"/>
                </a:lnTo>
                <a:lnTo>
                  <a:pt x="125" y="0"/>
                </a:lnTo>
                <a:lnTo>
                  <a:pt x="151" y="0"/>
                </a:lnTo>
                <a:lnTo>
                  <a:pt x="178" y="8"/>
                </a:lnTo>
                <a:lnTo>
                  <a:pt x="205" y="32"/>
                </a:lnTo>
                <a:lnTo>
                  <a:pt x="241" y="47"/>
                </a:lnTo>
                <a:lnTo>
                  <a:pt x="277" y="55"/>
                </a:lnTo>
                <a:lnTo>
                  <a:pt x="304" y="55"/>
                </a:lnTo>
                <a:lnTo>
                  <a:pt x="330" y="55"/>
                </a:lnTo>
                <a:lnTo>
                  <a:pt x="357" y="63"/>
                </a:lnTo>
                <a:lnTo>
                  <a:pt x="384" y="55"/>
                </a:lnTo>
                <a:lnTo>
                  <a:pt x="411" y="55"/>
                </a:lnTo>
                <a:lnTo>
                  <a:pt x="437" y="47"/>
                </a:lnTo>
                <a:lnTo>
                  <a:pt x="464" y="47"/>
                </a:lnTo>
                <a:lnTo>
                  <a:pt x="491" y="47"/>
                </a:lnTo>
                <a:lnTo>
                  <a:pt x="518" y="32"/>
                </a:lnTo>
                <a:lnTo>
                  <a:pt x="544" y="32"/>
                </a:lnTo>
                <a:lnTo>
                  <a:pt x="571" y="3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5" name="Freeform 93">
            <a:extLst>
              <a:ext uri="{FF2B5EF4-FFF2-40B4-BE49-F238E27FC236}">
                <a16:creationId xmlns:a16="http://schemas.microsoft.com/office/drawing/2014/main" id="{23557279-47D1-48CE-ADCC-57F92D58AAAB}"/>
              </a:ext>
            </a:extLst>
          </p:cNvPr>
          <p:cNvSpPr>
            <a:spLocks/>
          </p:cNvSpPr>
          <p:nvPr/>
        </p:nvSpPr>
        <p:spPr bwMode="auto">
          <a:xfrm>
            <a:off x="3125788" y="4038600"/>
            <a:ext cx="827088" cy="77788"/>
          </a:xfrm>
          <a:custGeom>
            <a:avLst/>
            <a:gdLst>
              <a:gd name="T0" fmla="*/ 0 w 521"/>
              <a:gd name="T1" fmla="*/ 0 h 49"/>
              <a:gd name="T2" fmla="*/ 2147483646 w 521"/>
              <a:gd name="T3" fmla="*/ 2147483646 h 49"/>
              <a:gd name="T4" fmla="*/ 2147483646 w 521"/>
              <a:gd name="T5" fmla="*/ 2147483646 h 49"/>
              <a:gd name="T6" fmla="*/ 2147483646 w 521"/>
              <a:gd name="T7" fmla="*/ 2147483646 h 49"/>
              <a:gd name="T8" fmla="*/ 2147483646 w 521"/>
              <a:gd name="T9" fmla="*/ 2147483646 h 49"/>
              <a:gd name="T10" fmla="*/ 2147483646 w 521"/>
              <a:gd name="T11" fmla="*/ 2147483646 h 49"/>
              <a:gd name="T12" fmla="*/ 2147483646 w 521"/>
              <a:gd name="T13" fmla="*/ 2147483646 h 49"/>
              <a:gd name="T14" fmla="*/ 2147483646 w 521"/>
              <a:gd name="T15" fmla="*/ 2147483646 h 49"/>
              <a:gd name="T16" fmla="*/ 2147483646 w 521"/>
              <a:gd name="T17" fmla="*/ 2147483646 h 49"/>
              <a:gd name="T18" fmla="*/ 2147483646 w 521"/>
              <a:gd name="T19" fmla="*/ 2147483646 h 49"/>
              <a:gd name="T20" fmla="*/ 2147483646 w 521"/>
              <a:gd name="T21" fmla="*/ 2147483646 h 49"/>
              <a:gd name="T22" fmla="*/ 2147483646 w 521"/>
              <a:gd name="T23" fmla="*/ 2147483646 h 49"/>
              <a:gd name="T24" fmla="*/ 2147483646 w 521"/>
              <a:gd name="T25" fmla="*/ 2147483646 h 49"/>
              <a:gd name="T26" fmla="*/ 2147483646 w 521"/>
              <a:gd name="T27" fmla="*/ 2147483646 h 49"/>
              <a:gd name="T28" fmla="*/ 2147483646 w 521"/>
              <a:gd name="T29" fmla="*/ 2147483646 h 49"/>
              <a:gd name="T30" fmla="*/ 2147483646 w 521"/>
              <a:gd name="T31" fmla="*/ 2147483646 h 49"/>
              <a:gd name="T32" fmla="*/ 2147483646 w 521"/>
              <a:gd name="T33" fmla="*/ 2147483646 h 49"/>
              <a:gd name="T34" fmla="*/ 2147483646 w 521"/>
              <a:gd name="T35" fmla="*/ 2147483646 h 49"/>
              <a:gd name="T36" fmla="*/ 2147483646 w 521"/>
              <a:gd name="T37" fmla="*/ 2147483646 h 49"/>
              <a:gd name="T38" fmla="*/ 2147483646 w 521"/>
              <a:gd name="T39" fmla="*/ 2147483646 h 49"/>
              <a:gd name="T40" fmla="*/ 2147483646 w 521"/>
              <a:gd name="T41" fmla="*/ 2147483646 h 49"/>
              <a:gd name="T42" fmla="*/ 2147483646 w 521"/>
              <a:gd name="T43" fmla="*/ 2147483646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21" h="49">
                <a:moveTo>
                  <a:pt x="0" y="0"/>
                </a:moveTo>
                <a:lnTo>
                  <a:pt x="25" y="2"/>
                </a:lnTo>
                <a:lnTo>
                  <a:pt x="49" y="2"/>
                </a:lnTo>
                <a:lnTo>
                  <a:pt x="74" y="2"/>
                </a:lnTo>
                <a:lnTo>
                  <a:pt x="97" y="2"/>
                </a:lnTo>
                <a:lnTo>
                  <a:pt x="122" y="9"/>
                </a:lnTo>
                <a:lnTo>
                  <a:pt x="146" y="15"/>
                </a:lnTo>
                <a:lnTo>
                  <a:pt x="171" y="22"/>
                </a:lnTo>
                <a:lnTo>
                  <a:pt x="204" y="22"/>
                </a:lnTo>
                <a:lnTo>
                  <a:pt x="227" y="28"/>
                </a:lnTo>
                <a:lnTo>
                  <a:pt x="252" y="28"/>
                </a:lnTo>
                <a:lnTo>
                  <a:pt x="276" y="22"/>
                </a:lnTo>
                <a:lnTo>
                  <a:pt x="301" y="22"/>
                </a:lnTo>
                <a:lnTo>
                  <a:pt x="325" y="22"/>
                </a:lnTo>
                <a:lnTo>
                  <a:pt x="350" y="22"/>
                </a:lnTo>
                <a:lnTo>
                  <a:pt x="374" y="22"/>
                </a:lnTo>
                <a:lnTo>
                  <a:pt x="399" y="28"/>
                </a:lnTo>
                <a:lnTo>
                  <a:pt x="422" y="35"/>
                </a:lnTo>
                <a:lnTo>
                  <a:pt x="447" y="41"/>
                </a:lnTo>
                <a:lnTo>
                  <a:pt x="471" y="48"/>
                </a:lnTo>
                <a:lnTo>
                  <a:pt x="496" y="41"/>
                </a:lnTo>
                <a:lnTo>
                  <a:pt x="520" y="4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26" name="Group 170">
            <a:extLst>
              <a:ext uri="{FF2B5EF4-FFF2-40B4-BE49-F238E27FC236}">
                <a16:creationId xmlns:a16="http://schemas.microsoft.com/office/drawing/2014/main" id="{A1D7D40F-9193-412A-BB04-61CCC35ED2F9}"/>
              </a:ext>
            </a:extLst>
          </p:cNvPr>
          <p:cNvGrpSpPr>
            <a:grpSpLocks/>
          </p:cNvGrpSpPr>
          <p:nvPr/>
        </p:nvGrpSpPr>
        <p:grpSpPr bwMode="auto">
          <a:xfrm>
            <a:off x="4254502" y="3105150"/>
            <a:ext cx="1241425" cy="706438"/>
            <a:chOff x="1959" y="1956"/>
            <a:chExt cx="782" cy="445"/>
          </a:xfrm>
        </p:grpSpPr>
        <p:sp>
          <p:nvSpPr>
            <p:cNvPr id="94642" name="Freeform 94">
              <a:extLst>
                <a:ext uri="{FF2B5EF4-FFF2-40B4-BE49-F238E27FC236}">
                  <a16:creationId xmlns:a16="http://schemas.microsoft.com/office/drawing/2014/main" id="{B2A96DE5-9667-4A56-92CA-1D43A95D9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956"/>
              <a:ext cx="300" cy="155"/>
            </a:xfrm>
            <a:custGeom>
              <a:avLst/>
              <a:gdLst>
                <a:gd name="T0" fmla="*/ 299 w 300"/>
                <a:gd name="T1" fmla="*/ 45 h 155"/>
                <a:gd name="T2" fmla="*/ 299 w 300"/>
                <a:gd name="T3" fmla="*/ 43 h 155"/>
                <a:gd name="T4" fmla="*/ 297 w 300"/>
                <a:gd name="T5" fmla="*/ 41 h 155"/>
                <a:gd name="T6" fmla="*/ 295 w 300"/>
                <a:gd name="T7" fmla="*/ 40 h 155"/>
                <a:gd name="T8" fmla="*/ 292 w 300"/>
                <a:gd name="T9" fmla="*/ 37 h 155"/>
                <a:gd name="T10" fmla="*/ 289 w 300"/>
                <a:gd name="T11" fmla="*/ 36 h 155"/>
                <a:gd name="T12" fmla="*/ 286 w 300"/>
                <a:gd name="T13" fmla="*/ 35 h 155"/>
                <a:gd name="T14" fmla="*/ 139 w 300"/>
                <a:gd name="T15" fmla="*/ 6 h 155"/>
                <a:gd name="T16" fmla="*/ 92 w 300"/>
                <a:gd name="T17" fmla="*/ 0 h 155"/>
                <a:gd name="T18" fmla="*/ 34 w 300"/>
                <a:gd name="T19" fmla="*/ 13 h 155"/>
                <a:gd name="T20" fmla="*/ 0 w 300"/>
                <a:gd name="T21" fmla="*/ 134 h 155"/>
                <a:gd name="T22" fmla="*/ 36 w 300"/>
                <a:gd name="T23" fmla="*/ 148 h 155"/>
                <a:gd name="T24" fmla="*/ 104 w 300"/>
                <a:gd name="T25" fmla="*/ 154 h 155"/>
                <a:gd name="T26" fmla="*/ 123 w 300"/>
                <a:gd name="T27" fmla="*/ 142 h 155"/>
                <a:gd name="T28" fmla="*/ 144 w 300"/>
                <a:gd name="T29" fmla="*/ 39 h 155"/>
                <a:gd name="T30" fmla="*/ 286 w 300"/>
                <a:gd name="T31" fmla="*/ 56 h 155"/>
                <a:gd name="T32" fmla="*/ 288 w 300"/>
                <a:gd name="T33" fmla="*/ 56 h 155"/>
                <a:gd name="T34" fmla="*/ 291 w 300"/>
                <a:gd name="T35" fmla="*/ 56 h 155"/>
                <a:gd name="T36" fmla="*/ 295 w 300"/>
                <a:gd name="T37" fmla="*/ 54 h 155"/>
                <a:gd name="T38" fmla="*/ 297 w 300"/>
                <a:gd name="T39" fmla="*/ 52 h 155"/>
                <a:gd name="T40" fmla="*/ 298 w 300"/>
                <a:gd name="T41" fmla="*/ 50 h 155"/>
                <a:gd name="T42" fmla="*/ 299 w 300"/>
                <a:gd name="T43" fmla="*/ 49 h 155"/>
                <a:gd name="T44" fmla="*/ 299 w 300"/>
                <a:gd name="T45" fmla="*/ 47 h 155"/>
                <a:gd name="T46" fmla="*/ 299 w 300"/>
                <a:gd name="T47" fmla="*/ 45 h 1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0" h="155">
                  <a:moveTo>
                    <a:pt x="299" y="45"/>
                  </a:moveTo>
                  <a:lnTo>
                    <a:pt x="299" y="43"/>
                  </a:lnTo>
                  <a:lnTo>
                    <a:pt x="297" y="41"/>
                  </a:lnTo>
                  <a:lnTo>
                    <a:pt x="295" y="40"/>
                  </a:lnTo>
                  <a:lnTo>
                    <a:pt x="292" y="37"/>
                  </a:lnTo>
                  <a:lnTo>
                    <a:pt x="289" y="36"/>
                  </a:lnTo>
                  <a:lnTo>
                    <a:pt x="286" y="35"/>
                  </a:lnTo>
                  <a:lnTo>
                    <a:pt x="139" y="6"/>
                  </a:lnTo>
                  <a:lnTo>
                    <a:pt x="92" y="0"/>
                  </a:lnTo>
                  <a:lnTo>
                    <a:pt x="34" y="13"/>
                  </a:lnTo>
                  <a:lnTo>
                    <a:pt x="0" y="134"/>
                  </a:lnTo>
                  <a:lnTo>
                    <a:pt x="36" y="148"/>
                  </a:lnTo>
                  <a:lnTo>
                    <a:pt x="104" y="154"/>
                  </a:lnTo>
                  <a:lnTo>
                    <a:pt x="123" y="142"/>
                  </a:lnTo>
                  <a:lnTo>
                    <a:pt x="144" y="39"/>
                  </a:lnTo>
                  <a:lnTo>
                    <a:pt x="286" y="56"/>
                  </a:lnTo>
                  <a:lnTo>
                    <a:pt x="288" y="56"/>
                  </a:lnTo>
                  <a:lnTo>
                    <a:pt x="291" y="56"/>
                  </a:lnTo>
                  <a:lnTo>
                    <a:pt x="295" y="54"/>
                  </a:lnTo>
                  <a:lnTo>
                    <a:pt x="297" y="52"/>
                  </a:lnTo>
                  <a:lnTo>
                    <a:pt x="298" y="50"/>
                  </a:lnTo>
                  <a:lnTo>
                    <a:pt x="299" y="49"/>
                  </a:lnTo>
                  <a:lnTo>
                    <a:pt x="299" y="47"/>
                  </a:lnTo>
                  <a:lnTo>
                    <a:pt x="299" y="45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3" name="Freeform 95">
              <a:extLst>
                <a:ext uri="{FF2B5EF4-FFF2-40B4-BE49-F238E27FC236}">
                  <a16:creationId xmlns:a16="http://schemas.microsoft.com/office/drawing/2014/main" id="{DC48DFBC-12F1-482D-8B43-FB583531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014"/>
              <a:ext cx="18" cy="109"/>
            </a:xfrm>
            <a:custGeom>
              <a:avLst/>
              <a:gdLst>
                <a:gd name="T0" fmla="*/ 14 w 18"/>
                <a:gd name="T1" fmla="*/ 0 h 109"/>
                <a:gd name="T2" fmla="*/ 0 w 18"/>
                <a:gd name="T3" fmla="*/ 108 h 109"/>
                <a:gd name="T4" fmla="*/ 17 w 18"/>
                <a:gd name="T5" fmla="*/ 108 h 109"/>
                <a:gd name="T6" fmla="*/ 14 w 18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09">
                  <a:moveTo>
                    <a:pt x="14" y="0"/>
                  </a:moveTo>
                  <a:lnTo>
                    <a:pt x="0" y="108"/>
                  </a:lnTo>
                  <a:lnTo>
                    <a:pt x="17" y="108"/>
                  </a:lnTo>
                  <a:lnTo>
                    <a:pt x="14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4" name="Freeform 96">
              <a:extLst>
                <a:ext uri="{FF2B5EF4-FFF2-40B4-BE49-F238E27FC236}">
                  <a16:creationId xmlns:a16="http://schemas.microsoft.com/office/drawing/2014/main" id="{729B2328-FB27-40EA-802B-5AD3C29DE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078"/>
              <a:ext cx="45" cy="50"/>
            </a:xfrm>
            <a:custGeom>
              <a:avLst/>
              <a:gdLst>
                <a:gd name="T0" fmla="*/ 41 w 45"/>
                <a:gd name="T1" fmla="*/ 0 h 50"/>
                <a:gd name="T2" fmla="*/ 44 w 45"/>
                <a:gd name="T3" fmla="*/ 5 h 50"/>
                <a:gd name="T4" fmla="*/ 3 w 45"/>
                <a:gd name="T5" fmla="*/ 49 h 50"/>
                <a:gd name="T6" fmla="*/ 0 w 45"/>
                <a:gd name="T7" fmla="*/ 44 h 50"/>
                <a:gd name="T8" fmla="*/ 41 w 45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0">
                  <a:moveTo>
                    <a:pt x="41" y="0"/>
                  </a:moveTo>
                  <a:lnTo>
                    <a:pt x="44" y="5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5" name="Freeform 97">
              <a:extLst>
                <a:ext uri="{FF2B5EF4-FFF2-40B4-BE49-F238E27FC236}">
                  <a16:creationId xmlns:a16="http://schemas.microsoft.com/office/drawing/2014/main" id="{05EB7E5E-4DE7-4FE2-A819-21576681B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011"/>
              <a:ext cx="18" cy="115"/>
            </a:xfrm>
            <a:custGeom>
              <a:avLst/>
              <a:gdLst>
                <a:gd name="T0" fmla="*/ 10 w 18"/>
                <a:gd name="T1" fmla="*/ 0 h 115"/>
                <a:gd name="T2" fmla="*/ 0 w 18"/>
                <a:gd name="T3" fmla="*/ 1 h 115"/>
                <a:gd name="T4" fmla="*/ 3 w 18"/>
                <a:gd name="T5" fmla="*/ 114 h 115"/>
                <a:gd name="T6" fmla="*/ 17 w 18"/>
                <a:gd name="T7" fmla="*/ 107 h 115"/>
                <a:gd name="T8" fmla="*/ 10 w 18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15">
                  <a:moveTo>
                    <a:pt x="10" y="0"/>
                  </a:moveTo>
                  <a:lnTo>
                    <a:pt x="0" y="1"/>
                  </a:lnTo>
                  <a:lnTo>
                    <a:pt x="3" y="114"/>
                  </a:lnTo>
                  <a:lnTo>
                    <a:pt x="17" y="107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6" name="Rectangle 98">
              <a:extLst>
                <a:ext uri="{FF2B5EF4-FFF2-40B4-BE49-F238E27FC236}">
                  <a16:creationId xmlns:a16="http://schemas.microsoft.com/office/drawing/2014/main" id="{110E6FDE-5335-48D3-A055-3F04BD6346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659" y="2135"/>
              <a:ext cx="26" cy="16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47" name="Rectangle 99">
              <a:extLst>
                <a:ext uri="{FF2B5EF4-FFF2-40B4-BE49-F238E27FC236}">
                  <a16:creationId xmlns:a16="http://schemas.microsoft.com/office/drawing/2014/main" id="{655FB993-096D-4184-A8B3-4A40C482C5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659" y="2131"/>
              <a:ext cx="30" cy="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48" name="Freeform 100">
              <a:extLst>
                <a:ext uri="{FF2B5EF4-FFF2-40B4-BE49-F238E27FC236}">
                  <a16:creationId xmlns:a16="http://schemas.microsoft.com/office/drawing/2014/main" id="{2C35B359-E04A-4D4B-B44A-37093F01D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2078"/>
              <a:ext cx="738" cy="217"/>
            </a:xfrm>
            <a:custGeom>
              <a:avLst/>
              <a:gdLst>
                <a:gd name="T0" fmla="*/ 737 w 738"/>
                <a:gd name="T1" fmla="*/ 67 h 217"/>
                <a:gd name="T2" fmla="*/ 515 w 738"/>
                <a:gd name="T3" fmla="*/ 42 h 217"/>
                <a:gd name="T4" fmla="*/ 506 w 738"/>
                <a:gd name="T5" fmla="*/ 49 h 217"/>
                <a:gd name="T6" fmla="*/ 506 w 738"/>
                <a:gd name="T7" fmla="*/ 40 h 217"/>
                <a:gd name="T8" fmla="*/ 341 w 738"/>
                <a:gd name="T9" fmla="*/ 21 h 217"/>
                <a:gd name="T10" fmla="*/ 327 w 738"/>
                <a:gd name="T11" fmla="*/ 29 h 217"/>
                <a:gd name="T12" fmla="*/ 243 w 738"/>
                <a:gd name="T13" fmla="*/ 20 h 217"/>
                <a:gd name="T14" fmla="*/ 236 w 738"/>
                <a:gd name="T15" fmla="*/ 15 h 217"/>
                <a:gd name="T16" fmla="*/ 229 w 738"/>
                <a:gd name="T17" fmla="*/ 10 h 217"/>
                <a:gd name="T18" fmla="*/ 224 w 738"/>
                <a:gd name="T19" fmla="*/ 7 h 217"/>
                <a:gd name="T20" fmla="*/ 164 w 738"/>
                <a:gd name="T21" fmla="*/ 1 h 217"/>
                <a:gd name="T22" fmla="*/ 151 w 738"/>
                <a:gd name="T23" fmla="*/ 0 h 217"/>
                <a:gd name="T24" fmla="*/ 138 w 738"/>
                <a:gd name="T25" fmla="*/ 2 h 217"/>
                <a:gd name="T26" fmla="*/ 124 w 738"/>
                <a:gd name="T27" fmla="*/ 4 h 217"/>
                <a:gd name="T28" fmla="*/ 111 w 738"/>
                <a:gd name="T29" fmla="*/ 8 h 217"/>
                <a:gd name="T30" fmla="*/ 96 w 738"/>
                <a:gd name="T31" fmla="*/ 17 h 217"/>
                <a:gd name="T32" fmla="*/ 87 w 738"/>
                <a:gd name="T33" fmla="*/ 24 h 217"/>
                <a:gd name="T34" fmla="*/ 76 w 738"/>
                <a:gd name="T35" fmla="*/ 32 h 217"/>
                <a:gd name="T36" fmla="*/ 66 w 738"/>
                <a:gd name="T37" fmla="*/ 41 h 217"/>
                <a:gd name="T38" fmla="*/ 60 w 738"/>
                <a:gd name="T39" fmla="*/ 50 h 217"/>
                <a:gd name="T40" fmla="*/ 49 w 738"/>
                <a:gd name="T41" fmla="*/ 61 h 217"/>
                <a:gd name="T42" fmla="*/ 41 w 738"/>
                <a:gd name="T43" fmla="*/ 74 h 217"/>
                <a:gd name="T44" fmla="*/ 28 w 738"/>
                <a:gd name="T45" fmla="*/ 98 h 217"/>
                <a:gd name="T46" fmla="*/ 20 w 738"/>
                <a:gd name="T47" fmla="*/ 119 h 217"/>
                <a:gd name="T48" fmla="*/ 11 w 738"/>
                <a:gd name="T49" fmla="*/ 141 h 217"/>
                <a:gd name="T50" fmla="*/ 7 w 738"/>
                <a:gd name="T51" fmla="*/ 162 h 217"/>
                <a:gd name="T52" fmla="*/ 0 w 738"/>
                <a:gd name="T53" fmla="*/ 185 h 217"/>
                <a:gd name="T54" fmla="*/ 23 w 738"/>
                <a:gd name="T55" fmla="*/ 186 h 217"/>
                <a:gd name="T56" fmla="*/ 29 w 738"/>
                <a:gd name="T57" fmla="*/ 157 h 217"/>
                <a:gd name="T58" fmla="*/ 39 w 738"/>
                <a:gd name="T59" fmla="*/ 134 h 217"/>
                <a:gd name="T60" fmla="*/ 50 w 738"/>
                <a:gd name="T61" fmla="*/ 114 h 217"/>
                <a:gd name="T62" fmla="*/ 63 w 738"/>
                <a:gd name="T63" fmla="*/ 100 h 217"/>
                <a:gd name="T64" fmla="*/ 77 w 738"/>
                <a:gd name="T65" fmla="*/ 84 h 217"/>
                <a:gd name="T66" fmla="*/ 91 w 738"/>
                <a:gd name="T67" fmla="*/ 72 h 217"/>
                <a:gd name="T68" fmla="*/ 107 w 738"/>
                <a:gd name="T69" fmla="*/ 63 h 217"/>
                <a:gd name="T70" fmla="*/ 121 w 738"/>
                <a:gd name="T71" fmla="*/ 58 h 217"/>
                <a:gd name="T72" fmla="*/ 140 w 738"/>
                <a:gd name="T73" fmla="*/ 53 h 217"/>
                <a:gd name="T74" fmla="*/ 155 w 738"/>
                <a:gd name="T75" fmla="*/ 50 h 217"/>
                <a:gd name="T76" fmla="*/ 172 w 738"/>
                <a:gd name="T77" fmla="*/ 52 h 217"/>
                <a:gd name="T78" fmla="*/ 189 w 738"/>
                <a:gd name="T79" fmla="*/ 59 h 217"/>
                <a:gd name="T80" fmla="*/ 207 w 738"/>
                <a:gd name="T81" fmla="*/ 68 h 217"/>
                <a:gd name="T82" fmla="*/ 223 w 738"/>
                <a:gd name="T83" fmla="*/ 79 h 217"/>
                <a:gd name="T84" fmla="*/ 236 w 738"/>
                <a:gd name="T85" fmla="*/ 92 h 217"/>
                <a:gd name="T86" fmla="*/ 247 w 738"/>
                <a:gd name="T87" fmla="*/ 109 h 217"/>
                <a:gd name="T88" fmla="*/ 256 w 738"/>
                <a:gd name="T89" fmla="*/ 124 h 217"/>
                <a:gd name="T90" fmla="*/ 262 w 738"/>
                <a:gd name="T91" fmla="*/ 144 h 217"/>
                <a:gd name="T92" fmla="*/ 267 w 738"/>
                <a:gd name="T93" fmla="*/ 165 h 217"/>
                <a:gd name="T94" fmla="*/ 271 w 738"/>
                <a:gd name="T95" fmla="*/ 189 h 217"/>
                <a:gd name="T96" fmla="*/ 481 w 738"/>
                <a:gd name="T97" fmla="*/ 216 h 217"/>
                <a:gd name="T98" fmla="*/ 495 w 738"/>
                <a:gd name="T99" fmla="*/ 215 h 217"/>
                <a:gd name="T100" fmla="*/ 507 w 738"/>
                <a:gd name="T101" fmla="*/ 210 h 217"/>
                <a:gd name="T102" fmla="*/ 519 w 738"/>
                <a:gd name="T103" fmla="*/ 203 h 217"/>
                <a:gd name="T104" fmla="*/ 612 w 738"/>
                <a:gd name="T105" fmla="*/ 135 h 217"/>
                <a:gd name="T106" fmla="*/ 622 w 738"/>
                <a:gd name="T107" fmla="*/ 129 h 217"/>
                <a:gd name="T108" fmla="*/ 633 w 738"/>
                <a:gd name="T109" fmla="*/ 121 h 217"/>
                <a:gd name="T110" fmla="*/ 644 w 738"/>
                <a:gd name="T111" fmla="*/ 119 h 217"/>
                <a:gd name="T112" fmla="*/ 684 w 738"/>
                <a:gd name="T113" fmla="*/ 124 h 217"/>
                <a:gd name="T114" fmla="*/ 711 w 738"/>
                <a:gd name="T115" fmla="*/ 126 h 217"/>
                <a:gd name="T116" fmla="*/ 728 w 738"/>
                <a:gd name="T117" fmla="*/ 128 h 217"/>
                <a:gd name="T118" fmla="*/ 737 w 738"/>
                <a:gd name="T119" fmla="*/ 67 h 2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38" h="217">
                  <a:moveTo>
                    <a:pt x="737" y="67"/>
                  </a:moveTo>
                  <a:lnTo>
                    <a:pt x="515" y="42"/>
                  </a:lnTo>
                  <a:lnTo>
                    <a:pt x="506" y="49"/>
                  </a:lnTo>
                  <a:lnTo>
                    <a:pt x="506" y="40"/>
                  </a:lnTo>
                  <a:lnTo>
                    <a:pt x="341" y="21"/>
                  </a:lnTo>
                  <a:lnTo>
                    <a:pt x="327" y="29"/>
                  </a:lnTo>
                  <a:lnTo>
                    <a:pt x="243" y="20"/>
                  </a:lnTo>
                  <a:lnTo>
                    <a:pt x="236" y="15"/>
                  </a:lnTo>
                  <a:lnTo>
                    <a:pt x="229" y="10"/>
                  </a:lnTo>
                  <a:lnTo>
                    <a:pt x="224" y="7"/>
                  </a:lnTo>
                  <a:lnTo>
                    <a:pt x="164" y="1"/>
                  </a:lnTo>
                  <a:lnTo>
                    <a:pt x="151" y="0"/>
                  </a:lnTo>
                  <a:lnTo>
                    <a:pt x="138" y="2"/>
                  </a:lnTo>
                  <a:lnTo>
                    <a:pt x="124" y="4"/>
                  </a:lnTo>
                  <a:lnTo>
                    <a:pt x="111" y="8"/>
                  </a:lnTo>
                  <a:lnTo>
                    <a:pt x="96" y="17"/>
                  </a:lnTo>
                  <a:lnTo>
                    <a:pt x="87" y="24"/>
                  </a:lnTo>
                  <a:lnTo>
                    <a:pt x="76" y="32"/>
                  </a:lnTo>
                  <a:lnTo>
                    <a:pt x="66" y="41"/>
                  </a:lnTo>
                  <a:lnTo>
                    <a:pt x="60" y="50"/>
                  </a:lnTo>
                  <a:lnTo>
                    <a:pt x="49" y="61"/>
                  </a:lnTo>
                  <a:lnTo>
                    <a:pt x="41" y="74"/>
                  </a:lnTo>
                  <a:lnTo>
                    <a:pt x="28" y="98"/>
                  </a:lnTo>
                  <a:lnTo>
                    <a:pt x="20" y="119"/>
                  </a:lnTo>
                  <a:lnTo>
                    <a:pt x="11" y="141"/>
                  </a:lnTo>
                  <a:lnTo>
                    <a:pt x="7" y="162"/>
                  </a:lnTo>
                  <a:lnTo>
                    <a:pt x="0" y="185"/>
                  </a:lnTo>
                  <a:lnTo>
                    <a:pt x="23" y="186"/>
                  </a:lnTo>
                  <a:lnTo>
                    <a:pt x="29" y="157"/>
                  </a:lnTo>
                  <a:lnTo>
                    <a:pt x="39" y="134"/>
                  </a:lnTo>
                  <a:lnTo>
                    <a:pt x="50" y="114"/>
                  </a:lnTo>
                  <a:lnTo>
                    <a:pt x="63" y="100"/>
                  </a:lnTo>
                  <a:lnTo>
                    <a:pt x="77" y="84"/>
                  </a:lnTo>
                  <a:lnTo>
                    <a:pt x="91" y="72"/>
                  </a:lnTo>
                  <a:lnTo>
                    <a:pt x="107" y="63"/>
                  </a:lnTo>
                  <a:lnTo>
                    <a:pt x="121" y="58"/>
                  </a:lnTo>
                  <a:lnTo>
                    <a:pt x="140" y="53"/>
                  </a:lnTo>
                  <a:lnTo>
                    <a:pt x="155" y="50"/>
                  </a:lnTo>
                  <a:lnTo>
                    <a:pt x="172" y="52"/>
                  </a:lnTo>
                  <a:lnTo>
                    <a:pt x="189" y="59"/>
                  </a:lnTo>
                  <a:lnTo>
                    <a:pt x="207" y="68"/>
                  </a:lnTo>
                  <a:lnTo>
                    <a:pt x="223" y="79"/>
                  </a:lnTo>
                  <a:lnTo>
                    <a:pt x="236" y="92"/>
                  </a:lnTo>
                  <a:lnTo>
                    <a:pt x="247" y="109"/>
                  </a:lnTo>
                  <a:lnTo>
                    <a:pt x="256" y="124"/>
                  </a:lnTo>
                  <a:lnTo>
                    <a:pt x="262" y="144"/>
                  </a:lnTo>
                  <a:lnTo>
                    <a:pt x="267" y="165"/>
                  </a:lnTo>
                  <a:lnTo>
                    <a:pt x="271" y="189"/>
                  </a:lnTo>
                  <a:lnTo>
                    <a:pt x="481" y="216"/>
                  </a:lnTo>
                  <a:lnTo>
                    <a:pt x="495" y="215"/>
                  </a:lnTo>
                  <a:lnTo>
                    <a:pt x="507" y="210"/>
                  </a:lnTo>
                  <a:lnTo>
                    <a:pt x="519" y="203"/>
                  </a:lnTo>
                  <a:lnTo>
                    <a:pt x="612" y="135"/>
                  </a:lnTo>
                  <a:lnTo>
                    <a:pt x="622" y="129"/>
                  </a:lnTo>
                  <a:lnTo>
                    <a:pt x="633" y="121"/>
                  </a:lnTo>
                  <a:lnTo>
                    <a:pt x="644" y="119"/>
                  </a:lnTo>
                  <a:lnTo>
                    <a:pt x="684" y="124"/>
                  </a:lnTo>
                  <a:lnTo>
                    <a:pt x="711" y="126"/>
                  </a:lnTo>
                  <a:lnTo>
                    <a:pt x="728" y="128"/>
                  </a:lnTo>
                  <a:lnTo>
                    <a:pt x="737" y="67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9" name="Freeform 101">
              <a:extLst>
                <a:ext uri="{FF2B5EF4-FFF2-40B4-BE49-F238E27FC236}">
                  <a16:creationId xmlns:a16="http://schemas.microsoft.com/office/drawing/2014/main" id="{A2844CB6-7827-432A-961C-536CBF99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2076"/>
              <a:ext cx="588" cy="90"/>
            </a:xfrm>
            <a:custGeom>
              <a:avLst/>
              <a:gdLst>
                <a:gd name="T0" fmla="*/ 587 w 588"/>
                <a:gd name="T1" fmla="*/ 68 h 90"/>
                <a:gd name="T2" fmla="*/ 366 w 588"/>
                <a:gd name="T3" fmla="*/ 43 h 90"/>
                <a:gd name="T4" fmla="*/ 357 w 588"/>
                <a:gd name="T5" fmla="*/ 50 h 90"/>
                <a:gd name="T6" fmla="*/ 357 w 588"/>
                <a:gd name="T7" fmla="*/ 41 h 90"/>
                <a:gd name="T8" fmla="*/ 190 w 588"/>
                <a:gd name="T9" fmla="*/ 22 h 90"/>
                <a:gd name="T10" fmla="*/ 178 w 588"/>
                <a:gd name="T11" fmla="*/ 30 h 90"/>
                <a:gd name="T12" fmla="*/ 93 w 588"/>
                <a:gd name="T13" fmla="*/ 21 h 90"/>
                <a:gd name="T14" fmla="*/ 86 w 588"/>
                <a:gd name="T15" fmla="*/ 16 h 90"/>
                <a:gd name="T16" fmla="*/ 79 w 588"/>
                <a:gd name="T17" fmla="*/ 11 h 90"/>
                <a:gd name="T18" fmla="*/ 75 w 588"/>
                <a:gd name="T19" fmla="*/ 8 h 90"/>
                <a:gd name="T20" fmla="*/ 14 w 588"/>
                <a:gd name="T21" fmla="*/ 2 h 90"/>
                <a:gd name="T22" fmla="*/ 0 w 588"/>
                <a:gd name="T23" fmla="*/ 0 h 90"/>
                <a:gd name="T24" fmla="*/ 11 w 588"/>
                <a:gd name="T25" fmla="*/ 34 h 90"/>
                <a:gd name="T26" fmla="*/ 27 w 588"/>
                <a:gd name="T27" fmla="*/ 31 h 90"/>
                <a:gd name="T28" fmla="*/ 48 w 588"/>
                <a:gd name="T29" fmla="*/ 30 h 90"/>
                <a:gd name="T30" fmla="*/ 65 w 588"/>
                <a:gd name="T31" fmla="*/ 30 h 90"/>
                <a:gd name="T32" fmla="*/ 81 w 588"/>
                <a:gd name="T33" fmla="*/ 30 h 90"/>
                <a:gd name="T34" fmla="*/ 112 w 588"/>
                <a:gd name="T35" fmla="*/ 36 h 90"/>
                <a:gd name="T36" fmla="*/ 148 w 588"/>
                <a:gd name="T37" fmla="*/ 40 h 90"/>
                <a:gd name="T38" fmla="*/ 237 w 588"/>
                <a:gd name="T39" fmla="*/ 51 h 90"/>
                <a:gd name="T40" fmla="*/ 328 w 588"/>
                <a:gd name="T41" fmla="*/ 60 h 90"/>
                <a:gd name="T42" fmla="*/ 585 w 588"/>
                <a:gd name="T43" fmla="*/ 89 h 90"/>
                <a:gd name="T44" fmla="*/ 587 w 588"/>
                <a:gd name="T45" fmla="*/ 68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88" h="90">
                  <a:moveTo>
                    <a:pt x="587" y="68"/>
                  </a:moveTo>
                  <a:lnTo>
                    <a:pt x="366" y="43"/>
                  </a:lnTo>
                  <a:lnTo>
                    <a:pt x="357" y="50"/>
                  </a:lnTo>
                  <a:lnTo>
                    <a:pt x="357" y="41"/>
                  </a:lnTo>
                  <a:lnTo>
                    <a:pt x="190" y="22"/>
                  </a:lnTo>
                  <a:lnTo>
                    <a:pt x="178" y="30"/>
                  </a:lnTo>
                  <a:lnTo>
                    <a:pt x="93" y="21"/>
                  </a:lnTo>
                  <a:lnTo>
                    <a:pt x="86" y="16"/>
                  </a:lnTo>
                  <a:lnTo>
                    <a:pt x="79" y="11"/>
                  </a:lnTo>
                  <a:lnTo>
                    <a:pt x="75" y="8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1" y="34"/>
                  </a:lnTo>
                  <a:lnTo>
                    <a:pt x="27" y="31"/>
                  </a:lnTo>
                  <a:lnTo>
                    <a:pt x="48" y="30"/>
                  </a:lnTo>
                  <a:lnTo>
                    <a:pt x="65" y="30"/>
                  </a:lnTo>
                  <a:lnTo>
                    <a:pt x="81" y="30"/>
                  </a:lnTo>
                  <a:lnTo>
                    <a:pt x="112" y="36"/>
                  </a:lnTo>
                  <a:lnTo>
                    <a:pt x="148" y="40"/>
                  </a:lnTo>
                  <a:lnTo>
                    <a:pt x="237" y="51"/>
                  </a:lnTo>
                  <a:lnTo>
                    <a:pt x="328" y="60"/>
                  </a:lnTo>
                  <a:lnTo>
                    <a:pt x="585" y="89"/>
                  </a:lnTo>
                  <a:lnTo>
                    <a:pt x="587" y="6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50" name="Freeform 102">
              <a:extLst>
                <a:ext uri="{FF2B5EF4-FFF2-40B4-BE49-F238E27FC236}">
                  <a16:creationId xmlns:a16="http://schemas.microsoft.com/office/drawing/2014/main" id="{92CFB4A4-1947-47D4-9C89-0A9AF1323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2119"/>
              <a:ext cx="294" cy="156"/>
            </a:xfrm>
            <a:custGeom>
              <a:avLst/>
              <a:gdLst>
                <a:gd name="T0" fmla="*/ 51 w 294"/>
                <a:gd name="T1" fmla="*/ 6 h 156"/>
                <a:gd name="T2" fmla="*/ 5 w 294"/>
                <a:gd name="T3" fmla="*/ 0 h 156"/>
                <a:gd name="T4" fmla="*/ 2 w 294"/>
                <a:gd name="T5" fmla="*/ 4 h 156"/>
                <a:gd name="T6" fmla="*/ 0 w 294"/>
                <a:gd name="T7" fmla="*/ 9 h 156"/>
                <a:gd name="T8" fmla="*/ 4 w 294"/>
                <a:gd name="T9" fmla="*/ 17 h 156"/>
                <a:gd name="T10" fmla="*/ 16 w 294"/>
                <a:gd name="T11" fmla="*/ 23 h 156"/>
                <a:gd name="T12" fmla="*/ 24 w 294"/>
                <a:gd name="T13" fmla="*/ 29 h 156"/>
                <a:gd name="T14" fmla="*/ 34 w 294"/>
                <a:gd name="T15" fmla="*/ 42 h 156"/>
                <a:gd name="T16" fmla="*/ 40 w 294"/>
                <a:gd name="T17" fmla="*/ 56 h 156"/>
                <a:gd name="T18" fmla="*/ 46 w 294"/>
                <a:gd name="T19" fmla="*/ 66 h 156"/>
                <a:gd name="T20" fmla="*/ 49 w 294"/>
                <a:gd name="T21" fmla="*/ 76 h 156"/>
                <a:gd name="T22" fmla="*/ 59 w 294"/>
                <a:gd name="T23" fmla="*/ 106 h 156"/>
                <a:gd name="T24" fmla="*/ 65 w 294"/>
                <a:gd name="T25" fmla="*/ 122 h 156"/>
                <a:gd name="T26" fmla="*/ 69 w 294"/>
                <a:gd name="T27" fmla="*/ 129 h 156"/>
                <a:gd name="T28" fmla="*/ 75 w 294"/>
                <a:gd name="T29" fmla="*/ 130 h 156"/>
                <a:gd name="T30" fmla="*/ 82 w 294"/>
                <a:gd name="T31" fmla="*/ 131 h 156"/>
                <a:gd name="T32" fmla="*/ 91 w 294"/>
                <a:gd name="T33" fmla="*/ 131 h 156"/>
                <a:gd name="T34" fmla="*/ 97 w 294"/>
                <a:gd name="T35" fmla="*/ 126 h 156"/>
                <a:gd name="T36" fmla="*/ 113 w 294"/>
                <a:gd name="T37" fmla="*/ 119 h 156"/>
                <a:gd name="T38" fmla="*/ 136 w 294"/>
                <a:gd name="T39" fmla="*/ 105 h 156"/>
                <a:gd name="T40" fmla="*/ 148 w 294"/>
                <a:gd name="T41" fmla="*/ 101 h 156"/>
                <a:gd name="T42" fmla="*/ 155 w 294"/>
                <a:gd name="T43" fmla="*/ 97 h 156"/>
                <a:gd name="T44" fmla="*/ 159 w 294"/>
                <a:gd name="T45" fmla="*/ 98 h 156"/>
                <a:gd name="T46" fmla="*/ 163 w 294"/>
                <a:gd name="T47" fmla="*/ 102 h 156"/>
                <a:gd name="T48" fmla="*/ 163 w 294"/>
                <a:gd name="T49" fmla="*/ 108 h 156"/>
                <a:gd name="T50" fmla="*/ 161 w 294"/>
                <a:gd name="T51" fmla="*/ 114 h 156"/>
                <a:gd name="T52" fmla="*/ 155 w 294"/>
                <a:gd name="T53" fmla="*/ 121 h 156"/>
                <a:gd name="T54" fmla="*/ 149 w 294"/>
                <a:gd name="T55" fmla="*/ 129 h 156"/>
                <a:gd name="T56" fmla="*/ 148 w 294"/>
                <a:gd name="T57" fmla="*/ 137 h 156"/>
                <a:gd name="T58" fmla="*/ 149 w 294"/>
                <a:gd name="T59" fmla="*/ 141 h 156"/>
                <a:gd name="T60" fmla="*/ 153 w 294"/>
                <a:gd name="T61" fmla="*/ 144 h 156"/>
                <a:gd name="T62" fmla="*/ 251 w 294"/>
                <a:gd name="T63" fmla="*/ 144 h 156"/>
                <a:gd name="T64" fmla="*/ 246 w 294"/>
                <a:gd name="T65" fmla="*/ 126 h 156"/>
                <a:gd name="T66" fmla="*/ 246 w 294"/>
                <a:gd name="T67" fmla="*/ 106 h 156"/>
                <a:gd name="T68" fmla="*/ 251 w 294"/>
                <a:gd name="T69" fmla="*/ 91 h 156"/>
                <a:gd name="T70" fmla="*/ 256 w 294"/>
                <a:gd name="T71" fmla="*/ 73 h 156"/>
                <a:gd name="T72" fmla="*/ 266 w 294"/>
                <a:gd name="T73" fmla="*/ 58 h 156"/>
                <a:gd name="T74" fmla="*/ 276 w 294"/>
                <a:gd name="T75" fmla="*/ 47 h 156"/>
                <a:gd name="T76" fmla="*/ 293 w 294"/>
                <a:gd name="T77" fmla="*/ 35 h 1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4" h="156">
                  <a:moveTo>
                    <a:pt x="293" y="35"/>
                  </a:moveTo>
                  <a:lnTo>
                    <a:pt x="51" y="6"/>
                  </a:lnTo>
                  <a:lnTo>
                    <a:pt x="8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6" y="23"/>
                  </a:lnTo>
                  <a:lnTo>
                    <a:pt x="21" y="26"/>
                  </a:lnTo>
                  <a:lnTo>
                    <a:pt x="24" y="29"/>
                  </a:lnTo>
                  <a:lnTo>
                    <a:pt x="28" y="37"/>
                  </a:lnTo>
                  <a:lnTo>
                    <a:pt x="34" y="42"/>
                  </a:lnTo>
                  <a:lnTo>
                    <a:pt x="37" y="48"/>
                  </a:lnTo>
                  <a:lnTo>
                    <a:pt x="40" y="56"/>
                  </a:lnTo>
                  <a:lnTo>
                    <a:pt x="43" y="61"/>
                  </a:lnTo>
                  <a:lnTo>
                    <a:pt x="46" y="66"/>
                  </a:lnTo>
                  <a:lnTo>
                    <a:pt x="47" y="70"/>
                  </a:lnTo>
                  <a:lnTo>
                    <a:pt x="49" y="76"/>
                  </a:lnTo>
                  <a:lnTo>
                    <a:pt x="53" y="84"/>
                  </a:lnTo>
                  <a:lnTo>
                    <a:pt x="59" y="106"/>
                  </a:lnTo>
                  <a:lnTo>
                    <a:pt x="63" y="114"/>
                  </a:lnTo>
                  <a:lnTo>
                    <a:pt x="65" y="122"/>
                  </a:lnTo>
                  <a:lnTo>
                    <a:pt x="67" y="127"/>
                  </a:lnTo>
                  <a:lnTo>
                    <a:pt x="69" y="129"/>
                  </a:lnTo>
                  <a:lnTo>
                    <a:pt x="72" y="129"/>
                  </a:lnTo>
                  <a:lnTo>
                    <a:pt x="75" y="130"/>
                  </a:lnTo>
                  <a:lnTo>
                    <a:pt x="79" y="131"/>
                  </a:lnTo>
                  <a:lnTo>
                    <a:pt x="82" y="131"/>
                  </a:lnTo>
                  <a:lnTo>
                    <a:pt x="87" y="131"/>
                  </a:lnTo>
                  <a:lnTo>
                    <a:pt x="91" y="131"/>
                  </a:lnTo>
                  <a:lnTo>
                    <a:pt x="93" y="128"/>
                  </a:lnTo>
                  <a:lnTo>
                    <a:pt x="97" y="126"/>
                  </a:lnTo>
                  <a:lnTo>
                    <a:pt x="101" y="125"/>
                  </a:lnTo>
                  <a:lnTo>
                    <a:pt x="113" y="119"/>
                  </a:lnTo>
                  <a:lnTo>
                    <a:pt x="128" y="109"/>
                  </a:lnTo>
                  <a:lnTo>
                    <a:pt x="136" y="105"/>
                  </a:lnTo>
                  <a:lnTo>
                    <a:pt x="142" y="102"/>
                  </a:lnTo>
                  <a:lnTo>
                    <a:pt x="148" y="101"/>
                  </a:lnTo>
                  <a:lnTo>
                    <a:pt x="153" y="98"/>
                  </a:lnTo>
                  <a:lnTo>
                    <a:pt x="155" y="97"/>
                  </a:lnTo>
                  <a:lnTo>
                    <a:pt x="157" y="97"/>
                  </a:lnTo>
                  <a:lnTo>
                    <a:pt x="159" y="98"/>
                  </a:lnTo>
                  <a:lnTo>
                    <a:pt x="162" y="100"/>
                  </a:lnTo>
                  <a:lnTo>
                    <a:pt x="163" y="102"/>
                  </a:lnTo>
                  <a:lnTo>
                    <a:pt x="164" y="105"/>
                  </a:lnTo>
                  <a:lnTo>
                    <a:pt x="163" y="108"/>
                  </a:lnTo>
                  <a:lnTo>
                    <a:pt x="162" y="111"/>
                  </a:lnTo>
                  <a:lnTo>
                    <a:pt x="161" y="114"/>
                  </a:lnTo>
                  <a:lnTo>
                    <a:pt x="157" y="117"/>
                  </a:lnTo>
                  <a:lnTo>
                    <a:pt x="155" y="121"/>
                  </a:lnTo>
                  <a:lnTo>
                    <a:pt x="151" y="125"/>
                  </a:lnTo>
                  <a:lnTo>
                    <a:pt x="149" y="129"/>
                  </a:lnTo>
                  <a:lnTo>
                    <a:pt x="149" y="133"/>
                  </a:lnTo>
                  <a:lnTo>
                    <a:pt x="148" y="137"/>
                  </a:lnTo>
                  <a:lnTo>
                    <a:pt x="148" y="139"/>
                  </a:lnTo>
                  <a:lnTo>
                    <a:pt x="149" y="141"/>
                  </a:lnTo>
                  <a:lnTo>
                    <a:pt x="151" y="142"/>
                  </a:lnTo>
                  <a:lnTo>
                    <a:pt x="153" y="144"/>
                  </a:lnTo>
                  <a:lnTo>
                    <a:pt x="255" y="155"/>
                  </a:lnTo>
                  <a:lnTo>
                    <a:pt x="251" y="144"/>
                  </a:lnTo>
                  <a:lnTo>
                    <a:pt x="250" y="135"/>
                  </a:lnTo>
                  <a:lnTo>
                    <a:pt x="246" y="126"/>
                  </a:lnTo>
                  <a:lnTo>
                    <a:pt x="246" y="116"/>
                  </a:lnTo>
                  <a:lnTo>
                    <a:pt x="246" y="106"/>
                  </a:lnTo>
                  <a:lnTo>
                    <a:pt x="247" y="98"/>
                  </a:lnTo>
                  <a:lnTo>
                    <a:pt x="251" y="91"/>
                  </a:lnTo>
                  <a:lnTo>
                    <a:pt x="253" y="82"/>
                  </a:lnTo>
                  <a:lnTo>
                    <a:pt x="256" y="73"/>
                  </a:lnTo>
                  <a:lnTo>
                    <a:pt x="260" y="64"/>
                  </a:lnTo>
                  <a:lnTo>
                    <a:pt x="266" y="58"/>
                  </a:lnTo>
                  <a:lnTo>
                    <a:pt x="270" y="53"/>
                  </a:lnTo>
                  <a:lnTo>
                    <a:pt x="276" y="47"/>
                  </a:lnTo>
                  <a:lnTo>
                    <a:pt x="281" y="41"/>
                  </a:lnTo>
                  <a:lnTo>
                    <a:pt x="293" y="35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51" name="Freeform 103">
              <a:extLst>
                <a:ext uri="{FF2B5EF4-FFF2-40B4-BE49-F238E27FC236}">
                  <a16:creationId xmlns:a16="http://schemas.microsoft.com/office/drawing/2014/main" id="{A1925330-A42B-489B-AA09-748C0A92A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2076"/>
              <a:ext cx="186" cy="191"/>
            </a:xfrm>
            <a:custGeom>
              <a:avLst/>
              <a:gdLst>
                <a:gd name="T0" fmla="*/ 167 w 186"/>
                <a:gd name="T1" fmla="*/ 0 h 191"/>
                <a:gd name="T2" fmla="*/ 151 w 186"/>
                <a:gd name="T3" fmla="*/ 0 h 191"/>
                <a:gd name="T4" fmla="*/ 142 w 186"/>
                <a:gd name="T5" fmla="*/ 1 h 191"/>
                <a:gd name="T6" fmla="*/ 133 w 186"/>
                <a:gd name="T7" fmla="*/ 3 h 191"/>
                <a:gd name="T8" fmla="*/ 127 w 186"/>
                <a:gd name="T9" fmla="*/ 4 h 191"/>
                <a:gd name="T10" fmla="*/ 118 w 186"/>
                <a:gd name="T11" fmla="*/ 8 h 191"/>
                <a:gd name="T12" fmla="*/ 108 w 186"/>
                <a:gd name="T13" fmla="*/ 10 h 191"/>
                <a:gd name="T14" fmla="*/ 96 w 186"/>
                <a:gd name="T15" fmla="*/ 17 h 191"/>
                <a:gd name="T16" fmla="*/ 87 w 186"/>
                <a:gd name="T17" fmla="*/ 24 h 191"/>
                <a:gd name="T18" fmla="*/ 79 w 186"/>
                <a:gd name="T19" fmla="*/ 30 h 191"/>
                <a:gd name="T20" fmla="*/ 71 w 186"/>
                <a:gd name="T21" fmla="*/ 38 h 191"/>
                <a:gd name="T22" fmla="*/ 64 w 186"/>
                <a:gd name="T23" fmla="*/ 45 h 191"/>
                <a:gd name="T24" fmla="*/ 56 w 186"/>
                <a:gd name="T25" fmla="*/ 54 h 191"/>
                <a:gd name="T26" fmla="*/ 49 w 186"/>
                <a:gd name="T27" fmla="*/ 63 h 191"/>
                <a:gd name="T28" fmla="*/ 41 w 186"/>
                <a:gd name="T29" fmla="*/ 74 h 191"/>
                <a:gd name="T30" fmla="*/ 35 w 186"/>
                <a:gd name="T31" fmla="*/ 84 h 191"/>
                <a:gd name="T32" fmla="*/ 28 w 186"/>
                <a:gd name="T33" fmla="*/ 96 h 191"/>
                <a:gd name="T34" fmla="*/ 24 w 186"/>
                <a:gd name="T35" fmla="*/ 111 h 191"/>
                <a:gd name="T36" fmla="*/ 17 w 186"/>
                <a:gd name="T37" fmla="*/ 123 h 191"/>
                <a:gd name="T38" fmla="*/ 13 w 186"/>
                <a:gd name="T39" fmla="*/ 136 h 191"/>
                <a:gd name="T40" fmla="*/ 9 w 186"/>
                <a:gd name="T41" fmla="*/ 148 h 191"/>
                <a:gd name="T42" fmla="*/ 5 w 186"/>
                <a:gd name="T43" fmla="*/ 162 h 191"/>
                <a:gd name="T44" fmla="*/ 0 w 186"/>
                <a:gd name="T45" fmla="*/ 189 h 191"/>
                <a:gd name="T46" fmla="*/ 16 w 186"/>
                <a:gd name="T47" fmla="*/ 190 h 191"/>
                <a:gd name="T48" fmla="*/ 18 w 186"/>
                <a:gd name="T49" fmla="*/ 182 h 191"/>
                <a:gd name="T50" fmla="*/ 21 w 186"/>
                <a:gd name="T51" fmla="*/ 169 h 191"/>
                <a:gd name="T52" fmla="*/ 23 w 186"/>
                <a:gd name="T53" fmla="*/ 157 h 191"/>
                <a:gd name="T54" fmla="*/ 27 w 186"/>
                <a:gd name="T55" fmla="*/ 150 h 191"/>
                <a:gd name="T56" fmla="*/ 28 w 186"/>
                <a:gd name="T57" fmla="*/ 142 h 191"/>
                <a:gd name="T58" fmla="*/ 36 w 186"/>
                <a:gd name="T59" fmla="*/ 125 h 191"/>
                <a:gd name="T60" fmla="*/ 40 w 186"/>
                <a:gd name="T61" fmla="*/ 115 h 191"/>
                <a:gd name="T62" fmla="*/ 46 w 186"/>
                <a:gd name="T63" fmla="*/ 103 h 191"/>
                <a:gd name="T64" fmla="*/ 55 w 186"/>
                <a:gd name="T65" fmla="*/ 94 h 191"/>
                <a:gd name="T66" fmla="*/ 63 w 186"/>
                <a:gd name="T67" fmla="*/ 86 h 191"/>
                <a:gd name="T68" fmla="*/ 72 w 186"/>
                <a:gd name="T69" fmla="*/ 75 h 191"/>
                <a:gd name="T70" fmla="*/ 81 w 186"/>
                <a:gd name="T71" fmla="*/ 69 h 191"/>
                <a:gd name="T72" fmla="*/ 91 w 186"/>
                <a:gd name="T73" fmla="*/ 59 h 191"/>
                <a:gd name="T74" fmla="*/ 102 w 186"/>
                <a:gd name="T75" fmla="*/ 54 h 191"/>
                <a:gd name="T76" fmla="*/ 110 w 186"/>
                <a:gd name="T77" fmla="*/ 48 h 191"/>
                <a:gd name="T78" fmla="*/ 118 w 186"/>
                <a:gd name="T79" fmla="*/ 46 h 191"/>
                <a:gd name="T80" fmla="*/ 130 w 186"/>
                <a:gd name="T81" fmla="*/ 41 h 191"/>
                <a:gd name="T82" fmla="*/ 136 w 186"/>
                <a:gd name="T83" fmla="*/ 39 h 191"/>
                <a:gd name="T84" fmla="*/ 145 w 186"/>
                <a:gd name="T85" fmla="*/ 37 h 191"/>
                <a:gd name="T86" fmla="*/ 154 w 186"/>
                <a:gd name="T87" fmla="*/ 33 h 191"/>
                <a:gd name="T88" fmla="*/ 168 w 186"/>
                <a:gd name="T89" fmla="*/ 31 h 191"/>
                <a:gd name="T90" fmla="*/ 185 w 186"/>
                <a:gd name="T91" fmla="*/ 30 h 191"/>
                <a:gd name="T92" fmla="*/ 176 w 186"/>
                <a:gd name="T93" fmla="*/ 29 h 191"/>
                <a:gd name="T94" fmla="*/ 169 w 186"/>
                <a:gd name="T95" fmla="*/ 24 h 191"/>
                <a:gd name="T96" fmla="*/ 165 w 186"/>
                <a:gd name="T97" fmla="*/ 22 h 191"/>
                <a:gd name="T98" fmla="*/ 162 w 186"/>
                <a:gd name="T99" fmla="*/ 19 h 191"/>
                <a:gd name="T100" fmla="*/ 162 w 186"/>
                <a:gd name="T101" fmla="*/ 14 h 191"/>
                <a:gd name="T102" fmla="*/ 162 w 186"/>
                <a:gd name="T103" fmla="*/ 9 h 191"/>
                <a:gd name="T104" fmla="*/ 164 w 186"/>
                <a:gd name="T105" fmla="*/ 5 h 191"/>
                <a:gd name="T106" fmla="*/ 167 w 186"/>
                <a:gd name="T107" fmla="*/ 0 h 1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6" h="191">
                  <a:moveTo>
                    <a:pt x="167" y="0"/>
                  </a:moveTo>
                  <a:lnTo>
                    <a:pt x="151" y="0"/>
                  </a:lnTo>
                  <a:lnTo>
                    <a:pt x="142" y="1"/>
                  </a:lnTo>
                  <a:lnTo>
                    <a:pt x="133" y="3"/>
                  </a:lnTo>
                  <a:lnTo>
                    <a:pt x="127" y="4"/>
                  </a:lnTo>
                  <a:lnTo>
                    <a:pt x="118" y="8"/>
                  </a:lnTo>
                  <a:lnTo>
                    <a:pt x="108" y="10"/>
                  </a:lnTo>
                  <a:lnTo>
                    <a:pt x="96" y="17"/>
                  </a:lnTo>
                  <a:lnTo>
                    <a:pt x="87" y="24"/>
                  </a:lnTo>
                  <a:lnTo>
                    <a:pt x="79" y="30"/>
                  </a:lnTo>
                  <a:lnTo>
                    <a:pt x="71" y="38"/>
                  </a:lnTo>
                  <a:lnTo>
                    <a:pt x="64" y="45"/>
                  </a:lnTo>
                  <a:lnTo>
                    <a:pt x="56" y="54"/>
                  </a:lnTo>
                  <a:lnTo>
                    <a:pt x="49" y="63"/>
                  </a:lnTo>
                  <a:lnTo>
                    <a:pt x="41" y="74"/>
                  </a:lnTo>
                  <a:lnTo>
                    <a:pt x="35" y="84"/>
                  </a:lnTo>
                  <a:lnTo>
                    <a:pt x="28" y="96"/>
                  </a:lnTo>
                  <a:lnTo>
                    <a:pt x="24" y="111"/>
                  </a:lnTo>
                  <a:lnTo>
                    <a:pt x="17" y="123"/>
                  </a:lnTo>
                  <a:lnTo>
                    <a:pt x="13" y="136"/>
                  </a:lnTo>
                  <a:lnTo>
                    <a:pt x="9" y="148"/>
                  </a:lnTo>
                  <a:lnTo>
                    <a:pt x="5" y="162"/>
                  </a:lnTo>
                  <a:lnTo>
                    <a:pt x="0" y="189"/>
                  </a:lnTo>
                  <a:lnTo>
                    <a:pt x="16" y="190"/>
                  </a:lnTo>
                  <a:lnTo>
                    <a:pt x="18" y="182"/>
                  </a:lnTo>
                  <a:lnTo>
                    <a:pt x="21" y="169"/>
                  </a:lnTo>
                  <a:lnTo>
                    <a:pt x="23" y="157"/>
                  </a:lnTo>
                  <a:lnTo>
                    <a:pt x="27" y="150"/>
                  </a:lnTo>
                  <a:lnTo>
                    <a:pt x="28" y="142"/>
                  </a:lnTo>
                  <a:lnTo>
                    <a:pt x="36" y="125"/>
                  </a:lnTo>
                  <a:lnTo>
                    <a:pt x="40" y="115"/>
                  </a:lnTo>
                  <a:lnTo>
                    <a:pt x="46" y="103"/>
                  </a:lnTo>
                  <a:lnTo>
                    <a:pt x="55" y="94"/>
                  </a:lnTo>
                  <a:lnTo>
                    <a:pt x="63" y="86"/>
                  </a:lnTo>
                  <a:lnTo>
                    <a:pt x="72" y="75"/>
                  </a:lnTo>
                  <a:lnTo>
                    <a:pt x="81" y="69"/>
                  </a:lnTo>
                  <a:lnTo>
                    <a:pt x="91" y="59"/>
                  </a:lnTo>
                  <a:lnTo>
                    <a:pt x="102" y="54"/>
                  </a:lnTo>
                  <a:lnTo>
                    <a:pt x="110" y="48"/>
                  </a:lnTo>
                  <a:lnTo>
                    <a:pt x="118" y="46"/>
                  </a:lnTo>
                  <a:lnTo>
                    <a:pt x="130" y="41"/>
                  </a:lnTo>
                  <a:lnTo>
                    <a:pt x="136" y="39"/>
                  </a:lnTo>
                  <a:lnTo>
                    <a:pt x="145" y="37"/>
                  </a:lnTo>
                  <a:lnTo>
                    <a:pt x="154" y="33"/>
                  </a:lnTo>
                  <a:lnTo>
                    <a:pt x="168" y="31"/>
                  </a:lnTo>
                  <a:lnTo>
                    <a:pt x="185" y="30"/>
                  </a:lnTo>
                  <a:lnTo>
                    <a:pt x="176" y="29"/>
                  </a:lnTo>
                  <a:lnTo>
                    <a:pt x="169" y="24"/>
                  </a:lnTo>
                  <a:lnTo>
                    <a:pt x="165" y="22"/>
                  </a:lnTo>
                  <a:lnTo>
                    <a:pt x="162" y="19"/>
                  </a:lnTo>
                  <a:lnTo>
                    <a:pt x="162" y="14"/>
                  </a:lnTo>
                  <a:lnTo>
                    <a:pt x="162" y="9"/>
                  </a:lnTo>
                  <a:lnTo>
                    <a:pt x="164" y="5"/>
                  </a:lnTo>
                  <a:lnTo>
                    <a:pt x="167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52" name="Freeform 104">
              <a:extLst>
                <a:ext uri="{FF2B5EF4-FFF2-40B4-BE49-F238E27FC236}">
                  <a16:creationId xmlns:a16="http://schemas.microsoft.com/office/drawing/2014/main" id="{8D2635E4-1D8C-449C-8903-D9243968B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2087"/>
              <a:ext cx="162" cy="96"/>
            </a:xfrm>
            <a:custGeom>
              <a:avLst/>
              <a:gdLst>
                <a:gd name="T0" fmla="*/ 161 w 162"/>
                <a:gd name="T1" fmla="*/ 4 h 96"/>
                <a:gd name="T2" fmla="*/ 141 w 162"/>
                <a:gd name="T3" fmla="*/ 1 h 96"/>
                <a:gd name="T4" fmla="*/ 125 w 162"/>
                <a:gd name="T5" fmla="*/ 0 h 96"/>
                <a:gd name="T6" fmla="*/ 108 w 162"/>
                <a:gd name="T7" fmla="*/ 0 h 96"/>
                <a:gd name="T8" fmla="*/ 94 w 162"/>
                <a:gd name="T9" fmla="*/ 2 h 96"/>
                <a:gd name="T10" fmla="*/ 80 w 162"/>
                <a:gd name="T11" fmla="*/ 6 h 96"/>
                <a:gd name="T12" fmla="*/ 70 w 162"/>
                <a:gd name="T13" fmla="*/ 10 h 96"/>
                <a:gd name="T14" fmla="*/ 59 w 162"/>
                <a:gd name="T15" fmla="*/ 16 h 96"/>
                <a:gd name="T16" fmla="*/ 51 w 162"/>
                <a:gd name="T17" fmla="*/ 21 h 96"/>
                <a:gd name="T18" fmla="*/ 40 w 162"/>
                <a:gd name="T19" fmla="*/ 32 h 96"/>
                <a:gd name="T20" fmla="*/ 33 w 162"/>
                <a:gd name="T21" fmla="*/ 38 h 96"/>
                <a:gd name="T22" fmla="*/ 26 w 162"/>
                <a:gd name="T23" fmla="*/ 48 h 96"/>
                <a:gd name="T24" fmla="*/ 18 w 162"/>
                <a:gd name="T25" fmla="*/ 58 h 96"/>
                <a:gd name="T26" fmla="*/ 11 w 162"/>
                <a:gd name="T27" fmla="*/ 69 h 96"/>
                <a:gd name="T28" fmla="*/ 7 w 162"/>
                <a:gd name="T29" fmla="*/ 77 h 96"/>
                <a:gd name="T30" fmla="*/ 0 w 162"/>
                <a:gd name="T31" fmla="*/ 95 h 96"/>
                <a:gd name="T32" fmla="*/ 23 w 162"/>
                <a:gd name="T33" fmla="*/ 67 h 96"/>
                <a:gd name="T34" fmla="*/ 36 w 162"/>
                <a:gd name="T35" fmla="*/ 54 h 96"/>
                <a:gd name="T36" fmla="*/ 41 w 162"/>
                <a:gd name="T37" fmla="*/ 49 h 96"/>
                <a:gd name="T38" fmla="*/ 51 w 162"/>
                <a:gd name="T39" fmla="*/ 39 h 96"/>
                <a:gd name="T40" fmla="*/ 58 w 162"/>
                <a:gd name="T41" fmla="*/ 35 h 96"/>
                <a:gd name="T42" fmla="*/ 71 w 162"/>
                <a:gd name="T43" fmla="*/ 28 h 96"/>
                <a:gd name="T44" fmla="*/ 83 w 162"/>
                <a:gd name="T45" fmla="*/ 24 h 96"/>
                <a:gd name="T46" fmla="*/ 92 w 162"/>
                <a:gd name="T47" fmla="*/ 19 h 96"/>
                <a:gd name="T48" fmla="*/ 105 w 162"/>
                <a:gd name="T49" fmla="*/ 13 h 96"/>
                <a:gd name="T50" fmla="*/ 116 w 162"/>
                <a:gd name="T51" fmla="*/ 11 h 96"/>
                <a:gd name="T52" fmla="*/ 124 w 162"/>
                <a:gd name="T53" fmla="*/ 9 h 96"/>
                <a:gd name="T54" fmla="*/ 134 w 162"/>
                <a:gd name="T55" fmla="*/ 7 h 96"/>
                <a:gd name="T56" fmla="*/ 144 w 162"/>
                <a:gd name="T57" fmla="*/ 7 h 96"/>
                <a:gd name="T58" fmla="*/ 161 w 162"/>
                <a:gd name="T59" fmla="*/ 4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2" h="96">
                  <a:moveTo>
                    <a:pt x="161" y="4"/>
                  </a:moveTo>
                  <a:lnTo>
                    <a:pt x="141" y="1"/>
                  </a:lnTo>
                  <a:lnTo>
                    <a:pt x="125" y="0"/>
                  </a:lnTo>
                  <a:lnTo>
                    <a:pt x="108" y="0"/>
                  </a:lnTo>
                  <a:lnTo>
                    <a:pt x="94" y="2"/>
                  </a:lnTo>
                  <a:lnTo>
                    <a:pt x="80" y="6"/>
                  </a:lnTo>
                  <a:lnTo>
                    <a:pt x="70" y="10"/>
                  </a:lnTo>
                  <a:lnTo>
                    <a:pt x="59" y="16"/>
                  </a:lnTo>
                  <a:lnTo>
                    <a:pt x="51" y="21"/>
                  </a:lnTo>
                  <a:lnTo>
                    <a:pt x="40" y="32"/>
                  </a:lnTo>
                  <a:lnTo>
                    <a:pt x="33" y="38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1" y="69"/>
                  </a:lnTo>
                  <a:lnTo>
                    <a:pt x="7" y="77"/>
                  </a:lnTo>
                  <a:lnTo>
                    <a:pt x="0" y="95"/>
                  </a:lnTo>
                  <a:lnTo>
                    <a:pt x="23" y="67"/>
                  </a:lnTo>
                  <a:lnTo>
                    <a:pt x="36" y="54"/>
                  </a:lnTo>
                  <a:lnTo>
                    <a:pt x="41" y="49"/>
                  </a:lnTo>
                  <a:lnTo>
                    <a:pt x="51" y="39"/>
                  </a:lnTo>
                  <a:lnTo>
                    <a:pt x="58" y="35"/>
                  </a:lnTo>
                  <a:lnTo>
                    <a:pt x="71" y="28"/>
                  </a:lnTo>
                  <a:lnTo>
                    <a:pt x="83" y="24"/>
                  </a:lnTo>
                  <a:lnTo>
                    <a:pt x="92" y="19"/>
                  </a:lnTo>
                  <a:lnTo>
                    <a:pt x="105" y="13"/>
                  </a:lnTo>
                  <a:lnTo>
                    <a:pt x="116" y="11"/>
                  </a:lnTo>
                  <a:lnTo>
                    <a:pt x="124" y="9"/>
                  </a:lnTo>
                  <a:lnTo>
                    <a:pt x="134" y="7"/>
                  </a:lnTo>
                  <a:lnTo>
                    <a:pt x="144" y="7"/>
                  </a:lnTo>
                  <a:lnTo>
                    <a:pt x="161" y="4"/>
                  </a:lnTo>
                </a:path>
              </a:pathLst>
            </a:cu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53" name="Line 105">
              <a:extLst>
                <a:ext uri="{FF2B5EF4-FFF2-40B4-BE49-F238E27FC236}">
                  <a16:creationId xmlns:a16="http://schemas.microsoft.com/office/drawing/2014/main" id="{6D0D7FFF-65D0-42AD-9D8D-948D6D1A0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2" y="2106"/>
              <a:ext cx="23" cy="173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54" name="Line 106">
              <a:extLst>
                <a:ext uri="{FF2B5EF4-FFF2-40B4-BE49-F238E27FC236}">
                  <a16:creationId xmlns:a16="http://schemas.microsoft.com/office/drawing/2014/main" id="{4F5B726A-8332-454C-8358-5C0AC2B94F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9" y="2127"/>
              <a:ext cx="23" cy="173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55" name="Freeform 107">
              <a:extLst>
                <a:ext uri="{FF2B5EF4-FFF2-40B4-BE49-F238E27FC236}">
                  <a16:creationId xmlns:a16="http://schemas.microsoft.com/office/drawing/2014/main" id="{F55B4310-CFFD-4D4F-AD54-C83AD46E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149"/>
              <a:ext cx="29" cy="17"/>
            </a:xfrm>
            <a:custGeom>
              <a:avLst/>
              <a:gdLst>
                <a:gd name="T0" fmla="*/ 25 w 29"/>
                <a:gd name="T1" fmla="*/ 3 h 17"/>
                <a:gd name="T2" fmla="*/ 1 w 29"/>
                <a:gd name="T3" fmla="*/ 0 h 17"/>
                <a:gd name="T4" fmla="*/ 0 w 29"/>
                <a:gd name="T5" fmla="*/ 6 h 17"/>
                <a:gd name="T6" fmla="*/ 10 w 29"/>
                <a:gd name="T7" fmla="*/ 7 h 17"/>
                <a:gd name="T8" fmla="*/ 12 w 29"/>
                <a:gd name="T9" fmla="*/ 11 h 17"/>
                <a:gd name="T10" fmla="*/ 14 w 29"/>
                <a:gd name="T11" fmla="*/ 12 h 17"/>
                <a:gd name="T12" fmla="*/ 18 w 29"/>
                <a:gd name="T13" fmla="*/ 16 h 17"/>
                <a:gd name="T14" fmla="*/ 20 w 29"/>
                <a:gd name="T15" fmla="*/ 14 h 17"/>
                <a:gd name="T16" fmla="*/ 23 w 29"/>
                <a:gd name="T17" fmla="*/ 13 h 17"/>
                <a:gd name="T18" fmla="*/ 25 w 29"/>
                <a:gd name="T19" fmla="*/ 12 h 17"/>
                <a:gd name="T20" fmla="*/ 27 w 29"/>
                <a:gd name="T21" fmla="*/ 9 h 17"/>
                <a:gd name="T22" fmla="*/ 27 w 29"/>
                <a:gd name="T23" fmla="*/ 6 h 17"/>
                <a:gd name="T24" fmla="*/ 28 w 29"/>
                <a:gd name="T25" fmla="*/ 3 h 17"/>
                <a:gd name="T26" fmla="*/ 25 w 29"/>
                <a:gd name="T27" fmla="*/ 3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7">
                  <a:moveTo>
                    <a:pt x="25" y="3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0" y="7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8" y="3"/>
                  </a:lnTo>
                  <a:lnTo>
                    <a:pt x="25" y="3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4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56" name="Rectangle 108">
              <a:extLst>
                <a:ext uri="{FF2B5EF4-FFF2-40B4-BE49-F238E27FC236}">
                  <a16:creationId xmlns:a16="http://schemas.microsoft.com/office/drawing/2014/main" id="{04D2F6FB-796F-4F1E-BBCA-89B01003D2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470" y="2134"/>
              <a:ext cx="207" cy="16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57" name="Rectangle 109">
              <a:extLst>
                <a:ext uri="{FF2B5EF4-FFF2-40B4-BE49-F238E27FC236}">
                  <a16:creationId xmlns:a16="http://schemas.microsoft.com/office/drawing/2014/main" id="{80412AAF-4F71-470D-85B0-558711F1C3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294" y="2116"/>
              <a:ext cx="178" cy="16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58" name="Rectangle 110">
              <a:extLst>
                <a:ext uri="{FF2B5EF4-FFF2-40B4-BE49-F238E27FC236}">
                  <a16:creationId xmlns:a16="http://schemas.microsoft.com/office/drawing/2014/main" id="{4C739B81-A0F3-447B-9C57-C6D0279D02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486" y="2167"/>
              <a:ext cx="141" cy="114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59" name="Rectangle 111">
              <a:extLst>
                <a:ext uri="{FF2B5EF4-FFF2-40B4-BE49-F238E27FC236}">
                  <a16:creationId xmlns:a16="http://schemas.microsoft.com/office/drawing/2014/main" id="{B169347A-3BD6-47B4-9BD8-E3B79EB1FA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609" y="2173"/>
              <a:ext cx="17" cy="10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60" name="Rectangle 112">
              <a:extLst>
                <a:ext uri="{FF2B5EF4-FFF2-40B4-BE49-F238E27FC236}">
                  <a16:creationId xmlns:a16="http://schemas.microsoft.com/office/drawing/2014/main" id="{BA21BBCC-F4AD-4FBB-AFFC-50B72201E3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589" y="2170"/>
              <a:ext cx="18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61" name="Rectangle 113">
              <a:extLst>
                <a:ext uri="{FF2B5EF4-FFF2-40B4-BE49-F238E27FC236}">
                  <a16:creationId xmlns:a16="http://schemas.microsoft.com/office/drawing/2014/main" id="{7FA34BA8-4141-4BA8-922D-20D5D9D0C3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573" y="2168"/>
              <a:ext cx="17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62" name="Rectangle 114">
              <a:extLst>
                <a:ext uri="{FF2B5EF4-FFF2-40B4-BE49-F238E27FC236}">
                  <a16:creationId xmlns:a16="http://schemas.microsoft.com/office/drawing/2014/main" id="{D555B35F-53BA-446E-AAF7-F0AACEF0E5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557" y="2166"/>
              <a:ext cx="17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63" name="Rectangle 115">
              <a:extLst>
                <a:ext uri="{FF2B5EF4-FFF2-40B4-BE49-F238E27FC236}">
                  <a16:creationId xmlns:a16="http://schemas.microsoft.com/office/drawing/2014/main" id="{A0CB085A-152F-4B1E-A083-3B716B6909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691" y="2158"/>
              <a:ext cx="9" cy="9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64" name="Freeform 116">
              <a:extLst>
                <a:ext uri="{FF2B5EF4-FFF2-40B4-BE49-F238E27FC236}">
                  <a16:creationId xmlns:a16="http://schemas.microsoft.com/office/drawing/2014/main" id="{B1D1E8FF-84AA-47B3-A944-B94C8E1C7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154"/>
              <a:ext cx="52" cy="103"/>
            </a:xfrm>
            <a:custGeom>
              <a:avLst/>
              <a:gdLst>
                <a:gd name="T0" fmla="*/ 51 w 52"/>
                <a:gd name="T1" fmla="*/ 0 h 103"/>
                <a:gd name="T2" fmla="*/ 43 w 52"/>
                <a:gd name="T3" fmla="*/ 0 h 103"/>
                <a:gd name="T4" fmla="*/ 36 w 52"/>
                <a:gd name="T5" fmla="*/ 3 h 103"/>
                <a:gd name="T6" fmla="*/ 29 w 52"/>
                <a:gd name="T7" fmla="*/ 4 h 103"/>
                <a:gd name="T8" fmla="*/ 24 w 52"/>
                <a:gd name="T9" fmla="*/ 9 h 103"/>
                <a:gd name="T10" fmla="*/ 17 w 52"/>
                <a:gd name="T11" fmla="*/ 14 h 103"/>
                <a:gd name="T12" fmla="*/ 13 w 52"/>
                <a:gd name="T13" fmla="*/ 19 h 103"/>
                <a:gd name="T14" fmla="*/ 9 w 52"/>
                <a:gd name="T15" fmla="*/ 25 h 103"/>
                <a:gd name="T16" fmla="*/ 5 w 52"/>
                <a:gd name="T17" fmla="*/ 36 h 103"/>
                <a:gd name="T18" fmla="*/ 3 w 52"/>
                <a:gd name="T19" fmla="*/ 43 h 103"/>
                <a:gd name="T20" fmla="*/ 2 w 52"/>
                <a:gd name="T21" fmla="*/ 52 h 103"/>
                <a:gd name="T22" fmla="*/ 0 w 52"/>
                <a:gd name="T23" fmla="*/ 61 h 103"/>
                <a:gd name="T24" fmla="*/ 2 w 52"/>
                <a:gd name="T25" fmla="*/ 71 h 103"/>
                <a:gd name="T26" fmla="*/ 5 w 52"/>
                <a:gd name="T27" fmla="*/ 79 h 103"/>
                <a:gd name="T28" fmla="*/ 10 w 52"/>
                <a:gd name="T29" fmla="*/ 86 h 103"/>
                <a:gd name="T30" fmla="*/ 16 w 52"/>
                <a:gd name="T31" fmla="*/ 93 h 103"/>
                <a:gd name="T32" fmla="*/ 22 w 52"/>
                <a:gd name="T33" fmla="*/ 97 h 103"/>
                <a:gd name="T34" fmla="*/ 26 w 52"/>
                <a:gd name="T35" fmla="*/ 100 h 103"/>
                <a:gd name="T36" fmla="*/ 32 w 52"/>
                <a:gd name="T37" fmla="*/ 101 h 103"/>
                <a:gd name="T38" fmla="*/ 37 w 52"/>
                <a:gd name="T39" fmla="*/ 102 h 103"/>
                <a:gd name="T40" fmla="*/ 51 w 52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103">
                  <a:moveTo>
                    <a:pt x="51" y="0"/>
                  </a:moveTo>
                  <a:lnTo>
                    <a:pt x="43" y="0"/>
                  </a:lnTo>
                  <a:lnTo>
                    <a:pt x="36" y="3"/>
                  </a:lnTo>
                  <a:lnTo>
                    <a:pt x="29" y="4"/>
                  </a:lnTo>
                  <a:lnTo>
                    <a:pt x="24" y="9"/>
                  </a:lnTo>
                  <a:lnTo>
                    <a:pt x="17" y="14"/>
                  </a:lnTo>
                  <a:lnTo>
                    <a:pt x="13" y="19"/>
                  </a:lnTo>
                  <a:lnTo>
                    <a:pt x="9" y="25"/>
                  </a:lnTo>
                  <a:lnTo>
                    <a:pt x="5" y="36"/>
                  </a:lnTo>
                  <a:lnTo>
                    <a:pt x="3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2" y="71"/>
                  </a:lnTo>
                  <a:lnTo>
                    <a:pt x="5" y="79"/>
                  </a:lnTo>
                  <a:lnTo>
                    <a:pt x="10" y="86"/>
                  </a:lnTo>
                  <a:lnTo>
                    <a:pt x="16" y="93"/>
                  </a:lnTo>
                  <a:lnTo>
                    <a:pt x="22" y="97"/>
                  </a:lnTo>
                  <a:lnTo>
                    <a:pt x="26" y="100"/>
                  </a:lnTo>
                  <a:lnTo>
                    <a:pt x="32" y="101"/>
                  </a:lnTo>
                  <a:lnTo>
                    <a:pt x="37" y="102"/>
                  </a:lnTo>
                  <a:lnTo>
                    <a:pt x="5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65" name="Oval 117">
              <a:extLst>
                <a:ext uri="{FF2B5EF4-FFF2-40B4-BE49-F238E27FC236}">
                  <a16:creationId xmlns:a16="http://schemas.microsoft.com/office/drawing/2014/main" id="{E70A11D0-DE98-49C7-B745-C19A486E3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442" y="2152"/>
              <a:ext cx="129" cy="159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66" name="Oval 118">
              <a:extLst>
                <a:ext uri="{FF2B5EF4-FFF2-40B4-BE49-F238E27FC236}">
                  <a16:creationId xmlns:a16="http://schemas.microsoft.com/office/drawing/2014/main" id="{56D2C7BB-64BD-49CE-946F-6609FE7EF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458" y="2173"/>
              <a:ext cx="96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67" name="Oval 119">
              <a:extLst>
                <a:ext uri="{FF2B5EF4-FFF2-40B4-BE49-F238E27FC236}">
                  <a16:creationId xmlns:a16="http://schemas.microsoft.com/office/drawing/2014/main" id="{168220BD-8522-4628-9013-02D43B6460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470" y="2188"/>
              <a:ext cx="72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68" name="Line 120">
              <a:extLst>
                <a:ext uri="{FF2B5EF4-FFF2-40B4-BE49-F238E27FC236}">
                  <a16:creationId xmlns:a16="http://schemas.microsoft.com/office/drawing/2014/main" id="{CED798BF-B3FB-47CE-8CBF-24A6DC37C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4" y="2196"/>
              <a:ext cx="26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69" name="Line 121">
              <a:extLst>
                <a:ext uri="{FF2B5EF4-FFF2-40B4-BE49-F238E27FC236}">
                  <a16:creationId xmlns:a16="http://schemas.microsoft.com/office/drawing/2014/main" id="{A3BF047D-A044-4E22-9099-50C4767D4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6" y="2189"/>
              <a:ext cx="5" cy="4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0" name="Line 122">
              <a:extLst>
                <a:ext uri="{FF2B5EF4-FFF2-40B4-BE49-F238E27FC236}">
                  <a16:creationId xmlns:a16="http://schemas.microsoft.com/office/drawing/2014/main" id="{45A0194D-5E4D-4DC6-AAF9-2F1EEEB74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3" y="2192"/>
              <a:ext cx="12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1" name="Line 123">
              <a:extLst>
                <a:ext uri="{FF2B5EF4-FFF2-40B4-BE49-F238E27FC236}">
                  <a16:creationId xmlns:a16="http://schemas.microsoft.com/office/drawing/2014/main" id="{40BCAF0E-0442-4288-9615-CD40DF19C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5" y="2205"/>
              <a:ext cx="27" cy="2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2" name="Line 124">
              <a:extLst>
                <a:ext uri="{FF2B5EF4-FFF2-40B4-BE49-F238E27FC236}">
                  <a16:creationId xmlns:a16="http://schemas.microsoft.com/office/drawing/2014/main" id="{E474DD7A-914B-4973-8538-3FB2ADE01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" y="2214"/>
              <a:ext cx="34" cy="20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3" name="Line 125">
              <a:extLst>
                <a:ext uri="{FF2B5EF4-FFF2-40B4-BE49-F238E27FC236}">
                  <a16:creationId xmlns:a16="http://schemas.microsoft.com/office/drawing/2014/main" id="{9334CC77-3CE9-4066-AB02-96AD62373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04" y="2234"/>
              <a:ext cx="16" cy="3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4" name="Line 126">
              <a:extLst>
                <a:ext uri="{FF2B5EF4-FFF2-40B4-BE49-F238E27FC236}">
                  <a16:creationId xmlns:a16="http://schemas.microsoft.com/office/drawing/2014/main" id="{C50FFB61-8F2B-4D6E-894C-40A930E5F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2234"/>
              <a:ext cx="7" cy="4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5" name="Line 127">
              <a:extLst>
                <a:ext uri="{FF2B5EF4-FFF2-40B4-BE49-F238E27FC236}">
                  <a16:creationId xmlns:a16="http://schemas.microsoft.com/office/drawing/2014/main" id="{72E042F1-F872-4EBB-8312-AB5D4B6A1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1" y="2234"/>
              <a:ext cx="23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6" name="Line 128">
              <a:extLst>
                <a:ext uri="{FF2B5EF4-FFF2-40B4-BE49-F238E27FC236}">
                  <a16:creationId xmlns:a16="http://schemas.microsoft.com/office/drawing/2014/main" id="{311B4016-0019-41D6-8743-C22D4C5228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0" y="2230"/>
              <a:ext cx="35" cy="2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7" name="Line 129">
              <a:extLst>
                <a:ext uri="{FF2B5EF4-FFF2-40B4-BE49-F238E27FC236}">
                  <a16:creationId xmlns:a16="http://schemas.microsoft.com/office/drawing/2014/main" id="{968FE42A-8F47-4E4F-A2F0-5B58D02F6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2230"/>
              <a:ext cx="25" cy="2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8" name="Line 130">
              <a:extLst>
                <a:ext uri="{FF2B5EF4-FFF2-40B4-BE49-F238E27FC236}">
                  <a16:creationId xmlns:a16="http://schemas.microsoft.com/office/drawing/2014/main" id="{CA730EEB-F155-4C61-A46A-DD8B5F9BB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5" y="2227"/>
              <a:ext cx="75" cy="10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79" name="Oval 131">
              <a:extLst>
                <a:ext uri="{FF2B5EF4-FFF2-40B4-BE49-F238E27FC236}">
                  <a16:creationId xmlns:a16="http://schemas.microsoft.com/office/drawing/2014/main" id="{D98B428F-0A10-4E61-AE34-B70881358C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492" y="2211"/>
              <a:ext cx="30" cy="40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80" name="Oval 132">
              <a:extLst>
                <a:ext uri="{FF2B5EF4-FFF2-40B4-BE49-F238E27FC236}">
                  <a16:creationId xmlns:a16="http://schemas.microsoft.com/office/drawing/2014/main" id="{140C2BF0-EF1F-4852-84F8-72FEF71F29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498" y="2219"/>
              <a:ext cx="18" cy="24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81" name="Arc 133">
              <a:extLst>
                <a:ext uri="{FF2B5EF4-FFF2-40B4-BE49-F238E27FC236}">
                  <a16:creationId xmlns:a16="http://schemas.microsoft.com/office/drawing/2014/main" id="{45AC5000-A62B-4E50-A10C-8220758778A7}"/>
                </a:ext>
              </a:extLst>
            </p:cNvPr>
            <p:cNvSpPr>
              <a:spLocks/>
            </p:cNvSpPr>
            <p:nvPr/>
          </p:nvSpPr>
          <p:spPr bwMode="auto">
            <a:xfrm rot="420000">
              <a:off x="2033" y="2163"/>
              <a:ext cx="200" cy="122"/>
            </a:xfrm>
            <a:custGeom>
              <a:avLst/>
              <a:gdLst>
                <a:gd name="T0" fmla="*/ 0 w 43197"/>
                <a:gd name="T1" fmla="*/ 0 h 21600"/>
                <a:gd name="T2" fmla="*/ 0 w 43197"/>
                <a:gd name="T3" fmla="*/ 0 h 21600"/>
                <a:gd name="T4" fmla="*/ 0 w 431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7" h="21600" fill="none" extrusionOk="0">
                  <a:moveTo>
                    <a:pt x="-1" y="21245"/>
                  </a:moveTo>
                  <a:cubicBezTo>
                    <a:pt x="193" y="9456"/>
                    <a:pt x="980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</a:path>
                <a:path w="43197" h="21600" stroke="0" extrusionOk="0">
                  <a:moveTo>
                    <a:pt x="-1" y="21245"/>
                  </a:moveTo>
                  <a:cubicBezTo>
                    <a:pt x="193" y="9456"/>
                    <a:pt x="980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  <a:lnTo>
                    <a:pt x="21597" y="21600"/>
                  </a:lnTo>
                  <a:lnTo>
                    <a:pt x="-1" y="21245"/>
                  </a:lnTo>
                  <a:close/>
                </a:path>
              </a:pathLst>
            </a:custGeom>
            <a:solidFill>
              <a:srgbClr val="20202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82" name="Freeform 134">
              <a:extLst>
                <a:ext uri="{FF2B5EF4-FFF2-40B4-BE49-F238E27FC236}">
                  <a16:creationId xmlns:a16="http://schemas.microsoft.com/office/drawing/2014/main" id="{53484CBE-422A-4B2A-8AA5-8283050B4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2124"/>
              <a:ext cx="257" cy="149"/>
            </a:xfrm>
            <a:custGeom>
              <a:avLst/>
              <a:gdLst>
                <a:gd name="T0" fmla="*/ 256 w 257"/>
                <a:gd name="T1" fmla="*/ 135 h 149"/>
                <a:gd name="T2" fmla="*/ 255 w 257"/>
                <a:gd name="T3" fmla="*/ 122 h 149"/>
                <a:gd name="T4" fmla="*/ 250 w 257"/>
                <a:gd name="T5" fmla="*/ 105 h 149"/>
                <a:gd name="T6" fmla="*/ 246 w 257"/>
                <a:gd name="T7" fmla="*/ 92 h 149"/>
                <a:gd name="T8" fmla="*/ 244 w 257"/>
                <a:gd name="T9" fmla="*/ 77 h 149"/>
                <a:gd name="T10" fmla="*/ 235 w 257"/>
                <a:gd name="T11" fmla="*/ 64 h 149"/>
                <a:gd name="T12" fmla="*/ 227 w 257"/>
                <a:gd name="T13" fmla="*/ 49 h 149"/>
                <a:gd name="T14" fmla="*/ 217 w 257"/>
                <a:gd name="T15" fmla="*/ 36 h 149"/>
                <a:gd name="T16" fmla="*/ 206 w 257"/>
                <a:gd name="T17" fmla="*/ 28 h 149"/>
                <a:gd name="T18" fmla="*/ 196 w 257"/>
                <a:gd name="T19" fmla="*/ 18 h 149"/>
                <a:gd name="T20" fmla="*/ 183 w 257"/>
                <a:gd name="T21" fmla="*/ 12 h 149"/>
                <a:gd name="T22" fmla="*/ 170 w 257"/>
                <a:gd name="T23" fmla="*/ 7 h 149"/>
                <a:gd name="T24" fmla="*/ 154 w 257"/>
                <a:gd name="T25" fmla="*/ 1 h 149"/>
                <a:gd name="T26" fmla="*/ 140 w 257"/>
                <a:gd name="T27" fmla="*/ 0 h 149"/>
                <a:gd name="T28" fmla="*/ 126 w 257"/>
                <a:gd name="T29" fmla="*/ 2 h 149"/>
                <a:gd name="T30" fmla="*/ 114 w 257"/>
                <a:gd name="T31" fmla="*/ 4 h 149"/>
                <a:gd name="T32" fmla="*/ 101 w 257"/>
                <a:gd name="T33" fmla="*/ 8 h 149"/>
                <a:gd name="T34" fmla="*/ 85 w 257"/>
                <a:gd name="T35" fmla="*/ 14 h 149"/>
                <a:gd name="T36" fmla="*/ 74 w 257"/>
                <a:gd name="T37" fmla="*/ 21 h 149"/>
                <a:gd name="T38" fmla="*/ 63 w 257"/>
                <a:gd name="T39" fmla="*/ 30 h 149"/>
                <a:gd name="T40" fmla="*/ 52 w 257"/>
                <a:gd name="T41" fmla="*/ 38 h 149"/>
                <a:gd name="T42" fmla="*/ 44 w 257"/>
                <a:gd name="T43" fmla="*/ 48 h 149"/>
                <a:gd name="T44" fmla="*/ 35 w 257"/>
                <a:gd name="T45" fmla="*/ 58 h 149"/>
                <a:gd name="T46" fmla="*/ 27 w 257"/>
                <a:gd name="T47" fmla="*/ 68 h 149"/>
                <a:gd name="T48" fmla="*/ 18 w 257"/>
                <a:gd name="T49" fmla="*/ 83 h 149"/>
                <a:gd name="T50" fmla="*/ 12 w 257"/>
                <a:gd name="T51" fmla="*/ 95 h 149"/>
                <a:gd name="T52" fmla="*/ 7 w 257"/>
                <a:gd name="T53" fmla="*/ 116 h 149"/>
                <a:gd name="T54" fmla="*/ 2 w 257"/>
                <a:gd name="T55" fmla="*/ 132 h 149"/>
                <a:gd name="T56" fmla="*/ 0 w 257"/>
                <a:gd name="T57" fmla="*/ 142 h 149"/>
                <a:gd name="T58" fmla="*/ 53 w 257"/>
                <a:gd name="T59" fmla="*/ 140 h 149"/>
                <a:gd name="T60" fmla="*/ 56 w 257"/>
                <a:gd name="T61" fmla="*/ 123 h 149"/>
                <a:gd name="T62" fmla="*/ 62 w 257"/>
                <a:gd name="T63" fmla="*/ 110 h 149"/>
                <a:gd name="T64" fmla="*/ 67 w 257"/>
                <a:gd name="T65" fmla="*/ 100 h 149"/>
                <a:gd name="T66" fmla="*/ 72 w 257"/>
                <a:gd name="T67" fmla="*/ 89 h 149"/>
                <a:gd name="T68" fmla="*/ 78 w 257"/>
                <a:gd name="T69" fmla="*/ 80 h 149"/>
                <a:gd name="T70" fmla="*/ 89 w 257"/>
                <a:gd name="T71" fmla="*/ 68 h 149"/>
                <a:gd name="T72" fmla="*/ 103 w 257"/>
                <a:gd name="T73" fmla="*/ 58 h 149"/>
                <a:gd name="T74" fmla="*/ 117 w 257"/>
                <a:gd name="T75" fmla="*/ 50 h 149"/>
                <a:gd name="T76" fmla="*/ 133 w 257"/>
                <a:gd name="T77" fmla="*/ 43 h 149"/>
                <a:gd name="T78" fmla="*/ 147 w 257"/>
                <a:gd name="T79" fmla="*/ 42 h 149"/>
                <a:gd name="T80" fmla="*/ 164 w 257"/>
                <a:gd name="T81" fmla="*/ 44 h 149"/>
                <a:gd name="T82" fmla="*/ 177 w 257"/>
                <a:gd name="T83" fmla="*/ 46 h 149"/>
                <a:gd name="T84" fmla="*/ 194 w 257"/>
                <a:gd name="T85" fmla="*/ 54 h 149"/>
                <a:gd name="T86" fmla="*/ 204 w 257"/>
                <a:gd name="T87" fmla="*/ 61 h 149"/>
                <a:gd name="T88" fmla="*/ 214 w 257"/>
                <a:gd name="T89" fmla="*/ 70 h 149"/>
                <a:gd name="T90" fmla="*/ 222 w 257"/>
                <a:gd name="T91" fmla="*/ 82 h 149"/>
                <a:gd name="T92" fmla="*/ 228 w 257"/>
                <a:gd name="T93" fmla="*/ 92 h 149"/>
                <a:gd name="T94" fmla="*/ 234 w 257"/>
                <a:gd name="T95" fmla="*/ 105 h 149"/>
                <a:gd name="T96" fmla="*/ 239 w 257"/>
                <a:gd name="T97" fmla="*/ 116 h 149"/>
                <a:gd name="T98" fmla="*/ 240 w 257"/>
                <a:gd name="T99" fmla="*/ 127 h 149"/>
                <a:gd name="T100" fmla="*/ 241 w 257"/>
                <a:gd name="T101" fmla="*/ 142 h 1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7" h="149">
                  <a:moveTo>
                    <a:pt x="255" y="144"/>
                  </a:moveTo>
                  <a:lnTo>
                    <a:pt x="256" y="135"/>
                  </a:lnTo>
                  <a:lnTo>
                    <a:pt x="254" y="129"/>
                  </a:lnTo>
                  <a:lnTo>
                    <a:pt x="255" y="122"/>
                  </a:lnTo>
                  <a:lnTo>
                    <a:pt x="254" y="114"/>
                  </a:lnTo>
                  <a:lnTo>
                    <a:pt x="250" y="105"/>
                  </a:lnTo>
                  <a:lnTo>
                    <a:pt x="249" y="99"/>
                  </a:lnTo>
                  <a:lnTo>
                    <a:pt x="246" y="92"/>
                  </a:lnTo>
                  <a:lnTo>
                    <a:pt x="245" y="84"/>
                  </a:lnTo>
                  <a:lnTo>
                    <a:pt x="244" y="77"/>
                  </a:lnTo>
                  <a:lnTo>
                    <a:pt x="241" y="70"/>
                  </a:lnTo>
                  <a:lnTo>
                    <a:pt x="235" y="64"/>
                  </a:lnTo>
                  <a:lnTo>
                    <a:pt x="230" y="54"/>
                  </a:lnTo>
                  <a:lnTo>
                    <a:pt x="227" y="49"/>
                  </a:lnTo>
                  <a:lnTo>
                    <a:pt x="221" y="42"/>
                  </a:lnTo>
                  <a:lnTo>
                    <a:pt x="217" y="36"/>
                  </a:lnTo>
                  <a:lnTo>
                    <a:pt x="211" y="33"/>
                  </a:lnTo>
                  <a:lnTo>
                    <a:pt x="206" y="28"/>
                  </a:lnTo>
                  <a:lnTo>
                    <a:pt x="202" y="23"/>
                  </a:lnTo>
                  <a:lnTo>
                    <a:pt x="196" y="18"/>
                  </a:lnTo>
                  <a:lnTo>
                    <a:pt x="189" y="17"/>
                  </a:lnTo>
                  <a:lnTo>
                    <a:pt x="183" y="12"/>
                  </a:lnTo>
                  <a:lnTo>
                    <a:pt x="177" y="9"/>
                  </a:lnTo>
                  <a:lnTo>
                    <a:pt x="170" y="7"/>
                  </a:lnTo>
                  <a:lnTo>
                    <a:pt x="163" y="5"/>
                  </a:lnTo>
                  <a:lnTo>
                    <a:pt x="154" y="1"/>
                  </a:lnTo>
                  <a:lnTo>
                    <a:pt x="149" y="2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6" y="2"/>
                  </a:lnTo>
                  <a:lnTo>
                    <a:pt x="120" y="3"/>
                  </a:lnTo>
                  <a:lnTo>
                    <a:pt x="114" y="4"/>
                  </a:lnTo>
                  <a:lnTo>
                    <a:pt x="107" y="7"/>
                  </a:lnTo>
                  <a:lnTo>
                    <a:pt x="101" y="8"/>
                  </a:lnTo>
                  <a:lnTo>
                    <a:pt x="91" y="11"/>
                  </a:lnTo>
                  <a:lnTo>
                    <a:pt x="85" y="14"/>
                  </a:lnTo>
                  <a:lnTo>
                    <a:pt x="79" y="19"/>
                  </a:lnTo>
                  <a:lnTo>
                    <a:pt x="74" y="21"/>
                  </a:lnTo>
                  <a:lnTo>
                    <a:pt x="67" y="26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52" y="38"/>
                  </a:lnTo>
                  <a:lnTo>
                    <a:pt x="48" y="45"/>
                  </a:lnTo>
                  <a:lnTo>
                    <a:pt x="44" y="48"/>
                  </a:lnTo>
                  <a:lnTo>
                    <a:pt x="38" y="54"/>
                  </a:lnTo>
                  <a:lnTo>
                    <a:pt x="35" y="58"/>
                  </a:lnTo>
                  <a:lnTo>
                    <a:pt x="31" y="62"/>
                  </a:lnTo>
                  <a:lnTo>
                    <a:pt x="27" y="68"/>
                  </a:lnTo>
                  <a:lnTo>
                    <a:pt x="23" y="76"/>
                  </a:lnTo>
                  <a:lnTo>
                    <a:pt x="18" y="83"/>
                  </a:lnTo>
                  <a:lnTo>
                    <a:pt x="15" y="89"/>
                  </a:lnTo>
                  <a:lnTo>
                    <a:pt x="12" y="95"/>
                  </a:lnTo>
                  <a:lnTo>
                    <a:pt x="10" y="106"/>
                  </a:lnTo>
                  <a:lnTo>
                    <a:pt x="7" y="116"/>
                  </a:lnTo>
                  <a:lnTo>
                    <a:pt x="3" y="126"/>
                  </a:lnTo>
                  <a:lnTo>
                    <a:pt x="2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52" y="148"/>
                  </a:lnTo>
                  <a:lnTo>
                    <a:pt x="53" y="140"/>
                  </a:lnTo>
                  <a:lnTo>
                    <a:pt x="56" y="131"/>
                  </a:lnTo>
                  <a:lnTo>
                    <a:pt x="56" y="123"/>
                  </a:lnTo>
                  <a:lnTo>
                    <a:pt x="60" y="116"/>
                  </a:lnTo>
                  <a:lnTo>
                    <a:pt x="62" y="110"/>
                  </a:lnTo>
                  <a:lnTo>
                    <a:pt x="65" y="105"/>
                  </a:lnTo>
                  <a:lnTo>
                    <a:pt x="67" y="100"/>
                  </a:lnTo>
                  <a:lnTo>
                    <a:pt x="69" y="94"/>
                  </a:lnTo>
                  <a:lnTo>
                    <a:pt x="72" y="89"/>
                  </a:lnTo>
                  <a:lnTo>
                    <a:pt x="76" y="84"/>
                  </a:lnTo>
                  <a:lnTo>
                    <a:pt x="78" y="80"/>
                  </a:lnTo>
                  <a:lnTo>
                    <a:pt x="83" y="76"/>
                  </a:lnTo>
                  <a:lnTo>
                    <a:pt x="89" y="68"/>
                  </a:lnTo>
                  <a:lnTo>
                    <a:pt x="98" y="64"/>
                  </a:lnTo>
                  <a:lnTo>
                    <a:pt x="103" y="58"/>
                  </a:lnTo>
                  <a:lnTo>
                    <a:pt x="110" y="55"/>
                  </a:lnTo>
                  <a:lnTo>
                    <a:pt x="117" y="50"/>
                  </a:lnTo>
                  <a:lnTo>
                    <a:pt x="126" y="48"/>
                  </a:lnTo>
                  <a:lnTo>
                    <a:pt x="133" y="43"/>
                  </a:lnTo>
                  <a:lnTo>
                    <a:pt x="141" y="43"/>
                  </a:lnTo>
                  <a:lnTo>
                    <a:pt x="147" y="42"/>
                  </a:lnTo>
                  <a:lnTo>
                    <a:pt x="156" y="42"/>
                  </a:lnTo>
                  <a:lnTo>
                    <a:pt x="164" y="44"/>
                  </a:lnTo>
                  <a:lnTo>
                    <a:pt x="170" y="45"/>
                  </a:lnTo>
                  <a:lnTo>
                    <a:pt x="177" y="46"/>
                  </a:lnTo>
                  <a:lnTo>
                    <a:pt x="185" y="51"/>
                  </a:lnTo>
                  <a:lnTo>
                    <a:pt x="194" y="54"/>
                  </a:lnTo>
                  <a:lnTo>
                    <a:pt x="200" y="56"/>
                  </a:lnTo>
                  <a:lnTo>
                    <a:pt x="204" y="61"/>
                  </a:lnTo>
                  <a:lnTo>
                    <a:pt x="209" y="66"/>
                  </a:lnTo>
                  <a:lnTo>
                    <a:pt x="214" y="70"/>
                  </a:lnTo>
                  <a:lnTo>
                    <a:pt x="218" y="75"/>
                  </a:lnTo>
                  <a:lnTo>
                    <a:pt x="222" y="82"/>
                  </a:lnTo>
                  <a:lnTo>
                    <a:pt x="224" y="87"/>
                  </a:lnTo>
                  <a:lnTo>
                    <a:pt x="228" y="92"/>
                  </a:lnTo>
                  <a:lnTo>
                    <a:pt x="232" y="100"/>
                  </a:lnTo>
                  <a:lnTo>
                    <a:pt x="234" y="105"/>
                  </a:lnTo>
                  <a:lnTo>
                    <a:pt x="235" y="110"/>
                  </a:lnTo>
                  <a:lnTo>
                    <a:pt x="239" y="116"/>
                  </a:lnTo>
                  <a:lnTo>
                    <a:pt x="237" y="122"/>
                  </a:lnTo>
                  <a:lnTo>
                    <a:pt x="240" y="127"/>
                  </a:lnTo>
                  <a:lnTo>
                    <a:pt x="240" y="134"/>
                  </a:lnTo>
                  <a:lnTo>
                    <a:pt x="241" y="142"/>
                  </a:lnTo>
                  <a:lnTo>
                    <a:pt x="255" y="144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83" name="Freeform 135">
              <a:extLst>
                <a:ext uri="{FF2B5EF4-FFF2-40B4-BE49-F238E27FC236}">
                  <a16:creationId xmlns:a16="http://schemas.microsoft.com/office/drawing/2014/main" id="{1DC2E76A-FEA9-4E50-9133-E8462C10F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195"/>
              <a:ext cx="49" cy="66"/>
            </a:xfrm>
            <a:custGeom>
              <a:avLst/>
              <a:gdLst>
                <a:gd name="T0" fmla="*/ 48 w 49"/>
                <a:gd name="T1" fmla="*/ 0 h 66"/>
                <a:gd name="T2" fmla="*/ 35 w 49"/>
                <a:gd name="T3" fmla="*/ 15 h 66"/>
                <a:gd name="T4" fmla="*/ 23 w 49"/>
                <a:gd name="T5" fmla="*/ 29 h 66"/>
                <a:gd name="T6" fmla="*/ 14 w 49"/>
                <a:gd name="T7" fmla="*/ 35 h 66"/>
                <a:gd name="T8" fmla="*/ 8 w 49"/>
                <a:gd name="T9" fmla="*/ 41 h 66"/>
                <a:gd name="T10" fmla="*/ 3 w 49"/>
                <a:gd name="T11" fmla="*/ 42 h 66"/>
                <a:gd name="T12" fmla="*/ 0 w 49"/>
                <a:gd name="T13" fmla="*/ 44 h 66"/>
                <a:gd name="T14" fmla="*/ 21 w 49"/>
                <a:gd name="T15" fmla="*/ 65 h 66"/>
                <a:gd name="T16" fmla="*/ 27 w 49"/>
                <a:gd name="T17" fmla="*/ 61 h 66"/>
                <a:gd name="T18" fmla="*/ 32 w 49"/>
                <a:gd name="T19" fmla="*/ 53 h 66"/>
                <a:gd name="T20" fmla="*/ 36 w 49"/>
                <a:gd name="T21" fmla="*/ 43 h 66"/>
                <a:gd name="T22" fmla="*/ 40 w 49"/>
                <a:gd name="T23" fmla="*/ 35 h 66"/>
                <a:gd name="T24" fmla="*/ 42 w 49"/>
                <a:gd name="T25" fmla="*/ 26 h 66"/>
                <a:gd name="T26" fmla="*/ 44 w 49"/>
                <a:gd name="T27" fmla="*/ 16 h 66"/>
                <a:gd name="T28" fmla="*/ 48 w 49"/>
                <a:gd name="T29" fmla="*/ 0 h 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" h="66">
                  <a:moveTo>
                    <a:pt x="48" y="0"/>
                  </a:moveTo>
                  <a:lnTo>
                    <a:pt x="35" y="15"/>
                  </a:lnTo>
                  <a:lnTo>
                    <a:pt x="23" y="29"/>
                  </a:lnTo>
                  <a:lnTo>
                    <a:pt x="14" y="35"/>
                  </a:lnTo>
                  <a:lnTo>
                    <a:pt x="8" y="41"/>
                  </a:lnTo>
                  <a:lnTo>
                    <a:pt x="3" y="42"/>
                  </a:lnTo>
                  <a:lnTo>
                    <a:pt x="0" y="44"/>
                  </a:lnTo>
                  <a:lnTo>
                    <a:pt x="21" y="65"/>
                  </a:lnTo>
                  <a:lnTo>
                    <a:pt x="27" y="61"/>
                  </a:lnTo>
                  <a:lnTo>
                    <a:pt x="32" y="53"/>
                  </a:lnTo>
                  <a:lnTo>
                    <a:pt x="36" y="43"/>
                  </a:lnTo>
                  <a:lnTo>
                    <a:pt x="40" y="35"/>
                  </a:lnTo>
                  <a:lnTo>
                    <a:pt x="42" y="26"/>
                  </a:lnTo>
                  <a:lnTo>
                    <a:pt x="44" y="16"/>
                  </a:lnTo>
                  <a:lnTo>
                    <a:pt x="48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84" name="Freeform 136">
              <a:extLst>
                <a:ext uri="{FF2B5EF4-FFF2-40B4-BE49-F238E27FC236}">
                  <a16:creationId xmlns:a16="http://schemas.microsoft.com/office/drawing/2014/main" id="{BFD5DD6F-2E09-44BC-B2BC-018A3972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222"/>
              <a:ext cx="254" cy="124"/>
            </a:xfrm>
            <a:custGeom>
              <a:avLst/>
              <a:gdLst>
                <a:gd name="T0" fmla="*/ 249 w 254"/>
                <a:gd name="T1" fmla="*/ 121 h 124"/>
                <a:gd name="T2" fmla="*/ 216 w 254"/>
                <a:gd name="T3" fmla="*/ 123 h 124"/>
                <a:gd name="T4" fmla="*/ 0 w 254"/>
                <a:gd name="T5" fmla="*/ 98 h 124"/>
                <a:gd name="T6" fmla="*/ 2 w 254"/>
                <a:gd name="T7" fmla="*/ 77 h 124"/>
                <a:gd name="T8" fmla="*/ 24 w 254"/>
                <a:gd name="T9" fmla="*/ 76 h 124"/>
                <a:gd name="T10" fmla="*/ 37 w 254"/>
                <a:gd name="T11" fmla="*/ 75 h 124"/>
                <a:gd name="T12" fmla="*/ 54 w 254"/>
                <a:gd name="T13" fmla="*/ 68 h 124"/>
                <a:gd name="T14" fmla="*/ 67 w 254"/>
                <a:gd name="T15" fmla="*/ 57 h 124"/>
                <a:gd name="T16" fmla="*/ 89 w 254"/>
                <a:gd name="T17" fmla="*/ 40 h 124"/>
                <a:gd name="T18" fmla="*/ 102 w 254"/>
                <a:gd name="T19" fmla="*/ 29 h 124"/>
                <a:gd name="T20" fmla="*/ 122 w 254"/>
                <a:gd name="T21" fmla="*/ 11 h 124"/>
                <a:gd name="T22" fmla="*/ 143 w 254"/>
                <a:gd name="T23" fmla="*/ 3 h 124"/>
                <a:gd name="T24" fmla="*/ 158 w 254"/>
                <a:gd name="T25" fmla="*/ 0 h 124"/>
                <a:gd name="T26" fmla="*/ 181 w 254"/>
                <a:gd name="T27" fmla="*/ 3 h 124"/>
                <a:gd name="T28" fmla="*/ 199 w 254"/>
                <a:gd name="T29" fmla="*/ 6 h 124"/>
                <a:gd name="T30" fmla="*/ 217 w 254"/>
                <a:gd name="T31" fmla="*/ 15 h 124"/>
                <a:gd name="T32" fmla="*/ 230 w 254"/>
                <a:gd name="T33" fmla="*/ 28 h 124"/>
                <a:gd name="T34" fmla="*/ 241 w 254"/>
                <a:gd name="T35" fmla="*/ 46 h 124"/>
                <a:gd name="T36" fmla="*/ 244 w 254"/>
                <a:gd name="T37" fmla="*/ 76 h 124"/>
                <a:gd name="T38" fmla="*/ 243 w 254"/>
                <a:gd name="T39" fmla="*/ 97 h 124"/>
                <a:gd name="T40" fmla="*/ 253 w 254"/>
                <a:gd name="T41" fmla="*/ 99 h 124"/>
                <a:gd name="T42" fmla="*/ 249 w 254"/>
                <a:gd name="T43" fmla="*/ 121 h 1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4" h="124">
                  <a:moveTo>
                    <a:pt x="249" y="121"/>
                  </a:moveTo>
                  <a:lnTo>
                    <a:pt x="216" y="123"/>
                  </a:lnTo>
                  <a:lnTo>
                    <a:pt x="0" y="98"/>
                  </a:lnTo>
                  <a:lnTo>
                    <a:pt x="2" y="77"/>
                  </a:lnTo>
                  <a:lnTo>
                    <a:pt x="24" y="76"/>
                  </a:lnTo>
                  <a:lnTo>
                    <a:pt x="37" y="75"/>
                  </a:lnTo>
                  <a:lnTo>
                    <a:pt x="54" y="68"/>
                  </a:lnTo>
                  <a:lnTo>
                    <a:pt x="67" y="57"/>
                  </a:lnTo>
                  <a:lnTo>
                    <a:pt x="89" y="40"/>
                  </a:lnTo>
                  <a:lnTo>
                    <a:pt x="102" y="29"/>
                  </a:lnTo>
                  <a:lnTo>
                    <a:pt x="122" y="11"/>
                  </a:lnTo>
                  <a:lnTo>
                    <a:pt x="143" y="3"/>
                  </a:lnTo>
                  <a:lnTo>
                    <a:pt x="158" y="0"/>
                  </a:lnTo>
                  <a:lnTo>
                    <a:pt x="181" y="3"/>
                  </a:lnTo>
                  <a:lnTo>
                    <a:pt x="199" y="6"/>
                  </a:lnTo>
                  <a:lnTo>
                    <a:pt x="217" y="15"/>
                  </a:lnTo>
                  <a:lnTo>
                    <a:pt x="230" y="28"/>
                  </a:lnTo>
                  <a:lnTo>
                    <a:pt x="241" y="46"/>
                  </a:lnTo>
                  <a:lnTo>
                    <a:pt x="244" y="76"/>
                  </a:lnTo>
                  <a:lnTo>
                    <a:pt x="243" y="97"/>
                  </a:lnTo>
                  <a:lnTo>
                    <a:pt x="253" y="99"/>
                  </a:lnTo>
                  <a:lnTo>
                    <a:pt x="249" y="121"/>
                  </a:lnTo>
                </a:path>
              </a:pathLst>
            </a:custGeom>
            <a:solidFill>
              <a:srgbClr val="20202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85" name="Freeform 137">
              <a:extLst>
                <a:ext uri="{FF2B5EF4-FFF2-40B4-BE49-F238E27FC236}">
                  <a16:creationId xmlns:a16="http://schemas.microsoft.com/office/drawing/2014/main" id="{3850CE59-9F8D-4DB1-BBF5-6EAD4422D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2182"/>
              <a:ext cx="527" cy="160"/>
            </a:xfrm>
            <a:custGeom>
              <a:avLst/>
              <a:gdLst>
                <a:gd name="T0" fmla="*/ 512 w 527"/>
                <a:gd name="T1" fmla="*/ 119 h 160"/>
                <a:gd name="T2" fmla="*/ 512 w 527"/>
                <a:gd name="T3" fmla="*/ 97 h 160"/>
                <a:gd name="T4" fmla="*/ 511 w 527"/>
                <a:gd name="T5" fmla="*/ 78 h 160"/>
                <a:gd name="T6" fmla="*/ 508 w 527"/>
                <a:gd name="T7" fmla="*/ 64 h 160"/>
                <a:gd name="T8" fmla="*/ 501 w 527"/>
                <a:gd name="T9" fmla="*/ 48 h 160"/>
                <a:gd name="T10" fmla="*/ 489 w 527"/>
                <a:gd name="T11" fmla="*/ 34 h 160"/>
                <a:gd name="T12" fmla="*/ 473 w 527"/>
                <a:gd name="T13" fmla="*/ 18 h 160"/>
                <a:gd name="T14" fmla="*/ 459 w 527"/>
                <a:gd name="T15" fmla="*/ 9 h 160"/>
                <a:gd name="T16" fmla="*/ 435 w 527"/>
                <a:gd name="T17" fmla="*/ 2 h 160"/>
                <a:gd name="T18" fmla="*/ 411 w 527"/>
                <a:gd name="T19" fmla="*/ 0 h 160"/>
                <a:gd name="T20" fmla="*/ 385 w 527"/>
                <a:gd name="T21" fmla="*/ 1 h 160"/>
                <a:gd name="T22" fmla="*/ 366 w 527"/>
                <a:gd name="T23" fmla="*/ 8 h 160"/>
                <a:gd name="T24" fmla="*/ 352 w 527"/>
                <a:gd name="T25" fmla="*/ 15 h 160"/>
                <a:gd name="T26" fmla="*/ 327 w 527"/>
                <a:gd name="T27" fmla="*/ 33 h 160"/>
                <a:gd name="T28" fmla="*/ 282 w 527"/>
                <a:gd name="T29" fmla="*/ 69 h 160"/>
                <a:gd name="T30" fmla="*/ 267 w 527"/>
                <a:gd name="T31" fmla="*/ 81 h 160"/>
                <a:gd name="T32" fmla="*/ 252 w 527"/>
                <a:gd name="T33" fmla="*/ 91 h 160"/>
                <a:gd name="T34" fmla="*/ 233 w 527"/>
                <a:gd name="T35" fmla="*/ 101 h 160"/>
                <a:gd name="T36" fmla="*/ 211 w 527"/>
                <a:gd name="T37" fmla="*/ 108 h 160"/>
                <a:gd name="T38" fmla="*/ 0 w 527"/>
                <a:gd name="T39" fmla="*/ 85 h 160"/>
                <a:gd name="T40" fmla="*/ 2 w 527"/>
                <a:gd name="T41" fmla="*/ 96 h 160"/>
                <a:gd name="T42" fmla="*/ 1 w 527"/>
                <a:gd name="T43" fmla="*/ 110 h 160"/>
                <a:gd name="T44" fmla="*/ 252 w 527"/>
                <a:gd name="T45" fmla="*/ 119 h 160"/>
                <a:gd name="T46" fmla="*/ 278 w 527"/>
                <a:gd name="T47" fmla="*/ 121 h 160"/>
                <a:gd name="T48" fmla="*/ 293 w 527"/>
                <a:gd name="T49" fmla="*/ 117 h 160"/>
                <a:gd name="T50" fmla="*/ 309 w 527"/>
                <a:gd name="T51" fmla="*/ 109 h 160"/>
                <a:gd name="T52" fmla="*/ 324 w 527"/>
                <a:gd name="T53" fmla="*/ 98 h 160"/>
                <a:gd name="T54" fmla="*/ 343 w 527"/>
                <a:gd name="T55" fmla="*/ 83 h 160"/>
                <a:gd name="T56" fmla="*/ 354 w 527"/>
                <a:gd name="T57" fmla="*/ 74 h 160"/>
                <a:gd name="T58" fmla="*/ 369 w 527"/>
                <a:gd name="T59" fmla="*/ 60 h 160"/>
                <a:gd name="T60" fmla="*/ 388 w 527"/>
                <a:gd name="T61" fmla="*/ 50 h 160"/>
                <a:gd name="T62" fmla="*/ 407 w 527"/>
                <a:gd name="T63" fmla="*/ 47 h 160"/>
                <a:gd name="T64" fmla="*/ 430 w 527"/>
                <a:gd name="T65" fmla="*/ 49 h 160"/>
                <a:gd name="T66" fmla="*/ 451 w 527"/>
                <a:gd name="T67" fmla="*/ 55 h 160"/>
                <a:gd name="T68" fmla="*/ 467 w 527"/>
                <a:gd name="T69" fmla="*/ 63 h 160"/>
                <a:gd name="T70" fmla="*/ 478 w 527"/>
                <a:gd name="T71" fmla="*/ 76 h 160"/>
                <a:gd name="T72" fmla="*/ 485 w 527"/>
                <a:gd name="T73" fmla="*/ 90 h 160"/>
                <a:gd name="T74" fmla="*/ 489 w 527"/>
                <a:gd name="T75" fmla="*/ 108 h 160"/>
                <a:gd name="T76" fmla="*/ 491 w 527"/>
                <a:gd name="T77" fmla="*/ 127 h 160"/>
                <a:gd name="T78" fmla="*/ 501 w 527"/>
                <a:gd name="T79" fmla="*/ 141 h 160"/>
                <a:gd name="T80" fmla="*/ 503 w 527"/>
                <a:gd name="T81" fmla="*/ 158 h 160"/>
                <a:gd name="T82" fmla="*/ 513 w 527"/>
                <a:gd name="T83" fmla="*/ 157 h 160"/>
                <a:gd name="T84" fmla="*/ 526 w 527"/>
                <a:gd name="T85" fmla="*/ 132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7" h="160">
                  <a:moveTo>
                    <a:pt x="511" y="131"/>
                  </a:moveTo>
                  <a:lnTo>
                    <a:pt x="512" y="119"/>
                  </a:lnTo>
                  <a:lnTo>
                    <a:pt x="512" y="108"/>
                  </a:lnTo>
                  <a:lnTo>
                    <a:pt x="512" y="97"/>
                  </a:lnTo>
                  <a:lnTo>
                    <a:pt x="511" y="86"/>
                  </a:lnTo>
                  <a:lnTo>
                    <a:pt x="511" y="78"/>
                  </a:lnTo>
                  <a:lnTo>
                    <a:pt x="510" y="72"/>
                  </a:lnTo>
                  <a:lnTo>
                    <a:pt x="508" y="64"/>
                  </a:lnTo>
                  <a:lnTo>
                    <a:pt x="505" y="57"/>
                  </a:lnTo>
                  <a:lnTo>
                    <a:pt x="501" y="48"/>
                  </a:lnTo>
                  <a:lnTo>
                    <a:pt x="496" y="42"/>
                  </a:lnTo>
                  <a:lnTo>
                    <a:pt x="489" y="34"/>
                  </a:lnTo>
                  <a:lnTo>
                    <a:pt x="483" y="26"/>
                  </a:lnTo>
                  <a:lnTo>
                    <a:pt x="473" y="18"/>
                  </a:lnTo>
                  <a:lnTo>
                    <a:pt x="466" y="13"/>
                  </a:lnTo>
                  <a:lnTo>
                    <a:pt x="459" y="9"/>
                  </a:lnTo>
                  <a:lnTo>
                    <a:pt x="446" y="5"/>
                  </a:lnTo>
                  <a:lnTo>
                    <a:pt x="435" y="2"/>
                  </a:lnTo>
                  <a:lnTo>
                    <a:pt x="422" y="1"/>
                  </a:lnTo>
                  <a:lnTo>
                    <a:pt x="411" y="0"/>
                  </a:lnTo>
                  <a:lnTo>
                    <a:pt x="397" y="0"/>
                  </a:lnTo>
                  <a:lnTo>
                    <a:pt x="385" y="1"/>
                  </a:lnTo>
                  <a:lnTo>
                    <a:pt x="372" y="3"/>
                  </a:lnTo>
                  <a:lnTo>
                    <a:pt x="366" y="8"/>
                  </a:lnTo>
                  <a:lnTo>
                    <a:pt x="358" y="11"/>
                  </a:lnTo>
                  <a:lnTo>
                    <a:pt x="352" y="15"/>
                  </a:lnTo>
                  <a:lnTo>
                    <a:pt x="340" y="23"/>
                  </a:lnTo>
                  <a:lnTo>
                    <a:pt x="327" y="33"/>
                  </a:lnTo>
                  <a:lnTo>
                    <a:pt x="316" y="40"/>
                  </a:lnTo>
                  <a:lnTo>
                    <a:pt x="282" y="69"/>
                  </a:lnTo>
                  <a:lnTo>
                    <a:pt x="275" y="76"/>
                  </a:lnTo>
                  <a:lnTo>
                    <a:pt x="267" y="81"/>
                  </a:lnTo>
                  <a:lnTo>
                    <a:pt x="262" y="87"/>
                  </a:lnTo>
                  <a:lnTo>
                    <a:pt x="252" y="91"/>
                  </a:lnTo>
                  <a:lnTo>
                    <a:pt x="242" y="97"/>
                  </a:lnTo>
                  <a:lnTo>
                    <a:pt x="233" y="101"/>
                  </a:lnTo>
                  <a:lnTo>
                    <a:pt x="225" y="104"/>
                  </a:lnTo>
                  <a:lnTo>
                    <a:pt x="211" y="108"/>
                  </a:lnTo>
                  <a:lnTo>
                    <a:pt x="205" y="108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2" y="96"/>
                  </a:lnTo>
                  <a:lnTo>
                    <a:pt x="1" y="103"/>
                  </a:lnTo>
                  <a:lnTo>
                    <a:pt x="1" y="110"/>
                  </a:lnTo>
                  <a:lnTo>
                    <a:pt x="249" y="139"/>
                  </a:lnTo>
                  <a:lnTo>
                    <a:pt x="252" y="119"/>
                  </a:lnTo>
                  <a:lnTo>
                    <a:pt x="269" y="123"/>
                  </a:lnTo>
                  <a:lnTo>
                    <a:pt x="278" y="121"/>
                  </a:lnTo>
                  <a:lnTo>
                    <a:pt x="285" y="119"/>
                  </a:lnTo>
                  <a:lnTo>
                    <a:pt x="293" y="117"/>
                  </a:lnTo>
                  <a:lnTo>
                    <a:pt x="301" y="114"/>
                  </a:lnTo>
                  <a:lnTo>
                    <a:pt x="309" y="109"/>
                  </a:lnTo>
                  <a:lnTo>
                    <a:pt x="316" y="104"/>
                  </a:lnTo>
                  <a:lnTo>
                    <a:pt x="324" y="98"/>
                  </a:lnTo>
                  <a:lnTo>
                    <a:pt x="332" y="91"/>
                  </a:lnTo>
                  <a:lnTo>
                    <a:pt x="343" y="83"/>
                  </a:lnTo>
                  <a:lnTo>
                    <a:pt x="348" y="80"/>
                  </a:lnTo>
                  <a:lnTo>
                    <a:pt x="354" y="74"/>
                  </a:lnTo>
                  <a:lnTo>
                    <a:pt x="363" y="66"/>
                  </a:lnTo>
                  <a:lnTo>
                    <a:pt x="369" y="60"/>
                  </a:lnTo>
                  <a:lnTo>
                    <a:pt x="381" y="54"/>
                  </a:lnTo>
                  <a:lnTo>
                    <a:pt x="388" y="50"/>
                  </a:lnTo>
                  <a:lnTo>
                    <a:pt x="398" y="47"/>
                  </a:lnTo>
                  <a:lnTo>
                    <a:pt x="407" y="47"/>
                  </a:lnTo>
                  <a:lnTo>
                    <a:pt x="419" y="47"/>
                  </a:lnTo>
                  <a:lnTo>
                    <a:pt x="430" y="49"/>
                  </a:lnTo>
                  <a:lnTo>
                    <a:pt x="442" y="52"/>
                  </a:lnTo>
                  <a:lnTo>
                    <a:pt x="451" y="55"/>
                  </a:lnTo>
                  <a:lnTo>
                    <a:pt x="460" y="58"/>
                  </a:lnTo>
                  <a:lnTo>
                    <a:pt x="467" y="63"/>
                  </a:lnTo>
                  <a:lnTo>
                    <a:pt x="474" y="69"/>
                  </a:lnTo>
                  <a:lnTo>
                    <a:pt x="478" y="76"/>
                  </a:lnTo>
                  <a:lnTo>
                    <a:pt x="484" y="82"/>
                  </a:lnTo>
                  <a:lnTo>
                    <a:pt x="485" y="90"/>
                  </a:lnTo>
                  <a:lnTo>
                    <a:pt x="489" y="99"/>
                  </a:lnTo>
                  <a:lnTo>
                    <a:pt x="489" y="108"/>
                  </a:lnTo>
                  <a:lnTo>
                    <a:pt x="490" y="119"/>
                  </a:lnTo>
                  <a:lnTo>
                    <a:pt x="491" y="127"/>
                  </a:lnTo>
                  <a:lnTo>
                    <a:pt x="491" y="141"/>
                  </a:lnTo>
                  <a:lnTo>
                    <a:pt x="501" y="141"/>
                  </a:lnTo>
                  <a:lnTo>
                    <a:pt x="497" y="159"/>
                  </a:lnTo>
                  <a:lnTo>
                    <a:pt x="503" y="158"/>
                  </a:lnTo>
                  <a:lnTo>
                    <a:pt x="508" y="157"/>
                  </a:lnTo>
                  <a:lnTo>
                    <a:pt x="513" y="157"/>
                  </a:lnTo>
                  <a:lnTo>
                    <a:pt x="523" y="157"/>
                  </a:lnTo>
                  <a:lnTo>
                    <a:pt x="526" y="132"/>
                  </a:lnTo>
                  <a:lnTo>
                    <a:pt x="511" y="131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86" name="Oval 138">
              <a:extLst>
                <a:ext uri="{FF2B5EF4-FFF2-40B4-BE49-F238E27FC236}">
                  <a16:creationId xmlns:a16="http://schemas.microsoft.com/office/drawing/2014/main" id="{0E10BE3F-B7C1-41BA-96DC-3503052CB6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549" y="2243"/>
              <a:ext cx="129" cy="158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87" name="Oval 139">
              <a:extLst>
                <a:ext uri="{FF2B5EF4-FFF2-40B4-BE49-F238E27FC236}">
                  <a16:creationId xmlns:a16="http://schemas.microsoft.com/office/drawing/2014/main" id="{B7B78D85-2DC9-4AE0-8659-15F02500CC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567" y="2263"/>
              <a:ext cx="95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88" name="Oval 140">
              <a:extLst>
                <a:ext uri="{FF2B5EF4-FFF2-40B4-BE49-F238E27FC236}">
                  <a16:creationId xmlns:a16="http://schemas.microsoft.com/office/drawing/2014/main" id="{895A6DF5-5F7F-41C8-88E9-F1AAB76937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579" y="2278"/>
              <a:ext cx="71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89" name="Line 141">
              <a:extLst>
                <a:ext uri="{FF2B5EF4-FFF2-40B4-BE49-F238E27FC236}">
                  <a16:creationId xmlns:a16="http://schemas.microsoft.com/office/drawing/2014/main" id="{4E2181F2-BC87-4BBC-BD39-52FC10287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2" y="2289"/>
              <a:ext cx="25" cy="3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0" name="Line 142">
              <a:extLst>
                <a:ext uri="{FF2B5EF4-FFF2-40B4-BE49-F238E27FC236}">
                  <a16:creationId xmlns:a16="http://schemas.microsoft.com/office/drawing/2014/main" id="{6DCBEBBD-AE88-49F5-8D9F-E8E71BA61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3" y="2278"/>
              <a:ext cx="3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1" name="Line 143">
              <a:extLst>
                <a:ext uri="{FF2B5EF4-FFF2-40B4-BE49-F238E27FC236}">
                  <a16:creationId xmlns:a16="http://schemas.microsoft.com/office/drawing/2014/main" id="{A6B052F0-ECDA-468E-B06A-A1486D176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7" y="2284"/>
              <a:ext cx="15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2" name="Line 144">
              <a:extLst>
                <a:ext uri="{FF2B5EF4-FFF2-40B4-BE49-F238E27FC236}">
                  <a16:creationId xmlns:a16="http://schemas.microsoft.com/office/drawing/2014/main" id="{FAA21AAA-0AFD-41F8-9D5E-9898EFD2E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0" y="2299"/>
              <a:ext cx="29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3" name="Line 145">
              <a:extLst>
                <a:ext uri="{FF2B5EF4-FFF2-40B4-BE49-F238E27FC236}">
                  <a16:creationId xmlns:a16="http://schemas.microsoft.com/office/drawing/2014/main" id="{398508A1-8034-4AFB-A661-F0CA34B53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0" y="2305"/>
              <a:ext cx="36" cy="2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4" name="Line 146">
              <a:extLst>
                <a:ext uri="{FF2B5EF4-FFF2-40B4-BE49-F238E27FC236}">
                  <a16:creationId xmlns:a16="http://schemas.microsoft.com/office/drawing/2014/main" id="{164E93A7-CF60-4521-8A88-74610A391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1" y="2325"/>
              <a:ext cx="16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5" name="Line 147">
              <a:extLst>
                <a:ext uri="{FF2B5EF4-FFF2-40B4-BE49-F238E27FC236}">
                  <a16:creationId xmlns:a16="http://schemas.microsoft.com/office/drawing/2014/main" id="{96E91E02-34A7-4942-AC80-26CF7613E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4" y="2326"/>
              <a:ext cx="5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6" name="Line 148">
              <a:extLst>
                <a:ext uri="{FF2B5EF4-FFF2-40B4-BE49-F238E27FC236}">
                  <a16:creationId xmlns:a16="http://schemas.microsoft.com/office/drawing/2014/main" id="{338BC4CF-8FDC-42F1-A39F-4C3F1C120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7" y="2326"/>
              <a:ext cx="24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7" name="Line 149">
              <a:extLst>
                <a:ext uri="{FF2B5EF4-FFF2-40B4-BE49-F238E27FC236}">
                  <a16:creationId xmlns:a16="http://schemas.microsoft.com/office/drawing/2014/main" id="{1746056D-22D7-444E-972B-A600D28F7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5" y="2321"/>
              <a:ext cx="37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8" name="Line 150">
              <a:extLst>
                <a:ext uri="{FF2B5EF4-FFF2-40B4-BE49-F238E27FC236}">
                  <a16:creationId xmlns:a16="http://schemas.microsoft.com/office/drawing/2014/main" id="{7A8BABC8-1FB0-408A-B843-F72F4FDB7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2322"/>
              <a:ext cx="25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99" name="Line 151">
              <a:extLst>
                <a:ext uri="{FF2B5EF4-FFF2-40B4-BE49-F238E27FC236}">
                  <a16:creationId xmlns:a16="http://schemas.microsoft.com/office/drawing/2014/main" id="{0490EBD1-44B1-473F-9CCD-66462F706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3" y="2319"/>
              <a:ext cx="74" cy="10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0" name="Oval 152">
              <a:extLst>
                <a:ext uri="{FF2B5EF4-FFF2-40B4-BE49-F238E27FC236}">
                  <a16:creationId xmlns:a16="http://schemas.microsoft.com/office/drawing/2014/main" id="{102D9699-295D-4674-8677-D394BEA826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599" y="2303"/>
              <a:ext cx="30" cy="39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01" name="Oval 153">
              <a:extLst>
                <a:ext uri="{FF2B5EF4-FFF2-40B4-BE49-F238E27FC236}">
                  <a16:creationId xmlns:a16="http://schemas.microsoft.com/office/drawing/2014/main" id="{CB1E6F2D-C92F-47B2-9086-4D53A8F1BB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606" y="2311"/>
              <a:ext cx="17" cy="23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02" name="Oval 154">
              <a:extLst>
                <a:ext uri="{FF2B5EF4-FFF2-40B4-BE49-F238E27FC236}">
                  <a16:creationId xmlns:a16="http://schemas.microsoft.com/office/drawing/2014/main" id="{1D5B0FE3-4610-45BB-AB6E-C30202D746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054" y="2189"/>
              <a:ext cx="130" cy="160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03" name="Oval 155">
              <a:extLst>
                <a:ext uri="{FF2B5EF4-FFF2-40B4-BE49-F238E27FC236}">
                  <a16:creationId xmlns:a16="http://schemas.microsoft.com/office/drawing/2014/main" id="{E4FCAF01-9888-402B-AFE8-996677F254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072" y="2209"/>
              <a:ext cx="94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04" name="Oval 156">
              <a:extLst>
                <a:ext uri="{FF2B5EF4-FFF2-40B4-BE49-F238E27FC236}">
                  <a16:creationId xmlns:a16="http://schemas.microsoft.com/office/drawing/2014/main" id="{FB95C8B8-CC53-4F74-B67E-B0008F9D2D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084" y="2224"/>
              <a:ext cx="71" cy="89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05" name="Line 157">
              <a:extLst>
                <a:ext uri="{FF2B5EF4-FFF2-40B4-BE49-F238E27FC236}">
                  <a16:creationId xmlns:a16="http://schemas.microsoft.com/office/drawing/2014/main" id="{69070852-30A0-431A-97D1-6E6A6DFD9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7" y="2237"/>
              <a:ext cx="25" cy="3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6" name="Line 158">
              <a:extLst>
                <a:ext uri="{FF2B5EF4-FFF2-40B4-BE49-F238E27FC236}">
                  <a16:creationId xmlns:a16="http://schemas.microsoft.com/office/drawing/2014/main" id="{B39A0520-17FF-4818-AE08-34B810401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9" y="2226"/>
              <a:ext cx="7" cy="4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7" name="Line 159">
              <a:extLst>
                <a:ext uri="{FF2B5EF4-FFF2-40B4-BE49-F238E27FC236}">
                  <a16:creationId xmlns:a16="http://schemas.microsoft.com/office/drawing/2014/main" id="{544B49F7-1838-4B87-80EB-87CE6CEFE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04" y="2230"/>
              <a:ext cx="13" cy="3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8" name="Line 160">
              <a:extLst>
                <a:ext uri="{FF2B5EF4-FFF2-40B4-BE49-F238E27FC236}">
                  <a16:creationId xmlns:a16="http://schemas.microsoft.com/office/drawing/2014/main" id="{CC1EADA7-C86E-4E78-9ED7-F4EA631CA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90" y="2243"/>
              <a:ext cx="25" cy="2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9" name="Line 161">
              <a:extLst>
                <a:ext uri="{FF2B5EF4-FFF2-40B4-BE49-F238E27FC236}">
                  <a16:creationId xmlns:a16="http://schemas.microsoft.com/office/drawing/2014/main" id="{351A848F-B8D7-40C4-9373-212A97ACF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9" y="2251"/>
              <a:ext cx="34" cy="2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0" name="Line 162">
              <a:extLst>
                <a:ext uri="{FF2B5EF4-FFF2-40B4-BE49-F238E27FC236}">
                  <a16:creationId xmlns:a16="http://schemas.microsoft.com/office/drawing/2014/main" id="{20C9B00A-4600-4929-B420-087678FDA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9" y="2271"/>
              <a:ext cx="14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1" name="Line 163">
              <a:extLst>
                <a:ext uri="{FF2B5EF4-FFF2-40B4-BE49-F238E27FC236}">
                  <a16:creationId xmlns:a16="http://schemas.microsoft.com/office/drawing/2014/main" id="{F7F7FA59-EE6D-44C9-A262-B71323A9B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3" y="2273"/>
              <a:ext cx="5" cy="4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2" name="Line 164">
              <a:extLst>
                <a:ext uri="{FF2B5EF4-FFF2-40B4-BE49-F238E27FC236}">
                  <a16:creationId xmlns:a16="http://schemas.microsoft.com/office/drawing/2014/main" id="{51B97B66-5408-4D9E-BB9F-69CDC0CFF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4" y="2272"/>
              <a:ext cx="25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3" name="Line 165">
              <a:extLst>
                <a:ext uri="{FF2B5EF4-FFF2-40B4-BE49-F238E27FC236}">
                  <a16:creationId xmlns:a16="http://schemas.microsoft.com/office/drawing/2014/main" id="{A3EDED5D-935D-4063-8B99-6E0843DC8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" y="2268"/>
              <a:ext cx="33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4" name="Line 166">
              <a:extLst>
                <a:ext uri="{FF2B5EF4-FFF2-40B4-BE49-F238E27FC236}">
                  <a16:creationId xmlns:a16="http://schemas.microsoft.com/office/drawing/2014/main" id="{0EDC56D0-FFE2-4695-94DF-1ADE07E13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" y="2269"/>
              <a:ext cx="25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5" name="Line 167">
              <a:extLst>
                <a:ext uri="{FF2B5EF4-FFF2-40B4-BE49-F238E27FC236}">
                  <a16:creationId xmlns:a16="http://schemas.microsoft.com/office/drawing/2014/main" id="{0A6B64F7-0704-4F6B-95AD-29D3C3A77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78" y="2267"/>
              <a:ext cx="75" cy="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6" name="Oval 168">
              <a:extLst>
                <a:ext uri="{FF2B5EF4-FFF2-40B4-BE49-F238E27FC236}">
                  <a16:creationId xmlns:a16="http://schemas.microsoft.com/office/drawing/2014/main" id="{1B45119B-4361-416A-92D2-E5704C2938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103" y="2249"/>
              <a:ext cx="31" cy="40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717" name="Oval 169">
              <a:extLst>
                <a:ext uri="{FF2B5EF4-FFF2-40B4-BE49-F238E27FC236}">
                  <a16:creationId xmlns:a16="http://schemas.microsoft.com/office/drawing/2014/main" id="{DB7900B0-4447-4C7C-AF1E-8C87B5477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0000">
              <a:off x="2111" y="2258"/>
              <a:ext cx="17" cy="23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94227" name="Freeform 171">
            <a:extLst>
              <a:ext uri="{FF2B5EF4-FFF2-40B4-BE49-F238E27FC236}">
                <a16:creationId xmlns:a16="http://schemas.microsoft.com/office/drawing/2014/main" id="{D00BBFC8-B9E9-4B93-A554-E2A3B3383DAE}"/>
              </a:ext>
            </a:extLst>
          </p:cNvPr>
          <p:cNvSpPr>
            <a:spLocks/>
          </p:cNvSpPr>
          <p:nvPr/>
        </p:nvSpPr>
        <p:spPr bwMode="auto">
          <a:xfrm>
            <a:off x="4279901" y="3871913"/>
            <a:ext cx="1168400" cy="101600"/>
          </a:xfrm>
          <a:custGeom>
            <a:avLst/>
            <a:gdLst>
              <a:gd name="T0" fmla="*/ 0 w 736"/>
              <a:gd name="T1" fmla="*/ 2147483646 h 64"/>
              <a:gd name="T2" fmla="*/ 2147483646 w 736"/>
              <a:gd name="T3" fmla="*/ 0 h 64"/>
              <a:gd name="T4" fmla="*/ 2147483646 w 736"/>
              <a:gd name="T5" fmla="*/ 2147483646 h 64"/>
              <a:gd name="T6" fmla="*/ 2147483646 w 736"/>
              <a:gd name="T7" fmla="*/ 2147483646 h 64"/>
              <a:gd name="T8" fmla="*/ 2147483646 w 736"/>
              <a:gd name="T9" fmla="*/ 2147483646 h 64"/>
              <a:gd name="T10" fmla="*/ 2147483646 w 736"/>
              <a:gd name="T11" fmla="*/ 2147483646 h 64"/>
              <a:gd name="T12" fmla="*/ 2147483646 w 736"/>
              <a:gd name="T13" fmla="*/ 2147483646 h 64"/>
              <a:gd name="T14" fmla="*/ 2147483646 w 736"/>
              <a:gd name="T15" fmla="*/ 2147483646 h 64"/>
              <a:gd name="T16" fmla="*/ 2147483646 w 736"/>
              <a:gd name="T17" fmla="*/ 2147483646 h 64"/>
              <a:gd name="T18" fmla="*/ 2147483646 w 736"/>
              <a:gd name="T19" fmla="*/ 2147483646 h 64"/>
              <a:gd name="T20" fmla="*/ 2147483646 w 736"/>
              <a:gd name="T21" fmla="*/ 2147483646 h 64"/>
              <a:gd name="T22" fmla="*/ 2147483646 w 736"/>
              <a:gd name="T23" fmla="*/ 2147483646 h 64"/>
              <a:gd name="T24" fmla="*/ 2147483646 w 736"/>
              <a:gd name="T25" fmla="*/ 2147483646 h 64"/>
              <a:gd name="T26" fmla="*/ 2147483646 w 736"/>
              <a:gd name="T27" fmla="*/ 2147483646 h 64"/>
              <a:gd name="T28" fmla="*/ 2147483646 w 736"/>
              <a:gd name="T29" fmla="*/ 2147483646 h 64"/>
              <a:gd name="T30" fmla="*/ 2147483646 w 736"/>
              <a:gd name="T31" fmla="*/ 2147483646 h 64"/>
              <a:gd name="T32" fmla="*/ 2147483646 w 736"/>
              <a:gd name="T33" fmla="*/ 2147483646 h 64"/>
              <a:gd name="T34" fmla="*/ 2147483646 w 736"/>
              <a:gd name="T35" fmla="*/ 2147483646 h 64"/>
              <a:gd name="T36" fmla="*/ 2147483646 w 736"/>
              <a:gd name="T37" fmla="*/ 2147483646 h 64"/>
              <a:gd name="T38" fmla="*/ 2147483646 w 736"/>
              <a:gd name="T39" fmla="*/ 2147483646 h 64"/>
              <a:gd name="T40" fmla="*/ 2147483646 w 736"/>
              <a:gd name="T41" fmla="*/ 2147483646 h 64"/>
              <a:gd name="T42" fmla="*/ 2147483646 w 736"/>
              <a:gd name="T43" fmla="*/ 2147483646 h 64"/>
              <a:gd name="T44" fmla="*/ 2147483646 w 736"/>
              <a:gd name="T45" fmla="*/ 2147483646 h 64"/>
              <a:gd name="T46" fmla="*/ 2147483646 w 736"/>
              <a:gd name="T47" fmla="*/ 2147483646 h 64"/>
              <a:gd name="T48" fmla="*/ 2147483646 w 736"/>
              <a:gd name="T49" fmla="*/ 2147483646 h 6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36" h="64">
                <a:moveTo>
                  <a:pt x="0" y="9"/>
                </a:moveTo>
                <a:lnTo>
                  <a:pt x="33" y="0"/>
                </a:lnTo>
                <a:lnTo>
                  <a:pt x="62" y="9"/>
                </a:lnTo>
                <a:lnTo>
                  <a:pt x="91" y="9"/>
                </a:lnTo>
                <a:lnTo>
                  <a:pt x="120" y="18"/>
                </a:lnTo>
                <a:lnTo>
                  <a:pt x="150" y="27"/>
                </a:lnTo>
                <a:lnTo>
                  <a:pt x="179" y="27"/>
                </a:lnTo>
                <a:lnTo>
                  <a:pt x="208" y="36"/>
                </a:lnTo>
                <a:lnTo>
                  <a:pt x="237" y="36"/>
                </a:lnTo>
                <a:lnTo>
                  <a:pt x="267" y="45"/>
                </a:lnTo>
                <a:lnTo>
                  <a:pt x="296" y="45"/>
                </a:lnTo>
                <a:lnTo>
                  <a:pt x="325" y="36"/>
                </a:lnTo>
                <a:lnTo>
                  <a:pt x="364" y="36"/>
                </a:lnTo>
                <a:lnTo>
                  <a:pt x="393" y="36"/>
                </a:lnTo>
                <a:lnTo>
                  <a:pt x="423" y="36"/>
                </a:lnTo>
                <a:lnTo>
                  <a:pt x="462" y="36"/>
                </a:lnTo>
                <a:lnTo>
                  <a:pt x="501" y="36"/>
                </a:lnTo>
                <a:lnTo>
                  <a:pt x="530" y="36"/>
                </a:lnTo>
                <a:lnTo>
                  <a:pt x="559" y="36"/>
                </a:lnTo>
                <a:lnTo>
                  <a:pt x="589" y="45"/>
                </a:lnTo>
                <a:lnTo>
                  <a:pt x="618" y="54"/>
                </a:lnTo>
                <a:lnTo>
                  <a:pt x="647" y="54"/>
                </a:lnTo>
                <a:lnTo>
                  <a:pt x="676" y="63"/>
                </a:lnTo>
                <a:lnTo>
                  <a:pt x="706" y="63"/>
                </a:lnTo>
                <a:lnTo>
                  <a:pt x="735" y="6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28" name="Group 248">
            <a:extLst>
              <a:ext uri="{FF2B5EF4-FFF2-40B4-BE49-F238E27FC236}">
                <a16:creationId xmlns:a16="http://schemas.microsoft.com/office/drawing/2014/main" id="{FDDAF015-B0CC-42E1-9D53-05B591E9204D}"/>
              </a:ext>
            </a:extLst>
          </p:cNvPr>
          <p:cNvGrpSpPr>
            <a:grpSpLocks/>
          </p:cNvGrpSpPr>
          <p:nvPr/>
        </p:nvGrpSpPr>
        <p:grpSpPr bwMode="auto">
          <a:xfrm>
            <a:off x="5683252" y="3124200"/>
            <a:ext cx="1239837" cy="647700"/>
            <a:chOff x="2859" y="1968"/>
            <a:chExt cx="781" cy="408"/>
          </a:xfrm>
        </p:grpSpPr>
        <p:sp>
          <p:nvSpPr>
            <p:cNvPr id="94566" name="Freeform 172">
              <a:extLst>
                <a:ext uri="{FF2B5EF4-FFF2-40B4-BE49-F238E27FC236}">
                  <a16:creationId xmlns:a16="http://schemas.microsoft.com/office/drawing/2014/main" id="{F597EBB1-359D-463B-9435-0F36E2EBF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1968"/>
              <a:ext cx="285" cy="155"/>
            </a:xfrm>
            <a:custGeom>
              <a:avLst/>
              <a:gdLst>
                <a:gd name="T0" fmla="*/ 284 w 285"/>
                <a:gd name="T1" fmla="*/ 23 h 155"/>
                <a:gd name="T2" fmla="*/ 283 w 285"/>
                <a:gd name="T3" fmla="*/ 21 h 155"/>
                <a:gd name="T4" fmla="*/ 282 w 285"/>
                <a:gd name="T5" fmla="*/ 19 h 155"/>
                <a:gd name="T6" fmla="*/ 280 w 285"/>
                <a:gd name="T7" fmla="*/ 17 h 155"/>
                <a:gd name="T8" fmla="*/ 276 w 285"/>
                <a:gd name="T9" fmla="*/ 15 h 155"/>
                <a:gd name="T10" fmla="*/ 273 w 285"/>
                <a:gd name="T11" fmla="*/ 14 h 155"/>
                <a:gd name="T12" fmla="*/ 270 w 285"/>
                <a:gd name="T13" fmla="*/ 13 h 155"/>
                <a:gd name="T14" fmla="*/ 120 w 285"/>
                <a:gd name="T15" fmla="*/ 1 h 155"/>
                <a:gd name="T16" fmla="*/ 74 w 285"/>
                <a:gd name="T17" fmla="*/ 0 h 155"/>
                <a:gd name="T18" fmla="*/ 16 w 285"/>
                <a:gd name="T19" fmla="*/ 20 h 155"/>
                <a:gd name="T20" fmla="*/ 0 w 285"/>
                <a:gd name="T21" fmla="*/ 145 h 155"/>
                <a:gd name="T22" fmla="*/ 36 w 285"/>
                <a:gd name="T23" fmla="*/ 154 h 155"/>
                <a:gd name="T24" fmla="*/ 105 w 285"/>
                <a:gd name="T25" fmla="*/ 152 h 155"/>
                <a:gd name="T26" fmla="*/ 125 w 285"/>
                <a:gd name="T27" fmla="*/ 138 h 155"/>
                <a:gd name="T28" fmla="*/ 130 w 285"/>
                <a:gd name="T29" fmla="*/ 34 h 155"/>
                <a:gd name="T30" fmla="*/ 272 w 285"/>
                <a:gd name="T31" fmla="*/ 34 h 155"/>
                <a:gd name="T32" fmla="*/ 274 w 285"/>
                <a:gd name="T33" fmla="*/ 34 h 155"/>
                <a:gd name="T34" fmla="*/ 277 w 285"/>
                <a:gd name="T35" fmla="*/ 33 h 155"/>
                <a:gd name="T36" fmla="*/ 281 w 285"/>
                <a:gd name="T37" fmla="*/ 31 h 155"/>
                <a:gd name="T38" fmla="*/ 283 w 285"/>
                <a:gd name="T39" fmla="*/ 30 h 155"/>
                <a:gd name="T40" fmla="*/ 283 w 285"/>
                <a:gd name="T41" fmla="*/ 28 h 155"/>
                <a:gd name="T42" fmla="*/ 284 w 285"/>
                <a:gd name="T43" fmla="*/ 27 h 155"/>
                <a:gd name="T44" fmla="*/ 284 w 285"/>
                <a:gd name="T45" fmla="*/ 25 h 155"/>
                <a:gd name="T46" fmla="*/ 284 w 285"/>
                <a:gd name="T47" fmla="*/ 23 h 1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5" h="155">
                  <a:moveTo>
                    <a:pt x="284" y="23"/>
                  </a:moveTo>
                  <a:lnTo>
                    <a:pt x="283" y="21"/>
                  </a:lnTo>
                  <a:lnTo>
                    <a:pt x="282" y="19"/>
                  </a:lnTo>
                  <a:lnTo>
                    <a:pt x="280" y="17"/>
                  </a:lnTo>
                  <a:lnTo>
                    <a:pt x="276" y="15"/>
                  </a:lnTo>
                  <a:lnTo>
                    <a:pt x="273" y="14"/>
                  </a:lnTo>
                  <a:lnTo>
                    <a:pt x="270" y="13"/>
                  </a:lnTo>
                  <a:lnTo>
                    <a:pt x="120" y="1"/>
                  </a:lnTo>
                  <a:lnTo>
                    <a:pt x="74" y="0"/>
                  </a:lnTo>
                  <a:lnTo>
                    <a:pt x="16" y="20"/>
                  </a:lnTo>
                  <a:lnTo>
                    <a:pt x="0" y="145"/>
                  </a:lnTo>
                  <a:lnTo>
                    <a:pt x="36" y="154"/>
                  </a:lnTo>
                  <a:lnTo>
                    <a:pt x="105" y="152"/>
                  </a:lnTo>
                  <a:lnTo>
                    <a:pt x="125" y="138"/>
                  </a:lnTo>
                  <a:lnTo>
                    <a:pt x="130" y="34"/>
                  </a:lnTo>
                  <a:lnTo>
                    <a:pt x="272" y="34"/>
                  </a:lnTo>
                  <a:lnTo>
                    <a:pt x="274" y="34"/>
                  </a:lnTo>
                  <a:lnTo>
                    <a:pt x="277" y="33"/>
                  </a:lnTo>
                  <a:lnTo>
                    <a:pt x="281" y="31"/>
                  </a:lnTo>
                  <a:lnTo>
                    <a:pt x="283" y="30"/>
                  </a:lnTo>
                  <a:lnTo>
                    <a:pt x="283" y="28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4" y="2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7" name="Freeform 173">
              <a:extLst>
                <a:ext uri="{FF2B5EF4-FFF2-40B4-BE49-F238E27FC236}">
                  <a16:creationId xmlns:a16="http://schemas.microsoft.com/office/drawing/2014/main" id="{9B5BA531-2D39-48A9-9415-01093FCE1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004"/>
              <a:ext cx="18" cy="109"/>
            </a:xfrm>
            <a:custGeom>
              <a:avLst/>
              <a:gdLst>
                <a:gd name="T0" fmla="*/ 0 w 18"/>
                <a:gd name="T1" fmla="*/ 0 h 109"/>
                <a:gd name="T2" fmla="*/ 4 w 18"/>
                <a:gd name="T3" fmla="*/ 108 h 109"/>
                <a:gd name="T4" fmla="*/ 17 w 18"/>
                <a:gd name="T5" fmla="*/ 107 h 109"/>
                <a:gd name="T6" fmla="*/ 0 w 18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09">
                  <a:moveTo>
                    <a:pt x="0" y="0"/>
                  </a:moveTo>
                  <a:lnTo>
                    <a:pt x="4" y="108"/>
                  </a:lnTo>
                  <a:lnTo>
                    <a:pt x="17" y="107"/>
                  </a:lnTo>
                  <a:lnTo>
                    <a:pt x="0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8" name="Freeform 174">
              <a:extLst>
                <a:ext uri="{FF2B5EF4-FFF2-40B4-BE49-F238E27FC236}">
                  <a16:creationId xmlns:a16="http://schemas.microsoft.com/office/drawing/2014/main" id="{3E5D259F-FDEA-4D12-B371-84B9ACAD3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072"/>
              <a:ext cx="40" cy="53"/>
            </a:xfrm>
            <a:custGeom>
              <a:avLst/>
              <a:gdLst>
                <a:gd name="T0" fmla="*/ 35 w 40"/>
                <a:gd name="T1" fmla="*/ 0 h 53"/>
                <a:gd name="T2" fmla="*/ 39 w 40"/>
                <a:gd name="T3" fmla="*/ 5 h 53"/>
                <a:gd name="T4" fmla="*/ 4 w 40"/>
                <a:gd name="T5" fmla="*/ 52 h 53"/>
                <a:gd name="T6" fmla="*/ 0 w 40"/>
                <a:gd name="T7" fmla="*/ 47 h 53"/>
                <a:gd name="T8" fmla="*/ 35 w 40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3">
                  <a:moveTo>
                    <a:pt x="35" y="0"/>
                  </a:moveTo>
                  <a:lnTo>
                    <a:pt x="39" y="5"/>
                  </a:lnTo>
                  <a:lnTo>
                    <a:pt x="4" y="52"/>
                  </a:lnTo>
                  <a:lnTo>
                    <a:pt x="0" y="47"/>
                  </a:lnTo>
                  <a:lnTo>
                    <a:pt x="3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9" name="Freeform 175">
              <a:extLst>
                <a:ext uri="{FF2B5EF4-FFF2-40B4-BE49-F238E27FC236}">
                  <a16:creationId xmlns:a16="http://schemas.microsoft.com/office/drawing/2014/main" id="{CAB7A12B-3A3D-4207-8846-E8DCC735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2000"/>
              <a:ext cx="26" cy="116"/>
            </a:xfrm>
            <a:custGeom>
              <a:avLst/>
              <a:gdLst>
                <a:gd name="T0" fmla="*/ 6 w 26"/>
                <a:gd name="T1" fmla="*/ 0 h 116"/>
                <a:gd name="T2" fmla="*/ 0 w 26"/>
                <a:gd name="T3" fmla="*/ 2 h 116"/>
                <a:gd name="T4" fmla="*/ 17 w 26"/>
                <a:gd name="T5" fmla="*/ 115 h 116"/>
                <a:gd name="T6" fmla="*/ 25 w 26"/>
                <a:gd name="T7" fmla="*/ 106 h 116"/>
                <a:gd name="T8" fmla="*/ 6 w 26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16">
                  <a:moveTo>
                    <a:pt x="6" y="0"/>
                  </a:moveTo>
                  <a:lnTo>
                    <a:pt x="0" y="2"/>
                  </a:lnTo>
                  <a:lnTo>
                    <a:pt x="17" y="115"/>
                  </a:lnTo>
                  <a:lnTo>
                    <a:pt x="25" y="106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0" name="Rectangle 176">
              <a:extLst>
                <a:ext uri="{FF2B5EF4-FFF2-40B4-BE49-F238E27FC236}">
                  <a16:creationId xmlns:a16="http://schemas.microsoft.com/office/drawing/2014/main" id="{2CBE8B17-7735-4318-92AF-6726AD29D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102"/>
              <a:ext cx="26" cy="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71" name="Rectangle 177">
              <a:extLst>
                <a:ext uri="{FF2B5EF4-FFF2-40B4-BE49-F238E27FC236}">
                  <a16:creationId xmlns:a16="http://schemas.microsoft.com/office/drawing/2014/main" id="{1F014357-3F82-4478-A0FA-C534B96ED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2098"/>
              <a:ext cx="30" cy="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72" name="Freeform 178">
              <a:extLst>
                <a:ext uri="{FF2B5EF4-FFF2-40B4-BE49-F238E27FC236}">
                  <a16:creationId xmlns:a16="http://schemas.microsoft.com/office/drawing/2014/main" id="{1886B0A6-81DE-409E-8B19-70DA3FD3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107"/>
              <a:ext cx="713" cy="201"/>
            </a:xfrm>
            <a:custGeom>
              <a:avLst/>
              <a:gdLst>
                <a:gd name="T0" fmla="*/ 712 w 713"/>
                <a:gd name="T1" fmla="*/ 1 h 201"/>
                <a:gd name="T2" fmla="*/ 489 w 713"/>
                <a:gd name="T3" fmla="*/ 1 h 201"/>
                <a:gd name="T4" fmla="*/ 481 w 713"/>
                <a:gd name="T5" fmla="*/ 10 h 201"/>
                <a:gd name="T6" fmla="*/ 480 w 713"/>
                <a:gd name="T7" fmla="*/ 1 h 201"/>
                <a:gd name="T8" fmla="*/ 315 w 713"/>
                <a:gd name="T9" fmla="*/ 1 h 201"/>
                <a:gd name="T10" fmla="*/ 302 w 713"/>
                <a:gd name="T11" fmla="*/ 10 h 201"/>
                <a:gd name="T12" fmla="*/ 218 w 713"/>
                <a:gd name="T13" fmla="*/ 10 h 201"/>
                <a:gd name="T14" fmla="*/ 210 w 713"/>
                <a:gd name="T15" fmla="*/ 6 h 201"/>
                <a:gd name="T16" fmla="*/ 200 w 713"/>
                <a:gd name="T17" fmla="*/ 3 h 201"/>
                <a:gd name="T18" fmla="*/ 196 w 713"/>
                <a:gd name="T19" fmla="*/ 0 h 201"/>
                <a:gd name="T20" fmla="*/ 135 w 713"/>
                <a:gd name="T21" fmla="*/ 0 h 201"/>
                <a:gd name="T22" fmla="*/ 122 w 713"/>
                <a:gd name="T23" fmla="*/ 1 h 201"/>
                <a:gd name="T24" fmla="*/ 111 w 713"/>
                <a:gd name="T25" fmla="*/ 4 h 201"/>
                <a:gd name="T26" fmla="*/ 96 w 713"/>
                <a:gd name="T27" fmla="*/ 8 h 201"/>
                <a:gd name="T28" fmla="*/ 83 w 713"/>
                <a:gd name="T29" fmla="*/ 15 h 201"/>
                <a:gd name="T30" fmla="*/ 72 w 713"/>
                <a:gd name="T31" fmla="*/ 24 h 201"/>
                <a:gd name="T32" fmla="*/ 63 w 713"/>
                <a:gd name="T33" fmla="*/ 32 h 201"/>
                <a:gd name="T34" fmla="*/ 53 w 713"/>
                <a:gd name="T35" fmla="*/ 41 h 201"/>
                <a:gd name="T36" fmla="*/ 46 w 713"/>
                <a:gd name="T37" fmla="*/ 51 h 201"/>
                <a:gd name="T38" fmla="*/ 39 w 713"/>
                <a:gd name="T39" fmla="*/ 60 h 201"/>
                <a:gd name="T40" fmla="*/ 30 w 713"/>
                <a:gd name="T41" fmla="*/ 73 h 201"/>
                <a:gd name="T42" fmla="*/ 25 w 713"/>
                <a:gd name="T43" fmla="*/ 86 h 201"/>
                <a:gd name="T44" fmla="*/ 15 w 713"/>
                <a:gd name="T45" fmla="*/ 112 h 201"/>
                <a:gd name="T46" fmla="*/ 9 w 713"/>
                <a:gd name="T47" fmla="*/ 133 h 201"/>
                <a:gd name="T48" fmla="*/ 4 w 713"/>
                <a:gd name="T49" fmla="*/ 156 h 201"/>
                <a:gd name="T50" fmla="*/ 2 w 713"/>
                <a:gd name="T51" fmla="*/ 177 h 201"/>
                <a:gd name="T52" fmla="*/ 0 w 713"/>
                <a:gd name="T53" fmla="*/ 200 h 201"/>
                <a:gd name="T54" fmla="*/ 22 w 713"/>
                <a:gd name="T55" fmla="*/ 200 h 201"/>
                <a:gd name="T56" fmla="*/ 24 w 713"/>
                <a:gd name="T57" fmla="*/ 169 h 201"/>
                <a:gd name="T58" fmla="*/ 30 w 713"/>
                <a:gd name="T59" fmla="*/ 146 h 201"/>
                <a:gd name="T60" fmla="*/ 38 w 713"/>
                <a:gd name="T61" fmla="*/ 125 h 201"/>
                <a:gd name="T62" fmla="*/ 50 w 713"/>
                <a:gd name="T63" fmla="*/ 108 h 201"/>
                <a:gd name="T64" fmla="*/ 62 w 713"/>
                <a:gd name="T65" fmla="*/ 91 h 201"/>
                <a:gd name="T66" fmla="*/ 74 w 713"/>
                <a:gd name="T67" fmla="*/ 79 h 201"/>
                <a:gd name="T68" fmla="*/ 88 w 713"/>
                <a:gd name="T69" fmla="*/ 69 h 201"/>
                <a:gd name="T70" fmla="*/ 101 w 713"/>
                <a:gd name="T71" fmla="*/ 61 h 201"/>
                <a:gd name="T72" fmla="*/ 118 w 713"/>
                <a:gd name="T73" fmla="*/ 55 h 201"/>
                <a:gd name="T74" fmla="*/ 133 w 713"/>
                <a:gd name="T75" fmla="*/ 51 h 201"/>
                <a:gd name="T76" fmla="*/ 151 w 713"/>
                <a:gd name="T77" fmla="*/ 51 h 201"/>
                <a:gd name="T78" fmla="*/ 169 w 713"/>
                <a:gd name="T79" fmla="*/ 55 h 201"/>
                <a:gd name="T80" fmla="*/ 186 w 713"/>
                <a:gd name="T81" fmla="*/ 61 h 201"/>
                <a:gd name="T82" fmla="*/ 206 w 713"/>
                <a:gd name="T83" fmla="*/ 71 h 201"/>
                <a:gd name="T84" fmla="*/ 220 w 713"/>
                <a:gd name="T85" fmla="*/ 83 h 201"/>
                <a:gd name="T86" fmla="*/ 233 w 713"/>
                <a:gd name="T87" fmla="*/ 97 h 201"/>
                <a:gd name="T88" fmla="*/ 243 w 713"/>
                <a:gd name="T89" fmla="*/ 112 h 201"/>
                <a:gd name="T90" fmla="*/ 252 w 713"/>
                <a:gd name="T91" fmla="*/ 130 h 201"/>
                <a:gd name="T92" fmla="*/ 260 w 713"/>
                <a:gd name="T93" fmla="*/ 150 h 201"/>
                <a:gd name="T94" fmla="*/ 268 w 713"/>
                <a:gd name="T95" fmla="*/ 174 h 201"/>
                <a:gd name="T96" fmla="*/ 479 w 713"/>
                <a:gd name="T97" fmla="*/ 177 h 201"/>
                <a:gd name="T98" fmla="*/ 492 w 713"/>
                <a:gd name="T99" fmla="*/ 174 h 201"/>
                <a:gd name="T100" fmla="*/ 503 w 713"/>
                <a:gd name="T101" fmla="*/ 169 h 201"/>
                <a:gd name="T102" fmla="*/ 515 w 713"/>
                <a:gd name="T103" fmla="*/ 160 h 201"/>
                <a:gd name="T104" fmla="*/ 598 w 713"/>
                <a:gd name="T105" fmla="*/ 82 h 201"/>
                <a:gd name="T106" fmla="*/ 607 w 713"/>
                <a:gd name="T107" fmla="*/ 74 h 201"/>
                <a:gd name="T108" fmla="*/ 618 w 713"/>
                <a:gd name="T109" fmla="*/ 67 h 201"/>
                <a:gd name="T110" fmla="*/ 628 w 713"/>
                <a:gd name="T111" fmla="*/ 63 h 201"/>
                <a:gd name="T112" fmla="*/ 669 w 713"/>
                <a:gd name="T113" fmla="*/ 63 h 201"/>
                <a:gd name="T114" fmla="*/ 695 w 713"/>
                <a:gd name="T115" fmla="*/ 63 h 201"/>
                <a:gd name="T116" fmla="*/ 712 w 713"/>
                <a:gd name="T117" fmla="*/ 63 h 201"/>
                <a:gd name="T118" fmla="*/ 712 w 713"/>
                <a:gd name="T119" fmla="*/ 1 h 2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3" h="201">
                  <a:moveTo>
                    <a:pt x="712" y="1"/>
                  </a:moveTo>
                  <a:lnTo>
                    <a:pt x="489" y="1"/>
                  </a:lnTo>
                  <a:lnTo>
                    <a:pt x="481" y="10"/>
                  </a:lnTo>
                  <a:lnTo>
                    <a:pt x="480" y="1"/>
                  </a:lnTo>
                  <a:lnTo>
                    <a:pt x="315" y="1"/>
                  </a:lnTo>
                  <a:lnTo>
                    <a:pt x="302" y="10"/>
                  </a:lnTo>
                  <a:lnTo>
                    <a:pt x="218" y="10"/>
                  </a:lnTo>
                  <a:lnTo>
                    <a:pt x="210" y="6"/>
                  </a:lnTo>
                  <a:lnTo>
                    <a:pt x="200" y="3"/>
                  </a:lnTo>
                  <a:lnTo>
                    <a:pt x="196" y="0"/>
                  </a:lnTo>
                  <a:lnTo>
                    <a:pt x="135" y="0"/>
                  </a:lnTo>
                  <a:lnTo>
                    <a:pt x="122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3" y="15"/>
                  </a:lnTo>
                  <a:lnTo>
                    <a:pt x="72" y="24"/>
                  </a:lnTo>
                  <a:lnTo>
                    <a:pt x="63" y="32"/>
                  </a:lnTo>
                  <a:lnTo>
                    <a:pt x="53" y="41"/>
                  </a:lnTo>
                  <a:lnTo>
                    <a:pt x="46" y="51"/>
                  </a:lnTo>
                  <a:lnTo>
                    <a:pt x="39" y="60"/>
                  </a:lnTo>
                  <a:lnTo>
                    <a:pt x="30" y="73"/>
                  </a:lnTo>
                  <a:lnTo>
                    <a:pt x="25" y="86"/>
                  </a:lnTo>
                  <a:lnTo>
                    <a:pt x="15" y="112"/>
                  </a:lnTo>
                  <a:lnTo>
                    <a:pt x="9" y="133"/>
                  </a:lnTo>
                  <a:lnTo>
                    <a:pt x="4" y="156"/>
                  </a:lnTo>
                  <a:lnTo>
                    <a:pt x="2" y="177"/>
                  </a:lnTo>
                  <a:lnTo>
                    <a:pt x="0" y="200"/>
                  </a:lnTo>
                  <a:lnTo>
                    <a:pt x="22" y="200"/>
                  </a:lnTo>
                  <a:lnTo>
                    <a:pt x="24" y="169"/>
                  </a:lnTo>
                  <a:lnTo>
                    <a:pt x="30" y="146"/>
                  </a:lnTo>
                  <a:lnTo>
                    <a:pt x="38" y="125"/>
                  </a:lnTo>
                  <a:lnTo>
                    <a:pt x="50" y="108"/>
                  </a:lnTo>
                  <a:lnTo>
                    <a:pt x="62" y="91"/>
                  </a:lnTo>
                  <a:lnTo>
                    <a:pt x="74" y="79"/>
                  </a:lnTo>
                  <a:lnTo>
                    <a:pt x="88" y="69"/>
                  </a:lnTo>
                  <a:lnTo>
                    <a:pt x="101" y="61"/>
                  </a:lnTo>
                  <a:lnTo>
                    <a:pt x="118" y="55"/>
                  </a:lnTo>
                  <a:lnTo>
                    <a:pt x="133" y="51"/>
                  </a:lnTo>
                  <a:lnTo>
                    <a:pt x="151" y="51"/>
                  </a:lnTo>
                  <a:lnTo>
                    <a:pt x="169" y="55"/>
                  </a:lnTo>
                  <a:lnTo>
                    <a:pt x="186" y="61"/>
                  </a:lnTo>
                  <a:lnTo>
                    <a:pt x="206" y="71"/>
                  </a:lnTo>
                  <a:lnTo>
                    <a:pt x="220" y="83"/>
                  </a:lnTo>
                  <a:lnTo>
                    <a:pt x="233" y="97"/>
                  </a:lnTo>
                  <a:lnTo>
                    <a:pt x="243" y="112"/>
                  </a:lnTo>
                  <a:lnTo>
                    <a:pt x="252" y="130"/>
                  </a:lnTo>
                  <a:lnTo>
                    <a:pt x="260" y="150"/>
                  </a:lnTo>
                  <a:lnTo>
                    <a:pt x="268" y="174"/>
                  </a:lnTo>
                  <a:lnTo>
                    <a:pt x="479" y="177"/>
                  </a:lnTo>
                  <a:lnTo>
                    <a:pt x="492" y="174"/>
                  </a:lnTo>
                  <a:lnTo>
                    <a:pt x="503" y="169"/>
                  </a:lnTo>
                  <a:lnTo>
                    <a:pt x="515" y="160"/>
                  </a:lnTo>
                  <a:lnTo>
                    <a:pt x="598" y="82"/>
                  </a:lnTo>
                  <a:lnTo>
                    <a:pt x="607" y="74"/>
                  </a:lnTo>
                  <a:lnTo>
                    <a:pt x="618" y="67"/>
                  </a:lnTo>
                  <a:lnTo>
                    <a:pt x="628" y="63"/>
                  </a:lnTo>
                  <a:lnTo>
                    <a:pt x="669" y="63"/>
                  </a:lnTo>
                  <a:lnTo>
                    <a:pt x="695" y="63"/>
                  </a:lnTo>
                  <a:lnTo>
                    <a:pt x="712" y="63"/>
                  </a:lnTo>
                  <a:lnTo>
                    <a:pt x="712" y="1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3" name="Freeform 179">
              <a:extLst>
                <a:ext uri="{FF2B5EF4-FFF2-40B4-BE49-F238E27FC236}">
                  <a16:creationId xmlns:a16="http://schemas.microsoft.com/office/drawing/2014/main" id="{00B64907-7F65-4A20-9866-F329A798F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106"/>
              <a:ext cx="592" cy="33"/>
            </a:xfrm>
            <a:custGeom>
              <a:avLst/>
              <a:gdLst>
                <a:gd name="T0" fmla="*/ 591 w 592"/>
                <a:gd name="T1" fmla="*/ 1 h 33"/>
                <a:gd name="T2" fmla="*/ 368 w 592"/>
                <a:gd name="T3" fmla="*/ 1 h 33"/>
                <a:gd name="T4" fmla="*/ 360 w 592"/>
                <a:gd name="T5" fmla="*/ 10 h 33"/>
                <a:gd name="T6" fmla="*/ 359 w 592"/>
                <a:gd name="T7" fmla="*/ 1 h 33"/>
                <a:gd name="T8" fmla="*/ 193 w 592"/>
                <a:gd name="T9" fmla="*/ 1 h 33"/>
                <a:gd name="T10" fmla="*/ 181 w 592"/>
                <a:gd name="T11" fmla="*/ 10 h 33"/>
                <a:gd name="T12" fmla="*/ 96 w 592"/>
                <a:gd name="T13" fmla="*/ 10 h 33"/>
                <a:gd name="T14" fmla="*/ 88 w 592"/>
                <a:gd name="T15" fmla="*/ 6 h 33"/>
                <a:gd name="T16" fmla="*/ 79 w 592"/>
                <a:gd name="T17" fmla="*/ 3 h 33"/>
                <a:gd name="T18" fmla="*/ 75 w 592"/>
                <a:gd name="T19" fmla="*/ 0 h 33"/>
                <a:gd name="T20" fmla="*/ 14 w 592"/>
                <a:gd name="T21" fmla="*/ 0 h 33"/>
                <a:gd name="T22" fmla="*/ 0 w 592"/>
                <a:gd name="T23" fmla="*/ 1 h 33"/>
                <a:gd name="T24" fmla="*/ 15 w 592"/>
                <a:gd name="T25" fmla="*/ 32 h 33"/>
                <a:gd name="T26" fmla="*/ 31 w 592"/>
                <a:gd name="T27" fmla="*/ 27 h 33"/>
                <a:gd name="T28" fmla="*/ 51 w 592"/>
                <a:gd name="T29" fmla="*/ 24 h 33"/>
                <a:gd name="T30" fmla="*/ 68 w 592"/>
                <a:gd name="T31" fmla="*/ 23 h 33"/>
                <a:gd name="T32" fmla="*/ 85 w 592"/>
                <a:gd name="T33" fmla="*/ 22 h 33"/>
                <a:gd name="T34" fmla="*/ 116 w 592"/>
                <a:gd name="T35" fmla="*/ 23 h 33"/>
                <a:gd name="T36" fmla="*/ 153 w 592"/>
                <a:gd name="T37" fmla="*/ 23 h 33"/>
                <a:gd name="T38" fmla="*/ 242 w 592"/>
                <a:gd name="T39" fmla="*/ 24 h 33"/>
                <a:gd name="T40" fmla="*/ 332 w 592"/>
                <a:gd name="T41" fmla="*/ 23 h 33"/>
                <a:gd name="T42" fmla="*/ 591 w 592"/>
                <a:gd name="T43" fmla="*/ 23 h 33"/>
                <a:gd name="T44" fmla="*/ 591 w 592"/>
                <a:gd name="T45" fmla="*/ 1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2" h="33">
                  <a:moveTo>
                    <a:pt x="591" y="1"/>
                  </a:moveTo>
                  <a:lnTo>
                    <a:pt x="368" y="1"/>
                  </a:lnTo>
                  <a:lnTo>
                    <a:pt x="360" y="10"/>
                  </a:lnTo>
                  <a:lnTo>
                    <a:pt x="359" y="1"/>
                  </a:lnTo>
                  <a:lnTo>
                    <a:pt x="193" y="1"/>
                  </a:lnTo>
                  <a:lnTo>
                    <a:pt x="181" y="10"/>
                  </a:lnTo>
                  <a:lnTo>
                    <a:pt x="96" y="10"/>
                  </a:lnTo>
                  <a:lnTo>
                    <a:pt x="88" y="6"/>
                  </a:lnTo>
                  <a:lnTo>
                    <a:pt x="79" y="3"/>
                  </a:lnTo>
                  <a:lnTo>
                    <a:pt x="75" y="0"/>
                  </a:lnTo>
                  <a:lnTo>
                    <a:pt x="14" y="0"/>
                  </a:lnTo>
                  <a:lnTo>
                    <a:pt x="0" y="1"/>
                  </a:lnTo>
                  <a:lnTo>
                    <a:pt x="15" y="32"/>
                  </a:lnTo>
                  <a:lnTo>
                    <a:pt x="31" y="27"/>
                  </a:lnTo>
                  <a:lnTo>
                    <a:pt x="51" y="24"/>
                  </a:lnTo>
                  <a:lnTo>
                    <a:pt x="68" y="23"/>
                  </a:lnTo>
                  <a:lnTo>
                    <a:pt x="85" y="22"/>
                  </a:lnTo>
                  <a:lnTo>
                    <a:pt x="116" y="23"/>
                  </a:lnTo>
                  <a:lnTo>
                    <a:pt x="153" y="23"/>
                  </a:lnTo>
                  <a:lnTo>
                    <a:pt x="242" y="24"/>
                  </a:lnTo>
                  <a:lnTo>
                    <a:pt x="332" y="23"/>
                  </a:lnTo>
                  <a:lnTo>
                    <a:pt x="591" y="23"/>
                  </a:lnTo>
                  <a:lnTo>
                    <a:pt x="591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4" name="Freeform 180">
              <a:extLst>
                <a:ext uri="{FF2B5EF4-FFF2-40B4-BE49-F238E27FC236}">
                  <a16:creationId xmlns:a16="http://schemas.microsoft.com/office/drawing/2014/main" id="{B9D5F5ED-3E81-4E8A-B9E1-7E384DCC1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141"/>
              <a:ext cx="293" cy="124"/>
            </a:xfrm>
            <a:custGeom>
              <a:avLst/>
              <a:gdLst>
                <a:gd name="T0" fmla="*/ 51 w 293"/>
                <a:gd name="T1" fmla="*/ 0 h 124"/>
                <a:gd name="T2" fmla="*/ 4 w 293"/>
                <a:gd name="T3" fmla="*/ 0 h 124"/>
                <a:gd name="T4" fmla="*/ 1 w 293"/>
                <a:gd name="T5" fmla="*/ 3 h 124"/>
                <a:gd name="T6" fmla="*/ 0 w 293"/>
                <a:gd name="T7" fmla="*/ 8 h 124"/>
                <a:gd name="T8" fmla="*/ 5 w 293"/>
                <a:gd name="T9" fmla="*/ 16 h 124"/>
                <a:gd name="T10" fmla="*/ 17 w 293"/>
                <a:gd name="T11" fmla="*/ 20 h 124"/>
                <a:gd name="T12" fmla="*/ 25 w 293"/>
                <a:gd name="T13" fmla="*/ 25 h 124"/>
                <a:gd name="T14" fmla="*/ 37 w 293"/>
                <a:gd name="T15" fmla="*/ 37 h 124"/>
                <a:gd name="T16" fmla="*/ 46 w 293"/>
                <a:gd name="T17" fmla="*/ 49 h 124"/>
                <a:gd name="T18" fmla="*/ 53 w 293"/>
                <a:gd name="T19" fmla="*/ 59 h 124"/>
                <a:gd name="T20" fmla="*/ 58 w 293"/>
                <a:gd name="T21" fmla="*/ 69 h 124"/>
                <a:gd name="T22" fmla="*/ 72 w 293"/>
                <a:gd name="T23" fmla="*/ 97 h 124"/>
                <a:gd name="T24" fmla="*/ 80 w 293"/>
                <a:gd name="T25" fmla="*/ 113 h 124"/>
                <a:gd name="T26" fmla="*/ 84 w 293"/>
                <a:gd name="T27" fmla="*/ 118 h 124"/>
                <a:gd name="T28" fmla="*/ 90 w 293"/>
                <a:gd name="T29" fmla="*/ 119 h 124"/>
                <a:gd name="T30" fmla="*/ 97 w 293"/>
                <a:gd name="T31" fmla="*/ 119 h 124"/>
                <a:gd name="T32" fmla="*/ 106 w 293"/>
                <a:gd name="T33" fmla="*/ 117 h 124"/>
                <a:gd name="T34" fmla="*/ 111 w 293"/>
                <a:gd name="T35" fmla="*/ 113 h 124"/>
                <a:gd name="T36" fmla="*/ 125 w 293"/>
                <a:gd name="T37" fmla="*/ 104 h 124"/>
                <a:gd name="T38" fmla="*/ 147 w 293"/>
                <a:gd name="T39" fmla="*/ 88 h 124"/>
                <a:gd name="T40" fmla="*/ 158 w 293"/>
                <a:gd name="T41" fmla="*/ 81 h 124"/>
                <a:gd name="T42" fmla="*/ 165 w 293"/>
                <a:gd name="T43" fmla="*/ 78 h 124"/>
                <a:gd name="T44" fmla="*/ 170 w 293"/>
                <a:gd name="T45" fmla="*/ 78 h 124"/>
                <a:gd name="T46" fmla="*/ 173 w 293"/>
                <a:gd name="T47" fmla="*/ 81 h 124"/>
                <a:gd name="T48" fmla="*/ 174 w 293"/>
                <a:gd name="T49" fmla="*/ 87 h 124"/>
                <a:gd name="T50" fmla="*/ 172 w 293"/>
                <a:gd name="T51" fmla="*/ 94 h 124"/>
                <a:gd name="T52" fmla="*/ 168 w 293"/>
                <a:gd name="T53" fmla="*/ 101 h 124"/>
                <a:gd name="T54" fmla="*/ 163 w 293"/>
                <a:gd name="T55" fmla="*/ 109 h 124"/>
                <a:gd name="T56" fmla="*/ 161 w 293"/>
                <a:gd name="T57" fmla="*/ 117 h 124"/>
                <a:gd name="T58" fmla="*/ 164 w 293"/>
                <a:gd name="T59" fmla="*/ 121 h 124"/>
                <a:gd name="T60" fmla="*/ 169 w 293"/>
                <a:gd name="T61" fmla="*/ 123 h 124"/>
                <a:gd name="T62" fmla="*/ 265 w 293"/>
                <a:gd name="T63" fmla="*/ 114 h 124"/>
                <a:gd name="T64" fmla="*/ 258 w 293"/>
                <a:gd name="T65" fmla="*/ 96 h 124"/>
                <a:gd name="T66" fmla="*/ 256 w 293"/>
                <a:gd name="T67" fmla="*/ 76 h 124"/>
                <a:gd name="T68" fmla="*/ 257 w 293"/>
                <a:gd name="T69" fmla="*/ 61 h 124"/>
                <a:gd name="T70" fmla="*/ 261 w 293"/>
                <a:gd name="T71" fmla="*/ 43 h 124"/>
                <a:gd name="T72" fmla="*/ 268 w 293"/>
                <a:gd name="T73" fmla="*/ 26 h 124"/>
                <a:gd name="T74" fmla="*/ 277 w 293"/>
                <a:gd name="T75" fmla="*/ 14 h 124"/>
                <a:gd name="T76" fmla="*/ 292 w 293"/>
                <a:gd name="T77" fmla="*/ 0 h 1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3" h="124">
                  <a:moveTo>
                    <a:pt x="292" y="0"/>
                  </a:moveTo>
                  <a:lnTo>
                    <a:pt x="51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10" y="17"/>
                  </a:lnTo>
                  <a:lnTo>
                    <a:pt x="17" y="20"/>
                  </a:lnTo>
                  <a:lnTo>
                    <a:pt x="22" y="22"/>
                  </a:lnTo>
                  <a:lnTo>
                    <a:pt x="25" y="25"/>
                  </a:lnTo>
                  <a:lnTo>
                    <a:pt x="32" y="32"/>
                  </a:lnTo>
                  <a:lnTo>
                    <a:pt x="37" y="37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50" y="54"/>
                  </a:lnTo>
                  <a:lnTo>
                    <a:pt x="53" y="59"/>
                  </a:lnTo>
                  <a:lnTo>
                    <a:pt x="55" y="63"/>
                  </a:lnTo>
                  <a:lnTo>
                    <a:pt x="58" y="69"/>
                  </a:lnTo>
                  <a:lnTo>
                    <a:pt x="63" y="77"/>
                  </a:lnTo>
                  <a:lnTo>
                    <a:pt x="72" y="97"/>
                  </a:lnTo>
                  <a:lnTo>
                    <a:pt x="77" y="105"/>
                  </a:lnTo>
                  <a:lnTo>
                    <a:pt x="80" y="113"/>
                  </a:lnTo>
                  <a:lnTo>
                    <a:pt x="82" y="116"/>
                  </a:lnTo>
                  <a:lnTo>
                    <a:pt x="84" y="118"/>
                  </a:lnTo>
                  <a:lnTo>
                    <a:pt x="86" y="119"/>
                  </a:lnTo>
                  <a:lnTo>
                    <a:pt x="90" y="119"/>
                  </a:lnTo>
                  <a:lnTo>
                    <a:pt x="94" y="119"/>
                  </a:lnTo>
                  <a:lnTo>
                    <a:pt x="97" y="119"/>
                  </a:lnTo>
                  <a:lnTo>
                    <a:pt x="102" y="118"/>
                  </a:lnTo>
                  <a:lnTo>
                    <a:pt x="106" y="117"/>
                  </a:lnTo>
                  <a:lnTo>
                    <a:pt x="108" y="115"/>
                  </a:lnTo>
                  <a:lnTo>
                    <a:pt x="111" y="113"/>
                  </a:lnTo>
                  <a:lnTo>
                    <a:pt x="116" y="111"/>
                  </a:lnTo>
                  <a:lnTo>
                    <a:pt x="125" y="104"/>
                  </a:lnTo>
                  <a:lnTo>
                    <a:pt x="141" y="93"/>
                  </a:lnTo>
                  <a:lnTo>
                    <a:pt x="147" y="88"/>
                  </a:lnTo>
                  <a:lnTo>
                    <a:pt x="152" y="84"/>
                  </a:lnTo>
                  <a:lnTo>
                    <a:pt x="158" y="81"/>
                  </a:lnTo>
                  <a:lnTo>
                    <a:pt x="163" y="78"/>
                  </a:lnTo>
                  <a:lnTo>
                    <a:pt x="165" y="78"/>
                  </a:lnTo>
                  <a:lnTo>
                    <a:pt x="168" y="77"/>
                  </a:lnTo>
                  <a:lnTo>
                    <a:pt x="170" y="78"/>
                  </a:lnTo>
                  <a:lnTo>
                    <a:pt x="172" y="79"/>
                  </a:lnTo>
                  <a:lnTo>
                    <a:pt x="173" y="81"/>
                  </a:lnTo>
                  <a:lnTo>
                    <a:pt x="174" y="84"/>
                  </a:lnTo>
                  <a:lnTo>
                    <a:pt x="174" y="87"/>
                  </a:lnTo>
                  <a:lnTo>
                    <a:pt x="174" y="90"/>
                  </a:lnTo>
                  <a:lnTo>
                    <a:pt x="172" y="94"/>
                  </a:lnTo>
                  <a:lnTo>
                    <a:pt x="170" y="97"/>
                  </a:lnTo>
                  <a:lnTo>
                    <a:pt x="168" y="101"/>
                  </a:lnTo>
                  <a:lnTo>
                    <a:pt x="164" y="105"/>
                  </a:lnTo>
                  <a:lnTo>
                    <a:pt x="163" y="109"/>
                  </a:lnTo>
                  <a:lnTo>
                    <a:pt x="162" y="113"/>
                  </a:lnTo>
                  <a:lnTo>
                    <a:pt x="161" y="117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7" y="122"/>
                  </a:lnTo>
                  <a:lnTo>
                    <a:pt x="169" y="123"/>
                  </a:lnTo>
                  <a:lnTo>
                    <a:pt x="270" y="123"/>
                  </a:lnTo>
                  <a:lnTo>
                    <a:pt x="265" y="114"/>
                  </a:lnTo>
                  <a:lnTo>
                    <a:pt x="262" y="105"/>
                  </a:lnTo>
                  <a:lnTo>
                    <a:pt x="258" y="96"/>
                  </a:lnTo>
                  <a:lnTo>
                    <a:pt x="257" y="86"/>
                  </a:lnTo>
                  <a:lnTo>
                    <a:pt x="256" y="76"/>
                  </a:lnTo>
                  <a:lnTo>
                    <a:pt x="256" y="68"/>
                  </a:lnTo>
                  <a:lnTo>
                    <a:pt x="257" y="61"/>
                  </a:lnTo>
                  <a:lnTo>
                    <a:pt x="258" y="52"/>
                  </a:lnTo>
                  <a:lnTo>
                    <a:pt x="261" y="43"/>
                  </a:lnTo>
                  <a:lnTo>
                    <a:pt x="264" y="34"/>
                  </a:lnTo>
                  <a:lnTo>
                    <a:pt x="268" y="26"/>
                  </a:lnTo>
                  <a:lnTo>
                    <a:pt x="271" y="21"/>
                  </a:lnTo>
                  <a:lnTo>
                    <a:pt x="277" y="14"/>
                  </a:lnTo>
                  <a:lnTo>
                    <a:pt x="282" y="8"/>
                  </a:lnTo>
                  <a:lnTo>
                    <a:pt x="292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5" name="Freeform 181">
              <a:extLst>
                <a:ext uri="{FF2B5EF4-FFF2-40B4-BE49-F238E27FC236}">
                  <a16:creationId xmlns:a16="http://schemas.microsoft.com/office/drawing/2014/main" id="{0ED2D978-9BBC-420E-8AA5-9FB583F12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105"/>
              <a:ext cx="162" cy="205"/>
            </a:xfrm>
            <a:custGeom>
              <a:avLst/>
              <a:gdLst>
                <a:gd name="T0" fmla="*/ 139 w 162"/>
                <a:gd name="T1" fmla="*/ 0 h 205"/>
                <a:gd name="T2" fmla="*/ 124 w 162"/>
                <a:gd name="T3" fmla="*/ 1 h 205"/>
                <a:gd name="T4" fmla="*/ 114 w 162"/>
                <a:gd name="T5" fmla="*/ 3 h 205"/>
                <a:gd name="T6" fmla="*/ 107 w 162"/>
                <a:gd name="T7" fmla="*/ 6 h 205"/>
                <a:gd name="T8" fmla="*/ 100 w 162"/>
                <a:gd name="T9" fmla="*/ 8 h 205"/>
                <a:gd name="T10" fmla="*/ 92 w 162"/>
                <a:gd name="T11" fmla="*/ 12 h 205"/>
                <a:gd name="T12" fmla="*/ 82 w 162"/>
                <a:gd name="T13" fmla="*/ 17 h 205"/>
                <a:gd name="T14" fmla="*/ 72 w 162"/>
                <a:gd name="T15" fmla="*/ 24 h 205"/>
                <a:gd name="T16" fmla="*/ 64 w 162"/>
                <a:gd name="T17" fmla="*/ 32 h 205"/>
                <a:gd name="T18" fmla="*/ 57 w 162"/>
                <a:gd name="T19" fmla="*/ 38 h 205"/>
                <a:gd name="T20" fmla="*/ 50 w 162"/>
                <a:gd name="T21" fmla="*/ 47 h 205"/>
                <a:gd name="T22" fmla="*/ 44 w 162"/>
                <a:gd name="T23" fmla="*/ 55 h 205"/>
                <a:gd name="T24" fmla="*/ 37 w 162"/>
                <a:gd name="T25" fmla="*/ 64 h 205"/>
                <a:gd name="T26" fmla="*/ 31 w 162"/>
                <a:gd name="T27" fmla="*/ 75 h 205"/>
                <a:gd name="T28" fmla="*/ 25 w 162"/>
                <a:gd name="T29" fmla="*/ 86 h 205"/>
                <a:gd name="T30" fmla="*/ 21 w 162"/>
                <a:gd name="T31" fmla="*/ 97 h 205"/>
                <a:gd name="T32" fmla="*/ 15 w 162"/>
                <a:gd name="T33" fmla="*/ 110 h 205"/>
                <a:gd name="T34" fmla="*/ 12 w 162"/>
                <a:gd name="T35" fmla="*/ 124 h 205"/>
                <a:gd name="T36" fmla="*/ 8 w 162"/>
                <a:gd name="T37" fmla="*/ 137 h 205"/>
                <a:gd name="T38" fmla="*/ 5 w 162"/>
                <a:gd name="T39" fmla="*/ 150 h 205"/>
                <a:gd name="T40" fmla="*/ 3 w 162"/>
                <a:gd name="T41" fmla="*/ 163 h 205"/>
                <a:gd name="T42" fmla="*/ 1 w 162"/>
                <a:gd name="T43" fmla="*/ 177 h 205"/>
                <a:gd name="T44" fmla="*/ 0 w 162"/>
                <a:gd name="T45" fmla="*/ 204 h 205"/>
                <a:gd name="T46" fmla="*/ 16 w 162"/>
                <a:gd name="T47" fmla="*/ 204 h 205"/>
                <a:gd name="T48" fmla="*/ 16 w 162"/>
                <a:gd name="T49" fmla="*/ 195 h 205"/>
                <a:gd name="T50" fmla="*/ 17 w 162"/>
                <a:gd name="T51" fmla="*/ 182 h 205"/>
                <a:gd name="T52" fmla="*/ 18 w 162"/>
                <a:gd name="T53" fmla="*/ 170 h 205"/>
                <a:gd name="T54" fmla="*/ 21 w 162"/>
                <a:gd name="T55" fmla="*/ 164 h 205"/>
                <a:gd name="T56" fmla="*/ 22 w 162"/>
                <a:gd name="T57" fmla="*/ 155 h 205"/>
                <a:gd name="T58" fmla="*/ 26 w 162"/>
                <a:gd name="T59" fmla="*/ 137 h 205"/>
                <a:gd name="T60" fmla="*/ 29 w 162"/>
                <a:gd name="T61" fmla="*/ 127 h 205"/>
                <a:gd name="T62" fmla="*/ 35 w 162"/>
                <a:gd name="T63" fmla="*/ 115 h 205"/>
                <a:gd name="T64" fmla="*/ 41 w 162"/>
                <a:gd name="T65" fmla="*/ 104 h 205"/>
                <a:gd name="T66" fmla="*/ 49 w 162"/>
                <a:gd name="T67" fmla="*/ 94 h 205"/>
                <a:gd name="T68" fmla="*/ 56 w 162"/>
                <a:gd name="T69" fmla="*/ 84 h 205"/>
                <a:gd name="T70" fmla="*/ 64 w 162"/>
                <a:gd name="T71" fmla="*/ 76 h 205"/>
                <a:gd name="T72" fmla="*/ 72 w 162"/>
                <a:gd name="T73" fmla="*/ 67 h 205"/>
                <a:gd name="T74" fmla="*/ 81 w 162"/>
                <a:gd name="T75" fmla="*/ 60 h 205"/>
                <a:gd name="T76" fmla="*/ 91 w 162"/>
                <a:gd name="T77" fmla="*/ 53 h 205"/>
                <a:gd name="T78" fmla="*/ 97 w 162"/>
                <a:gd name="T79" fmla="*/ 50 h 205"/>
                <a:gd name="T80" fmla="*/ 108 w 162"/>
                <a:gd name="T81" fmla="*/ 44 h 205"/>
                <a:gd name="T82" fmla="*/ 114 w 162"/>
                <a:gd name="T83" fmla="*/ 41 h 205"/>
                <a:gd name="T84" fmla="*/ 122 w 162"/>
                <a:gd name="T85" fmla="*/ 38 h 205"/>
                <a:gd name="T86" fmla="*/ 131 w 162"/>
                <a:gd name="T87" fmla="*/ 34 h 205"/>
                <a:gd name="T88" fmla="*/ 145 w 162"/>
                <a:gd name="T89" fmla="*/ 31 h 205"/>
                <a:gd name="T90" fmla="*/ 161 w 162"/>
                <a:gd name="T91" fmla="*/ 26 h 205"/>
                <a:gd name="T92" fmla="*/ 151 w 162"/>
                <a:gd name="T93" fmla="*/ 26 h 205"/>
                <a:gd name="T94" fmla="*/ 145 w 162"/>
                <a:gd name="T95" fmla="*/ 24 h 205"/>
                <a:gd name="T96" fmla="*/ 141 w 162"/>
                <a:gd name="T97" fmla="*/ 22 h 205"/>
                <a:gd name="T98" fmla="*/ 138 w 162"/>
                <a:gd name="T99" fmla="*/ 18 h 205"/>
                <a:gd name="T100" fmla="*/ 136 w 162"/>
                <a:gd name="T101" fmla="*/ 13 h 205"/>
                <a:gd name="T102" fmla="*/ 136 w 162"/>
                <a:gd name="T103" fmla="*/ 8 h 205"/>
                <a:gd name="T104" fmla="*/ 137 w 162"/>
                <a:gd name="T105" fmla="*/ 4 h 205"/>
                <a:gd name="T106" fmla="*/ 139 w 162"/>
                <a:gd name="T107" fmla="*/ 0 h 2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205">
                  <a:moveTo>
                    <a:pt x="139" y="0"/>
                  </a:moveTo>
                  <a:lnTo>
                    <a:pt x="124" y="1"/>
                  </a:lnTo>
                  <a:lnTo>
                    <a:pt x="114" y="3"/>
                  </a:lnTo>
                  <a:lnTo>
                    <a:pt x="107" y="6"/>
                  </a:lnTo>
                  <a:lnTo>
                    <a:pt x="100" y="8"/>
                  </a:lnTo>
                  <a:lnTo>
                    <a:pt x="92" y="12"/>
                  </a:lnTo>
                  <a:lnTo>
                    <a:pt x="82" y="17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7" y="38"/>
                  </a:lnTo>
                  <a:lnTo>
                    <a:pt x="50" y="47"/>
                  </a:lnTo>
                  <a:lnTo>
                    <a:pt x="44" y="55"/>
                  </a:lnTo>
                  <a:lnTo>
                    <a:pt x="37" y="64"/>
                  </a:lnTo>
                  <a:lnTo>
                    <a:pt x="31" y="75"/>
                  </a:lnTo>
                  <a:lnTo>
                    <a:pt x="25" y="86"/>
                  </a:lnTo>
                  <a:lnTo>
                    <a:pt x="21" y="97"/>
                  </a:lnTo>
                  <a:lnTo>
                    <a:pt x="15" y="110"/>
                  </a:lnTo>
                  <a:lnTo>
                    <a:pt x="12" y="124"/>
                  </a:lnTo>
                  <a:lnTo>
                    <a:pt x="8" y="137"/>
                  </a:lnTo>
                  <a:lnTo>
                    <a:pt x="5" y="150"/>
                  </a:lnTo>
                  <a:lnTo>
                    <a:pt x="3" y="163"/>
                  </a:lnTo>
                  <a:lnTo>
                    <a:pt x="1" y="177"/>
                  </a:lnTo>
                  <a:lnTo>
                    <a:pt x="0" y="204"/>
                  </a:lnTo>
                  <a:lnTo>
                    <a:pt x="16" y="204"/>
                  </a:lnTo>
                  <a:lnTo>
                    <a:pt x="16" y="195"/>
                  </a:lnTo>
                  <a:lnTo>
                    <a:pt x="17" y="182"/>
                  </a:lnTo>
                  <a:lnTo>
                    <a:pt x="18" y="170"/>
                  </a:lnTo>
                  <a:lnTo>
                    <a:pt x="21" y="164"/>
                  </a:lnTo>
                  <a:lnTo>
                    <a:pt x="22" y="155"/>
                  </a:lnTo>
                  <a:lnTo>
                    <a:pt x="26" y="137"/>
                  </a:lnTo>
                  <a:lnTo>
                    <a:pt x="29" y="127"/>
                  </a:lnTo>
                  <a:lnTo>
                    <a:pt x="35" y="115"/>
                  </a:lnTo>
                  <a:lnTo>
                    <a:pt x="41" y="104"/>
                  </a:lnTo>
                  <a:lnTo>
                    <a:pt x="49" y="94"/>
                  </a:lnTo>
                  <a:lnTo>
                    <a:pt x="56" y="84"/>
                  </a:lnTo>
                  <a:lnTo>
                    <a:pt x="64" y="76"/>
                  </a:lnTo>
                  <a:lnTo>
                    <a:pt x="72" y="67"/>
                  </a:lnTo>
                  <a:lnTo>
                    <a:pt x="81" y="60"/>
                  </a:lnTo>
                  <a:lnTo>
                    <a:pt x="91" y="53"/>
                  </a:lnTo>
                  <a:lnTo>
                    <a:pt x="97" y="50"/>
                  </a:lnTo>
                  <a:lnTo>
                    <a:pt x="108" y="44"/>
                  </a:lnTo>
                  <a:lnTo>
                    <a:pt x="114" y="41"/>
                  </a:lnTo>
                  <a:lnTo>
                    <a:pt x="122" y="38"/>
                  </a:lnTo>
                  <a:lnTo>
                    <a:pt x="131" y="34"/>
                  </a:lnTo>
                  <a:lnTo>
                    <a:pt x="145" y="31"/>
                  </a:lnTo>
                  <a:lnTo>
                    <a:pt x="161" y="26"/>
                  </a:lnTo>
                  <a:lnTo>
                    <a:pt x="151" y="26"/>
                  </a:lnTo>
                  <a:lnTo>
                    <a:pt x="145" y="24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6" y="13"/>
                  </a:lnTo>
                  <a:lnTo>
                    <a:pt x="136" y="8"/>
                  </a:lnTo>
                  <a:lnTo>
                    <a:pt x="137" y="4"/>
                  </a:lnTo>
                  <a:lnTo>
                    <a:pt x="139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6" name="Freeform 182">
              <a:extLst>
                <a:ext uri="{FF2B5EF4-FFF2-40B4-BE49-F238E27FC236}">
                  <a16:creationId xmlns:a16="http://schemas.microsoft.com/office/drawing/2014/main" id="{2450722D-76A4-4CE1-962D-B158ECBC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2114"/>
              <a:ext cx="149" cy="110"/>
            </a:xfrm>
            <a:custGeom>
              <a:avLst/>
              <a:gdLst>
                <a:gd name="T0" fmla="*/ 148 w 149"/>
                <a:gd name="T1" fmla="*/ 1 h 110"/>
                <a:gd name="T2" fmla="*/ 127 w 149"/>
                <a:gd name="T3" fmla="*/ 0 h 110"/>
                <a:gd name="T4" fmla="*/ 110 w 149"/>
                <a:gd name="T5" fmla="*/ 1 h 110"/>
                <a:gd name="T6" fmla="*/ 92 w 149"/>
                <a:gd name="T7" fmla="*/ 4 h 110"/>
                <a:gd name="T8" fmla="*/ 79 w 149"/>
                <a:gd name="T9" fmla="*/ 7 h 110"/>
                <a:gd name="T10" fmla="*/ 69 w 149"/>
                <a:gd name="T11" fmla="*/ 12 h 110"/>
                <a:gd name="T12" fmla="*/ 58 w 149"/>
                <a:gd name="T13" fmla="*/ 17 h 110"/>
                <a:gd name="T14" fmla="*/ 48 w 149"/>
                <a:gd name="T15" fmla="*/ 24 h 110"/>
                <a:gd name="T16" fmla="*/ 40 w 149"/>
                <a:gd name="T17" fmla="*/ 31 h 110"/>
                <a:gd name="T18" fmla="*/ 32 w 149"/>
                <a:gd name="T19" fmla="*/ 41 h 110"/>
                <a:gd name="T20" fmla="*/ 25 w 149"/>
                <a:gd name="T21" fmla="*/ 49 h 110"/>
                <a:gd name="T22" fmla="*/ 20 w 149"/>
                <a:gd name="T23" fmla="*/ 59 h 110"/>
                <a:gd name="T24" fmla="*/ 13 w 149"/>
                <a:gd name="T25" fmla="*/ 70 h 110"/>
                <a:gd name="T26" fmla="*/ 8 w 149"/>
                <a:gd name="T27" fmla="*/ 81 h 110"/>
                <a:gd name="T28" fmla="*/ 5 w 149"/>
                <a:gd name="T29" fmla="*/ 91 h 110"/>
                <a:gd name="T30" fmla="*/ 0 w 149"/>
                <a:gd name="T31" fmla="*/ 109 h 110"/>
                <a:gd name="T32" fmla="*/ 20 w 149"/>
                <a:gd name="T33" fmla="*/ 78 h 110"/>
                <a:gd name="T34" fmla="*/ 29 w 149"/>
                <a:gd name="T35" fmla="*/ 65 h 110"/>
                <a:gd name="T36" fmla="*/ 35 w 149"/>
                <a:gd name="T37" fmla="*/ 58 h 110"/>
                <a:gd name="T38" fmla="*/ 44 w 149"/>
                <a:gd name="T39" fmla="*/ 49 h 110"/>
                <a:gd name="T40" fmla="*/ 50 w 149"/>
                <a:gd name="T41" fmla="*/ 43 h 110"/>
                <a:gd name="T42" fmla="*/ 61 w 149"/>
                <a:gd name="T43" fmla="*/ 35 h 110"/>
                <a:gd name="T44" fmla="*/ 72 w 149"/>
                <a:gd name="T45" fmla="*/ 29 h 110"/>
                <a:gd name="T46" fmla="*/ 82 w 149"/>
                <a:gd name="T47" fmla="*/ 23 h 110"/>
                <a:gd name="T48" fmla="*/ 94 w 149"/>
                <a:gd name="T49" fmla="*/ 17 h 110"/>
                <a:gd name="T50" fmla="*/ 104 w 149"/>
                <a:gd name="T51" fmla="*/ 13 h 110"/>
                <a:gd name="T52" fmla="*/ 112 w 149"/>
                <a:gd name="T53" fmla="*/ 10 h 110"/>
                <a:gd name="T54" fmla="*/ 121 w 149"/>
                <a:gd name="T55" fmla="*/ 7 h 110"/>
                <a:gd name="T56" fmla="*/ 132 w 149"/>
                <a:gd name="T57" fmla="*/ 5 h 110"/>
                <a:gd name="T58" fmla="*/ 148 w 149"/>
                <a:gd name="T59" fmla="*/ 1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9" h="110">
                  <a:moveTo>
                    <a:pt x="148" y="1"/>
                  </a:moveTo>
                  <a:lnTo>
                    <a:pt x="127" y="0"/>
                  </a:lnTo>
                  <a:lnTo>
                    <a:pt x="110" y="1"/>
                  </a:lnTo>
                  <a:lnTo>
                    <a:pt x="92" y="4"/>
                  </a:lnTo>
                  <a:lnTo>
                    <a:pt x="79" y="7"/>
                  </a:lnTo>
                  <a:lnTo>
                    <a:pt x="69" y="12"/>
                  </a:lnTo>
                  <a:lnTo>
                    <a:pt x="58" y="17"/>
                  </a:lnTo>
                  <a:lnTo>
                    <a:pt x="48" y="24"/>
                  </a:lnTo>
                  <a:lnTo>
                    <a:pt x="40" y="31"/>
                  </a:lnTo>
                  <a:lnTo>
                    <a:pt x="32" y="41"/>
                  </a:lnTo>
                  <a:lnTo>
                    <a:pt x="25" y="49"/>
                  </a:lnTo>
                  <a:lnTo>
                    <a:pt x="20" y="59"/>
                  </a:lnTo>
                  <a:lnTo>
                    <a:pt x="13" y="70"/>
                  </a:lnTo>
                  <a:lnTo>
                    <a:pt x="8" y="81"/>
                  </a:lnTo>
                  <a:lnTo>
                    <a:pt x="5" y="91"/>
                  </a:lnTo>
                  <a:lnTo>
                    <a:pt x="0" y="109"/>
                  </a:lnTo>
                  <a:lnTo>
                    <a:pt x="20" y="78"/>
                  </a:lnTo>
                  <a:lnTo>
                    <a:pt x="29" y="65"/>
                  </a:lnTo>
                  <a:lnTo>
                    <a:pt x="35" y="58"/>
                  </a:lnTo>
                  <a:lnTo>
                    <a:pt x="44" y="49"/>
                  </a:lnTo>
                  <a:lnTo>
                    <a:pt x="50" y="43"/>
                  </a:lnTo>
                  <a:lnTo>
                    <a:pt x="61" y="35"/>
                  </a:lnTo>
                  <a:lnTo>
                    <a:pt x="72" y="29"/>
                  </a:lnTo>
                  <a:lnTo>
                    <a:pt x="82" y="23"/>
                  </a:lnTo>
                  <a:lnTo>
                    <a:pt x="94" y="17"/>
                  </a:lnTo>
                  <a:lnTo>
                    <a:pt x="104" y="13"/>
                  </a:lnTo>
                  <a:lnTo>
                    <a:pt x="112" y="10"/>
                  </a:lnTo>
                  <a:lnTo>
                    <a:pt x="121" y="7"/>
                  </a:lnTo>
                  <a:lnTo>
                    <a:pt x="132" y="5"/>
                  </a:lnTo>
                  <a:lnTo>
                    <a:pt x="148" y="1"/>
                  </a:lnTo>
                </a:path>
              </a:pathLst>
            </a:cu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7" name="Line 183">
              <a:extLst>
                <a:ext uri="{FF2B5EF4-FFF2-40B4-BE49-F238E27FC236}">
                  <a16:creationId xmlns:a16="http://schemas.microsoft.com/office/drawing/2014/main" id="{AC627EEA-E788-4587-8D5D-48F53C1D8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1" y="2116"/>
              <a:ext cx="0" cy="173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8" name="Line 184">
              <a:extLst>
                <a:ext uri="{FF2B5EF4-FFF2-40B4-BE49-F238E27FC236}">
                  <a16:creationId xmlns:a16="http://schemas.microsoft.com/office/drawing/2014/main" id="{F93617D3-8B70-4071-902E-85509F860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8" y="2118"/>
              <a:ext cx="0" cy="174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79" name="Freeform 185">
              <a:extLst>
                <a:ext uri="{FF2B5EF4-FFF2-40B4-BE49-F238E27FC236}">
                  <a16:creationId xmlns:a16="http://schemas.microsoft.com/office/drawing/2014/main" id="{18D1A13C-5BCE-4FCF-9AE9-8A974FE1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2145"/>
              <a:ext cx="28" cy="17"/>
            </a:xfrm>
            <a:custGeom>
              <a:avLst/>
              <a:gdLst>
                <a:gd name="T0" fmla="*/ 24 w 28"/>
                <a:gd name="T1" fmla="*/ 0 h 17"/>
                <a:gd name="T2" fmla="*/ 0 w 28"/>
                <a:gd name="T3" fmla="*/ 0 h 17"/>
                <a:gd name="T4" fmla="*/ 0 w 28"/>
                <a:gd name="T5" fmla="*/ 8 h 17"/>
                <a:gd name="T6" fmla="*/ 10 w 28"/>
                <a:gd name="T7" fmla="*/ 8 h 17"/>
                <a:gd name="T8" fmla="*/ 13 w 28"/>
                <a:gd name="T9" fmla="*/ 12 h 17"/>
                <a:gd name="T10" fmla="*/ 15 w 28"/>
                <a:gd name="T11" fmla="*/ 14 h 17"/>
                <a:gd name="T12" fmla="*/ 18 w 28"/>
                <a:gd name="T13" fmla="*/ 16 h 17"/>
                <a:gd name="T14" fmla="*/ 20 w 28"/>
                <a:gd name="T15" fmla="*/ 14 h 17"/>
                <a:gd name="T16" fmla="*/ 24 w 28"/>
                <a:gd name="T17" fmla="*/ 12 h 17"/>
                <a:gd name="T18" fmla="*/ 25 w 28"/>
                <a:gd name="T19" fmla="*/ 11 h 17"/>
                <a:gd name="T20" fmla="*/ 26 w 28"/>
                <a:gd name="T21" fmla="*/ 8 h 17"/>
                <a:gd name="T22" fmla="*/ 26 w 28"/>
                <a:gd name="T23" fmla="*/ 3 h 17"/>
                <a:gd name="T24" fmla="*/ 27 w 28"/>
                <a:gd name="T25" fmla="*/ 0 h 17"/>
                <a:gd name="T26" fmla="*/ 24 w 28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17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24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4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80" name="Rectangle 186">
              <a:extLst>
                <a:ext uri="{FF2B5EF4-FFF2-40B4-BE49-F238E27FC236}">
                  <a16:creationId xmlns:a16="http://schemas.microsoft.com/office/drawing/2014/main" id="{190F8A58-9FEC-4E2F-BE60-D548385B5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111"/>
              <a:ext cx="206" cy="7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81" name="Rectangle 187">
              <a:extLst>
                <a:ext uri="{FF2B5EF4-FFF2-40B4-BE49-F238E27FC236}">
                  <a16:creationId xmlns:a16="http://schemas.microsoft.com/office/drawing/2014/main" id="{311DCA2A-E899-48C8-8F5C-60A99A686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115"/>
              <a:ext cx="179" cy="7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82" name="Rectangle 188">
              <a:extLst>
                <a:ext uri="{FF2B5EF4-FFF2-40B4-BE49-F238E27FC236}">
                  <a16:creationId xmlns:a16="http://schemas.microsoft.com/office/drawing/2014/main" id="{C2BF04CB-AE36-448A-9899-C6CACE58B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145"/>
              <a:ext cx="141" cy="114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83" name="Rectangle 189">
              <a:extLst>
                <a:ext uri="{FF2B5EF4-FFF2-40B4-BE49-F238E27FC236}">
                  <a16:creationId xmlns:a16="http://schemas.microsoft.com/office/drawing/2014/main" id="{1CF3AA7E-8326-4CAF-A7AF-1E0F8374C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2145"/>
              <a:ext cx="7" cy="10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84" name="Rectangle 190">
              <a:extLst>
                <a:ext uri="{FF2B5EF4-FFF2-40B4-BE49-F238E27FC236}">
                  <a16:creationId xmlns:a16="http://schemas.microsoft.com/office/drawing/2014/main" id="{A19F2F8E-258F-4830-8C69-98041DB0B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2144"/>
              <a:ext cx="5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85" name="Rectangle 191">
              <a:extLst>
                <a:ext uri="{FF2B5EF4-FFF2-40B4-BE49-F238E27FC236}">
                  <a16:creationId xmlns:a16="http://schemas.microsoft.com/office/drawing/2014/main" id="{D4ED2199-9091-4D21-AF84-90DBB8DCC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2144"/>
              <a:ext cx="6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86" name="Rectangle 192">
              <a:extLst>
                <a:ext uri="{FF2B5EF4-FFF2-40B4-BE49-F238E27FC236}">
                  <a16:creationId xmlns:a16="http://schemas.microsoft.com/office/drawing/2014/main" id="{553D33B6-CEB5-413A-86A5-A3D3ED7F8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144"/>
              <a:ext cx="5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87" name="Rectangle 193">
              <a:extLst>
                <a:ext uri="{FF2B5EF4-FFF2-40B4-BE49-F238E27FC236}">
                  <a16:creationId xmlns:a16="http://schemas.microsoft.com/office/drawing/2014/main" id="{A5142161-8A27-4FF1-8F3E-FADF0C951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122"/>
              <a:ext cx="3" cy="9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88" name="Freeform 194">
              <a:extLst>
                <a:ext uri="{FF2B5EF4-FFF2-40B4-BE49-F238E27FC236}">
                  <a16:creationId xmlns:a16="http://schemas.microsoft.com/office/drawing/2014/main" id="{6D48E56B-436A-47D3-9480-EDC3E7976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118"/>
              <a:ext cx="44" cy="103"/>
            </a:xfrm>
            <a:custGeom>
              <a:avLst/>
              <a:gdLst>
                <a:gd name="T0" fmla="*/ 43 w 44"/>
                <a:gd name="T1" fmla="*/ 0 h 103"/>
                <a:gd name="T2" fmla="*/ 35 w 44"/>
                <a:gd name="T3" fmla="*/ 1 h 103"/>
                <a:gd name="T4" fmla="*/ 29 w 44"/>
                <a:gd name="T5" fmla="*/ 4 h 103"/>
                <a:gd name="T6" fmla="*/ 23 w 44"/>
                <a:gd name="T7" fmla="*/ 7 h 103"/>
                <a:gd name="T8" fmla="*/ 18 w 44"/>
                <a:gd name="T9" fmla="*/ 11 h 103"/>
                <a:gd name="T10" fmla="*/ 12 w 44"/>
                <a:gd name="T11" fmla="*/ 17 h 103"/>
                <a:gd name="T12" fmla="*/ 8 w 44"/>
                <a:gd name="T13" fmla="*/ 23 h 103"/>
                <a:gd name="T14" fmla="*/ 4 w 44"/>
                <a:gd name="T15" fmla="*/ 29 h 103"/>
                <a:gd name="T16" fmla="*/ 2 w 44"/>
                <a:gd name="T17" fmla="*/ 39 h 103"/>
                <a:gd name="T18" fmla="*/ 1 w 44"/>
                <a:gd name="T19" fmla="*/ 46 h 103"/>
                <a:gd name="T20" fmla="*/ 0 w 44"/>
                <a:gd name="T21" fmla="*/ 56 h 103"/>
                <a:gd name="T22" fmla="*/ 1 w 44"/>
                <a:gd name="T23" fmla="*/ 64 h 103"/>
                <a:gd name="T24" fmla="*/ 4 w 44"/>
                <a:gd name="T25" fmla="*/ 74 h 103"/>
                <a:gd name="T26" fmla="*/ 8 w 44"/>
                <a:gd name="T27" fmla="*/ 82 h 103"/>
                <a:gd name="T28" fmla="*/ 14 w 44"/>
                <a:gd name="T29" fmla="*/ 89 h 103"/>
                <a:gd name="T30" fmla="*/ 20 w 44"/>
                <a:gd name="T31" fmla="*/ 95 h 103"/>
                <a:gd name="T32" fmla="*/ 26 w 44"/>
                <a:gd name="T33" fmla="*/ 98 h 103"/>
                <a:gd name="T34" fmla="*/ 32 w 44"/>
                <a:gd name="T35" fmla="*/ 101 h 103"/>
                <a:gd name="T36" fmla="*/ 38 w 44"/>
                <a:gd name="T37" fmla="*/ 101 h 103"/>
                <a:gd name="T38" fmla="*/ 43 w 44"/>
                <a:gd name="T39" fmla="*/ 102 h 103"/>
                <a:gd name="T40" fmla="*/ 43 w 44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103">
                  <a:moveTo>
                    <a:pt x="43" y="0"/>
                  </a:moveTo>
                  <a:lnTo>
                    <a:pt x="35" y="1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8" y="11"/>
                  </a:lnTo>
                  <a:lnTo>
                    <a:pt x="12" y="17"/>
                  </a:lnTo>
                  <a:lnTo>
                    <a:pt x="8" y="23"/>
                  </a:lnTo>
                  <a:lnTo>
                    <a:pt x="4" y="29"/>
                  </a:lnTo>
                  <a:lnTo>
                    <a:pt x="2" y="39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4" y="74"/>
                  </a:lnTo>
                  <a:lnTo>
                    <a:pt x="8" y="82"/>
                  </a:lnTo>
                  <a:lnTo>
                    <a:pt x="14" y="89"/>
                  </a:lnTo>
                  <a:lnTo>
                    <a:pt x="20" y="95"/>
                  </a:lnTo>
                  <a:lnTo>
                    <a:pt x="26" y="98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43" y="102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89" name="Oval 195">
              <a:extLst>
                <a:ext uri="{FF2B5EF4-FFF2-40B4-BE49-F238E27FC236}">
                  <a16:creationId xmlns:a16="http://schemas.microsoft.com/office/drawing/2014/main" id="{43BFE0D4-2222-4FA7-A2FA-113FC2F21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135"/>
              <a:ext cx="129" cy="159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90" name="Oval 196">
              <a:extLst>
                <a:ext uri="{FF2B5EF4-FFF2-40B4-BE49-F238E27FC236}">
                  <a16:creationId xmlns:a16="http://schemas.microsoft.com/office/drawing/2014/main" id="{14794F66-FF0C-432B-B0E1-5C449FCA7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156"/>
              <a:ext cx="95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91" name="Oval 197">
              <a:extLst>
                <a:ext uri="{FF2B5EF4-FFF2-40B4-BE49-F238E27FC236}">
                  <a16:creationId xmlns:a16="http://schemas.microsoft.com/office/drawing/2014/main" id="{5BD883FF-8CD2-4210-B9D1-888C4F6AC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171"/>
              <a:ext cx="71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92" name="Line 198">
              <a:extLst>
                <a:ext uri="{FF2B5EF4-FFF2-40B4-BE49-F238E27FC236}">
                  <a16:creationId xmlns:a16="http://schemas.microsoft.com/office/drawing/2014/main" id="{51E42204-A890-4F80-9D4F-BC1C615FB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4" y="2178"/>
              <a:ext cx="21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93" name="Line 199">
              <a:extLst>
                <a:ext uri="{FF2B5EF4-FFF2-40B4-BE49-F238E27FC236}">
                  <a16:creationId xmlns:a16="http://schemas.microsoft.com/office/drawing/2014/main" id="{DBB15969-5837-47A9-89B0-11DFE1E82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5" y="2172"/>
              <a:ext cx="0" cy="4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94" name="Line 200">
              <a:extLst>
                <a:ext uri="{FF2B5EF4-FFF2-40B4-BE49-F238E27FC236}">
                  <a16:creationId xmlns:a16="http://schemas.microsoft.com/office/drawing/2014/main" id="{C676632D-A0AB-4E1C-9DD4-8F2229563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76" y="2178"/>
              <a:ext cx="17" cy="3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95" name="Line 201">
              <a:extLst>
                <a:ext uri="{FF2B5EF4-FFF2-40B4-BE49-F238E27FC236}">
                  <a16:creationId xmlns:a16="http://schemas.microsoft.com/office/drawing/2014/main" id="{99221E66-5AF7-49EC-8C93-4E7B3A22A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3" y="2192"/>
              <a:ext cx="30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96" name="Line 202">
              <a:extLst>
                <a:ext uri="{FF2B5EF4-FFF2-40B4-BE49-F238E27FC236}">
                  <a16:creationId xmlns:a16="http://schemas.microsoft.com/office/drawing/2014/main" id="{BFB3E34D-DE1B-4905-8FFD-9EB40AA49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5" y="2194"/>
              <a:ext cx="32" cy="2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97" name="Line 203">
              <a:extLst>
                <a:ext uri="{FF2B5EF4-FFF2-40B4-BE49-F238E27FC236}">
                  <a16:creationId xmlns:a16="http://schemas.microsoft.com/office/drawing/2014/main" id="{E4EA26A8-05E8-4B82-BFD9-CB9E0BD9C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94" y="2217"/>
              <a:ext cx="21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98" name="Line 204">
              <a:extLst>
                <a:ext uri="{FF2B5EF4-FFF2-40B4-BE49-F238E27FC236}">
                  <a16:creationId xmlns:a16="http://schemas.microsoft.com/office/drawing/2014/main" id="{FDEADD1B-49E2-4D85-A9B7-3BFEC190D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6" y="2217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99" name="Line 205">
              <a:extLst>
                <a:ext uri="{FF2B5EF4-FFF2-40B4-BE49-F238E27FC236}">
                  <a16:creationId xmlns:a16="http://schemas.microsoft.com/office/drawing/2014/main" id="{6F7101A2-401F-42A1-909B-9DB85226B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6" y="2218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0" name="Line 206">
              <a:extLst>
                <a:ext uri="{FF2B5EF4-FFF2-40B4-BE49-F238E27FC236}">
                  <a16:creationId xmlns:a16="http://schemas.microsoft.com/office/drawing/2014/main" id="{6C8E25E8-1A3D-46E7-8F64-CAAAAD31D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3" y="2214"/>
              <a:ext cx="31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1" name="Line 207">
              <a:extLst>
                <a:ext uri="{FF2B5EF4-FFF2-40B4-BE49-F238E27FC236}">
                  <a16:creationId xmlns:a16="http://schemas.microsoft.com/office/drawing/2014/main" id="{5A9CD463-5E8A-4837-B73A-59D3252B5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2213"/>
              <a:ext cx="30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2" name="Line 208">
              <a:extLst>
                <a:ext uri="{FF2B5EF4-FFF2-40B4-BE49-F238E27FC236}">
                  <a16:creationId xmlns:a16="http://schemas.microsoft.com/office/drawing/2014/main" id="{77515023-2A41-47E5-A1BD-01508E02E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6" y="2214"/>
              <a:ext cx="76" cy="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3" name="Oval 209">
              <a:extLst>
                <a:ext uri="{FF2B5EF4-FFF2-40B4-BE49-F238E27FC236}">
                  <a16:creationId xmlns:a16="http://schemas.microsoft.com/office/drawing/2014/main" id="{4563092C-3E47-42D6-B77F-653627B03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2194"/>
              <a:ext cx="30" cy="40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04" name="Oval 210">
              <a:extLst>
                <a:ext uri="{FF2B5EF4-FFF2-40B4-BE49-F238E27FC236}">
                  <a16:creationId xmlns:a16="http://schemas.microsoft.com/office/drawing/2014/main" id="{3F06051E-66CB-434A-A399-21E448149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8" y="2202"/>
              <a:ext cx="17" cy="24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05" name="Arc 211">
              <a:extLst>
                <a:ext uri="{FF2B5EF4-FFF2-40B4-BE49-F238E27FC236}">
                  <a16:creationId xmlns:a16="http://schemas.microsoft.com/office/drawing/2014/main" id="{57AD045D-AE2C-43EF-B3AD-E680CC842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189"/>
              <a:ext cx="200" cy="122"/>
            </a:xfrm>
            <a:custGeom>
              <a:avLst/>
              <a:gdLst>
                <a:gd name="T0" fmla="*/ 0 w 43197"/>
                <a:gd name="T1" fmla="*/ 0 h 21600"/>
                <a:gd name="T2" fmla="*/ 0 w 43197"/>
                <a:gd name="T3" fmla="*/ 0 h 21600"/>
                <a:gd name="T4" fmla="*/ 0 w 431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7" h="21600" fill="none" extrusionOk="0">
                  <a:moveTo>
                    <a:pt x="-1" y="21245"/>
                  </a:moveTo>
                  <a:cubicBezTo>
                    <a:pt x="193" y="9456"/>
                    <a:pt x="980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</a:path>
                <a:path w="43197" h="21600" stroke="0" extrusionOk="0">
                  <a:moveTo>
                    <a:pt x="-1" y="21245"/>
                  </a:moveTo>
                  <a:cubicBezTo>
                    <a:pt x="193" y="9456"/>
                    <a:pt x="980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  <a:lnTo>
                    <a:pt x="21597" y="21600"/>
                  </a:lnTo>
                  <a:lnTo>
                    <a:pt x="-1" y="21245"/>
                  </a:lnTo>
                  <a:close/>
                </a:path>
              </a:pathLst>
            </a:custGeom>
            <a:solidFill>
              <a:srgbClr val="20202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6" name="Freeform 212">
              <a:extLst>
                <a:ext uri="{FF2B5EF4-FFF2-40B4-BE49-F238E27FC236}">
                  <a16:creationId xmlns:a16="http://schemas.microsoft.com/office/drawing/2014/main" id="{BE5C66C8-A2CD-4900-8C36-7D8FA7B8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154"/>
              <a:ext cx="255" cy="156"/>
            </a:xfrm>
            <a:custGeom>
              <a:avLst/>
              <a:gdLst>
                <a:gd name="T0" fmla="*/ 253 w 255"/>
                <a:gd name="T1" fmla="*/ 119 h 156"/>
                <a:gd name="T2" fmla="*/ 250 w 255"/>
                <a:gd name="T3" fmla="*/ 106 h 156"/>
                <a:gd name="T4" fmla="*/ 244 w 255"/>
                <a:gd name="T5" fmla="*/ 90 h 156"/>
                <a:gd name="T6" fmla="*/ 239 w 255"/>
                <a:gd name="T7" fmla="*/ 77 h 156"/>
                <a:gd name="T8" fmla="*/ 232 w 255"/>
                <a:gd name="T9" fmla="*/ 64 h 156"/>
                <a:gd name="T10" fmla="*/ 222 w 255"/>
                <a:gd name="T11" fmla="*/ 50 h 156"/>
                <a:gd name="T12" fmla="*/ 212 w 255"/>
                <a:gd name="T13" fmla="*/ 37 h 156"/>
                <a:gd name="T14" fmla="*/ 201 w 255"/>
                <a:gd name="T15" fmla="*/ 27 h 156"/>
                <a:gd name="T16" fmla="*/ 190 w 255"/>
                <a:gd name="T17" fmla="*/ 19 h 156"/>
                <a:gd name="T18" fmla="*/ 177 w 255"/>
                <a:gd name="T19" fmla="*/ 11 h 156"/>
                <a:gd name="T20" fmla="*/ 165 w 255"/>
                <a:gd name="T21" fmla="*/ 6 h 156"/>
                <a:gd name="T22" fmla="*/ 150 w 255"/>
                <a:gd name="T23" fmla="*/ 2 h 156"/>
                <a:gd name="T24" fmla="*/ 132 w 255"/>
                <a:gd name="T25" fmla="*/ 0 h 156"/>
                <a:gd name="T26" fmla="*/ 119 w 255"/>
                <a:gd name="T27" fmla="*/ 0 h 156"/>
                <a:gd name="T28" fmla="*/ 105 w 255"/>
                <a:gd name="T29" fmla="*/ 3 h 156"/>
                <a:gd name="T30" fmla="*/ 93 w 255"/>
                <a:gd name="T31" fmla="*/ 6 h 156"/>
                <a:gd name="T32" fmla="*/ 80 w 255"/>
                <a:gd name="T33" fmla="*/ 11 h 156"/>
                <a:gd name="T34" fmla="*/ 66 w 255"/>
                <a:gd name="T35" fmla="*/ 19 h 156"/>
                <a:gd name="T36" fmla="*/ 56 w 255"/>
                <a:gd name="T37" fmla="*/ 28 h 156"/>
                <a:gd name="T38" fmla="*/ 47 w 255"/>
                <a:gd name="T39" fmla="*/ 36 h 156"/>
                <a:gd name="T40" fmla="*/ 38 w 255"/>
                <a:gd name="T41" fmla="*/ 46 h 156"/>
                <a:gd name="T42" fmla="*/ 30 w 255"/>
                <a:gd name="T43" fmla="*/ 57 h 156"/>
                <a:gd name="T44" fmla="*/ 23 w 255"/>
                <a:gd name="T45" fmla="*/ 68 h 156"/>
                <a:gd name="T46" fmla="*/ 16 w 255"/>
                <a:gd name="T47" fmla="*/ 79 h 156"/>
                <a:gd name="T48" fmla="*/ 10 w 255"/>
                <a:gd name="T49" fmla="*/ 94 h 156"/>
                <a:gd name="T50" fmla="*/ 7 w 255"/>
                <a:gd name="T51" fmla="*/ 108 h 156"/>
                <a:gd name="T52" fmla="*/ 2 w 255"/>
                <a:gd name="T53" fmla="*/ 128 h 156"/>
                <a:gd name="T54" fmla="*/ 0 w 255"/>
                <a:gd name="T55" fmla="*/ 144 h 156"/>
                <a:gd name="T56" fmla="*/ 0 w 255"/>
                <a:gd name="T57" fmla="*/ 155 h 156"/>
                <a:gd name="T58" fmla="*/ 52 w 255"/>
                <a:gd name="T59" fmla="*/ 147 h 156"/>
                <a:gd name="T60" fmla="*/ 53 w 255"/>
                <a:gd name="T61" fmla="*/ 130 h 156"/>
                <a:gd name="T62" fmla="*/ 56 w 255"/>
                <a:gd name="T63" fmla="*/ 116 h 156"/>
                <a:gd name="T64" fmla="*/ 60 w 255"/>
                <a:gd name="T65" fmla="*/ 105 h 156"/>
                <a:gd name="T66" fmla="*/ 64 w 255"/>
                <a:gd name="T67" fmla="*/ 95 h 156"/>
                <a:gd name="T68" fmla="*/ 69 w 255"/>
                <a:gd name="T69" fmla="*/ 85 h 156"/>
                <a:gd name="T70" fmla="*/ 78 w 255"/>
                <a:gd name="T71" fmla="*/ 72 h 156"/>
                <a:gd name="T72" fmla="*/ 90 w 255"/>
                <a:gd name="T73" fmla="*/ 60 h 156"/>
                <a:gd name="T74" fmla="*/ 103 w 255"/>
                <a:gd name="T75" fmla="*/ 51 h 156"/>
                <a:gd name="T76" fmla="*/ 118 w 255"/>
                <a:gd name="T77" fmla="*/ 43 h 156"/>
                <a:gd name="T78" fmla="*/ 132 w 255"/>
                <a:gd name="T79" fmla="*/ 40 h 156"/>
                <a:gd name="T80" fmla="*/ 150 w 255"/>
                <a:gd name="T81" fmla="*/ 39 h 156"/>
                <a:gd name="T82" fmla="*/ 163 w 255"/>
                <a:gd name="T83" fmla="*/ 40 h 156"/>
                <a:gd name="T84" fmla="*/ 180 w 255"/>
                <a:gd name="T85" fmla="*/ 46 h 156"/>
                <a:gd name="T86" fmla="*/ 191 w 255"/>
                <a:gd name="T87" fmla="*/ 52 h 156"/>
                <a:gd name="T88" fmla="*/ 202 w 255"/>
                <a:gd name="T89" fmla="*/ 60 h 156"/>
                <a:gd name="T90" fmla="*/ 212 w 255"/>
                <a:gd name="T91" fmla="*/ 70 h 156"/>
                <a:gd name="T92" fmla="*/ 219 w 255"/>
                <a:gd name="T93" fmla="*/ 80 h 156"/>
                <a:gd name="T94" fmla="*/ 227 w 255"/>
                <a:gd name="T95" fmla="*/ 91 h 156"/>
                <a:gd name="T96" fmla="*/ 232 w 255"/>
                <a:gd name="T97" fmla="*/ 102 h 156"/>
                <a:gd name="T98" fmla="*/ 235 w 255"/>
                <a:gd name="T99" fmla="*/ 113 h 156"/>
                <a:gd name="T100" fmla="*/ 239 w 255"/>
                <a:gd name="T101" fmla="*/ 128 h 1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5" h="156">
                  <a:moveTo>
                    <a:pt x="254" y="128"/>
                  </a:moveTo>
                  <a:lnTo>
                    <a:pt x="253" y="119"/>
                  </a:lnTo>
                  <a:lnTo>
                    <a:pt x="251" y="113"/>
                  </a:lnTo>
                  <a:lnTo>
                    <a:pt x="250" y="106"/>
                  </a:lnTo>
                  <a:lnTo>
                    <a:pt x="247" y="98"/>
                  </a:lnTo>
                  <a:lnTo>
                    <a:pt x="244" y="90"/>
                  </a:lnTo>
                  <a:lnTo>
                    <a:pt x="242" y="84"/>
                  </a:lnTo>
                  <a:lnTo>
                    <a:pt x="239" y="77"/>
                  </a:lnTo>
                  <a:lnTo>
                    <a:pt x="235" y="70"/>
                  </a:lnTo>
                  <a:lnTo>
                    <a:pt x="232" y="64"/>
                  </a:lnTo>
                  <a:lnTo>
                    <a:pt x="228" y="57"/>
                  </a:lnTo>
                  <a:lnTo>
                    <a:pt x="222" y="50"/>
                  </a:lnTo>
                  <a:lnTo>
                    <a:pt x="216" y="42"/>
                  </a:lnTo>
                  <a:lnTo>
                    <a:pt x="212" y="37"/>
                  </a:lnTo>
                  <a:lnTo>
                    <a:pt x="206" y="32"/>
                  </a:lnTo>
                  <a:lnTo>
                    <a:pt x="201" y="27"/>
                  </a:lnTo>
                  <a:lnTo>
                    <a:pt x="195" y="23"/>
                  </a:lnTo>
                  <a:lnTo>
                    <a:pt x="190" y="19"/>
                  </a:lnTo>
                  <a:lnTo>
                    <a:pt x="183" y="15"/>
                  </a:lnTo>
                  <a:lnTo>
                    <a:pt x="177" y="11"/>
                  </a:lnTo>
                  <a:lnTo>
                    <a:pt x="170" y="9"/>
                  </a:lnTo>
                  <a:lnTo>
                    <a:pt x="165" y="6"/>
                  </a:lnTo>
                  <a:lnTo>
                    <a:pt x="157" y="4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3" y="1"/>
                  </a:lnTo>
                  <a:lnTo>
                    <a:pt x="105" y="3"/>
                  </a:lnTo>
                  <a:lnTo>
                    <a:pt x="100" y="4"/>
                  </a:lnTo>
                  <a:lnTo>
                    <a:pt x="93" y="6"/>
                  </a:lnTo>
                  <a:lnTo>
                    <a:pt x="87" y="9"/>
                  </a:lnTo>
                  <a:lnTo>
                    <a:pt x="80" y="11"/>
                  </a:lnTo>
                  <a:lnTo>
                    <a:pt x="73" y="16"/>
                  </a:lnTo>
                  <a:lnTo>
                    <a:pt x="66" y="19"/>
                  </a:lnTo>
                  <a:lnTo>
                    <a:pt x="61" y="24"/>
                  </a:lnTo>
                  <a:lnTo>
                    <a:pt x="56" y="28"/>
                  </a:lnTo>
                  <a:lnTo>
                    <a:pt x="51" y="32"/>
                  </a:lnTo>
                  <a:lnTo>
                    <a:pt x="47" y="36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52"/>
                  </a:lnTo>
                  <a:lnTo>
                    <a:pt x="30" y="57"/>
                  </a:lnTo>
                  <a:lnTo>
                    <a:pt x="26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6" y="79"/>
                  </a:lnTo>
                  <a:lnTo>
                    <a:pt x="13" y="87"/>
                  </a:lnTo>
                  <a:lnTo>
                    <a:pt x="10" y="94"/>
                  </a:lnTo>
                  <a:lnTo>
                    <a:pt x="8" y="101"/>
                  </a:lnTo>
                  <a:lnTo>
                    <a:pt x="7" y="108"/>
                  </a:lnTo>
                  <a:lnTo>
                    <a:pt x="4" y="118"/>
                  </a:lnTo>
                  <a:lnTo>
                    <a:pt x="2" y="12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52" y="155"/>
                  </a:lnTo>
                  <a:lnTo>
                    <a:pt x="52" y="147"/>
                  </a:lnTo>
                  <a:lnTo>
                    <a:pt x="53" y="138"/>
                  </a:lnTo>
                  <a:lnTo>
                    <a:pt x="53" y="130"/>
                  </a:lnTo>
                  <a:lnTo>
                    <a:pt x="55" y="122"/>
                  </a:lnTo>
                  <a:lnTo>
                    <a:pt x="56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2" y="99"/>
                  </a:lnTo>
                  <a:lnTo>
                    <a:pt x="64" y="95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73" y="80"/>
                  </a:lnTo>
                  <a:lnTo>
                    <a:pt x="78" y="72"/>
                  </a:lnTo>
                  <a:lnTo>
                    <a:pt x="85" y="66"/>
                  </a:lnTo>
                  <a:lnTo>
                    <a:pt x="90" y="60"/>
                  </a:lnTo>
                  <a:lnTo>
                    <a:pt x="97" y="55"/>
                  </a:lnTo>
                  <a:lnTo>
                    <a:pt x="103" y="51"/>
                  </a:lnTo>
                  <a:lnTo>
                    <a:pt x="111" y="47"/>
                  </a:lnTo>
                  <a:lnTo>
                    <a:pt x="118" y="43"/>
                  </a:lnTo>
                  <a:lnTo>
                    <a:pt x="126" y="41"/>
                  </a:lnTo>
                  <a:lnTo>
                    <a:pt x="132" y="40"/>
                  </a:lnTo>
                  <a:lnTo>
                    <a:pt x="141" y="39"/>
                  </a:lnTo>
                  <a:lnTo>
                    <a:pt x="150" y="39"/>
                  </a:lnTo>
                  <a:lnTo>
                    <a:pt x="156" y="39"/>
                  </a:lnTo>
                  <a:lnTo>
                    <a:pt x="163" y="40"/>
                  </a:lnTo>
                  <a:lnTo>
                    <a:pt x="171" y="43"/>
                  </a:lnTo>
                  <a:lnTo>
                    <a:pt x="180" y="46"/>
                  </a:lnTo>
                  <a:lnTo>
                    <a:pt x="186" y="48"/>
                  </a:lnTo>
                  <a:lnTo>
                    <a:pt x="191" y="52"/>
                  </a:lnTo>
                  <a:lnTo>
                    <a:pt x="196" y="56"/>
                  </a:lnTo>
                  <a:lnTo>
                    <a:pt x="202" y="60"/>
                  </a:lnTo>
                  <a:lnTo>
                    <a:pt x="206" y="65"/>
                  </a:lnTo>
                  <a:lnTo>
                    <a:pt x="212" y="70"/>
                  </a:lnTo>
                  <a:lnTo>
                    <a:pt x="216" y="75"/>
                  </a:lnTo>
                  <a:lnTo>
                    <a:pt x="219" y="80"/>
                  </a:lnTo>
                  <a:lnTo>
                    <a:pt x="224" y="86"/>
                  </a:lnTo>
                  <a:lnTo>
                    <a:pt x="227" y="91"/>
                  </a:lnTo>
                  <a:lnTo>
                    <a:pt x="229" y="96"/>
                  </a:lnTo>
                  <a:lnTo>
                    <a:pt x="232" y="102"/>
                  </a:lnTo>
                  <a:lnTo>
                    <a:pt x="233" y="107"/>
                  </a:lnTo>
                  <a:lnTo>
                    <a:pt x="235" y="113"/>
                  </a:lnTo>
                  <a:lnTo>
                    <a:pt x="237" y="119"/>
                  </a:lnTo>
                  <a:lnTo>
                    <a:pt x="239" y="128"/>
                  </a:lnTo>
                  <a:lnTo>
                    <a:pt x="254" y="128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7" name="Freeform 213">
              <a:extLst>
                <a:ext uri="{FF2B5EF4-FFF2-40B4-BE49-F238E27FC236}">
                  <a16:creationId xmlns:a16="http://schemas.microsoft.com/office/drawing/2014/main" id="{B88F2D47-5B9F-4236-9928-00F260A92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234"/>
              <a:ext cx="43" cy="68"/>
            </a:xfrm>
            <a:custGeom>
              <a:avLst/>
              <a:gdLst>
                <a:gd name="T0" fmla="*/ 42 w 43"/>
                <a:gd name="T1" fmla="*/ 0 h 68"/>
                <a:gd name="T2" fmla="*/ 32 w 43"/>
                <a:gd name="T3" fmla="*/ 16 h 68"/>
                <a:gd name="T4" fmla="*/ 21 w 43"/>
                <a:gd name="T5" fmla="*/ 31 h 68"/>
                <a:gd name="T6" fmla="*/ 13 w 43"/>
                <a:gd name="T7" fmla="*/ 38 h 68"/>
                <a:gd name="T8" fmla="*/ 8 w 43"/>
                <a:gd name="T9" fmla="*/ 44 h 68"/>
                <a:gd name="T10" fmla="*/ 3 w 43"/>
                <a:gd name="T11" fmla="*/ 46 h 68"/>
                <a:gd name="T12" fmla="*/ 0 w 43"/>
                <a:gd name="T13" fmla="*/ 49 h 68"/>
                <a:gd name="T14" fmla="*/ 25 w 43"/>
                <a:gd name="T15" fmla="*/ 67 h 68"/>
                <a:gd name="T16" fmla="*/ 30 w 43"/>
                <a:gd name="T17" fmla="*/ 62 h 68"/>
                <a:gd name="T18" fmla="*/ 33 w 43"/>
                <a:gd name="T19" fmla="*/ 54 h 68"/>
                <a:gd name="T20" fmla="*/ 36 w 43"/>
                <a:gd name="T21" fmla="*/ 44 h 68"/>
                <a:gd name="T22" fmla="*/ 39 w 43"/>
                <a:gd name="T23" fmla="*/ 35 h 68"/>
                <a:gd name="T24" fmla="*/ 41 w 43"/>
                <a:gd name="T25" fmla="*/ 26 h 68"/>
                <a:gd name="T26" fmla="*/ 41 w 43"/>
                <a:gd name="T27" fmla="*/ 16 h 68"/>
                <a:gd name="T28" fmla="*/ 42 w 43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68">
                  <a:moveTo>
                    <a:pt x="42" y="0"/>
                  </a:moveTo>
                  <a:lnTo>
                    <a:pt x="32" y="16"/>
                  </a:lnTo>
                  <a:lnTo>
                    <a:pt x="21" y="31"/>
                  </a:lnTo>
                  <a:lnTo>
                    <a:pt x="13" y="38"/>
                  </a:lnTo>
                  <a:lnTo>
                    <a:pt x="8" y="44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25" y="67"/>
                  </a:lnTo>
                  <a:lnTo>
                    <a:pt x="30" y="62"/>
                  </a:lnTo>
                  <a:lnTo>
                    <a:pt x="33" y="54"/>
                  </a:lnTo>
                  <a:lnTo>
                    <a:pt x="36" y="44"/>
                  </a:lnTo>
                  <a:lnTo>
                    <a:pt x="39" y="35"/>
                  </a:lnTo>
                  <a:lnTo>
                    <a:pt x="41" y="26"/>
                  </a:lnTo>
                  <a:lnTo>
                    <a:pt x="41" y="16"/>
                  </a:lnTo>
                  <a:lnTo>
                    <a:pt x="42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8" name="Freeform 214">
              <a:extLst>
                <a:ext uri="{FF2B5EF4-FFF2-40B4-BE49-F238E27FC236}">
                  <a16:creationId xmlns:a16="http://schemas.microsoft.com/office/drawing/2014/main" id="{A269C851-E87C-43B6-BEBB-8172CFAB2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2192"/>
              <a:ext cx="252" cy="118"/>
            </a:xfrm>
            <a:custGeom>
              <a:avLst/>
              <a:gdLst>
                <a:gd name="T0" fmla="*/ 251 w 252"/>
                <a:gd name="T1" fmla="*/ 108 h 118"/>
                <a:gd name="T2" fmla="*/ 220 w 252"/>
                <a:gd name="T3" fmla="*/ 117 h 118"/>
                <a:gd name="T4" fmla="*/ 1 w 252"/>
                <a:gd name="T5" fmla="*/ 116 h 118"/>
                <a:gd name="T6" fmla="*/ 0 w 252"/>
                <a:gd name="T7" fmla="*/ 95 h 118"/>
                <a:gd name="T8" fmla="*/ 21 w 252"/>
                <a:gd name="T9" fmla="*/ 91 h 118"/>
                <a:gd name="T10" fmla="*/ 35 w 252"/>
                <a:gd name="T11" fmla="*/ 88 h 118"/>
                <a:gd name="T12" fmla="*/ 50 w 252"/>
                <a:gd name="T13" fmla="*/ 79 h 118"/>
                <a:gd name="T14" fmla="*/ 63 w 252"/>
                <a:gd name="T15" fmla="*/ 67 h 118"/>
                <a:gd name="T16" fmla="*/ 81 w 252"/>
                <a:gd name="T17" fmla="*/ 48 h 118"/>
                <a:gd name="T18" fmla="*/ 93 w 252"/>
                <a:gd name="T19" fmla="*/ 35 h 118"/>
                <a:gd name="T20" fmla="*/ 111 w 252"/>
                <a:gd name="T21" fmla="*/ 16 h 118"/>
                <a:gd name="T22" fmla="*/ 131 w 252"/>
                <a:gd name="T23" fmla="*/ 6 h 118"/>
                <a:gd name="T24" fmla="*/ 147 w 252"/>
                <a:gd name="T25" fmla="*/ 1 h 118"/>
                <a:gd name="T26" fmla="*/ 169 w 252"/>
                <a:gd name="T27" fmla="*/ 0 h 118"/>
                <a:gd name="T28" fmla="*/ 187 w 252"/>
                <a:gd name="T29" fmla="*/ 2 h 118"/>
                <a:gd name="T30" fmla="*/ 205 w 252"/>
                <a:gd name="T31" fmla="*/ 9 h 118"/>
                <a:gd name="T32" fmla="*/ 220 w 252"/>
                <a:gd name="T33" fmla="*/ 20 h 118"/>
                <a:gd name="T34" fmla="*/ 233 w 252"/>
                <a:gd name="T35" fmla="*/ 36 h 118"/>
                <a:gd name="T36" fmla="*/ 240 w 252"/>
                <a:gd name="T37" fmla="*/ 65 h 118"/>
                <a:gd name="T38" fmla="*/ 241 w 252"/>
                <a:gd name="T39" fmla="*/ 86 h 118"/>
                <a:gd name="T40" fmla="*/ 251 w 252"/>
                <a:gd name="T41" fmla="*/ 87 h 118"/>
                <a:gd name="T42" fmla="*/ 251 w 252"/>
                <a:gd name="T43" fmla="*/ 108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2" h="118">
                  <a:moveTo>
                    <a:pt x="251" y="108"/>
                  </a:moveTo>
                  <a:lnTo>
                    <a:pt x="220" y="117"/>
                  </a:lnTo>
                  <a:lnTo>
                    <a:pt x="1" y="116"/>
                  </a:lnTo>
                  <a:lnTo>
                    <a:pt x="0" y="95"/>
                  </a:lnTo>
                  <a:lnTo>
                    <a:pt x="21" y="91"/>
                  </a:lnTo>
                  <a:lnTo>
                    <a:pt x="35" y="88"/>
                  </a:lnTo>
                  <a:lnTo>
                    <a:pt x="50" y="79"/>
                  </a:lnTo>
                  <a:lnTo>
                    <a:pt x="63" y="67"/>
                  </a:lnTo>
                  <a:lnTo>
                    <a:pt x="81" y="48"/>
                  </a:lnTo>
                  <a:lnTo>
                    <a:pt x="93" y="35"/>
                  </a:lnTo>
                  <a:lnTo>
                    <a:pt x="111" y="16"/>
                  </a:lnTo>
                  <a:lnTo>
                    <a:pt x="131" y="6"/>
                  </a:lnTo>
                  <a:lnTo>
                    <a:pt x="147" y="1"/>
                  </a:lnTo>
                  <a:lnTo>
                    <a:pt x="169" y="0"/>
                  </a:lnTo>
                  <a:lnTo>
                    <a:pt x="187" y="2"/>
                  </a:lnTo>
                  <a:lnTo>
                    <a:pt x="205" y="9"/>
                  </a:lnTo>
                  <a:lnTo>
                    <a:pt x="220" y="20"/>
                  </a:lnTo>
                  <a:lnTo>
                    <a:pt x="233" y="36"/>
                  </a:lnTo>
                  <a:lnTo>
                    <a:pt x="240" y="65"/>
                  </a:lnTo>
                  <a:lnTo>
                    <a:pt x="241" y="86"/>
                  </a:lnTo>
                  <a:lnTo>
                    <a:pt x="251" y="87"/>
                  </a:lnTo>
                  <a:lnTo>
                    <a:pt x="251" y="108"/>
                  </a:lnTo>
                </a:path>
              </a:pathLst>
            </a:custGeom>
            <a:solidFill>
              <a:srgbClr val="20202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09" name="Freeform 215">
              <a:extLst>
                <a:ext uri="{FF2B5EF4-FFF2-40B4-BE49-F238E27FC236}">
                  <a16:creationId xmlns:a16="http://schemas.microsoft.com/office/drawing/2014/main" id="{F8487B85-C94A-424F-937F-F4DFDE1A8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2152"/>
              <a:ext cx="528" cy="158"/>
            </a:xfrm>
            <a:custGeom>
              <a:avLst/>
              <a:gdLst>
                <a:gd name="T0" fmla="*/ 511 w 528"/>
                <a:gd name="T1" fmla="*/ 107 h 158"/>
                <a:gd name="T2" fmla="*/ 507 w 528"/>
                <a:gd name="T3" fmla="*/ 85 h 158"/>
                <a:gd name="T4" fmla="*/ 504 w 528"/>
                <a:gd name="T5" fmla="*/ 66 h 158"/>
                <a:gd name="T6" fmla="*/ 500 w 528"/>
                <a:gd name="T7" fmla="*/ 53 h 158"/>
                <a:gd name="T8" fmla="*/ 491 w 528"/>
                <a:gd name="T9" fmla="*/ 39 h 158"/>
                <a:gd name="T10" fmla="*/ 478 w 528"/>
                <a:gd name="T11" fmla="*/ 25 h 158"/>
                <a:gd name="T12" fmla="*/ 460 w 528"/>
                <a:gd name="T13" fmla="*/ 12 h 158"/>
                <a:gd name="T14" fmla="*/ 443 w 528"/>
                <a:gd name="T15" fmla="*/ 4 h 158"/>
                <a:gd name="T16" fmla="*/ 420 w 528"/>
                <a:gd name="T17" fmla="*/ 0 h 158"/>
                <a:gd name="T18" fmla="*/ 397 w 528"/>
                <a:gd name="T19" fmla="*/ 0 h 158"/>
                <a:gd name="T20" fmla="*/ 371 w 528"/>
                <a:gd name="T21" fmla="*/ 4 h 158"/>
                <a:gd name="T22" fmla="*/ 351 w 528"/>
                <a:gd name="T23" fmla="*/ 13 h 158"/>
                <a:gd name="T24" fmla="*/ 338 w 528"/>
                <a:gd name="T25" fmla="*/ 23 h 158"/>
                <a:gd name="T26" fmla="*/ 317 w 528"/>
                <a:gd name="T27" fmla="*/ 43 h 158"/>
                <a:gd name="T28" fmla="*/ 275 w 528"/>
                <a:gd name="T29" fmla="*/ 84 h 158"/>
                <a:gd name="T30" fmla="*/ 263 w 528"/>
                <a:gd name="T31" fmla="*/ 97 h 158"/>
                <a:gd name="T32" fmla="*/ 249 w 528"/>
                <a:gd name="T33" fmla="*/ 109 h 158"/>
                <a:gd name="T34" fmla="*/ 232 w 528"/>
                <a:gd name="T35" fmla="*/ 120 h 158"/>
                <a:gd name="T36" fmla="*/ 210 w 528"/>
                <a:gd name="T37" fmla="*/ 130 h 158"/>
                <a:gd name="T38" fmla="*/ 0 w 528"/>
                <a:gd name="T39" fmla="*/ 131 h 158"/>
                <a:gd name="T40" fmla="*/ 2 w 528"/>
                <a:gd name="T41" fmla="*/ 142 h 158"/>
                <a:gd name="T42" fmla="*/ 4 w 528"/>
                <a:gd name="T43" fmla="*/ 157 h 158"/>
                <a:gd name="T44" fmla="*/ 253 w 528"/>
                <a:gd name="T45" fmla="*/ 137 h 158"/>
                <a:gd name="T46" fmla="*/ 280 w 528"/>
                <a:gd name="T47" fmla="*/ 135 h 158"/>
                <a:gd name="T48" fmla="*/ 294 w 528"/>
                <a:gd name="T49" fmla="*/ 129 h 158"/>
                <a:gd name="T50" fmla="*/ 308 w 528"/>
                <a:gd name="T51" fmla="*/ 119 h 158"/>
                <a:gd name="T52" fmla="*/ 322 w 528"/>
                <a:gd name="T53" fmla="*/ 107 h 158"/>
                <a:gd name="T54" fmla="*/ 338 w 528"/>
                <a:gd name="T55" fmla="*/ 91 h 158"/>
                <a:gd name="T56" fmla="*/ 348 w 528"/>
                <a:gd name="T57" fmla="*/ 80 h 158"/>
                <a:gd name="T58" fmla="*/ 363 w 528"/>
                <a:gd name="T59" fmla="*/ 64 h 158"/>
                <a:gd name="T60" fmla="*/ 381 w 528"/>
                <a:gd name="T61" fmla="*/ 52 h 158"/>
                <a:gd name="T62" fmla="*/ 398 w 528"/>
                <a:gd name="T63" fmla="*/ 48 h 158"/>
                <a:gd name="T64" fmla="*/ 421 w 528"/>
                <a:gd name="T65" fmla="*/ 46 h 158"/>
                <a:gd name="T66" fmla="*/ 442 w 528"/>
                <a:gd name="T67" fmla="*/ 50 h 158"/>
                <a:gd name="T68" fmla="*/ 460 w 528"/>
                <a:gd name="T69" fmla="*/ 57 h 158"/>
                <a:gd name="T70" fmla="*/ 473 w 528"/>
                <a:gd name="T71" fmla="*/ 68 h 158"/>
                <a:gd name="T72" fmla="*/ 481 w 528"/>
                <a:gd name="T73" fmla="*/ 81 h 158"/>
                <a:gd name="T74" fmla="*/ 488 w 528"/>
                <a:gd name="T75" fmla="*/ 98 h 158"/>
                <a:gd name="T76" fmla="*/ 491 w 528"/>
                <a:gd name="T77" fmla="*/ 117 h 158"/>
                <a:gd name="T78" fmla="*/ 502 w 528"/>
                <a:gd name="T79" fmla="*/ 130 h 158"/>
                <a:gd name="T80" fmla="*/ 507 w 528"/>
                <a:gd name="T81" fmla="*/ 146 h 158"/>
                <a:gd name="T82" fmla="*/ 517 w 528"/>
                <a:gd name="T83" fmla="*/ 144 h 158"/>
                <a:gd name="T84" fmla="*/ 527 w 528"/>
                <a:gd name="T85" fmla="*/ 119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8" h="158">
                  <a:moveTo>
                    <a:pt x="512" y="119"/>
                  </a:moveTo>
                  <a:lnTo>
                    <a:pt x="511" y="107"/>
                  </a:lnTo>
                  <a:lnTo>
                    <a:pt x="510" y="96"/>
                  </a:lnTo>
                  <a:lnTo>
                    <a:pt x="507" y="85"/>
                  </a:lnTo>
                  <a:lnTo>
                    <a:pt x="505" y="74"/>
                  </a:lnTo>
                  <a:lnTo>
                    <a:pt x="504" y="66"/>
                  </a:lnTo>
                  <a:lnTo>
                    <a:pt x="502" y="61"/>
                  </a:lnTo>
                  <a:lnTo>
                    <a:pt x="500" y="53"/>
                  </a:lnTo>
                  <a:lnTo>
                    <a:pt x="495" y="46"/>
                  </a:lnTo>
                  <a:lnTo>
                    <a:pt x="491" y="39"/>
                  </a:lnTo>
                  <a:lnTo>
                    <a:pt x="485" y="32"/>
                  </a:lnTo>
                  <a:lnTo>
                    <a:pt x="478" y="25"/>
                  </a:lnTo>
                  <a:lnTo>
                    <a:pt x="469" y="18"/>
                  </a:lnTo>
                  <a:lnTo>
                    <a:pt x="460" y="12"/>
                  </a:lnTo>
                  <a:lnTo>
                    <a:pt x="452" y="8"/>
                  </a:lnTo>
                  <a:lnTo>
                    <a:pt x="443" y="4"/>
                  </a:lnTo>
                  <a:lnTo>
                    <a:pt x="430" y="1"/>
                  </a:lnTo>
                  <a:lnTo>
                    <a:pt x="420" y="0"/>
                  </a:lnTo>
                  <a:lnTo>
                    <a:pt x="408" y="0"/>
                  </a:lnTo>
                  <a:lnTo>
                    <a:pt x="397" y="0"/>
                  </a:lnTo>
                  <a:lnTo>
                    <a:pt x="383" y="2"/>
                  </a:lnTo>
                  <a:lnTo>
                    <a:pt x="371" y="4"/>
                  </a:lnTo>
                  <a:lnTo>
                    <a:pt x="359" y="8"/>
                  </a:lnTo>
                  <a:lnTo>
                    <a:pt x="351" y="13"/>
                  </a:lnTo>
                  <a:lnTo>
                    <a:pt x="345" y="17"/>
                  </a:lnTo>
                  <a:lnTo>
                    <a:pt x="338" y="23"/>
                  </a:lnTo>
                  <a:lnTo>
                    <a:pt x="327" y="32"/>
                  </a:lnTo>
                  <a:lnTo>
                    <a:pt x="317" y="43"/>
                  </a:lnTo>
                  <a:lnTo>
                    <a:pt x="308" y="51"/>
                  </a:lnTo>
                  <a:lnTo>
                    <a:pt x="275" y="84"/>
                  </a:lnTo>
                  <a:lnTo>
                    <a:pt x="269" y="91"/>
                  </a:lnTo>
                  <a:lnTo>
                    <a:pt x="263" y="97"/>
                  </a:lnTo>
                  <a:lnTo>
                    <a:pt x="258" y="103"/>
                  </a:lnTo>
                  <a:lnTo>
                    <a:pt x="249" y="109"/>
                  </a:lnTo>
                  <a:lnTo>
                    <a:pt x="241" y="115"/>
                  </a:lnTo>
                  <a:lnTo>
                    <a:pt x="232" y="120"/>
                  </a:lnTo>
                  <a:lnTo>
                    <a:pt x="224" y="124"/>
                  </a:lnTo>
                  <a:lnTo>
                    <a:pt x="210" y="130"/>
                  </a:lnTo>
                  <a:lnTo>
                    <a:pt x="204" y="131"/>
                  </a:lnTo>
                  <a:lnTo>
                    <a:pt x="0" y="131"/>
                  </a:lnTo>
                  <a:lnTo>
                    <a:pt x="1" y="136"/>
                  </a:lnTo>
                  <a:lnTo>
                    <a:pt x="2" y="142"/>
                  </a:lnTo>
                  <a:lnTo>
                    <a:pt x="3" y="149"/>
                  </a:lnTo>
                  <a:lnTo>
                    <a:pt x="4" y="157"/>
                  </a:lnTo>
                  <a:lnTo>
                    <a:pt x="253" y="157"/>
                  </a:lnTo>
                  <a:lnTo>
                    <a:pt x="253" y="137"/>
                  </a:lnTo>
                  <a:lnTo>
                    <a:pt x="270" y="137"/>
                  </a:lnTo>
                  <a:lnTo>
                    <a:pt x="280" y="135"/>
                  </a:lnTo>
                  <a:lnTo>
                    <a:pt x="286" y="132"/>
                  </a:lnTo>
                  <a:lnTo>
                    <a:pt x="294" y="129"/>
                  </a:lnTo>
                  <a:lnTo>
                    <a:pt x="301" y="125"/>
                  </a:lnTo>
                  <a:lnTo>
                    <a:pt x="308" y="119"/>
                  </a:lnTo>
                  <a:lnTo>
                    <a:pt x="314" y="114"/>
                  </a:lnTo>
                  <a:lnTo>
                    <a:pt x="322" y="107"/>
                  </a:lnTo>
                  <a:lnTo>
                    <a:pt x="330" y="99"/>
                  </a:lnTo>
                  <a:lnTo>
                    <a:pt x="338" y="91"/>
                  </a:lnTo>
                  <a:lnTo>
                    <a:pt x="344" y="86"/>
                  </a:lnTo>
                  <a:lnTo>
                    <a:pt x="348" y="80"/>
                  </a:lnTo>
                  <a:lnTo>
                    <a:pt x="356" y="71"/>
                  </a:lnTo>
                  <a:lnTo>
                    <a:pt x="363" y="64"/>
                  </a:lnTo>
                  <a:lnTo>
                    <a:pt x="373" y="57"/>
                  </a:lnTo>
                  <a:lnTo>
                    <a:pt x="381" y="52"/>
                  </a:lnTo>
                  <a:lnTo>
                    <a:pt x="389" y="49"/>
                  </a:lnTo>
                  <a:lnTo>
                    <a:pt x="398" y="48"/>
                  </a:lnTo>
                  <a:lnTo>
                    <a:pt x="410" y="46"/>
                  </a:lnTo>
                  <a:lnTo>
                    <a:pt x="421" y="46"/>
                  </a:lnTo>
                  <a:lnTo>
                    <a:pt x="433" y="48"/>
                  </a:lnTo>
                  <a:lnTo>
                    <a:pt x="442" y="50"/>
                  </a:lnTo>
                  <a:lnTo>
                    <a:pt x="452" y="53"/>
                  </a:lnTo>
                  <a:lnTo>
                    <a:pt x="460" y="57"/>
                  </a:lnTo>
                  <a:lnTo>
                    <a:pt x="466" y="62"/>
                  </a:lnTo>
                  <a:lnTo>
                    <a:pt x="473" y="68"/>
                  </a:lnTo>
                  <a:lnTo>
                    <a:pt x="478" y="74"/>
                  </a:lnTo>
                  <a:lnTo>
                    <a:pt x="481" y="81"/>
                  </a:lnTo>
                  <a:lnTo>
                    <a:pt x="486" y="89"/>
                  </a:lnTo>
                  <a:lnTo>
                    <a:pt x="488" y="98"/>
                  </a:lnTo>
                  <a:lnTo>
                    <a:pt x="490" y="109"/>
                  </a:lnTo>
                  <a:lnTo>
                    <a:pt x="491" y="117"/>
                  </a:lnTo>
                  <a:lnTo>
                    <a:pt x="492" y="130"/>
                  </a:lnTo>
                  <a:lnTo>
                    <a:pt x="502" y="130"/>
                  </a:lnTo>
                  <a:lnTo>
                    <a:pt x="502" y="148"/>
                  </a:lnTo>
                  <a:lnTo>
                    <a:pt x="507" y="146"/>
                  </a:lnTo>
                  <a:lnTo>
                    <a:pt x="512" y="145"/>
                  </a:lnTo>
                  <a:lnTo>
                    <a:pt x="517" y="144"/>
                  </a:lnTo>
                  <a:lnTo>
                    <a:pt x="527" y="144"/>
                  </a:lnTo>
                  <a:lnTo>
                    <a:pt x="527" y="119"/>
                  </a:lnTo>
                  <a:lnTo>
                    <a:pt x="512" y="119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10" name="Oval 216">
              <a:extLst>
                <a:ext uri="{FF2B5EF4-FFF2-40B4-BE49-F238E27FC236}">
                  <a16:creationId xmlns:a16="http://schemas.microsoft.com/office/drawing/2014/main" id="{38B38A22-8613-47A7-BA49-2B7DF66C6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214"/>
              <a:ext cx="129" cy="158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11" name="Oval 217">
              <a:extLst>
                <a:ext uri="{FF2B5EF4-FFF2-40B4-BE49-F238E27FC236}">
                  <a16:creationId xmlns:a16="http://schemas.microsoft.com/office/drawing/2014/main" id="{075B02A8-68BA-4BF6-8AC6-F59B1A2F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234"/>
              <a:ext cx="95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12" name="Oval 218">
              <a:extLst>
                <a:ext uri="{FF2B5EF4-FFF2-40B4-BE49-F238E27FC236}">
                  <a16:creationId xmlns:a16="http://schemas.microsoft.com/office/drawing/2014/main" id="{73152D5E-799B-40BF-80B6-96F211D1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249"/>
              <a:ext cx="71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13" name="Line 219">
              <a:extLst>
                <a:ext uri="{FF2B5EF4-FFF2-40B4-BE49-F238E27FC236}">
                  <a16:creationId xmlns:a16="http://schemas.microsoft.com/office/drawing/2014/main" id="{5D44DD98-406E-4794-99CF-2B9C740CC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2" y="2257"/>
              <a:ext cx="22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14" name="Line 220">
              <a:extLst>
                <a:ext uri="{FF2B5EF4-FFF2-40B4-BE49-F238E27FC236}">
                  <a16:creationId xmlns:a16="http://schemas.microsoft.com/office/drawing/2014/main" id="{C64E06DA-77BD-4BAC-95DF-E3BA544CF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2249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15" name="Line 221">
              <a:extLst>
                <a:ext uri="{FF2B5EF4-FFF2-40B4-BE49-F238E27FC236}">
                  <a16:creationId xmlns:a16="http://schemas.microsoft.com/office/drawing/2014/main" id="{932700A3-2EB9-4931-BFE3-06DE4A9CF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95" y="2255"/>
              <a:ext cx="18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16" name="Line 222">
              <a:extLst>
                <a:ext uri="{FF2B5EF4-FFF2-40B4-BE49-F238E27FC236}">
                  <a16:creationId xmlns:a16="http://schemas.microsoft.com/office/drawing/2014/main" id="{0AC22872-5692-40B3-80B0-736101246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80" y="2271"/>
              <a:ext cx="31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17" name="Line 223">
              <a:extLst>
                <a:ext uri="{FF2B5EF4-FFF2-40B4-BE49-F238E27FC236}">
                  <a16:creationId xmlns:a16="http://schemas.microsoft.com/office/drawing/2014/main" id="{6A1B8E5E-152C-484C-B2E2-F16F63AFF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3" y="2272"/>
              <a:ext cx="32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18" name="Line 224">
              <a:extLst>
                <a:ext uri="{FF2B5EF4-FFF2-40B4-BE49-F238E27FC236}">
                  <a16:creationId xmlns:a16="http://schemas.microsoft.com/office/drawing/2014/main" id="{EBB3348D-2CC2-4A67-BCDC-B95D2BBFA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2" y="2296"/>
              <a:ext cx="21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19" name="Line 225">
              <a:extLst>
                <a:ext uri="{FF2B5EF4-FFF2-40B4-BE49-F238E27FC236}">
                  <a16:creationId xmlns:a16="http://schemas.microsoft.com/office/drawing/2014/main" id="{BE304ED8-7EBF-419F-9116-0D8368A73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3" y="2297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20" name="Line 226">
              <a:extLst>
                <a:ext uri="{FF2B5EF4-FFF2-40B4-BE49-F238E27FC236}">
                  <a16:creationId xmlns:a16="http://schemas.microsoft.com/office/drawing/2014/main" id="{DBCE0FBE-08E2-461B-ACAF-86FB15C89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4" y="2297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21" name="Line 227">
              <a:extLst>
                <a:ext uri="{FF2B5EF4-FFF2-40B4-BE49-F238E27FC236}">
                  <a16:creationId xmlns:a16="http://schemas.microsoft.com/office/drawing/2014/main" id="{6B395C41-793C-4688-90E4-E6716B940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1" y="2292"/>
              <a:ext cx="31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22" name="Line 228">
              <a:extLst>
                <a:ext uri="{FF2B5EF4-FFF2-40B4-BE49-F238E27FC236}">
                  <a16:creationId xmlns:a16="http://schemas.microsoft.com/office/drawing/2014/main" id="{DD09F5FA-CD4D-4A55-9E16-103B8DE61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" y="2292"/>
              <a:ext cx="29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23" name="Line 229">
              <a:extLst>
                <a:ext uri="{FF2B5EF4-FFF2-40B4-BE49-F238E27FC236}">
                  <a16:creationId xmlns:a16="http://schemas.microsoft.com/office/drawing/2014/main" id="{0BDD5BC8-92B8-42B3-A11A-194AFDCB4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4" y="2293"/>
              <a:ext cx="76" cy="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24" name="Oval 230">
              <a:extLst>
                <a:ext uri="{FF2B5EF4-FFF2-40B4-BE49-F238E27FC236}">
                  <a16:creationId xmlns:a16="http://schemas.microsoft.com/office/drawing/2014/main" id="{E6F4947E-D88C-4F26-813B-04DFDBA7A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274"/>
              <a:ext cx="31" cy="39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25" name="Oval 231">
              <a:extLst>
                <a:ext uri="{FF2B5EF4-FFF2-40B4-BE49-F238E27FC236}">
                  <a16:creationId xmlns:a16="http://schemas.microsoft.com/office/drawing/2014/main" id="{E9E828FE-6AFC-4EF5-AF26-E461B75DF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282"/>
              <a:ext cx="17" cy="23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26" name="Oval 232">
              <a:extLst>
                <a:ext uri="{FF2B5EF4-FFF2-40B4-BE49-F238E27FC236}">
                  <a16:creationId xmlns:a16="http://schemas.microsoft.com/office/drawing/2014/main" id="{8412725B-105F-4C46-97FB-5C3F80C6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2216"/>
              <a:ext cx="130" cy="160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27" name="Oval 233">
              <a:extLst>
                <a:ext uri="{FF2B5EF4-FFF2-40B4-BE49-F238E27FC236}">
                  <a16:creationId xmlns:a16="http://schemas.microsoft.com/office/drawing/2014/main" id="{83D2FD26-729A-4233-A2EF-826D2422C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236"/>
              <a:ext cx="94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28" name="Oval 234">
              <a:extLst>
                <a:ext uri="{FF2B5EF4-FFF2-40B4-BE49-F238E27FC236}">
                  <a16:creationId xmlns:a16="http://schemas.microsoft.com/office/drawing/2014/main" id="{73FC7B98-6BA7-40D3-BE15-86B7CFF15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251"/>
              <a:ext cx="72" cy="89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29" name="Line 235">
              <a:extLst>
                <a:ext uri="{FF2B5EF4-FFF2-40B4-BE49-F238E27FC236}">
                  <a16:creationId xmlns:a16="http://schemas.microsoft.com/office/drawing/2014/main" id="{DE6FACF9-0D9B-44FD-A01A-C8A0D06A8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6" y="2260"/>
              <a:ext cx="21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0" name="Line 236">
              <a:extLst>
                <a:ext uri="{FF2B5EF4-FFF2-40B4-BE49-F238E27FC236}">
                  <a16:creationId xmlns:a16="http://schemas.microsoft.com/office/drawing/2014/main" id="{915115EF-012C-46B9-9992-0285E042C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8" y="2253"/>
              <a:ext cx="0" cy="4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1" name="Line 237">
              <a:extLst>
                <a:ext uri="{FF2B5EF4-FFF2-40B4-BE49-F238E27FC236}">
                  <a16:creationId xmlns:a16="http://schemas.microsoft.com/office/drawing/2014/main" id="{E4D29A76-26D9-4EA9-B418-8E07745DB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97" y="2257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2" name="Line 238">
              <a:extLst>
                <a:ext uri="{FF2B5EF4-FFF2-40B4-BE49-F238E27FC236}">
                  <a16:creationId xmlns:a16="http://schemas.microsoft.com/office/drawing/2014/main" id="{2B629636-6B2E-4EAA-AC76-D4C05DB2D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85" y="2274"/>
              <a:ext cx="29" cy="2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3" name="Line 239">
              <a:extLst>
                <a:ext uri="{FF2B5EF4-FFF2-40B4-BE49-F238E27FC236}">
                  <a16:creationId xmlns:a16="http://schemas.microsoft.com/office/drawing/2014/main" id="{AB21C5BB-A9C1-461E-A2E9-9FF0941C1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2274"/>
              <a:ext cx="32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4" name="Line 240">
              <a:extLst>
                <a:ext uri="{FF2B5EF4-FFF2-40B4-BE49-F238E27FC236}">
                  <a16:creationId xmlns:a16="http://schemas.microsoft.com/office/drawing/2014/main" id="{9EF4C107-176E-44A7-8C82-D3C0032E1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18" y="2298"/>
              <a:ext cx="20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5" name="Line 241">
              <a:extLst>
                <a:ext uri="{FF2B5EF4-FFF2-40B4-BE49-F238E27FC236}">
                  <a16:creationId xmlns:a16="http://schemas.microsoft.com/office/drawing/2014/main" id="{C0634CD5-A7FE-4734-9775-C97955966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8" y="2301"/>
              <a:ext cx="0" cy="4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6" name="Line 242">
              <a:extLst>
                <a:ext uri="{FF2B5EF4-FFF2-40B4-BE49-F238E27FC236}">
                  <a16:creationId xmlns:a16="http://schemas.microsoft.com/office/drawing/2014/main" id="{DB666245-8F83-4D74-9578-B00A10F0F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8" y="2299"/>
              <a:ext cx="20" cy="3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7" name="Line 243">
              <a:extLst>
                <a:ext uri="{FF2B5EF4-FFF2-40B4-BE49-F238E27FC236}">
                  <a16:creationId xmlns:a16="http://schemas.microsoft.com/office/drawing/2014/main" id="{0A76C48F-CD44-47B2-B340-86B25A39C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5" y="2295"/>
              <a:ext cx="31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8" name="Line 244">
              <a:extLst>
                <a:ext uri="{FF2B5EF4-FFF2-40B4-BE49-F238E27FC236}">
                  <a16:creationId xmlns:a16="http://schemas.microsoft.com/office/drawing/2014/main" id="{BCC781B9-2EC8-4BA8-A8DB-B25F02E01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" y="2295"/>
              <a:ext cx="30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39" name="Line 245">
              <a:extLst>
                <a:ext uri="{FF2B5EF4-FFF2-40B4-BE49-F238E27FC236}">
                  <a16:creationId xmlns:a16="http://schemas.microsoft.com/office/drawing/2014/main" id="{79BD9C02-29C7-4F61-B089-354E1F98E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8" y="2298"/>
              <a:ext cx="76" cy="0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0" name="Oval 246">
              <a:extLst>
                <a:ext uri="{FF2B5EF4-FFF2-40B4-BE49-F238E27FC236}">
                  <a16:creationId xmlns:a16="http://schemas.microsoft.com/office/drawing/2014/main" id="{139D66F1-56F5-4A9F-9C4C-715BB743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276"/>
              <a:ext cx="31" cy="40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641" name="Oval 247">
              <a:extLst>
                <a:ext uri="{FF2B5EF4-FFF2-40B4-BE49-F238E27FC236}">
                  <a16:creationId xmlns:a16="http://schemas.microsoft.com/office/drawing/2014/main" id="{23814ABA-C8E9-4373-942D-295761C0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285"/>
              <a:ext cx="17" cy="23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94229" name="Freeform 249">
            <a:extLst>
              <a:ext uri="{FF2B5EF4-FFF2-40B4-BE49-F238E27FC236}">
                <a16:creationId xmlns:a16="http://schemas.microsoft.com/office/drawing/2014/main" id="{ADE0504C-9A89-4EB0-B9B3-8A02E3C17BD6}"/>
              </a:ext>
            </a:extLst>
          </p:cNvPr>
          <p:cNvSpPr>
            <a:spLocks/>
          </p:cNvSpPr>
          <p:nvPr/>
        </p:nvSpPr>
        <p:spPr bwMode="auto">
          <a:xfrm>
            <a:off x="1144588" y="601980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0" name="Freeform 250">
            <a:extLst>
              <a:ext uri="{FF2B5EF4-FFF2-40B4-BE49-F238E27FC236}">
                <a16:creationId xmlns:a16="http://schemas.microsoft.com/office/drawing/2014/main" id="{B6528257-64E9-4B32-87C2-1DB04C8AA0A0}"/>
              </a:ext>
            </a:extLst>
          </p:cNvPr>
          <p:cNvSpPr>
            <a:spLocks/>
          </p:cNvSpPr>
          <p:nvPr/>
        </p:nvSpPr>
        <p:spPr bwMode="auto">
          <a:xfrm>
            <a:off x="5765801" y="3786188"/>
            <a:ext cx="1244600" cy="158750"/>
          </a:xfrm>
          <a:custGeom>
            <a:avLst/>
            <a:gdLst>
              <a:gd name="T0" fmla="*/ 0 w 784"/>
              <a:gd name="T1" fmla="*/ 2147483646 h 100"/>
              <a:gd name="T2" fmla="*/ 2147483646 w 784"/>
              <a:gd name="T3" fmla="*/ 2147483646 h 100"/>
              <a:gd name="T4" fmla="*/ 2147483646 w 784"/>
              <a:gd name="T5" fmla="*/ 2147483646 h 100"/>
              <a:gd name="T6" fmla="*/ 2147483646 w 784"/>
              <a:gd name="T7" fmla="*/ 2147483646 h 100"/>
              <a:gd name="T8" fmla="*/ 2147483646 w 784"/>
              <a:gd name="T9" fmla="*/ 0 h 100"/>
              <a:gd name="T10" fmla="*/ 2147483646 w 784"/>
              <a:gd name="T11" fmla="*/ 2147483646 h 100"/>
              <a:gd name="T12" fmla="*/ 2147483646 w 784"/>
              <a:gd name="T13" fmla="*/ 2147483646 h 100"/>
              <a:gd name="T14" fmla="*/ 2147483646 w 784"/>
              <a:gd name="T15" fmla="*/ 2147483646 h 100"/>
              <a:gd name="T16" fmla="*/ 2147483646 w 784"/>
              <a:gd name="T17" fmla="*/ 2147483646 h 100"/>
              <a:gd name="T18" fmla="*/ 2147483646 w 784"/>
              <a:gd name="T19" fmla="*/ 2147483646 h 100"/>
              <a:gd name="T20" fmla="*/ 2147483646 w 784"/>
              <a:gd name="T21" fmla="*/ 2147483646 h 100"/>
              <a:gd name="T22" fmla="*/ 2147483646 w 784"/>
              <a:gd name="T23" fmla="*/ 2147483646 h 100"/>
              <a:gd name="T24" fmla="*/ 2147483646 w 784"/>
              <a:gd name="T25" fmla="*/ 2147483646 h 100"/>
              <a:gd name="T26" fmla="*/ 2147483646 w 784"/>
              <a:gd name="T27" fmla="*/ 2147483646 h 100"/>
              <a:gd name="T28" fmla="*/ 2147483646 w 784"/>
              <a:gd name="T29" fmla="*/ 2147483646 h 100"/>
              <a:gd name="T30" fmla="*/ 2147483646 w 784"/>
              <a:gd name="T31" fmla="*/ 2147483646 h 100"/>
              <a:gd name="T32" fmla="*/ 2147483646 w 784"/>
              <a:gd name="T33" fmla="*/ 2147483646 h 100"/>
              <a:gd name="T34" fmla="*/ 2147483646 w 784"/>
              <a:gd name="T35" fmla="*/ 2147483646 h 100"/>
              <a:gd name="T36" fmla="*/ 2147483646 w 784"/>
              <a:gd name="T37" fmla="*/ 2147483646 h 100"/>
              <a:gd name="T38" fmla="*/ 2147483646 w 784"/>
              <a:gd name="T39" fmla="*/ 2147483646 h 100"/>
              <a:gd name="T40" fmla="*/ 2147483646 w 784"/>
              <a:gd name="T41" fmla="*/ 2147483646 h 100"/>
              <a:gd name="T42" fmla="*/ 2147483646 w 784"/>
              <a:gd name="T43" fmla="*/ 2147483646 h 100"/>
              <a:gd name="T44" fmla="*/ 2147483646 w 784"/>
              <a:gd name="T45" fmla="*/ 2147483646 h 100"/>
              <a:gd name="T46" fmla="*/ 2147483646 w 784"/>
              <a:gd name="T47" fmla="*/ 2147483646 h 100"/>
              <a:gd name="T48" fmla="*/ 2147483646 w 784"/>
              <a:gd name="T49" fmla="*/ 2147483646 h 100"/>
              <a:gd name="T50" fmla="*/ 2147483646 w 784"/>
              <a:gd name="T51" fmla="*/ 2147483646 h 1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84" h="100">
                <a:moveTo>
                  <a:pt x="0" y="63"/>
                </a:moveTo>
                <a:lnTo>
                  <a:pt x="32" y="27"/>
                </a:lnTo>
                <a:lnTo>
                  <a:pt x="62" y="18"/>
                </a:lnTo>
                <a:lnTo>
                  <a:pt x="91" y="9"/>
                </a:lnTo>
                <a:lnTo>
                  <a:pt x="120" y="0"/>
                </a:lnTo>
                <a:lnTo>
                  <a:pt x="159" y="18"/>
                </a:lnTo>
                <a:lnTo>
                  <a:pt x="188" y="18"/>
                </a:lnTo>
                <a:lnTo>
                  <a:pt x="218" y="36"/>
                </a:lnTo>
                <a:lnTo>
                  <a:pt x="247" y="54"/>
                </a:lnTo>
                <a:lnTo>
                  <a:pt x="276" y="63"/>
                </a:lnTo>
                <a:lnTo>
                  <a:pt x="315" y="63"/>
                </a:lnTo>
                <a:lnTo>
                  <a:pt x="344" y="54"/>
                </a:lnTo>
                <a:lnTo>
                  <a:pt x="374" y="54"/>
                </a:lnTo>
                <a:lnTo>
                  <a:pt x="403" y="45"/>
                </a:lnTo>
                <a:lnTo>
                  <a:pt x="432" y="36"/>
                </a:lnTo>
                <a:lnTo>
                  <a:pt x="471" y="27"/>
                </a:lnTo>
                <a:lnTo>
                  <a:pt x="500" y="27"/>
                </a:lnTo>
                <a:lnTo>
                  <a:pt x="530" y="27"/>
                </a:lnTo>
                <a:lnTo>
                  <a:pt x="559" y="36"/>
                </a:lnTo>
                <a:lnTo>
                  <a:pt x="598" y="45"/>
                </a:lnTo>
                <a:lnTo>
                  <a:pt x="637" y="54"/>
                </a:lnTo>
                <a:lnTo>
                  <a:pt x="666" y="54"/>
                </a:lnTo>
                <a:lnTo>
                  <a:pt x="695" y="72"/>
                </a:lnTo>
                <a:lnTo>
                  <a:pt x="724" y="90"/>
                </a:lnTo>
                <a:lnTo>
                  <a:pt x="754" y="99"/>
                </a:lnTo>
                <a:lnTo>
                  <a:pt x="783" y="9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1" name="Freeform 251">
            <a:extLst>
              <a:ext uri="{FF2B5EF4-FFF2-40B4-BE49-F238E27FC236}">
                <a16:creationId xmlns:a16="http://schemas.microsoft.com/office/drawing/2014/main" id="{C669F76F-358A-44E5-98C5-38E24E326CFC}"/>
              </a:ext>
            </a:extLst>
          </p:cNvPr>
          <p:cNvSpPr>
            <a:spLocks/>
          </p:cNvSpPr>
          <p:nvPr/>
        </p:nvSpPr>
        <p:spPr bwMode="auto">
          <a:xfrm>
            <a:off x="5683252" y="3943350"/>
            <a:ext cx="1157287" cy="101600"/>
          </a:xfrm>
          <a:custGeom>
            <a:avLst/>
            <a:gdLst>
              <a:gd name="T0" fmla="*/ 0 w 729"/>
              <a:gd name="T1" fmla="*/ 2147483646 h 64"/>
              <a:gd name="T2" fmla="*/ 2147483646 w 729"/>
              <a:gd name="T3" fmla="*/ 0 h 64"/>
              <a:gd name="T4" fmla="*/ 2147483646 w 729"/>
              <a:gd name="T5" fmla="*/ 0 h 64"/>
              <a:gd name="T6" fmla="*/ 2147483646 w 729"/>
              <a:gd name="T7" fmla="*/ 0 h 64"/>
              <a:gd name="T8" fmla="*/ 2147483646 w 729"/>
              <a:gd name="T9" fmla="*/ 2147483646 h 64"/>
              <a:gd name="T10" fmla="*/ 2147483646 w 729"/>
              <a:gd name="T11" fmla="*/ 2147483646 h 64"/>
              <a:gd name="T12" fmla="*/ 2147483646 w 729"/>
              <a:gd name="T13" fmla="*/ 2147483646 h 64"/>
              <a:gd name="T14" fmla="*/ 2147483646 w 729"/>
              <a:gd name="T15" fmla="*/ 2147483646 h 64"/>
              <a:gd name="T16" fmla="*/ 2147483646 w 729"/>
              <a:gd name="T17" fmla="*/ 2147483646 h 64"/>
              <a:gd name="T18" fmla="*/ 2147483646 w 729"/>
              <a:gd name="T19" fmla="*/ 2147483646 h 64"/>
              <a:gd name="T20" fmla="*/ 2147483646 w 729"/>
              <a:gd name="T21" fmla="*/ 2147483646 h 64"/>
              <a:gd name="T22" fmla="*/ 2147483646 w 729"/>
              <a:gd name="T23" fmla="*/ 2147483646 h 64"/>
              <a:gd name="T24" fmla="*/ 2147483646 w 729"/>
              <a:gd name="T25" fmla="*/ 2147483646 h 64"/>
              <a:gd name="T26" fmla="*/ 2147483646 w 729"/>
              <a:gd name="T27" fmla="*/ 2147483646 h 64"/>
              <a:gd name="T28" fmla="*/ 2147483646 w 729"/>
              <a:gd name="T29" fmla="*/ 2147483646 h 64"/>
              <a:gd name="T30" fmla="*/ 2147483646 w 729"/>
              <a:gd name="T31" fmla="*/ 2147483646 h 64"/>
              <a:gd name="T32" fmla="*/ 2147483646 w 729"/>
              <a:gd name="T33" fmla="*/ 2147483646 h 64"/>
              <a:gd name="T34" fmla="*/ 2147483646 w 729"/>
              <a:gd name="T35" fmla="*/ 2147483646 h 64"/>
              <a:gd name="T36" fmla="*/ 2147483646 w 729"/>
              <a:gd name="T37" fmla="*/ 2147483646 h 64"/>
              <a:gd name="T38" fmla="*/ 2147483646 w 729"/>
              <a:gd name="T39" fmla="*/ 2147483646 h 64"/>
              <a:gd name="T40" fmla="*/ 2147483646 w 729"/>
              <a:gd name="T41" fmla="*/ 2147483646 h 64"/>
              <a:gd name="T42" fmla="*/ 2147483646 w 729"/>
              <a:gd name="T43" fmla="*/ 2147483646 h 64"/>
              <a:gd name="T44" fmla="*/ 2147483646 w 729"/>
              <a:gd name="T45" fmla="*/ 2147483646 h 64"/>
              <a:gd name="T46" fmla="*/ 2147483646 w 729"/>
              <a:gd name="T47" fmla="*/ 2147483646 h 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9" h="64">
                <a:moveTo>
                  <a:pt x="0" y="12"/>
                </a:moveTo>
                <a:lnTo>
                  <a:pt x="45" y="0"/>
                </a:lnTo>
                <a:lnTo>
                  <a:pt x="75" y="0"/>
                </a:lnTo>
                <a:lnTo>
                  <a:pt x="104" y="0"/>
                </a:lnTo>
                <a:lnTo>
                  <a:pt x="133" y="9"/>
                </a:lnTo>
                <a:lnTo>
                  <a:pt x="162" y="18"/>
                </a:lnTo>
                <a:lnTo>
                  <a:pt x="192" y="36"/>
                </a:lnTo>
                <a:lnTo>
                  <a:pt x="231" y="45"/>
                </a:lnTo>
                <a:lnTo>
                  <a:pt x="270" y="45"/>
                </a:lnTo>
                <a:lnTo>
                  <a:pt x="299" y="36"/>
                </a:lnTo>
                <a:lnTo>
                  <a:pt x="328" y="27"/>
                </a:lnTo>
                <a:lnTo>
                  <a:pt x="357" y="18"/>
                </a:lnTo>
                <a:lnTo>
                  <a:pt x="387" y="9"/>
                </a:lnTo>
                <a:lnTo>
                  <a:pt x="426" y="18"/>
                </a:lnTo>
                <a:lnTo>
                  <a:pt x="455" y="27"/>
                </a:lnTo>
                <a:lnTo>
                  <a:pt x="484" y="36"/>
                </a:lnTo>
                <a:lnTo>
                  <a:pt x="513" y="36"/>
                </a:lnTo>
                <a:lnTo>
                  <a:pt x="543" y="45"/>
                </a:lnTo>
                <a:lnTo>
                  <a:pt x="582" y="45"/>
                </a:lnTo>
                <a:lnTo>
                  <a:pt x="611" y="36"/>
                </a:lnTo>
                <a:lnTo>
                  <a:pt x="640" y="36"/>
                </a:lnTo>
                <a:lnTo>
                  <a:pt x="669" y="45"/>
                </a:lnTo>
                <a:lnTo>
                  <a:pt x="699" y="54"/>
                </a:lnTo>
                <a:lnTo>
                  <a:pt x="728" y="6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2" name="Freeform 252">
            <a:extLst>
              <a:ext uri="{FF2B5EF4-FFF2-40B4-BE49-F238E27FC236}">
                <a16:creationId xmlns:a16="http://schemas.microsoft.com/office/drawing/2014/main" id="{BC70ADA6-9CA2-4505-942D-638B225E6179}"/>
              </a:ext>
            </a:extLst>
          </p:cNvPr>
          <p:cNvSpPr>
            <a:spLocks/>
          </p:cNvSpPr>
          <p:nvPr/>
        </p:nvSpPr>
        <p:spPr bwMode="auto">
          <a:xfrm>
            <a:off x="6921501" y="3414713"/>
            <a:ext cx="150812" cy="30162"/>
          </a:xfrm>
          <a:custGeom>
            <a:avLst/>
            <a:gdLst>
              <a:gd name="T0" fmla="*/ 0 w 95"/>
              <a:gd name="T1" fmla="*/ 2147483646 h 19"/>
              <a:gd name="T2" fmla="*/ 2147483646 w 95"/>
              <a:gd name="T3" fmla="*/ 0 h 19"/>
              <a:gd name="T4" fmla="*/ 2147483646 w 95"/>
              <a:gd name="T5" fmla="*/ 2147483646 h 19"/>
              <a:gd name="T6" fmla="*/ 2147483646 w 95"/>
              <a:gd name="T7" fmla="*/ 2147483646 h 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" h="19">
                <a:moveTo>
                  <a:pt x="0" y="9"/>
                </a:moveTo>
                <a:lnTo>
                  <a:pt x="36" y="0"/>
                </a:lnTo>
                <a:lnTo>
                  <a:pt x="65" y="9"/>
                </a:lnTo>
                <a:lnTo>
                  <a:pt x="94" y="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3" name="Freeform 253">
            <a:extLst>
              <a:ext uri="{FF2B5EF4-FFF2-40B4-BE49-F238E27FC236}">
                <a16:creationId xmlns:a16="http://schemas.microsoft.com/office/drawing/2014/main" id="{D1DABD13-CF82-4E64-ABEB-770C2DA8FE59}"/>
              </a:ext>
            </a:extLst>
          </p:cNvPr>
          <p:cNvSpPr>
            <a:spLocks/>
          </p:cNvSpPr>
          <p:nvPr/>
        </p:nvSpPr>
        <p:spPr bwMode="auto">
          <a:xfrm>
            <a:off x="6178552" y="3714750"/>
            <a:ext cx="909637" cy="101600"/>
          </a:xfrm>
          <a:custGeom>
            <a:avLst/>
            <a:gdLst>
              <a:gd name="T0" fmla="*/ 0 w 573"/>
              <a:gd name="T1" fmla="*/ 2147483646 h 64"/>
              <a:gd name="T2" fmla="*/ 2147483646 w 573"/>
              <a:gd name="T3" fmla="*/ 0 h 64"/>
              <a:gd name="T4" fmla="*/ 2147483646 w 573"/>
              <a:gd name="T5" fmla="*/ 0 h 64"/>
              <a:gd name="T6" fmla="*/ 2147483646 w 573"/>
              <a:gd name="T7" fmla="*/ 0 h 64"/>
              <a:gd name="T8" fmla="*/ 2147483646 w 573"/>
              <a:gd name="T9" fmla="*/ 2147483646 h 64"/>
              <a:gd name="T10" fmla="*/ 2147483646 w 573"/>
              <a:gd name="T11" fmla="*/ 2147483646 h 64"/>
              <a:gd name="T12" fmla="*/ 2147483646 w 573"/>
              <a:gd name="T13" fmla="*/ 2147483646 h 64"/>
              <a:gd name="T14" fmla="*/ 2147483646 w 573"/>
              <a:gd name="T15" fmla="*/ 2147483646 h 64"/>
              <a:gd name="T16" fmla="*/ 2147483646 w 573"/>
              <a:gd name="T17" fmla="*/ 2147483646 h 64"/>
              <a:gd name="T18" fmla="*/ 2147483646 w 573"/>
              <a:gd name="T19" fmla="*/ 2147483646 h 64"/>
              <a:gd name="T20" fmla="*/ 2147483646 w 573"/>
              <a:gd name="T21" fmla="*/ 2147483646 h 64"/>
              <a:gd name="T22" fmla="*/ 2147483646 w 573"/>
              <a:gd name="T23" fmla="*/ 2147483646 h 64"/>
              <a:gd name="T24" fmla="*/ 2147483646 w 573"/>
              <a:gd name="T25" fmla="*/ 2147483646 h 64"/>
              <a:gd name="T26" fmla="*/ 2147483646 w 573"/>
              <a:gd name="T27" fmla="*/ 2147483646 h 64"/>
              <a:gd name="T28" fmla="*/ 2147483646 w 573"/>
              <a:gd name="T29" fmla="*/ 2147483646 h 64"/>
              <a:gd name="T30" fmla="*/ 2147483646 w 573"/>
              <a:gd name="T31" fmla="*/ 2147483646 h 64"/>
              <a:gd name="T32" fmla="*/ 2147483646 w 573"/>
              <a:gd name="T33" fmla="*/ 2147483646 h 64"/>
              <a:gd name="T34" fmla="*/ 2147483646 w 573"/>
              <a:gd name="T35" fmla="*/ 2147483646 h 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73" h="64">
                <a:moveTo>
                  <a:pt x="0" y="12"/>
                </a:moveTo>
                <a:lnTo>
                  <a:pt x="55" y="0"/>
                </a:lnTo>
                <a:lnTo>
                  <a:pt x="84" y="0"/>
                </a:lnTo>
                <a:lnTo>
                  <a:pt x="114" y="0"/>
                </a:lnTo>
                <a:lnTo>
                  <a:pt x="153" y="9"/>
                </a:lnTo>
                <a:lnTo>
                  <a:pt x="192" y="27"/>
                </a:lnTo>
                <a:lnTo>
                  <a:pt x="221" y="27"/>
                </a:lnTo>
                <a:lnTo>
                  <a:pt x="260" y="27"/>
                </a:lnTo>
                <a:lnTo>
                  <a:pt x="289" y="36"/>
                </a:lnTo>
                <a:lnTo>
                  <a:pt x="318" y="36"/>
                </a:lnTo>
                <a:lnTo>
                  <a:pt x="357" y="36"/>
                </a:lnTo>
                <a:lnTo>
                  <a:pt x="387" y="54"/>
                </a:lnTo>
                <a:lnTo>
                  <a:pt x="416" y="63"/>
                </a:lnTo>
                <a:lnTo>
                  <a:pt x="455" y="63"/>
                </a:lnTo>
                <a:lnTo>
                  <a:pt x="484" y="63"/>
                </a:lnTo>
                <a:lnTo>
                  <a:pt x="513" y="63"/>
                </a:lnTo>
                <a:lnTo>
                  <a:pt x="543" y="63"/>
                </a:lnTo>
                <a:lnTo>
                  <a:pt x="572" y="6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4" name="Freeform 254">
            <a:extLst>
              <a:ext uri="{FF2B5EF4-FFF2-40B4-BE49-F238E27FC236}">
                <a16:creationId xmlns:a16="http://schemas.microsoft.com/office/drawing/2014/main" id="{08E7C14D-7E1F-4B03-909E-BCDEDB430005}"/>
              </a:ext>
            </a:extLst>
          </p:cNvPr>
          <p:cNvSpPr>
            <a:spLocks/>
          </p:cNvSpPr>
          <p:nvPr/>
        </p:nvSpPr>
        <p:spPr bwMode="auto">
          <a:xfrm>
            <a:off x="6921501" y="3505201"/>
            <a:ext cx="120650" cy="68263"/>
          </a:xfrm>
          <a:custGeom>
            <a:avLst/>
            <a:gdLst>
              <a:gd name="T0" fmla="*/ 0 w 76"/>
              <a:gd name="T1" fmla="*/ 0 h 43"/>
              <a:gd name="T2" fmla="*/ 2147483646 w 76"/>
              <a:gd name="T3" fmla="*/ 2147483646 h 43"/>
              <a:gd name="T4" fmla="*/ 2147483646 w 76"/>
              <a:gd name="T5" fmla="*/ 2147483646 h 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" h="43">
                <a:moveTo>
                  <a:pt x="0" y="0"/>
                </a:moveTo>
                <a:lnTo>
                  <a:pt x="46" y="24"/>
                </a:lnTo>
                <a:lnTo>
                  <a:pt x="75" y="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35" name="Group 331">
            <a:extLst>
              <a:ext uri="{FF2B5EF4-FFF2-40B4-BE49-F238E27FC236}">
                <a16:creationId xmlns:a16="http://schemas.microsoft.com/office/drawing/2014/main" id="{FEEC6EF3-9F4D-4AF7-8247-605300F86E4C}"/>
              </a:ext>
            </a:extLst>
          </p:cNvPr>
          <p:cNvGrpSpPr>
            <a:grpSpLocks/>
          </p:cNvGrpSpPr>
          <p:nvPr/>
        </p:nvGrpSpPr>
        <p:grpSpPr bwMode="auto">
          <a:xfrm>
            <a:off x="7169152" y="3124200"/>
            <a:ext cx="1239837" cy="647700"/>
            <a:chOff x="3795" y="1968"/>
            <a:chExt cx="781" cy="408"/>
          </a:xfrm>
        </p:grpSpPr>
        <p:sp>
          <p:nvSpPr>
            <p:cNvPr id="94490" name="Freeform 255">
              <a:extLst>
                <a:ext uri="{FF2B5EF4-FFF2-40B4-BE49-F238E27FC236}">
                  <a16:creationId xmlns:a16="http://schemas.microsoft.com/office/drawing/2014/main" id="{1DB8E19F-6E7B-43A5-913E-283B592D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1968"/>
              <a:ext cx="285" cy="155"/>
            </a:xfrm>
            <a:custGeom>
              <a:avLst/>
              <a:gdLst>
                <a:gd name="T0" fmla="*/ 284 w 285"/>
                <a:gd name="T1" fmla="*/ 23 h 155"/>
                <a:gd name="T2" fmla="*/ 283 w 285"/>
                <a:gd name="T3" fmla="*/ 21 h 155"/>
                <a:gd name="T4" fmla="*/ 282 w 285"/>
                <a:gd name="T5" fmla="*/ 19 h 155"/>
                <a:gd name="T6" fmla="*/ 280 w 285"/>
                <a:gd name="T7" fmla="*/ 17 h 155"/>
                <a:gd name="T8" fmla="*/ 276 w 285"/>
                <a:gd name="T9" fmla="*/ 15 h 155"/>
                <a:gd name="T10" fmla="*/ 273 w 285"/>
                <a:gd name="T11" fmla="*/ 14 h 155"/>
                <a:gd name="T12" fmla="*/ 270 w 285"/>
                <a:gd name="T13" fmla="*/ 13 h 155"/>
                <a:gd name="T14" fmla="*/ 120 w 285"/>
                <a:gd name="T15" fmla="*/ 1 h 155"/>
                <a:gd name="T16" fmla="*/ 74 w 285"/>
                <a:gd name="T17" fmla="*/ 0 h 155"/>
                <a:gd name="T18" fmla="*/ 16 w 285"/>
                <a:gd name="T19" fmla="*/ 20 h 155"/>
                <a:gd name="T20" fmla="*/ 0 w 285"/>
                <a:gd name="T21" fmla="*/ 145 h 155"/>
                <a:gd name="T22" fmla="*/ 36 w 285"/>
                <a:gd name="T23" fmla="*/ 154 h 155"/>
                <a:gd name="T24" fmla="*/ 105 w 285"/>
                <a:gd name="T25" fmla="*/ 152 h 155"/>
                <a:gd name="T26" fmla="*/ 125 w 285"/>
                <a:gd name="T27" fmla="*/ 138 h 155"/>
                <a:gd name="T28" fmla="*/ 130 w 285"/>
                <a:gd name="T29" fmla="*/ 34 h 155"/>
                <a:gd name="T30" fmla="*/ 272 w 285"/>
                <a:gd name="T31" fmla="*/ 34 h 155"/>
                <a:gd name="T32" fmla="*/ 274 w 285"/>
                <a:gd name="T33" fmla="*/ 34 h 155"/>
                <a:gd name="T34" fmla="*/ 277 w 285"/>
                <a:gd name="T35" fmla="*/ 33 h 155"/>
                <a:gd name="T36" fmla="*/ 281 w 285"/>
                <a:gd name="T37" fmla="*/ 31 h 155"/>
                <a:gd name="T38" fmla="*/ 283 w 285"/>
                <a:gd name="T39" fmla="*/ 30 h 155"/>
                <a:gd name="T40" fmla="*/ 283 w 285"/>
                <a:gd name="T41" fmla="*/ 28 h 155"/>
                <a:gd name="T42" fmla="*/ 284 w 285"/>
                <a:gd name="T43" fmla="*/ 27 h 155"/>
                <a:gd name="T44" fmla="*/ 284 w 285"/>
                <a:gd name="T45" fmla="*/ 25 h 155"/>
                <a:gd name="T46" fmla="*/ 284 w 285"/>
                <a:gd name="T47" fmla="*/ 23 h 1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5" h="155">
                  <a:moveTo>
                    <a:pt x="284" y="23"/>
                  </a:moveTo>
                  <a:lnTo>
                    <a:pt x="283" y="21"/>
                  </a:lnTo>
                  <a:lnTo>
                    <a:pt x="282" y="19"/>
                  </a:lnTo>
                  <a:lnTo>
                    <a:pt x="280" y="17"/>
                  </a:lnTo>
                  <a:lnTo>
                    <a:pt x="276" y="15"/>
                  </a:lnTo>
                  <a:lnTo>
                    <a:pt x="273" y="14"/>
                  </a:lnTo>
                  <a:lnTo>
                    <a:pt x="270" y="13"/>
                  </a:lnTo>
                  <a:lnTo>
                    <a:pt x="120" y="1"/>
                  </a:lnTo>
                  <a:lnTo>
                    <a:pt x="74" y="0"/>
                  </a:lnTo>
                  <a:lnTo>
                    <a:pt x="16" y="20"/>
                  </a:lnTo>
                  <a:lnTo>
                    <a:pt x="0" y="145"/>
                  </a:lnTo>
                  <a:lnTo>
                    <a:pt x="36" y="154"/>
                  </a:lnTo>
                  <a:lnTo>
                    <a:pt x="105" y="152"/>
                  </a:lnTo>
                  <a:lnTo>
                    <a:pt x="125" y="138"/>
                  </a:lnTo>
                  <a:lnTo>
                    <a:pt x="130" y="34"/>
                  </a:lnTo>
                  <a:lnTo>
                    <a:pt x="272" y="34"/>
                  </a:lnTo>
                  <a:lnTo>
                    <a:pt x="274" y="34"/>
                  </a:lnTo>
                  <a:lnTo>
                    <a:pt x="277" y="33"/>
                  </a:lnTo>
                  <a:lnTo>
                    <a:pt x="281" y="31"/>
                  </a:lnTo>
                  <a:lnTo>
                    <a:pt x="283" y="30"/>
                  </a:lnTo>
                  <a:lnTo>
                    <a:pt x="283" y="28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4" y="2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91" name="Freeform 256">
              <a:extLst>
                <a:ext uri="{FF2B5EF4-FFF2-40B4-BE49-F238E27FC236}">
                  <a16:creationId xmlns:a16="http://schemas.microsoft.com/office/drawing/2014/main" id="{8F2DEB76-6E0A-45D4-9CAB-429BFF9F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004"/>
              <a:ext cx="18" cy="109"/>
            </a:xfrm>
            <a:custGeom>
              <a:avLst/>
              <a:gdLst>
                <a:gd name="T0" fmla="*/ 0 w 18"/>
                <a:gd name="T1" fmla="*/ 0 h 109"/>
                <a:gd name="T2" fmla="*/ 4 w 18"/>
                <a:gd name="T3" fmla="*/ 108 h 109"/>
                <a:gd name="T4" fmla="*/ 17 w 18"/>
                <a:gd name="T5" fmla="*/ 107 h 109"/>
                <a:gd name="T6" fmla="*/ 0 w 18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09">
                  <a:moveTo>
                    <a:pt x="0" y="0"/>
                  </a:moveTo>
                  <a:lnTo>
                    <a:pt x="4" y="108"/>
                  </a:lnTo>
                  <a:lnTo>
                    <a:pt x="17" y="107"/>
                  </a:lnTo>
                  <a:lnTo>
                    <a:pt x="0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92" name="Freeform 257">
              <a:extLst>
                <a:ext uri="{FF2B5EF4-FFF2-40B4-BE49-F238E27FC236}">
                  <a16:creationId xmlns:a16="http://schemas.microsoft.com/office/drawing/2014/main" id="{55357E78-1984-4906-9CF1-D9FCE468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2072"/>
              <a:ext cx="40" cy="53"/>
            </a:xfrm>
            <a:custGeom>
              <a:avLst/>
              <a:gdLst>
                <a:gd name="T0" fmla="*/ 35 w 40"/>
                <a:gd name="T1" fmla="*/ 0 h 53"/>
                <a:gd name="T2" fmla="*/ 39 w 40"/>
                <a:gd name="T3" fmla="*/ 5 h 53"/>
                <a:gd name="T4" fmla="*/ 4 w 40"/>
                <a:gd name="T5" fmla="*/ 52 h 53"/>
                <a:gd name="T6" fmla="*/ 0 w 40"/>
                <a:gd name="T7" fmla="*/ 47 h 53"/>
                <a:gd name="T8" fmla="*/ 35 w 40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3">
                  <a:moveTo>
                    <a:pt x="35" y="0"/>
                  </a:moveTo>
                  <a:lnTo>
                    <a:pt x="39" y="5"/>
                  </a:lnTo>
                  <a:lnTo>
                    <a:pt x="4" y="52"/>
                  </a:lnTo>
                  <a:lnTo>
                    <a:pt x="0" y="47"/>
                  </a:lnTo>
                  <a:lnTo>
                    <a:pt x="3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93" name="Freeform 258">
              <a:extLst>
                <a:ext uri="{FF2B5EF4-FFF2-40B4-BE49-F238E27FC236}">
                  <a16:creationId xmlns:a16="http://schemas.microsoft.com/office/drawing/2014/main" id="{46EF4120-A3F5-40FE-8ACD-D0977BE9F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2000"/>
              <a:ext cx="26" cy="116"/>
            </a:xfrm>
            <a:custGeom>
              <a:avLst/>
              <a:gdLst>
                <a:gd name="T0" fmla="*/ 6 w 26"/>
                <a:gd name="T1" fmla="*/ 0 h 116"/>
                <a:gd name="T2" fmla="*/ 0 w 26"/>
                <a:gd name="T3" fmla="*/ 2 h 116"/>
                <a:gd name="T4" fmla="*/ 17 w 26"/>
                <a:gd name="T5" fmla="*/ 115 h 116"/>
                <a:gd name="T6" fmla="*/ 25 w 26"/>
                <a:gd name="T7" fmla="*/ 106 h 116"/>
                <a:gd name="T8" fmla="*/ 6 w 26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16">
                  <a:moveTo>
                    <a:pt x="6" y="0"/>
                  </a:moveTo>
                  <a:lnTo>
                    <a:pt x="0" y="2"/>
                  </a:lnTo>
                  <a:lnTo>
                    <a:pt x="17" y="115"/>
                  </a:lnTo>
                  <a:lnTo>
                    <a:pt x="25" y="106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94" name="Rectangle 259">
              <a:extLst>
                <a:ext uri="{FF2B5EF4-FFF2-40B4-BE49-F238E27FC236}">
                  <a16:creationId xmlns:a16="http://schemas.microsoft.com/office/drawing/2014/main" id="{8D35578A-4AEA-4C7C-95DC-7B6DA60EF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2102"/>
              <a:ext cx="26" cy="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95" name="Rectangle 260">
              <a:extLst>
                <a:ext uri="{FF2B5EF4-FFF2-40B4-BE49-F238E27FC236}">
                  <a16:creationId xmlns:a16="http://schemas.microsoft.com/office/drawing/2014/main" id="{BE0507BB-283E-46E2-B511-7CAE662D7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2098"/>
              <a:ext cx="30" cy="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96" name="Freeform 261">
              <a:extLst>
                <a:ext uri="{FF2B5EF4-FFF2-40B4-BE49-F238E27FC236}">
                  <a16:creationId xmlns:a16="http://schemas.microsoft.com/office/drawing/2014/main" id="{2A7C7857-2CF1-4229-ADB7-8F97EA940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107"/>
              <a:ext cx="713" cy="201"/>
            </a:xfrm>
            <a:custGeom>
              <a:avLst/>
              <a:gdLst>
                <a:gd name="T0" fmla="*/ 712 w 713"/>
                <a:gd name="T1" fmla="*/ 1 h 201"/>
                <a:gd name="T2" fmla="*/ 489 w 713"/>
                <a:gd name="T3" fmla="*/ 1 h 201"/>
                <a:gd name="T4" fmla="*/ 481 w 713"/>
                <a:gd name="T5" fmla="*/ 10 h 201"/>
                <a:gd name="T6" fmla="*/ 480 w 713"/>
                <a:gd name="T7" fmla="*/ 1 h 201"/>
                <a:gd name="T8" fmla="*/ 315 w 713"/>
                <a:gd name="T9" fmla="*/ 1 h 201"/>
                <a:gd name="T10" fmla="*/ 302 w 713"/>
                <a:gd name="T11" fmla="*/ 10 h 201"/>
                <a:gd name="T12" fmla="*/ 218 w 713"/>
                <a:gd name="T13" fmla="*/ 10 h 201"/>
                <a:gd name="T14" fmla="*/ 210 w 713"/>
                <a:gd name="T15" fmla="*/ 6 h 201"/>
                <a:gd name="T16" fmla="*/ 200 w 713"/>
                <a:gd name="T17" fmla="*/ 3 h 201"/>
                <a:gd name="T18" fmla="*/ 196 w 713"/>
                <a:gd name="T19" fmla="*/ 0 h 201"/>
                <a:gd name="T20" fmla="*/ 135 w 713"/>
                <a:gd name="T21" fmla="*/ 0 h 201"/>
                <a:gd name="T22" fmla="*/ 122 w 713"/>
                <a:gd name="T23" fmla="*/ 1 h 201"/>
                <a:gd name="T24" fmla="*/ 111 w 713"/>
                <a:gd name="T25" fmla="*/ 4 h 201"/>
                <a:gd name="T26" fmla="*/ 96 w 713"/>
                <a:gd name="T27" fmla="*/ 8 h 201"/>
                <a:gd name="T28" fmla="*/ 83 w 713"/>
                <a:gd name="T29" fmla="*/ 15 h 201"/>
                <a:gd name="T30" fmla="*/ 72 w 713"/>
                <a:gd name="T31" fmla="*/ 24 h 201"/>
                <a:gd name="T32" fmla="*/ 63 w 713"/>
                <a:gd name="T33" fmla="*/ 32 h 201"/>
                <a:gd name="T34" fmla="*/ 53 w 713"/>
                <a:gd name="T35" fmla="*/ 41 h 201"/>
                <a:gd name="T36" fmla="*/ 46 w 713"/>
                <a:gd name="T37" fmla="*/ 51 h 201"/>
                <a:gd name="T38" fmla="*/ 39 w 713"/>
                <a:gd name="T39" fmla="*/ 60 h 201"/>
                <a:gd name="T40" fmla="*/ 30 w 713"/>
                <a:gd name="T41" fmla="*/ 73 h 201"/>
                <a:gd name="T42" fmla="*/ 25 w 713"/>
                <a:gd name="T43" fmla="*/ 86 h 201"/>
                <a:gd name="T44" fmla="*/ 15 w 713"/>
                <a:gd name="T45" fmla="*/ 112 h 201"/>
                <a:gd name="T46" fmla="*/ 9 w 713"/>
                <a:gd name="T47" fmla="*/ 133 h 201"/>
                <a:gd name="T48" fmla="*/ 4 w 713"/>
                <a:gd name="T49" fmla="*/ 156 h 201"/>
                <a:gd name="T50" fmla="*/ 2 w 713"/>
                <a:gd name="T51" fmla="*/ 177 h 201"/>
                <a:gd name="T52" fmla="*/ 0 w 713"/>
                <a:gd name="T53" fmla="*/ 200 h 201"/>
                <a:gd name="T54" fmla="*/ 22 w 713"/>
                <a:gd name="T55" fmla="*/ 200 h 201"/>
                <a:gd name="T56" fmla="*/ 24 w 713"/>
                <a:gd name="T57" fmla="*/ 169 h 201"/>
                <a:gd name="T58" fmla="*/ 30 w 713"/>
                <a:gd name="T59" fmla="*/ 146 h 201"/>
                <a:gd name="T60" fmla="*/ 38 w 713"/>
                <a:gd name="T61" fmla="*/ 125 h 201"/>
                <a:gd name="T62" fmla="*/ 50 w 713"/>
                <a:gd name="T63" fmla="*/ 108 h 201"/>
                <a:gd name="T64" fmla="*/ 62 w 713"/>
                <a:gd name="T65" fmla="*/ 91 h 201"/>
                <a:gd name="T66" fmla="*/ 74 w 713"/>
                <a:gd name="T67" fmla="*/ 79 h 201"/>
                <a:gd name="T68" fmla="*/ 88 w 713"/>
                <a:gd name="T69" fmla="*/ 69 h 201"/>
                <a:gd name="T70" fmla="*/ 101 w 713"/>
                <a:gd name="T71" fmla="*/ 61 h 201"/>
                <a:gd name="T72" fmla="*/ 118 w 713"/>
                <a:gd name="T73" fmla="*/ 55 h 201"/>
                <a:gd name="T74" fmla="*/ 133 w 713"/>
                <a:gd name="T75" fmla="*/ 51 h 201"/>
                <a:gd name="T76" fmla="*/ 151 w 713"/>
                <a:gd name="T77" fmla="*/ 51 h 201"/>
                <a:gd name="T78" fmla="*/ 169 w 713"/>
                <a:gd name="T79" fmla="*/ 55 h 201"/>
                <a:gd name="T80" fmla="*/ 186 w 713"/>
                <a:gd name="T81" fmla="*/ 61 h 201"/>
                <a:gd name="T82" fmla="*/ 206 w 713"/>
                <a:gd name="T83" fmla="*/ 71 h 201"/>
                <a:gd name="T84" fmla="*/ 220 w 713"/>
                <a:gd name="T85" fmla="*/ 83 h 201"/>
                <a:gd name="T86" fmla="*/ 233 w 713"/>
                <a:gd name="T87" fmla="*/ 97 h 201"/>
                <a:gd name="T88" fmla="*/ 243 w 713"/>
                <a:gd name="T89" fmla="*/ 112 h 201"/>
                <a:gd name="T90" fmla="*/ 252 w 713"/>
                <a:gd name="T91" fmla="*/ 130 h 201"/>
                <a:gd name="T92" fmla="*/ 260 w 713"/>
                <a:gd name="T93" fmla="*/ 150 h 201"/>
                <a:gd name="T94" fmla="*/ 268 w 713"/>
                <a:gd name="T95" fmla="*/ 174 h 201"/>
                <a:gd name="T96" fmla="*/ 479 w 713"/>
                <a:gd name="T97" fmla="*/ 177 h 201"/>
                <a:gd name="T98" fmla="*/ 492 w 713"/>
                <a:gd name="T99" fmla="*/ 174 h 201"/>
                <a:gd name="T100" fmla="*/ 503 w 713"/>
                <a:gd name="T101" fmla="*/ 169 h 201"/>
                <a:gd name="T102" fmla="*/ 515 w 713"/>
                <a:gd name="T103" fmla="*/ 160 h 201"/>
                <a:gd name="T104" fmla="*/ 598 w 713"/>
                <a:gd name="T105" fmla="*/ 82 h 201"/>
                <a:gd name="T106" fmla="*/ 607 w 713"/>
                <a:gd name="T107" fmla="*/ 74 h 201"/>
                <a:gd name="T108" fmla="*/ 618 w 713"/>
                <a:gd name="T109" fmla="*/ 67 h 201"/>
                <a:gd name="T110" fmla="*/ 628 w 713"/>
                <a:gd name="T111" fmla="*/ 63 h 201"/>
                <a:gd name="T112" fmla="*/ 669 w 713"/>
                <a:gd name="T113" fmla="*/ 63 h 201"/>
                <a:gd name="T114" fmla="*/ 695 w 713"/>
                <a:gd name="T115" fmla="*/ 63 h 201"/>
                <a:gd name="T116" fmla="*/ 712 w 713"/>
                <a:gd name="T117" fmla="*/ 63 h 201"/>
                <a:gd name="T118" fmla="*/ 712 w 713"/>
                <a:gd name="T119" fmla="*/ 1 h 2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3" h="201">
                  <a:moveTo>
                    <a:pt x="712" y="1"/>
                  </a:moveTo>
                  <a:lnTo>
                    <a:pt x="489" y="1"/>
                  </a:lnTo>
                  <a:lnTo>
                    <a:pt x="481" y="10"/>
                  </a:lnTo>
                  <a:lnTo>
                    <a:pt x="480" y="1"/>
                  </a:lnTo>
                  <a:lnTo>
                    <a:pt x="315" y="1"/>
                  </a:lnTo>
                  <a:lnTo>
                    <a:pt x="302" y="10"/>
                  </a:lnTo>
                  <a:lnTo>
                    <a:pt x="218" y="10"/>
                  </a:lnTo>
                  <a:lnTo>
                    <a:pt x="210" y="6"/>
                  </a:lnTo>
                  <a:lnTo>
                    <a:pt x="200" y="3"/>
                  </a:lnTo>
                  <a:lnTo>
                    <a:pt x="196" y="0"/>
                  </a:lnTo>
                  <a:lnTo>
                    <a:pt x="135" y="0"/>
                  </a:lnTo>
                  <a:lnTo>
                    <a:pt x="122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3" y="15"/>
                  </a:lnTo>
                  <a:lnTo>
                    <a:pt x="72" y="24"/>
                  </a:lnTo>
                  <a:lnTo>
                    <a:pt x="63" y="32"/>
                  </a:lnTo>
                  <a:lnTo>
                    <a:pt x="53" y="41"/>
                  </a:lnTo>
                  <a:lnTo>
                    <a:pt x="46" y="51"/>
                  </a:lnTo>
                  <a:lnTo>
                    <a:pt x="39" y="60"/>
                  </a:lnTo>
                  <a:lnTo>
                    <a:pt x="30" y="73"/>
                  </a:lnTo>
                  <a:lnTo>
                    <a:pt x="25" y="86"/>
                  </a:lnTo>
                  <a:lnTo>
                    <a:pt x="15" y="112"/>
                  </a:lnTo>
                  <a:lnTo>
                    <a:pt x="9" y="133"/>
                  </a:lnTo>
                  <a:lnTo>
                    <a:pt x="4" y="156"/>
                  </a:lnTo>
                  <a:lnTo>
                    <a:pt x="2" y="177"/>
                  </a:lnTo>
                  <a:lnTo>
                    <a:pt x="0" y="200"/>
                  </a:lnTo>
                  <a:lnTo>
                    <a:pt x="22" y="200"/>
                  </a:lnTo>
                  <a:lnTo>
                    <a:pt x="24" y="169"/>
                  </a:lnTo>
                  <a:lnTo>
                    <a:pt x="30" y="146"/>
                  </a:lnTo>
                  <a:lnTo>
                    <a:pt x="38" y="125"/>
                  </a:lnTo>
                  <a:lnTo>
                    <a:pt x="50" y="108"/>
                  </a:lnTo>
                  <a:lnTo>
                    <a:pt x="62" y="91"/>
                  </a:lnTo>
                  <a:lnTo>
                    <a:pt x="74" y="79"/>
                  </a:lnTo>
                  <a:lnTo>
                    <a:pt x="88" y="69"/>
                  </a:lnTo>
                  <a:lnTo>
                    <a:pt x="101" y="61"/>
                  </a:lnTo>
                  <a:lnTo>
                    <a:pt x="118" y="55"/>
                  </a:lnTo>
                  <a:lnTo>
                    <a:pt x="133" y="51"/>
                  </a:lnTo>
                  <a:lnTo>
                    <a:pt x="151" y="51"/>
                  </a:lnTo>
                  <a:lnTo>
                    <a:pt x="169" y="55"/>
                  </a:lnTo>
                  <a:lnTo>
                    <a:pt x="186" y="61"/>
                  </a:lnTo>
                  <a:lnTo>
                    <a:pt x="206" y="71"/>
                  </a:lnTo>
                  <a:lnTo>
                    <a:pt x="220" y="83"/>
                  </a:lnTo>
                  <a:lnTo>
                    <a:pt x="233" y="97"/>
                  </a:lnTo>
                  <a:lnTo>
                    <a:pt x="243" y="112"/>
                  </a:lnTo>
                  <a:lnTo>
                    <a:pt x="252" y="130"/>
                  </a:lnTo>
                  <a:lnTo>
                    <a:pt x="260" y="150"/>
                  </a:lnTo>
                  <a:lnTo>
                    <a:pt x="268" y="174"/>
                  </a:lnTo>
                  <a:lnTo>
                    <a:pt x="479" y="177"/>
                  </a:lnTo>
                  <a:lnTo>
                    <a:pt x="492" y="174"/>
                  </a:lnTo>
                  <a:lnTo>
                    <a:pt x="503" y="169"/>
                  </a:lnTo>
                  <a:lnTo>
                    <a:pt x="515" y="160"/>
                  </a:lnTo>
                  <a:lnTo>
                    <a:pt x="598" y="82"/>
                  </a:lnTo>
                  <a:lnTo>
                    <a:pt x="607" y="74"/>
                  </a:lnTo>
                  <a:lnTo>
                    <a:pt x="618" y="67"/>
                  </a:lnTo>
                  <a:lnTo>
                    <a:pt x="628" y="63"/>
                  </a:lnTo>
                  <a:lnTo>
                    <a:pt x="669" y="63"/>
                  </a:lnTo>
                  <a:lnTo>
                    <a:pt x="695" y="63"/>
                  </a:lnTo>
                  <a:lnTo>
                    <a:pt x="712" y="63"/>
                  </a:lnTo>
                  <a:lnTo>
                    <a:pt x="712" y="1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97" name="Freeform 262">
              <a:extLst>
                <a:ext uri="{FF2B5EF4-FFF2-40B4-BE49-F238E27FC236}">
                  <a16:creationId xmlns:a16="http://schemas.microsoft.com/office/drawing/2014/main" id="{9B4731B6-5C1F-4B8E-9A19-D0698B6C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106"/>
              <a:ext cx="592" cy="33"/>
            </a:xfrm>
            <a:custGeom>
              <a:avLst/>
              <a:gdLst>
                <a:gd name="T0" fmla="*/ 591 w 592"/>
                <a:gd name="T1" fmla="*/ 1 h 33"/>
                <a:gd name="T2" fmla="*/ 368 w 592"/>
                <a:gd name="T3" fmla="*/ 1 h 33"/>
                <a:gd name="T4" fmla="*/ 360 w 592"/>
                <a:gd name="T5" fmla="*/ 10 h 33"/>
                <a:gd name="T6" fmla="*/ 359 w 592"/>
                <a:gd name="T7" fmla="*/ 1 h 33"/>
                <a:gd name="T8" fmla="*/ 193 w 592"/>
                <a:gd name="T9" fmla="*/ 1 h 33"/>
                <a:gd name="T10" fmla="*/ 181 w 592"/>
                <a:gd name="T11" fmla="*/ 10 h 33"/>
                <a:gd name="T12" fmla="*/ 96 w 592"/>
                <a:gd name="T13" fmla="*/ 10 h 33"/>
                <a:gd name="T14" fmla="*/ 88 w 592"/>
                <a:gd name="T15" fmla="*/ 6 h 33"/>
                <a:gd name="T16" fmla="*/ 79 w 592"/>
                <a:gd name="T17" fmla="*/ 3 h 33"/>
                <a:gd name="T18" fmla="*/ 75 w 592"/>
                <a:gd name="T19" fmla="*/ 0 h 33"/>
                <a:gd name="T20" fmla="*/ 14 w 592"/>
                <a:gd name="T21" fmla="*/ 0 h 33"/>
                <a:gd name="T22" fmla="*/ 0 w 592"/>
                <a:gd name="T23" fmla="*/ 1 h 33"/>
                <a:gd name="T24" fmla="*/ 15 w 592"/>
                <a:gd name="T25" fmla="*/ 32 h 33"/>
                <a:gd name="T26" fmla="*/ 31 w 592"/>
                <a:gd name="T27" fmla="*/ 27 h 33"/>
                <a:gd name="T28" fmla="*/ 51 w 592"/>
                <a:gd name="T29" fmla="*/ 24 h 33"/>
                <a:gd name="T30" fmla="*/ 68 w 592"/>
                <a:gd name="T31" fmla="*/ 23 h 33"/>
                <a:gd name="T32" fmla="*/ 85 w 592"/>
                <a:gd name="T33" fmla="*/ 22 h 33"/>
                <a:gd name="T34" fmla="*/ 116 w 592"/>
                <a:gd name="T35" fmla="*/ 23 h 33"/>
                <a:gd name="T36" fmla="*/ 153 w 592"/>
                <a:gd name="T37" fmla="*/ 23 h 33"/>
                <a:gd name="T38" fmla="*/ 242 w 592"/>
                <a:gd name="T39" fmla="*/ 24 h 33"/>
                <a:gd name="T40" fmla="*/ 332 w 592"/>
                <a:gd name="T41" fmla="*/ 23 h 33"/>
                <a:gd name="T42" fmla="*/ 591 w 592"/>
                <a:gd name="T43" fmla="*/ 23 h 33"/>
                <a:gd name="T44" fmla="*/ 591 w 592"/>
                <a:gd name="T45" fmla="*/ 1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2" h="33">
                  <a:moveTo>
                    <a:pt x="591" y="1"/>
                  </a:moveTo>
                  <a:lnTo>
                    <a:pt x="368" y="1"/>
                  </a:lnTo>
                  <a:lnTo>
                    <a:pt x="360" y="10"/>
                  </a:lnTo>
                  <a:lnTo>
                    <a:pt x="359" y="1"/>
                  </a:lnTo>
                  <a:lnTo>
                    <a:pt x="193" y="1"/>
                  </a:lnTo>
                  <a:lnTo>
                    <a:pt x="181" y="10"/>
                  </a:lnTo>
                  <a:lnTo>
                    <a:pt x="96" y="10"/>
                  </a:lnTo>
                  <a:lnTo>
                    <a:pt x="88" y="6"/>
                  </a:lnTo>
                  <a:lnTo>
                    <a:pt x="79" y="3"/>
                  </a:lnTo>
                  <a:lnTo>
                    <a:pt x="75" y="0"/>
                  </a:lnTo>
                  <a:lnTo>
                    <a:pt x="14" y="0"/>
                  </a:lnTo>
                  <a:lnTo>
                    <a:pt x="0" y="1"/>
                  </a:lnTo>
                  <a:lnTo>
                    <a:pt x="15" y="32"/>
                  </a:lnTo>
                  <a:lnTo>
                    <a:pt x="31" y="27"/>
                  </a:lnTo>
                  <a:lnTo>
                    <a:pt x="51" y="24"/>
                  </a:lnTo>
                  <a:lnTo>
                    <a:pt x="68" y="23"/>
                  </a:lnTo>
                  <a:lnTo>
                    <a:pt x="85" y="22"/>
                  </a:lnTo>
                  <a:lnTo>
                    <a:pt x="116" y="23"/>
                  </a:lnTo>
                  <a:lnTo>
                    <a:pt x="153" y="23"/>
                  </a:lnTo>
                  <a:lnTo>
                    <a:pt x="242" y="24"/>
                  </a:lnTo>
                  <a:lnTo>
                    <a:pt x="332" y="23"/>
                  </a:lnTo>
                  <a:lnTo>
                    <a:pt x="591" y="23"/>
                  </a:lnTo>
                  <a:lnTo>
                    <a:pt x="591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98" name="Freeform 263">
              <a:extLst>
                <a:ext uri="{FF2B5EF4-FFF2-40B4-BE49-F238E27FC236}">
                  <a16:creationId xmlns:a16="http://schemas.microsoft.com/office/drawing/2014/main" id="{E6469CD4-AE95-4DE8-AB56-8C643CB6F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141"/>
              <a:ext cx="293" cy="124"/>
            </a:xfrm>
            <a:custGeom>
              <a:avLst/>
              <a:gdLst>
                <a:gd name="T0" fmla="*/ 51 w 293"/>
                <a:gd name="T1" fmla="*/ 0 h 124"/>
                <a:gd name="T2" fmla="*/ 4 w 293"/>
                <a:gd name="T3" fmla="*/ 0 h 124"/>
                <a:gd name="T4" fmla="*/ 1 w 293"/>
                <a:gd name="T5" fmla="*/ 3 h 124"/>
                <a:gd name="T6" fmla="*/ 0 w 293"/>
                <a:gd name="T7" fmla="*/ 8 h 124"/>
                <a:gd name="T8" fmla="*/ 5 w 293"/>
                <a:gd name="T9" fmla="*/ 16 h 124"/>
                <a:gd name="T10" fmla="*/ 17 w 293"/>
                <a:gd name="T11" fmla="*/ 20 h 124"/>
                <a:gd name="T12" fmla="*/ 25 w 293"/>
                <a:gd name="T13" fmla="*/ 25 h 124"/>
                <a:gd name="T14" fmla="*/ 37 w 293"/>
                <a:gd name="T15" fmla="*/ 37 h 124"/>
                <a:gd name="T16" fmla="*/ 46 w 293"/>
                <a:gd name="T17" fmla="*/ 49 h 124"/>
                <a:gd name="T18" fmla="*/ 53 w 293"/>
                <a:gd name="T19" fmla="*/ 59 h 124"/>
                <a:gd name="T20" fmla="*/ 58 w 293"/>
                <a:gd name="T21" fmla="*/ 69 h 124"/>
                <a:gd name="T22" fmla="*/ 72 w 293"/>
                <a:gd name="T23" fmla="*/ 97 h 124"/>
                <a:gd name="T24" fmla="*/ 80 w 293"/>
                <a:gd name="T25" fmla="*/ 113 h 124"/>
                <a:gd name="T26" fmla="*/ 84 w 293"/>
                <a:gd name="T27" fmla="*/ 118 h 124"/>
                <a:gd name="T28" fmla="*/ 90 w 293"/>
                <a:gd name="T29" fmla="*/ 119 h 124"/>
                <a:gd name="T30" fmla="*/ 97 w 293"/>
                <a:gd name="T31" fmla="*/ 119 h 124"/>
                <a:gd name="T32" fmla="*/ 106 w 293"/>
                <a:gd name="T33" fmla="*/ 117 h 124"/>
                <a:gd name="T34" fmla="*/ 111 w 293"/>
                <a:gd name="T35" fmla="*/ 113 h 124"/>
                <a:gd name="T36" fmla="*/ 125 w 293"/>
                <a:gd name="T37" fmla="*/ 104 h 124"/>
                <a:gd name="T38" fmla="*/ 147 w 293"/>
                <a:gd name="T39" fmla="*/ 88 h 124"/>
                <a:gd name="T40" fmla="*/ 158 w 293"/>
                <a:gd name="T41" fmla="*/ 81 h 124"/>
                <a:gd name="T42" fmla="*/ 165 w 293"/>
                <a:gd name="T43" fmla="*/ 78 h 124"/>
                <a:gd name="T44" fmla="*/ 170 w 293"/>
                <a:gd name="T45" fmla="*/ 78 h 124"/>
                <a:gd name="T46" fmla="*/ 173 w 293"/>
                <a:gd name="T47" fmla="*/ 81 h 124"/>
                <a:gd name="T48" fmla="*/ 174 w 293"/>
                <a:gd name="T49" fmla="*/ 87 h 124"/>
                <a:gd name="T50" fmla="*/ 172 w 293"/>
                <a:gd name="T51" fmla="*/ 94 h 124"/>
                <a:gd name="T52" fmla="*/ 168 w 293"/>
                <a:gd name="T53" fmla="*/ 101 h 124"/>
                <a:gd name="T54" fmla="*/ 163 w 293"/>
                <a:gd name="T55" fmla="*/ 109 h 124"/>
                <a:gd name="T56" fmla="*/ 161 w 293"/>
                <a:gd name="T57" fmla="*/ 117 h 124"/>
                <a:gd name="T58" fmla="*/ 164 w 293"/>
                <a:gd name="T59" fmla="*/ 121 h 124"/>
                <a:gd name="T60" fmla="*/ 169 w 293"/>
                <a:gd name="T61" fmla="*/ 123 h 124"/>
                <a:gd name="T62" fmla="*/ 265 w 293"/>
                <a:gd name="T63" fmla="*/ 114 h 124"/>
                <a:gd name="T64" fmla="*/ 258 w 293"/>
                <a:gd name="T65" fmla="*/ 96 h 124"/>
                <a:gd name="T66" fmla="*/ 256 w 293"/>
                <a:gd name="T67" fmla="*/ 76 h 124"/>
                <a:gd name="T68" fmla="*/ 257 w 293"/>
                <a:gd name="T69" fmla="*/ 61 h 124"/>
                <a:gd name="T70" fmla="*/ 261 w 293"/>
                <a:gd name="T71" fmla="*/ 43 h 124"/>
                <a:gd name="T72" fmla="*/ 268 w 293"/>
                <a:gd name="T73" fmla="*/ 26 h 124"/>
                <a:gd name="T74" fmla="*/ 277 w 293"/>
                <a:gd name="T75" fmla="*/ 14 h 124"/>
                <a:gd name="T76" fmla="*/ 292 w 293"/>
                <a:gd name="T77" fmla="*/ 0 h 1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93" h="124">
                  <a:moveTo>
                    <a:pt x="292" y="0"/>
                  </a:moveTo>
                  <a:lnTo>
                    <a:pt x="51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10" y="17"/>
                  </a:lnTo>
                  <a:lnTo>
                    <a:pt x="17" y="20"/>
                  </a:lnTo>
                  <a:lnTo>
                    <a:pt x="22" y="22"/>
                  </a:lnTo>
                  <a:lnTo>
                    <a:pt x="25" y="25"/>
                  </a:lnTo>
                  <a:lnTo>
                    <a:pt x="32" y="32"/>
                  </a:lnTo>
                  <a:lnTo>
                    <a:pt x="37" y="37"/>
                  </a:lnTo>
                  <a:lnTo>
                    <a:pt x="42" y="43"/>
                  </a:lnTo>
                  <a:lnTo>
                    <a:pt x="46" y="49"/>
                  </a:lnTo>
                  <a:lnTo>
                    <a:pt x="50" y="54"/>
                  </a:lnTo>
                  <a:lnTo>
                    <a:pt x="53" y="59"/>
                  </a:lnTo>
                  <a:lnTo>
                    <a:pt x="55" y="63"/>
                  </a:lnTo>
                  <a:lnTo>
                    <a:pt x="58" y="69"/>
                  </a:lnTo>
                  <a:lnTo>
                    <a:pt x="63" y="77"/>
                  </a:lnTo>
                  <a:lnTo>
                    <a:pt x="72" y="97"/>
                  </a:lnTo>
                  <a:lnTo>
                    <a:pt x="77" y="105"/>
                  </a:lnTo>
                  <a:lnTo>
                    <a:pt x="80" y="113"/>
                  </a:lnTo>
                  <a:lnTo>
                    <a:pt x="82" y="116"/>
                  </a:lnTo>
                  <a:lnTo>
                    <a:pt x="84" y="118"/>
                  </a:lnTo>
                  <a:lnTo>
                    <a:pt x="86" y="119"/>
                  </a:lnTo>
                  <a:lnTo>
                    <a:pt x="90" y="119"/>
                  </a:lnTo>
                  <a:lnTo>
                    <a:pt x="94" y="119"/>
                  </a:lnTo>
                  <a:lnTo>
                    <a:pt x="97" y="119"/>
                  </a:lnTo>
                  <a:lnTo>
                    <a:pt x="102" y="118"/>
                  </a:lnTo>
                  <a:lnTo>
                    <a:pt x="106" y="117"/>
                  </a:lnTo>
                  <a:lnTo>
                    <a:pt x="108" y="115"/>
                  </a:lnTo>
                  <a:lnTo>
                    <a:pt x="111" y="113"/>
                  </a:lnTo>
                  <a:lnTo>
                    <a:pt x="116" y="111"/>
                  </a:lnTo>
                  <a:lnTo>
                    <a:pt x="125" y="104"/>
                  </a:lnTo>
                  <a:lnTo>
                    <a:pt x="141" y="93"/>
                  </a:lnTo>
                  <a:lnTo>
                    <a:pt x="147" y="88"/>
                  </a:lnTo>
                  <a:lnTo>
                    <a:pt x="152" y="84"/>
                  </a:lnTo>
                  <a:lnTo>
                    <a:pt x="158" y="81"/>
                  </a:lnTo>
                  <a:lnTo>
                    <a:pt x="163" y="78"/>
                  </a:lnTo>
                  <a:lnTo>
                    <a:pt x="165" y="78"/>
                  </a:lnTo>
                  <a:lnTo>
                    <a:pt x="168" y="77"/>
                  </a:lnTo>
                  <a:lnTo>
                    <a:pt x="170" y="78"/>
                  </a:lnTo>
                  <a:lnTo>
                    <a:pt x="172" y="79"/>
                  </a:lnTo>
                  <a:lnTo>
                    <a:pt x="173" y="81"/>
                  </a:lnTo>
                  <a:lnTo>
                    <a:pt x="174" y="84"/>
                  </a:lnTo>
                  <a:lnTo>
                    <a:pt x="174" y="87"/>
                  </a:lnTo>
                  <a:lnTo>
                    <a:pt x="174" y="90"/>
                  </a:lnTo>
                  <a:lnTo>
                    <a:pt x="172" y="94"/>
                  </a:lnTo>
                  <a:lnTo>
                    <a:pt x="170" y="97"/>
                  </a:lnTo>
                  <a:lnTo>
                    <a:pt x="168" y="101"/>
                  </a:lnTo>
                  <a:lnTo>
                    <a:pt x="164" y="105"/>
                  </a:lnTo>
                  <a:lnTo>
                    <a:pt x="163" y="109"/>
                  </a:lnTo>
                  <a:lnTo>
                    <a:pt x="162" y="113"/>
                  </a:lnTo>
                  <a:lnTo>
                    <a:pt x="161" y="117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7" y="122"/>
                  </a:lnTo>
                  <a:lnTo>
                    <a:pt x="169" y="123"/>
                  </a:lnTo>
                  <a:lnTo>
                    <a:pt x="270" y="123"/>
                  </a:lnTo>
                  <a:lnTo>
                    <a:pt x="265" y="114"/>
                  </a:lnTo>
                  <a:lnTo>
                    <a:pt x="262" y="105"/>
                  </a:lnTo>
                  <a:lnTo>
                    <a:pt x="258" y="96"/>
                  </a:lnTo>
                  <a:lnTo>
                    <a:pt x="257" y="86"/>
                  </a:lnTo>
                  <a:lnTo>
                    <a:pt x="256" y="76"/>
                  </a:lnTo>
                  <a:lnTo>
                    <a:pt x="256" y="68"/>
                  </a:lnTo>
                  <a:lnTo>
                    <a:pt x="257" y="61"/>
                  </a:lnTo>
                  <a:lnTo>
                    <a:pt x="258" y="52"/>
                  </a:lnTo>
                  <a:lnTo>
                    <a:pt x="261" y="43"/>
                  </a:lnTo>
                  <a:lnTo>
                    <a:pt x="264" y="34"/>
                  </a:lnTo>
                  <a:lnTo>
                    <a:pt x="268" y="26"/>
                  </a:lnTo>
                  <a:lnTo>
                    <a:pt x="271" y="21"/>
                  </a:lnTo>
                  <a:lnTo>
                    <a:pt x="277" y="14"/>
                  </a:lnTo>
                  <a:lnTo>
                    <a:pt x="282" y="8"/>
                  </a:lnTo>
                  <a:lnTo>
                    <a:pt x="292" y="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99" name="Freeform 264">
              <a:extLst>
                <a:ext uri="{FF2B5EF4-FFF2-40B4-BE49-F238E27FC236}">
                  <a16:creationId xmlns:a16="http://schemas.microsoft.com/office/drawing/2014/main" id="{2735EF4F-C92C-4B21-A6A5-C6DE37CE5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05"/>
              <a:ext cx="162" cy="205"/>
            </a:xfrm>
            <a:custGeom>
              <a:avLst/>
              <a:gdLst>
                <a:gd name="T0" fmla="*/ 139 w 162"/>
                <a:gd name="T1" fmla="*/ 0 h 205"/>
                <a:gd name="T2" fmla="*/ 124 w 162"/>
                <a:gd name="T3" fmla="*/ 1 h 205"/>
                <a:gd name="T4" fmla="*/ 114 w 162"/>
                <a:gd name="T5" fmla="*/ 3 h 205"/>
                <a:gd name="T6" fmla="*/ 107 w 162"/>
                <a:gd name="T7" fmla="*/ 6 h 205"/>
                <a:gd name="T8" fmla="*/ 100 w 162"/>
                <a:gd name="T9" fmla="*/ 8 h 205"/>
                <a:gd name="T10" fmla="*/ 92 w 162"/>
                <a:gd name="T11" fmla="*/ 12 h 205"/>
                <a:gd name="T12" fmla="*/ 82 w 162"/>
                <a:gd name="T13" fmla="*/ 17 h 205"/>
                <a:gd name="T14" fmla="*/ 72 w 162"/>
                <a:gd name="T15" fmla="*/ 24 h 205"/>
                <a:gd name="T16" fmla="*/ 64 w 162"/>
                <a:gd name="T17" fmla="*/ 32 h 205"/>
                <a:gd name="T18" fmla="*/ 57 w 162"/>
                <a:gd name="T19" fmla="*/ 38 h 205"/>
                <a:gd name="T20" fmla="*/ 50 w 162"/>
                <a:gd name="T21" fmla="*/ 47 h 205"/>
                <a:gd name="T22" fmla="*/ 44 w 162"/>
                <a:gd name="T23" fmla="*/ 55 h 205"/>
                <a:gd name="T24" fmla="*/ 37 w 162"/>
                <a:gd name="T25" fmla="*/ 64 h 205"/>
                <a:gd name="T26" fmla="*/ 31 w 162"/>
                <a:gd name="T27" fmla="*/ 75 h 205"/>
                <a:gd name="T28" fmla="*/ 25 w 162"/>
                <a:gd name="T29" fmla="*/ 86 h 205"/>
                <a:gd name="T30" fmla="*/ 21 w 162"/>
                <a:gd name="T31" fmla="*/ 97 h 205"/>
                <a:gd name="T32" fmla="*/ 15 w 162"/>
                <a:gd name="T33" fmla="*/ 110 h 205"/>
                <a:gd name="T34" fmla="*/ 12 w 162"/>
                <a:gd name="T35" fmla="*/ 124 h 205"/>
                <a:gd name="T36" fmla="*/ 8 w 162"/>
                <a:gd name="T37" fmla="*/ 137 h 205"/>
                <a:gd name="T38" fmla="*/ 5 w 162"/>
                <a:gd name="T39" fmla="*/ 150 h 205"/>
                <a:gd name="T40" fmla="*/ 3 w 162"/>
                <a:gd name="T41" fmla="*/ 163 h 205"/>
                <a:gd name="T42" fmla="*/ 1 w 162"/>
                <a:gd name="T43" fmla="*/ 177 h 205"/>
                <a:gd name="T44" fmla="*/ 0 w 162"/>
                <a:gd name="T45" fmla="*/ 204 h 205"/>
                <a:gd name="T46" fmla="*/ 16 w 162"/>
                <a:gd name="T47" fmla="*/ 204 h 205"/>
                <a:gd name="T48" fmla="*/ 16 w 162"/>
                <a:gd name="T49" fmla="*/ 195 h 205"/>
                <a:gd name="T50" fmla="*/ 17 w 162"/>
                <a:gd name="T51" fmla="*/ 182 h 205"/>
                <a:gd name="T52" fmla="*/ 18 w 162"/>
                <a:gd name="T53" fmla="*/ 170 h 205"/>
                <a:gd name="T54" fmla="*/ 21 w 162"/>
                <a:gd name="T55" fmla="*/ 164 h 205"/>
                <a:gd name="T56" fmla="*/ 22 w 162"/>
                <a:gd name="T57" fmla="*/ 155 h 205"/>
                <a:gd name="T58" fmla="*/ 26 w 162"/>
                <a:gd name="T59" fmla="*/ 137 h 205"/>
                <a:gd name="T60" fmla="*/ 29 w 162"/>
                <a:gd name="T61" fmla="*/ 127 h 205"/>
                <a:gd name="T62" fmla="*/ 35 w 162"/>
                <a:gd name="T63" fmla="*/ 115 h 205"/>
                <a:gd name="T64" fmla="*/ 41 w 162"/>
                <a:gd name="T65" fmla="*/ 104 h 205"/>
                <a:gd name="T66" fmla="*/ 49 w 162"/>
                <a:gd name="T67" fmla="*/ 94 h 205"/>
                <a:gd name="T68" fmla="*/ 56 w 162"/>
                <a:gd name="T69" fmla="*/ 84 h 205"/>
                <a:gd name="T70" fmla="*/ 64 w 162"/>
                <a:gd name="T71" fmla="*/ 76 h 205"/>
                <a:gd name="T72" fmla="*/ 72 w 162"/>
                <a:gd name="T73" fmla="*/ 67 h 205"/>
                <a:gd name="T74" fmla="*/ 81 w 162"/>
                <a:gd name="T75" fmla="*/ 60 h 205"/>
                <a:gd name="T76" fmla="*/ 91 w 162"/>
                <a:gd name="T77" fmla="*/ 53 h 205"/>
                <a:gd name="T78" fmla="*/ 97 w 162"/>
                <a:gd name="T79" fmla="*/ 50 h 205"/>
                <a:gd name="T80" fmla="*/ 108 w 162"/>
                <a:gd name="T81" fmla="*/ 44 h 205"/>
                <a:gd name="T82" fmla="*/ 114 w 162"/>
                <a:gd name="T83" fmla="*/ 41 h 205"/>
                <a:gd name="T84" fmla="*/ 122 w 162"/>
                <a:gd name="T85" fmla="*/ 38 h 205"/>
                <a:gd name="T86" fmla="*/ 131 w 162"/>
                <a:gd name="T87" fmla="*/ 34 h 205"/>
                <a:gd name="T88" fmla="*/ 145 w 162"/>
                <a:gd name="T89" fmla="*/ 31 h 205"/>
                <a:gd name="T90" fmla="*/ 161 w 162"/>
                <a:gd name="T91" fmla="*/ 26 h 205"/>
                <a:gd name="T92" fmla="*/ 151 w 162"/>
                <a:gd name="T93" fmla="*/ 26 h 205"/>
                <a:gd name="T94" fmla="*/ 145 w 162"/>
                <a:gd name="T95" fmla="*/ 24 h 205"/>
                <a:gd name="T96" fmla="*/ 141 w 162"/>
                <a:gd name="T97" fmla="*/ 22 h 205"/>
                <a:gd name="T98" fmla="*/ 138 w 162"/>
                <a:gd name="T99" fmla="*/ 18 h 205"/>
                <a:gd name="T100" fmla="*/ 136 w 162"/>
                <a:gd name="T101" fmla="*/ 13 h 205"/>
                <a:gd name="T102" fmla="*/ 136 w 162"/>
                <a:gd name="T103" fmla="*/ 8 h 205"/>
                <a:gd name="T104" fmla="*/ 137 w 162"/>
                <a:gd name="T105" fmla="*/ 4 h 205"/>
                <a:gd name="T106" fmla="*/ 139 w 162"/>
                <a:gd name="T107" fmla="*/ 0 h 2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205">
                  <a:moveTo>
                    <a:pt x="139" y="0"/>
                  </a:moveTo>
                  <a:lnTo>
                    <a:pt x="124" y="1"/>
                  </a:lnTo>
                  <a:lnTo>
                    <a:pt x="114" y="3"/>
                  </a:lnTo>
                  <a:lnTo>
                    <a:pt x="107" y="6"/>
                  </a:lnTo>
                  <a:lnTo>
                    <a:pt x="100" y="8"/>
                  </a:lnTo>
                  <a:lnTo>
                    <a:pt x="92" y="12"/>
                  </a:lnTo>
                  <a:lnTo>
                    <a:pt x="82" y="17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7" y="38"/>
                  </a:lnTo>
                  <a:lnTo>
                    <a:pt x="50" y="47"/>
                  </a:lnTo>
                  <a:lnTo>
                    <a:pt x="44" y="55"/>
                  </a:lnTo>
                  <a:lnTo>
                    <a:pt x="37" y="64"/>
                  </a:lnTo>
                  <a:lnTo>
                    <a:pt x="31" y="75"/>
                  </a:lnTo>
                  <a:lnTo>
                    <a:pt x="25" y="86"/>
                  </a:lnTo>
                  <a:lnTo>
                    <a:pt x="21" y="97"/>
                  </a:lnTo>
                  <a:lnTo>
                    <a:pt x="15" y="110"/>
                  </a:lnTo>
                  <a:lnTo>
                    <a:pt x="12" y="124"/>
                  </a:lnTo>
                  <a:lnTo>
                    <a:pt x="8" y="137"/>
                  </a:lnTo>
                  <a:lnTo>
                    <a:pt x="5" y="150"/>
                  </a:lnTo>
                  <a:lnTo>
                    <a:pt x="3" y="163"/>
                  </a:lnTo>
                  <a:lnTo>
                    <a:pt x="1" y="177"/>
                  </a:lnTo>
                  <a:lnTo>
                    <a:pt x="0" y="204"/>
                  </a:lnTo>
                  <a:lnTo>
                    <a:pt x="16" y="204"/>
                  </a:lnTo>
                  <a:lnTo>
                    <a:pt x="16" y="195"/>
                  </a:lnTo>
                  <a:lnTo>
                    <a:pt x="17" y="182"/>
                  </a:lnTo>
                  <a:lnTo>
                    <a:pt x="18" y="170"/>
                  </a:lnTo>
                  <a:lnTo>
                    <a:pt x="21" y="164"/>
                  </a:lnTo>
                  <a:lnTo>
                    <a:pt x="22" y="155"/>
                  </a:lnTo>
                  <a:lnTo>
                    <a:pt x="26" y="137"/>
                  </a:lnTo>
                  <a:lnTo>
                    <a:pt x="29" y="127"/>
                  </a:lnTo>
                  <a:lnTo>
                    <a:pt x="35" y="115"/>
                  </a:lnTo>
                  <a:lnTo>
                    <a:pt x="41" y="104"/>
                  </a:lnTo>
                  <a:lnTo>
                    <a:pt x="49" y="94"/>
                  </a:lnTo>
                  <a:lnTo>
                    <a:pt x="56" y="84"/>
                  </a:lnTo>
                  <a:lnTo>
                    <a:pt x="64" y="76"/>
                  </a:lnTo>
                  <a:lnTo>
                    <a:pt x="72" y="67"/>
                  </a:lnTo>
                  <a:lnTo>
                    <a:pt x="81" y="60"/>
                  </a:lnTo>
                  <a:lnTo>
                    <a:pt x="91" y="53"/>
                  </a:lnTo>
                  <a:lnTo>
                    <a:pt x="97" y="50"/>
                  </a:lnTo>
                  <a:lnTo>
                    <a:pt x="108" y="44"/>
                  </a:lnTo>
                  <a:lnTo>
                    <a:pt x="114" y="41"/>
                  </a:lnTo>
                  <a:lnTo>
                    <a:pt x="122" y="38"/>
                  </a:lnTo>
                  <a:lnTo>
                    <a:pt x="131" y="34"/>
                  </a:lnTo>
                  <a:lnTo>
                    <a:pt x="145" y="31"/>
                  </a:lnTo>
                  <a:lnTo>
                    <a:pt x="161" y="26"/>
                  </a:lnTo>
                  <a:lnTo>
                    <a:pt x="151" y="26"/>
                  </a:lnTo>
                  <a:lnTo>
                    <a:pt x="145" y="24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6" y="13"/>
                  </a:lnTo>
                  <a:lnTo>
                    <a:pt x="136" y="8"/>
                  </a:lnTo>
                  <a:lnTo>
                    <a:pt x="137" y="4"/>
                  </a:lnTo>
                  <a:lnTo>
                    <a:pt x="139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00" name="Freeform 265">
              <a:extLst>
                <a:ext uri="{FF2B5EF4-FFF2-40B4-BE49-F238E27FC236}">
                  <a16:creationId xmlns:a16="http://schemas.microsoft.com/office/drawing/2014/main" id="{ECD5108F-B53A-4B61-9C74-8BBEFF1A0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114"/>
              <a:ext cx="149" cy="110"/>
            </a:xfrm>
            <a:custGeom>
              <a:avLst/>
              <a:gdLst>
                <a:gd name="T0" fmla="*/ 148 w 149"/>
                <a:gd name="T1" fmla="*/ 1 h 110"/>
                <a:gd name="T2" fmla="*/ 127 w 149"/>
                <a:gd name="T3" fmla="*/ 0 h 110"/>
                <a:gd name="T4" fmla="*/ 110 w 149"/>
                <a:gd name="T5" fmla="*/ 1 h 110"/>
                <a:gd name="T6" fmla="*/ 92 w 149"/>
                <a:gd name="T7" fmla="*/ 4 h 110"/>
                <a:gd name="T8" fmla="*/ 79 w 149"/>
                <a:gd name="T9" fmla="*/ 7 h 110"/>
                <a:gd name="T10" fmla="*/ 69 w 149"/>
                <a:gd name="T11" fmla="*/ 12 h 110"/>
                <a:gd name="T12" fmla="*/ 58 w 149"/>
                <a:gd name="T13" fmla="*/ 17 h 110"/>
                <a:gd name="T14" fmla="*/ 48 w 149"/>
                <a:gd name="T15" fmla="*/ 24 h 110"/>
                <a:gd name="T16" fmla="*/ 40 w 149"/>
                <a:gd name="T17" fmla="*/ 31 h 110"/>
                <a:gd name="T18" fmla="*/ 32 w 149"/>
                <a:gd name="T19" fmla="*/ 41 h 110"/>
                <a:gd name="T20" fmla="*/ 25 w 149"/>
                <a:gd name="T21" fmla="*/ 49 h 110"/>
                <a:gd name="T22" fmla="*/ 20 w 149"/>
                <a:gd name="T23" fmla="*/ 59 h 110"/>
                <a:gd name="T24" fmla="*/ 13 w 149"/>
                <a:gd name="T25" fmla="*/ 70 h 110"/>
                <a:gd name="T26" fmla="*/ 8 w 149"/>
                <a:gd name="T27" fmla="*/ 81 h 110"/>
                <a:gd name="T28" fmla="*/ 5 w 149"/>
                <a:gd name="T29" fmla="*/ 91 h 110"/>
                <a:gd name="T30" fmla="*/ 0 w 149"/>
                <a:gd name="T31" fmla="*/ 109 h 110"/>
                <a:gd name="T32" fmla="*/ 20 w 149"/>
                <a:gd name="T33" fmla="*/ 78 h 110"/>
                <a:gd name="T34" fmla="*/ 29 w 149"/>
                <a:gd name="T35" fmla="*/ 65 h 110"/>
                <a:gd name="T36" fmla="*/ 35 w 149"/>
                <a:gd name="T37" fmla="*/ 58 h 110"/>
                <a:gd name="T38" fmla="*/ 44 w 149"/>
                <a:gd name="T39" fmla="*/ 49 h 110"/>
                <a:gd name="T40" fmla="*/ 50 w 149"/>
                <a:gd name="T41" fmla="*/ 43 h 110"/>
                <a:gd name="T42" fmla="*/ 61 w 149"/>
                <a:gd name="T43" fmla="*/ 35 h 110"/>
                <a:gd name="T44" fmla="*/ 72 w 149"/>
                <a:gd name="T45" fmla="*/ 29 h 110"/>
                <a:gd name="T46" fmla="*/ 82 w 149"/>
                <a:gd name="T47" fmla="*/ 23 h 110"/>
                <a:gd name="T48" fmla="*/ 94 w 149"/>
                <a:gd name="T49" fmla="*/ 17 h 110"/>
                <a:gd name="T50" fmla="*/ 104 w 149"/>
                <a:gd name="T51" fmla="*/ 13 h 110"/>
                <a:gd name="T52" fmla="*/ 112 w 149"/>
                <a:gd name="T53" fmla="*/ 10 h 110"/>
                <a:gd name="T54" fmla="*/ 121 w 149"/>
                <a:gd name="T55" fmla="*/ 7 h 110"/>
                <a:gd name="T56" fmla="*/ 132 w 149"/>
                <a:gd name="T57" fmla="*/ 5 h 110"/>
                <a:gd name="T58" fmla="*/ 148 w 149"/>
                <a:gd name="T59" fmla="*/ 1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9" h="110">
                  <a:moveTo>
                    <a:pt x="148" y="1"/>
                  </a:moveTo>
                  <a:lnTo>
                    <a:pt x="127" y="0"/>
                  </a:lnTo>
                  <a:lnTo>
                    <a:pt x="110" y="1"/>
                  </a:lnTo>
                  <a:lnTo>
                    <a:pt x="92" y="4"/>
                  </a:lnTo>
                  <a:lnTo>
                    <a:pt x="79" y="7"/>
                  </a:lnTo>
                  <a:lnTo>
                    <a:pt x="69" y="12"/>
                  </a:lnTo>
                  <a:lnTo>
                    <a:pt x="58" y="17"/>
                  </a:lnTo>
                  <a:lnTo>
                    <a:pt x="48" y="24"/>
                  </a:lnTo>
                  <a:lnTo>
                    <a:pt x="40" y="31"/>
                  </a:lnTo>
                  <a:lnTo>
                    <a:pt x="32" y="41"/>
                  </a:lnTo>
                  <a:lnTo>
                    <a:pt x="25" y="49"/>
                  </a:lnTo>
                  <a:lnTo>
                    <a:pt x="20" y="59"/>
                  </a:lnTo>
                  <a:lnTo>
                    <a:pt x="13" y="70"/>
                  </a:lnTo>
                  <a:lnTo>
                    <a:pt x="8" y="81"/>
                  </a:lnTo>
                  <a:lnTo>
                    <a:pt x="5" y="91"/>
                  </a:lnTo>
                  <a:lnTo>
                    <a:pt x="0" y="109"/>
                  </a:lnTo>
                  <a:lnTo>
                    <a:pt x="20" y="78"/>
                  </a:lnTo>
                  <a:lnTo>
                    <a:pt x="29" y="65"/>
                  </a:lnTo>
                  <a:lnTo>
                    <a:pt x="35" y="58"/>
                  </a:lnTo>
                  <a:lnTo>
                    <a:pt x="44" y="49"/>
                  </a:lnTo>
                  <a:lnTo>
                    <a:pt x="50" y="43"/>
                  </a:lnTo>
                  <a:lnTo>
                    <a:pt x="61" y="35"/>
                  </a:lnTo>
                  <a:lnTo>
                    <a:pt x="72" y="29"/>
                  </a:lnTo>
                  <a:lnTo>
                    <a:pt x="82" y="23"/>
                  </a:lnTo>
                  <a:lnTo>
                    <a:pt x="94" y="17"/>
                  </a:lnTo>
                  <a:lnTo>
                    <a:pt x="104" y="13"/>
                  </a:lnTo>
                  <a:lnTo>
                    <a:pt x="112" y="10"/>
                  </a:lnTo>
                  <a:lnTo>
                    <a:pt x="121" y="7"/>
                  </a:lnTo>
                  <a:lnTo>
                    <a:pt x="132" y="5"/>
                  </a:lnTo>
                  <a:lnTo>
                    <a:pt x="148" y="1"/>
                  </a:lnTo>
                </a:path>
              </a:pathLst>
            </a:cu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01" name="Line 266">
              <a:extLst>
                <a:ext uri="{FF2B5EF4-FFF2-40B4-BE49-F238E27FC236}">
                  <a16:creationId xmlns:a16="http://schemas.microsoft.com/office/drawing/2014/main" id="{13147123-AEF9-4B77-8DBE-8177C262E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" y="2116"/>
              <a:ext cx="0" cy="173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02" name="Line 267">
              <a:extLst>
                <a:ext uri="{FF2B5EF4-FFF2-40B4-BE49-F238E27FC236}">
                  <a16:creationId xmlns:a16="http://schemas.microsoft.com/office/drawing/2014/main" id="{D23ABD6E-2115-4B1D-BB9F-DF07AC3B9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2118"/>
              <a:ext cx="0" cy="174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03" name="Freeform 268">
              <a:extLst>
                <a:ext uri="{FF2B5EF4-FFF2-40B4-BE49-F238E27FC236}">
                  <a16:creationId xmlns:a16="http://schemas.microsoft.com/office/drawing/2014/main" id="{D7D94564-CF99-45E4-BB60-BB7BD26C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145"/>
              <a:ext cx="28" cy="17"/>
            </a:xfrm>
            <a:custGeom>
              <a:avLst/>
              <a:gdLst>
                <a:gd name="T0" fmla="*/ 24 w 28"/>
                <a:gd name="T1" fmla="*/ 0 h 17"/>
                <a:gd name="T2" fmla="*/ 0 w 28"/>
                <a:gd name="T3" fmla="*/ 0 h 17"/>
                <a:gd name="T4" fmla="*/ 0 w 28"/>
                <a:gd name="T5" fmla="*/ 8 h 17"/>
                <a:gd name="T6" fmla="*/ 10 w 28"/>
                <a:gd name="T7" fmla="*/ 8 h 17"/>
                <a:gd name="T8" fmla="*/ 13 w 28"/>
                <a:gd name="T9" fmla="*/ 12 h 17"/>
                <a:gd name="T10" fmla="*/ 15 w 28"/>
                <a:gd name="T11" fmla="*/ 14 h 17"/>
                <a:gd name="T12" fmla="*/ 18 w 28"/>
                <a:gd name="T13" fmla="*/ 16 h 17"/>
                <a:gd name="T14" fmla="*/ 20 w 28"/>
                <a:gd name="T15" fmla="*/ 14 h 17"/>
                <a:gd name="T16" fmla="*/ 24 w 28"/>
                <a:gd name="T17" fmla="*/ 12 h 17"/>
                <a:gd name="T18" fmla="*/ 25 w 28"/>
                <a:gd name="T19" fmla="*/ 11 h 17"/>
                <a:gd name="T20" fmla="*/ 26 w 28"/>
                <a:gd name="T21" fmla="*/ 8 h 17"/>
                <a:gd name="T22" fmla="*/ 26 w 28"/>
                <a:gd name="T23" fmla="*/ 3 h 17"/>
                <a:gd name="T24" fmla="*/ 27 w 28"/>
                <a:gd name="T25" fmla="*/ 0 h 17"/>
                <a:gd name="T26" fmla="*/ 24 w 28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17">
                  <a:moveTo>
                    <a:pt x="2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24" y="0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4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04" name="Rectangle 269">
              <a:extLst>
                <a:ext uri="{FF2B5EF4-FFF2-40B4-BE49-F238E27FC236}">
                  <a16:creationId xmlns:a16="http://schemas.microsoft.com/office/drawing/2014/main" id="{2BC74FAA-1B13-4327-95C2-DBA923ED0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2111"/>
              <a:ext cx="206" cy="7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05" name="Rectangle 270">
              <a:extLst>
                <a:ext uri="{FF2B5EF4-FFF2-40B4-BE49-F238E27FC236}">
                  <a16:creationId xmlns:a16="http://schemas.microsoft.com/office/drawing/2014/main" id="{0414AD8B-9070-4E4D-A138-9729D3465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2115"/>
              <a:ext cx="179" cy="7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06" name="Rectangle 271">
              <a:extLst>
                <a:ext uri="{FF2B5EF4-FFF2-40B4-BE49-F238E27FC236}">
                  <a16:creationId xmlns:a16="http://schemas.microsoft.com/office/drawing/2014/main" id="{F424FC89-5CB4-4A6A-85E0-F1EBCDA4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145"/>
              <a:ext cx="141" cy="114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07" name="Rectangle 272">
              <a:extLst>
                <a:ext uri="{FF2B5EF4-FFF2-40B4-BE49-F238E27FC236}">
                  <a16:creationId xmlns:a16="http://schemas.microsoft.com/office/drawing/2014/main" id="{A23059D1-BA4C-46E8-9E1C-117CE99B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2145"/>
              <a:ext cx="7" cy="10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08" name="Rectangle 273">
              <a:extLst>
                <a:ext uri="{FF2B5EF4-FFF2-40B4-BE49-F238E27FC236}">
                  <a16:creationId xmlns:a16="http://schemas.microsoft.com/office/drawing/2014/main" id="{D8B961A2-1552-42ED-AE58-E68EB56A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44"/>
              <a:ext cx="5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09" name="Rectangle 274">
              <a:extLst>
                <a:ext uri="{FF2B5EF4-FFF2-40B4-BE49-F238E27FC236}">
                  <a16:creationId xmlns:a16="http://schemas.microsoft.com/office/drawing/2014/main" id="{981BE7A5-AE5C-4132-B5FF-EF231F9B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44"/>
              <a:ext cx="6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10" name="Rectangle 275">
              <a:extLst>
                <a:ext uri="{FF2B5EF4-FFF2-40B4-BE49-F238E27FC236}">
                  <a16:creationId xmlns:a16="http://schemas.microsoft.com/office/drawing/2014/main" id="{3ABED344-4A49-473C-8547-B8011342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" y="2144"/>
              <a:ext cx="5" cy="103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11" name="Rectangle 276">
              <a:extLst>
                <a:ext uri="{FF2B5EF4-FFF2-40B4-BE49-F238E27FC236}">
                  <a16:creationId xmlns:a16="http://schemas.microsoft.com/office/drawing/2014/main" id="{3B4F9CC1-6BCC-4870-8D8C-94334C907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2122"/>
              <a:ext cx="3" cy="9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12" name="Freeform 277">
              <a:extLst>
                <a:ext uri="{FF2B5EF4-FFF2-40B4-BE49-F238E27FC236}">
                  <a16:creationId xmlns:a16="http://schemas.microsoft.com/office/drawing/2014/main" id="{5A36AFE8-E376-4503-B6C8-37800FF91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118"/>
              <a:ext cx="44" cy="103"/>
            </a:xfrm>
            <a:custGeom>
              <a:avLst/>
              <a:gdLst>
                <a:gd name="T0" fmla="*/ 43 w 44"/>
                <a:gd name="T1" fmla="*/ 0 h 103"/>
                <a:gd name="T2" fmla="*/ 35 w 44"/>
                <a:gd name="T3" fmla="*/ 1 h 103"/>
                <a:gd name="T4" fmla="*/ 29 w 44"/>
                <a:gd name="T5" fmla="*/ 4 h 103"/>
                <a:gd name="T6" fmla="*/ 23 w 44"/>
                <a:gd name="T7" fmla="*/ 7 h 103"/>
                <a:gd name="T8" fmla="*/ 18 w 44"/>
                <a:gd name="T9" fmla="*/ 11 h 103"/>
                <a:gd name="T10" fmla="*/ 12 w 44"/>
                <a:gd name="T11" fmla="*/ 17 h 103"/>
                <a:gd name="T12" fmla="*/ 8 w 44"/>
                <a:gd name="T13" fmla="*/ 23 h 103"/>
                <a:gd name="T14" fmla="*/ 4 w 44"/>
                <a:gd name="T15" fmla="*/ 29 h 103"/>
                <a:gd name="T16" fmla="*/ 2 w 44"/>
                <a:gd name="T17" fmla="*/ 39 h 103"/>
                <a:gd name="T18" fmla="*/ 1 w 44"/>
                <a:gd name="T19" fmla="*/ 46 h 103"/>
                <a:gd name="T20" fmla="*/ 0 w 44"/>
                <a:gd name="T21" fmla="*/ 56 h 103"/>
                <a:gd name="T22" fmla="*/ 1 w 44"/>
                <a:gd name="T23" fmla="*/ 64 h 103"/>
                <a:gd name="T24" fmla="*/ 4 w 44"/>
                <a:gd name="T25" fmla="*/ 74 h 103"/>
                <a:gd name="T26" fmla="*/ 8 w 44"/>
                <a:gd name="T27" fmla="*/ 82 h 103"/>
                <a:gd name="T28" fmla="*/ 14 w 44"/>
                <a:gd name="T29" fmla="*/ 89 h 103"/>
                <a:gd name="T30" fmla="*/ 20 w 44"/>
                <a:gd name="T31" fmla="*/ 95 h 103"/>
                <a:gd name="T32" fmla="*/ 26 w 44"/>
                <a:gd name="T33" fmla="*/ 98 h 103"/>
                <a:gd name="T34" fmla="*/ 32 w 44"/>
                <a:gd name="T35" fmla="*/ 101 h 103"/>
                <a:gd name="T36" fmla="*/ 38 w 44"/>
                <a:gd name="T37" fmla="*/ 101 h 103"/>
                <a:gd name="T38" fmla="*/ 43 w 44"/>
                <a:gd name="T39" fmla="*/ 102 h 103"/>
                <a:gd name="T40" fmla="*/ 43 w 44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103">
                  <a:moveTo>
                    <a:pt x="43" y="0"/>
                  </a:moveTo>
                  <a:lnTo>
                    <a:pt x="35" y="1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8" y="11"/>
                  </a:lnTo>
                  <a:lnTo>
                    <a:pt x="12" y="17"/>
                  </a:lnTo>
                  <a:lnTo>
                    <a:pt x="8" y="23"/>
                  </a:lnTo>
                  <a:lnTo>
                    <a:pt x="4" y="29"/>
                  </a:lnTo>
                  <a:lnTo>
                    <a:pt x="2" y="39"/>
                  </a:lnTo>
                  <a:lnTo>
                    <a:pt x="1" y="46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4" y="74"/>
                  </a:lnTo>
                  <a:lnTo>
                    <a:pt x="8" y="82"/>
                  </a:lnTo>
                  <a:lnTo>
                    <a:pt x="14" y="89"/>
                  </a:lnTo>
                  <a:lnTo>
                    <a:pt x="20" y="95"/>
                  </a:lnTo>
                  <a:lnTo>
                    <a:pt x="26" y="98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43" y="102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3" name="Oval 278">
              <a:extLst>
                <a:ext uri="{FF2B5EF4-FFF2-40B4-BE49-F238E27FC236}">
                  <a16:creationId xmlns:a16="http://schemas.microsoft.com/office/drawing/2014/main" id="{55777040-646D-4E06-869F-39B7CE2DA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" y="2135"/>
              <a:ext cx="129" cy="159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14" name="Oval 279">
              <a:extLst>
                <a:ext uri="{FF2B5EF4-FFF2-40B4-BE49-F238E27FC236}">
                  <a16:creationId xmlns:a16="http://schemas.microsoft.com/office/drawing/2014/main" id="{AFB7D0E0-E94F-46A9-8B2A-E3EF2DED1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156"/>
              <a:ext cx="95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15" name="Oval 280">
              <a:extLst>
                <a:ext uri="{FF2B5EF4-FFF2-40B4-BE49-F238E27FC236}">
                  <a16:creationId xmlns:a16="http://schemas.microsoft.com/office/drawing/2014/main" id="{851711BC-2C91-45BE-A729-E1CA071A6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2171"/>
              <a:ext cx="71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16" name="Line 281">
              <a:extLst>
                <a:ext uri="{FF2B5EF4-FFF2-40B4-BE49-F238E27FC236}">
                  <a16:creationId xmlns:a16="http://schemas.microsoft.com/office/drawing/2014/main" id="{67CD8301-DF75-40B0-94C0-1D3FCB592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0" y="2178"/>
              <a:ext cx="21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7" name="Line 282">
              <a:extLst>
                <a:ext uri="{FF2B5EF4-FFF2-40B4-BE49-F238E27FC236}">
                  <a16:creationId xmlns:a16="http://schemas.microsoft.com/office/drawing/2014/main" id="{263B39B3-0FCE-4B5A-AE1B-9CEA23CFA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1" y="2172"/>
              <a:ext cx="0" cy="4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8" name="Line 283">
              <a:extLst>
                <a:ext uri="{FF2B5EF4-FFF2-40B4-BE49-F238E27FC236}">
                  <a16:creationId xmlns:a16="http://schemas.microsoft.com/office/drawing/2014/main" id="{312C4753-3B82-428B-9DFE-C4BB0F01F7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12" y="2178"/>
              <a:ext cx="17" cy="3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9" name="Line 284">
              <a:extLst>
                <a:ext uri="{FF2B5EF4-FFF2-40B4-BE49-F238E27FC236}">
                  <a16:creationId xmlns:a16="http://schemas.microsoft.com/office/drawing/2014/main" id="{55046220-AE53-458E-9F27-91889ED87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99" y="2192"/>
              <a:ext cx="30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0" name="Line 285">
              <a:extLst>
                <a:ext uri="{FF2B5EF4-FFF2-40B4-BE49-F238E27FC236}">
                  <a16:creationId xmlns:a16="http://schemas.microsoft.com/office/drawing/2014/main" id="{FB0F8639-87CC-495D-BE6B-70E61E210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1" y="2194"/>
              <a:ext cx="32" cy="2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1" name="Line 286">
              <a:extLst>
                <a:ext uri="{FF2B5EF4-FFF2-40B4-BE49-F238E27FC236}">
                  <a16:creationId xmlns:a16="http://schemas.microsoft.com/office/drawing/2014/main" id="{41900364-DD46-45C4-A466-9E5717C5B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0" y="2217"/>
              <a:ext cx="21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2" name="Line 287">
              <a:extLst>
                <a:ext uri="{FF2B5EF4-FFF2-40B4-BE49-F238E27FC236}">
                  <a16:creationId xmlns:a16="http://schemas.microsoft.com/office/drawing/2014/main" id="{8B50A7AC-15FC-471D-AC2F-0985DF819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2" y="2217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3" name="Line 288">
              <a:extLst>
                <a:ext uri="{FF2B5EF4-FFF2-40B4-BE49-F238E27FC236}">
                  <a16:creationId xmlns:a16="http://schemas.microsoft.com/office/drawing/2014/main" id="{9B5B39FD-DD54-41AD-B93D-BA81ECC8C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2" y="2218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4" name="Line 289">
              <a:extLst>
                <a:ext uri="{FF2B5EF4-FFF2-40B4-BE49-F238E27FC236}">
                  <a16:creationId xmlns:a16="http://schemas.microsoft.com/office/drawing/2014/main" id="{CD18727A-1B14-45A4-BF89-67268E9A5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9" y="2214"/>
              <a:ext cx="31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5" name="Line 290">
              <a:extLst>
                <a:ext uri="{FF2B5EF4-FFF2-40B4-BE49-F238E27FC236}">
                  <a16:creationId xmlns:a16="http://schemas.microsoft.com/office/drawing/2014/main" id="{0D354C16-6971-4CCF-A338-5556BC915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2213"/>
              <a:ext cx="30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6" name="Line 291">
              <a:extLst>
                <a:ext uri="{FF2B5EF4-FFF2-40B4-BE49-F238E27FC236}">
                  <a16:creationId xmlns:a16="http://schemas.microsoft.com/office/drawing/2014/main" id="{489BC625-6122-4174-A62A-72CB14AE1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92" y="2214"/>
              <a:ext cx="76" cy="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27" name="Oval 292">
              <a:extLst>
                <a:ext uri="{FF2B5EF4-FFF2-40B4-BE49-F238E27FC236}">
                  <a16:creationId xmlns:a16="http://schemas.microsoft.com/office/drawing/2014/main" id="{3AF73F53-6F03-44AE-9C2F-586B56B82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2194"/>
              <a:ext cx="30" cy="40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28" name="Oval 293">
              <a:extLst>
                <a:ext uri="{FF2B5EF4-FFF2-40B4-BE49-F238E27FC236}">
                  <a16:creationId xmlns:a16="http://schemas.microsoft.com/office/drawing/2014/main" id="{7CF9D912-BEDD-4B4F-BE20-FFAEA56EE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202"/>
              <a:ext cx="17" cy="24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29" name="Arc 294">
              <a:extLst>
                <a:ext uri="{FF2B5EF4-FFF2-40B4-BE49-F238E27FC236}">
                  <a16:creationId xmlns:a16="http://schemas.microsoft.com/office/drawing/2014/main" id="{B72D1E88-1AF8-45FD-8306-4574FD8C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189"/>
              <a:ext cx="200" cy="122"/>
            </a:xfrm>
            <a:custGeom>
              <a:avLst/>
              <a:gdLst>
                <a:gd name="T0" fmla="*/ 0 w 43197"/>
                <a:gd name="T1" fmla="*/ 0 h 21600"/>
                <a:gd name="T2" fmla="*/ 0 w 43197"/>
                <a:gd name="T3" fmla="*/ 0 h 21600"/>
                <a:gd name="T4" fmla="*/ 0 w 431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7" h="21600" fill="none" extrusionOk="0">
                  <a:moveTo>
                    <a:pt x="-1" y="21245"/>
                  </a:moveTo>
                  <a:cubicBezTo>
                    <a:pt x="193" y="9456"/>
                    <a:pt x="980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</a:path>
                <a:path w="43197" h="21600" stroke="0" extrusionOk="0">
                  <a:moveTo>
                    <a:pt x="-1" y="21245"/>
                  </a:moveTo>
                  <a:cubicBezTo>
                    <a:pt x="193" y="9456"/>
                    <a:pt x="9805" y="-1"/>
                    <a:pt x="21597" y="0"/>
                  </a:cubicBezTo>
                  <a:cubicBezTo>
                    <a:pt x="33526" y="0"/>
                    <a:pt x="43197" y="9670"/>
                    <a:pt x="43197" y="21600"/>
                  </a:cubicBezTo>
                  <a:lnTo>
                    <a:pt x="21597" y="21600"/>
                  </a:lnTo>
                  <a:lnTo>
                    <a:pt x="-1" y="21245"/>
                  </a:lnTo>
                  <a:close/>
                </a:path>
              </a:pathLst>
            </a:custGeom>
            <a:solidFill>
              <a:srgbClr val="20202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30" name="Freeform 295">
              <a:extLst>
                <a:ext uri="{FF2B5EF4-FFF2-40B4-BE49-F238E27FC236}">
                  <a16:creationId xmlns:a16="http://schemas.microsoft.com/office/drawing/2014/main" id="{429B9880-93B8-497B-8ADC-4054E3042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154"/>
              <a:ext cx="255" cy="156"/>
            </a:xfrm>
            <a:custGeom>
              <a:avLst/>
              <a:gdLst>
                <a:gd name="T0" fmla="*/ 253 w 255"/>
                <a:gd name="T1" fmla="*/ 119 h 156"/>
                <a:gd name="T2" fmla="*/ 250 w 255"/>
                <a:gd name="T3" fmla="*/ 106 h 156"/>
                <a:gd name="T4" fmla="*/ 244 w 255"/>
                <a:gd name="T5" fmla="*/ 90 h 156"/>
                <a:gd name="T6" fmla="*/ 239 w 255"/>
                <a:gd name="T7" fmla="*/ 77 h 156"/>
                <a:gd name="T8" fmla="*/ 232 w 255"/>
                <a:gd name="T9" fmla="*/ 64 h 156"/>
                <a:gd name="T10" fmla="*/ 222 w 255"/>
                <a:gd name="T11" fmla="*/ 50 h 156"/>
                <a:gd name="T12" fmla="*/ 212 w 255"/>
                <a:gd name="T13" fmla="*/ 37 h 156"/>
                <a:gd name="T14" fmla="*/ 201 w 255"/>
                <a:gd name="T15" fmla="*/ 27 h 156"/>
                <a:gd name="T16" fmla="*/ 190 w 255"/>
                <a:gd name="T17" fmla="*/ 19 h 156"/>
                <a:gd name="T18" fmla="*/ 177 w 255"/>
                <a:gd name="T19" fmla="*/ 11 h 156"/>
                <a:gd name="T20" fmla="*/ 165 w 255"/>
                <a:gd name="T21" fmla="*/ 6 h 156"/>
                <a:gd name="T22" fmla="*/ 150 w 255"/>
                <a:gd name="T23" fmla="*/ 2 h 156"/>
                <a:gd name="T24" fmla="*/ 132 w 255"/>
                <a:gd name="T25" fmla="*/ 0 h 156"/>
                <a:gd name="T26" fmla="*/ 119 w 255"/>
                <a:gd name="T27" fmla="*/ 0 h 156"/>
                <a:gd name="T28" fmla="*/ 105 w 255"/>
                <a:gd name="T29" fmla="*/ 3 h 156"/>
                <a:gd name="T30" fmla="*/ 93 w 255"/>
                <a:gd name="T31" fmla="*/ 6 h 156"/>
                <a:gd name="T32" fmla="*/ 80 w 255"/>
                <a:gd name="T33" fmla="*/ 11 h 156"/>
                <a:gd name="T34" fmla="*/ 66 w 255"/>
                <a:gd name="T35" fmla="*/ 19 h 156"/>
                <a:gd name="T36" fmla="*/ 56 w 255"/>
                <a:gd name="T37" fmla="*/ 28 h 156"/>
                <a:gd name="T38" fmla="*/ 47 w 255"/>
                <a:gd name="T39" fmla="*/ 36 h 156"/>
                <a:gd name="T40" fmla="*/ 38 w 255"/>
                <a:gd name="T41" fmla="*/ 46 h 156"/>
                <a:gd name="T42" fmla="*/ 30 w 255"/>
                <a:gd name="T43" fmla="*/ 57 h 156"/>
                <a:gd name="T44" fmla="*/ 23 w 255"/>
                <a:gd name="T45" fmla="*/ 68 h 156"/>
                <a:gd name="T46" fmla="*/ 16 w 255"/>
                <a:gd name="T47" fmla="*/ 79 h 156"/>
                <a:gd name="T48" fmla="*/ 10 w 255"/>
                <a:gd name="T49" fmla="*/ 94 h 156"/>
                <a:gd name="T50" fmla="*/ 7 w 255"/>
                <a:gd name="T51" fmla="*/ 108 h 156"/>
                <a:gd name="T52" fmla="*/ 2 w 255"/>
                <a:gd name="T53" fmla="*/ 128 h 156"/>
                <a:gd name="T54" fmla="*/ 0 w 255"/>
                <a:gd name="T55" fmla="*/ 144 h 156"/>
                <a:gd name="T56" fmla="*/ 0 w 255"/>
                <a:gd name="T57" fmla="*/ 155 h 156"/>
                <a:gd name="T58" fmla="*/ 52 w 255"/>
                <a:gd name="T59" fmla="*/ 147 h 156"/>
                <a:gd name="T60" fmla="*/ 53 w 255"/>
                <a:gd name="T61" fmla="*/ 130 h 156"/>
                <a:gd name="T62" fmla="*/ 56 w 255"/>
                <a:gd name="T63" fmla="*/ 116 h 156"/>
                <a:gd name="T64" fmla="*/ 60 w 255"/>
                <a:gd name="T65" fmla="*/ 105 h 156"/>
                <a:gd name="T66" fmla="*/ 64 w 255"/>
                <a:gd name="T67" fmla="*/ 95 h 156"/>
                <a:gd name="T68" fmla="*/ 69 w 255"/>
                <a:gd name="T69" fmla="*/ 85 h 156"/>
                <a:gd name="T70" fmla="*/ 78 w 255"/>
                <a:gd name="T71" fmla="*/ 72 h 156"/>
                <a:gd name="T72" fmla="*/ 90 w 255"/>
                <a:gd name="T73" fmla="*/ 60 h 156"/>
                <a:gd name="T74" fmla="*/ 103 w 255"/>
                <a:gd name="T75" fmla="*/ 51 h 156"/>
                <a:gd name="T76" fmla="*/ 118 w 255"/>
                <a:gd name="T77" fmla="*/ 43 h 156"/>
                <a:gd name="T78" fmla="*/ 132 w 255"/>
                <a:gd name="T79" fmla="*/ 40 h 156"/>
                <a:gd name="T80" fmla="*/ 150 w 255"/>
                <a:gd name="T81" fmla="*/ 39 h 156"/>
                <a:gd name="T82" fmla="*/ 163 w 255"/>
                <a:gd name="T83" fmla="*/ 40 h 156"/>
                <a:gd name="T84" fmla="*/ 180 w 255"/>
                <a:gd name="T85" fmla="*/ 46 h 156"/>
                <a:gd name="T86" fmla="*/ 191 w 255"/>
                <a:gd name="T87" fmla="*/ 52 h 156"/>
                <a:gd name="T88" fmla="*/ 202 w 255"/>
                <a:gd name="T89" fmla="*/ 60 h 156"/>
                <a:gd name="T90" fmla="*/ 212 w 255"/>
                <a:gd name="T91" fmla="*/ 70 h 156"/>
                <a:gd name="T92" fmla="*/ 219 w 255"/>
                <a:gd name="T93" fmla="*/ 80 h 156"/>
                <a:gd name="T94" fmla="*/ 227 w 255"/>
                <a:gd name="T95" fmla="*/ 91 h 156"/>
                <a:gd name="T96" fmla="*/ 232 w 255"/>
                <a:gd name="T97" fmla="*/ 102 h 156"/>
                <a:gd name="T98" fmla="*/ 235 w 255"/>
                <a:gd name="T99" fmla="*/ 113 h 156"/>
                <a:gd name="T100" fmla="*/ 239 w 255"/>
                <a:gd name="T101" fmla="*/ 128 h 1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5" h="156">
                  <a:moveTo>
                    <a:pt x="254" y="128"/>
                  </a:moveTo>
                  <a:lnTo>
                    <a:pt x="253" y="119"/>
                  </a:lnTo>
                  <a:lnTo>
                    <a:pt x="251" y="113"/>
                  </a:lnTo>
                  <a:lnTo>
                    <a:pt x="250" y="106"/>
                  </a:lnTo>
                  <a:lnTo>
                    <a:pt x="247" y="98"/>
                  </a:lnTo>
                  <a:lnTo>
                    <a:pt x="244" y="90"/>
                  </a:lnTo>
                  <a:lnTo>
                    <a:pt x="242" y="84"/>
                  </a:lnTo>
                  <a:lnTo>
                    <a:pt x="239" y="77"/>
                  </a:lnTo>
                  <a:lnTo>
                    <a:pt x="235" y="70"/>
                  </a:lnTo>
                  <a:lnTo>
                    <a:pt x="232" y="64"/>
                  </a:lnTo>
                  <a:lnTo>
                    <a:pt x="228" y="57"/>
                  </a:lnTo>
                  <a:lnTo>
                    <a:pt x="222" y="50"/>
                  </a:lnTo>
                  <a:lnTo>
                    <a:pt x="216" y="42"/>
                  </a:lnTo>
                  <a:lnTo>
                    <a:pt x="212" y="37"/>
                  </a:lnTo>
                  <a:lnTo>
                    <a:pt x="206" y="32"/>
                  </a:lnTo>
                  <a:lnTo>
                    <a:pt x="201" y="27"/>
                  </a:lnTo>
                  <a:lnTo>
                    <a:pt x="195" y="23"/>
                  </a:lnTo>
                  <a:lnTo>
                    <a:pt x="190" y="19"/>
                  </a:lnTo>
                  <a:lnTo>
                    <a:pt x="183" y="15"/>
                  </a:lnTo>
                  <a:lnTo>
                    <a:pt x="177" y="11"/>
                  </a:lnTo>
                  <a:lnTo>
                    <a:pt x="170" y="9"/>
                  </a:lnTo>
                  <a:lnTo>
                    <a:pt x="165" y="6"/>
                  </a:lnTo>
                  <a:lnTo>
                    <a:pt x="157" y="4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19" y="0"/>
                  </a:lnTo>
                  <a:lnTo>
                    <a:pt x="113" y="1"/>
                  </a:lnTo>
                  <a:lnTo>
                    <a:pt x="105" y="3"/>
                  </a:lnTo>
                  <a:lnTo>
                    <a:pt x="100" y="4"/>
                  </a:lnTo>
                  <a:lnTo>
                    <a:pt x="93" y="6"/>
                  </a:lnTo>
                  <a:lnTo>
                    <a:pt x="87" y="9"/>
                  </a:lnTo>
                  <a:lnTo>
                    <a:pt x="80" y="11"/>
                  </a:lnTo>
                  <a:lnTo>
                    <a:pt x="73" y="16"/>
                  </a:lnTo>
                  <a:lnTo>
                    <a:pt x="66" y="19"/>
                  </a:lnTo>
                  <a:lnTo>
                    <a:pt x="61" y="24"/>
                  </a:lnTo>
                  <a:lnTo>
                    <a:pt x="56" y="28"/>
                  </a:lnTo>
                  <a:lnTo>
                    <a:pt x="51" y="32"/>
                  </a:lnTo>
                  <a:lnTo>
                    <a:pt x="47" y="36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4" y="52"/>
                  </a:lnTo>
                  <a:lnTo>
                    <a:pt x="30" y="57"/>
                  </a:lnTo>
                  <a:lnTo>
                    <a:pt x="26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6" y="79"/>
                  </a:lnTo>
                  <a:lnTo>
                    <a:pt x="13" y="87"/>
                  </a:lnTo>
                  <a:lnTo>
                    <a:pt x="10" y="94"/>
                  </a:lnTo>
                  <a:lnTo>
                    <a:pt x="8" y="101"/>
                  </a:lnTo>
                  <a:lnTo>
                    <a:pt x="7" y="108"/>
                  </a:lnTo>
                  <a:lnTo>
                    <a:pt x="4" y="118"/>
                  </a:lnTo>
                  <a:lnTo>
                    <a:pt x="2" y="12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52" y="155"/>
                  </a:lnTo>
                  <a:lnTo>
                    <a:pt x="52" y="147"/>
                  </a:lnTo>
                  <a:lnTo>
                    <a:pt x="53" y="138"/>
                  </a:lnTo>
                  <a:lnTo>
                    <a:pt x="53" y="130"/>
                  </a:lnTo>
                  <a:lnTo>
                    <a:pt x="55" y="122"/>
                  </a:lnTo>
                  <a:lnTo>
                    <a:pt x="56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2" y="99"/>
                  </a:lnTo>
                  <a:lnTo>
                    <a:pt x="64" y="95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73" y="80"/>
                  </a:lnTo>
                  <a:lnTo>
                    <a:pt x="78" y="72"/>
                  </a:lnTo>
                  <a:lnTo>
                    <a:pt x="85" y="66"/>
                  </a:lnTo>
                  <a:lnTo>
                    <a:pt x="90" y="60"/>
                  </a:lnTo>
                  <a:lnTo>
                    <a:pt x="97" y="55"/>
                  </a:lnTo>
                  <a:lnTo>
                    <a:pt x="103" y="51"/>
                  </a:lnTo>
                  <a:lnTo>
                    <a:pt x="111" y="47"/>
                  </a:lnTo>
                  <a:lnTo>
                    <a:pt x="118" y="43"/>
                  </a:lnTo>
                  <a:lnTo>
                    <a:pt x="126" y="41"/>
                  </a:lnTo>
                  <a:lnTo>
                    <a:pt x="132" y="40"/>
                  </a:lnTo>
                  <a:lnTo>
                    <a:pt x="141" y="39"/>
                  </a:lnTo>
                  <a:lnTo>
                    <a:pt x="150" y="39"/>
                  </a:lnTo>
                  <a:lnTo>
                    <a:pt x="156" y="39"/>
                  </a:lnTo>
                  <a:lnTo>
                    <a:pt x="163" y="40"/>
                  </a:lnTo>
                  <a:lnTo>
                    <a:pt x="171" y="43"/>
                  </a:lnTo>
                  <a:lnTo>
                    <a:pt x="180" y="46"/>
                  </a:lnTo>
                  <a:lnTo>
                    <a:pt x="186" y="48"/>
                  </a:lnTo>
                  <a:lnTo>
                    <a:pt x="191" y="52"/>
                  </a:lnTo>
                  <a:lnTo>
                    <a:pt x="196" y="56"/>
                  </a:lnTo>
                  <a:lnTo>
                    <a:pt x="202" y="60"/>
                  </a:lnTo>
                  <a:lnTo>
                    <a:pt x="206" y="65"/>
                  </a:lnTo>
                  <a:lnTo>
                    <a:pt x="212" y="70"/>
                  </a:lnTo>
                  <a:lnTo>
                    <a:pt x="216" y="75"/>
                  </a:lnTo>
                  <a:lnTo>
                    <a:pt x="219" y="80"/>
                  </a:lnTo>
                  <a:lnTo>
                    <a:pt x="224" y="86"/>
                  </a:lnTo>
                  <a:lnTo>
                    <a:pt x="227" y="91"/>
                  </a:lnTo>
                  <a:lnTo>
                    <a:pt x="229" y="96"/>
                  </a:lnTo>
                  <a:lnTo>
                    <a:pt x="232" y="102"/>
                  </a:lnTo>
                  <a:lnTo>
                    <a:pt x="233" y="107"/>
                  </a:lnTo>
                  <a:lnTo>
                    <a:pt x="235" y="113"/>
                  </a:lnTo>
                  <a:lnTo>
                    <a:pt x="237" y="119"/>
                  </a:lnTo>
                  <a:lnTo>
                    <a:pt x="239" y="128"/>
                  </a:lnTo>
                  <a:lnTo>
                    <a:pt x="254" y="128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31" name="Freeform 296">
              <a:extLst>
                <a:ext uri="{FF2B5EF4-FFF2-40B4-BE49-F238E27FC236}">
                  <a16:creationId xmlns:a16="http://schemas.microsoft.com/office/drawing/2014/main" id="{A003896D-4B0F-459D-A469-FFF4DE702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234"/>
              <a:ext cx="43" cy="68"/>
            </a:xfrm>
            <a:custGeom>
              <a:avLst/>
              <a:gdLst>
                <a:gd name="T0" fmla="*/ 42 w 43"/>
                <a:gd name="T1" fmla="*/ 0 h 68"/>
                <a:gd name="T2" fmla="*/ 32 w 43"/>
                <a:gd name="T3" fmla="*/ 16 h 68"/>
                <a:gd name="T4" fmla="*/ 21 w 43"/>
                <a:gd name="T5" fmla="*/ 31 h 68"/>
                <a:gd name="T6" fmla="*/ 13 w 43"/>
                <a:gd name="T7" fmla="*/ 38 h 68"/>
                <a:gd name="T8" fmla="*/ 8 w 43"/>
                <a:gd name="T9" fmla="*/ 44 h 68"/>
                <a:gd name="T10" fmla="*/ 3 w 43"/>
                <a:gd name="T11" fmla="*/ 46 h 68"/>
                <a:gd name="T12" fmla="*/ 0 w 43"/>
                <a:gd name="T13" fmla="*/ 49 h 68"/>
                <a:gd name="T14" fmla="*/ 25 w 43"/>
                <a:gd name="T15" fmla="*/ 67 h 68"/>
                <a:gd name="T16" fmla="*/ 30 w 43"/>
                <a:gd name="T17" fmla="*/ 62 h 68"/>
                <a:gd name="T18" fmla="*/ 33 w 43"/>
                <a:gd name="T19" fmla="*/ 54 h 68"/>
                <a:gd name="T20" fmla="*/ 36 w 43"/>
                <a:gd name="T21" fmla="*/ 44 h 68"/>
                <a:gd name="T22" fmla="*/ 39 w 43"/>
                <a:gd name="T23" fmla="*/ 35 h 68"/>
                <a:gd name="T24" fmla="*/ 41 w 43"/>
                <a:gd name="T25" fmla="*/ 26 h 68"/>
                <a:gd name="T26" fmla="*/ 41 w 43"/>
                <a:gd name="T27" fmla="*/ 16 h 68"/>
                <a:gd name="T28" fmla="*/ 42 w 43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68">
                  <a:moveTo>
                    <a:pt x="42" y="0"/>
                  </a:moveTo>
                  <a:lnTo>
                    <a:pt x="32" y="16"/>
                  </a:lnTo>
                  <a:lnTo>
                    <a:pt x="21" y="31"/>
                  </a:lnTo>
                  <a:lnTo>
                    <a:pt x="13" y="38"/>
                  </a:lnTo>
                  <a:lnTo>
                    <a:pt x="8" y="44"/>
                  </a:lnTo>
                  <a:lnTo>
                    <a:pt x="3" y="46"/>
                  </a:lnTo>
                  <a:lnTo>
                    <a:pt x="0" y="49"/>
                  </a:lnTo>
                  <a:lnTo>
                    <a:pt x="25" y="67"/>
                  </a:lnTo>
                  <a:lnTo>
                    <a:pt x="30" y="62"/>
                  </a:lnTo>
                  <a:lnTo>
                    <a:pt x="33" y="54"/>
                  </a:lnTo>
                  <a:lnTo>
                    <a:pt x="36" y="44"/>
                  </a:lnTo>
                  <a:lnTo>
                    <a:pt x="39" y="35"/>
                  </a:lnTo>
                  <a:lnTo>
                    <a:pt x="41" y="26"/>
                  </a:lnTo>
                  <a:lnTo>
                    <a:pt x="41" y="16"/>
                  </a:lnTo>
                  <a:lnTo>
                    <a:pt x="42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32" name="Freeform 297">
              <a:extLst>
                <a:ext uri="{FF2B5EF4-FFF2-40B4-BE49-F238E27FC236}">
                  <a16:creationId xmlns:a16="http://schemas.microsoft.com/office/drawing/2014/main" id="{16AA6340-B7E2-4DD1-8A79-6B319310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2192"/>
              <a:ext cx="252" cy="118"/>
            </a:xfrm>
            <a:custGeom>
              <a:avLst/>
              <a:gdLst>
                <a:gd name="T0" fmla="*/ 251 w 252"/>
                <a:gd name="T1" fmla="*/ 108 h 118"/>
                <a:gd name="T2" fmla="*/ 220 w 252"/>
                <a:gd name="T3" fmla="*/ 117 h 118"/>
                <a:gd name="T4" fmla="*/ 1 w 252"/>
                <a:gd name="T5" fmla="*/ 116 h 118"/>
                <a:gd name="T6" fmla="*/ 0 w 252"/>
                <a:gd name="T7" fmla="*/ 95 h 118"/>
                <a:gd name="T8" fmla="*/ 21 w 252"/>
                <a:gd name="T9" fmla="*/ 91 h 118"/>
                <a:gd name="T10" fmla="*/ 35 w 252"/>
                <a:gd name="T11" fmla="*/ 88 h 118"/>
                <a:gd name="T12" fmla="*/ 50 w 252"/>
                <a:gd name="T13" fmla="*/ 79 h 118"/>
                <a:gd name="T14" fmla="*/ 63 w 252"/>
                <a:gd name="T15" fmla="*/ 67 h 118"/>
                <a:gd name="T16" fmla="*/ 81 w 252"/>
                <a:gd name="T17" fmla="*/ 48 h 118"/>
                <a:gd name="T18" fmla="*/ 93 w 252"/>
                <a:gd name="T19" fmla="*/ 35 h 118"/>
                <a:gd name="T20" fmla="*/ 111 w 252"/>
                <a:gd name="T21" fmla="*/ 16 h 118"/>
                <a:gd name="T22" fmla="*/ 131 w 252"/>
                <a:gd name="T23" fmla="*/ 6 h 118"/>
                <a:gd name="T24" fmla="*/ 147 w 252"/>
                <a:gd name="T25" fmla="*/ 1 h 118"/>
                <a:gd name="T26" fmla="*/ 169 w 252"/>
                <a:gd name="T27" fmla="*/ 0 h 118"/>
                <a:gd name="T28" fmla="*/ 187 w 252"/>
                <a:gd name="T29" fmla="*/ 2 h 118"/>
                <a:gd name="T30" fmla="*/ 205 w 252"/>
                <a:gd name="T31" fmla="*/ 9 h 118"/>
                <a:gd name="T32" fmla="*/ 220 w 252"/>
                <a:gd name="T33" fmla="*/ 20 h 118"/>
                <a:gd name="T34" fmla="*/ 233 w 252"/>
                <a:gd name="T35" fmla="*/ 36 h 118"/>
                <a:gd name="T36" fmla="*/ 240 w 252"/>
                <a:gd name="T37" fmla="*/ 65 h 118"/>
                <a:gd name="T38" fmla="*/ 241 w 252"/>
                <a:gd name="T39" fmla="*/ 86 h 118"/>
                <a:gd name="T40" fmla="*/ 251 w 252"/>
                <a:gd name="T41" fmla="*/ 87 h 118"/>
                <a:gd name="T42" fmla="*/ 251 w 252"/>
                <a:gd name="T43" fmla="*/ 108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2" h="118">
                  <a:moveTo>
                    <a:pt x="251" y="108"/>
                  </a:moveTo>
                  <a:lnTo>
                    <a:pt x="220" y="117"/>
                  </a:lnTo>
                  <a:lnTo>
                    <a:pt x="1" y="116"/>
                  </a:lnTo>
                  <a:lnTo>
                    <a:pt x="0" y="95"/>
                  </a:lnTo>
                  <a:lnTo>
                    <a:pt x="21" y="91"/>
                  </a:lnTo>
                  <a:lnTo>
                    <a:pt x="35" y="88"/>
                  </a:lnTo>
                  <a:lnTo>
                    <a:pt x="50" y="79"/>
                  </a:lnTo>
                  <a:lnTo>
                    <a:pt x="63" y="67"/>
                  </a:lnTo>
                  <a:lnTo>
                    <a:pt x="81" y="48"/>
                  </a:lnTo>
                  <a:lnTo>
                    <a:pt x="93" y="35"/>
                  </a:lnTo>
                  <a:lnTo>
                    <a:pt x="111" y="16"/>
                  </a:lnTo>
                  <a:lnTo>
                    <a:pt x="131" y="6"/>
                  </a:lnTo>
                  <a:lnTo>
                    <a:pt x="147" y="1"/>
                  </a:lnTo>
                  <a:lnTo>
                    <a:pt x="169" y="0"/>
                  </a:lnTo>
                  <a:lnTo>
                    <a:pt x="187" y="2"/>
                  </a:lnTo>
                  <a:lnTo>
                    <a:pt x="205" y="9"/>
                  </a:lnTo>
                  <a:lnTo>
                    <a:pt x="220" y="20"/>
                  </a:lnTo>
                  <a:lnTo>
                    <a:pt x="233" y="36"/>
                  </a:lnTo>
                  <a:lnTo>
                    <a:pt x="240" y="65"/>
                  </a:lnTo>
                  <a:lnTo>
                    <a:pt x="241" y="86"/>
                  </a:lnTo>
                  <a:lnTo>
                    <a:pt x="251" y="87"/>
                  </a:lnTo>
                  <a:lnTo>
                    <a:pt x="251" y="108"/>
                  </a:lnTo>
                </a:path>
              </a:pathLst>
            </a:custGeom>
            <a:solidFill>
              <a:srgbClr val="20202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33" name="Freeform 298">
              <a:extLst>
                <a:ext uri="{FF2B5EF4-FFF2-40B4-BE49-F238E27FC236}">
                  <a16:creationId xmlns:a16="http://schemas.microsoft.com/office/drawing/2014/main" id="{1AFCB1B3-C213-4ECA-850B-22CE9B3B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2152"/>
              <a:ext cx="528" cy="158"/>
            </a:xfrm>
            <a:custGeom>
              <a:avLst/>
              <a:gdLst>
                <a:gd name="T0" fmla="*/ 511 w 528"/>
                <a:gd name="T1" fmla="*/ 107 h 158"/>
                <a:gd name="T2" fmla="*/ 507 w 528"/>
                <a:gd name="T3" fmla="*/ 85 h 158"/>
                <a:gd name="T4" fmla="*/ 504 w 528"/>
                <a:gd name="T5" fmla="*/ 66 h 158"/>
                <a:gd name="T6" fmla="*/ 500 w 528"/>
                <a:gd name="T7" fmla="*/ 53 h 158"/>
                <a:gd name="T8" fmla="*/ 491 w 528"/>
                <a:gd name="T9" fmla="*/ 39 h 158"/>
                <a:gd name="T10" fmla="*/ 478 w 528"/>
                <a:gd name="T11" fmla="*/ 25 h 158"/>
                <a:gd name="T12" fmla="*/ 460 w 528"/>
                <a:gd name="T13" fmla="*/ 12 h 158"/>
                <a:gd name="T14" fmla="*/ 443 w 528"/>
                <a:gd name="T15" fmla="*/ 4 h 158"/>
                <a:gd name="T16" fmla="*/ 420 w 528"/>
                <a:gd name="T17" fmla="*/ 0 h 158"/>
                <a:gd name="T18" fmla="*/ 397 w 528"/>
                <a:gd name="T19" fmla="*/ 0 h 158"/>
                <a:gd name="T20" fmla="*/ 371 w 528"/>
                <a:gd name="T21" fmla="*/ 4 h 158"/>
                <a:gd name="T22" fmla="*/ 351 w 528"/>
                <a:gd name="T23" fmla="*/ 13 h 158"/>
                <a:gd name="T24" fmla="*/ 338 w 528"/>
                <a:gd name="T25" fmla="*/ 23 h 158"/>
                <a:gd name="T26" fmla="*/ 317 w 528"/>
                <a:gd name="T27" fmla="*/ 43 h 158"/>
                <a:gd name="T28" fmla="*/ 275 w 528"/>
                <a:gd name="T29" fmla="*/ 84 h 158"/>
                <a:gd name="T30" fmla="*/ 263 w 528"/>
                <a:gd name="T31" fmla="*/ 97 h 158"/>
                <a:gd name="T32" fmla="*/ 249 w 528"/>
                <a:gd name="T33" fmla="*/ 109 h 158"/>
                <a:gd name="T34" fmla="*/ 232 w 528"/>
                <a:gd name="T35" fmla="*/ 120 h 158"/>
                <a:gd name="T36" fmla="*/ 210 w 528"/>
                <a:gd name="T37" fmla="*/ 130 h 158"/>
                <a:gd name="T38" fmla="*/ 0 w 528"/>
                <a:gd name="T39" fmla="*/ 131 h 158"/>
                <a:gd name="T40" fmla="*/ 2 w 528"/>
                <a:gd name="T41" fmla="*/ 142 h 158"/>
                <a:gd name="T42" fmla="*/ 4 w 528"/>
                <a:gd name="T43" fmla="*/ 157 h 158"/>
                <a:gd name="T44" fmla="*/ 253 w 528"/>
                <a:gd name="T45" fmla="*/ 137 h 158"/>
                <a:gd name="T46" fmla="*/ 280 w 528"/>
                <a:gd name="T47" fmla="*/ 135 h 158"/>
                <a:gd name="T48" fmla="*/ 294 w 528"/>
                <a:gd name="T49" fmla="*/ 129 h 158"/>
                <a:gd name="T50" fmla="*/ 308 w 528"/>
                <a:gd name="T51" fmla="*/ 119 h 158"/>
                <a:gd name="T52" fmla="*/ 322 w 528"/>
                <a:gd name="T53" fmla="*/ 107 h 158"/>
                <a:gd name="T54" fmla="*/ 338 w 528"/>
                <a:gd name="T55" fmla="*/ 91 h 158"/>
                <a:gd name="T56" fmla="*/ 348 w 528"/>
                <a:gd name="T57" fmla="*/ 80 h 158"/>
                <a:gd name="T58" fmla="*/ 363 w 528"/>
                <a:gd name="T59" fmla="*/ 64 h 158"/>
                <a:gd name="T60" fmla="*/ 381 w 528"/>
                <a:gd name="T61" fmla="*/ 52 h 158"/>
                <a:gd name="T62" fmla="*/ 398 w 528"/>
                <a:gd name="T63" fmla="*/ 48 h 158"/>
                <a:gd name="T64" fmla="*/ 421 w 528"/>
                <a:gd name="T65" fmla="*/ 46 h 158"/>
                <a:gd name="T66" fmla="*/ 442 w 528"/>
                <a:gd name="T67" fmla="*/ 50 h 158"/>
                <a:gd name="T68" fmla="*/ 460 w 528"/>
                <a:gd name="T69" fmla="*/ 57 h 158"/>
                <a:gd name="T70" fmla="*/ 473 w 528"/>
                <a:gd name="T71" fmla="*/ 68 h 158"/>
                <a:gd name="T72" fmla="*/ 481 w 528"/>
                <a:gd name="T73" fmla="*/ 81 h 158"/>
                <a:gd name="T74" fmla="*/ 488 w 528"/>
                <a:gd name="T75" fmla="*/ 98 h 158"/>
                <a:gd name="T76" fmla="*/ 491 w 528"/>
                <a:gd name="T77" fmla="*/ 117 h 158"/>
                <a:gd name="T78" fmla="*/ 502 w 528"/>
                <a:gd name="T79" fmla="*/ 130 h 158"/>
                <a:gd name="T80" fmla="*/ 507 w 528"/>
                <a:gd name="T81" fmla="*/ 146 h 158"/>
                <a:gd name="T82" fmla="*/ 517 w 528"/>
                <a:gd name="T83" fmla="*/ 144 h 158"/>
                <a:gd name="T84" fmla="*/ 527 w 528"/>
                <a:gd name="T85" fmla="*/ 119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8" h="158">
                  <a:moveTo>
                    <a:pt x="512" y="119"/>
                  </a:moveTo>
                  <a:lnTo>
                    <a:pt x="511" y="107"/>
                  </a:lnTo>
                  <a:lnTo>
                    <a:pt x="510" y="96"/>
                  </a:lnTo>
                  <a:lnTo>
                    <a:pt x="507" y="85"/>
                  </a:lnTo>
                  <a:lnTo>
                    <a:pt x="505" y="74"/>
                  </a:lnTo>
                  <a:lnTo>
                    <a:pt x="504" y="66"/>
                  </a:lnTo>
                  <a:lnTo>
                    <a:pt x="502" y="61"/>
                  </a:lnTo>
                  <a:lnTo>
                    <a:pt x="500" y="53"/>
                  </a:lnTo>
                  <a:lnTo>
                    <a:pt x="495" y="46"/>
                  </a:lnTo>
                  <a:lnTo>
                    <a:pt x="491" y="39"/>
                  </a:lnTo>
                  <a:lnTo>
                    <a:pt x="485" y="32"/>
                  </a:lnTo>
                  <a:lnTo>
                    <a:pt x="478" y="25"/>
                  </a:lnTo>
                  <a:lnTo>
                    <a:pt x="469" y="18"/>
                  </a:lnTo>
                  <a:lnTo>
                    <a:pt x="460" y="12"/>
                  </a:lnTo>
                  <a:lnTo>
                    <a:pt x="452" y="8"/>
                  </a:lnTo>
                  <a:lnTo>
                    <a:pt x="443" y="4"/>
                  </a:lnTo>
                  <a:lnTo>
                    <a:pt x="430" y="1"/>
                  </a:lnTo>
                  <a:lnTo>
                    <a:pt x="420" y="0"/>
                  </a:lnTo>
                  <a:lnTo>
                    <a:pt x="408" y="0"/>
                  </a:lnTo>
                  <a:lnTo>
                    <a:pt x="397" y="0"/>
                  </a:lnTo>
                  <a:lnTo>
                    <a:pt x="383" y="2"/>
                  </a:lnTo>
                  <a:lnTo>
                    <a:pt x="371" y="4"/>
                  </a:lnTo>
                  <a:lnTo>
                    <a:pt x="359" y="8"/>
                  </a:lnTo>
                  <a:lnTo>
                    <a:pt x="351" y="13"/>
                  </a:lnTo>
                  <a:lnTo>
                    <a:pt x="345" y="17"/>
                  </a:lnTo>
                  <a:lnTo>
                    <a:pt x="338" y="23"/>
                  </a:lnTo>
                  <a:lnTo>
                    <a:pt x="327" y="32"/>
                  </a:lnTo>
                  <a:lnTo>
                    <a:pt x="317" y="43"/>
                  </a:lnTo>
                  <a:lnTo>
                    <a:pt x="308" y="51"/>
                  </a:lnTo>
                  <a:lnTo>
                    <a:pt x="275" y="84"/>
                  </a:lnTo>
                  <a:lnTo>
                    <a:pt x="269" y="91"/>
                  </a:lnTo>
                  <a:lnTo>
                    <a:pt x="263" y="97"/>
                  </a:lnTo>
                  <a:lnTo>
                    <a:pt x="258" y="103"/>
                  </a:lnTo>
                  <a:lnTo>
                    <a:pt x="249" y="109"/>
                  </a:lnTo>
                  <a:lnTo>
                    <a:pt x="241" y="115"/>
                  </a:lnTo>
                  <a:lnTo>
                    <a:pt x="232" y="120"/>
                  </a:lnTo>
                  <a:lnTo>
                    <a:pt x="224" y="124"/>
                  </a:lnTo>
                  <a:lnTo>
                    <a:pt x="210" y="130"/>
                  </a:lnTo>
                  <a:lnTo>
                    <a:pt x="204" y="131"/>
                  </a:lnTo>
                  <a:lnTo>
                    <a:pt x="0" y="131"/>
                  </a:lnTo>
                  <a:lnTo>
                    <a:pt x="1" y="136"/>
                  </a:lnTo>
                  <a:lnTo>
                    <a:pt x="2" y="142"/>
                  </a:lnTo>
                  <a:lnTo>
                    <a:pt x="3" y="149"/>
                  </a:lnTo>
                  <a:lnTo>
                    <a:pt x="4" y="157"/>
                  </a:lnTo>
                  <a:lnTo>
                    <a:pt x="253" y="157"/>
                  </a:lnTo>
                  <a:lnTo>
                    <a:pt x="253" y="137"/>
                  </a:lnTo>
                  <a:lnTo>
                    <a:pt x="270" y="137"/>
                  </a:lnTo>
                  <a:lnTo>
                    <a:pt x="280" y="135"/>
                  </a:lnTo>
                  <a:lnTo>
                    <a:pt x="286" y="132"/>
                  </a:lnTo>
                  <a:lnTo>
                    <a:pt x="294" y="129"/>
                  </a:lnTo>
                  <a:lnTo>
                    <a:pt x="301" y="125"/>
                  </a:lnTo>
                  <a:lnTo>
                    <a:pt x="308" y="119"/>
                  </a:lnTo>
                  <a:lnTo>
                    <a:pt x="314" y="114"/>
                  </a:lnTo>
                  <a:lnTo>
                    <a:pt x="322" y="107"/>
                  </a:lnTo>
                  <a:lnTo>
                    <a:pt x="330" y="99"/>
                  </a:lnTo>
                  <a:lnTo>
                    <a:pt x="338" y="91"/>
                  </a:lnTo>
                  <a:lnTo>
                    <a:pt x="344" y="86"/>
                  </a:lnTo>
                  <a:lnTo>
                    <a:pt x="348" y="80"/>
                  </a:lnTo>
                  <a:lnTo>
                    <a:pt x="356" y="71"/>
                  </a:lnTo>
                  <a:lnTo>
                    <a:pt x="363" y="64"/>
                  </a:lnTo>
                  <a:lnTo>
                    <a:pt x="373" y="57"/>
                  </a:lnTo>
                  <a:lnTo>
                    <a:pt x="381" y="52"/>
                  </a:lnTo>
                  <a:lnTo>
                    <a:pt x="389" y="49"/>
                  </a:lnTo>
                  <a:lnTo>
                    <a:pt x="398" y="48"/>
                  </a:lnTo>
                  <a:lnTo>
                    <a:pt x="410" y="46"/>
                  </a:lnTo>
                  <a:lnTo>
                    <a:pt x="421" y="46"/>
                  </a:lnTo>
                  <a:lnTo>
                    <a:pt x="433" y="48"/>
                  </a:lnTo>
                  <a:lnTo>
                    <a:pt x="442" y="50"/>
                  </a:lnTo>
                  <a:lnTo>
                    <a:pt x="452" y="53"/>
                  </a:lnTo>
                  <a:lnTo>
                    <a:pt x="460" y="57"/>
                  </a:lnTo>
                  <a:lnTo>
                    <a:pt x="466" y="62"/>
                  </a:lnTo>
                  <a:lnTo>
                    <a:pt x="473" y="68"/>
                  </a:lnTo>
                  <a:lnTo>
                    <a:pt x="478" y="74"/>
                  </a:lnTo>
                  <a:lnTo>
                    <a:pt x="481" y="81"/>
                  </a:lnTo>
                  <a:lnTo>
                    <a:pt x="486" y="89"/>
                  </a:lnTo>
                  <a:lnTo>
                    <a:pt x="488" y="98"/>
                  </a:lnTo>
                  <a:lnTo>
                    <a:pt x="490" y="109"/>
                  </a:lnTo>
                  <a:lnTo>
                    <a:pt x="491" y="117"/>
                  </a:lnTo>
                  <a:lnTo>
                    <a:pt x="492" y="130"/>
                  </a:lnTo>
                  <a:lnTo>
                    <a:pt x="502" y="130"/>
                  </a:lnTo>
                  <a:lnTo>
                    <a:pt x="502" y="148"/>
                  </a:lnTo>
                  <a:lnTo>
                    <a:pt x="507" y="146"/>
                  </a:lnTo>
                  <a:lnTo>
                    <a:pt x="512" y="145"/>
                  </a:lnTo>
                  <a:lnTo>
                    <a:pt x="517" y="144"/>
                  </a:lnTo>
                  <a:lnTo>
                    <a:pt x="527" y="144"/>
                  </a:lnTo>
                  <a:lnTo>
                    <a:pt x="527" y="119"/>
                  </a:lnTo>
                  <a:lnTo>
                    <a:pt x="512" y="119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34" name="Oval 299">
              <a:extLst>
                <a:ext uri="{FF2B5EF4-FFF2-40B4-BE49-F238E27FC236}">
                  <a16:creationId xmlns:a16="http://schemas.microsoft.com/office/drawing/2014/main" id="{470073BB-334B-4B53-8D57-39566F2CF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214"/>
              <a:ext cx="129" cy="158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35" name="Oval 300">
              <a:extLst>
                <a:ext uri="{FF2B5EF4-FFF2-40B4-BE49-F238E27FC236}">
                  <a16:creationId xmlns:a16="http://schemas.microsoft.com/office/drawing/2014/main" id="{A84F59F2-81B0-42D4-97BA-9EDDECC01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234"/>
              <a:ext cx="95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36" name="Oval 301">
              <a:extLst>
                <a:ext uri="{FF2B5EF4-FFF2-40B4-BE49-F238E27FC236}">
                  <a16:creationId xmlns:a16="http://schemas.microsoft.com/office/drawing/2014/main" id="{896B0AFC-E1A9-454C-B8F8-61732D14C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2249"/>
              <a:ext cx="71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37" name="Line 302">
              <a:extLst>
                <a:ext uri="{FF2B5EF4-FFF2-40B4-BE49-F238E27FC236}">
                  <a16:creationId xmlns:a16="http://schemas.microsoft.com/office/drawing/2014/main" id="{C83D1E9D-EB47-4D69-BF6E-13509D571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48" y="2257"/>
              <a:ext cx="22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38" name="Line 303">
              <a:extLst>
                <a:ext uri="{FF2B5EF4-FFF2-40B4-BE49-F238E27FC236}">
                  <a16:creationId xmlns:a16="http://schemas.microsoft.com/office/drawing/2014/main" id="{B3009806-31C9-485B-AE64-7A636C3B1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9" y="2249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39" name="Line 304">
              <a:extLst>
                <a:ext uri="{FF2B5EF4-FFF2-40B4-BE49-F238E27FC236}">
                  <a16:creationId xmlns:a16="http://schemas.microsoft.com/office/drawing/2014/main" id="{CF0D3051-1CE2-46D1-991B-3538E710F8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31" y="2255"/>
              <a:ext cx="18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0" name="Line 305">
              <a:extLst>
                <a:ext uri="{FF2B5EF4-FFF2-40B4-BE49-F238E27FC236}">
                  <a16:creationId xmlns:a16="http://schemas.microsoft.com/office/drawing/2014/main" id="{B3079CC8-A058-4F78-B336-25959DE6D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2271"/>
              <a:ext cx="31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1" name="Line 306">
              <a:extLst>
                <a:ext uri="{FF2B5EF4-FFF2-40B4-BE49-F238E27FC236}">
                  <a16:creationId xmlns:a16="http://schemas.microsoft.com/office/drawing/2014/main" id="{24242A0E-26B8-4F42-8A93-1FE8D9B9E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9" y="2272"/>
              <a:ext cx="32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2" name="Line 307">
              <a:extLst>
                <a:ext uri="{FF2B5EF4-FFF2-40B4-BE49-F238E27FC236}">
                  <a16:creationId xmlns:a16="http://schemas.microsoft.com/office/drawing/2014/main" id="{3441751C-527C-432D-9F26-6544A6FA3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48" y="2296"/>
              <a:ext cx="21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3" name="Line 308">
              <a:extLst>
                <a:ext uri="{FF2B5EF4-FFF2-40B4-BE49-F238E27FC236}">
                  <a16:creationId xmlns:a16="http://schemas.microsoft.com/office/drawing/2014/main" id="{5098639E-CC9E-43D3-91DF-CED6493EA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9" y="2297"/>
              <a:ext cx="0" cy="4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4" name="Line 309">
              <a:extLst>
                <a:ext uri="{FF2B5EF4-FFF2-40B4-BE49-F238E27FC236}">
                  <a16:creationId xmlns:a16="http://schemas.microsoft.com/office/drawing/2014/main" id="{2541219B-A65C-49C8-83AF-EF85B7DDD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0" y="2297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5" name="Line 310">
              <a:extLst>
                <a:ext uri="{FF2B5EF4-FFF2-40B4-BE49-F238E27FC236}">
                  <a16:creationId xmlns:a16="http://schemas.microsoft.com/office/drawing/2014/main" id="{3F156C34-8192-4461-B9BD-9187405CF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7" y="2292"/>
              <a:ext cx="31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6" name="Line 311">
              <a:extLst>
                <a:ext uri="{FF2B5EF4-FFF2-40B4-BE49-F238E27FC236}">
                  <a16:creationId xmlns:a16="http://schemas.microsoft.com/office/drawing/2014/main" id="{3D103D64-BA0F-4A2D-BC4B-2D0B495DF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3" y="2292"/>
              <a:ext cx="29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7" name="Line 312">
              <a:extLst>
                <a:ext uri="{FF2B5EF4-FFF2-40B4-BE49-F238E27FC236}">
                  <a16:creationId xmlns:a16="http://schemas.microsoft.com/office/drawing/2014/main" id="{126DB0AD-25AB-45BD-A630-E83218DEE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0" y="2293"/>
              <a:ext cx="76" cy="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48" name="Oval 313">
              <a:extLst>
                <a:ext uri="{FF2B5EF4-FFF2-40B4-BE49-F238E27FC236}">
                  <a16:creationId xmlns:a16="http://schemas.microsoft.com/office/drawing/2014/main" id="{5D171EDD-34FD-4CE3-8FA3-B8664794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2274"/>
              <a:ext cx="31" cy="39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49" name="Oval 314">
              <a:extLst>
                <a:ext uri="{FF2B5EF4-FFF2-40B4-BE49-F238E27FC236}">
                  <a16:creationId xmlns:a16="http://schemas.microsoft.com/office/drawing/2014/main" id="{8425E88A-EF62-432F-8966-B43745262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2282"/>
              <a:ext cx="17" cy="23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50" name="Oval 315">
              <a:extLst>
                <a:ext uri="{FF2B5EF4-FFF2-40B4-BE49-F238E27FC236}">
                  <a16:creationId xmlns:a16="http://schemas.microsoft.com/office/drawing/2014/main" id="{C9C30429-A24E-467F-BC0A-17C4DCA4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216"/>
              <a:ext cx="130" cy="160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51" name="Oval 316">
              <a:extLst>
                <a:ext uri="{FF2B5EF4-FFF2-40B4-BE49-F238E27FC236}">
                  <a16:creationId xmlns:a16="http://schemas.microsoft.com/office/drawing/2014/main" id="{60D53F48-8B33-4378-A77B-ED6549174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2236"/>
              <a:ext cx="94" cy="1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52" name="Oval 317">
              <a:extLst>
                <a:ext uri="{FF2B5EF4-FFF2-40B4-BE49-F238E27FC236}">
                  <a16:creationId xmlns:a16="http://schemas.microsoft.com/office/drawing/2014/main" id="{7253BE5B-2E9B-4A86-9E9E-FA038BDD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2251"/>
              <a:ext cx="72" cy="89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53" name="Line 318">
              <a:extLst>
                <a:ext uri="{FF2B5EF4-FFF2-40B4-BE49-F238E27FC236}">
                  <a16:creationId xmlns:a16="http://schemas.microsoft.com/office/drawing/2014/main" id="{AE571638-903B-48B1-954A-8C1C24926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2" y="2260"/>
              <a:ext cx="21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54" name="Line 319">
              <a:extLst>
                <a:ext uri="{FF2B5EF4-FFF2-40B4-BE49-F238E27FC236}">
                  <a16:creationId xmlns:a16="http://schemas.microsoft.com/office/drawing/2014/main" id="{245A686F-A9CD-4175-8CA8-3D1EE13DE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53"/>
              <a:ext cx="0" cy="4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55" name="Line 320">
              <a:extLst>
                <a:ext uri="{FF2B5EF4-FFF2-40B4-BE49-F238E27FC236}">
                  <a16:creationId xmlns:a16="http://schemas.microsoft.com/office/drawing/2014/main" id="{21ABBF19-0523-4D81-8FE8-2D042386B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33" y="2257"/>
              <a:ext cx="19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56" name="Line 321">
              <a:extLst>
                <a:ext uri="{FF2B5EF4-FFF2-40B4-BE49-F238E27FC236}">
                  <a16:creationId xmlns:a16="http://schemas.microsoft.com/office/drawing/2014/main" id="{37ABB9EF-3AC2-4ED1-BBCF-A691F7E09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21" y="2274"/>
              <a:ext cx="29" cy="2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57" name="Line 322">
              <a:extLst>
                <a:ext uri="{FF2B5EF4-FFF2-40B4-BE49-F238E27FC236}">
                  <a16:creationId xmlns:a16="http://schemas.microsoft.com/office/drawing/2014/main" id="{92949814-1C22-431A-948F-3B687819E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74"/>
              <a:ext cx="32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58" name="Line 323">
              <a:extLst>
                <a:ext uri="{FF2B5EF4-FFF2-40B4-BE49-F238E27FC236}">
                  <a16:creationId xmlns:a16="http://schemas.microsoft.com/office/drawing/2014/main" id="{D3AA1FE7-CF45-468C-90EA-2DC3EC28B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54" y="2298"/>
              <a:ext cx="20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59" name="Line 324">
              <a:extLst>
                <a:ext uri="{FF2B5EF4-FFF2-40B4-BE49-F238E27FC236}">
                  <a16:creationId xmlns:a16="http://schemas.microsoft.com/office/drawing/2014/main" id="{A3DADF77-F949-4856-B955-1905F6C81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301"/>
              <a:ext cx="0" cy="42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0" name="Line 325">
              <a:extLst>
                <a:ext uri="{FF2B5EF4-FFF2-40B4-BE49-F238E27FC236}">
                  <a16:creationId xmlns:a16="http://schemas.microsoft.com/office/drawing/2014/main" id="{E3629FD0-F88B-4437-ABB3-98FACD99F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4" y="2299"/>
              <a:ext cx="20" cy="3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1" name="Line 326">
              <a:extLst>
                <a:ext uri="{FF2B5EF4-FFF2-40B4-BE49-F238E27FC236}">
                  <a16:creationId xmlns:a16="http://schemas.microsoft.com/office/drawing/2014/main" id="{0C75E4DA-4835-4AA0-ABBE-341C99F53B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1" y="2295"/>
              <a:ext cx="31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2" name="Line 327">
              <a:extLst>
                <a:ext uri="{FF2B5EF4-FFF2-40B4-BE49-F238E27FC236}">
                  <a16:creationId xmlns:a16="http://schemas.microsoft.com/office/drawing/2014/main" id="{BE5DC966-F7C0-4AC6-82F0-88CA5F9E3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" y="2295"/>
              <a:ext cx="30" cy="2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3" name="Line 328">
              <a:extLst>
                <a:ext uri="{FF2B5EF4-FFF2-40B4-BE49-F238E27FC236}">
                  <a16:creationId xmlns:a16="http://schemas.microsoft.com/office/drawing/2014/main" id="{C3397618-5321-41A7-B321-09BEE5A8A1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4" y="2298"/>
              <a:ext cx="76" cy="0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4" name="Oval 329">
              <a:extLst>
                <a:ext uri="{FF2B5EF4-FFF2-40B4-BE49-F238E27FC236}">
                  <a16:creationId xmlns:a16="http://schemas.microsoft.com/office/drawing/2014/main" id="{2F4D16B8-85E3-4B60-86AD-1F34F8009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276"/>
              <a:ext cx="31" cy="40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565" name="Oval 330">
              <a:extLst>
                <a:ext uri="{FF2B5EF4-FFF2-40B4-BE49-F238E27FC236}">
                  <a16:creationId xmlns:a16="http://schemas.microsoft.com/office/drawing/2014/main" id="{9905E09A-A1E7-49F9-A908-08E0EA89B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285"/>
              <a:ext cx="17" cy="23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94236" name="Group 408">
            <a:extLst>
              <a:ext uri="{FF2B5EF4-FFF2-40B4-BE49-F238E27FC236}">
                <a16:creationId xmlns:a16="http://schemas.microsoft.com/office/drawing/2014/main" id="{0F36FB8A-DB51-4AAA-AA18-EE60524E4849}"/>
              </a:ext>
            </a:extLst>
          </p:cNvPr>
          <p:cNvGrpSpPr>
            <a:grpSpLocks/>
          </p:cNvGrpSpPr>
          <p:nvPr/>
        </p:nvGrpSpPr>
        <p:grpSpPr bwMode="auto">
          <a:xfrm>
            <a:off x="8658227" y="3227388"/>
            <a:ext cx="1336675" cy="620712"/>
            <a:chOff x="4733" y="2033"/>
            <a:chExt cx="842" cy="391"/>
          </a:xfrm>
        </p:grpSpPr>
        <p:sp>
          <p:nvSpPr>
            <p:cNvPr id="94414" name="Freeform 332">
              <a:extLst>
                <a:ext uri="{FF2B5EF4-FFF2-40B4-BE49-F238E27FC236}">
                  <a16:creationId xmlns:a16="http://schemas.microsoft.com/office/drawing/2014/main" id="{3F7A7543-333F-4AA9-ABAB-C3B0A0368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2287"/>
              <a:ext cx="317" cy="137"/>
            </a:xfrm>
            <a:custGeom>
              <a:avLst/>
              <a:gdLst>
                <a:gd name="T0" fmla="*/ 316 w 317"/>
                <a:gd name="T1" fmla="*/ 47 h 137"/>
                <a:gd name="T2" fmla="*/ 315 w 317"/>
                <a:gd name="T3" fmla="*/ 46 h 137"/>
                <a:gd name="T4" fmla="*/ 314 w 317"/>
                <a:gd name="T5" fmla="*/ 44 h 137"/>
                <a:gd name="T6" fmla="*/ 312 w 317"/>
                <a:gd name="T7" fmla="*/ 42 h 137"/>
                <a:gd name="T8" fmla="*/ 309 w 317"/>
                <a:gd name="T9" fmla="*/ 40 h 137"/>
                <a:gd name="T10" fmla="*/ 306 w 317"/>
                <a:gd name="T11" fmla="*/ 38 h 137"/>
                <a:gd name="T12" fmla="*/ 302 w 317"/>
                <a:gd name="T13" fmla="*/ 37 h 137"/>
                <a:gd name="T14" fmla="*/ 145 w 317"/>
                <a:gd name="T15" fmla="*/ 7 h 137"/>
                <a:gd name="T16" fmla="*/ 97 w 317"/>
                <a:gd name="T17" fmla="*/ 0 h 137"/>
                <a:gd name="T18" fmla="*/ 34 w 317"/>
                <a:gd name="T19" fmla="*/ 9 h 137"/>
                <a:gd name="T20" fmla="*/ 0 w 317"/>
                <a:gd name="T21" fmla="*/ 115 h 137"/>
                <a:gd name="T22" fmla="*/ 37 w 317"/>
                <a:gd name="T23" fmla="*/ 128 h 137"/>
                <a:gd name="T24" fmla="*/ 110 w 317"/>
                <a:gd name="T25" fmla="*/ 136 h 137"/>
                <a:gd name="T26" fmla="*/ 133 w 317"/>
                <a:gd name="T27" fmla="*/ 127 h 137"/>
                <a:gd name="T28" fmla="*/ 151 w 317"/>
                <a:gd name="T29" fmla="*/ 36 h 137"/>
                <a:gd name="T30" fmla="*/ 301 w 317"/>
                <a:gd name="T31" fmla="*/ 56 h 137"/>
                <a:gd name="T32" fmla="*/ 303 w 317"/>
                <a:gd name="T33" fmla="*/ 56 h 137"/>
                <a:gd name="T34" fmla="*/ 307 w 317"/>
                <a:gd name="T35" fmla="*/ 55 h 137"/>
                <a:gd name="T36" fmla="*/ 312 w 317"/>
                <a:gd name="T37" fmla="*/ 55 h 137"/>
                <a:gd name="T38" fmla="*/ 313 w 317"/>
                <a:gd name="T39" fmla="*/ 53 h 137"/>
                <a:gd name="T40" fmla="*/ 314 w 317"/>
                <a:gd name="T41" fmla="*/ 52 h 137"/>
                <a:gd name="T42" fmla="*/ 315 w 317"/>
                <a:gd name="T43" fmla="*/ 51 h 137"/>
                <a:gd name="T44" fmla="*/ 316 w 317"/>
                <a:gd name="T45" fmla="*/ 49 h 137"/>
                <a:gd name="T46" fmla="*/ 316 w 317"/>
                <a:gd name="T47" fmla="*/ 47 h 1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7" h="137">
                  <a:moveTo>
                    <a:pt x="316" y="47"/>
                  </a:moveTo>
                  <a:lnTo>
                    <a:pt x="315" y="46"/>
                  </a:lnTo>
                  <a:lnTo>
                    <a:pt x="314" y="44"/>
                  </a:lnTo>
                  <a:lnTo>
                    <a:pt x="312" y="42"/>
                  </a:lnTo>
                  <a:lnTo>
                    <a:pt x="309" y="40"/>
                  </a:lnTo>
                  <a:lnTo>
                    <a:pt x="306" y="38"/>
                  </a:lnTo>
                  <a:lnTo>
                    <a:pt x="302" y="37"/>
                  </a:lnTo>
                  <a:lnTo>
                    <a:pt x="145" y="7"/>
                  </a:lnTo>
                  <a:lnTo>
                    <a:pt x="97" y="0"/>
                  </a:lnTo>
                  <a:lnTo>
                    <a:pt x="34" y="9"/>
                  </a:lnTo>
                  <a:lnTo>
                    <a:pt x="0" y="115"/>
                  </a:lnTo>
                  <a:lnTo>
                    <a:pt x="37" y="128"/>
                  </a:lnTo>
                  <a:lnTo>
                    <a:pt x="110" y="136"/>
                  </a:lnTo>
                  <a:lnTo>
                    <a:pt x="133" y="127"/>
                  </a:lnTo>
                  <a:lnTo>
                    <a:pt x="151" y="36"/>
                  </a:lnTo>
                  <a:lnTo>
                    <a:pt x="301" y="56"/>
                  </a:lnTo>
                  <a:lnTo>
                    <a:pt x="303" y="56"/>
                  </a:lnTo>
                  <a:lnTo>
                    <a:pt x="307" y="55"/>
                  </a:lnTo>
                  <a:lnTo>
                    <a:pt x="312" y="55"/>
                  </a:lnTo>
                  <a:lnTo>
                    <a:pt x="313" y="53"/>
                  </a:lnTo>
                  <a:lnTo>
                    <a:pt x="314" y="52"/>
                  </a:lnTo>
                  <a:lnTo>
                    <a:pt x="315" y="51"/>
                  </a:lnTo>
                  <a:lnTo>
                    <a:pt x="316" y="49"/>
                  </a:lnTo>
                  <a:lnTo>
                    <a:pt x="316" y="4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15" name="Freeform 333">
              <a:extLst>
                <a:ext uri="{FF2B5EF4-FFF2-40B4-BE49-F238E27FC236}">
                  <a16:creationId xmlns:a16="http://schemas.microsoft.com/office/drawing/2014/main" id="{CEA07FA8-BA5F-4F13-9C67-1A558A2DA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286"/>
              <a:ext cx="19" cy="97"/>
            </a:xfrm>
            <a:custGeom>
              <a:avLst/>
              <a:gdLst>
                <a:gd name="T0" fmla="*/ 13 w 19"/>
                <a:gd name="T1" fmla="*/ 0 h 97"/>
                <a:gd name="T2" fmla="*/ 0 w 19"/>
                <a:gd name="T3" fmla="*/ 95 h 97"/>
                <a:gd name="T4" fmla="*/ 18 w 19"/>
                <a:gd name="T5" fmla="*/ 96 h 97"/>
                <a:gd name="T6" fmla="*/ 13 w 1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97">
                  <a:moveTo>
                    <a:pt x="13" y="0"/>
                  </a:moveTo>
                  <a:lnTo>
                    <a:pt x="0" y="95"/>
                  </a:lnTo>
                  <a:lnTo>
                    <a:pt x="18" y="96"/>
                  </a:lnTo>
                  <a:lnTo>
                    <a:pt x="13" y="0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16" name="Freeform 334">
              <a:extLst>
                <a:ext uri="{FF2B5EF4-FFF2-40B4-BE49-F238E27FC236}">
                  <a16:creationId xmlns:a16="http://schemas.microsoft.com/office/drawing/2014/main" id="{CE6EB7B5-618A-4C91-8870-673F88DE4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" y="2283"/>
              <a:ext cx="45" cy="42"/>
            </a:xfrm>
            <a:custGeom>
              <a:avLst/>
              <a:gdLst>
                <a:gd name="T0" fmla="*/ 41 w 45"/>
                <a:gd name="T1" fmla="*/ 0 h 42"/>
                <a:gd name="T2" fmla="*/ 44 w 45"/>
                <a:gd name="T3" fmla="*/ 6 h 42"/>
                <a:gd name="T4" fmla="*/ 3 w 45"/>
                <a:gd name="T5" fmla="*/ 41 h 42"/>
                <a:gd name="T6" fmla="*/ 0 w 45"/>
                <a:gd name="T7" fmla="*/ 37 h 42"/>
                <a:gd name="T8" fmla="*/ 41 w 4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2">
                  <a:moveTo>
                    <a:pt x="41" y="0"/>
                  </a:moveTo>
                  <a:lnTo>
                    <a:pt x="44" y="6"/>
                  </a:lnTo>
                  <a:lnTo>
                    <a:pt x="3" y="41"/>
                  </a:lnTo>
                  <a:lnTo>
                    <a:pt x="0" y="37"/>
                  </a:lnTo>
                  <a:lnTo>
                    <a:pt x="4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17" name="Freeform 335">
              <a:extLst>
                <a:ext uri="{FF2B5EF4-FFF2-40B4-BE49-F238E27FC236}">
                  <a16:creationId xmlns:a16="http://schemas.microsoft.com/office/drawing/2014/main" id="{12BBDB68-AFB7-4031-AEC4-1EB0A9EE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2281"/>
              <a:ext cx="19" cy="105"/>
            </a:xfrm>
            <a:custGeom>
              <a:avLst/>
              <a:gdLst>
                <a:gd name="T0" fmla="*/ 10 w 19"/>
                <a:gd name="T1" fmla="*/ 0 h 105"/>
                <a:gd name="T2" fmla="*/ 0 w 19"/>
                <a:gd name="T3" fmla="*/ 1 h 105"/>
                <a:gd name="T4" fmla="*/ 6 w 19"/>
                <a:gd name="T5" fmla="*/ 104 h 105"/>
                <a:gd name="T6" fmla="*/ 18 w 19"/>
                <a:gd name="T7" fmla="*/ 97 h 105"/>
                <a:gd name="T8" fmla="*/ 10 w 1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05">
                  <a:moveTo>
                    <a:pt x="10" y="0"/>
                  </a:moveTo>
                  <a:lnTo>
                    <a:pt x="0" y="1"/>
                  </a:lnTo>
                  <a:lnTo>
                    <a:pt x="6" y="104"/>
                  </a:lnTo>
                  <a:lnTo>
                    <a:pt x="18" y="97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18" name="Rectangle 336">
              <a:extLst>
                <a:ext uri="{FF2B5EF4-FFF2-40B4-BE49-F238E27FC236}">
                  <a16:creationId xmlns:a16="http://schemas.microsoft.com/office/drawing/2014/main" id="{03A29DAF-1851-48EE-BEFA-E18C992461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04" y="2262"/>
              <a:ext cx="29" cy="16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19" name="Rectangle 337">
              <a:extLst>
                <a:ext uri="{FF2B5EF4-FFF2-40B4-BE49-F238E27FC236}">
                  <a16:creationId xmlns:a16="http://schemas.microsoft.com/office/drawing/2014/main" id="{FA548EAB-63E2-4120-AD7B-34295EDF88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797" y="2265"/>
              <a:ext cx="31" cy="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20" name="Freeform 338">
              <a:extLst>
                <a:ext uri="{FF2B5EF4-FFF2-40B4-BE49-F238E27FC236}">
                  <a16:creationId xmlns:a16="http://schemas.microsoft.com/office/drawing/2014/main" id="{5D30B05D-0933-4E6E-8A5C-862198ED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101"/>
              <a:ext cx="780" cy="203"/>
            </a:xfrm>
            <a:custGeom>
              <a:avLst/>
              <a:gdLst>
                <a:gd name="T0" fmla="*/ 779 w 780"/>
                <a:gd name="T1" fmla="*/ 81 h 203"/>
                <a:gd name="T2" fmla="*/ 543 w 780"/>
                <a:gd name="T3" fmla="*/ 50 h 203"/>
                <a:gd name="T4" fmla="*/ 533 w 780"/>
                <a:gd name="T5" fmla="*/ 57 h 203"/>
                <a:gd name="T6" fmla="*/ 533 w 780"/>
                <a:gd name="T7" fmla="*/ 49 h 203"/>
                <a:gd name="T8" fmla="*/ 359 w 780"/>
                <a:gd name="T9" fmla="*/ 26 h 203"/>
                <a:gd name="T10" fmla="*/ 345 w 780"/>
                <a:gd name="T11" fmla="*/ 32 h 203"/>
                <a:gd name="T12" fmla="*/ 255 w 780"/>
                <a:gd name="T13" fmla="*/ 21 h 203"/>
                <a:gd name="T14" fmla="*/ 247 w 780"/>
                <a:gd name="T15" fmla="*/ 17 h 203"/>
                <a:gd name="T16" fmla="*/ 238 w 780"/>
                <a:gd name="T17" fmla="*/ 11 h 203"/>
                <a:gd name="T18" fmla="*/ 234 w 780"/>
                <a:gd name="T19" fmla="*/ 9 h 203"/>
                <a:gd name="T20" fmla="*/ 170 w 780"/>
                <a:gd name="T21" fmla="*/ 0 h 203"/>
                <a:gd name="T22" fmla="*/ 156 w 780"/>
                <a:gd name="T23" fmla="*/ 0 h 203"/>
                <a:gd name="T24" fmla="*/ 143 w 780"/>
                <a:gd name="T25" fmla="*/ 0 h 203"/>
                <a:gd name="T26" fmla="*/ 127 w 780"/>
                <a:gd name="T27" fmla="*/ 2 h 203"/>
                <a:gd name="T28" fmla="*/ 111 w 780"/>
                <a:gd name="T29" fmla="*/ 7 h 203"/>
                <a:gd name="T30" fmla="*/ 97 w 780"/>
                <a:gd name="T31" fmla="*/ 13 h 203"/>
                <a:gd name="T32" fmla="*/ 88 w 780"/>
                <a:gd name="T33" fmla="*/ 18 h 203"/>
                <a:gd name="T34" fmla="*/ 78 w 780"/>
                <a:gd name="T35" fmla="*/ 25 h 203"/>
                <a:gd name="T36" fmla="*/ 68 w 780"/>
                <a:gd name="T37" fmla="*/ 33 h 203"/>
                <a:gd name="T38" fmla="*/ 60 w 780"/>
                <a:gd name="T39" fmla="*/ 39 h 203"/>
                <a:gd name="T40" fmla="*/ 49 w 780"/>
                <a:gd name="T41" fmla="*/ 50 h 203"/>
                <a:gd name="T42" fmla="*/ 41 w 780"/>
                <a:gd name="T43" fmla="*/ 60 h 203"/>
                <a:gd name="T44" fmla="*/ 28 w 780"/>
                <a:gd name="T45" fmla="*/ 81 h 203"/>
                <a:gd name="T46" fmla="*/ 18 w 780"/>
                <a:gd name="T47" fmla="*/ 99 h 203"/>
                <a:gd name="T48" fmla="*/ 10 w 780"/>
                <a:gd name="T49" fmla="*/ 118 h 203"/>
                <a:gd name="T50" fmla="*/ 5 w 780"/>
                <a:gd name="T51" fmla="*/ 136 h 203"/>
                <a:gd name="T52" fmla="*/ 0 w 780"/>
                <a:gd name="T53" fmla="*/ 156 h 203"/>
                <a:gd name="T54" fmla="*/ 23 w 780"/>
                <a:gd name="T55" fmla="*/ 159 h 203"/>
                <a:gd name="T56" fmla="*/ 30 w 780"/>
                <a:gd name="T57" fmla="*/ 133 h 203"/>
                <a:gd name="T58" fmla="*/ 39 w 780"/>
                <a:gd name="T59" fmla="*/ 113 h 203"/>
                <a:gd name="T60" fmla="*/ 51 w 780"/>
                <a:gd name="T61" fmla="*/ 96 h 203"/>
                <a:gd name="T62" fmla="*/ 65 w 780"/>
                <a:gd name="T63" fmla="*/ 83 h 203"/>
                <a:gd name="T64" fmla="*/ 80 w 780"/>
                <a:gd name="T65" fmla="*/ 69 h 203"/>
                <a:gd name="T66" fmla="*/ 94 w 780"/>
                <a:gd name="T67" fmla="*/ 61 h 203"/>
                <a:gd name="T68" fmla="*/ 110 w 780"/>
                <a:gd name="T69" fmla="*/ 55 h 203"/>
                <a:gd name="T70" fmla="*/ 124 w 780"/>
                <a:gd name="T71" fmla="*/ 50 h 203"/>
                <a:gd name="T72" fmla="*/ 144 w 780"/>
                <a:gd name="T73" fmla="*/ 46 h 203"/>
                <a:gd name="T74" fmla="*/ 160 w 780"/>
                <a:gd name="T75" fmla="*/ 45 h 203"/>
                <a:gd name="T76" fmla="*/ 180 w 780"/>
                <a:gd name="T77" fmla="*/ 47 h 203"/>
                <a:gd name="T78" fmla="*/ 198 w 780"/>
                <a:gd name="T79" fmla="*/ 53 h 203"/>
                <a:gd name="T80" fmla="*/ 216 w 780"/>
                <a:gd name="T81" fmla="*/ 61 h 203"/>
                <a:gd name="T82" fmla="*/ 235 w 780"/>
                <a:gd name="T83" fmla="*/ 73 h 203"/>
                <a:gd name="T84" fmla="*/ 249 w 780"/>
                <a:gd name="T85" fmla="*/ 84 h 203"/>
                <a:gd name="T86" fmla="*/ 260 w 780"/>
                <a:gd name="T87" fmla="*/ 99 h 203"/>
                <a:gd name="T88" fmla="*/ 269 w 780"/>
                <a:gd name="T89" fmla="*/ 112 h 203"/>
                <a:gd name="T90" fmla="*/ 276 w 780"/>
                <a:gd name="T91" fmla="*/ 129 h 203"/>
                <a:gd name="T92" fmla="*/ 281 w 780"/>
                <a:gd name="T93" fmla="*/ 148 h 203"/>
                <a:gd name="T94" fmla="*/ 288 w 780"/>
                <a:gd name="T95" fmla="*/ 171 h 203"/>
                <a:gd name="T96" fmla="*/ 510 w 780"/>
                <a:gd name="T97" fmla="*/ 202 h 203"/>
                <a:gd name="T98" fmla="*/ 524 w 780"/>
                <a:gd name="T99" fmla="*/ 201 h 203"/>
                <a:gd name="T100" fmla="*/ 537 w 780"/>
                <a:gd name="T101" fmla="*/ 198 h 203"/>
                <a:gd name="T102" fmla="*/ 551 w 780"/>
                <a:gd name="T103" fmla="*/ 192 h 203"/>
                <a:gd name="T104" fmla="*/ 648 w 780"/>
                <a:gd name="T105" fmla="*/ 135 h 203"/>
                <a:gd name="T106" fmla="*/ 659 w 780"/>
                <a:gd name="T107" fmla="*/ 130 h 203"/>
                <a:gd name="T108" fmla="*/ 671 w 780"/>
                <a:gd name="T109" fmla="*/ 126 h 203"/>
                <a:gd name="T110" fmla="*/ 684 w 780"/>
                <a:gd name="T111" fmla="*/ 123 h 203"/>
                <a:gd name="T112" fmla="*/ 726 w 780"/>
                <a:gd name="T113" fmla="*/ 129 h 203"/>
                <a:gd name="T114" fmla="*/ 753 w 780"/>
                <a:gd name="T115" fmla="*/ 132 h 203"/>
                <a:gd name="T116" fmla="*/ 771 w 780"/>
                <a:gd name="T117" fmla="*/ 135 h 203"/>
                <a:gd name="T118" fmla="*/ 779 w 780"/>
                <a:gd name="T119" fmla="*/ 81 h 2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80" h="203">
                  <a:moveTo>
                    <a:pt x="779" y="81"/>
                  </a:moveTo>
                  <a:lnTo>
                    <a:pt x="543" y="50"/>
                  </a:lnTo>
                  <a:lnTo>
                    <a:pt x="533" y="57"/>
                  </a:lnTo>
                  <a:lnTo>
                    <a:pt x="533" y="49"/>
                  </a:lnTo>
                  <a:lnTo>
                    <a:pt x="359" y="26"/>
                  </a:lnTo>
                  <a:lnTo>
                    <a:pt x="345" y="32"/>
                  </a:lnTo>
                  <a:lnTo>
                    <a:pt x="255" y="21"/>
                  </a:lnTo>
                  <a:lnTo>
                    <a:pt x="247" y="17"/>
                  </a:lnTo>
                  <a:lnTo>
                    <a:pt x="238" y="11"/>
                  </a:lnTo>
                  <a:lnTo>
                    <a:pt x="234" y="9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27" y="2"/>
                  </a:lnTo>
                  <a:lnTo>
                    <a:pt x="111" y="7"/>
                  </a:lnTo>
                  <a:lnTo>
                    <a:pt x="97" y="13"/>
                  </a:lnTo>
                  <a:lnTo>
                    <a:pt x="88" y="18"/>
                  </a:lnTo>
                  <a:lnTo>
                    <a:pt x="78" y="25"/>
                  </a:lnTo>
                  <a:lnTo>
                    <a:pt x="68" y="33"/>
                  </a:lnTo>
                  <a:lnTo>
                    <a:pt x="60" y="39"/>
                  </a:lnTo>
                  <a:lnTo>
                    <a:pt x="49" y="50"/>
                  </a:lnTo>
                  <a:lnTo>
                    <a:pt x="41" y="60"/>
                  </a:lnTo>
                  <a:lnTo>
                    <a:pt x="28" y="81"/>
                  </a:lnTo>
                  <a:lnTo>
                    <a:pt x="18" y="99"/>
                  </a:lnTo>
                  <a:lnTo>
                    <a:pt x="10" y="118"/>
                  </a:lnTo>
                  <a:lnTo>
                    <a:pt x="5" y="136"/>
                  </a:lnTo>
                  <a:lnTo>
                    <a:pt x="0" y="156"/>
                  </a:lnTo>
                  <a:lnTo>
                    <a:pt x="23" y="159"/>
                  </a:lnTo>
                  <a:lnTo>
                    <a:pt x="30" y="133"/>
                  </a:lnTo>
                  <a:lnTo>
                    <a:pt x="39" y="113"/>
                  </a:lnTo>
                  <a:lnTo>
                    <a:pt x="51" y="96"/>
                  </a:lnTo>
                  <a:lnTo>
                    <a:pt x="65" y="83"/>
                  </a:lnTo>
                  <a:lnTo>
                    <a:pt x="80" y="69"/>
                  </a:lnTo>
                  <a:lnTo>
                    <a:pt x="94" y="61"/>
                  </a:lnTo>
                  <a:lnTo>
                    <a:pt x="110" y="55"/>
                  </a:lnTo>
                  <a:lnTo>
                    <a:pt x="124" y="50"/>
                  </a:lnTo>
                  <a:lnTo>
                    <a:pt x="144" y="46"/>
                  </a:lnTo>
                  <a:lnTo>
                    <a:pt x="160" y="45"/>
                  </a:lnTo>
                  <a:lnTo>
                    <a:pt x="180" y="47"/>
                  </a:lnTo>
                  <a:lnTo>
                    <a:pt x="198" y="53"/>
                  </a:lnTo>
                  <a:lnTo>
                    <a:pt x="216" y="61"/>
                  </a:lnTo>
                  <a:lnTo>
                    <a:pt x="235" y="73"/>
                  </a:lnTo>
                  <a:lnTo>
                    <a:pt x="249" y="84"/>
                  </a:lnTo>
                  <a:lnTo>
                    <a:pt x="260" y="99"/>
                  </a:lnTo>
                  <a:lnTo>
                    <a:pt x="269" y="112"/>
                  </a:lnTo>
                  <a:lnTo>
                    <a:pt x="276" y="129"/>
                  </a:lnTo>
                  <a:lnTo>
                    <a:pt x="281" y="148"/>
                  </a:lnTo>
                  <a:lnTo>
                    <a:pt x="288" y="171"/>
                  </a:lnTo>
                  <a:lnTo>
                    <a:pt x="510" y="202"/>
                  </a:lnTo>
                  <a:lnTo>
                    <a:pt x="524" y="201"/>
                  </a:lnTo>
                  <a:lnTo>
                    <a:pt x="537" y="198"/>
                  </a:lnTo>
                  <a:lnTo>
                    <a:pt x="551" y="192"/>
                  </a:lnTo>
                  <a:lnTo>
                    <a:pt x="648" y="135"/>
                  </a:lnTo>
                  <a:lnTo>
                    <a:pt x="659" y="130"/>
                  </a:lnTo>
                  <a:lnTo>
                    <a:pt x="671" y="126"/>
                  </a:lnTo>
                  <a:lnTo>
                    <a:pt x="684" y="123"/>
                  </a:lnTo>
                  <a:lnTo>
                    <a:pt x="726" y="129"/>
                  </a:lnTo>
                  <a:lnTo>
                    <a:pt x="753" y="132"/>
                  </a:lnTo>
                  <a:lnTo>
                    <a:pt x="771" y="135"/>
                  </a:lnTo>
                  <a:lnTo>
                    <a:pt x="779" y="81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1" name="Freeform 339">
              <a:extLst>
                <a:ext uri="{FF2B5EF4-FFF2-40B4-BE49-F238E27FC236}">
                  <a16:creationId xmlns:a16="http://schemas.microsoft.com/office/drawing/2014/main" id="{B49894FF-8E1B-4AFA-B5DE-DE9785BD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" y="2232"/>
              <a:ext cx="625" cy="100"/>
            </a:xfrm>
            <a:custGeom>
              <a:avLst/>
              <a:gdLst>
                <a:gd name="T0" fmla="*/ 624 w 625"/>
                <a:gd name="T1" fmla="*/ 81 h 100"/>
                <a:gd name="T2" fmla="*/ 389 w 625"/>
                <a:gd name="T3" fmla="*/ 50 h 100"/>
                <a:gd name="T4" fmla="*/ 380 w 625"/>
                <a:gd name="T5" fmla="*/ 57 h 100"/>
                <a:gd name="T6" fmla="*/ 380 w 625"/>
                <a:gd name="T7" fmla="*/ 49 h 100"/>
                <a:gd name="T8" fmla="*/ 204 w 625"/>
                <a:gd name="T9" fmla="*/ 26 h 100"/>
                <a:gd name="T10" fmla="*/ 189 w 625"/>
                <a:gd name="T11" fmla="*/ 33 h 100"/>
                <a:gd name="T12" fmla="*/ 101 w 625"/>
                <a:gd name="T13" fmla="*/ 21 h 100"/>
                <a:gd name="T14" fmla="*/ 93 w 625"/>
                <a:gd name="T15" fmla="*/ 17 h 100"/>
                <a:gd name="T16" fmla="*/ 83 w 625"/>
                <a:gd name="T17" fmla="*/ 13 h 100"/>
                <a:gd name="T18" fmla="*/ 79 w 625"/>
                <a:gd name="T19" fmla="*/ 9 h 100"/>
                <a:gd name="T20" fmla="*/ 16 w 625"/>
                <a:gd name="T21" fmla="*/ 1 h 100"/>
                <a:gd name="T22" fmla="*/ 0 w 625"/>
                <a:gd name="T23" fmla="*/ 0 h 100"/>
                <a:gd name="T24" fmla="*/ 13 w 625"/>
                <a:gd name="T25" fmla="*/ 28 h 100"/>
                <a:gd name="T26" fmla="*/ 30 w 625"/>
                <a:gd name="T27" fmla="*/ 26 h 100"/>
                <a:gd name="T28" fmla="*/ 53 w 625"/>
                <a:gd name="T29" fmla="*/ 26 h 100"/>
                <a:gd name="T30" fmla="*/ 69 w 625"/>
                <a:gd name="T31" fmla="*/ 27 h 100"/>
                <a:gd name="T32" fmla="*/ 88 w 625"/>
                <a:gd name="T33" fmla="*/ 29 h 100"/>
                <a:gd name="T34" fmla="*/ 120 w 625"/>
                <a:gd name="T35" fmla="*/ 34 h 100"/>
                <a:gd name="T36" fmla="*/ 160 w 625"/>
                <a:gd name="T37" fmla="*/ 39 h 100"/>
                <a:gd name="T38" fmla="*/ 253 w 625"/>
                <a:gd name="T39" fmla="*/ 52 h 100"/>
                <a:gd name="T40" fmla="*/ 349 w 625"/>
                <a:gd name="T41" fmla="*/ 63 h 100"/>
                <a:gd name="T42" fmla="*/ 622 w 625"/>
                <a:gd name="T43" fmla="*/ 99 h 100"/>
                <a:gd name="T44" fmla="*/ 624 w 625"/>
                <a:gd name="T45" fmla="*/ 81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5" h="100">
                  <a:moveTo>
                    <a:pt x="624" y="81"/>
                  </a:moveTo>
                  <a:lnTo>
                    <a:pt x="389" y="50"/>
                  </a:lnTo>
                  <a:lnTo>
                    <a:pt x="380" y="57"/>
                  </a:lnTo>
                  <a:lnTo>
                    <a:pt x="380" y="49"/>
                  </a:lnTo>
                  <a:lnTo>
                    <a:pt x="204" y="26"/>
                  </a:lnTo>
                  <a:lnTo>
                    <a:pt x="189" y="33"/>
                  </a:lnTo>
                  <a:lnTo>
                    <a:pt x="101" y="21"/>
                  </a:lnTo>
                  <a:lnTo>
                    <a:pt x="93" y="17"/>
                  </a:lnTo>
                  <a:lnTo>
                    <a:pt x="83" y="13"/>
                  </a:lnTo>
                  <a:lnTo>
                    <a:pt x="79" y="9"/>
                  </a:lnTo>
                  <a:lnTo>
                    <a:pt x="16" y="1"/>
                  </a:lnTo>
                  <a:lnTo>
                    <a:pt x="0" y="0"/>
                  </a:lnTo>
                  <a:lnTo>
                    <a:pt x="13" y="28"/>
                  </a:lnTo>
                  <a:lnTo>
                    <a:pt x="30" y="26"/>
                  </a:lnTo>
                  <a:lnTo>
                    <a:pt x="53" y="26"/>
                  </a:lnTo>
                  <a:lnTo>
                    <a:pt x="69" y="27"/>
                  </a:lnTo>
                  <a:lnTo>
                    <a:pt x="88" y="29"/>
                  </a:lnTo>
                  <a:lnTo>
                    <a:pt x="120" y="34"/>
                  </a:lnTo>
                  <a:lnTo>
                    <a:pt x="160" y="39"/>
                  </a:lnTo>
                  <a:lnTo>
                    <a:pt x="253" y="52"/>
                  </a:lnTo>
                  <a:lnTo>
                    <a:pt x="349" y="63"/>
                  </a:lnTo>
                  <a:lnTo>
                    <a:pt x="622" y="99"/>
                  </a:lnTo>
                  <a:lnTo>
                    <a:pt x="624" y="8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2" name="Freeform 340">
              <a:extLst>
                <a:ext uri="{FF2B5EF4-FFF2-40B4-BE49-F238E27FC236}">
                  <a16:creationId xmlns:a16="http://schemas.microsoft.com/office/drawing/2014/main" id="{746DE692-0D36-4477-9FA6-A5E8E6D9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150"/>
              <a:ext cx="313" cy="145"/>
            </a:xfrm>
            <a:custGeom>
              <a:avLst/>
              <a:gdLst>
                <a:gd name="T0" fmla="*/ 56 w 313"/>
                <a:gd name="T1" fmla="*/ 7 h 145"/>
                <a:gd name="T2" fmla="*/ 6 w 313"/>
                <a:gd name="T3" fmla="*/ 0 h 145"/>
                <a:gd name="T4" fmla="*/ 3 w 313"/>
                <a:gd name="T5" fmla="*/ 2 h 145"/>
                <a:gd name="T6" fmla="*/ 1 w 313"/>
                <a:gd name="T7" fmla="*/ 7 h 145"/>
                <a:gd name="T8" fmla="*/ 5 w 313"/>
                <a:gd name="T9" fmla="*/ 15 h 145"/>
                <a:gd name="T10" fmla="*/ 17 w 313"/>
                <a:gd name="T11" fmla="*/ 20 h 145"/>
                <a:gd name="T12" fmla="*/ 26 w 313"/>
                <a:gd name="T13" fmla="*/ 25 h 145"/>
                <a:gd name="T14" fmla="*/ 38 w 313"/>
                <a:gd name="T15" fmla="*/ 36 h 145"/>
                <a:gd name="T16" fmla="*/ 45 w 313"/>
                <a:gd name="T17" fmla="*/ 48 h 145"/>
                <a:gd name="T18" fmla="*/ 51 w 313"/>
                <a:gd name="T19" fmla="*/ 58 h 145"/>
                <a:gd name="T20" fmla="*/ 55 w 313"/>
                <a:gd name="T21" fmla="*/ 68 h 145"/>
                <a:gd name="T22" fmla="*/ 65 w 313"/>
                <a:gd name="T23" fmla="*/ 94 h 145"/>
                <a:gd name="T24" fmla="*/ 71 w 313"/>
                <a:gd name="T25" fmla="*/ 109 h 145"/>
                <a:gd name="T26" fmla="*/ 76 w 313"/>
                <a:gd name="T27" fmla="*/ 114 h 145"/>
                <a:gd name="T28" fmla="*/ 81 w 313"/>
                <a:gd name="T29" fmla="*/ 116 h 145"/>
                <a:gd name="T30" fmla="*/ 91 w 313"/>
                <a:gd name="T31" fmla="*/ 116 h 145"/>
                <a:gd name="T32" fmla="*/ 99 w 313"/>
                <a:gd name="T33" fmla="*/ 115 h 145"/>
                <a:gd name="T34" fmla="*/ 105 w 313"/>
                <a:gd name="T35" fmla="*/ 113 h 145"/>
                <a:gd name="T36" fmla="*/ 121 w 313"/>
                <a:gd name="T37" fmla="*/ 108 h 145"/>
                <a:gd name="T38" fmla="*/ 146 w 313"/>
                <a:gd name="T39" fmla="*/ 97 h 145"/>
                <a:gd name="T40" fmla="*/ 159 w 313"/>
                <a:gd name="T41" fmla="*/ 92 h 145"/>
                <a:gd name="T42" fmla="*/ 167 w 313"/>
                <a:gd name="T43" fmla="*/ 90 h 145"/>
                <a:gd name="T44" fmla="*/ 172 w 313"/>
                <a:gd name="T45" fmla="*/ 90 h 145"/>
                <a:gd name="T46" fmla="*/ 174 w 313"/>
                <a:gd name="T47" fmla="*/ 94 h 145"/>
                <a:gd name="T48" fmla="*/ 174 w 313"/>
                <a:gd name="T49" fmla="*/ 99 h 145"/>
                <a:gd name="T50" fmla="*/ 172 w 313"/>
                <a:gd name="T51" fmla="*/ 104 h 145"/>
                <a:gd name="T52" fmla="*/ 167 w 313"/>
                <a:gd name="T53" fmla="*/ 111 h 145"/>
                <a:gd name="T54" fmla="*/ 160 w 313"/>
                <a:gd name="T55" fmla="*/ 117 h 145"/>
                <a:gd name="T56" fmla="*/ 159 w 313"/>
                <a:gd name="T57" fmla="*/ 123 h 145"/>
                <a:gd name="T58" fmla="*/ 159 w 313"/>
                <a:gd name="T59" fmla="*/ 128 h 145"/>
                <a:gd name="T60" fmla="*/ 165 w 313"/>
                <a:gd name="T61" fmla="*/ 130 h 145"/>
                <a:gd name="T62" fmla="*/ 269 w 313"/>
                <a:gd name="T63" fmla="*/ 135 h 145"/>
                <a:gd name="T64" fmla="*/ 264 w 313"/>
                <a:gd name="T65" fmla="*/ 118 h 145"/>
                <a:gd name="T66" fmla="*/ 265 w 313"/>
                <a:gd name="T67" fmla="*/ 101 h 145"/>
                <a:gd name="T68" fmla="*/ 266 w 313"/>
                <a:gd name="T69" fmla="*/ 88 h 145"/>
                <a:gd name="T70" fmla="*/ 274 w 313"/>
                <a:gd name="T71" fmla="*/ 73 h 145"/>
                <a:gd name="T72" fmla="*/ 283 w 313"/>
                <a:gd name="T73" fmla="*/ 60 h 145"/>
                <a:gd name="T74" fmla="*/ 294 w 313"/>
                <a:gd name="T75" fmla="*/ 51 h 145"/>
                <a:gd name="T76" fmla="*/ 312 w 313"/>
                <a:gd name="T77" fmla="*/ 40 h 1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13" h="145">
                  <a:moveTo>
                    <a:pt x="312" y="40"/>
                  </a:moveTo>
                  <a:lnTo>
                    <a:pt x="56" y="7"/>
                  </a:lnTo>
                  <a:lnTo>
                    <a:pt x="10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5" y="15"/>
                  </a:lnTo>
                  <a:lnTo>
                    <a:pt x="11" y="16"/>
                  </a:lnTo>
                  <a:lnTo>
                    <a:pt x="17" y="20"/>
                  </a:lnTo>
                  <a:lnTo>
                    <a:pt x="22" y="23"/>
                  </a:lnTo>
                  <a:lnTo>
                    <a:pt x="26" y="25"/>
                  </a:lnTo>
                  <a:lnTo>
                    <a:pt x="32" y="31"/>
                  </a:lnTo>
                  <a:lnTo>
                    <a:pt x="38" y="36"/>
                  </a:lnTo>
                  <a:lnTo>
                    <a:pt x="42" y="42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1" y="58"/>
                  </a:lnTo>
                  <a:lnTo>
                    <a:pt x="53" y="61"/>
                  </a:lnTo>
                  <a:lnTo>
                    <a:pt x="55" y="68"/>
                  </a:lnTo>
                  <a:lnTo>
                    <a:pt x="58" y="74"/>
                  </a:lnTo>
                  <a:lnTo>
                    <a:pt x="65" y="94"/>
                  </a:lnTo>
                  <a:lnTo>
                    <a:pt x="68" y="102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6" y="114"/>
                  </a:lnTo>
                  <a:lnTo>
                    <a:pt x="79" y="115"/>
                  </a:lnTo>
                  <a:lnTo>
                    <a:pt x="81" y="116"/>
                  </a:lnTo>
                  <a:lnTo>
                    <a:pt x="86" y="117"/>
                  </a:lnTo>
                  <a:lnTo>
                    <a:pt x="91" y="116"/>
                  </a:lnTo>
                  <a:lnTo>
                    <a:pt x="94" y="116"/>
                  </a:lnTo>
                  <a:lnTo>
                    <a:pt x="99" y="115"/>
                  </a:lnTo>
                  <a:lnTo>
                    <a:pt x="102" y="115"/>
                  </a:lnTo>
                  <a:lnTo>
                    <a:pt x="105" y="113"/>
                  </a:lnTo>
                  <a:lnTo>
                    <a:pt x="109" y="112"/>
                  </a:lnTo>
                  <a:lnTo>
                    <a:pt x="121" y="108"/>
                  </a:lnTo>
                  <a:lnTo>
                    <a:pt x="140" y="100"/>
                  </a:lnTo>
                  <a:lnTo>
                    <a:pt x="146" y="97"/>
                  </a:lnTo>
                  <a:lnTo>
                    <a:pt x="154" y="94"/>
                  </a:lnTo>
                  <a:lnTo>
                    <a:pt x="159" y="92"/>
                  </a:lnTo>
                  <a:lnTo>
                    <a:pt x="164" y="90"/>
                  </a:lnTo>
                  <a:lnTo>
                    <a:pt x="167" y="90"/>
                  </a:lnTo>
                  <a:lnTo>
                    <a:pt x="170" y="90"/>
                  </a:lnTo>
                  <a:lnTo>
                    <a:pt x="172" y="90"/>
                  </a:lnTo>
                  <a:lnTo>
                    <a:pt x="173" y="91"/>
                  </a:lnTo>
                  <a:lnTo>
                    <a:pt x="174" y="94"/>
                  </a:lnTo>
                  <a:lnTo>
                    <a:pt x="175" y="97"/>
                  </a:lnTo>
                  <a:lnTo>
                    <a:pt x="174" y="99"/>
                  </a:lnTo>
                  <a:lnTo>
                    <a:pt x="174" y="102"/>
                  </a:lnTo>
                  <a:lnTo>
                    <a:pt x="172" y="104"/>
                  </a:lnTo>
                  <a:lnTo>
                    <a:pt x="170" y="107"/>
                  </a:lnTo>
                  <a:lnTo>
                    <a:pt x="167" y="111"/>
                  </a:lnTo>
                  <a:lnTo>
                    <a:pt x="162" y="115"/>
                  </a:lnTo>
                  <a:lnTo>
                    <a:pt x="160" y="117"/>
                  </a:lnTo>
                  <a:lnTo>
                    <a:pt x="159" y="120"/>
                  </a:lnTo>
                  <a:lnTo>
                    <a:pt x="159" y="123"/>
                  </a:lnTo>
                  <a:lnTo>
                    <a:pt x="158" y="126"/>
                  </a:lnTo>
                  <a:lnTo>
                    <a:pt x="159" y="128"/>
                  </a:lnTo>
                  <a:lnTo>
                    <a:pt x="161" y="129"/>
                  </a:lnTo>
                  <a:lnTo>
                    <a:pt x="165" y="130"/>
                  </a:lnTo>
                  <a:lnTo>
                    <a:pt x="272" y="144"/>
                  </a:lnTo>
                  <a:lnTo>
                    <a:pt x="269" y="135"/>
                  </a:lnTo>
                  <a:lnTo>
                    <a:pt x="265" y="127"/>
                  </a:lnTo>
                  <a:lnTo>
                    <a:pt x="264" y="118"/>
                  </a:lnTo>
                  <a:lnTo>
                    <a:pt x="263" y="110"/>
                  </a:lnTo>
                  <a:lnTo>
                    <a:pt x="265" y="101"/>
                  </a:lnTo>
                  <a:lnTo>
                    <a:pt x="266" y="94"/>
                  </a:lnTo>
                  <a:lnTo>
                    <a:pt x="266" y="88"/>
                  </a:lnTo>
                  <a:lnTo>
                    <a:pt x="271" y="79"/>
                  </a:lnTo>
                  <a:lnTo>
                    <a:pt x="274" y="73"/>
                  </a:lnTo>
                  <a:lnTo>
                    <a:pt x="278" y="65"/>
                  </a:lnTo>
                  <a:lnTo>
                    <a:pt x="283" y="60"/>
                  </a:lnTo>
                  <a:lnTo>
                    <a:pt x="287" y="55"/>
                  </a:lnTo>
                  <a:lnTo>
                    <a:pt x="294" y="51"/>
                  </a:lnTo>
                  <a:lnTo>
                    <a:pt x="301" y="46"/>
                  </a:lnTo>
                  <a:lnTo>
                    <a:pt x="312" y="40"/>
                  </a:lnTo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3" name="Freeform 341">
              <a:extLst>
                <a:ext uri="{FF2B5EF4-FFF2-40B4-BE49-F238E27FC236}">
                  <a16:creationId xmlns:a16="http://schemas.microsoft.com/office/drawing/2014/main" id="{24B273F4-5B38-45AE-B9DA-B4E59B5B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" y="2175"/>
              <a:ext cx="194" cy="163"/>
            </a:xfrm>
            <a:custGeom>
              <a:avLst/>
              <a:gdLst>
                <a:gd name="T0" fmla="*/ 173 w 194"/>
                <a:gd name="T1" fmla="*/ 1 h 163"/>
                <a:gd name="T2" fmla="*/ 158 w 194"/>
                <a:gd name="T3" fmla="*/ 0 h 163"/>
                <a:gd name="T4" fmla="*/ 147 w 194"/>
                <a:gd name="T5" fmla="*/ 0 h 163"/>
                <a:gd name="T6" fmla="*/ 139 w 194"/>
                <a:gd name="T7" fmla="*/ 1 h 163"/>
                <a:gd name="T8" fmla="*/ 132 w 194"/>
                <a:gd name="T9" fmla="*/ 2 h 163"/>
                <a:gd name="T10" fmla="*/ 121 w 194"/>
                <a:gd name="T11" fmla="*/ 5 h 163"/>
                <a:gd name="T12" fmla="*/ 111 w 194"/>
                <a:gd name="T13" fmla="*/ 8 h 163"/>
                <a:gd name="T14" fmla="*/ 100 w 194"/>
                <a:gd name="T15" fmla="*/ 12 h 163"/>
                <a:gd name="T16" fmla="*/ 90 w 194"/>
                <a:gd name="T17" fmla="*/ 18 h 163"/>
                <a:gd name="T18" fmla="*/ 82 w 194"/>
                <a:gd name="T19" fmla="*/ 23 h 163"/>
                <a:gd name="T20" fmla="*/ 73 w 194"/>
                <a:gd name="T21" fmla="*/ 29 h 163"/>
                <a:gd name="T22" fmla="*/ 65 w 194"/>
                <a:gd name="T23" fmla="*/ 36 h 163"/>
                <a:gd name="T24" fmla="*/ 57 w 194"/>
                <a:gd name="T25" fmla="*/ 43 h 163"/>
                <a:gd name="T26" fmla="*/ 49 w 194"/>
                <a:gd name="T27" fmla="*/ 52 h 163"/>
                <a:gd name="T28" fmla="*/ 42 w 194"/>
                <a:gd name="T29" fmla="*/ 60 h 163"/>
                <a:gd name="T30" fmla="*/ 36 w 194"/>
                <a:gd name="T31" fmla="*/ 68 h 163"/>
                <a:gd name="T32" fmla="*/ 28 w 194"/>
                <a:gd name="T33" fmla="*/ 80 h 163"/>
                <a:gd name="T34" fmla="*/ 22 w 194"/>
                <a:gd name="T35" fmla="*/ 92 h 163"/>
                <a:gd name="T36" fmla="*/ 17 w 194"/>
                <a:gd name="T37" fmla="*/ 103 h 163"/>
                <a:gd name="T38" fmla="*/ 13 w 194"/>
                <a:gd name="T39" fmla="*/ 113 h 163"/>
                <a:gd name="T40" fmla="*/ 9 w 194"/>
                <a:gd name="T41" fmla="*/ 125 h 163"/>
                <a:gd name="T42" fmla="*/ 5 w 194"/>
                <a:gd name="T43" fmla="*/ 137 h 163"/>
                <a:gd name="T44" fmla="*/ 0 w 194"/>
                <a:gd name="T45" fmla="*/ 160 h 163"/>
                <a:gd name="T46" fmla="*/ 17 w 194"/>
                <a:gd name="T47" fmla="*/ 162 h 163"/>
                <a:gd name="T48" fmla="*/ 18 w 194"/>
                <a:gd name="T49" fmla="*/ 154 h 163"/>
                <a:gd name="T50" fmla="*/ 21 w 194"/>
                <a:gd name="T51" fmla="*/ 143 h 163"/>
                <a:gd name="T52" fmla="*/ 25 w 194"/>
                <a:gd name="T53" fmla="*/ 133 h 163"/>
                <a:gd name="T54" fmla="*/ 27 w 194"/>
                <a:gd name="T55" fmla="*/ 127 h 163"/>
                <a:gd name="T56" fmla="*/ 29 w 194"/>
                <a:gd name="T57" fmla="*/ 121 h 163"/>
                <a:gd name="T58" fmla="*/ 37 w 194"/>
                <a:gd name="T59" fmla="*/ 105 h 163"/>
                <a:gd name="T60" fmla="*/ 41 w 194"/>
                <a:gd name="T61" fmla="*/ 97 h 163"/>
                <a:gd name="T62" fmla="*/ 47 w 194"/>
                <a:gd name="T63" fmla="*/ 87 h 163"/>
                <a:gd name="T64" fmla="*/ 55 w 194"/>
                <a:gd name="T65" fmla="*/ 78 h 163"/>
                <a:gd name="T66" fmla="*/ 65 w 194"/>
                <a:gd name="T67" fmla="*/ 70 h 163"/>
                <a:gd name="T68" fmla="*/ 74 w 194"/>
                <a:gd name="T69" fmla="*/ 62 h 163"/>
                <a:gd name="T70" fmla="*/ 83 w 194"/>
                <a:gd name="T71" fmla="*/ 57 h 163"/>
                <a:gd name="T72" fmla="*/ 94 w 194"/>
                <a:gd name="T73" fmla="*/ 51 h 163"/>
                <a:gd name="T74" fmla="*/ 104 w 194"/>
                <a:gd name="T75" fmla="*/ 46 h 163"/>
                <a:gd name="T76" fmla="*/ 116 w 194"/>
                <a:gd name="T77" fmla="*/ 41 h 163"/>
                <a:gd name="T78" fmla="*/ 124 w 194"/>
                <a:gd name="T79" fmla="*/ 39 h 163"/>
                <a:gd name="T80" fmla="*/ 134 w 194"/>
                <a:gd name="T81" fmla="*/ 35 h 163"/>
                <a:gd name="T82" fmla="*/ 143 w 194"/>
                <a:gd name="T83" fmla="*/ 33 h 163"/>
                <a:gd name="T84" fmla="*/ 151 w 194"/>
                <a:gd name="T85" fmla="*/ 31 h 163"/>
                <a:gd name="T86" fmla="*/ 160 w 194"/>
                <a:gd name="T87" fmla="*/ 30 h 163"/>
                <a:gd name="T88" fmla="*/ 176 w 194"/>
                <a:gd name="T89" fmla="*/ 28 h 163"/>
                <a:gd name="T90" fmla="*/ 193 w 194"/>
                <a:gd name="T91" fmla="*/ 27 h 163"/>
                <a:gd name="T92" fmla="*/ 182 w 194"/>
                <a:gd name="T93" fmla="*/ 25 h 163"/>
                <a:gd name="T94" fmla="*/ 177 w 194"/>
                <a:gd name="T95" fmla="*/ 22 h 163"/>
                <a:gd name="T96" fmla="*/ 172 w 194"/>
                <a:gd name="T97" fmla="*/ 20 h 163"/>
                <a:gd name="T98" fmla="*/ 170 w 194"/>
                <a:gd name="T99" fmla="*/ 17 h 163"/>
                <a:gd name="T100" fmla="*/ 169 w 194"/>
                <a:gd name="T101" fmla="*/ 12 h 163"/>
                <a:gd name="T102" fmla="*/ 169 w 194"/>
                <a:gd name="T103" fmla="*/ 7 h 163"/>
                <a:gd name="T104" fmla="*/ 171 w 194"/>
                <a:gd name="T105" fmla="*/ 4 h 163"/>
                <a:gd name="T106" fmla="*/ 173 w 194"/>
                <a:gd name="T107" fmla="*/ 1 h 1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4" h="163">
                  <a:moveTo>
                    <a:pt x="173" y="1"/>
                  </a:moveTo>
                  <a:lnTo>
                    <a:pt x="158" y="0"/>
                  </a:lnTo>
                  <a:lnTo>
                    <a:pt x="147" y="0"/>
                  </a:lnTo>
                  <a:lnTo>
                    <a:pt x="139" y="1"/>
                  </a:lnTo>
                  <a:lnTo>
                    <a:pt x="132" y="2"/>
                  </a:lnTo>
                  <a:lnTo>
                    <a:pt x="121" y="5"/>
                  </a:lnTo>
                  <a:lnTo>
                    <a:pt x="111" y="8"/>
                  </a:lnTo>
                  <a:lnTo>
                    <a:pt x="100" y="12"/>
                  </a:lnTo>
                  <a:lnTo>
                    <a:pt x="90" y="18"/>
                  </a:lnTo>
                  <a:lnTo>
                    <a:pt x="82" y="23"/>
                  </a:lnTo>
                  <a:lnTo>
                    <a:pt x="73" y="29"/>
                  </a:lnTo>
                  <a:lnTo>
                    <a:pt x="65" y="36"/>
                  </a:lnTo>
                  <a:lnTo>
                    <a:pt x="57" y="43"/>
                  </a:lnTo>
                  <a:lnTo>
                    <a:pt x="49" y="52"/>
                  </a:lnTo>
                  <a:lnTo>
                    <a:pt x="42" y="60"/>
                  </a:lnTo>
                  <a:lnTo>
                    <a:pt x="36" y="68"/>
                  </a:lnTo>
                  <a:lnTo>
                    <a:pt x="28" y="80"/>
                  </a:lnTo>
                  <a:lnTo>
                    <a:pt x="22" y="92"/>
                  </a:lnTo>
                  <a:lnTo>
                    <a:pt x="17" y="103"/>
                  </a:lnTo>
                  <a:lnTo>
                    <a:pt x="13" y="113"/>
                  </a:lnTo>
                  <a:lnTo>
                    <a:pt x="9" y="125"/>
                  </a:lnTo>
                  <a:lnTo>
                    <a:pt x="5" y="137"/>
                  </a:lnTo>
                  <a:lnTo>
                    <a:pt x="0" y="160"/>
                  </a:lnTo>
                  <a:lnTo>
                    <a:pt x="17" y="162"/>
                  </a:lnTo>
                  <a:lnTo>
                    <a:pt x="18" y="154"/>
                  </a:lnTo>
                  <a:lnTo>
                    <a:pt x="21" y="143"/>
                  </a:lnTo>
                  <a:lnTo>
                    <a:pt x="25" y="133"/>
                  </a:lnTo>
                  <a:lnTo>
                    <a:pt x="27" y="127"/>
                  </a:lnTo>
                  <a:lnTo>
                    <a:pt x="29" y="121"/>
                  </a:lnTo>
                  <a:lnTo>
                    <a:pt x="37" y="105"/>
                  </a:lnTo>
                  <a:lnTo>
                    <a:pt x="41" y="97"/>
                  </a:lnTo>
                  <a:lnTo>
                    <a:pt x="47" y="87"/>
                  </a:lnTo>
                  <a:lnTo>
                    <a:pt x="55" y="78"/>
                  </a:lnTo>
                  <a:lnTo>
                    <a:pt x="65" y="70"/>
                  </a:lnTo>
                  <a:lnTo>
                    <a:pt x="74" y="62"/>
                  </a:lnTo>
                  <a:lnTo>
                    <a:pt x="83" y="57"/>
                  </a:lnTo>
                  <a:lnTo>
                    <a:pt x="94" y="51"/>
                  </a:lnTo>
                  <a:lnTo>
                    <a:pt x="104" y="46"/>
                  </a:lnTo>
                  <a:lnTo>
                    <a:pt x="116" y="41"/>
                  </a:lnTo>
                  <a:lnTo>
                    <a:pt x="124" y="39"/>
                  </a:lnTo>
                  <a:lnTo>
                    <a:pt x="134" y="35"/>
                  </a:lnTo>
                  <a:lnTo>
                    <a:pt x="143" y="33"/>
                  </a:lnTo>
                  <a:lnTo>
                    <a:pt x="151" y="31"/>
                  </a:lnTo>
                  <a:lnTo>
                    <a:pt x="160" y="30"/>
                  </a:lnTo>
                  <a:lnTo>
                    <a:pt x="176" y="28"/>
                  </a:lnTo>
                  <a:lnTo>
                    <a:pt x="193" y="27"/>
                  </a:lnTo>
                  <a:lnTo>
                    <a:pt x="182" y="25"/>
                  </a:lnTo>
                  <a:lnTo>
                    <a:pt x="177" y="22"/>
                  </a:lnTo>
                  <a:lnTo>
                    <a:pt x="172" y="20"/>
                  </a:lnTo>
                  <a:lnTo>
                    <a:pt x="170" y="17"/>
                  </a:lnTo>
                  <a:lnTo>
                    <a:pt x="169" y="12"/>
                  </a:lnTo>
                  <a:lnTo>
                    <a:pt x="169" y="7"/>
                  </a:lnTo>
                  <a:lnTo>
                    <a:pt x="171" y="4"/>
                  </a:lnTo>
                  <a:lnTo>
                    <a:pt x="173" y="1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4" name="Freeform 342">
              <a:extLst>
                <a:ext uri="{FF2B5EF4-FFF2-40B4-BE49-F238E27FC236}">
                  <a16:creationId xmlns:a16="http://schemas.microsoft.com/office/drawing/2014/main" id="{CFD9B6F3-B26E-41B9-8AC1-5C806D243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2245"/>
              <a:ext cx="172" cy="81"/>
            </a:xfrm>
            <a:custGeom>
              <a:avLst/>
              <a:gdLst>
                <a:gd name="T0" fmla="*/ 171 w 172"/>
                <a:gd name="T1" fmla="*/ 6 h 81"/>
                <a:gd name="T2" fmla="*/ 148 w 172"/>
                <a:gd name="T3" fmla="*/ 2 h 81"/>
                <a:gd name="T4" fmla="*/ 130 w 172"/>
                <a:gd name="T5" fmla="*/ 1 h 81"/>
                <a:gd name="T6" fmla="*/ 113 w 172"/>
                <a:gd name="T7" fmla="*/ 0 h 81"/>
                <a:gd name="T8" fmla="*/ 96 w 172"/>
                <a:gd name="T9" fmla="*/ 1 h 81"/>
                <a:gd name="T10" fmla="*/ 84 w 172"/>
                <a:gd name="T11" fmla="*/ 4 h 81"/>
                <a:gd name="T12" fmla="*/ 72 w 172"/>
                <a:gd name="T13" fmla="*/ 7 h 81"/>
                <a:gd name="T14" fmla="*/ 62 w 172"/>
                <a:gd name="T15" fmla="*/ 12 h 81"/>
                <a:gd name="T16" fmla="*/ 53 w 172"/>
                <a:gd name="T17" fmla="*/ 18 h 81"/>
                <a:gd name="T18" fmla="*/ 42 w 172"/>
                <a:gd name="T19" fmla="*/ 25 h 81"/>
                <a:gd name="T20" fmla="*/ 35 w 172"/>
                <a:gd name="T21" fmla="*/ 31 h 81"/>
                <a:gd name="T22" fmla="*/ 27 w 172"/>
                <a:gd name="T23" fmla="*/ 39 h 81"/>
                <a:gd name="T24" fmla="*/ 18 w 172"/>
                <a:gd name="T25" fmla="*/ 48 h 81"/>
                <a:gd name="T26" fmla="*/ 12 w 172"/>
                <a:gd name="T27" fmla="*/ 58 h 81"/>
                <a:gd name="T28" fmla="*/ 8 w 172"/>
                <a:gd name="T29" fmla="*/ 65 h 81"/>
                <a:gd name="T30" fmla="*/ 0 w 172"/>
                <a:gd name="T31" fmla="*/ 80 h 81"/>
                <a:gd name="T32" fmla="*/ 25 w 172"/>
                <a:gd name="T33" fmla="*/ 56 h 81"/>
                <a:gd name="T34" fmla="*/ 37 w 172"/>
                <a:gd name="T35" fmla="*/ 46 h 81"/>
                <a:gd name="T36" fmla="*/ 44 w 172"/>
                <a:gd name="T37" fmla="*/ 40 h 81"/>
                <a:gd name="T38" fmla="*/ 54 w 172"/>
                <a:gd name="T39" fmla="*/ 33 h 81"/>
                <a:gd name="T40" fmla="*/ 62 w 172"/>
                <a:gd name="T41" fmla="*/ 29 h 81"/>
                <a:gd name="T42" fmla="*/ 74 w 172"/>
                <a:gd name="T43" fmla="*/ 24 h 81"/>
                <a:gd name="T44" fmla="*/ 87 w 172"/>
                <a:gd name="T45" fmla="*/ 19 h 81"/>
                <a:gd name="T46" fmla="*/ 96 w 172"/>
                <a:gd name="T47" fmla="*/ 17 h 81"/>
                <a:gd name="T48" fmla="*/ 110 w 172"/>
                <a:gd name="T49" fmla="*/ 12 h 81"/>
                <a:gd name="T50" fmla="*/ 122 w 172"/>
                <a:gd name="T51" fmla="*/ 10 h 81"/>
                <a:gd name="T52" fmla="*/ 132 w 172"/>
                <a:gd name="T53" fmla="*/ 9 h 81"/>
                <a:gd name="T54" fmla="*/ 141 w 172"/>
                <a:gd name="T55" fmla="*/ 7 h 81"/>
                <a:gd name="T56" fmla="*/ 153 w 172"/>
                <a:gd name="T57" fmla="*/ 7 h 81"/>
                <a:gd name="T58" fmla="*/ 171 w 172"/>
                <a:gd name="T59" fmla="*/ 6 h 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2" h="81">
                  <a:moveTo>
                    <a:pt x="171" y="6"/>
                  </a:moveTo>
                  <a:lnTo>
                    <a:pt x="148" y="2"/>
                  </a:lnTo>
                  <a:lnTo>
                    <a:pt x="130" y="1"/>
                  </a:lnTo>
                  <a:lnTo>
                    <a:pt x="113" y="0"/>
                  </a:lnTo>
                  <a:lnTo>
                    <a:pt x="96" y="1"/>
                  </a:lnTo>
                  <a:lnTo>
                    <a:pt x="84" y="4"/>
                  </a:lnTo>
                  <a:lnTo>
                    <a:pt x="72" y="7"/>
                  </a:lnTo>
                  <a:lnTo>
                    <a:pt x="62" y="12"/>
                  </a:lnTo>
                  <a:lnTo>
                    <a:pt x="53" y="18"/>
                  </a:lnTo>
                  <a:lnTo>
                    <a:pt x="42" y="25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18" y="48"/>
                  </a:lnTo>
                  <a:lnTo>
                    <a:pt x="12" y="58"/>
                  </a:lnTo>
                  <a:lnTo>
                    <a:pt x="8" y="65"/>
                  </a:lnTo>
                  <a:lnTo>
                    <a:pt x="0" y="80"/>
                  </a:lnTo>
                  <a:lnTo>
                    <a:pt x="25" y="56"/>
                  </a:lnTo>
                  <a:lnTo>
                    <a:pt x="37" y="46"/>
                  </a:lnTo>
                  <a:lnTo>
                    <a:pt x="44" y="40"/>
                  </a:lnTo>
                  <a:lnTo>
                    <a:pt x="54" y="33"/>
                  </a:lnTo>
                  <a:lnTo>
                    <a:pt x="62" y="29"/>
                  </a:lnTo>
                  <a:lnTo>
                    <a:pt x="74" y="24"/>
                  </a:lnTo>
                  <a:lnTo>
                    <a:pt x="87" y="19"/>
                  </a:lnTo>
                  <a:lnTo>
                    <a:pt x="96" y="17"/>
                  </a:lnTo>
                  <a:lnTo>
                    <a:pt x="110" y="12"/>
                  </a:lnTo>
                  <a:lnTo>
                    <a:pt x="122" y="10"/>
                  </a:lnTo>
                  <a:lnTo>
                    <a:pt x="132" y="9"/>
                  </a:lnTo>
                  <a:lnTo>
                    <a:pt x="141" y="7"/>
                  </a:lnTo>
                  <a:lnTo>
                    <a:pt x="153" y="7"/>
                  </a:lnTo>
                  <a:lnTo>
                    <a:pt x="171" y="6"/>
                  </a:lnTo>
                </a:path>
              </a:pathLst>
            </a:cu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5" name="Line 343">
              <a:extLst>
                <a:ext uri="{FF2B5EF4-FFF2-40B4-BE49-F238E27FC236}">
                  <a16:creationId xmlns:a16="http://schemas.microsoft.com/office/drawing/2014/main" id="{7EFBA0D0-C9BE-48AB-91C0-3BBD2B714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8" y="2156"/>
              <a:ext cx="22" cy="151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6" name="Line 344">
              <a:extLst>
                <a:ext uri="{FF2B5EF4-FFF2-40B4-BE49-F238E27FC236}">
                  <a16:creationId xmlns:a16="http://schemas.microsoft.com/office/drawing/2014/main" id="{723143C5-ED99-4368-A226-3A0209599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1" y="2131"/>
              <a:ext cx="23" cy="152"/>
            </a:xfrm>
            <a:prstGeom prst="line">
              <a:avLst/>
            </a:prstGeom>
            <a:noFill/>
            <a:ln w="12700">
              <a:solidFill>
                <a:srgbClr val="4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7" name="Freeform 345">
              <a:extLst>
                <a:ext uri="{FF2B5EF4-FFF2-40B4-BE49-F238E27FC236}">
                  <a16:creationId xmlns:a16="http://schemas.microsoft.com/office/drawing/2014/main" id="{801E8E0E-F1E3-41F5-BF5E-C86B60C7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2253"/>
              <a:ext cx="29" cy="17"/>
            </a:xfrm>
            <a:custGeom>
              <a:avLst/>
              <a:gdLst>
                <a:gd name="T0" fmla="*/ 24 w 29"/>
                <a:gd name="T1" fmla="*/ 4 h 17"/>
                <a:gd name="T2" fmla="*/ 0 w 29"/>
                <a:gd name="T3" fmla="*/ 0 h 17"/>
                <a:gd name="T4" fmla="*/ 0 w 29"/>
                <a:gd name="T5" fmla="*/ 7 h 17"/>
                <a:gd name="T6" fmla="*/ 11 w 29"/>
                <a:gd name="T7" fmla="*/ 8 h 17"/>
                <a:gd name="T8" fmla="*/ 13 w 29"/>
                <a:gd name="T9" fmla="*/ 11 h 17"/>
                <a:gd name="T10" fmla="*/ 15 w 29"/>
                <a:gd name="T11" fmla="*/ 14 h 17"/>
                <a:gd name="T12" fmla="*/ 17 w 29"/>
                <a:gd name="T13" fmla="*/ 16 h 17"/>
                <a:gd name="T14" fmla="*/ 20 w 29"/>
                <a:gd name="T15" fmla="*/ 16 h 17"/>
                <a:gd name="T16" fmla="*/ 23 w 29"/>
                <a:gd name="T17" fmla="*/ 14 h 17"/>
                <a:gd name="T18" fmla="*/ 26 w 29"/>
                <a:gd name="T19" fmla="*/ 13 h 17"/>
                <a:gd name="T20" fmla="*/ 27 w 29"/>
                <a:gd name="T21" fmla="*/ 10 h 17"/>
                <a:gd name="T22" fmla="*/ 27 w 29"/>
                <a:gd name="T23" fmla="*/ 7 h 17"/>
                <a:gd name="T24" fmla="*/ 28 w 29"/>
                <a:gd name="T25" fmla="*/ 4 h 17"/>
                <a:gd name="T26" fmla="*/ 24 w 29"/>
                <a:gd name="T27" fmla="*/ 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17">
                  <a:moveTo>
                    <a:pt x="24" y="4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1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8" y="4"/>
                  </a:lnTo>
                  <a:lnTo>
                    <a:pt x="24" y="4"/>
                  </a:lnTo>
                </a:path>
              </a:pathLst>
            </a:custGeom>
            <a:solidFill>
              <a:srgbClr val="A00000"/>
            </a:solidFill>
            <a:ln w="12700" cap="rnd" cmpd="sng">
              <a:solidFill>
                <a:srgbClr val="4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8" name="Rectangle 346">
              <a:extLst>
                <a:ext uri="{FF2B5EF4-FFF2-40B4-BE49-F238E27FC236}">
                  <a16:creationId xmlns:a16="http://schemas.microsoft.com/office/drawing/2014/main" id="{424E0058-6286-43DB-94D3-217A369A32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10" y="2265"/>
              <a:ext cx="220" cy="16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29" name="Rectangle 347">
              <a:extLst>
                <a:ext uri="{FF2B5EF4-FFF2-40B4-BE49-F238E27FC236}">
                  <a16:creationId xmlns:a16="http://schemas.microsoft.com/office/drawing/2014/main" id="{0BFA4409-4AFB-4AC5-9B92-3C1C5E195F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5025" y="2287"/>
              <a:ext cx="192" cy="16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0" name="Rectangle 348">
              <a:extLst>
                <a:ext uri="{FF2B5EF4-FFF2-40B4-BE49-F238E27FC236}">
                  <a16:creationId xmlns:a16="http://schemas.microsoft.com/office/drawing/2014/main" id="{BCD401A2-2594-4EC6-92D1-D165E622A8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59" y="2140"/>
              <a:ext cx="151" cy="100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1" name="Rectangle 349">
              <a:extLst>
                <a:ext uri="{FF2B5EF4-FFF2-40B4-BE49-F238E27FC236}">
                  <a16:creationId xmlns:a16="http://schemas.microsoft.com/office/drawing/2014/main" id="{AC830780-1AD2-4495-BE3F-452866097E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77" y="2144"/>
              <a:ext cx="17" cy="9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2" name="Rectangle 350">
              <a:extLst>
                <a:ext uri="{FF2B5EF4-FFF2-40B4-BE49-F238E27FC236}">
                  <a16:creationId xmlns:a16="http://schemas.microsoft.com/office/drawing/2014/main" id="{AA0CDCA8-4970-40E7-8081-84B2B9D233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93" y="2148"/>
              <a:ext cx="17" cy="91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3" name="Rectangle 351">
              <a:extLst>
                <a:ext uri="{FF2B5EF4-FFF2-40B4-BE49-F238E27FC236}">
                  <a16:creationId xmlns:a16="http://schemas.microsoft.com/office/drawing/2014/main" id="{203CEBD7-6E84-4198-96B9-E696721B83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915" y="2151"/>
              <a:ext cx="17" cy="91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4" name="Rectangle 352">
              <a:extLst>
                <a:ext uri="{FF2B5EF4-FFF2-40B4-BE49-F238E27FC236}">
                  <a16:creationId xmlns:a16="http://schemas.microsoft.com/office/drawing/2014/main" id="{F020C790-0863-4BC2-8BEA-F4DC72EE5F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931" y="2153"/>
              <a:ext cx="17" cy="91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5" name="Rectangle 353">
              <a:extLst>
                <a:ext uri="{FF2B5EF4-FFF2-40B4-BE49-F238E27FC236}">
                  <a16:creationId xmlns:a16="http://schemas.microsoft.com/office/drawing/2014/main" id="{3870A46C-E767-4121-BA15-D13F559CDE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789" y="2162"/>
              <a:ext cx="9" cy="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6" name="Freeform 354">
              <a:extLst>
                <a:ext uri="{FF2B5EF4-FFF2-40B4-BE49-F238E27FC236}">
                  <a16:creationId xmlns:a16="http://schemas.microsoft.com/office/drawing/2014/main" id="{15B16AD8-04B9-4DFC-9E53-1776A947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2163"/>
              <a:ext cx="52" cy="91"/>
            </a:xfrm>
            <a:custGeom>
              <a:avLst/>
              <a:gdLst>
                <a:gd name="T0" fmla="*/ 51 w 52"/>
                <a:gd name="T1" fmla="*/ 0 h 91"/>
                <a:gd name="T2" fmla="*/ 43 w 52"/>
                <a:gd name="T3" fmla="*/ 0 h 91"/>
                <a:gd name="T4" fmla="*/ 35 w 52"/>
                <a:gd name="T5" fmla="*/ 1 h 91"/>
                <a:gd name="T6" fmla="*/ 29 w 52"/>
                <a:gd name="T7" fmla="*/ 3 h 91"/>
                <a:gd name="T8" fmla="*/ 23 w 52"/>
                <a:gd name="T9" fmla="*/ 7 h 91"/>
                <a:gd name="T10" fmla="*/ 17 w 52"/>
                <a:gd name="T11" fmla="*/ 11 h 91"/>
                <a:gd name="T12" fmla="*/ 12 w 52"/>
                <a:gd name="T13" fmla="*/ 15 h 91"/>
                <a:gd name="T14" fmla="*/ 9 w 52"/>
                <a:gd name="T15" fmla="*/ 21 h 91"/>
                <a:gd name="T16" fmla="*/ 4 w 52"/>
                <a:gd name="T17" fmla="*/ 29 h 91"/>
                <a:gd name="T18" fmla="*/ 2 w 52"/>
                <a:gd name="T19" fmla="*/ 35 h 91"/>
                <a:gd name="T20" fmla="*/ 0 w 52"/>
                <a:gd name="T21" fmla="*/ 43 h 91"/>
                <a:gd name="T22" fmla="*/ 0 w 52"/>
                <a:gd name="T23" fmla="*/ 50 h 91"/>
                <a:gd name="T24" fmla="*/ 2 w 52"/>
                <a:gd name="T25" fmla="*/ 60 h 91"/>
                <a:gd name="T26" fmla="*/ 4 w 52"/>
                <a:gd name="T27" fmla="*/ 67 h 91"/>
                <a:gd name="T28" fmla="*/ 10 w 52"/>
                <a:gd name="T29" fmla="*/ 75 h 91"/>
                <a:gd name="T30" fmla="*/ 15 w 52"/>
                <a:gd name="T31" fmla="*/ 81 h 91"/>
                <a:gd name="T32" fmla="*/ 22 w 52"/>
                <a:gd name="T33" fmla="*/ 85 h 91"/>
                <a:gd name="T34" fmla="*/ 26 w 52"/>
                <a:gd name="T35" fmla="*/ 88 h 91"/>
                <a:gd name="T36" fmla="*/ 32 w 52"/>
                <a:gd name="T37" fmla="*/ 88 h 91"/>
                <a:gd name="T38" fmla="*/ 37 w 52"/>
                <a:gd name="T39" fmla="*/ 90 h 91"/>
                <a:gd name="T40" fmla="*/ 51 w 52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91">
                  <a:moveTo>
                    <a:pt x="51" y="0"/>
                  </a:moveTo>
                  <a:lnTo>
                    <a:pt x="43" y="0"/>
                  </a:lnTo>
                  <a:lnTo>
                    <a:pt x="35" y="1"/>
                  </a:lnTo>
                  <a:lnTo>
                    <a:pt x="29" y="3"/>
                  </a:lnTo>
                  <a:lnTo>
                    <a:pt x="23" y="7"/>
                  </a:lnTo>
                  <a:lnTo>
                    <a:pt x="17" y="11"/>
                  </a:lnTo>
                  <a:lnTo>
                    <a:pt x="12" y="15"/>
                  </a:lnTo>
                  <a:lnTo>
                    <a:pt x="9" y="21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4" y="67"/>
                  </a:lnTo>
                  <a:lnTo>
                    <a:pt x="10" y="75"/>
                  </a:lnTo>
                  <a:lnTo>
                    <a:pt x="15" y="81"/>
                  </a:lnTo>
                  <a:lnTo>
                    <a:pt x="22" y="85"/>
                  </a:lnTo>
                  <a:lnTo>
                    <a:pt x="26" y="88"/>
                  </a:lnTo>
                  <a:lnTo>
                    <a:pt x="32" y="88"/>
                  </a:lnTo>
                  <a:lnTo>
                    <a:pt x="37" y="90"/>
                  </a:lnTo>
                  <a:lnTo>
                    <a:pt x="5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37" name="Oval 355">
              <a:extLst>
                <a:ext uri="{FF2B5EF4-FFF2-40B4-BE49-F238E27FC236}">
                  <a16:creationId xmlns:a16="http://schemas.microsoft.com/office/drawing/2014/main" id="{BDAA4E76-3298-4D38-A2E2-151F5E6EA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921" y="2116"/>
              <a:ext cx="139" cy="140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8" name="Oval 356">
              <a:extLst>
                <a:ext uri="{FF2B5EF4-FFF2-40B4-BE49-F238E27FC236}">
                  <a16:creationId xmlns:a16="http://schemas.microsoft.com/office/drawing/2014/main" id="{05496D0F-971D-4AAC-8AB2-326EC688BE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944" y="2137"/>
              <a:ext cx="103" cy="1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39" name="Oval 357">
              <a:extLst>
                <a:ext uri="{FF2B5EF4-FFF2-40B4-BE49-F238E27FC236}">
                  <a16:creationId xmlns:a16="http://schemas.microsoft.com/office/drawing/2014/main" id="{EC14CAD4-29D0-44CE-AFA3-82F17101CB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952" y="2149"/>
              <a:ext cx="78" cy="77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40" name="Line 358">
              <a:extLst>
                <a:ext uri="{FF2B5EF4-FFF2-40B4-BE49-F238E27FC236}">
                  <a16:creationId xmlns:a16="http://schemas.microsoft.com/office/drawing/2014/main" id="{44E1DE11-C7A3-4655-A51B-FF497C69C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6" y="2187"/>
              <a:ext cx="26" cy="29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1" name="Line 359">
              <a:extLst>
                <a:ext uri="{FF2B5EF4-FFF2-40B4-BE49-F238E27FC236}">
                  <a16:creationId xmlns:a16="http://schemas.microsoft.com/office/drawing/2014/main" id="{E13A0426-9F5F-4986-9262-EE80A9D12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2188"/>
              <a:ext cx="6" cy="3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2" name="Line 360">
              <a:extLst>
                <a:ext uri="{FF2B5EF4-FFF2-40B4-BE49-F238E27FC236}">
                  <a16:creationId xmlns:a16="http://schemas.microsoft.com/office/drawing/2014/main" id="{7D574A79-41E3-4F37-972F-8A9B80F85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95" y="2188"/>
              <a:ext cx="15" cy="3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3" name="Line 361">
              <a:extLst>
                <a:ext uri="{FF2B5EF4-FFF2-40B4-BE49-F238E27FC236}">
                  <a16:creationId xmlns:a16="http://schemas.microsoft.com/office/drawing/2014/main" id="{985153C2-5D11-49F3-A8E0-7FD0C8A96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94" y="2186"/>
              <a:ext cx="28" cy="2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4" name="Line 362">
              <a:extLst>
                <a:ext uri="{FF2B5EF4-FFF2-40B4-BE49-F238E27FC236}">
                  <a16:creationId xmlns:a16="http://schemas.microsoft.com/office/drawing/2014/main" id="{71E2DC09-CF93-4A06-9763-7FF150EA7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0" y="2185"/>
              <a:ext cx="35" cy="1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5" name="Line 363">
              <a:extLst>
                <a:ext uri="{FF2B5EF4-FFF2-40B4-BE49-F238E27FC236}">
                  <a16:creationId xmlns:a16="http://schemas.microsoft.com/office/drawing/2014/main" id="{A5A9191A-F167-47BB-BC25-999F59C9A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80" y="2152"/>
              <a:ext cx="16" cy="3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6" name="Line 364">
              <a:extLst>
                <a:ext uri="{FF2B5EF4-FFF2-40B4-BE49-F238E27FC236}">
                  <a16:creationId xmlns:a16="http://schemas.microsoft.com/office/drawing/2014/main" id="{D4AFE401-3082-43A3-BC59-0E5D2F11F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" y="2145"/>
              <a:ext cx="7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7" name="Line 365">
              <a:extLst>
                <a:ext uri="{FF2B5EF4-FFF2-40B4-BE49-F238E27FC236}">
                  <a16:creationId xmlns:a16="http://schemas.microsoft.com/office/drawing/2014/main" id="{DD4AFABD-27E9-4A7C-A154-0CE77F43C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6" y="2157"/>
              <a:ext cx="28" cy="29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8" name="Line 366">
              <a:extLst>
                <a:ext uri="{FF2B5EF4-FFF2-40B4-BE49-F238E27FC236}">
                  <a16:creationId xmlns:a16="http://schemas.microsoft.com/office/drawing/2014/main" id="{DE7A4526-0409-4AB6-BA37-0479356DA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6" y="2171"/>
              <a:ext cx="37" cy="1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9" name="Line 367">
              <a:extLst>
                <a:ext uri="{FF2B5EF4-FFF2-40B4-BE49-F238E27FC236}">
                  <a16:creationId xmlns:a16="http://schemas.microsoft.com/office/drawing/2014/main" id="{3C6E1705-8DF6-4399-BDFB-660D31645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2165"/>
              <a:ext cx="25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0" name="Line 368">
              <a:extLst>
                <a:ext uri="{FF2B5EF4-FFF2-40B4-BE49-F238E27FC236}">
                  <a16:creationId xmlns:a16="http://schemas.microsoft.com/office/drawing/2014/main" id="{F7C561A4-3B14-4E51-A46A-85228D7BD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4" y="2182"/>
              <a:ext cx="80" cy="1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1" name="Oval 369">
              <a:extLst>
                <a:ext uri="{FF2B5EF4-FFF2-40B4-BE49-F238E27FC236}">
                  <a16:creationId xmlns:a16="http://schemas.microsoft.com/office/drawing/2014/main" id="{266CA11B-1D62-4DF7-8B55-5B185D15B6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979" y="2172"/>
              <a:ext cx="33" cy="35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52" name="Oval 370">
              <a:extLst>
                <a:ext uri="{FF2B5EF4-FFF2-40B4-BE49-F238E27FC236}">
                  <a16:creationId xmlns:a16="http://schemas.microsoft.com/office/drawing/2014/main" id="{F7E9ABC6-8B9E-489A-B63E-D250AE5179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985" y="2178"/>
              <a:ext cx="19" cy="20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53" name="Arc 371">
              <a:extLst>
                <a:ext uri="{FF2B5EF4-FFF2-40B4-BE49-F238E27FC236}">
                  <a16:creationId xmlns:a16="http://schemas.microsoft.com/office/drawing/2014/main" id="{50251AF0-9646-4B1E-B3B7-248513852712}"/>
                </a:ext>
              </a:extLst>
            </p:cNvPr>
            <p:cNvSpPr>
              <a:spLocks/>
            </p:cNvSpPr>
            <p:nvPr/>
          </p:nvSpPr>
          <p:spPr bwMode="auto">
            <a:xfrm rot="480000">
              <a:off x="5285" y="2158"/>
              <a:ext cx="214" cy="108"/>
            </a:xfrm>
            <a:custGeom>
              <a:avLst/>
              <a:gdLst>
                <a:gd name="T0" fmla="*/ 0 w 43196"/>
                <a:gd name="T1" fmla="*/ 0 h 21600"/>
                <a:gd name="T2" fmla="*/ 0 w 43196"/>
                <a:gd name="T3" fmla="*/ 0 h 21600"/>
                <a:gd name="T4" fmla="*/ 0 w 431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6" h="21600" fill="none" extrusionOk="0">
                  <a:moveTo>
                    <a:pt x="-1" y="21199"/>
                  </a:moveTo>
                  <a:cubicBezTo>
                    <a:pt x="217" y="9428"/>
                    <a:pt x="9822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</a:path>
                <a:path w="43196" h="21600" stroke="0" extrusionOk="0">
                  <a:moveTo>
                    <a:pt x="-1" y="21199"/>
                  </a:moveTo>
                  <a:cubicBezTo>
                    <a:pt x="217" y="9428"/>
                    <a:pt x="9822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lnTo>
                    <a:pt x="21596" y="21600"/>
                  </a:lnTo>
                  <a:lnTo>
                    <a:pt x="-1" y="21199"/>
                  </a:lnTo>
                  <a:close/>
                </a:path>
              </a:pathLst>
            </a:custGeom>
            <a:solidFill>
              <a:srgbClr val="20202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4" name="Freeform 372">
              <a:extLst>
                <a:ext uri="{FF2B5EF4-FFF2-40B4-BE49-F238E27FC236}">
                  <a16:creationId xmlns:a16="http://schemas.microsoft.com/office/drawing/2014/main" id="{D3F91872-1CDA-4B92-B563-B26D9872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" y="2160"/>
              <a:ext cx="273" cy="132"/>
            </a:xfrm>
            <a:custGeom>
              <a:avLst/>
              <a:gdLst>
                <a:gd name="T0" fmla="*/ 272 w 273"/>
                <a:gd name="T1" fmla="*/ 122 h 132"/>
                <a:gd name="T2" fmla="*/ 270 w 273"/>
                <a:gd name="T3" fmla="*/ 110 h 132"/>
                <a:gd name="T4" fmla="*/ 268 w 273"/>
                <a:gd name="T5" fmla="*/ 96 h 132"/>
                <a:gd name="T6" fmla="*/ 264 w 273"/>
                <a:gd name="T7" fmla="*/ 83 h 132"/>
                <a:gd name="T8" fmla="*/ 258 w 273"/>
                <a:gd name="T9" fmla="*/ 71 h 132"/>
                <a:gd name="T10" fmla="*/ 250 w 273"/>
                <a:gd name="T11" fmla="*/ 58 h 132"/>
                <a:gd name="T12" fmla="*/ 241 w 273"/>
                <a:gd name="T13" fmla="*/ 46 h 132"/>
                <a:gd name="T14" fmla="*/ 230 w 273"/>
                <a:gd name="T15" fmla="*/ 35 h 132"/>
                <a:gd name="T16" fmla="*/ 219 w 273"/>
                <a:gd name="T17" fmla="*/ 26 h 132"/>
                <a:gd name="T18" fmla="*/ 207 w 273"/>
                <a:gd name="T19" fmla="*/ 18 h 132"/>
                <a:gd name="T20" fmla="*/ 194 w 273"/>
                <a:gd name="T21" fmla="*/ 12 h 132"/>
                <a:gd name="T22" fmla="*/ 179 w 273"/>
                <a:gd name="T23" fmla="*/ 6 h 132"/>
                <a:gd name="T24" fmla="*/ 162 w 273"/>
                <a:gd name="T25" fmla="*/ 2 h 132"/>
                <a:gd name="T26" fmla="*/ 148 w 273"/>
                <a:gd name="T27" fmla="*/ 0 h 132"/>
                <a:gd name="T28" fmla="*/ 133 w 273"/>
                <a:gd name="T29" fmla="*/ 0 h 132"/>
                <a:gd name="T30" fmla="*/ 120 w 273"/>
                <a:gd name="T31" fmla="*/ 1 h 132"/>
                <a:gd name="T32" fmla="*/ 105 w 273"/>
                <a:gd name="T33" fmla="*/ 4 h 132"/>
                <a:gd name="T34" fmla="*/ 88 w 273"/>
                <a:gd name="T35" fmla="*/ 9 h 132"/>
                <a:gd name="T36" fmla="*/ 77 w 273"/>
                <a:gd name="T37" fmla="*/ 15 h 132"/>
                <a:gd name="T38" fmla="*/ 66 w 273"/>
                <a:gd name="T39" fmla="*/ 22 h 132"/>
                <a:gd name="T40" fmla="*/ 55 w 273"/>
                <a:gd name="T41" fmla="*/ 30 h 132"/>
                <a:gd name="T42" fmla="*/ 45 w 273"/>
                <a:gd name="T43" fmla="*/ 37 h 132"/>
                <a:gd name="T44" fmla="*/ 36 w 273"/>
                <a:gd name="T45" fmla="*/ 46 h 132"/>
                <a:gd name="T46" fmla="*/ 28 w 273"/>
                <a:gd name="T47" fmla="*/ 55 h 132"/>
                <a:gd name="T48" fmla="*/ 19 w 273"/>
                <a:gd name="T49" fmla="*/ 67 h 132"/>
                <a:gd name="T50" fmla="*/ 13 w 273"/>
                <a:gd name="T51" fmla="*/ 78 h 132"/>
                <a:gd name="T52" fmla="*/ 5 w 273"/>
                <a:gd name="T53" fmla="*/ 97 h 132"/>
                <a:gd name="T54" fmla="*/ 1 w 273"/>
                <a:gd name="T55" fmla="*/ 110 h 132"/>
                <a:gd name="T56" fmla="*/ 0 w 273"/>
                <a:gd name="T57" fmla="*/ 119 h 132"/>
                <a:gd name="T58" fmla="*/ 56 w 273"/>
                <a:gd name="T59" fmla="*/ 120 h 132"/>
                <a:gd name="T60" fmla="*/ 59 w 273"/>
                <a:gd name="T61" fmla="*/ 105 h 132"/>
                <a:gd name="T62" fmla="*/ 65 w 273"/>
                <a:gd name="T63" fmla="*/ 92 h 132"/>
                <a:gd name="T64" fmla="*/ 69 w 273"/>
                <a:gd name="T65" fmla="*/ 83 h 132"/>
                <a:gd name="T66" fmla="*/ 77 w 273"/>
                <a:gd name="T67" fmla="*/ 75 h 132"/>
                <a:gd name="T68" fmla="*/ 83 w 273"/>
                <a:gd name="T69" fmla="*/ 67 h 132"/>
                <a:gd name="T70" fmla="*/ 94 w 273"/>
                <a:gd name="T71" fmla="*/ 58 h 132"/>
                <a:gd name="T72" fmla="*/ 108 w 273"/>
                <a:gd name="T73" fmla="*/ 49 h 132"/>
                <a:gd name="T74" fmla="*/ 124 w 273"/>
                <a:gd name="T75" fmla="*/ 43 h 132"/>
                <a:gd name="T76" fmla="*/ 141 w 273"/>
                <a:gd name="T77" fmla="*/ 38 h 132"/>
                <a:gd name="T78" fmla="*/ 155 w 273"/>
                <a:gd name="T79" fmla="*/ 37 h 132"/>
                <a:gd name="T80" fmla="*/ 174 w 273"/>
                <a:gd name="T81" fmla="*/ 38 h 132"/>
                <a:gd name="T82" fmla="*/ 188 w 273"/>
                <a:gd name="T83" fmla="*/ 42 h 132"/>
                <a:gd name="T84" fmla="*/ 205 w 273"/>
                <a:gd name="T85" fmla="*/ 48 h 132"/>
                <a:gd name="T86" fmla="*/ 217 w 273"/>
                <a:gd name="T87" fmla="*/ 56 h 132"/>
                <a:gd name="T88" fmla="*/ 227 w 273"/>
                <a:gd name="T89" fmla="*/ 64 h 132"/>
                <a:gd name="T90" fmla="*/ 236 w 273"/>
                <a:gd name="T91" fmla="*/ 75 h 132"/>
                <a:gd name="T92" fmla="*/ 243 w 273"/>
                <a:gd name="T93" fmla="*/ 84 h 132"/>
                <a:gd name="T94" fmla="*/ 249 w 273"/>
                <a:gd name="T95" fmla="*/ 94 h 132"/>
                <a:gd name="T96" fmla="*/ 254 w 273"/>
                <a:gd name="T97" fmla="*/ 104 h 132"/>
                <a:gd name="T98" fmla="*/ 255 w 273"/>
                <a:gd name="T99" fmla="*/ 115 h 132"/>
                <a:gd name="T100" fmla="*/ 257 w 273"/>
                <a:gd name="T101" fmla="*/ 129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3" h="132">
                  <a:moveTo>
                    <a:pt x="272" y="131"/>
                  </a:moveTo>
                  <a:lnTo>
                    <a:pt x="272" y="122"/>
                  </a:lnTo>
                  <a:lnTo>
                    <a:pt x="271" y="117"/>
                  </a:lnTo>
                  <a:lnTo>
                    <a:pt x="270" y="110"/>
                  </a:lnTo>
                  <a:lnTo>
                    <a:pt x="269" y="103"/>
                  </a:lnTo>
                  <a:lnTo>
                    <a:pt x="268" y="96"/>
                  </a:lnTo>
                  <a:lnTo>
                    <a:pt x="267" y="90"/>
                  </a:lnTo>
                  <a:lnTo>
                    <a:pt x="264" y="83"/>
                  </a:lnTo>
                  <a:lnTo>
                    <a:pt x="262" y="78"/>
                  </a:lnTo>
                  <a:lnTo>
                    <a:pt x="258" y="71"/>
                  </a:lnTo>
                  <a:lnTo>
                    <a:pt x="255" y="66"/>
                  </a:lnTo>
                  <a:lnTo>
                    <a:pt x="250" y="58"/>
                  </a:lnTo>
                  <a:lnTo>
                    <a:pt x="244" y="50"/>
                  </a:lnTo>
                  <a:lnTo>
                    <a:pt x="241" y="46"/>
                  </a:lnTo>
                  <a:lnTo>
                    <a:pt x="235" y="40"/>
                  </a:lnTo>
                  <a:lnTo>
                    <a:pt x="230" y="35"/>
                  </a:lnTo>
                  <a:lnTo>
                    <a:pt x="224" y="30"/>
                  </a:lnTo>
                  <a:lnTo>
                    <a:pt x="219" y="26"/>
                  </a:lnTo>
                  <a:lnTo>
                    <a:pt x="213" y="22"/>
                  </a:lnTo>
                  <a:lnTo>
                    <a:pt x="207" y="18"/>
                  </a:lnTo>
                  <a:lnTo>
                    <a:pt x="200" y="15"/>
                  </a:lnTo>
                  <a:lnTo>
                    <a:pt x="194" y="12"/>
                  </a:lnTo>
                  <a:lnTo>
                    <a:pt x="187" y="8"/>
                  </a:lnTo>
                  <a:lnTo>
                    <a:pt x="179" y="6"/>
                  </a:lnTo>
                  <a:lnTo>
                    <a:pt x="170" y="4"/>
                  </a:lnTo>
                  <a:lnTo>
                    <a:pt x="162" y="2"/>
                  </a:lnTo>
                  <a:lnTo>
                    <a:pt x="155" y="1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20" y="1"/>
                  </a:lnTo>
                  <a:lnTo>
                    <a:pt x="111" y="3"/>
                  </a:lnTo>
                  <a:lnTo>
                    <a:pt x="105" y="4"/>
                  </a:lnTo>
                  <a:lnTo>
                    <a:pt x="96" y="7"/>
                  </a:lnTo>
                  <a:lnTo>
                    <a:pt x="88" y="9"/>
                  </a:lnTo>
                  <a:lnTo>
                    <a:pt x="81" y="13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6" y="22"/>
                  </a:lnTo>
                  <a:lnTo>
                    <a:pt x="59" y="26"/>
                  </a:lnTo>
                  <a:lnTo>
                    <a:pt x="55" y="30"/>
                  </a:lnTo>
                  <a:lnTo>
                    <a:pt x="51" y="34"/>
                  </a:lnTo>
                  <a:lnTo>
                    <a:pt x="45" y="37"/>
                  </a:lnTo>
                  <a:lnTo>
                    <a:pt x="41" y="42"/>
                  </a:lnTo>
                  <a:lnTo>
                    <a:pt x="36" y="46"/>
                  </a:lnTo>
                  <a:lnTo>
                    <a:pt x="31" y="51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19" y="67"/>
                  </a:lnTo>
                  <a:lnTo>
                    <a:pt x="16" y="73"/>
                  </a:lnTo>
                  <a:lnTo>
                    <a:pt x="13" y="78"/>
                  </a:lnTo>
                  <a:lnTo>
                    <a:pt x="10" y="87"/>
                  </a:lnTo>
                  <a:lnTo>
                    <a:pt x="5" y="97"/>
                  </a:lnTo>
                  <a:lnTo>
                    <a:pt x="2" y="104"/>
                  </a:lnTo>
                  <a:lnTo>
                    <a:pt x="1" y="110"/>
                  </a:lnTo>
                  <a:lnTo>
                    <a:pt x="1" y="114"/>
                  </a:lnTo>
                  <a:lnTo>
                    <a:pt x="0" y="119"/>
                  </a:lnTo>
                  <a:lnTo>
                    <a:pt x="55" y="127"/>
                  </a:lnTo>
                  <a:lnTo>
                    <a:pt x="56" y="120"/>
                  </a:lnTo>
                  <a:lnTo>
                    <a:pt x="57" y="112"/>
                  </a:lnTo>
                  <a:lnTo>
                    <a:pt x="59" y="105"/>
                  </a:lnTo>
                  <a:lnTo>
                    <a:pt x="63" y="98"/>
                  </a:lnTo>
                  <a:lnTo>
                    <a:pt x="65" y="92"/>
                  </a:lnTo>
                  <a:lnTo>
                    <a:pt x="68" y="87"/>
                  </a:lnTo>
                  <a:lnTo>
                    <a:pt x="69" y="83"/>
                  </a:lnTo>
                  <a:lnTo>
                    <a:pt x="73" y="79"/>
                  </a:lnTo>
                  <a:lnTo>
                    <a:pt x="77" y="75"/>
                  </a:lnTo>
                  <a:lnTo>
                    <a:pt x="79" y="70"/>
                  </a:lnTo>
                  <a:lnTo>
                    <a:pt x="83" y="67"/>
                  </a:lnTo>
                  <a:lnTo>
                    <a:pt x="87" y="62"/>
                  </a:lnTo>
                  <a:lnTo>
                    <a:pt x="94" y="58"/>
                  </a:lnTo>
                  <a:lnTo>
                    <a:pt x="101" y="53"/>
                  </a:lnTo>
                  <a:lnTo>
                    <a:pt x="108" y="49"/>
                  </a:lnTo>
                  <a:lnTo>
                    <a:pt x="115" y="46"/>
                  </a:lnTo>
                  <a:lnTo>
                    <a:pt x="124" y="43"/>
                  </a:lnTo>
                  <a:lnTo>
                    <a:pt x="133" y="40"/>
                  </a:lnTo>
                  <a:lnTo>
                    <a:pt x="141" y="38"/>
                  </a:lnTo>
                  <a:lnTo>
                    <a:pt x="149" y="37"/>
                  </a:lnTo>
                  <a:lnTo>
                    <a:pt x="155" y="37"/>
                  </a:lnTo>
                  <a:lnTo>
                    <a:pt x="165" y="37"/>
                  </a:lnTo>
                  <a:lnTo>
                    <a:pt x="174" y="38"/>
                  </a:lnTo>
                  <a:lnTo>
                    <a:pt x="180" y="40"/>
                  </a:lnTo>
                  <a:lnTo>
                    <a:pt x="188" y="42"/>
                  </a:lnTo>
                  <a:lnTo>
                    <a:pt x="196" y="45"/>
                  </a:lnTo>
                  <a:lnTo>
                    <a:pt x="205" y="48"/>
                  </a:lnTo>
                  <a:lnTo>
                    <a:pt x="210" y="52"/>
                  </a:lnTo>
                  <a:lnTo>
                    <a:pt x="217" y="56"/>
                  </a:lnTo>
                  <a:lnTo>
                    <a:pt x="221" y="59"/>
                  </a:lnTo>
                  <a:lnTo>
                    <a:pt x="227" y="64"/>
                  </a:lnTo>
                  <a:lnTo>
                    <a:pt x="231" y="69"/>
                  </a:lnTo>
                  <a:lnTo>
                    <a:pt x="236" y="75"/>
                  </a:lnTo>
                  <a:lnTo>
                    <a:pt x="240" y="78"/>
                  </a:lnTo>
                  <a:lnTo>
                    <a:pt x="243" y="84"/>
                  </a:lnTo>
                  <a:lnTo>
                    <a:pt x="247" y="89"/>
                  </a:lnTo>
                  <a:lnTo>
                    <a:pt x="249" y="94"/>
                  </a:lnTo>
                  <a:lnTo>
                    <a:pt x="250" y="99"/>
                  </a:lnTo>
                  <a:lnTo>
                    <a:pt x="254" y="104"/>
                  </a:lnTo>
                  <a:lnTo>
                    <a:pt x="255" y="110"/>
                  </a:lnTo>
                  <a:lnTo>
                    <a:pt x="255" y="115"/>
                  </a:lnTo>
                  <a:lnTo>
                    <a:pt x="257" y="120"/>
                  </a:lnTo>
                  <a:lnTo>
                    <a:pt x="257" y="129"/>
                  </a:lnTo>
                  <a:lnTo>
                    <a:pt x="272" y="131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5" name="Freeform 373">
              <a:extLst>
                <a:ext uri="{FF2B5EF4-FFF2-40B4-BE49-F238E27FC236}">
                  <a16:creationId xmlns:a16="http://schemas.microsoft.com/office/drawing/2014/main" id="{C5A3D0C1-AB93-4C00-B004-EA63BFC1C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" y="2186"/>
              <a:ext cx="51" cy="57"/>
            </a:xfrm>
            <a:custGeom>
              <a:avLst/>
              <a:gdLst>
                <a:gd name="T0" fmla="*/ 50 w 51"/>
                <a:gd name="T1" fmla="*/ 0 h 57"/>
                <a:gd name="T2" fmla="*/ 37 w 51"/>
                <a:gd name="T3" fmla="*/ 13 h 57"/>
                <a:gd name="T4" fmla="*/ 26 w 51"/>
                <a:gd name="T5" fmla="*/ 25 h 57"/>
                <a:gd name="T6" fmla="*/ 16 w 51"/>
                <a:gd name="T7" fmla="*/ 31 h 57"/>
                <a:gd name="T8" fmla="*/ 9 w 51"/>
                <a:gd name="T9" fmla="*/ 34 h 57"/>
                <a:gd name="T10" fmla="*/ 5 w 51"/>
                <a:gd name="T11" fmla="*/ 36 h 57"/>
                <a:gd name="T12" fmla="*/ 0 w 51"/>
                <a:gd name="T13" fmla="*/ 38 h 57"/>
                <a:gd name="T14" fmla="*/ 23 w 51"/>
                <a:gd name="T15" fmla="*/ 56 h 57"/>
                <a:gd name="T16" fmla="*/ 29 w 51"/>
                <a:gd name="T17" fmla="*/ 53 h 57"/>
                <a:gd name="T18" fmla="*/ 35 w 51"/>
                <a:gd name="T19" fmla="*/ 47 h 57"/>
                <a:gd name="T20" fmla="*/ 39 w 51"/>
                <a:gd name="T21" fmla="*/ 39 h 57"/>
                <a:gd name="T22" fmla="*/ 42 w 51"/>
                <a:gd name="T23" fmla="*/ 31 h 57"/>
                <a:gd name="T24" fmla="*/ 46 w 51"/>
                <a:gd name="T25" fmla="*/ 23 h 57"/>
                <a:gd name="T26" fmla="*/ 47 w 51"/>
                <a:gd name="T27" fmla="*/ 14 h 57"/>
                <a:gd name="T28" fmla="*/ 50 w 51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57">
                  <a:moveTo>
                    <a:pt x="50" y="0"/>
                  </a:moveTo>
                  <a:lnTo>
                    <a:pt x="37" y="13"/>
                  </a:lnTo>
                  <a:lnTo>
                    <a:pt x="26" y="25"/>
                  </a:lnTo>
                  <a:lnTo>
                    <a:pt x="16" y="31"/>
                  </a:lnTo>
                  <a:lnTo>
                    <a:pt x="9" y="34"/>
                  </a:lnTo>
                  <a:lnTo>
                    <a:pt x="5" y="36"/>
                  </a:lnTo>
                  <a:lnTo>
                    <a:pt x="0" y="38"/>
                  </a:lnTo>
                  <a:lnTo>
                    <a:pt x="23" y="56"/>
                  </a:lnTo>
                  <a:lnTo>
                    <a:pt x="29" y="53"/>
                  </a:lnTo>
                  <a:lnTo>
                    <a:pt x="35" y="47"/>
                  </a:lnTo>
                  <a:lnTo>
                    <a:pt x="39" y="39"/>
                  </a:lnTo>
                  <a:lnTo>
                    <a:pt x="42" y="31"/>
                  </a:lnTo>
                  <a:lnTo>
                    <a:pt x="46" y="23"/>
                  </a:lnTo>
                  <a:lnTo>
                    <a:pt x="47" y="14"/>
                  </a:lnTo>
                  <a:lnTo>
                    <a:pt x="50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6" name="Freeform 374">
              <a:extLst>
                <a:ext uri="{FF2B5EF4-FFF2-40B4-BE49-F238E27FC236}">
                  <a16:creationId xmlns:a16="http://schemas.microsoft.com/office/drawing/2014/main" id="{500C94F0-5F68-45E1-A8ED-A269E0FF3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2098"/>
              <a:ext cx="270" cy="112"/>
            </a:xfrm>
            <a:custGeom>
              <a:avLst/>
              <a:gdLst>
                <a:gd name="T0" fmla="*/ 266 w 270"/>
                <a:gd name="T1" fmla="*/ 107 h 112"/>
                <a:gd name="T2" fmla="*/ 231 w 270"/>
                <a:gd name="T3" fmla="*/ 111 h 112"/>
                <a:gd name="T4" fmla="*/ 0 w 270"/>
                <a:gd name="T5" fmla="*/ 80 h 112"/>
                <a:gd name="T6" fmla="*/ 2 w 270"/>
                <a:gd name="T7" fmla="*/ 62 h 112"/>
                <a:gd name="T8" fmla="*/ 23 w 270"/>
                <a:gd name="T9" fmla="*/ 61 h 112"/>
                <a:gd name="T10" fmla="*/ 38 w 270"/>
                <a:gd name="T11" fmla="*/ 60 h 112"/>
                <a:gd name="T12" fmla="*/ 56 w 270"/>
                <a:gd name="T13" fmla="*/ 54 h 112"/>
                <a:gd name="T14" fmla="*/ 72 w 270"/>
                <a:gd name="T15" fmla="*/ 46 h 112"/>
                <a:gd name="T16" fmla="*/ 94 w 270"/>
                <a:gd name="T17" fmla="*/ 33 h 112"/>
                <a:gd name="T18" fmla="*/ 108 w 270"/>
                <a:gd name="T19" fmla="*/ 23 h 112"/>
                <a:gd name="T20" fmla="*/ 129 w 270"/>
                <a:gd name="T21" fmla="*/ 8 h 112"/>
                <a:gd name="T22" fmla="*/ 152 w 270"/>
                <a:gd name="T23" fmla="*/ 2 h 112"/>
                <a:gd name="T24" fmla="*/ 169 w 270"/>
                <a:gd name="T25" fmla="*/ 0 h 112"/>
                <a:gd name="T26" fmla="*/ 193 w 270"/>
                <a:gd name="T27" fmla="*/ 2 h 112"/>
                <a:gd name="T28" fmla="*/ 213 w 270"/>
                <a:gd name="T29" fmla="*/ 7 h 112"/>
                <a:gd name="T30" fmla="*/ 232 w 270"/>
                <a:gd name="T31" fmla="*/ 15 h 112"/>
                <a:gd name="T32" fmla="*/ 244 w 270"/>
                <a:gd name="T33" fmla="*/ 27 h 112"/>
                <a:gd name="T34" fmla="*/ 255 w 270"/>
                <a:gd name="T35" fmla="*/ 43 h 112"/>
                <a:gd name="T36" fmla="*/ 259 w 270"/>
                <a:gd name="T37" fmla="*/ 69 h 112"/>
                <a:gd name="T38" fmla="*/ 258 w 270"/>
                <a:gd name="T39" fmla="*/ 87 h 112"/>
                <a:gd name="T40" fmla="*/ 269 w 270"/>
                <a:gd name="T41" fmla="*/ 88 h 112"/>
                <a:gd name="T42" fmla="*/ 266 w 270"/>
                <a:gd name="T43" fmla="*/ 10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0" h="112">
                  <a:moveTo>
                    <a:pt x="266" y="107"/>
                  </a:moveTo>
                  <a:lnTo>
                    <a:pt x="231" y="111"/>
                  </a:lnTo>
                  <a:lnTo>
                    <a:pt x="0" y="80"/>
                  </a:lnTo>
                  <a:lnTo>
                    <a:pt x="2" y="62"/>
                  </a:lnTo>
                  <a:lnTo>
                    <a:pt x="23" y="61"/>
                  </a:lnTo>
                  <a:lnTo>
                    <a:pt x="38" y="60"/>
                  </a:lnTo>
                  <a:lnTo>
                    <a:pt x="56" y="54"/>
                  </a:lnTo>
                  <a:lnTo>
                    <a:pt x="72" y="46"/>
                  </a:lnTo>
                  <a:lnTo>
                    <a:pt x="94" y="33"/>
                  </a:lnTo>
                  <a:lnTo>
                    <a:pt x="108" y="23"/>
                  </a:lnTo>
                  <a:lnTo>
                    <a:pt x="129" y="8"/>
                  </a:lnTo>
                  <a:lnTo>
                    <a:pt x="152" y="2"/>
                  </a:lnTo>
                  <a:lnTo>
                    <a:pt x="169" y="0"/>
                  </a:lnTo>
                  <a:lnTo>
                    <a:pt x="193" y="2"/>
                  </a:lnTo>
                  <a:lnTo>
                    <a:pt x="213" y="7"/>
                  </a:lnTo>
                  <a:lnTo>
                    <a:pt x="232" y="15"/>
                  </a:lnTo>
                  <a:lnTo>
                    <a:pt x="244" y="27"/>
                  </a:lnTo>
                  <a:lnTo>
                    <a:pt x="255" y="43"/>
                  </a:lnTo>
                  <a:lnTo>
                    <a:pt x="259" y="69"/>
                  </a:lnTo>
                  <a:lnTo>
                    <a:pt x="258" y="87"/>
                  </a:lnTo>
                  <a:lnTo>
                    <a:pt x="269" y="88"/>
                  </a:lnTo>
                  <a:lnTo>
                    <a:pt x="266" y="107"/>
                  </a:lnTo>
                </a:path>
              </a:pathLst>
            </a:custGeom>
            <a:solidFill>
              <a:srgbClr val="20202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7" name="Freeform 375">
              <a:extLst>
                <a:ext uri="{FF2B5EF4-FFF2-40B4-BE49-F238E27FC236}">
                  <a16:creationId xmlns:a16="http://schemas.microsoft.com/office/drawing/2014/main" id="{AC039545-3B21-49EE-AB4B-13BE8219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2125"/>
              <a:ext cx="561" cy="146"/>
            </a:xfrm>
            <a:custGeom>
              <a:avLst/>
              <a:gdLst>
                <a:gd name="T0" fmla="*/ 544 w 561"/>
                <a:gd name="T1" fmla="*/ 110 h 146"/>
                <a:gd name="T2" fmla="*/ 544 w 561"/>
                <a:gd name="T3" fmla="*/ 89 h 146"/>
                <a:gd name="T4" fmla="*/ 542 w 561"/>
                <a:gd name="T5" fmla="*/ 74 h 146"/>
                <a:gd name="T6" fmla="*/ 539 w 561"/>
                <a:gd name="T7" fmla="*/ 62 h 146"/>
                <a:gd name="T8" fmla="*/ 532 w 561"/>
                <a:gd name="T9" fmla="*/ 49 h 146"/>
                <a:gd name="T10" fmla="*/ 519 w 561"/>
                <a:gd name="T11" fmla="*/ 34 h 146"/>
                <a:gd name="T12" fmla="*/ 501 w 561"/>
                <a:gd name="T13" fmla="*/ 20 h 146"/>
                <a:gd name="T14" fmla="*/ 485 w 561"/>
                <a:gd name="T15" fmla="*/ 11 h 146"/>
                <a:gd name="T16" fmla="*/ 462 w 561"/>
                <a:gd name="T17" fmla="*/ 4 h 146"/>
                <a:gd name="T18" fmla="*/ 438 w 561"/>
                <a:gd name="T19" fmla="*/ 1 h 146"/>
                <a:gd name="T20" fmla="*/ 408 w 561"/>
                <a:gd name="T21" fmla="*/ 1 h 146"/>
                <a:gd name="T22" fmla="*/ 388 w 561"/>
                <a:gd name="T23" fmla="*/ 6 h 146"/>
                <a:gd name="T24" fmla="*/ 371 w 561"/>
                <a:gd name="T25" fmla="*/ 13 h 146"/>
                <a:gd name="T26" fmla="*/ 348 w 561"/>
                <a:gd name="T27" fmla="*/ 27 h 146"/>
                <a:gd name="T28" fmla="*/ 298 w 561"/>
                <a:gd name="T29" fmla="*/ 57 h 146"/>
                <a:gd name="T30" fmla="*/ 283 w 561"/>
                <a:gd name="T31" fmla="*/ 67 h 146"/>
                <a:gd name="T32" fmla="*/ 266 w 561"/>
                <a:gd name="T33" fmla="*/ 76 h 146"/>
                <a:gd name="T34" fmla="*/ 247 w 561"/>
                <a:gd name="T35" fmla="*/ 82 h 146"/>
                <a:gd name="T36" fmla="*/ 222 w 561"/>
                <a:gd name="T37" fmla="*/ 88 h 146"/>
                <a:gd name="T38" fmla="*/ 0 w 561"/>
                <a:gd name="T39" fmla="*/ 60 h 146"/>
                <a:gd name="T40" fmla="*/ 0 w 561"/>
                <a:gd name="T41" fmla="*/ 71 h 146"/>
                <a:gd name="T42" fmla="*/ 0 w 561"/>
                <a:gd name="T43" fmla="*/ 84 h 146"/>
                <a:gd name="T44" fmla="*/ 266 w 561"/>
                <a:gd name="T45" fmla="*/ 101 h 146"/>
                <a:gd name="T46" fmla="*/ 295 w 561"/>
                <a:gd name="T47" fmla="*/ 103 h 146"/>
                <a:gd name="T48" fmla="*/ 311 w 561"/>
                <a:gd name="T49" fmla="*/ 99 h 146"/>
                <a:gd name="T50" fmla="*/ 327 w 561"/>
                <a:gd name="T51" fmla="*/ 93 h 146"/>
                <a:gd name="T52" fmla="*/ 343 w 561"/>
                <a:gd name="T53" fmla="*/ 84 h 146"/>
                <a:gd name="T54" fmla="*/ 363 w 561"/>
                <a:gd name="T55" fmla="*/ 72 h 146"/>
                <a:gd name="T56" fmla="*/ 375 w 561"/>
                <a:gd name="T57" fmla="*/ 64 h 146"/>
                <a:gd name="T58" fmla="*/ 393 w 561"/>
                <a:gd name="T59" fmla="*/ 52 h 146"/>
                <a:gd name="T60" fmla="*/ 413 w 561"/>
                <a:gd name="T61" fmla="*/ 45 h 146"/>
                <a:gd name="T62" fmla="*/ 432 w 561"/>
                <a:gd name="T63" fmla="*/ 43 h 146"/>
                <a:gd name="T64" fmla="*/ 457 w 561"/>
                <a:gd name="T65" fmla="*/ 45 h 146"/>
                <a:gd name="T66" fmla="*/ 478 w 561"/>
                <a:gd name="T67" fmla="*/ 51 h 146"/>
                <a:gd name="T68" fmla="*/ 496 w 561"/>
                <a:gd name="T69" fmla="*/ 60 h 146"/>
                <a:gd name="T70" fmla="*/ 508 w 561"/>
                <a:gd name="T71" fmla="*/ 70 h 146"/>
                <a:gd name="T72" fmla="*/ 517 w 561"/>
                <a:gd name="T73" fmla="*/ 83 h 146"/>
                <a:gd name="T74" fmla="*/ 522 w 561"/>
                <a:gd name="T75" fmla="*/ 99 h 146"/>
                <a:gd name="T76" fmla="*/ 522 w 561"/>
                <a:gd name="T77" fmla="*/ 116 h 146"/>
                <a:gd name="T78" fmla="*/ 532 w 561"/>
                <a:gd name="T79" fmla="*/ 128 h 146"/>
                <a:gd name="T80" fmla="*/ 535 w 561"/>
                <a:gd name="T81" fmla="*/ 144 h 146"/>
                <a:gd name="T82" fmla="*/ 546 w 561"/>
                <a:gd name="T83" fmla="*/ 144 h 146"/>
                <a:gd name="T84" fmla="*/ 560 w 561"/>
                <a:gd name="T85" fmla="*/ 123 h 1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1" h="146">
                  <a:moveTo>
                    <a:pt x="544" y="121"/>
                  </a:moveTo>
                  <a:lnTo>
                    <a:pt x="544" y="110"/>
                  </a:lnTo>
                  <a:lnTo>
                    <a:pt x="544" y="100"/>
                  </a:lnTo>
                  <a:lnTo>
                    <a:pt x="544" y="89"/>
                  </a:lnTo>
                  <a:lnTo>
                    <a:pt x="544" y="81"/>
                  </a:lnTo>
                  <a:lnTo>
                    <a:pt x="542" y="74"/>
                  </a:lnTo>
                  <a:lnTo>
                    <a:pt x="542" y="70"/>
                  </a:lnTo>
                  <a:lnTo>
                    <a:pt x="539" y="62"/>
                  </a:lnTo>
                  <a:lnTo>
                    <a:pt x="536" y="55"/>
                  </a:lnTo>
                  <a:lnTo>
                    <a:pt x="532" y="49"/>
                  </a:lnTo>
                  <a:lnTo>
                    <a:pt x="526" y="41"/>
                  </a:lnTo>
                  <a:lnTo>
                    <a:pt x="519" y="34"/>
                  </a:lnTo>
                  <a:lnTo>
                    <a:pt x="511" y="27"/>
                  </a:lnTo>
                  <a:lnTo>
                    <a:pt x="501" y="20"/>
                  </a:lnTo>
                  <a:lnTo>
                    <a:pt x="495" y="16"/>
                  </a:lnTo>
                  <a:lnTo>
                    <a:pt x="485" y="11"/>
                  </a:lnTo>
                  <a:lnTo>
                    <a:pt x="472" y="7"/>
                  </a:lnTo>
                  <a:lnTo>
                    <a:pt x="462" y="4"/>
                  </a:lnTo>
                  <a:lnTo>
                    <a:pt x="449" y="3"/>
                  </a:lnTo>
                  <a:lnTo>
                    <a:pt x="438" y="1"/>
                  </a:lnTo>
                  <a:lnTo>
                    <a:pt x="422" y="0"/>
                  </a:lnTo>
                  <a:lnTo>
                    <a:pt x="408" y="1"/>
                  </a:lnTo>
                  <a:lnTo>
                    <a:pt x="396" y="3"/>
                  </a:lnTo>
                  <a:lnTo>
                    <a:pt x="388" y="6"/>
                  </a:lnTo>
                  <a:lnTo>
                    <a:pt x="379" y="9"/>
                  </a:lnTo>
                  <a:lnTo>
                    <a:pt x="371" y="13"/>
                  </a:lnTo>
                  <a:lnTo>
                    <a:pt x="361" y="20"/>
                  </a:lnTo>
                  <a:lnTo>
                    <a:pt x="348" y="27"/>
                  </a:lnTo>
                  <a:lnTo>
                    <a:pt x="337" y="34"/>
                  </a:lnTo>
                  <a:lnTo>
                    <a:pt x="298" y="57"/>
                  </a:lnTo>
                  <a:lnTo>
                    <a:pt x="289" y="62"/>
                  </a:lnTo>
                  <a:lnTo>
                    <a:pt x="283" y="67"/>
                  </a:lnTo>
                  <a:lnTo>
                    <a:pt x="276" y="71"/>
                  </a:lnTo>
                  <a:lnTo>
                    <a:pt x="266" y="76"/>
                  </a:lnTo>
                  <a:lnTo>
                    <a:pt x="257" y="80"/>
                  </a:lnTo>
                  <a:lnTo>
                    <a:pt x="247" y="82"/>
                  </a:lnTo>
                  <a:lnTo>
                    <a:pt x="238" y="85"/>
                  </a:lnTo>
                  <a:lnTo>
                    <a:pt x="222" y="88"/>
                  </a:lnTo>
                  <a:lnTo>
                    <a:pt x="217" y="89"/>
                  </a:lnTo>
                  <a:lnTo>
                    <a:pt x="0" y="60"/>
                  </a:lnTo>
                  <a:lnTo>
                    <a:pt x="1" y="65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263" y="118"/>
                  </a:lnTo>
                  <a:lnTo>
                    <a:pt x="266" y="101"/>
                  </a:lnTo>
                  <a:lnTo>
                    <a:pt x="285" y="104"/>
                  </a:lnTo>
                  <a:lnTo>
                    <a:pt x="295" y="103"/>
                  </a:lnTo>
                  <a:lnTo>
                    <a:pt x="302" y="101"/>
                  </a:lnTo>
                  <a:lnTo>
                    <a:pt x="311" y="99"/>
                  </a:lnTo>
                  <a:lnTo>
                    <a:pt x="319" y="96"/>
                  </a:lnTo>
                  <a:lnTo>
                    <a:pt x="327" y="93"/>
                  </a:lnTo>
                  <a:lnTo>
                    <a:pt x="336" y="89"/>
                  </a:lnTo>
                  <a:lnTo>
                    <a:pt x="343" y="84"/>
                  </a:lnTo>
                  <a:lnTo>
                    <a:pt x="353" y="78"/>
                  </a:lnTo>
                  <a:lnTo>
                    <a:pt x="363" y="72"/>
                  </a:lnTo>
                  <a:lnTo>
                    <a:pt x="369" y="68"/>
                  </a:lnTo>
                  <a:lnTo>
                    <a:pt x="375" y="64"/>
                  </a:lnTo>
                  <a:lnTo>
                    <a:pt x="384" y="58"/>
                  </a:lnTo>
                  <a:lnTo>
                    <a:pt x="393" y="52"/>
                  </a:lnTo>
                  <a:lnTo>
                    <a:pt x="405" y="48"/>
                  </a:lnTo>
                  <a:lnTo>
                    <a:pt x="413" y="45"/>
                  </a:lnTo>
                  <a:lnTo>
                    <a:pt x="423" y="43"/>
                  </a:lnTo>
                  <a:lnTo>
                    <a:pt x="432" y="43"/>
                  </a:lnTo>
                  <a:lnTo>
                    <a:pt x="445" y="44"/>
                  </a:lnTo>
                  <a:lnTo>
                    <a:pt x="457" y="45"/>
                  </a:lnTo>
                  <a:lnTo>
                    <a:pt x="470" y="48"/>
                  </a:lnTo>
                  <a:lnTo>
                    <a:pt x="478" y="51"/>
                  </a:lnTo>
                  <a:lnTo>
                    <a:pt x="488" y="56"/>
                  </a:lnTo>
                  <a:lnTo>
                    <a:pt x="496" y="60"/>
                  </a:lnTo>
                  <a:lnTo>
                    <a:pt x="503" y="66"/>
                  </a:lnTo>
                  <a:lnTo>
                    <a:pt x="508" y="70"/>
                  </a:lnTo>
                  <a:lnTo>
                    <a:pt x="513" y="77"/>
                  </a:lnTo>
                  <a:lnTo>
                    <a:pt x="517" y="83"/>
                  </a:lnTo>
                  <a:lnTo>
                    <a:pt x="520" y="91"/>
                  </a:lnTo>
                  <a:lnTo>
                    <a:pt x="522" y="99"/>
                  </a:lnTo>
                  <a:lnTo>
                    <a:pt x="521" y="109"/>
                  </a:lnTo>
                  <a:lnTo>
                    <a:pt x="522" y="116"/>
                  </a:lnTo>
                  <a:lnTo>
                    <a:pt x="522" y="127"/>
                  </a:lnTo>
                  <a:lnTo>
                    <a:pt x="532" y="128"/>
                  </a:lnTo>
                  <a:lnTo>
                    <a:pt x="529" y="144"/>
                  </a:lnTo>
                  <a:lnTo>
                    <a:pt x="535" y="144"/>
                  </a:lnTo>
                  <a:lnTo>
                    <a:pt x="540" y="144"/>
                  </a:lnTo>
                  <a:lnTo>
                    <a:pt x="546" y="144"/>
                  </a:lnTo>
                  <a:lnTo>
                    <a:pt x="557" y="145"/>
                  </a:lnTo>
                  <a:lnTo>
                    <a:pt x="560" y="123"/>
                  </a:lnTo>
                  <a:lnTo>
                    <a:pt x="544" y="121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8" name="Oval 376">
              <a:extLst>
                <a:ext uri="{FF2B5EF4-FFF2-40B4-BE49-F238E27FC236}">
                  <a16:creationId xmlns:a16="http://schemas.microsoft.com/office/drawing/2014/main" id="{E5CD88EC-2B11-4D05-92BE-127EE5446D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07" y="2033"/>
              <a:ext cx="138" cy="138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59" name="Oval 377">
              <a:extLst>
                <a:ext uri="{FF2B5EF4-FFF2-40B4-BE49-F238E27FC236}">
                  <a16:creationId xmlns:a16="http://schemas.microsoft.com/office/drawing/2014/main" id="{33903D70-8E4F-4D6E-AE0C-748188F9D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28" y="2050"/>
              <a:ext cx="103" cy="1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60" name="Oval 378">
              <a:extLst>
                <a:ext uri="{FF2B5EF4-FFF2-40B4-BE49-F238E27FC236}">
                  <a16:creationId xmlns:a16="http://schemas.microsoft.com/office/drawing/2014/main" id="{EE90C022-403E-48E6-8C61-14E554D4FC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43" y="2065"/>
              <a:ext cx="76" cy="76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61" name="Line 379">
              <a:extLst>
                <a:ext uri="{FF2B5EF4-FFF2-40B4-BE49-F238E27FC236}">
                  <a16:creationId xmlns:a16="http://schemas.microsoft.com/office/drawing/2014/main" id="{3B9D219F-380F-4DAD-A196-DDB3409E2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9" y="2102"/>
              <a:ext cx="28" cy="29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2" name="Line 380">
              <a:extLst>
                <a:ext uri="{FF2B5EF4-FFF2-40B4-BE49-F238E27FC236}">
                  <a16:creationId xmlns:a16="http://schemas.microsoft.com/office/drawing/2014/main" id="{FACB907C-89BC-4BE7-ABEA-9887E9FB6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0" y="2103"/>
              <a:ext cx="6" cy="3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3" name="Line 381">
              <a:extLst>
                <a:ext uri="{FF2B5EF4-FFF2-40B4-BE49-F238E27FC236}">
                  <a16:creationId xmlns:a16="http://schemas.microsoft.com/office/drawing/2014/main" id="{69281BC1-289D-43A8-962F-EED380075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81" y="2106"/>
              <a:ext cx="13" cy="33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4" name="Line 382">
              <a:extLst>
                <a:ext uri="{FF2B5EF4-FFF2-40B4-BE49-F238E27FC236}">
                  <a16:creationId xmlns:a16="http://schemas.microsoft.com/office/drawing/2014/main" id="{9287788B-F91C-4427-895E-4E40B71EE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76" y="2099"/>
              <a:ext cx="31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5" name="Line 383">
              <a:extLst>
                <a:ext uri="{FF2B5EF4-FFF2-40B4-BE49-F238E27FC236}">
                  <a16:creationId xmlns:a16="http://schemas.microsoft.com/office/drawing/2014/main" id="{EF933542-94C3-490F-A273-B5444CCF8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0" y="2098"/>
              <a:ext cx="38" cy="19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6" name="Line 384">
              <a:extLst>
                <a:ext uri="{FF2B5EF4-FFF2-40B4-BE49-F238E27FC236}">
                  <a16:creationId xmlns:a16="http://schemas.microsoft.com/office/drawing/2014/main" id="{07B862CF-B2E0-436F-A5EC-0BF0674E0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60" y="2066"/>
              <a:ext cx="17" cy="3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7" name="Line 385">
              <a:extLst>
                <a:ext uri="{FF2B5EF4-FFF2-40B4-BE49-F238E27FC236}">
                  <a16:creationId xmlns:a16="http://schemas.microsoft.com/office/drawing/2014/main" id="{220FC1D6-FAAF-4A47-B461-E34F5211AB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7" y="2061"/>
              <a:ext cx="5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8" name="Line 386">
              <a:extLst>
                <a:ext uri="{FF2B5EF4-FFF2-40B4-BE49-F238E27FC236}">
                  <a16:creationId xmlns:a16="http://schemas.microsoft.com/office/drawing/2014/main" id="{8CEF236F-ED2D-4767-9FB6-D2C9FFA68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7" y="2069"/>
              <a:ext cx="25" cy="29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9" name="Line 387">
              <a:extLst>
                <a:ext uri="{FF2B5EF4-FFF2-40B4-BE49-F238E27FC236}">
                  <a16:creationId xmlns:a16="http://schemas.microsoft.com/office/drawing/2014/main" id="{00B12BBB-BA86-41E5-889B-6CEE0E5E8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7" y="2087"/>
              <a:ext cx="38" cy="1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70" name="Line 388">
              <a:extLst>
                <a:ext uri="{FF2B5EF4-FFF2-40B4-BE49-F238E27FC236}">
                  <a16:creationId xmlns:a16="http://schemas.microsoft.com/office/drawing/2014/main" id="{24BEF5DF-D31D-4F89-805E-2E3A53F41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6" y="2080"/>
              <a:ext cx="27" cy="2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71" name="Line 389">
              <a:extLst>
                <a:ext uri="{FF2B5EF4-FFF2-40B4-BE49-F238E27FC236}">
                  <a16:creationId xmlns:a16="http://schemas.microsoft.com/office/drawing/2014/main" id="{CF08C8A2-D25D-4963-8671-504B45A36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41" y="2097"/>
              <a:ext cx="81" cy="1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72" name="Oval 390">
              <a:extLst>
                <a:ext uri="{FF2B5EF4-FFF2-40B4-BE49-F238E27FC236}">
                  <a16:creationId xmlns:a16="http://schemas.microsoft.com/office/drawing/2014/main" id="{C296326F-CEFB-40F3-88B6-0AB5A218CE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63" y="2088"/>
              <a:ext cx="33" cy="33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73" name="Oval 391">
              <a:extLst>
                <a:ext uri="{FF2B5EF4-FFF2-40B4-BE49-F238E27FC236}">
                  <a16:creationId xmlns:a16="http://schemas.microsoft.com/office/drawing/2014/main" id="{50493272-EB04-44CF-A1E8-21167E78D7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4870" y="2095"/>
              <a:ext cx="20" cy="19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74" name="Oval 392">
              <a:extLst>
                <a:ext uri="{FF2B5EF4-FFF2-40B4-BE49-F238E27FC236}">
                  <a16:creationId xmlns:a16="http://schemas.microsoft.com/office/drawing/2014/main" id="{4FCE9673-A80A-43E4-AB9C-1E2DDFDC15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5330" y="2097"/>
              <a:ext cx="140" cy="140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75" name="Oval 393">
              <a:extLst>
                <a:ext uri="{FF2B5EF4-FFF2-40B4-BE49-F238E27FC236}">
                  <a16:creationId xmlns:a16="http://schemas.microsoft.com/office/drawing/2014/main" id="{24C0A164-4D52-425B-BD4E-916CAE0756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5351" y="2116"/>
              <a:ext cx="102" cy="1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76" name="Oval 394">
              <a:extLst>
                <a:ext uri="{FF2B5EF4-FFF2-40B4-BE49-F238E27FC236}">
                  <a16:creationId xmlns:a16="http://schemas.microsoft.com/office/drawing/2014/main" id="{3027A542-3AB4-4D86-AEC7-A98E7E33F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5367" y="2130"/>
              <a:ext cx="77" cy="7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77" name="Line 395">
              <a:extLst>
                <a:ext uri="{FF2B5EF4-FFF2-40B4-BE49-F238E27FC236}">
                  <a16:creationId xmlns:a16="http://schemas.microsoft.com/office/drawing/2014/main" id="{EFD0D573-0F75-4013-83DC-AEA9BDE5F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2" y="2168"/>
              <a:ext cx="26" cy="29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78" name="Line 396">
              <a:extLst>
                <a:ext uri="{FF2B5EF4-FFF2-40B4-BE49-F238E27FC236}">
                  <a16:creationId xmlns:a16="http://schemas.microsoft.com/office/drawing/2014/main" id="{95E1B916-F154-4945-B3CB-A788F64C7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8" y="2171"/>
              <a:ext cx="6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79" name="Line 397">
              <a:extLst>
                <a:ext uri="{FF2B5EF4-FFF2-40B4-BE49-F238E27FC236}">
                  <a16:creationId xmlns:a16="http://schemas.microsoft.com/office/drawing/2014/main" id="{98A0647F-DD12-4E10-BB4D-17A0E7DDA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03" y="2170"/>
              <a:ext cx="15" cy="35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0" name="Line 398">
              <a:extLst>
                <a:ext uri="{FF2B5EF4-FFF2-40B4-BE49-F238E27FC236}">
                  <a16:creationId xmlns:a16="http://schemas.microsoft.com/office/drawing/2014/main" id="{30FC8179-D8ED-4CD6-8B85-B3ECBD362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04" y="2166"/>
              <a:ext cx="27" cy="26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1" name="Line 399">
              <a:extLst>
                <a:ext uri="{FF2B5EF4-FFF2-40B4-BE49-F238E27FC236}">
                  <a16:creationId xmlns:a16="http://schemas.microsoft.com/office/drawing/2014/main" id="{7AEE1CE7-AB40-4A2D-946F-899665BA7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4" y="2164"/>
              <a:ext cx="38" cy="1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2" name="Line 400">
              <a:extLst>
                <a:ext uri="{FF2B5EF4-FFF2-40B4-BE49-F238E27FC236}">
                  <a16:creationId xmlns:a16="http://schemas.microsoft.com/office/drawing/2014/main" id="{053BE4A2-8ACE-4CE7-8774-647154E52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90" y="2134"/>
              <a:ext cx="17" cy="3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3" name="Line 401">
              <a:extLst>
                <a:ext uri="{FF2B5EF4-FFF2-40B4-BE49-F238E27FC236}">
                  <a16:creationId xmlns:a16="http://schemas.microsoft.com/office/drawing/2014/main" id="{F2D2E69C-9B1A-44C6-BE61-85773C27E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3" y="2128"/>
              <a:ext cx="5" cy="37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4" name="Line 402">
              <a:extLst>
                <a:ext uri="{FF2B5EF4-FFF2-40B4-BE49-F238E27FC236}">
                  <a16:creationId xmlns:a16="http://schemas.microsoft.com/office/drawing/2014/main" id="{5F706DE7-04FD-4126-AC4A-B02B05FB6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2" y="2134"/>
              <a:ext cx="26" cy="3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5" name="Line 403">
              <a:extLst>
                <a:ext uri="{FF2B5EF4-FFF2-40B4-BE49-F238E27FC236}">
                  <a16:creationId xmlns:a16="http://schemas.microsoft.com/office/drawing/2014/main" id="{B8C04811-EF3D-4A63-B0C6-7274D0BAD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9" y="2153"/>
              <a:ext cx="36" cy="18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6" name="Line 404">
              <a:extLst>
                <a:ext uri="{FF2B5EF4-FFF2-40B4-BE49-F238E27FC236}">
                  <a16:creationId xmlns:a16="http://schemas.microsoft.com/office/drawing/2014/main" id="{8FB2196A-D0D6-43D1-8F76-57ADBA6A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0" y="2144"/>
              <a:ext cx="30" cy="24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7" name="Line 405">
              <a:extLst>
                <a:ext uri="{FF2B5EF4-FFF2-40B4-BE49-F238E27FC236}">
                  <a16:creationId xmlns:a16="http://schemas.microsoft.com/office/drawing/2014/main" id="{A2824289-C876-4265-A3B2-1B8E5F90D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62" y="2159"/>
              <a:ext cx="81" cy="11"/>
            </a:xfrm>
            <a:prstGeom prst="line">
              <a:avLst/>
            </a:prstGeom>
            <a:noFill/>
            <a:ln w="508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88" name="Oval 406">
              <a:extLst>
                <a:ext uri="{FF2B5EF4-FFF2-40B4-BE49-F238E27FC236}">
                  <a16:creationId xmlns:a16="http://schemas.microsoft.com/office/drawing/2014/main" id="{05757E85-D1D4-4C1A-BC9A-4A5FC3A1FF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5389" y="2151"/>
              <a:ext cx="34" cy="34"/>
            </a:xfrm>
            <a:prstGeom prst="ellipse">
              <a:avLst/>
            </a:prstGeom>
            <a:solidFill>
              <a:srgbClr val="E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489" name="Oval 407">
              <a:extLst>
                <a:ext uri="{FF2B5EF4-FFF2-40B4-BE49-F238E27FC236}">
                  <a16:creationId xmlns:a16="http://schemas.microsoft.com/office/drawing/2014/main" id="{5214EED1-A98C-4E74-A13B-B3F415EABA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5396" y="2158"/>
              <a:ext cx="19" cy="20"/>
            </a:xfrm>
            <a:prstGeom prst="ellipse">
              <a:avLst/>
            </a:prstGeom>
            <a:solidFill>
              <a:srgbClr val="A0000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94237" name="Group 411">
            <a:extLst>
              <a:ext uri="{FF2B5EF4-FFF2-40B4-BE49-F238E27FC236}">
                <a16:creationId xmlns:a16="http://schemas.microsoft.com/office/drawing/2014/main" id="{3C2FEE69-BC96-494D-8052-0C4FB94EF3A6}"/>
              </a:ext>
            </a:extLst>
          </p:cNvPr>
          <p:cNvGrpSpPr>
            <a:grpSpLocks/>
          </p:cNvGrpSpPr>
          <p:nvPr/>
        </p:nvGrpSpPr>
        <p:grpSpPr bwMode="auto">
          <a:xfrm>
            <a:off x="10096501" y="3128963"/>
            <a:ext cx="169862" cy="144462"/>
            <a:chOff x="5639" y="1971"/>
            <a:chExt cx="107" cy="91"/>
          </a:xfrm>
        </p:grpSpPr>
        <p:sp>
          <p:nvSpPr>
            <p:cNvPr id="94412" name="Freeform 409">
              <a:extLst>
                <a:ext uri="{FF2B5EF4-FFF2-40B4-BE49-F238E27FC236}">
                  <a16:creationId xmlns:a16="http://schemas.microsoft.com/office/drawing/2014/main" id="{3E865F73-8F54-4FDD-9977-B4447872A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" y="1971"/>
              <a:ext cx="18" cy="85"/>
            </a:xfrm>
            <a:custGeom>
              <a:avLst/>
              <a:gdLst>
                <a:gd name="T0" fmla="*/ 17 w 18"/>
                <a:gd name="T1" fmla="*/ 0 h 85"/>
                <a:gd name="T2" fmla="*/ 14 w 18"/>
                <a:gd name="T3" fmla="*/ 5 h 85"/>
                <a:gd name="T4" fmla="*/ 5 w 18"/>
                <a:gd name="T5" fmla="*/ 50 h 85"/>
                <a:gd name="T6" fmla="*/ 0 w 18"/>
                <a:gd name="T7" fmla="*/ 84 h 85"/>
                <a:gd name="T8" fmla="*/ 4 w 18"/>
                <a:gd name="T9" fmla="*/ 83 h 85"/>
                <a:gd name="T10" fmla="*/ 17 w 18"/>
                <a:gd name="T11" fmla="*/ 0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85">
                  <a:moveTo>
                    <a:pt x="17" y="0"/>
                  </a:moveTo>
                  <a:lnTo>
                    <a:pt x="14" y="5"/>
                  </a:lnTo>
                  <a:lnTo>
                    <a:pt x="5" y="50"/>
                  </a:lnTo>
                  <a:lnTo>
                    <a:pt x="0" y="84"/>
                  </a:lnTo>
                  <a:lnTo>
                    <a:pt x="4" y="83"/>
                  </a:lnTo>
                  <a:lnTo>
                    <a:pt x="17" y="0"/>
                  </a:lnTo>
                </a:path>
              </a:pathLst>
            </a:custGeom>
            <a:solidFill>
              <a:srgbClr val="2020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13" name="Freeform 410">
              <a:extLst>
                <a:ext uri="{FF2B5EF4-FFF2-40B4-BE49-F238E27FC236}">
                  <a16:creationId xmlns:a16="http://schemas.microsoft.com/office/drawing/2014/main" id="{4979B609-F679-48A4-9CF2-2EA337812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" y="1973"/>
              <a:ext cx="39" cy="89"/>
            </a:xfrm>
            <a:custGeom>
              <a:avLst/>
              <a:gdLst>
                <a:gd name="T0" fmla="*/ 29 w 39"/>
                <a:gd name="T1" fmla="*/ 0 h 89"/>
                <a:gd name="T2" fmla="*/ 0 w 39"/>
                <a:gd name="T3" fmla="*/ 88 h 89"/>
                <a:gd name="T4" fmla="*/ 12 w 39"/>
                <a:gd name="T5" fmla="*/ 88 h 89"/>
                <a:gd name="T6" fmla="*/ 38 w 39"/>
                <a:gd name="T7" fmla="*/ 2 h 89"/>
                <a:gd name="T8" fmla="*/ 29 w 39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89">
                  <a:moveTo>
                    <a:pt x="29" y="0"/>
                  </a:moveTo>
                  <a:lnTo>
                    <a:pt x="0" y="88"/>
                  </a:lnTo>
                  <a:lnTo>
                    <a:pt x="12" y="88"/>
                  </a:lnTo>
                  <a:lnTo>
                    <a:pt x="38" y="2"/>
                  </a:lnTo>
                  <a:lnTo>
                    <a:pt x="29" y="0"/>
                  </a:lnTo>
                </a:path>
              </a:pathLst>
            </a:custGeom>
            <a:solidFill>
              <a:srgbClr val="2020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38" name="Group 428">
            <a:extLst>
              <a:ext uri="{FF2B5EF4-FFF2-40B4-BE49-F238E27FC236}">
                <a16:creationId xmlns:a16="http://schemas.microsoft.com/office/drawing/2014/main" id="{74BB04E9-4FC7-46BD-8161-3CD8762D897A}"/>
              </a:ext>
            </a:extLst>
          </p:cNvPr>
          <p:cNvGrpSpPr>
            <a:grpSpLocks/>
          </p:cNvGrpSpPr>
          <p:nvPr/>
        </p:nvGrpSpPr>
        <p:grpSpPr bwMode="auto">
          <a:xfrm>
            <a:off x="9855202" y="3162301"/>
            <a:ext cx="649287" cy="244475"/>
            <a:chOff x="5487" y="1992"/>
            <a:chExt cx="409" cy="154"/>
          </a:xfrm>
        </p:grpSpPr>
        <p:sp>
          <p:nvSpPr>
            <p:cNvPr id="94396" name="Freeform 412">
              <a:extLst>
                <a:ext uri="{FF2B5EF4-FFF2-40B4-BE49-F238E27FC236}">
                  <a16:creationId xmlns:a16="http://schemas.microsoft.com/office/drawing/2014/main" id="{B14D55AC-24CA-4247-9F95-0CBAF88EC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" y="2038"/>
              <a:ext cx="396" cy="80"/>
            </a:xfrm>
            <a:custGeom>
              <a:avLst/>
              <a:gdLst>
                <a:gd name="T0" fmla="*/ 221 w 396"/>
                <a:gd name="T1" fmla="*/ 22 h 80"/>
                <a:gd name="T2" fmla="*/ 227 w 396"/>
                <a:gd name="T3" fmla="*/ 13 h 80"/>
                <a:gd name="T4" fmla="*/ 232 w 396"/>
                <a:gd name="T5" fmla="*/ 7 h 80"/>
                <a:gd name="T6" fmla="*/ 239 w 396"/>
                <a:gd name="T7" fmla="*/ 4 h 80"/>
                <a:gd name="T8" fmla="*/ 246 w 396"/>
                <a:gd name="T9" fmla="*/ 0 h 80"/>
                <a:gd name="T10" fmla="*/ 257 w 396"/>
                <a:gd name="T11" fmla="*/ 0 h 80"/>
                <a:gd name="T12" fmla="*/ 359 w 396"/>
                <a:gd name="T13" fmla="*/ 8 h 80"/>
                <a:gd name="T14" fmla="*/ 369 w 396"/>
                <a:gd name="T15" fmla="*/ 10 h 80"/>
                <a:gd name="T16" fmla="*/ 372 w 396"/>
                <a:gd name="T17" fmla="*/ 11 h 80"/>
                <a:gd name="T18" fmla="*/ 378 w 396"/>
                <a:gd name="T19" fmla="*/ 12 h 80"/>
                <a:gd name="T20" fmla="*/ 381 w 396"/>
                <a:gd name="T21" fmla="*/ 15 h 80"/>
                <a:gd name="T22" fmla="*/ 385 w 396"/>
                <a:gd name="T23" fmla="*/ 17 h 80"/>
                <a:gd name="T24" fmla="*/ 387 w 396"/>
                <a:gd name="T25" fmla="*/ 20 h 80"/>
                <a:gd name="T26" fmla="*/ 389 w 396"/>
                <a:gd name="T27" fmla="*/ 25 h 80"/>
                <a:gd name="T28" fmla="*/ 392 w 396"/>
                <a:gd name="T29" fmla="*/ 29 h 80"/>
                <a:gd name="T30" fmla="*/ 395 w 396"/>
                <a:gd name="T31" fmla="*/ 39 h 80"/>
                <a:gd name="T32" fmla="*/ 392 w 396"/>
                <a:gd name="T33" fmla="*/ 60 h 80"/>
                <a:gd name="T34" fmla="*/ 239 w 396"/>
                <a:gd name="T35" fmla="*/ 79 h 80"/>
                <a:gd name="T36" fmla="*/ 129 w 396"/>
                <a:gd name="T37" fmla="*/ 60 h 80"/>
                <a:gd name="T38" fmla="*/ 0 w 396"/>
                <a:gd name="T39" fmla="*/ 37 h 80"/>
                <a:gd name="T40" fmla="*/ 120 w 396"/>
                <a:gd name="T41" fmla="*/ 25 h 80"/>
                <a:gd name="T42" fmla="*/ 197 w 396"/>
                <a:gd name="T43" fmla="*/ 24 h 80"/>
                <a:gd name="T44" fmla="*/ 221 w 396"/>
                <a:gd name="T45" fmla="*/ 22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96" h="80">
                  <a:moveTo>
                    <a:pt x="221" y="22"/>
                  </a:moveTo>
                  <a:lnTo>
                    <a:pt x="227" y="13"/>
                  </a:lnTo>
                  <a:lnTo>
                    <a:pt x="232" y="7"/>
                  </a:lnTo>
                  <a:lnTo>
                    <a:pt x="239" y="4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359" y="8"/>
                  </a:lnTo>
                  <a:lnTo>
                    <a:pt x="369" y="10"/>
                  </a:lnTo>
                  <a:lnTo>
                    <a:pt x="372" y="11"/>
                  </a:lnTo>
                  <a:lnTo>
                    <a:pt x="378" y="12"/>
                  </a:lnTo>
                  <a:lnTo>
                    <a:pt x="381" y="15"/>
                  </a:lnTo>
                  <a:lnTo>
                    <a:pt x="385" y="17"/>
                  </a:lnTo>
                  <a:lnTo>
                    <a:pt x="387" y="20"/>
                  </a:lnTo>
                  <a:lnTo>
                    <a:pt x="389" y="25"/>
                  </a:lnTo>
                  <a:lnTo>
                    <a:pt x="392" y="29"/>
                  </a:lnTo>
                  <a:lnTo>
                    <a:pt x="395" y="39"/>
                  </a:lnTo>
                  <a:lnTo>
                    <a:pt x="392" y="60"/>
                  </a:lnTo>
                  <a:lnTo>
                    <a:pt x="239" y="79"/>
                  </a:lnTo>
                  <a:lnTo>
                    <a:pt x="129" y="60"/>
                  </a:lnTo>
                  <a:lnTo>
                    <a:pt x="0" y="37"/>
                  </a:lnTo>
                  <a:lnTo>
                    <a:pt x="120" y="25"/>
                  </a:lnTo>
                  <a:lnTo>
                    <a:pt x="197" y="24"/>
                  </a:lnTo>
                  <a:lnTo>
                    <a:pt x="221" y="22"/>
                  </a:lnTo>
                </a:path>
              </a:pathLst>
            </a:custGeom>
            <a:solidFill>
              <a:srgbClr val="201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97" name="Group 427">
              <a:extLst>
                <a:ext uri="{FF2B5EF4-FFF2-40B4-BE49-F238E27FC236}">
                  <a16:creationId xmlns:a16="http://schemas.microsoft.com/office/drawing/2014/main" id="{BCED18CC-D28D-4801-A2FE-4DA043050A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7" y="1992"/>
              <a:ext cx="320" cy="154"/>
              <a:chOff x="5487" y="1992"/>
              <a:chExt cx="320" cy="154"/>
            </a:xfrm>
          </p:grpSpPr>
          <p:grpSp>
            <p:nvGrpSpPr>
              <p:cNvPr id="94398" name="Group 425">
                <a:extLst>
                  <a:ext uri="{FF2B5EF4-FFF2-40B4-BE49-F238E27FC236}">
                    <a16:creationId xmlns:a16="http://schemas.microsoft.com/office/drawing/2014/main" id="{51F5EE43-4D93-4C46-BBE4-1C5E5E4EF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81" y="1992"/>
                <a:ext cx="226" cy="154"/>
                <a:chOff x="5581" y="1992"/>
                <a:chExt cx="226" cy="154"/>
              </a:xfrm>
            </p:grpSpPr>
            <p:grpSp>
              <p:nvGrpSpPr>
                <p:cNvPr id="94400" name="Group 418">
                  <a:extLst>
                    <a:ext uri="{FF2B5EF4-FFF2-40B4-BE49-F238E27FC236}">
                      <a16:creationId xmlns:a16="http://schemas.microsoft.com/office/drawing/2014/main" id="{E2EC1E90-BFCF-46AA-94B4-9F1BC71AB5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80" y="2000"/>
                  <a:ext cx="127" cy="146"/>
                  <a:chOff x="5680" y="2000"/>
                  <a:chExt cx="127" cy="146"/>
                </a:xfrm>
              </p:grpSpPr>
              <p:grpSp>
                <p:nvGrpSpPr>
                  <p:cNvPr id="94407" name="Group 415">
                    <a:extLst>
                      <a:ext uri="{FF2B5EF4-FFF2-40B4-BE49-F238E27FC236}">
                        <a16:creationId xmlns:a16="http://schemas.microsoft.com/office/drawing/2014/main" id="{707B8660-1919-40F3-B7FD-C5023D70E9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66" y="2028"/>
                    <a:ext cx="21" cy="11"/>
                    <a:chOff x="5766" y="2028"/>
                    <a:chExt cx="21" cy="11"/>
                  </a:xfrm>
                </p:grpSpPr>
                <p:sp>
                  <p:nvSpPr>
                    <p:cNvPr id="94410" name="Line 413">
                      <a:extLst>
                        <a:ext uri="{FF2B5EF4-FFF2-40B4-BE49-F238E27FC236}">
                          <a16:creationId xmlns:a16="http://schemas.microsoft.com/office/drawing/2014/main" id="{6D04F3D0-14B5-45B4-89BC-BC92DFA646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766" y="2028"/>
                      <a:ext cx="2" cy="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1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11" name="Line 414">
                      <a:extLst>
                        <a:ext uri="{FF2B5EF4-FFF2-40B4-BE49-F238E27FC236}">
                          <a16:creationId xmlns:a16="http://schemas.microsoft.com/office/drawing/2014/main" id="{33145B7E-1080-4AB4-96EC-9F0F9CDD8C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786" y="2030"/>
                      <a:ext cx="1" cy="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1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4408" name="Freeform 416">
                    <a:extLst>
                      <a:ext uri="{FF2B5EF4-FFF2-40B4-BE49-F238E27FC236}">
                        <a16:creationId xmlns:a16="http://schemas.microsoft.com/office/drawing/2014/main" id="{A2DA3C0E-9EEC-493F-8059-053C1D06AE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80" y="2033"/>
                    <a:ext cx="127" cy="113"/>
                  </a:xfrm>
                  <a:custGeom>
                    <a:avLst/>
                    <a:gdLst>
                      <a:gd name="T0" fmla="*/ 36 w 127"/>
                      <a:gd name="T1" fmla="*/ 43 h 113"/>
                      <a:gd name="T2" fmla="*/ 39 w 127"/>
                      <a:gd name="T3" fmla="*/ 36 h 113"/>
                      <a:gd name="T4" fmla="*/ 43 w 127"/>
                      <a:gd name="T5" fmla="*/ 29 h 113"/>
                      <a:gd name="T6" fmla="*/ 58 w 127"/>
                      <a:gd name="T7" fmla="*/ 5 h 113"/>
                      <a:gd name="T8" fmla="*/ 60 w 127"/>
                      <a:gd name="T9" fmla="*/ 3 h 113"/>
                      <a:gd name="T10" fmla="*/ 61 w 127"/>
                      <a:gd name="T11" fmla="*/ 1 h 113"/>
                      <a:gd name="T12" fmla="*/ 63 w 127"/>
                      <a:gd name="T13" fmla="*/ 1 h 113"/>
                      <a:gd name="T14" fmla="*/ 66 w 127"/>
                      <a:gd name="T15" fmla="*/ 0 h 113"/>
                      <a:gd name="T16" fmla="*/ 68 w 127"/>
                      <a:gd name="T17" fmla="*/ 1 h 113"/>
                      <a:gd name="T18" fmla="*/ 110 w 127"/>
                      <a:gd name="T19" fmla="*/ 4 h 113"/>
                      <a:gd name="T20" fmla="*/ 112 w 127"/>
                      <a:gd name="T21" fmla="*/ 4 h 113"/>
                      <a:gd name="T22" fmla="*/ 116 w 127"/>
                      <a:gd name="T23" fmla="*/ 5 h 113"/>
                      <a:gd name="T24" fmla="*/ 118 w 127"/>
                      <a:gd name="T25" fmla="*/ 5 h 113"/>
                      <a:gd name="T26" fmla="*/ 120 w 127"/>
                      <a:gd name="T27" fmla="*/ 7 h 113"/>
                      <a:gd name="T28" fmla="*/ 123 w 127"/>
                      <a:gd name="T29" fmla="*/ 7 h 113"/>
                      <a:gd name="T30" fmla="*/ 125 w 127"/>
                      <a:gd name="T31" fmla="*/ 9 h 113"/>
                      <a:gd name="T32" fmla="*/ 125 w 127"/>
                      <a:gd name="T33" fmla="*/ 12 h 113"/>
                      <a:gd name="T34" fmla="*/ 126 w 127"/>
                      <a:gd name="T35" fmla="*/ 17 h 113"/>
                      <a:gd name="T36" fmla="*/ 125 w 127"/>
                      <a:gd name="T37" fmla="*/ 20 h 113"/>
                      <a:gd name="T38" fmla="*/ 125 w 127"/>
                      <a:gd name="T39" fmla="*/ 23 h 113"/>
                      <a:gd name="T40" fmla="*/ 114 w 127"/>
                      <a:gd name="T41" fmla="*/ 48 h 113"/>
                      <a:gd name="T42" fmla="*/ 110 w 127"/>
                      <a:gd name="T43" fmla="*/ 57 h 113"/>
                      <a:gd name="T44" fmla="*/ 106 w 127"/>
                      <a:gd name="T45" fmla="*/ 63 h 113"/>
                      <a:gd name="T46" fmla="*/ 103 w 127"/>
                      <a:gd name="T47" fmla="*/ 71 h 113"/>
                      <a:gd name="T48" fmla="*/ 99 w 127"/>
                      <a:gd name="T49" fmla="*/ 78 h 113"/>
                      <a:gd name="T50" fmla="*/ 94 w 127"/>
                      <a:gd name="T51" fmla="*/ 84 h 113"/>
                      <a:gd name="T52" fmla="*/ 74 w 127"/>
                      <a:gd name="T53" fmla="*/ 112 h 113"/>
                      <a:gd name="T54" fmla="*/ 0 w 127"/>
                      <a:gd name="T55" fmla="*/ 97 h 113"/>
                      <a:gd name="T56" fmla="*/ 26 w 127"/>
                      <a:gd name="T57" fmla="*/ 55 h 113"/>
                      <a:gd name="T58" fmla="*/ 31 w 127"/>
                      <a:gd name="T59" fmla="*/ 49 h 113"/>
                      <a:gd name="T60" fmla="*/ 36 w 127"/>
                      <a:gd name="T61" fmla="*/ 43 h 11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127" h="113">
                        <a:moveTo>
                          <a:pt x="36" y="43"/>
                        </a:moveTo>
                        <a:lnTo>
                          <a:pt x="39" y="36"/>
                        </a:lnTo>
                        <a:lnTo>
                          <a:pt x="43" y="29"/>
                        </a:lnTo>
                        <a:lnTo>
                          <a:pt x="58" y="5"/>
                        </a:lnTo>
                        <a:lnTo>
                          <a:pt x="60" y="3"/>
                        </a:lnTo>
                        <a:lnTo>
                          <a:pt x="61" y="1"/>
                        </a:lnTo>
                        <a:lnTo>
                          <a:pt x="63" y="1"/>
                        </a:lnTo>
                        <a:lnTo>
                          <a:pt x="66" y="0"/>
                        </a:lnTo>
                        <a:lnTo>
                          <a:pt x="68" y="1"/>
                        </a:lnTo>
                        <a:lnTo>
                          <a:pt x="110" y="4"/>
                        </a:lnTo>
                        <a:lnTo>
                          <a:pt x="112" y="4"/>
                        </a:lnTo>
                        <a:lnTo>
                          <a:pt x="116" y="5"/>
                        </a:lnTo>
                        <a:lnTo>
                          <a:pt x="118" y="5"/>
                        </a:lnTo>
                        <a:lnTo>
                          <a:pt x="120" y="7"/>
                        </a:lnTo>
                        <a:lnTo>
                          <a:pt x="123" y="7"/>
                        </a:lnTo>
                        <a:lnTo>
                          <a:pt x="125" y="9"/>
                        </a:lnTo>
                        <a:lnTo>
                          <a:pt x="125" y="12"/>
                        </a:lnTo>
                        <a:lnTo>
                          <a:pt x="126" y="17"/>
                        </a:lnTo>
                        <a:lnTo>
                          <a:pt x="125" y="20"/>
                        </a:lnTo>
                        <a:lnTo>
                          <a:pt x="125" y="23"/>
                        </a:lnTo>
                        <a:lnTo>
                          <a:pt x="114" y="48"/>
                        </a:lnTo>
                        <a:lnTo>
                          <a:pt x="110" y="57"/>
                        </a:lnTo>
                        <a:lnTo>
                          <a:pt x="106" y="63"/>
                        </a:lnTo>
                        <a:lnTo>
                          <a:pt x="103" y="71"/>
                        </a:lnTo>
                        <a:lnTo>
                          <a:pt x="99" y="78"/>
                        </a:lnTo>
                        <a:lnTo>
                          <a:pt x="94" y="84"/>
                        </a:lnTo>
                        <a:lnTo>
                          <a:pt x="74" y="112"/>
                        </a:lnTo>
                        <a:lnTo>
                          <a:pt x="0" y="97"/>
                        </a:lnTo>
                        <a:lnTo>
                          <a:pt x="26" y="55"/>
                        </a:lnTo>
                        <a:lnTo>
                          <a:pt x="31" y="49"/>
                        </a:lnTo>
                        <a:lnTo>
                          <a:pt x="36" y="43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09" name="Freeform 417">
                    <a:extLst>
                      <a:ext uri="{FF2B5EF4-FFF2-40B4-BE49-F238E27FC236}">
                        <a16:creationId xmlns:a16="http://schemas.microsoft.com/office/drawing/2014/main" id="{179B7EC0-8E6E-4E8D-B9F3-290A06D9F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56" y="2000"/>
                    <a:ext cx="40" cy="26"/>
                  </a:xfrm>
                  <a:custGeom>
                    <a:avLst/>
                    <a:gdLst>
                      <a:gd name="T0" fmla="*/ 4 w 40"/>
                      <a:gd name="T1" fmla="*/ 2 h 26"/>
                      <a:gd name="T2" fmla="*/ 0 w 40"/>
                      <a:gd name="T3" fmla="*/ 16 h 26"/>
                      <a:gd name="T4" fmla="*/ 0 w 40"/>
                      <a:gd name="T5" fmla="*/ 17 h 26"/>
                      <a:gd name="T6" fmla="*/ 0 w 40"/>
                      <a:gd name="T7" fmla="*/ 20 h 26"/>
                      <a:gd name="T8" fmla="*/ 1 w 40"/>
                      <a:gd name="T9" fmla="*/ 21 h 26"/>
                      <a:gd name="T10" fmla="*/ 2 w 40"/>
                      <a:gd name="T11" fmla="*/ 22 h 26"/>
                      <a:gd name="T12" fmla="*/ 32 w 40"/>
                      <a:gd name="T13" fmla="*/ 25 h 26"/>
                      <a:gd name="T14" fmla="*/ 35 w 40"/>
                      <a:gd name="T15" fmla="*/ 25 h 26"/>
                      <a:gd name="T16" fmla="*/ 37 w 40"/>
                      <a:gd name="T17" fmla="*/ 25 h 26"/>
                      <a:gd name="T18" fmla="*/ 38 w 40"/>
                      <a:gd name="T19" fmla="*/ 23 h 26"/>
                      <a:gd name="T20" fmla="*/ 39 w 40"/>
                      <a:gd name="T21" fmla="*/ 21 h 26"/>
                      <a:gd name="T22" fmla="*/ 39 w 40"/>
                      <a:gd name="T23" fmla="*/ 19 h 26"/>
                      <a:gd name="T24" fmla="*/ 38 w 40"/>
                      <a:gd name="T25" fmla="*/ 4 h 26"/>
                      <a:gd name="T26" fmla="*/ 36 w 40"/>
                      <a:gd name="T27" fmla="*/ 2 h 26"/>
                      <a:gd name="T28" fmla="*/ 34 w 40"/>
                      <a:gd name="T29" fmla="*/ 0 h 26"/>
                      <a:gd name="T30" fmla="*/ 31 w 40"/>
                      <a:gd name="T31" fmla="*/ 0 h 26"/>
                      <a:gd name="T32" fmla="*/ 8 w 40"/>
                      <a:gd name="T33" fmla="*/ 1 h 26"/>
                      <a:gd name="T34" fmla="*/ 5 w 40"/>
                      <a:gd name="T35" fmla="*/ 2 h 26"/>
                      <a:gd name="T36" fmla="*/ 4 w 40"/>
                      <a:gd name="T37" fmla="*/ 2 h 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0" h="26">
                        <a:moveTo>
                          <a:pt x="4" y="2"/>
                        </a:move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1" y="21"/>
                        </a:lnTo>
                        <a:lnTo>
                          <a:pt x="2" y="22"/>
                        </a:lnTo>
                        <a:lnTo>
                          <a:pt x="32" y="25"/>
                        </a:lnTo>
                        <a:lnTo>
                          <a:pt x="35" y="25"/>
                        </a:lnTo>
                        <a:lnTo>
                          <a:pt x="37" y="25"/>
                        </a:lnTo>
                        <a:lnTo>
                          <a:pt x="38" y="23"/>
                        </a:lnTo>
                        <a:lnTo>
                          <a:pt x="39" y="21"/>
                        </a:lnTo>
                        <a:lnTo>
                          <a:pt x="39" y="19"/>
                        </a:lnTo>
                        <a:lnTo>
                          <a:pt x="38" y="4"/>
                        </a:lnTo>
                        <a:lnTo>
                          <a:pt x="36" y="2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8" y="1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401" name="Group 424">
                  <a:extLst>
                    <a:ext uri="{FF2B5EF4-FFF2-40B4-BE49-F238E27FC236}">
                      <a16:creationId xmlns:a16="http://schemas.microsoft.com/office/drawing/2014/main" id="{4276B782-C3F6-4067-9C23-6223569FD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81" y="1992"/>
                  <a:ext cx="127" cy="147"/>
                  <a:chOff x="5581" y="1992"/>
                  <a:chExt cx="127" cy="147"/>
                </a:xfrm>
              </p:grpSpPr>
              <p:grpSp>
                <p:nvGrpSpPr>
                  <p:cNvPr id="94402" name="Group 421">
                    <a:extLst>
                      <a:ext uri="{FF2B5EF4-FFF2-40B4-BE49-F238E27FC236}">
                        <a16:creationId xmlns:a16="http://schemas.microsoft.com/office/drawing/2014/main" id="{E9CA33F7-6DC4-41F3-B507-A1A271D909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70" y="2019"/>
                    <a:ext cx="22" cy="11"/>
                    <a:chOff x="5670" y="2019"/>
                    <a:chExt cx="22" cy="11"/>
                  </a:xfrm>
                </p:grpSpPr>
                <p:sp>
                  <p:nvSpPr>
                    <p:cNvPr id="94405" name="Line 419">
                      <a:extLst>
                        <a:ext uri="{FF2B5EF4-FFF2-40B4-BE49-F238E27FC236}">
                          <a16:creationId xmlns:a16="http://schemas.microsoft.com/office/drawing/2014/main" id="{48BE88C1-529C-464A-95BC-1AE6CD9362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70" y="2019"/>
                      <a:ext cx="1" cy="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1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06" name="Line 420">
                      <a:extLst>
                        <a:ext uri="{FF2B5EF4-FFF2-40B4-BE49-F238E27FC236}">
                          <a16:creationId xmlns:a16="http://schemas.microsoft.com/office/drawing/2014/main" id="{F75CA539-71A5-4A5A-A223-1C0DC6554A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691" y="2021"/>
                      <a:ext cx="1" cy="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1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4403" name="Freeform 422">
                    <a:extLst>
                      <a:ext uri="{FF2B5EF4-FFF2-40B4-BE49-F238E27FC236}">
                        <a16:creationId xmlns:a16="http://schemas.microsoft.com/office/drawing/2014/main" id="{A9DB9307-C52A-42B8-A11D-B4DA44D3D8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81" y="2026"/>
                    <a:ext cx="127" cy="113"/>
                  </a:xfrm>
                  <a:custGeom>
                    <a:avLst/>
                    <a:gdLst>
                      <a:gd name="T0" fmla="*/ 37 w 127"/>
                      <a:gd name="T1" fmla="*/ 42 h 113"/>
                      <a:gd name="T2" fmla="*/ 40 w 127"/>
                      <a:gd name="T3" fmla="*/ 35 h 113"/>
                      <a:gd name="T4" fmla="*/ 43 w 127"/>
                      <a:gd name="T5" fmla="*/ 29 h 113"/>
                      <a:gd name="T6" fmla="*/ 58 w 127"/>
                      <a:gd name="T7" fmla="*/ 4 h 113"/>
                      <a:gd name="T8" fmla="*/ 60 w 127"/>
                      <a:gd name="T9" fmla="*/ 3 h 113"/>
                      <a:gd name="T10" fmla="*/ 62 w 127"/>
                      <a:gd name="T11" fmla="*/ 1 h 113"/>
                      <a:gd name="T12" fmla="*/ 64 w 127"/>
                      <a:gd name="T13" fmla="*/ 0 h 113"/>
                      <a:gd name="T14" fmla="*/ 67 w 127"/>
                      <a:gd name="T15" fmla="*/ 0 h 113"/>
                      <a:gd name="T16" fmla="*/ 69 w 127"/>
                      <a:gd name="T17" fmla="*/ 0 h 113"/>
                      <a:gd name="T18" fmla="*/ 111 w 127"/>
                      <a:gd name="T19" fmla="*/ 3 h 113"/>
                      <a:gd name="T20" fmla="*/ 113 w 127"/>
                      <a:gd name="T21" fmla="*/ 4 h 113"/>
                      <a:gd name="T22" fmla="*/ 116 w 127"/>
                      <a:gd name="T23" fmla="*/ 4 h 113"/>
                      <a:gd name="T24" fmla="*/ 118 w 127"/>
                      <a:gd name="T25" fmla="*/ 4 h 113"/>
                      <a:gd name="T26" fmla="*/ 122 w 127"/>
                      <a:gd name="T27" fmla="*/ 6 h 113"/>
                      <a:gd name="T28" fmla="*/ 124 w 127"/>
                      <a:gd name="T29" fmla="*/ 7 h 113"/>
                      <a:gd name="T30" fmla="*/ 125 w 127"/>
                      <a:gd name="T31" fmla="*/ 9 h 113"/>
                      <a:gd name="T32" fmla="*/ 126 w 127"/>
                      <a:gd name="T33" fmla="*/ 12 h 113"/>
                      <a:gd name="T34" fmla="*/ 126 w 127"/>
                      <a:gd name="T35" fmla="*/ 17 h 113"/>
                      <a:gd name="T36" fmla="*/ 126 w 127"/>
                      <a:gd name="T37" fmla="*/ 20 h 113"/>
                      <a:gd name="T38" fmla="*/ 126 w 127"/>
                      <a:gd name="T39" fmla="*/ 22 h 113"/>
                      <a:gd name="T40" fmla="*/ 114 w 127"/>
                      <a:gd name="T41" fmla="*/ 48 h 113"/>
                      <a:gd name="T42" fmla="*/ 110 w 127"/>
                      <a:gd name="T43" fmla="*/ 56 h 113"/>
                      <a:gd name="T44" fmla="*/ 107 w 127"/>
                      <a:gd name="T45" fmla="*/ 62 h 113"/>
                      <a:gd name="T46" fmla="*/ 103 w 127"/>
                      <a:gd name="T47" fmla="*/ 70 h 113"/>
                      <a:gd name="T48" fmla="*/ 100 w 127"/>
                      <a:gd name="T49" fmla="*/ 77 h 113"/>
                      <a:gd name="T50" fmla="*/ 96 w 127"/>
                      <a:gd name="T51" fmla="*/ 84 h 113"/>
                      <a:gd name="T52" fmla="*/ 75 w 127"/>
                      <a:gd name="T53" fmla="*/ 112 h 113"/>
                      <a:gd name="T54" fmla="*/ 0 w 127"/>
                      <a:gd name="T55" fmla="*/ 96 h 113"/>
                      <a:gd name="T56" fmla="*/ 27 w 127"/>
                      <a:gd name="T57" fmla="*/ 55 h 113"/>
                      <a:gd name="T58" fmla="*/ 31 w 127"/>
                      <a:gd name="T59" fmla="*/ 49 h 113"/>
                      <a:gd name="T60" fmla="*/ 37 w 127"/>
                      <a:gd name="T61" fmla="*/ 42 h 11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127" h="113">
                        <a:moveTo>
                          <a:pt x="37" y="42"/>
                        </a:moveTo>
                        <a:lnTo>
                          <a:pt x="40" y="35"/>
                        </a:lnTo>
                        <a:lnTo>
                          <a:pt x="43" y="29"/>
                        </a:lnTo>
                        <a:lnTo>
                          <a:pt x="58" y="4"/>
                        </a:lnTo>
                        <a:lnTo>
                          <a:pt x="60" y="3"/>
                        </a:lnTo>
                        <a:lnTo>
                          <a:pt x="62" y="1"/>
                        </a:lnTo>
                        <a:lnTo>
                          <a:pt x="64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111" y="3"/>
                        </a:lnTo>
                        <a:lnTo>
                          <a:pt x="113" y="4"/>
                        </a:lnTo>
                        <a:lnTo>
                          <a:pt x="116" y="4"/>
                        </a:lnTo>
                        <a:lnTo>
                          <a:pt x="118" y="4"/>
                        </a:lnTo>
                        <a:lnTo>
                          <a:pt x="122" y="6"/>
                        </a:lnTo>
                        <a:lnTo>
                          <a:pt x="124" y="7"/>
                        </a:lnTo>
                        <a:lnTo>
                          <a:pt x="125" y="9"/>
                        </a:lnTo>
                        <a:lnTo>
                          <a:pt x="126" y="12"/>
                        </a:lnTo>
                        <a:lnTo>
                          <a:pt x="126" y="17"/>
                        </a:lnTo>
                        <a:lnTo>
                          <a:pt x="126" y="20"/>
                        </a:lnTo>
                        <a:lnTo>
                          <a:pt x="126" y="22"/>
                        </a:lnTo>
                        <a:lnTo>
                          <a:pt x="114" y="48"/>
                        </a:lnTo>
                        <a:lnTo>
                          <a:pt x="110" y="56"/>
                        </a:lnTo>
                        <a:lnTo>
                          <a:pt x="107" y="62"/>
                        </a:lnTo>
                        <a:lnTo>
                          <a:pt x="103" y="70"/>
                        </a:lnTo>
                        <a:lnTo>
                          <a:pt x="100" y="77"/>
                        </a:lnTo>
                        <a:lnTo>
                          <a:pt x="96" y="84"/>
                        </a:lnTo>
                        <a:lnTo>
                          <a:pt x="75" y="112"/>
                        </a:lnTo>
                        <a:lnTo>
                          <a:pt x="0" y="96"/>
                        </a:lnTo>
                        <a:lnTo>
                          <a:pt x="27" y="55"/>
                        </a:lnTo>
                        <a:lnTo>
                          <a:pt x="31" y="49"/>
                        </a:lnTo>
                        <a:lnTo>
                          <a:pt x="37" y="42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04" name="Freeform 423">
                    <a:extLst>
                      <a:ext uri="{FF2B5EF4-FFF2-40B4-BE49-F238E27FC236}">
                        <a16:creationId xmlns:a16="http://schemas.microsoft.com/office/drawing/2014/main" id="{FFB44135-0778-4883-AF21-5DE1053721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58" y="1992"/>
                    <a:ext cx="40" cy="27"/>
                  </a:xfrm>
                  <a:custGeom>
                    <a:avLst/>
                    <a:gdLst>
                      <a:gd name="T0" fmla="*/ 4 w 40"/>
                      <a:gd name="T1" fmla="*/ 3 h 27"/>
                      <a:gd name="T2" fmla="*/ 0 w 40"/>
                      <a:gd name="T3" fmla="*/ 17 h 27"/>
                      <a:gd name="T4" fmla="*/ 0 w 40"/>
                      <a:gd name="T5" fmla="*/ 18 h 27"/>
                      <a:gd name="T6" fmla="*/ 0 w 40"/>
                      <a:gd name="T7" fmla="*/ 20 h 27"/>
                      <a:gd name="T8" fmla="*/ 1 w 40"/>
                      <a:gd name="T9" fmla="*/ 21 h 27"/>
                      <a:gd name="T10" fmla="*/ 2 w 40"/>
                      <a:gd name="T11" fmla="*/ 22 h 27"/>
                      <a:gd name="T12" fmla="*/ 32 w 40"/>
                      <a:gd name="T13" fmla="*/ 26 h 27"/>
                      <a:gd name="T14" fmla="*/ 35 w 40"/>
                      <a:gd name="T15" fmla="*/ 25 h 27"/>
                      <a:gd name="T16" fmla="*/ 36 w 40"/>
                      <a:gd name="T17" fmla="*/ 25 h 27"/>
                      <a:gd name="T18" fmla="*/ 37 w 40"/>
                      <a:gd name="T19" fmla="*/ 24 h 27"/>
                      <a:gd name="T20" fmla="*/ 38 w 40"/>
                      <a:gd name="T21" fmla="*/ 21 h 27"/>
                      <a:gd name="T22" fmla="*/ 39 w 40"/>
                      <a:gd name="T23" fmla="*/ 20 h 27"/>
                      <a:gd name="T24" fmla="*/ 37 w 40"/>
                      <a:gd name="T25" fmla="*/ 5 h 27"/>
                      <a:gd name="T26" fmla="*/ 36 w 40"/>
                      <a:gd name="T27" fmla="*/ 2 h 27"/>
                      <a:gd name="T28" fmla="*/ 32 w 40"/>
                      <a:gd name="T29" fmla="*/ 1 h 27"/>
                      <a:gd name="T30" fmla="*/ 31 w 40"/>
                      <a:gd name="T31" fmla="*/ 0 h 27"/>
                      <a:gd name="T32" fmla="*/ 8 w 40"/>
                      <a:gd name="T33" fmla="*/ 1 h 27"/>
                      <a:gd name="T34" fmla="*/ 5 w 40"/>
                      <a:gd name="T35" fmla="*/ 2 h 27"/>
                      <a:gd name="T36" fmla="*/ 4 w 40"/>
                      <a:gd name="T37" fmla="*/ 3 h 2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0" h="27">
                        <a:moveTo>
                          <a:pt x="4" y="3"/>
                        </a:move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1" y="21"/>
                        </a:lnTo>
                        <a:lnTo>
                          <a:pt x="2" y="22"/>
                        </a:lnTo>
                        <a:lnTo>
                          <a:pt x="32" y="26"/>
                        </a:lnTo>
                        <a:lnTo>
                          <a:pt x="35" y="25"/>
                        </a:lnTo>
                        <a:lnTo>
                          <a:pt x="36" y="25"/>
                        </a:lnTo>
                        <a:lnTo>
                          <a:pt x="37" y="24"/>
                        </a:lnTo>
                        <a:lnTo>
                          <a:pt x="38" y="21"/>
                        </a:lnTo>
                        <a:lnTo>
                          <a:pt x="39" y="20"/>
                        </a:lnTo>
                        <a:lnTo>
                          <a:pt x="37" y="5"/>
                        </a:lnTo>
                        <a:lnTo>
                          <a:pt x="36" y="2"/>
                        </a:lnTo>
                        <a:lnTo>
                          <a:pt x="32" y="1"/>
                        </a:lnTo>
                        <a:lnTo>
                          <a:pt x="31" y="0"/>
                        </a:lnTo>
                        <a:lnTo>
                          <a:pt x="8" y="1"/>
                        </a:lnTo>
                        <a:lnTo>
                          <a:pt x="5" y="2"/>
                        </a:lnTo>
                        <a:lnTo>
                          <a:pt x="4" y="3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4399" name="Freeform 426">
                <a:extLst>
                  <a:ext uri="{FF2B5EF4-FFF2-40B4-BE49-F238E27FC236}">
                    <a16:creationId xmlns:a16="http://schemas.microsoft.com/office/drawing/2014/main" id="{85717277-0BF5-4941-8BC2-152ACEFD4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7" y="2077"/>
                <a:ext cx="231" cy="33"/>
              </a:xfrm>
              <a:custGeom>
                <a:avLst/>
                <a:gdLst>
                  <a:gd name="T0" fmla="*/ 12 w 231"/>
                  <a:gd name="T1" fmla="*/ 2 h 33"/>
                  <a:gd name="T2" fmla="*/ 28 w 231"/>
                  <a:gd name="T3" fmla="*/ 1 h 33"/>
                  <a:gd name="T4" fmla="*/ 40 w 231"/>
                  <a:gd name="T5" fmla="*/ 0 h 33"/>
                  <a:gd name="T6" fmla="*/ 49 w 231"/>
                  <a:gd name="T7" fmla="*/ 0 h 33"/>
                  <a:gd name="T8" fmla="*/ 91 w 231"/>
                  <a:gd name="T9" fmla="*/ 2 h 33"/>
                  <a:gd name="T10" fmla="*/ 98 w 231"/>
                  <a:gd name="T11" fmla="*/ 2 h 33"/>
                  <a:gd name="T12" fmla="*/ 102 w 231"/>
                  <a:gd name="T13" fmla="*/ 1 h 33"/>
                  <a:gd name="T14" fmla="*/ 106 w 231"/>
                  <a:gd name="T15" fmla="*/ 0 h 33"/>
                  <a:gd name="T16" fmla="*/ 111 w 231"/>
                  <a:gd name="T17" fmla="*/ 0 h 33"/>
                  <a:gd name="T18" fmla="*/ 136 w 231"/>
                  <a:gd name="T19" fmla="*/ 0 h 33"/>
                  <a:gd name="T20" fmla="*/ 161 w 231"/>
                  <a:gd name="T21" fmla="*/ 2 h 33"/>
                  <a:gd name="T22" fmla="*/ 169 w 231"/>
                  <a:gd name="T23" fmla="*/ 4 h 33"/>
                  <a:gd name="T24" fmla="*/ 178 w 231"/>
                  <a:gd name="T25" fmla="*/ 6 h 33"/>
                  <a:gd name="T26" fmla="*/ 187 w 231"/>
                  <a:gd name="T27" fmla="*/ 8 h 33"/>
                  <a:gd name="T28" fmla="*/ 195 w 231"/>
                  <a:gd name="T29" fmla="*/ 11 h 33"/>
                  <a:gd name="T30" fmla="*/ 205 w 231"/>
                  <a:gd name="T31" fmla="*/ 15 h 33"/>
                  <a:gd name="T32" fmla="*/ 213 w 231"/>
                  <a:gd name="T33" fmla="*/ 19 h 33"/>
                  <a:gd name="T34" fmla="*/ 230 w 231"/>
                  <a:gd name="T35" fmla="*/ 30 h 33"/>
                  <a:gd name="T36" fmla="*/ 183 w 231"/>
                  <a:gd name="T37" fmla="*/ 32 h 33"/>
                  <a:gd name="T38" fmla="*/ 0 w 231"/>
                  <a:gd name="T39" fmla="*/ 6 h 33"/>
                  <a:gd name="T40" fmla="*/ 12 w 231"/>
                  <a:gd name="T41" fmla="*/ 2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1" h="33">
                    <a:moveTo>
                      <a:pt x="12" y="2"/>
                    </a:moveTo>
                    <a:lnTo>
                      <a:pt x="28" y="1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91" y="2"/>
                    </a:lnTo>
                    <a:lnTo>
                      <a:pt x="98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2"/>
                    </a:lnTo>
                    <a:lnTo>
                      <a:pt x="169" y="4"/>
                    </a:lnTo>
                    <a:lnTo>
                      <a:pt x="178" y="6"/>
                    </a:lnTo>
                    <a:lnTo>
                      <a:pt x="187" y="8"/>
                    </a:lnTo>
                    <a:lnTo>
                      <a:pt x="195" y="11"/>
                    </a:lnTo>
                    <a:lnTo>
                      <a:pt x="205" y="15"/>
                    </a:lnTo>
                    <a:lnTo>
                      <a:pt x="213" y="19"/>
                    </a:lnTo>
                    <a:lnTo>
                      <a:pt x="230" y="30"/>
                    </a:lnTo>
                    <a:lnTo>
                      <a:pt x="183" y="32"/>
                    </a:lnTo>
                    <a:lnTo>
                      <a:pt x="0" y="6"/>
                    </a:lnTo>
                    <a:lnTo>
                      <a:pt x="12" y="2"/>
                    </a:lnTo>
                  </a:path>
                </a:pathLst>
              </a:custGeom>
              <a:solidFill>
                <a:srgbClr val="603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39" name="Group 431">
            <a:extLst>
              <a:ext uri="{FF2B5EF4-FFF2-40B4-BE49-F238E27FC236}">
                <a16:creationId xmlns:a16="http://schemas.microsoft.com/office/drawing/2014/main" id="{042727EC-C2C6-4682-940E-4E628FE89B0B}"/>
              </a:ext>
            </a:extLst>
          </p:cNvPr>
          <p:cNvGrpSpPr>
            <a:grpSpLocks/>
          </p:cNvGrpSpPr>
          <p:nvPr/>
        </p:nvGrpSpPr>
        <p:grpSpPr bwMode="auto">
          <a:xfrm>
            <a:off x="10440989" y="3149601"/>
            <a:ext cx="30163" cy="149225"/>
            <a:chOff x="5856" y="1984"/>
            <a:chExt cx="19" cy="94"/>
          </a:xfrm>
        </p:grpSpPr>
        <p:sp>
          <p:nvSpPr>
            <p:cNvPr id="94394" name="Freeform 429">
              <a:extLst>
                <a:ext uri="{FF2B5EF4-FFF2-40B4-BE49-F238E27FC236}">
                  <a16:creationId xmlns:a16="http://schemas.microsoft.com/office/drawing/2014/main" id="{BD9CC85B-F939-43BB-AAB0-8A3BFD3C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" y="1984"/>
              <a:ext cx="18" cy="94"/>
            </a:xfrm>
            <a:custGeom>
              <a:avLst/>
              <a:gdLst>
                <a:gd name="T0" fmla="*/ 3 w 18"/>
                <a:gd name="T1" fmla="*/ 2 h 94"/>
                <a:gd name="T2" fmla="*/ 3 w 18"/>
                <a:gd name="T3" fmla="*/ 6 h 94"/>
                <a:gd name="T4" fmla="*/ 5 w 18"/>
                <a:gd name="T5" fmla="*/ 17 h 94"/>
                <a:gd name="T6" fmla="*/ 7 w 18"/>
                <a:gd name="T7" fmla="*/ 28 h 94"/>
                <a:gd name="T8" fmla="*/ 8 w 18"/>
                <a:gd name="T9" fmla="*/ 34 h 94"/>
                <a:gd name="T10" fmla="*/ 11 w 18"/>
                <a:gd name="T11" fmla="*/ 45 h 94"/>
                <a:gd name="T12" fmla="*/ 11 w 18"/>
                <a:gd name="T13" fmla="*/ 53 h 94"/>
                <a:gd name="T14" fmla="*/ 13 w 18"/>
                <a:gd name="T15" fmla="*/ 68 h 94"/>
                <a:gd name="T16" fmla="*/ 17 w 18"/>
                <a:gd name="T17" fmla="*/ 93 h 94"/>
                <a:gd name="T18" fmla="*/ 13 w 18"/>
                <a:gd name="T19" fmla="*/ 93 h 94"/>
                <a:gd name="T20" fmla="*/ 11 w 18"/>
                <a:gd name="T21" fmla="*/ 78 h 94"/>
                <a:gd name="T22" fmla="*/ 8 w 18"/>
                <a:gd name="T23" fmla="*/ 53 h 94"/>
                <a:gd name="T24" fmla="*/ 7 w 18"/>
                <a:gd name="T25" fmla="*/ 43 h 94"/>
                <a:gd name="T26" fmla="*/ 7 w 18"/>
                <a:gd name="T27" fmla="*/ 35 h 94"/>
                <a:gd name="T28" fmla="*/ 5 w 18"/>
                <a:gd name="T29" fmla="*/ 26 h 94"/>
                <a:gd name="T30" fmla="*/ 3 w 18"/>
                <a:gd name="T31" fmla="*/ 17 h 94"/>
                <a:gd name="T32" fmla="*/ 0 w 18"/>
                <a:gd name="T33" fmla="*/ 0 h 94"/>
                <a:gd name="T34" fmla="*/ 3 w 18"/>
                <a:gd name="T35" fmla="*/ 2 h 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94">
                  <a:moveTo>
                    <a:pt x="3" y="2"/>
                  </a:moveTo>
                  <a:lnTo>
                    <a:pt x="3" y="6"/>
                  </a:lnTo>
                  <a:lnTo>
                    <a:pt x="5" y="17"/>
                  </a:lnTo>
                  <a:lnTo>
                    <a:pt x="7" y="28"/>
                  </a:lnTo>
                  <a:lnTo>
                    <a:pt x="8" y="34"/>
                  </a:lnTo>
                  <a:lnTo>
                    <a:pt x="11" y="45"/>
                  </a:lnTo>
                  <a:lnTo>
                    <a:pt x="11" y="53"/>
                  </a:lnTo>
                  <a:lnTo>
                    <a:pt x="13" y="68"/>
                  </a:lnTo>
                  <a:lnTo>
                    <a:pt x="17" y="93"/>
                  </a:lnTo>
                  <a:lnTo>
                    <a:pt x="13" y="93"/>
                  </a:lnTo>
                  <a:lnTo>
                    <a:pt x="11" y="78"/>
                  </a:lnTo>
                  <a:lnTo>
                    <a:pt x="8" y="53"/>
                  </a:lnTo>
                  <a:lnTo>
                    <a:pt x="7" y="43"/>
                  </a:lnTo>
                  <a:lnTo>
                    <a:pt x="7" y="35"/>
                  </a:lnTo>
                  <a:lnTo>
                    <a:pt x="5" y="26"/>
                  </a:lnTo>
                  <a:lnTo>
                    <a:pt x="3" y="17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solidFill>
              <a:srgbClr val="2020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95" name="Freeform 430">
              <a:extLst>
                <a:ext uri="{FF2B5EF4-FFF2-40B4-BE49-F238E27FC236}">
                  <a16:creationId xmlns:a16="http://schemas.microsoft.com/office/drawing/2014/main" id="{1DCDB79F-8D43-4E19-A880-036DEC8AC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" y="1984"/>
              <a:ext cx="18" cy="94"/>
            </a:xfrm>
            <a:custGeom>
              <a:avLst/>
              <a:gdLst>
                <a:gd name="T0" fmla="*/ 3 w 18"/>
                <a:gd name="T1" fmla="*/ 2 h 94"/>
                <a:gd name="T2" fmla="*/ 3 w 18"/>
                <a:gd name="T3" fmla="*/ 6 h 94"/>
                <a:gd name="T4" fmla="*/ 5 w 18"/>
                <a:gd name="T5" fmla="*/ 17 h 94"/>
                <a:gd name="T6" fmla="*/ 7 w 18"/>
                <a:gd name="T7" fmla="*/ 28 h 94"/>
                <a:gd name="T8" fmla="*/ 8 w 18"/>
                <a:gd name="T9" fmla="*/ 34 h 94"/>
                <a:gd name="T10" fmla="*/ 11 w 18"/>
                <a:gd name="T11" fmla="*/ 45 h 94"/>
                <a:gd name="T12" fmla="*/ 11 w 18"/>
                <a:gd name="T13" fmla="*/ 53 h 94"/>
                <a:gd name="T14" fmla="*/ 13 w 18"/>
                <a:gd name="T15" fmla="*/ 68 h 94"/>
                <a:gd name="T16" fmla="*/ 17 w 18"/>
                <a:gd name="T17" fmla="*/ 93 h 94"/>
                <a:gd name="T18" fmla="*/ 13 w 18"/>
                <a:gd name="T19" fmla="*/ 93 h 94"/>
                <a:gd name="T20" fmla="*/ 11 w 18"/>
                <a:gd name="T21" fmla="*/ 78 h 94"/>
                <a:gd name="T22" fmla="*/ 8 w 18"/>
                <a:gd name="T23" fmla="*/ 53 h 94"/>
                <a:gd name="T24" fmla="*/ 7 w 18"/>
                <a:gd name="T25" fmla="*/ 43 h 94"/>
                <a:gd name="T26" fmla="*/ 5 w 18"/>
                <a:gd name="T27" fmla="*/ 35 h 94"/>
                <a:gd name="T28" fmla="*/ 5 w 18"/>
                <a:gd name="T29" fmla="*/ 26 h 94"/>
                <a:gd name="T30" fmla="*/ 3 w 18"/>
                <a:gd name="T31" fmla="*/ 17 h 94"/>
                <a:gd name="T32" fmla="*/ 0 w 18"/>
                <a:gd name="T33" fmla="*/ 0 h 94"/>
                <a:gd name="T34" fmla="*/ 3 w 18"/>
                <a:gd name="T35" fmla="*/ 2 h 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94">
                  <a:moveTo>
                    <a:pt x="3" y="2"/>
                  </a:moveTo>
                  <a:lnTo>
                    <a:pt x="3" y="6"/>
                  </a:lnTo>
                  <a:lnTo>
                    <a:pt x="5" y="17"/>
                  </a:lnTo>
                  <a:lnTo>
                    <a:pt x="7" y="28"/>
                  </a:lnTo>
                  <a:lnTo>
                    <a:pt x="8" y="34"/>
                  </a:lnTo>
                  <a:lnTo>
                    <a:pt x="11" y="45"/>
                  </a:lnTo>
                  <a:lnTo>
                    <a:pt x="11" y="53"/>
                  </a:lnTo>
                  <a:lnTo>
                    <a:pt x="13" y="68"/>
                  </a:lnTo>
                  <a:lnTo>
                    <a:pt x="17" y="93"/>
                  </a:lnTo>
                  <a:lnTo>
                    <a:pt x="13" y="93"/>
                  </a:lnTo>
                  <a:lnTo>
                    <a:pt x="11" y="78"/>
                  </a:lnTo>
                  <a:lnTo>
                    <a:pt x="8" y="53"/>
                  </a:lnTo>
                  <a:lnTo>
                    <a:pt x="7" y="43"/>
                  </a:lnTo>
                  <a:lnTo>
                    <a:pt x="5" y="35"/>
                  </a:lnTo>
                  <a:lnTo>
                    <a:pt x="5" y="26"/>
                  </a:lnTo>
                  <a:lnTo>
                    <a:pt x="3" y="17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40" name="Group 434">
            <a:extLst>
              <a:ext uri="{FF2B5EF4-FFF2-40B4-BE49-F238E27FC236}">
                <a16:creationId xmlns:a16="http://schemas.microsoft.com/office/drawing/2014/main" id="{536FC3B3-C15F-47CC-905B-DF0E49AF75C8}"/>
              </a:ext>
            </a:extLst>
          </p:cNvPr>
          <p:cNvGrpSpPr>
            <a:grpSpLocks/>
          </p:cNvGrpSpPr>
          <p:nvPr/>
        </p:nvGrpSpPr>
        <p:grpSpPr bwMode="auto">
          <a:xfrm>
            <a:off x="10318751" y="3128963"/>
            <a:ext cx="30162" cy="165100"/>
            <a:chOff x="5779" y="1971"/>
            <a:chExt cx="19" cy="104"/>
          </a:xfrm>
        </p:grpSpPr>
        <p:sp>
          <p:nvSpPr>
            <p:cNvPr id="94392" name="Freeform 432">
              <a:extLst>
                <a:ext uri="{FF2B5EF4-FFF2-40B4-BE49-F238E27FC236}">
                  <a16:creationId xmlns:a16="http://schemas.microsoft.com/office/drawing/2014/main" id="{AAE938A7-719F-4458-8902-94900978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" y="1971"/>
              <a:ext cx="18" cy="104"/>
            </a:xfrm>
            <a:custGeom>
              <a:avLst/>
              <a:gdLst>
                <a:gd name="T0" fmla="*/ 4 w 18"/>
                <a:gd name="T1" fmla="*/ 0 h 104"/>
                <a:gd name="T2" fmla="*/ 7 w 18"/>
                <a:gd name="T3" fmla="*/ 17 h 104"/>
                <a:gd name="T4" fmla="*/ 8 w 18"/>
                <a:gd name="T5" fmla="*/ 30 h 104"/>
                <a:gd name="T6" fmla="*/ 12 w 18"/>
                <a:gd name="T7" fmla="*/ 53 h 104"/>
                <a:gd name="T8" fmla="*/ 15 w 18"/>
                <a:gd name="T9" fmla="*/ 73 h 104"/>
                <a:gd name="T10" fmla="*/ 15 w 18"/>
                <a:gd name="T11" fmla="*/ 85 h 104"/>
                <a:gd name="T12" fmla="*/ 17 w 18"/>
                <a:gd name="T13" fmla="*/ 103 h 104"/>
                <a:gd name="T14" fmla="*/ 8 w 18"/>
                <a:gd name="T15" fmla="*/ 103 h 104"/>
                <a:gd name="T16" fmla="*/ 7 w 18"/>
                <a:gd name="T17" fmla="*/ 81 h 104"/>
                <a:gd name="T18" fmla="*/ 7 w 18"/>
                <a:gd name="T19" fmla="*/ 66 h 104"/>
                <a:gd name="T20" fmla="*/ 4 w 18"/>
                <a:gd name="T21" fmla="*/ 44 h 104"/>
                <a:gd name="T22" fmla="*/ 2 w 18"/>
                <a:gd name="T23" fmla="*/ 21 h 104"/>
                <a:gd name="T24" fmla="*/ 0 w 18"/>
                <a:gd name="T25" fmla="*/ 0 h 104"/>
                <a:gd name="T26" fmla="*/ 4 w 18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4">
                  <a:moveTo>
                    <a:pt x="4" y="0"/>
                  </a:moveTo>
                  <a:lnTo>
                    <a:pt x="7" y="17"/>
                  </a:lnTo>
                  <a:lnTo>
                    <a:pt x="8" y="30"/>
                  </a:lnTo>
                  <a:lnTo>
                    <a:pt x="12" y="53"/>
                  </a:lnTo>
                  <a:lnTo>
                    <a:pt x="15" y="73"/>
                  </a:lnTo>
                  <a:lnTo>
                    <a:pt x="15" y="85"/>
                  </a:lnTo>
                  <a:lnTo>
                    <a:pt x="17" y="103"/>
                  </a:lnTo>
                  <a:lnTo>
                    <a:pt x="8" y="103"/>
                  </a:lnTo>
                  <a:lnTo>
                    <a:pt x="7" y="81"/>
                  </a:lnTo>
                  <a:lnTo>
                    <a:pt x="7" y="66"/>
                  </a:lnTo>
                  <a:lnTo>
                    <a:pt x="4" y="44"/>
                  </a:lnTo>
                  <a:lnTo>
                    <a:pt x="2" y="21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2020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93" name="Freeform 433">
              <a:extLst>
                <a:ext uri="{FF2B5EF4-FFF2-40B4-BE49-F238E27FC236}">
                  <a16:creationId xmlns:a16="http://schemas.microsoft.com/office/drawing/2014/main" id="{E70CAF31-7F90-4979-9477-698ABE1EE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" y="1971"/>
              <a:ext cx="18" cy="104"/>
            </a:xfrm>
            <a:custGeom>
              <a:avLst/>
              <a:gdLst>
                <a:gd name="T0" fmla="*/ 5 w 18"/>
                <a:gd name="T1" fmla="*/ 0 h 104"/>
                <a:gd name="T2" fmla="*/ 6 w 18"/>
                <a:gd name="T3" fmla="*/ 16 h 104"/>
                <a:gd name="T4" fmla="*/ 10 w 18"/>
                <a:gd name="T5" fmla="*/ 29 h 104"/>
                <a:gd name="T6" fmla="*/ 13 w 18"/>
                <a:gd name="T7" fmla="*/ 52 h 104"/>
                <a:gd name="T8" fmla="*/ 14 w 18"/>
                <a:gd name="T9" fmla="*/ 72 h 104"/>
                <a:gd name="T10" fmla="*/ 15 w 18"/>
                <a:gd name="T11" fmla="*/ 84 h 104"/>
                <a:gd name="T12" fmla="*/ 17 w 18"/>
                <a:gd name="T13" fmla="*/ 102 h 104"/>
                <a:gd name="T14" fmla="*/ 10 w 18"/>
                <a:gd name="T15" fmla="*/ 103 h 104"/>
                <a:gd name="T16" fmla="*/ 6 w 18"/>
                <a:gd name="T17" fmla="*/ 80 h 104"/>
                <a:gd name="T18" fmla="*/ 6 w 18"/>
                <a:gd name="T19" fmla="*/ 66 h 104"/>
                <a:gd name="T20" fmla="*/ 5 w 18"/>
                <a:gd name="T21" fmla="*/ 43 h 104"/>
                <a:gd name="T22" fmla="*/ 2 w 18"/>
                <a:gd name="T23" fmla="*/ 21 h 104"/>
                <a:gd name="T24" fmla="*/ 0 w 18"/>
                <a:gd name="T25" fmla="*/ 0 h 104"/>
                <a:gd name="T26" fmla="*/ 5 w 18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4">
                  <a:moveTo>
                    <a:pt x="5" y="0"/>
                  </a:moveTo>
                  <a:lnTo>
                    <a:pt x="6" y="16"/>
                  </a:lnTo>
                  <a:lnTo>
                    <a:pt x="10" y="29"/>
                  </a:lnTo>
                  <a:lnTo>
                    <a:pt x="13" y="52"/>
                  </a:lnTo>
                  <a:lnTo>
                    <a:pt x="14" y="72"/>
                  </a:lnTo>
                  <a:lnTo>
                    <a:pt x="15" y="84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6" y="80"/>
                  </a:lnTo>
                  <a:lnTo>
                    <a:pt x="6" y="66"/>
                  </a:lnTo>
                  <a:lnTo>
                    <a:pt x="5" y="43"/>
                  </a:lnTo>
                  <a:lnTo>
                    <a:pt x="2" y="21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41" name="Group 462">
            <a:extLst>
              <a:ext uri="{FF2B5EF4-FFF2-40B4-BE49-F238E27FC236}">
                <a16:creationId xmlns:a16="http://schemas.microsoft.com/office/drawing/2014/main" id="{F0886E4E-BCD7-4C46-93DA-D968DD0855D7}"/>
              </a:ext>
            </a:extLst>
          </p:cNvPr>
          <p:cNvGrpSpPr>
            <a:grpSpLocks/>
          </p:cNvGrpSpPr>
          <p:nvPr/>
        </p:nvGrpSpPr>
        <p:grpSpPr bwMode="auto">
          <a:xfrm>
            <a:off x="9571039" y="3406775"/>
            <a:ext cx="1058863" cy="439738"/>
            <a:chOff x="5308" y="2146"/>
            <a:chExt cx="667" cy="277"/>
          </a:xfrm>
        </p:grpSpPr>
        <p:grpSp>
          <p:nvGrpSpPr>
            <p:cNvPr id="94365" name="Group 437">
              <a:extLst>
                <a:ext uri="{FF2B5EF4-FFF2-40B4-BE49-F238E27FC236}">
                  <a16:creationId xmlns:a16="http://schemas.microsoft.com/office/drawing/2014/main" id="{DA67D1E1-9B99-4FA0-833D-C4A7DFE7A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" y="2205"/>
              <a:ext cx="95" cy="151"/>
              <a:chOff x="5308" y="2205"/>
              <a:chExt cx="95" cy="151"/>
            </a:xfrm>
          </p:grpSpPr>
          <p:sp>
            <p:nvSpPr>
              <p:cNvPr id="94390" name="Oval 435">
                <a:extLst>
                  <a:ext uri="{FF2B5EF4-FFF2-40B4-BE49-F238E27FC236}">
                    <a16:creationId xmlns:a16="http://schemas.microsoft.com/office/drawing/2014/main" id="{5F59AC8B-3CBD-4A9E-A6C8-801FE80F2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205"/>
                <a:ext cx="81" cy="148"/>
              </a:xfrm>
              <a:prstGeom prst="ellipse">
                <a:avLst/>
              </a:prstGeom>
              <a:solidFill>
                <a:srgbClr val="20202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94391" name="Oval 436">
                <a:extLst>
                  <a:ext uri="{FF2B5EF4-FFF2-40B4-BE49-F238E27FC236}">
                    <a16:creationId xmlns:a16="http://schemas.microsoft.com/office/drawing/2014/main" id="{8A34385F-C7CF-46E4-95F6-43D75CF02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" y="2208"/>
                <a:ext cx="81" cy="1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4366" name="Group 449">
              <a:extLst>
                <a:ext uri="{FF2B5EF4-FFF2-40B4-BE49-F238E27FC236}">
                  <a16:creationId xmlns:a16="http://schemas.microsoft.com/office/drawing/2014/main" id="{6BE24B7E-BCAE-4B4F-B068-5B0275A8E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5" y="2183"/>
              <a:ext cx="128" cy="240"/>
              <a:chOff x="5505" y="2183"/>
              <a:chExt cx="128" cy="240"/>
            </a:xfrm>
          </p:grpSpPr>
          <p:sp>
            <p:nvSpPr>
              <p:cNvPr id="94379" name="Freeform 438">
                <a:extLst>
                  <a:ext uri="{FF2B5EF4-FFF2-40B4-BE49-F238E27FC236}">
                    <a16:creationId xmlns:a16="http://schemas.microsoft.com/office/drawing/2014/main" id="{F6BDF531-5B7C-43E4-B9B0-061C92228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" y="2183"/>
                <a:ext cx="93" cy="127"/>
              </a:xfrm>
              <a:custGeom>
                <a:avLst/>
                <a:gdLst>
                  <a:gd name="T0" fmla="*/ 0 w 93"/>
                  <a:gd name="T1" fmla="*/ 25 h 127"/>
                  <a:gd name="T2" fmla="*/ 11 w 93"/>
                  <a:gd name="T3" fmla="*/ 12 h 127"/>
                  <a:gd name="T4" fmla="*/ 22 w 93"/>
                  <a:gd name="T5" fmla="*/ 7 h 127"/>
                  <a:gd name="T6" fmla="*/ 36 w 93"/>
                  <a:gd name="T7" fmla="*/ 1 h 127"/>
                  <a:gd name="T8" fmla="*/ 45 w 93"/>
                  <a:gd name="T9" fmla="*/ 0 h 127"/>
                  <a:gd name="T10" fmla="*/ 57 w 93"/>
                  <a:gd name="T11" fmla="*/ 2 h 127"/>
                  <a:gd name="T12" fmla="*/ 67 w 93"/>
                  <a:gd name="T13" fmla="*/ 8 h 127"/>
                  <a:gd name="T14" fmla="*/ 77 w 93"/>
                  <a:gd name="T15" fmla="*/ 19 h 127"/>
                  <a:gd name="T16" fmla="*/ 83 w 93"/>
                  <a:gd name="T17" fmla="*/ 30 h 127"/>
                  <a:gd name="T18" fmla="*/ 87 w 93"/>
                  <a:gd name="T19" fmla="*/ 44 h 127"/>
                  <a:gd name="T20" fmla="*/ 91 w 93"/>
                  <a:gd name="T21" fmla="*/ 70 h 127"/>
                  <a:gd name="T22" fmla="*/ 92 w 93"/>
                  <a:gd name="T23" fmla="*/ 88 h 127"/>
                  <a:gd name="T24" fmla="*/ 92 w 93"/>
                  <a:gd name="T25" fmla="*/ 118 h 127"/>
                  <a:gd name="T26" fmla="*/ 90 w 93"/>
                  <a:gd name="T27" fmla="*/ 126 h 127"/>
                  <a:gd name="T28" fmla="*/ 1 w 93"/>
                  <a:gd name="T29" fmla="*/ 72 h 127"/>
                  <a:gd name="T30" fmla="*/ 0 w 93"/>
                  <a:gd name="T31" fmla="*/ 25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3" h="127">
                    <a:moveTo>
                      <a:pt x="0" y="25"/>
                    </a:moveTo>
                    <a:lnTo>
                      <a:pt x="11" y="12"/>
                    </a:lnTo>
                    <a:lnTo>
                      <a:pt x="22" y="7"/>
                    </a:lnTo>
                    <a:lnTo>
                      <a:pt x="36" y="1"/>
                    </a:lnTo>
                    <a:lnTo>
                      <a:pt x="45" y="0"/>
                    </a:lnTo>
                    <a:lnTo>
                      <a:pt x="57" y="2"/>
                    </a:lnTo>
                    <a:lnTo>
                      <a:pt x="67" y="8"/>
                    </a:lnTo>
                    <a:lnTo>
                      <a:pt x="77" y="19"/>
                    </a:lnTo>
                    <a:lnTo>
                      <a:pt x="83" y="30"/>
                    </a:lnTo>
                    <a:lnTo>
                      <a:pt x="87" y="44"/>
                    </a:lnTo>
                    <a:lnTo>
                      <a:pt x="91" y="70"/>
                    </a:lnTo>
                    <a:lnTo>
                      <a:pt x="92" y="88"/>
                    </a:lnTo>
                    <a:lnTo>
                      <a:pt x="92" y="118"/>
                    </a:lnTo>
                    <a:lnTo>
                      <a:pt x="90" y="126"/>
                    </a:lnTo>
                    <a:lnTo>
                      <a:pt x="1" y="72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4380" name="Group 448">
                <a:extLst>
                  <a:ext uri="{FF2B5EF4-FFF2-40B4-BE49-F238E27FC236}">
                    <a16:creationId xmlns:a16="http://schemas.microsoft.com/office/drawing/2014/main" id="{D5A4F976-B426-4C67-BCF0-6C6D1BED2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5" y="2212"/>
                <a:ext cx="113" cy="211"/>
                <a:chOff x="5505" y="2212"/>
                <a:chExt cx="113" cy="211"/>
              </a:xfrm>
            </p:grpSpPr>
            <p:sp>
              <p:nvSpPr>
                <p:cNvPr id="94381" name="Arc 439">
                  <a:extLst>
                    <a:ext uri="{FF2B5EF4-FFF2-40B4-BE49-F238E27FC236}">
                      <a16:creationId xmlns:a16="http://schemas.microsoft.com/office/drawing/2014/main" id="{B8C12C73-5B4E-4C9B-A3CA-39E77CB6B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5" y="2212"/>
                  <a:ext cx="75" cy="211"/>
                </a:xfrm>
                <a:custGeom>
                  <a:avLst/>
                  <a:gdLst>
                    <a:gd name="T0" fmla="*/ 0 w 27874"/>
                    <a:gd name="T1" fmla="*/ 0 h 43200"/>
                    <a:gd name="T2" fmla="*/ 0 w 27874"/>
                    <a:gd name="T3" fmla="*/ 0 h 43200"/>
                    <a:gd name="T4" fmla="*/ 0 w 27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874" h="43200" fill="none" extrusionOk="0">
                      <a:moveTo>
                        <a:pt x="21973" y="43196"/>
                      </a:moveTo>
                      <a:cubicBezTo>
                        <a:pt x="21849" y="43198"/>
                        <a:pt x="21724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3725" y="-1"/>
                        <a:pt x="25839" y="313"/>
                        <a:pt x="27873" y="931"/>
                      </a:cubicBezTo>
                    </a:path>
                    <a:path w="27874" h="43200" stroke="0" extrusionOk="0">
                      <a:moveTo>
                        <a:pt x="21973" y="43196"/>
                      </a:moveTo>
                      <a:cubicBezTo>
                        <a:pt x="21849" y="43198"/>
                        <a:pt x="21724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3725" y="-1"/>
                        <a:pt x="25839" y="313"/>
                        <a:pt x="27873" y="931"/>
                      </a:cubicBezTo>
                      <a:lnTo>
                        <a:pt x="21600" y="21600"/>
                      </a:lnTo>
                      <a:lnTo>
                        <a:pt x="21973" y="43196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4382" name="Group 447">
                  <a:extLst>
                    <a:ext uri="{FF2B5EF4-FFF2-40B4-BE49-F238E27FC236}">
                      <a16:creationId xmlns:a16="http://schemas.microsoft.com/office/drawing/2014/main" id="{99ADAAE5-FA57-49A7-A5AD-C14EF02DEF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27" y="2214"/>
                  <a:ext cx="91" cy="208"/>
                  <a:chOff x="5527" y="2214"/>
                  <a:chExt cx="91" cy="208"/>
                </a:xfrm>
              </p:grpSpPr>
              <p:sp>
                <p:nvSpPr>
                  <p:cNvPr id="94383" name="Oval 440">
                    <a:extLst>
                      <a:ext uri="{FF2B5EF4-FFF2-40B4-BE49-F238E27FC236}">
                        <a16:creationId xmlns:a16="http://schemas.microsoft.com/office/drawing/2014/main" id="{56EB8EA2-3755-4724-A046-25E6C4DEE8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27" y="2214"/>
                    <a:ext cx="91" cy="208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4384" name="Oval 441">
                    <a:extLst>
                      <a:ext uri="{FF2B5EF4-FFF2-40B4-BE49-F238E27FC236}">
                        <a16:creationId xmlns:a16="http://schemas.microsoft.com/office/drawing/2014/main" id="{631F3C5F-60F7-4C40-891E-7E0138295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34" y="2223"/>
                    <a:ext cx="79" cy="191"/>
                  </a:xfrm>
                  <a:prstGeom prst="ellipse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4385" name="Oval 442">
                    <a:extLst>
                      <a:ext uri="{FF2B5EF4-FFF2-40B4-BE49-F238E27FC236}">
                        <a16:creationId xmlns:a16="http://schemas.microsoft.com/office/drawing/2014/main" id="{535BE6D4-56B2-459E-AB0A-F1E0468278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56" y="2258"/>
                    <a:ext cx="39" cy="123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A0A0A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4386" name="Oval 443">
                    <a:extLst>
                      <a:ext uri="{FF2B5EF4-FFF2-40B4-BE49-F238E27FC236}">
                        <a16:creationId xmlns:a16="http://schemas.microsoft.com/office/drawing/2014/main" id="{5C4357B4-183F-4111-8497-43C145174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61" y="2272"/>
                    <a:ext cx="21" cy="8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4387" name="Group 446">
                    <a:extLst>
                      <a:ext uri="{FF2B5EF4-FFF2-40B4-BE49-F238E27FC236}">
                        <a16:creationId xmlns:a16="http://schemas.microsoft.com/office/drawing/2014/main" id="{ADC69F70-A17D-4AC7-B3D2-4DCABF0176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69" y="2307"/>
                    <a:ext cx="5" cy="23"/>
                    <a:chOff x="5569" y="2307"/>
                    <a:chExt cx="5" cy="23"/>
                  </a:xfrm>
                </p:grpSpPr>
                <p:sp>
                  <p:nvSpPr>
                    <p:cNvPr id="94388" name="Oval 444">
                      <a:extLst>
                        <a:ext uri="{FF2B5EF4-FFF2-40B4-BE49-F238E27FC236}">
                          <a16:creationId xmlns:a16="http://schemas.microsoft.com/office/drawing/2014/main" id="{0B4F7989-72E9-4838-A84E-1691D02839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9" y="2307"/>
                      <a:ext cx="4" cy="23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389" name="Oval 445">
                      <a:extLst>
                        <a:ext uri="{FF2B5EF4-FFF2-40B4-BE49-F238E27FC236}">
                          <a16:creationId xmlns:a16="http://schemas.microsoft.com/office/drawing/2014/main" id="{16C6EDD0-6D3D-4C24-8E9C-71DB30BD88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2" y="2307"/>
                      <a:ext cx="2" cy="2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94367" name="Group 461">
              <a:extLst>
                <a:ext uri="{FF2B5EF4-FFF2-40B4-BE49-F238E27FC236}">
                  <a16:creationId xmlns:a16="http://schemas.microsoft.com/office/drawing/2014/main" id="{D33E3C70-C48B-4520-A2C3-F54F5A9F6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6" y="2146"/>
              <a:ext cx="89" cy="163"/>
              <a:chOff x="5886" y="2146"/>
              <a:chExt cx="89" cy="163"/>
            </a:xfrm>
          </p:grpSpPr>
          <p:sp>
            <p:nvSpPr>
              <p:cNvPr id="94368" name="Freeform 450">
                <a:extLst>
                  <a:ext uri="{FF2B5EF4-FFF2-40B4-BE49-F238E27FC236}">
                    <a16:creationId xmlns:a16="http://schemas.microsoft.com/office/drawing/2014/main" id="{3A653EF2-3F1E-4707-9D75-CA77DDB3B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" y="2146"/>
                <a:ext cx="50" cy="76"/>
              </a:xfrm>
              <a:custGeom>
                <a:avLst/>
                <a:gdLst>
                  <a:gd name="T0" fmla="*/ 0 w 50"/>
                  <a:gd name="T1" fmla="*/ 10 h 76"/>
                  <a:gd name="T2" fmla="*/ 5 w 50"/>
                  <a:gd name="T3" fmla="*/ 4 h 76"/>
                  <a:gd name="T4" fmla="*/ 14 w 50"/>
                  <a:gd name="T5" fmla="*/ 0 h 76"/>
                  <a:gd name="T6" fmla="*/ 25 w 50"/>
                  <a:gd name="T7" fmla="*/ 0 h 76"/>
                  <a:gd name="T8" fmla="*/ 34 w 50"/>
                  <a:gd name="T9" fmla="*/ 4 h 76"/>
                  <a:gd name="T10" fmla="*/ 40 w 50"/>
                  <a:gd name="T11" fmla="*/ 12 h 76"/>
                  <a:gd name="T12" fmla="*/ 46 w 50"/>
                  <a:gd name="T13" fmla="*/ 24 h 76"/>
                  <a:gd name="T14" fmla="*/ 48 w 50"/>
                  <a:gd name="T15" fmla="*/ 39 h 76"/>
                  <a:gd name="T16" fmla="*/ 49 w 50"/>
                  <a:gd name="T17" fmla="*/ 50 h 76"/>
                  <a:gd name="T18" fmla="*/ 49 w 50"/>
                  <a:gd name="T19" fmla="*/ 67 h 76"/>
                  <a:gd name="T20" fmla="*/ 47 w 50"/>
                  <a:gd name="T21" fmla="*/ 75 h 76"/>
                  <a:gd name="T22" fmla="*/ 11 w 50"/>
                  <a:gd name="T23" fmla="*/ 62 h 76"/>
                  <a:gd name="T24" fmla="*/ 0 w 50"/>
                  <a:gd name="T25" fmla="*/ 1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76">
                    <a:moveTo>
                      <a:pt x="0" y="10"/>
                    </a:moveTo>
                    <a:lnTo>
                      <a:pt x="5" y="4"/>
                    </a:lnTo>
                    <a:lnTo>
                      <a:pt x="14" y="0"/>
                    </a:lnTo>
                    <a:lnTo>
                      <a:pt x="25" y="0"/>
                    </a:lnTo>
                    <a:lnTo>
                      <a:pt x="34" y="4"/>
                    </a:lnTo>
                    <a:lnTo>
                      <a:pt x="40" y="12"/>
                    </a:lnTo>
                    <a:lnTo>
                      <a:pt x="46" y="24"/>
                    </a:lnTo>
                    <a:lnTo>
                      <a:pt x="48" y="39"/>
                    </a:lnTo>
                    <a:lnTo>
                      <a:pt x="49" y="50"/>
                    </a:lnTo>
                    <a:lnTo>
                      <a:pt x="49" y="67"/>
                    </a:lnTo>
                    <a:lnTo>
                      <a:pt x="47" y="75"/>
                    </a:lnTo>
                    <a:lnTo>
                      <a:pt x="11" y="62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4369" name="Group 460">
                <a:extLst>
                  <a:ext uri="{FF2B5EF4-FFF2-40B4-BE49-F238E27FC236}">
                    <a16:creationId xmlns:a16="http://schemas.microsoft.com/office/drawing/2014/main" id="{5ADFFC48-AF28-455D-B26F-C337086623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86" y="2153"/>
                <a:ext cx="81" cy="156"/>
                <a:chOff x="5886" y="2153"/>
                <a:chExt cx="81" cy="156"/>
              </a:xfrm>
            </p:grpSpPr>
            <p:sp>
              <p:nvSpPr>
                <p:cNvPr id="94370" name="Arc 451">
                  <a:extLst>
                    <a:ext uri="{FF2B5EF4-FFF2-40B4-BE49-F238E27FC236}">
                      <a16:creationId xmlns:a16="http://schemas.microsoft.com/office/drawing/2014/main" id="{707F792F-87C1-4A10-B352-1C06B5D97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6" y="2153"/>
                  <a:ext cx="55" cy="156"/>
                </a:xfrm>
                <a:custGeom>
                  <a:avLst/>
                  <a:gdLst>
                    <a:gd name="T0" fmla="*/ 0 w 28219"/>
                    <a:gd name="T1" fmla="*/ 0 h 43200"/>
                    <a:gd name="T2" fmla="*/ 0 w 28219"/>
                    <a:gd name="T3" fmla="*/ 0 h 43200"/>
                    <a:gd name="T4" fmla="*/ 0 w 28219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219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3846" y="-1"/>
                        <a:pt x="26080" y="350"/>
                        <a:pt x="28218" y="1039"/>
                      </a:cubicBezTo>
                    </a:path>
                    <a:path w="28219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3846" y="-1"/>
                        <a:pt x="26080" y="350"/>
                        <a:pt x="28218" y="1039"/>
                      </a:cubicBezTo>
                      <a:lnTo>
                        <a:pt x="21600" y="21600"/>
                      </a:lnTo>
                      <a:lnTo>
                        <a:pt x="21600" y="4320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4371" name="Group 459">
                  <a:extLst>
                    <a:ext uri="{FF2B5EF4-FFF2-40B4-BE49-F238E27FC236}">
                      <a16:creationId xmlns:a16="http://schemas.microsoft.com/office/drawing/2014/main" id="{7C0A6D2C-1EB2-4D1D-8159-7CA3CFC5E0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02" y="2153"/>
                  <a:ext cx="65" cy="154"/>
                  <a:chOff x="5902" y="2153"/>
                  <a:chExt cx="65" cy="154"/>
                </a:xfrm>
              </p:grpSpPr>
              <p:sp>
                <p:nvSpPr>
                  <p:cNvPr id="94372" name="Oval 452">
                    <a:extLst>
                      <a:ext uri="{FF2B5EF4-FFF2-40B4-BE49-F238E27FC236}">
                        <a16:creationId xmlns:a16="http://schemas.microsoft.com/office/drawing/2014/main" id="{6D44E154-2FAA-43CC-883A-088F759ECA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02" y="2153"/>
                    <a:ext cx="65" cy="154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4373" name="Oval 453">
                    <a:extLst>
                      <a:ext uri="{FF2B5EF4-FFF2-40B4-BE49-F238E27FC236}">
                        <a16:creationId xmlns:a16="http://schemas.microsoft.com/office/drawing/2014/main" id="{6C71829B-6715-4A2B-B16A-BDE6686180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07" y="2160"/>
                    <a:ext cx="57" cy="141"/>
                  </a:xfrm>
                  <a:prstGeom prst="ellipse">
                    <a:avLst/>
                  </a:prstGeom>
                  <a:solidFill>
                    <a:srgbClr val="808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4374" name="Oval 454">
                    <a:extLst>
                      <a:ext uri="{FF2B5EF4-FFF2-40B4-BE49-F238E27FC236}">
                        <a16:creationId xmlns:a16="http://schemas.microsoft.com/office/drawing/2014/main" id="{5CE012BB-EEEA-4CE9-9B4E-B73C929716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25" y="2187"/>
                    <a:ext cx="25" cy="89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A0A0A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4375" name="Oval 455">
                    <a:extLst>
                      <a:ext uri="{FF2B5EF4-FFF2-40B4-BE49-F238E27FC236}">
                        <a16:creationId xmlns:a16="http://schemas.microsoft.com/office/drawing/2014/main" id="{3A11D68D-F53F-4704-A6BD-2F2EB12B1D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28" y="2197"/>
                    <a:ext cx="12" cy="6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Arial" panose="020B0604020202020204" pitchFamily="34" charset="0"/>
                    </a:endParaRPr>
                  </a:p>
                </p:txBody>
              </p:sp>
              <p:grpSp>
                <p:nvGrpSpPr>
                  <p:cNvPr id="94376" name="Group 458">
                    <a:extLst>
                      <a:ext uri="{FF2B5EF4-FFF2-40B4-BE49-F238E27FC236}">
                        <a16:creationId xmlns:a16="http://schemas.microsoft.com/office/drawing/2014/main" id="{C3818536-B976-40F6-896E-CA47D8770B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32" y="2223"/>
                    <a:ext cx="3" cy="15"/>
                    <a:chOff x="5932" y="2223"/>
                    <a:chExt cx="3" cy="15"/>
                  </a:xfrm>
                </p:grpSpPr>
                <p:sp>
                  <p:nvSpPr>
                    <p:cNvPr id="94377" name="Oval 456">
                      <a:extLst>
                        <a:ext uri="{FF2B5EF4-FFF2-40B4-BE49-F238E27FC236}">
                          <a16:creationId xmlns:a16="http://schemas.microsoft.com/office/drawing/2014/main" id="{74492874-90F7-44E4-9B75-0087A95077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32" y="2223"/>
                      <a:ext cx="2" cy="1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378" name="Oval 457">
                      <a:extLst>
                        <a:ext uri="{FF2B5EF4-FFF2-40B4-BE49-F238E27FC236}">
                          <a16:creationId xmlns:a16="http://schemas.microsoft.com/office/drawing/2014/main" id="{70BC50D7-4829-4989-AEE8-FAD930C3A9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35" y="2223"/>
                      <a:ext cx="0" cy="15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>
                        <a:latin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94242" name="Group 514">
            <a:extLst>
              <a:ext uri="{FF2B5EF4-FFF2-40B4-BE49-F238E27FC236}">
                <a16:creationId xmlns:a16="http://schemas.microsoft.com/office/drawing/2014/main" id="{AB30AF6D-B3DD-444F-81CE-099D08E1A87C}"/>
              </a:ext>
            </a:extLst>
          </p:cNvPr>
          <p:cNvGrpSpPr>
            <a:grpSpLocks/>
          </p:cNvGrpSpPr>
          <p:nvPr/>
        </p:nvGrpSpPr>
        <p:grpSpPr bwMode="auto">
          <a:xfrm>
            <a:off x="9644064" y="3124201"/>
            <a:ext cx="1044575" cy="601663"/>
            <a:chOff x="5354" y="1968"/>
            <a:chExt cx="658" cy="379"/>
          </a:xfrm>
        </p:grpSpPr>
        <p:grpSp>
          <p:nvGrpSpPr>
            <p:cNvPr id="94314" name="Group 492">
              <a:extLst>
                <a:ext uri="{FF2B5EF4-FFF2-40B4-BE49-F238E27FC236}">
                  <a16:creationId xmlns:a16="http://schemas.microsoft.com/office/drawing/2014/main" id="{BF3F0F40-2A6E-4F5F-8ADF-DFD950045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5" y="1968"/>
              <a:ext cx="657" cy="379"/>
              <a:chOff x="5355" y="1968"/>
              <a:chExt cx="657" cy="379"/>
            </a:xfrm>
          </p:grpSpPr>
          <p:grpSp>
            <p:nvGrpSpPr>
              <p:cNvPr id="94336" name="Group 468">
                <a:extLst>
                  <a:ext uri="{FF2B5EF4-FFF2-40B4-BE49-F238E27FC236}">
                    <a16:creationId xmlns:a16="http://schemas.microsoft.com/office/drawing/2014/main" id="{DD015F0A-8B2E-4BE5-88B1-15A964C203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5" y="1968"/>
                <a:ext cx="657" cy="379"/>
                <a:chOff x="5355" y="1968"/>
                <a:chExt cx="657" cy="379"/>
              </a:xfrm>
            </p:grpSpPr>
            <p:sp>
              <p:nvSpPr>
                <p:cNvPr id="94360" name="Freeform 463">
                  <a:extLst>
                    <a:ext uri="{FF2B5EF4-FFF2-40B4-BE49-F238E27FC236}">
                      <a16:creationId xmlns:a16="http://schemas.microsoft.com/office/drawing/2014/main" id="{2C12271B-1529-49D1-9624-A6579684C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2" y="1987"/>
                  <a:ext cx="71" cy="102"/>
                </a:xfrm>
                <a:custGeom>
                  <a:avLst/>
                  <a:gdLst>
                    <a:gd name="T0" fmla="*/ 64 w 71"/>
                    <a:gd name="T1" fmla="*/ 3 h 102"/>
                    <a:gd name="T2" fmla="*/ 0 w 71"/>
                    <a:gd name="T3" fmla="*/ 98 h 102"/>
                    <a:gd name="T4" fmla="*/ 3 w 71"/>
                    <a:gd name="T5" fmla="*/ 101 h 102"/>
                    <a:gd name="T6" fmla="*/ 8 w 71"/>
                    <a:gd name="T7" fmla="*/ 101 h 102"/>
                    <a:gd name="T8" fmla="*/ 70 w 71"/>
                    <a:gd name="T9" fmla="*/ 0 h 102"/>
                    <a:gd name="T10" fmla="*/ 64 w 71"/>
                    <a:gd name="T11" fmla="*/ 3 h 1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1" h="102">
                      <a:moveTo>
                        <a:pt x="64" y="3"/>
                      </a:moveTo>
                      <a:lnTo>
                        <a:pt x="0" y="98"/>
                      </a:lnTo>
                      <a:lnTo>
                        <a:pt x="3" y="101"/>
                      </a:lnTo>
                      <a:lnTo>
                        <a:pt x="8" y="101"/>
                      </a:lnTo>
                      <a:lnTo>
                        <a:pt x="70" y="0"/>
                      </a:lnTo>
                      <a:lnTo>
                        <a:pt x="64" y="3"/>
                      </a:lnTo>
                    </a:path>
                  </a:pathLst>
                </a:custGeom>
                <a:solidFill>
                  <a:srgbClr val="000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4361" name="Group 467">
                  <a:extLst>
                    <a:ext uri="{FF2B5EF4-FFF2-40B4-BE49-F238E27FC236}">
                      <a16:creationId xmlns:a16="http://schemas.microsoft.com/office/drawing/2014/main" id="{57BC98BE-F68B-40C3-9B89-4634D57A80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55" y="1968"/>
                  <a:ext cx="657" cy="379"/>
                  <a:chOff x="5355" y="1968"/>
                  <a:chExt cx="657" cy="379"/>
                </a:xfrm>
              </p:grpSpPr>
              <p:sp>
                <p:nvSpPr>
                  <p:cNvPr id="94362" name="Freeform 464">
                    <a:extLst>
                      <a:ext uri="{FF2B5EF4-FFF2-40B4-BE49-F238E27FC236}">
                        <a16:creationId xmlns:a16="http://schemas.microsoft.com/office/drawing/2014/main" id="{BC232E01-A51B-4668-80FD-FDDEBF4BE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6" y="1968"/>
                    <a:ext cx="656" cy="377"/>
                  </a:xfrm>
                  <a:custGeom>
                    <a:avLst/>
                    <a:gdLst>
                      <a:gd name="T0" fmla="*/ 2 w 656"/>
                      <a:gd name="T1" fmla="*/ 210 h 377"/>
                      <a:gd name="T2" fmla="*/ 30 w 656"/>
                      <a:gd name="T3" fmla="*/ 189 h 377"/>
                      <a:gd name="T4" fmla="*/ 82 w 656"/>
                      <a:gd name="T5" fmla="*/ 160 h 377"/>
                      <a:gd name="T6" fmla="*/ 128 w 656"/>
                      <a:gd name="T7" fmla="*/ 142 h 377"/>
                      <a:gd name="T8" fmla="*/ 178 w 656"/>
                      <a:gd name="T9" fmla="*/ 127 h 377"/>
                      <a:gd name="T10" fmla="*/ 201 w 656"/>
                      <a:gd name="T11" fmla="*/ 121 h 377"/>
                      <a:gd name="T12" fmla="*/ 299 w 656"/>
                      <a:gd name="T13" fmla="*/ 132 h 377"/>
                      <a:gd name="T14" fmla="*/ 342 w 656"/>
                      <a:gd name="T15" fmla="*/ 139 h 377"/>
                      <a:gd name="T16" fmla="*/ 364 w 656"/>
                      <a:gd name="T17" fmla="*/ 138 h 377"/>
                      <a:gd name="T18" fmla="*/ 389 w 656"/>
                      <a:gd name="T19" fmla="*/ 53 h 377"/>
                      <a:gd name="T20" fmla="*/ 390 w 656"/>
                      <a:gd name="T21" fmla="*/ 31 h 377"/>
                      <a:gd name="T22" fmla="*/ 355 w 656"/>
                      <a:gd name="T23" fmla="*/ 18 h 377"/>
                      <a:gd name="T24" fmla="*/ 293 w 656"/>
                      <a:gd name="T25" fmla="*/ 18 h 377"/>
                      <a:gd name="T26" fmla="*/ 282 w 656"/>
                      <a:gd name="T27" fmla="*/ 17 h 377"/>
                      <a:gd name="T28" fmla="*/ 324 w 656"/>
                      <a:gd name="T29" fmla="*/ 6 h 377"/>
                      <a:gd name="T30" fmla="*/ 371 w 656"/>
                      <a:gd name="T31" fmla="*/ 0 h 377"/>
                      <a:gd name="T32" fmla="*/ 411 w 656"/>
                      <a:gd name="T33" fmla="*/ 33 h 377"/>
                      <a:gd name="T34" fmla="*/ 399 w 656"/>
                      <a:gd name="T35" fmla="*/ 51 h 377"/>
                      <a:gd name="T36" fmla="*/ 378 w 656"/>
                      <a:gd name="T37" fmla="*/ 134 h 377"/>
                      <a:gd name="T38" fmla="*/ 383 w 656"/>
                      <a:gd name="T39" fmla="*/ 145 h 377"/>
                      <a:gd name="T40" fmla="*/ 552 w 656"/>
                      <a:gd name="T41" fmla="*/ 117 h 377"/>
                      <a:gd name="T42" fmla="*/ 556 w 656"/>
                      <a:gd name="T43" fmla="*/ 95 h 377"/>
                      <a:gd name="T44" fmla="*/ 538 w 656"/>
                      <a:gd name="T45" fmla="*/ 56 h 377"/>
                      <a:gd name="T46" fmla="*/ 517 w 656"/>
                      <a:gd name="T47" fmla="*/ 28 h 377"/>
                      <a:gd name="T48" fmla="*/ 451 w 656"/>
                      <a:gd name="T49" fmla="*/ 26 h 377"/>
                      <a:gd name="T50" fmla="*/ 398 w 656"/>
                      <a:gd name="T51" fmla="*/ 0 h 377"/>
                      <a:gd name="T52" fmla="*/ 441 w 656"/>
                      <a:gd name="T53" fmla="*/ 1 h 377"/>
                      <a:gd name="T54" fmla="*/ 485 w 656"/>
                      <a:gd name="T55" fmla="*/ 5 h 377"/>
                      <a:gd name="T56" fmla="*/ 514 w 656"/>
                      <a:gd name="T57" fmla="*/ 11 h 377"/>
                      <a:gd name="T58" fmla="*/ 527 w 656"/>
                      <a:gd name="T59" fmla="*/ 19 h 377"/>
                      <a:gd name="T60" fmla="*/ 565 w 656"/>
                      <a:gd name="T61" fmla="*/ 89 h 377"/>
                      <a:gd name="T62" fmla="*/ 578 w 656"/>
                      <a:gd name="T63" fmla="*/ 109 h 377"/>
                      <a:gd name="T64" fmla="*/ 596 w 656"/>
                      <a:gd name="T65" fmla="*/ 114 h 377"/>
                      <a:gd name="T66" fmla="*/ 615 w 656"/>
                      <a:gd name="T67" fmla="*/ 118 h 377"/>
                      <a:gd name="T68" fmla="*/ 640 w 656"/>
                      <a:gd name="T69" fmla="*/ 127 h 377"/>
                      <a:gd name="T70" fmla="*/ 652 w 656"/>
                      <a:gd name="T71" fmla="*/ 138 h 377"/>
                      <a:gd name="T72" fmla="*/ 651 w 656"/>
                      <a:gd name="T73" fmla="*/ 189 h 377"/>
                      <a:gd name="T74" fmla="*/ 632 w 656"/>
                      <a:gd name="T75" fmla="*/ 258 h 377"/>
                      <a:gd name="T76" fmla="*/ 622 w 656"/>
                      <a:gd name="T77" fmla="*/ 250 h 377"/>
                      <a:gd name="T78" fmla="*/ 618 w 656"/>
                      <a:gd name="T79" fmla="*/ 214 h 377"/>
                      <a:gd name="T80" fmla="*/ 603 w 656"/>
                      <a:gd name="T81" fmla="*/ 193 h 377"/>
                      <a:gd name="T82" fmla="*/ 584 w 656"/>
                      <a:gd name="T83" fmla="*/ 200 h 377"/>
                      <a:gd name="T84" fmla="*/ 574 w 656"/>
                      <a:gd name="T85" fmla="*/ 216 h 377"/>
                      <a:gd name="T86" fmla="*/ 565 w 656"/>
                      <a:gd name="T87" fmla="*/ 244 h 377"/>
                      <a:gd name="T88" fmla="*/ 555 w 656"/>
                      <a:gd name="T89" fmla="*/ 279 h 377"/>
                      <a:gd name="T90" fmla="*/ 329 w 656"/>
                      <a:gd name="T91" fmla="*/ 351 h 377"/>
                      <a:gd name="T92" fmla="*/ 327 w 656"/>
                      <a:gd name="T93" fmla="*/ 308 h 377"/>
                      <a:gd name="T94" fmla="*/ 322 w 656"/>
                      <a:gd name="T95" fmla="*/ 272 h 377"/>
                      <a:gd name="T96" fmla="*/ 311 w 656"/>
                      <a:gd name="T97" fmla="*/ 246 h 377"/>
                      <a:gd name="T98" fmla="*/ 293 w 656"/>
                      <a:gd name="T99" fmla="*/ 233 h 377"/>
                      <a:gd name="T100" fmla="*/ 272 w 656"/>
                      <a:gd name="T101" fmla="*/ 235 h 377"/>
                      <a:gd name="T102" fmla="*/ 250 w 656"/>
                      <a:gd name="T103" fmla="*/ 252 h 377"/>
                      <a:gd name="T104" fmla="*/ 235 w 656"/>
                      <a:gd name="T105" fmla="*/ 279 h 377"/>
                      <a:gd name="T106" fmla="*/ 222 w 656"/>
                      <a:gd name="T107" fmla="*/ 319 h 377"/>
                      <a:gd name="T108" fmla="*/ 213 w 656"/>
                      <a:gd name="T109" fmla="*/ 361 h 377"/>
                      <a:gd name="T110" fmla="*/ 198 w 656"/>
                      <a:gd name="T111" fmla="*/ 373 h 377"/>
                      <a:gd name="T112" fmla="*/ 154 w 656"/>
                      <a:gd name="T113" fmla="*/ 317 h 377"/>
                      <a:gd name="T114" fmla="*/ 112 w 656"/>
                      <a:gd name="T115" fmla="*/ 268 h 377"/>
                      <a:gd name="T116" fmla="*/ 83 w 656"/>
                      <a:gd name="T117" fmla="*/ 262 h 377"/>
                      <a:gd name="T118" fmla="*/ 43 w 656"/>
                      <a:gd name="T119" fmla="*/ 251 h 377"/>
                      <a:gd name="T120" fmla="*/ 16 w 656"/>
                      <a:gd name="T121" fmla="*/ 236 h 377"/>
                      <a:gd name="T122" fmla="*/ 2 w 656"/>
                      <a:gd name="T123" fmla="*/ 223 h 37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0" t="0" r="r" b="b"/>
                    <a:pathLst>
                      <a:path w="656" h="377">
                        <a:moveTo>
                          <a:pt x="0" y="220"/>
                        </a:moveTo>
                        <a:lnTo>
                          <a:pt x="0" y="217"/>
                        </a:lnTo>
                        <a:lnTo>
                          <a:pt x="0" y="214"/>
                        </a:lnTo>
                        <a:lnTo>
                          <a:pt x="1" y="212"/>
                        </a:lnTo>
                        <a:lnTo>
                          <a:pt x="2" y="210"/>
                        </a:lnTo>
                        <a:lnTo>
                          <a:pt x="3" y="208"/>
                        </a:lnTo>
                        <a:lnTo>
                          <a:pt x="5" y="206"/>
                        </a:lnTo>
                        <a:lnTo>
                          <a:pt x="16" y="197"/>
                        </a:lnTo>
                        <a:lnTo>
                          <a:pt x="24" y="192"/>
                        </a:lnTo>
                        <a:lnTo>
                          <a:pt x="30" y="189"/>
                        </a:lnTo>
                        <a:lnTo>
                          <a:pt x="37" y="185"/>
                        </a:lnTo>
                        <a:lnTo>
                          <a:pt x="43" y="181"/>
                        </a:lnTo>
                        <a:lnTo>
                          <a:pt x="50" y="177"/>
                        </a:lnTo>
                        <a:lnTo>
                          <a:pt x="74" y="165"/>
                        </a:lnTo>
                        <a:lnTo>
                          <a:pt x="82" y="160"/>
                        </a:lnTo>
                        <a:lnTo>
                          <a:pt x="90" y="157"/>
                        </a:lnTo>
                        <a:lnTo>
                          <a:pt x="97" y="153"/>
                        </a:lnTo>
                        <a:lnTo>
                          <a:pt x="104" y="151"/>
                        </a:lnTo>
                        <a:lnTo>
                          <a:pt x="117" y="146"/>
                        </a:lnTo>
                        <a:lnTo>
                          <a:pt x="128" y="142"/>
                        </a:lnTo>
                        <a:lnTo>
                          <a:pt x="139" y="139"/>
                        </a:lnTo>
                        <a:lnTo>
                          <a:pt x="157" y="133"/>
                        </a:lnTo>
                        <a:lnTo>
                          <a:pt x="166" y="130"/>
                        </a:lnTo>
                        <a:lnTo>
                          <a:pt x="173" y="128"/>
                        </a:lnTo>
                        <a:lnTo>
                          <a:pt x="178" y="127"/>
                        </a:lnTo>
                        <a:lnTo>
                          <a:pt x="183" y="126"/>
                        </a:lnTo>
                        <a:lnTo>
                          <a:pt x="186" y="125"/>
                        </a:lnTo>
                        <a:lnTo>
                          <a:pt x="194" y="124"/>
                        </a:lnTo>
                        <a:lnTo>
                          <a:pt x="197" y="122"/>
                        </a:lnTo>
                        <a:lnTo>
                          <a:pt x="201" y="121"/>
                        </a:lnTo>
                        <a:lnTo>
                          <a:pt x="204" y="119"/>
                        </a:lnTo>
                        <a:lnTo>
                          <a:pt x="274" y="23"/>
                        </a:lnTo>
                        <a:lnTo>
                          <a:pt x="206" y="123"/>
                        </a:lnTo>
                        <a:lnTo>
                          <a:pt x="290" y="129"/>
                        </a:lnTo>
                        <a:lnTo>
                          <a:pt x="299" y="132"/>
                        </a:lnTo>
                        <a:lnTo>
                          <a:pt x="311" y="133"/>
                        </a:lnTo>
                        <a:lnTo>
                          <a:pt x="320" y="134"/>
                        </a:lnTo>
                        <a:lnTo>
                          <a:pt x="327" y="136"/>
                        </a:lnTo>
                        <a:lnTo>
                          <a:pt x="336" y="138"/>
                        </a:lnTo>
                        <a:lnTo>
                          <a:pt x="342" y="139"/>
                        </a:lnTo>
                        <a:lnTo>
                          <a:pt x="349" y="141"/>
                        </a:lnTo>
                        <a:lnTo>
                          <a:pt x="355" y="141"/>
                        </a:lnTo>
                        <a:lnTo>
                          <a:pt x="360" y="141"/>
                        </a:lnTo>
                        <a:lnTo>
                          <a:pt x="363" y="140"/>
                        </a:lnTo>
                        <a:lnTo>
                          <a:pt x="364" y="138"/>
                        </a:lnTo>
                        <a:lnTo>
                          <a:pt x="366" y="134"/>
                        </a:lnTo>
                        <a:lnTo>
                          <a:pt x="371" y="123"/>
                        </a:lnTo>
                        <a:lnTo>
                          <a:pt x="384" y="75"/>
                        </a:lnTo>
                        <a:lnTo>
                          <a:pt x="388" y="58"/>
                        </a:lnTo>
                        <a:lnTo>
                          <a:pt x="389" y="53"/>
                        </a:lnTo>
                        <a:lnTo>
                          <a:pt x="391" y="47"/>
                        </a:lnTo>
                        <a:lnTo>
                          <a:pt x="391" y="42"/>
                        </a:lnTo>
                        <a:lnTo>
                          <a:pt x="391" y="37"/>
                        </a:lnTo>
                        <a:lnTo>
                          <a:pt x="391" y="33"/>
                        </a:lnTo>
                        <a:lnTo>
                          <a:pt x="390" y="31"/>
                        </a:lnTo>
                        <a:lnTo>
                          <a:pt x="388" y="28"/>
                        </a:lnTo>
                        <a:lnTo>
                          <a:pt x="384" y="25"/>
                        </a:lnTo>
                        <a:lnTo>
                          <a:pt x="374" y="22"/>
                        </a:lnTo>
                        <a:lnTo>
                          <a:pt x="364" y="19"/>
                        </a:lnTo>
                        <a:lnTo>
                          <a:pt x="355" y="18"/>
                        </a:lnTo>
                        <a:lnTo>
                          <a:pt x="342" y="16"/>
                        </a:lnTo>
                        <a:lnTo>
                          <a:pt x="329" y="16"/>
                        </a:lnTo>
                        <a:lnTo>
                          <a:pt x="311" y="16"/>
                        </a:lnTo>
                        <a:lnTo>
                          <a:pt x="303" y="17"/>
                        </a:lnTo>
                        <a:lnTo>
                          <a:pt x="293" y="18"/>
                        </a:lnTo>
                        <a:lnTo>
                          <a:pt x="285" y="19"/>
                        </a:lnTo>
                        <a:lnTo>
                          <a:pt x="280" y="21"/>
                        </a:lnTo>
                        <a:lnTo>
                          <a:pt x="274" y="22"/>
                        </a:lnTo>
                        <a:lnTo>
                          <a:pt x="278" y="19"/>
                        </a:lnTo>
                        <a:lnTo>
                          <a:pt x="282" y="17"/>
                        </a:lnTo>
                        <a:lnTo>
                          <a:pt x="286" y="16"/>
                        </a:lnTo>
                        <a:lnTo>
                          <a:pt x="292" y="14"/>
                        </a:lnTo>
                        <a:lnTo>
                          <a:pt x="301" y="11"/>
                        </a:lnTo>
                        <a:lnTo>
                          <a:pt x="311" y="9"/>
                        </a:lnTo>
                        <a:lnTo>
                          <a:pt x="324" y="6"/>
                        </a:lnTo>
                        <a:lnTo>
                          <a:pt x="333" y="5"/>
                        </a:lnTo>
                        <a:lnTo>
                          <a:pt x="343" y="4"/>
                        </a:lnTo>
                        <a:lnTo>
                          <a:pt x="351" y="3"/>
                        </a:lnTo>
                        <a:lnTo>
                          <a:pt x="361" y="1"/>
                        </a:lnTo>
                        <a:lnTo>
                          <a:pt x="371" y="0"/>
                        </a:lnTo>
                        <a:lnTo>
                          <a:pt x="381" y="0"/>
                        </a:lnTo>
                        <a:lnTo>
                          <a:pt x="387" y="0"/>
                        </a:lnTo>
                        <a:lnTo>
                          <a:pt x="422" y="30"/>
                        </a:lnTo>
                        <a:lnTo>
                          <a:pt x="416" y="31"/>
                        </a:lnTo>
                        <a:lnTo>
                          <a:pt x="411" y="33"/>
                        </a:lnTo>
                        <a:lnTo>
                          <a:pt x="407" y="36"/>
                        </a:lnTo>
                        <a:lnTo>
                          <a:pt x="404" y="38"/>
                        </a:lnTo>
                        <a:lnTo>
                          <a:pt x="403" y="41"/>
                        </a:lnTo>
                        <a:lnTo>
                          <a:pt x="401" y="44"/>
                        </a:lnTo>
                        <a:lnTo>
                          <a:pt x="399" y="51"/>
                        </a:lnTo>
                        <a:lnTo>
                          <a:pt x="390" y="83"/>
                        </a:lnTo>
                        <a:lnTo>
                          <a:pt x="381" y="118"/>
                        </a:lnTo>
                        <a:lnTo>
                          <a:pt x="380" y="123"/>
                        </a:lnTo>
                        <a:lnTo>
                          <a:pt x="378" y="129"/>
                        </a:lnTo>
                        <a:lnTo>
                          <a:pt x="378" y="134"/>
                        </a:lnTo>
                        <a:lnTo>
                          <a:pt x="378" y="137"/>
                        </a:lnTo>
                        <a:lnTo>
                          <a:pt x="378" y="141"/>
                        </a:lnTo>
                        <a:lnTo>
                          <a:pt x="380" y="143"/>
                        </a:lnTo>
                        <a:lnTo>
                          <a:pt x="381" y="144"/>
                        </a:lnTo>
                        <a:lnTo>
                          <a:pt x="383" y="145"/>
                        </a:lnTo>
                        <a:lnTo>
                          <a:pt x="386" y="146"/>
                        </a:lnTo>
                        <a:lnTo>
                          <a:pt x="543" y="122"/>
                        </a:lnTo>
                        <a:lnTo>
                          <a:pt x="546" y="121"/>
                        </a:lnTo>
                        <a:lnTo>
                          <a:pt x="551" y="119"/>
                        </a:lnTo>
                        <a:lnTo>
                          <a:pt x="552" y="117"/>
                        </a:lnTo>
                        <a:lnTo>
                          <a:pt x="553" y="114"/>
                        </a:lnTo>
                        <a:lnTo>
                          <a:pt x="556" y="109"/>
                        </a:lnTo>
                        <a:lnTo>
                          <a:pt x="556" y="103"/>
                        </a:lnTo>
                        <a:lnTo>
                          <a:pt x="556" y="99"/>
                        </a:lnTo>
                        <a:lnTo>
                          <a:pt x="556" y="95"/>
                        </a:lnTo>
                        <a:lnTo>
                          <a:pt x="555" y="92"/>
                        </a:lnTo>
                        <a:lnTo>
                          <a:pt x="553" y="89"/>
                        </a:lnTo>
                        <a:lnTo>
                          <a:pt x="551" y="83"/>
                        </a:lnTo>
                        <a:lnTo>
                          <a:pt x="546" y="74"/>
                        </a:lnTo>
                        <a:lnTo>
                          <a:pt x="538" y="56"/>
                        </a:lnTo>
                        <a:lnTo>
                          <a:pt x="526" y="37"/>
                        </a:lnTo>
                        <a:lnTo>
                          <a:pt x="525" y="34"/>
                        </a:lnTo>
                        <a:lnTo>
                          <a:pt x="523" y="31"/>
                        </a:lnTo>
                        <a:lnTo>
                          <a:pt x="519" y="29"/>
                        </a:lnTo>
                        <a:lnTo>
                          <a:pt x="517" y="28"/>
                        </a:lnTo>
                        <a:lnTo>
                          <a:pt x="514" y="26"/>
                        </a:lnTo>
                        <a:lnTo>
                          <a:pt x="511" y="25"/>
                        </a:lnTo>
                        <a:lnTo>
                          <a:pt x="505" y="25"/>
                        </a:lnTo>
                        <a:lnTo>
                          <a:pt x="463" y="25"/>
                        </a:lnTo>
                        <a:lnTo>
                          <a:pt x="451" y="26"/>
                        </a:lnTo>
                        <a:lnTo>
                          <a:pt x="440" y="26"/>
                        </a:lnTo>
                        <a:lnTo>
                          <a:pt x="429" y="29"/>
                        </a:lnTo>
                        <a:lnTo>
                          <a:pt x="422" y="30"/>
                        </a:lnTo>
                        <a:lnTo>
                          <a:pt x="387" y="0"/>
                        </a:lnTo>
                        <a:lnTo>
                          <a:pt x="398" y="0"/>
                        </a:lnTo>
                        <a:lnTo>
                          <a:pt x="408" y="0"/>
                        </a:lnTo>
                        <a:lnTo>
                          <a:pt x="417" y="0"/>
                        </a:lnTo>
                        <a:lnTo>
                          <a:pt x="426" y="0"/>
                        </a:lnTo>
                        <a:lnTo>
                          <a:pt x="434" y="1"/>
                        </a:lnTo>
                        <a:lnTo>
                          <a:pt x="441" y="1"/>
                        </a:lnTo>
                        <a:lnTo>
                          <a:pt x="451" y="2"/>
                        </a:lnTo>
                        <a:lnTo>
                          <a:pt x="463" y="3"/>
                        </a:lnTo>
                        <a:lnTo>
                          <a:pt x="472" y="3"/>
                        </a:lnTo>
                        <a:lnTo>
                          <a:pt x="478" y="4"/>
                        </a:lnTo>
                        <a:lnTo>
                          <a:pt x="485" y="5"/>
                        </a:lnTo>
                        <a:lnTo>
                          <a:pt x="489" y="6"/>
                        </a:lnTo>
                        <a:lnTo>
                          <a:pt x="497" y="7"/>
                        </a:lnTo>
                        <a:lnTo>
                          <a:pt x="503" y="9"/>
                        </a:lnTo>
                        <a:lnTo>
                          <a:pt x="509" y="10"/>
                        </a:lnTo>
                        <a:lnTo>
                          <a:pt x="514" y="11"/>
                        </a:lnTo>
                        <a:lnTo>
                          <a:pt x="518" y="13"/>
                        </a:lnTo>
                        <a:lnTo>
                          <a:pt x="520" y="15"/>
                        </a:lnTo>
                        <a:lnTo>
                          <a:pt x="524" y="16"/>
                        </a:lnTo>
                        <a:lnTo>
                          <a:pt x="525" y="18"/>
                        </a:lnTo>
                        <a:lnTo>
                          <a:pt x="527" y="19"/>
                        </a:lnTo>
                        <a:lnTo>
                          <a:pt x="528" y="21"/>
                        </a:lnTo>
                        <a:lnTo>
                          <a:pt x="530" y="24"/>
                        </a:lnTo>
                        <a:lnTo>
                          <a:pt x="531" y="25"/>
                        </a:lnTo>
                        <a:lnTo>
                          <a:pt x="542" y="43"/>
                        </a:lnTo>
                        <a:lnTo>
                          <a:pt x="565" y="89"/>
                        </a:lnTo>
                        <a:lnTo>
                          <a:pt x="568" y="95"/>
                        </a:lnTo>
                        <a:lnTo>
                          <a:pt x="571" y="100"/>
                        </a:lnTo>
                        <a:lnTo>
                          <a:pt x="574" y="103"/>
                        </a:lnTo>
                        <a:lnTo>
                          <a:pt x="576" y="107"/>
                        </a:lnTo>
                        <a:lnTo>
                          <a:pt x="578" y="109"/>
                        </a:lnTo>
                        <a:lnTo>
                          <a:pt x="580" y="111"/>
                        </a:lnTo>
                        <a:lnTo>
                          <a:pt x="583" y="112"/>
                        </a:lnTo>
                        <a:lnTo>
                          <a:pt x="588" y="113"/>
                        </a:lnTo>
                        <a:lnTo>
                          <a:pt x="592" y="114"/>
                        </a:lnTo>
                        <a:lnTo>
                          <a:pt x="596" y="114"/>
                        </a:lnTo>
                        <a:lnTo>
                          <a:pt x="600" y="115"/>
                        </a:lnTo>
                        <a:lnTo>
                          <a:pt x="605" y="116"/>
                        </a:lnTo>
                        <a:lnTo>
                          <a:pt x="607" y="116"/>
                        </a:lnTo>
                        <a:lnTo>
                          <a:pt x="610" y="117"/>
                        </a:lnTo>
                        <a:lnTo>
                          <a:pt x="615" y="118"/>
                        </a:lnTo>
                        <a:lnTo>
                          <a:pt x="619" y="118"/>
                        </a:lnTo>
                        <a:lnTo>
                          <a:pt x="625" y="120"/>
                        </a:lnTo>
                        <a:lnTo>
                          <a:pt x="631" y="122"/>
                        </a:lnTo>
                        <a:lnTo>
                          <a:pt x="638" y="125"/>
                        </a:lnTo>
                        <a:lnTo>
                          <a:pt x="640" y="127"/>
                        </a:lnTo>
                        <a:lnTo>
                          <a:pt x="643" y="129"/>
                        </a:lnTo>
                        <a:lnTo>
                          <a:pt x="645" y="131"/>
                        </a:lnTo>
                        <a:lnTo>
                          <a:pt x="647" y="134"/>
                        </a:lnTo>
                        <a:lnTo>
                          <a:pt x="649" y="136"/>
                        </a:lnTo>
                        <a:lnTo>
                          <a:pt x="652" y="138"/>
                        </a:lnTo>
                        <a:lnTo>
                          <a:pt x="655" y="163"/>
                        </a:lnTo>
                        <a:lnTo>
                          <a:pt x="652" y="171"/>
                        </a:lnTo>
                        <a:lnTo>
                          <a:pt x="652" y="176"/>
                        </a:lnTo>
                        <a:lnTo>
                          <a:pt x="651" y="182"/>
                        </a:lnTo>
                        <a:lnTo>
                          <a:pt x="651" y="189"/>
                        </a:lnTo>
                        <a:lnTo>
                          <a:pt x="652" y="196"/>
                        </a:lnTo>
                        <a:lnTo>
                          <a:pt x="639" y="240"/>
                        </a:lnTo>
                        <a:lnTo>
                          <a:pt x="636" y="250"/>
                        </a:lnTo>
                        <a:lnTo>
                          <a:pt x="633" y="255"/>
                        </a:lnTo>
                        <a:lnTo>
                          <a:pt x="632" y="258"/>
                        </a:lnTo>
                        <a:lnTo>
                          <a:pt x="631" y="260"/>
                        </a:lnTo>
                        <a:lnTo>
                          <a:pt x="627" y="264"/>
                        </a:lnTo>
                        <a:lnTo>
                          <a:pt x="623" y="267"/>
                        </a:lnTo>
                        <a:lnTo>
                          <a:pt x="623" y="257"/>
                        </a:lnTo>
                        <a:lnTo>
                          <a:pt x="622" y="250"/>
                        </a:lnTo>
                        <a:lnTo>
                          <a:pt x="622" y="242"/>
                        </a:lnTo>
                        <a:lnTo>
                          <a:pt x="621" y="235"/>
                        </a:lnTo>
                        <a:lnTo>
                          <a:pt x="620" y="228"/>
                        </a:lnTo>
                        <a:lnTo>
                          <a:pt x="619" y="221"/>
                        </a:lnTo>
                        <a:lnTo>
                          <a:pt x="618" y="214"/>
                        </a:lnTo>
                        <a:lnTo>
                          <a:pt x="616" y="208"/>
                        </a:lnTo>
                        <a:lnTo>
                          <a:pt x="613" y="202"/>
                        </a:lnTo>
                        <a:lnTo>
                          <a:pt x="609" y="196"/>
                        </a:lnTo>
                        <a:lnTo>
                          <a:pt x="605" y="194"/>
                        </a:lnTo>
                        <a:lnTo>
                          <a:pt x="603" y="193"/>
                        </a:lnTo>
                        <a:lnTo>
                          <a:pt x="599" y="193"/>
                        </a:lnTo>
                        <a:lnTo>
                          <a:pt x="594" y="194"/>
                        </a:lnTo>
                        <a:lnTo>
                          <a:pt x="591" y="195"/>
                        </a:lnTo>
                        <a:lnTo>
                          <a:pt x="588" y="197"/>
                        </a:lnTo>
                        <a:lnTo>
                          <a:pt x="584" y="200"/>
                        </a:lnTo>
                        <a:lnTo>
                          <a:pt x="582" y="203"/>
                        </a:lnTo>
                        <a:lnTo>
                          <a:pt x="579" y="205"/>
                        </a:lnTo>
                        <a:lnTo>
                          <a:pt x="578" y="209"/>
                        </a:lnTo>
                        <a:lnTo>
                          <a:pt x="576" y="212"/>
                        </a:lnTo>
                        <a:lnTo>
                          <a:pt x="574" y="216"/>
                        </a:lnTo>
                        <a:lnTo>
                          <a:pt x="571" y="220"/>
                        </a:lnTo>
                        <a:lnTo>
                          <a:pt x="569" y="226"/>
                        </a:lnTo>
                        <a:lnTo>
                          <a:pt x="567" y="232"/>
                        </a:lnTo>
                        <a:lnTo>
                          <a:pt x="566" y="237"/>
                        </a:lnTo>
                        <a:lnTo>
                          <a:pt x="565" y="244"/>
                        </a:lnTo>
                        <a:lnTo>
                          <a:pt x="564" y="252"/>
                        </a:lnTo>
                        <a:lnTo>
                          <a:pt x="562" y="259"/>
                        </a:lnTo>
                        <a:lnTo>
                          <a:pt x="559" y="268"/>
                        </a:lnTo>
                        <a:lnTo>
                          <a:pt x="558" y="273"/>
                        </a:lnTo>
                        <a:lnTo>
                          <a:pt x="555" y="279"/>
                        </a:lnTo>
                        <a:lnTo>
                          <a:pt x="553" y="285"/>
                        </a:lnTo>
                        <a:lnTo>
                          <a:pt x="551" y="291"/>
                        </a:lnTo>
                        <a:lnTo>
                          <a:pt x="542" y="291"/>
                        </a:lnTo>
                        <a:lnTo>
                          <a:pt x="327" y="354"/>
                        </a:lnTo>
                        <a:lnTo>
                          <a:pt x="329" y="351"/>
                        </a:lnTo>
                        <a:lnTo>
                          <a:pt x="329" y="345"/>
                        </a:lnTo>
                        <a:lnTo>
                          <a:pt x="329" y="334"/>
                        </a:lnTo>
                        <a:lnTo>
                          <a:pt x="329" y="325"/>
                        </a:lnTo>
                        <a:lnTo>
                          <a:pt x="329" y="315"/>
                        </a:lnTo>
                        <a:lnTo>
                          <a:pt x="327" y="308"/>
                        </a:lnTo>
                        <a:lnTo>
                          <a:pt x="326" y="302"/>
                        </a:lnTo>
                        <a:lnTo>
                          <a:pt x="325" y="294"/>
                        </a:lnTo>
                        <a:lnTo>
                          <a:pt x="324" y="287"/>
                        </a:lnTo>
                        <a:lnTo>
                          <a:pt x="324" y="280"/>
                        </a:lnTo>
                        <a:lnTo>
                          <a:pt x="322" y="272"/>
                        </a:lnTo>
                        <a:lnTo>
                          <a:pt x="320" y="266"/>
                        </a:lnTo>
                        <a:lnTo>
                          <a:pt x="318" y="260"/>
                        </a:lnTo>
                        <a:lnTo>
                          <a:pt x="316" y="255"/>
                        </a:lnTo>
                        <a:lnTo>
                          <a:pt x="313" y="250"/>
                        </a:lnTo>
                        <a:lnTo>
                          <a:pt x="311" y="246"/>
                        </a:lnTo>
                        <a:lnTo>
                          <a:pt x="308" y="242"/>
                        </a:lnTo>
                        <a:lnTo>
                          <a:pt x="304" y="239"/>
                        </a:lnTo>
                        <a:lnTo>
                          <a:pt x="300" y="237"/>
                        </a:lnTo>
                        <a:lnTo>
                          <a:pt x="297" y="235"/>
                        </a:lnTo>
                        <a:lnTo>
                          <a:pt x="293" y="233"/>
                        </a:lnTo>
                        <a:lnTo>
                          <a:pt x="290" y="232"/>
                        </a:lnTo>
                        <a:lnTo>
                          <a:pt x="285" y="232"/>
                        </a:lnTo>
                        <a:lnTo>
                          <a:pt x="281" y="232"/>
                        </a:lnTo>
                        <a:lnTo>
                          <a:pt x="278" y="233"/>
                        </a:lnTo>
                        <a:lnTo>
                          <a:pt x="272" y="235"/>
                        </a:lnTo>
                        <a:lnTo>
                          <a:pt x="269" y="237"/>
                        </a:lnTo>
                        <a:lnTo>
                          <a:pt x="263" y="240"/>
                        </a:lnTo>
                        <a:lnTo>
                          <a:pt x="258" y="244"/>
                        </a:lnTo>
                        <a:lnTo>
                          <a:pt x="255" y="247"/>
                        </a:lnTo>
                        <a:lnTo>
                          <a:pt x="250" y="252"/>
                        </a:lnTo>
                        <a:lnTo>
                          <a:pt x="248" y="256"/>
                        </a:lnTo>
                        <a:lnTo>
                          <a:pt x="244" y="260"/>
                        </a:lnTo>
                        <a:lnTo>
                          <a:pt x="242" y="265"/>
                        </a:lnTo>
                        <a:lnTo>
                          <a:pt x="239" y="271"/>
                        </a:lnTo>
                        <a:lnTo>
                          <a:pt x="235" y="279"/>
                        </a:lnTo>
                        <a:lnTo>
                          <a:pt x="231" y="288"/>
                        </a:lnTo>
                        <a:lnTo>
                          <a:pt x="229" y="296"/>
                        </a:lnTo>
                        <a:lnTo>
                          <a:pt x="226" y="305"/>
                        </a:lnTo>
                        <a:lnTo>
                          <a:pt x="223" y="311"/>
                        </a:lnTo>
                        <a:lnTo>
                          <a:pt x="222" y="319"/>
                        </a:lnTo>
                        <a:lnTo>
                          <a:pt x="219" y="327"/>
                        </a:lnTo>
                        <a:lnTo>
                          <a:pt x="217" y="339"/>
                        </a:lnTo>
                        <a:lnTo>
                          <a:pt x="216" y="347"/>
                        </a:lnTo>
                        <a:lnTo>
                          <a:pt x="214" y="354"/>
                        </a:lnTo>
                        <a:lnTo>
                          <a:pt x="213" y="361"/>
                        </a:lnTo>
                        <a:lnTo>
                          <a:pt x="210" y="365"/>
                        </a:lnTo>
                        <a:lnTo>
                          <a:pt x="209" y="367"/>
                        </a:lnTo>
                        <a:lnTo>
                          <a:pt x="206" y="370"/>
                        </a:lnTo>
                        <a:lnTo>
                          <a:pt x="203" y="372"/>
                        </a:lnTo>
                        <a:lnTo>
                          <a:pt x="198" y="373"/>
                        </a:lnTo>
                        <a:lnTo>
                          <a:pt x="195" y="375"/>
                        </a:lnTo>
                        <a:lnTo>
                          <a:pt x="172" y="376"/>
                        </a:lnTo>
                        <a:lnTo>
                          <a:pt x="170" y="376"/>
                        </a:lnTo>
                        <a:lnTo>
                          <a:pt x="168" y="374"/>
                        </a:lnTo>
                        <a:lnTo>
                          <a:pt x="154" y="317"/>
                        </a:lnTo>
                        <a:lnTo>
                          <a:pt x="157" y="317"/>
                        </a:lnTo>
                        <a:lnTo>
                          <a:pt x="157" y="315"/>
                        </a:lnTo>
                        <a:lnTo>
                          <a:pt x="164" y="269"/>
                        </a:lnTo>
                        <a:lnTo>
                          <a:pt x="117" y="268"/>
                        </a:lnTo>
                        <a:lnTo>
                          <a:pt x="112" y="268"/>
                        </a:lnTo>
                        <a:lnTo>
                          <a:pt x="107" y="267"/>
                        </a:lnTo>
                        <a:lnTo>
                          <a:pt x="101" y="267"/>
                        </a:lnTo>
                        <a:lnTo>
                          <a:pt x="94" y="265"/>
                        </a:lnTo>
                        <a:lnTo>
                          <a:pt x="89" y="264"/>
                        </a:lnTo>
                        <a:lnTo>
                          <a:pt x="83" y="262"/>
                        </a:lnTo>
                        <a:lnTo>
                          <a:pt x="75" y="261"/>
                        </a:lnTo>
                        <a:lnTo>
                          <a:pt x="67" y="259"/>
                        </a:lnTo>
                        <a:lnTo>
                          <a:pt x="59" y="257"/>
                        </a:lnTo>
                        <a:lnTo>
                          <a:pt x="51" y="254"/>
                        </a:lnTo>
                        <a:lnTo>
                          <a:pt x="43" y="251"/>
                        </a:lnTo>
                        <a:lnTo>
                          <a:pt x="33" y="245"/>
                        </a:lnTo>
                        <a:lnTo>
                          <a:pt x="30" y="243"/>
                        </a:lnTo>
                        <a:lnTo>
                          <a:pt x="25" y="241"/>
                        </a:lnTo>
                        <a:lnTo>
                          <a:pt x="21" y="238"/>
                        </a:lnTo>
                        <a:lnTo>
                          <a:pt x="16" y="236"/>
                        </a:lnTo>
                        <a:lnTo>
                          <a:pt x="13" y="234"/>
                        </a:lnTo>
                        <a:lnTo>
                          <a:pt x="10" y="231"/>
                        </a:lnTo>
                        <a:lnTo>
                          <a:pt x="7" y="229"/>
                        </a:lnTo>
                        <a:lnTo>
                          <a:pt x="4" y="226"/>
                        </a:lnTo>
                        <a:lnTo>
                          <a:pt x="2" y="223"/>
                        </a:lnTo>
                        <a:lnTo>
                          <a:pt x="0" y="220"/>
                        </a:lnTo>
                      </a:path>
                    </a:pathLst>
                  </a:custGeom>
                  <a:solidFill>
                    <a:srgbClr val="000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63" name="Freeform 465">
                    <a:extLst>
                      <a:ext uri="{FF2B5EF4-FFF2-40B4-BE49-F238E27FC236}">
                        <a16:creationId xmlns:a16="http://schemas.microsoft.com/office/drawing/2014/main" id="{A8A3BC79-0B7A-445D-A681-646E822DD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01" y="2131"/>
                    <a:ext cx="510" cy="216"/>
                  </a:xfrm>
                  <a:custGeom>
                    <a:avLst/>
                    <a:gdLst>
                      <a:gd name="T0" fmla="*/ 69 w 510"/>
                      <a:gd name="T1" fmla="*/ 79 h 216"/>
                      <a:gd name="T2" fmla="*/ 109 w 510"/>
                      <a:gd name="T3" fmla="*/ 61 h 216"/>
                      <a:gd name="T4" fmla="*/ 120 w 510"/>
                      <a:gd name="T5" fmla="*/ 56 h 216"/>
                      <a:gd name="T6" fmla="*/ 139 w 510"/>
                      <a:gd name="T7" fmla="*/ 54 h 216"/>
                      <a:gd name="T8" fmla="*/ 156 w 510"/>
                      <a:gd name="T9" fmla="*/ 56 h 216"/>
                      <a:gd name="T10" fmla="*/ 296 w 510"/>
                      <a:gd name="T11" fmla="*/ 31 h 216"/>
                      <a:gd name="T12" fmla="*/ 434 w 510"/>
                      <a:gd name="T13" fmla="*/ 8 h 216"/>
                      <a:gd name="T14" fmla="*/ 474 w 510"/>
                      <a:gd name="T15" fmla="*/ 1 h 216"/>
                      <a:gd name="T16" fmla="*/ 501 w 510"/>
                      <a:gd name="T17" fmla="*/ 0 h 216"/>
                      <a:gd name="T18" fmla="*/ 497 w 510"/>
                      <a:gd name="T19" fmla="*/ 7 h 216"/>
                      <a:gd name="T20" fmla="*/ 486 w 510"/>
                      <a:gd name="T21" fmla="*/ 13 h 216"/>
                      <a:gd name="T22" fmla="*/ 476 w 510"/>
                      <a:gd name="T23" fmla="*/ 20 h 216"/>
                      <a:gd name="T24" fmla="*/ 470 w 510"/>
                      <a:gd name="T25" fmla="*/ 26 h 216"/>
                      <a:gd name="T26" fmla="*/ 475 w 510"/>
                      <a:gd name="T27" fmla="*/ 43 h 216"/>
                      <a:gd name="T28" fmla="*/ 480 w 510"/>
                      <a:gd name="T29" fmla="*/ 66 h 216"/>
                      <a:gd name="T30" fmla="*/ 493 w 510"/>
                      <a:gd name="T31" fmla="*/ 85 h 216"/>
                      <a:gd name="T32" fmla="*/ 483 w 510"/>
                      <a:gd name="T33" fmla="*/ 100 h 216"/>
                      <a:gd name="T34" fmla="*/ 477 w 510"/>
                      <a:gd name="T35" fmla="*/ 80 h 216"/>
                      <a:gd name="T36" fmla="*/ 472 w 510"/>
                      <a:gd name="T37" fmla="*/ 50 h 216"/>
                      <a:gd name="T38" fmla="*/ 464 w 510"/>
                      <a:gd name="T39" fmla="*/ 30 h 216"/>
                      <a:gd name="T40" fmla="*/ 450 w 510"/>
                      <a:gd name="T41" fmla="*/ 23 h 216"/>
                      <a:gd name="T42" fmla="*/ 435 w 510"/>
                      <a:gd name="T43" fmla="*/ 30 h 216"/>
                      <a:gd name="T44" fmla="*/ 425 w 510"/>
                      <a:gd name="T45" fmla="*/ 50 h 216"/>
                      <a:gd name="T46" fmla="*/ 420 w 510"/>
                      <a:gd name="T47" fmla="*/ 75 h 216"/>
                      <a:gd name="T48" fmla="*/ 415 w 510"/>
                      <a:gd name="T49" fmla="*/ 104 h 216"/>
                      <a:gd name="T50" fmla="*/ 408 w 510"/>
                      <a:gd name="T51" fmla="*/ 122 h 216"/>
                      <a:gd name="T52" fmla="*/ 183 w 510"/>
                      <a:gd name="T53" fmla="*/ 191 h 216"/>
                      <a:gd name="T54" fmla="*/ 186 w 510"/>
                      <a:gd name="T55" fmla="*/ 137 h 216"/>
                      <a:gd name="T56" fmla="*/ 181 w 510"/>
                      <a:gd name="T57" fmla="*/ 106 h 216"/>
                      <a:gd name="T58" fmla="*/ 170 w 510"/>
                      <a:gd name="T59" fmla="*/ 78 h 216"/>
                      <a:gd name="T60" fmla="*/ 156 w 510"/>
                      <a:gd name="T61" fmla="*/ 65 h 216"/>
                      <a:gd name="T62" fmla="*/ 142 w 510"/>
                      <a:gd name="T63" fmla="*/ 59 h 216"/>
                      <a:gd name="T64" fmla="*/ 127 w 510"/>
                      <a:gd name="T65" fmla="*/ 59 h 216"/>
                      <a:gd name="T66" fmla="*/ 111 w 510"/>
                      <a:gd name="T67" fmla="*/ 67 h 216"/>
                      <a:gd name="T68" fmla="*/ 98 w 510"/>
                      <a:gd name="T69" fmla="*/ 81 h 216"/>
                      <a:gd name="T70" fmla="*/ 84 w 510"/>
                      <a:gd name="T71" fmla="*/ 105 h 216"/>
                      <a:gd name="T72" fmla="*/ 75 w 510"/>
                      <a:gd name="T73" fmla="*/ 139 h 216"/>
                      <a:gd name="T74" fmla="*/ 73 w 510"/>
                      <a:gd name="T75" fmla="*/ 168 h 216"/>
                      <a:gd name="T76" fmla="*/ 72 w 510"/>
                      <a:gd name="T77" fmla="*/ 186 h 216"/>
                      <a:gd name="T78" fmla="*/ 67 w 510"/>
                      <a:gd name="T79" fmla="*/ 204 h 216"/>
                      <a:gd name="T80" fmla="*/ 61 w 510"/>
                      <a:gd name="T81" fmla="*/ 212 h 216"/>
                      <a:gd name="T82" fmla="*/ 49 w 510"/>
                      <a:gd name="T83" fmla="*/ 215 h 216"/>
                      <a:gd name="T84" fmla="*/ 33 w 510"/>
                      <a:gd name="T85" fmla="*/ 215 h 216"/>
                      <a:gd name="T86" fmla="*/ 18 w 510"/>
                      <a:gd name="T87" fmla="*/ 109 h 21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10" h="216">
                        <a:moveTo>
                          <a:pt x="18" y="109"/>
                        </a:moveTo>
                        <a:lnTo>
                          <a:pt x="62" y="84"/>
                        </a:lnTo>
                        <a:lnTo>
                          <a:pt x="69" y="79"/>
                        </a:lnTo>
                        <a:lnTo>
                          <a:pt x="86" y="71"/>
                        </a:lnTo>
                        <a:lnTo>
                          <a:pt x="98" y="67"/>
                        </a:lnTo>
                        <a:lnTo>
                          <a:pt x="109" y="61"/>
                        </a:lnTo>
                        <a:lnTo>
                          <a:pt x="114" y="59"/>
                        </a:lnTo>
                        <a:lnTo>
                          <a:pt x="117" y="57"/>
                        </a:lnTo>
                        <a:lnTo>
                          <a:pt x="120" y="56"/>
                        </a:lnTo>
                        <a:lnTo>
                          <a:pt x="127" y="54"/>
                        </a:lnTo>
                        <a:lnTo>
                          <a:pt x="133" y="54"/>
                        </a:lnTo>
                        <a:lnTo>
                          <a:pt x="139" y="54"/>
                        </a:lnTo>
                        <a:lnTo>
                          <a:pt x="144" y="54"/>
                        </a:lnTo>
                        <a:lnTo>
                          <a:pt x="152" y="55"/>
                        </a:lnTo>
                        <a:lnTo>
                          <a:pt x="156" y="56"/>
                        </a:lnTo>
                        <a:lnTo>
                          <a:pt x="162" y="56"/>
                        </a:lnTo>
                        <a:lnTo>
                          <a:pt x="248" y="40"/>
                        </a:lnTo>
                        <a:lnTo>
                          <a:pt x="296" y="31"/>
                        </a:lnTo>
                        <a:lnTo>
                          <a:pt x="347" y="21"/>
                        </a:lnTo>
                        <a:lnTo>
                          <a:pt x="410" y="11"/>
                        </a:lnTo>
                        <a:lnTo>
                          <a:pt x="434" y="8"/>
                        </a:lnTo>
                        <a:lnTo>
                          <a:pt x="451" y="5"/>
                        </a:lnTo>
                        <a:lnTo>
                          <a:pt x="461" y="4"/>
                        </a:lnTo>
                        <a:lnTo>
                          <a:pt x="474" y="1"/>
                        </a:lnTo>
                        <a:lnTo>
                          <a:pt x="484" y="0"/>
                        </a:lnTo>
                        <a:lnTo>
                          <a:pt x="496" y="0"/>
                        </a:lnTo>
                        <a:lnTo>
                          <a:pt x="501" y="0"/>
                        </a:lnTo>
                        <a:lnTo>
                          <a:pt x="509" y="4"/>
                        </a:lnTo>
                        <a:lnTo>
                          <a:pt x="503" y="5"/>
                        </a:lnTo>
                        <a:lnTo>
                          <a:pt x="497" y="7"/>
                        </a:lnTo>
                        <a:lnTo>
                          <a:pt x="492" y="10"/>
                        </a:lnTo>
                        <a:lnTo>
                          <a:pt x="487" y="12"/>
                        </a:lnTo>
                        <a:lnTo>
                          <a:pt x="486" y="13"/>
                        </a:lnTo>
                        <a:lnTo>
                          <a:pt x="483" y="16"/>
                        </a:lnTo>
                        <a:lnTo>
                          <a:pt x="480" y="18"/>
                        </a:lnTo>
                        <a:lnTo>
                          <a:pt x="476" y="20"/>
                        </a:lnTo>
                        <a:lnTo>
                          <a:pt x="473" y="20"/>
                        </a:lnTo>
                        <a:lnTo>
                          <a:pt x="467" y="20"/>
                        </a:lnTo>
                        <a:lnTo>
                          <a:pt x="470" y="26"/>
                        </a:lnTo>
                        <a:lnTo>
                          <a:pt x="472" y="30"/>
                        </a:lnTo>
                        <a:lnTo>
                          <a:pt x="473" y="35"/>
                        </a:lnTo>
                        <a:lnTo>
                          <a:pt x="475" y="43"/>
                        </a:lnTo>
                        <a:lnTo>
                          <a:pt x="476" y="54"/>
                        </a:lnTo>
                        <a:lnTo>
                          <a:pt x="477" y="62"/>
                        </a:lnTo>
                        <a:lnTo>
                          <a:pt x="480" y="66"/>
                        </a:lnTo>
                        <a:lnTo>
                          <a:pt x="484" y="69"/>
                        </a:lnTo>
                        <a:lnTo>
                          <a:pt x="494" y="76"/>
                        </a:lnTo>
                        <a:lnTo>
                          <a:pt x="493" y="85"/>
                        </a:lnTo>
                        <a:lnTo>
                          <a:pt x="489" y="91"/>
                        </a:lnTo>
                        <a:lnTo>
                          <a:pt x="487" y="96"/>
                        </a:lnTo>
                        <a:lnTo>
                          <a:pt x="483" y="100"/>
                        </a:lnTo>
                        <a:lnTo>
                          <a:pt x="479" y="105"/>
                        </a:lnTo>
                        <a:lnTo>
                          <a:pt x="479" y="93"/>
                        </a:lnTo>
                        <a:lnTo>
                          <a:pt x="477" y="80"/>
                        </a:lnTo>
                        <a:lnTo>
                          <a:pt x="476" y="69"/>
                        </a:lnTo>
                        <a:lnTo>
                          <a:pt x="473" y="59"/>
                        </a:lnTo>
                        <a:lnTo>
                          <a:pt x="472" y="50"/>
                        </a:lnTo>
                        <a:lnTo>
                          <a:pt x="469" y="43"/>
                        </a:lnTo>
                        <a:lnTo>
                          <a:pt x="467" y="36"/>
                        </a:lnTo>
                        <a:lnTo>
                          <a:pt x="464" y="30"/>
                        </a:lnTo>
                        <a:lnTo>
                          <a:pt x="460" y="26"/>
                        </a:lnTo>
                        <a:lnTo>
                          <a:pt x="455" y="24"/>
                        </a:lnTo>
                        <a:lnTo>
                          <a:pt x="450" y="23"/>
                        </a:lnTo>
                        <a:lnTo>
                          <a:pt x="446" y="24"/>
                        </a:lnTo>
                        <a:lnTo>
                          <a:pt x="441" y="26"/>
                        </a:lnTo>
                        <a:lnTo>
                          <a:pt x="435" y="30"/>
                        </a:lnTo>
                        <a:lnTo>
                          <a:pt x="432" y="35"/>
                        </a:lnTo>
                        <a:lnTo>
                          <a:pt x="428" y="43"/>
                        </a:lnTo>
                        <a:lnTo>
                          <a:pt x="425" y="50"/>
                        </a:lnTo>
                        <a:lnTo>
                          <a:pt x="422" y="59"/>
                        </a:lnTo>
                        <a:lnTo>
                          <a:pt x="421" y="66"/>
                        </a:lnTo>
                        <a:lnTo>
                          <a:pt x="420" y="75"/>
                        </a:lnTo>
                        <a:lnTo>
                          <a:pt x="419" y="84"/>
                        </a:lnTo>
                        <a:lnTo>
                          <a:pt x="418" y="94"/>
                        </a:lnTo>
                        <a:lnTo>
                          <a:pt x="415" y="104"/>
                        </a:lnTo>
                        <a:lnTo>
                          <a:pt x="413" y="111"/>
                        </a:lnTo>
                        <a:lnTo>
                          <a:pt x="410" y="117"/>
                        </a:lnTo>
                        <a:lnTo>
                          <a:pt x="408" y="122"/>
                        </a:lnTo>
                        <a:lnTo>
                          <a:pt x="406" y="129"/>
                        </a:lnTo>
                        <a:lnTo>
                          <a:pt x="396" y="131"/>
                        </a:lnTo>
                        <a:lnTo>
                          <a:pt x="183" y="191"/>
                        </a:lnTo>
                        <a:lnTo>
                          <a:pt x="184" y="165"/>
                        </a:lnTo>
                        <a:lnTo>
                          <a:pt x="186" y="148"/>
                        </a:lnTo>
                        <a:lnTo>
                          <a:pt x="186" y="137"/>
                        </a:lnTo>
                        <a:lnTo>
                          <a:pt x="186" y="127"/>
                        </a:lnTo>
                        <a:lnTo>
                          <a:pt x="183" y="117"/>
                        </a:lnTo>
                        <a:lnTo>
                          <a:pt x="181" y="106"/>
                        </a:lnTo>
                        <a:lnTo>
                          <a:pt x="178" y="95"/>
                        </a:lnTo>
                        <a:lnTo>
                          <a:pt x="175" y="86"/>
                        </a:lnTo>
                        <a:lnTo>
                          <a:pt x="170" y="78"/>
                        </a:lnTo>
                        <a:lnTo>
                          <a:pt x="166" y="71"/>
                        </a:lnTo>
                        <a:lnTo>
                          <a:pt x="160" y="67"/>
                        </a:lnTo>
                        <a:lnTo>
                          <a:pt x="156" y="65"/>
                        </a:lnTo>
                        <a:lnTo>
                          <a:pt x="153" y="62"/>
                        </a:lnTo>
                        <a:lnTo>
                          <a:pt x="148" y="61"/>
                        </a:lnTo>
                        <a:lnTo>
                          <a:pt x="142" y="59"/>
                        </a:lnTo>
                        <a:lnTo>
                          <a:pt x="137" y="58"/>
                        </a:lnTo>
                        <a:lnTo>
                          <a:pt x="133" y="58"/>
                        </a:lnTo>
                        <a:lnTo>
                          <a:pt x="127" y="59"/>
                        </a:lnTo>
                        <a:lnTo>
                          <a:pt x="120" y="62"/>
                        </a:lnTo>
                        <a:lnTo>
                          <a:pt x="115" y="64"/>
                        </a:lnTo>
                        <a:lnTo>
                          <a:pt x="111" y="67"/>
                        </a:lnTo>
                        <a:lnTo>
                          <a:pt x="105" y="70"/>
                        </a:lnTo>
                        <a:lnTo>
                          <a:pt x="101" y="75"/>
                        </a:lnTo>
                        <a:lnTo>
                          <a:pt x="98" y="81"/>
                        </a:lnTo>
                        <a:lnTo>
                          <a:pt x="92" y="88"/>
                        </a:lnTo>
                        <a:lnTo>
                          <a:pt x="88" y="96"/>
                        </a:lnTo>
                        <a:lnTo>
                          <a:pt x="84" y="105"/>
                        </a:lnTo>
                        <a:lnTo>
                          <a:pt x="80" y="116"/>
                        </a:lnTo>
                        <a:lnTo>
                          <a:pt x="77" y="125"/>
                        </a:lnTo>
                        <a:lnTo>
                          <a:pt x="75" y="139"/>
                        </a:lnTo>
                        <a:lnTo>
                          <a:pt x="73" y="151"/>
                        </a:lnTo>
                        <a:lnTo>
                          <a:pt x="72" y="162"/>
                        </a:lnTo>
                        <a:lnTo>
                          <a:pt x="73" y="168"/>
                        </a:lnTo>
                        <a:lnTo>
                          <a:pt x="73" y="175"/>
                        </a:lnTo>
                        <a:lnTo>
                          <a:pt x="73" y="180"/>
                        </a:lnTo>
                        <a:lnTo>
                          <a:pt x="72" y="186"/>
                        </a:lnTo>
                        <a:lnTo>
                          <a:pt x="69" y="194"/>
                        </a:lnTo>
                        <a:lnTo>
                          <a:pt x="68" y="202"/>
                        </a:lnTo>
                        <a:lnTo>
                          <a:pt x="67" y="204"/>
                        </a:lnTo>
                        <a:lnTo>
                          <a:pt x="65" y="207"/>
                        </a:lnTo>
                        <a:lnTo>
                          <a:pt x="63" y="210"/>
                        </a:lnTo>
                        <a:lnTo>
                          <a:pt x="61" y="212"/>
                        </a:lnTo>
                        <a:lnTo>
                          <a:pt x="56" y="213"/>
                        </a:lnTo>
                        <a:lnTo>
                          <a:pt x="53" y="214"/>
                        </a:lnTo>
                        <a:lnTo>
                          <a:pt x="49" y="215"/>
                        </a:lnTo>
                        <a:lnTo>
                          <a:pt x="47" y="215"/>
                        </a:lnTo>
                        <a:lnTo>
                          <a:pt x="41" y="215"/>
                        </a:lnTo>
                        <a:lnTo>
                          <a:pt x="33" y="215"/>
                        </a:lnTo>
                        <a:lnTo>
                          <a:pt x="24" y="214"/>
                        </a:lnTo>
                        <a:lnTo>
                          <a:pt x="0" y="188"/>
                        </a:lnTo>
                        <a:lnTo>
                          <a:pt x="18" y="109"/>
                        </a:lnTo>
                      </a:path>
                    </a:pathLst>
                  </a:custGeom>
                  <a:solidFill>
                    <a:srgbClr val="000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64" name="Freeform 466">
                    <a:extLst>
                      <a:ext uri="{FF2B5EF4-FFF2-40B4-BE49-F238E27FC236}">
                        <a16:creationId xmlns:a16="http://schemas.microsoft.com/office/drawing/2014/main" id="{147CEC8E-543B-4309-9ECE-E7FB582169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5" y="2092"/>
                    <a:ext cx="361" cy="143"/>
                  </a:xfrm>
                  <a:custGeom>
                    <a:avLst/>
                    <a:gdLst>
                      <a:gd name="T0" fmla="*/ 0 w 361"/>
                      <a:gd name="T1" fmla="*/ 93 h 143"/>
                      <a:gd name="T2" fmla="*/ 1 w 361"/>
                      <a:gd name="T3" fmla="*/ 87 h 143"/>
                      <a:gd name="T4" fmla="*/ 3 w 361"/>
                      <a:gd name="T5" fmla="*/ 83 h 143"/>
                      <a:gd name="T6" fmla="*/ 17 w 361"/>
                      <a:gd name="T7" fmla="*/ 73 h 143"/>
                      <a:gd name="T8" fmla="*/ 30 w 361"/>
                      <a:gd name="T9" fmla="*/ 65 h 143"/>
                      <a:gd name="T10" fmla="*/ 42 w 361"/>
                      <a:gd name="T11" fmla="*/ 58 h 143"/>
                      <a:gd name="T12" fmla="*/ 73 w 361"/>
                      <a:gd name="T13" fmla="*/ 42 h 143"/>
                      <a:gd name="T14" fmla="*/ 90 w 361"/>
                      <a:gd name="T15" fmla="*/ 34 h 143"/>
                      <a:gd name="T16" fmla="*/ 103 w 361"/>
                      <a:gd name="T17" fmla="*/ 28 h 143"/>
                      <a:gd name="T18" fmla="*/ 127 w 361"/>
                      <a:gd name="T19" fmla="*/ 21 h 143"/>
                      <a:gd name="T20" fmla="*/ 156 w 361"/>
                      <a:gd name="T21" fmla="*/ 11 h 143"/>
                      <a:gd name="T22" fmla="*/ 172 w 361"/>
                      <a:gd name="T23" fmla="*/ 7 h 143"/>
                      <a:gd name="T24" fmla="*/ 181 w 361"/>
                      <a:gd name="T25" fmla="*/ 5 h 143"/>
                      <a:gd name="T26" fmla="*/ 193 w 361"/>
                      <a:gd name="T27" fmla="*/ 3 h 143"/>
                      <a:gd name="T28" fmla="*/ 198 w 361"/>
                      <a:gd name="T29" fmla="*/ 0 h 143"/>
                      <a:gd name="T30" fmla="*/ 205 w 361"/>
                      <a:gd name="T31" fmla="*/ 2 h 143"/>
                      <a:gd name="T32" fmla="*/ 298 w 361"/>
                      <a:gd name="T33" fmla="*/ 10 h 143"/>
                      <a:gd name="T34" fmla="*/ 318 w 361"/>
                      <a:gd name="T35" fmla="*/ 13 h 143"/>
                      <a:gd name="T36" fmla="*/ 333 w 361"/>
                      <a:gd name="T37" fmla="*/ 16 h 143"/>
                      <a:gd name="T38" fmla="*/ 346 w 361"/>
                      <a:gd name="T39" fmla="*/ 19 h 143"/>
                      <a:gd name="T40" fmla="*/ 357 w 361"/>
                      <a:gd name="T41" fmla="*/ 19 h 143"/>
                      <a:gd name="T42" fmla="*/ 356 w 361"/>
                      <a:gd name="T43" fmla="*/ 25 h 143"/>
                      <a:gd name="T44" fmla="*/ 332 w 361"/>
                      <a:gd name="T45" fmla="*/ 32 h 143"/>
                      <a:gd name="T46" fmla="*/ 289 w 361"/>
                      <a:gd name="T47" fmla="*/ 44 h 143"/>
                      <a:gd name="T48" fmla="*/ 265 w 361"/>
                      <a:gd name="T49" fmla="*/ 51 h 143"/>
                      <a:gd name="T50" fmla="*/ 235 w 361"/>
                      <a:gd name="T51" fmla="*/ 62 h 143"/>
                      <a:gd name="T52" fmla="*/ 212 w 361"/>
                      <a:gd name="T53" fmla="*/ 73 h 143"/>
                      <a:gd name="T54" fmla="*/ 178 w 361"/>
                      <a:gd name="T55" fmla="*/ 92 h 143"/>
                      <a:gd name="T56" fmla="*/ 141 w 361"/>
                      <a:gd name="T57" fmla="*/ 115 h 143"/>
                      <a:gd name="T58" fmla="*/ 116 w 361"/>
                      <a:gd name="T59" fmla="*/ 142 h 143"/>
                      <a:gd name="T60" fmla="*/ 106 w 361"/>
                      <a:gd name="T61" fmla="*/ 141 h 143"/>
                      <a:gd name="T62" fmla="*/ 93 w 361"/>
                      <a:gd name="T63" fmla="*/ 139 h 143"/>
                      <a:gd name="T64" fmla="*/ 82 w 361"/>
                      <a:gd name="T65" fmla="*/ 136 h 143"/>
                      <a:gd name="T66" fmla="*/ 66 w 361"/>
                      <a:gd name="T67" fmla="*/ 133 h 143"/>
                      <a:gd name="T68" fmla="*/ 51 w 361"/>
                      <a:gd name="T69" fmla="*/ 128 h 143"/>
                      <a:gd name="T70" fmla="*/ 34 w 361"/>
                      <a:gd name="T71" fmla="*/ 119 h 143"/>
                      <a:gd name="T72" fmla="*/ 25 w 361"/>
                      <a:gd name="T73" fmla="*/ 115 h 143"/>
                      <a:gd name="T74" fmla="*/ 16 w 361"/>
                      <a:gd name="T75" fmla="*/ 111 h 143"/>
                      <a:gd name="T76" fmla="*/ 10 w 361"/>
                      <a:gd name="T77" fmla="*/ 106 h 143"/>
                      <a:gd name="T78" fmla="*/ 4 w 361"/>
                      <a:gd name="T79" fmla="*/ 101 h 143"/>
                      <a:gd name="T80" fmla="*/ 0 w 361"/>
                      <a:gd name="T81" fmla="*/ 96 h 14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361" h="143">
                        <a:moveTo>
                          <a:pt x="0" y="96"/>
                        </a:moveTo>
                        <a:lnTo>
                          <a:pt x="0" y="93"/>
                        </a:lnTo>
                        <a:lnTo>
                          <a:pt x="0" y="90"/>
                        </a:lnTo>
                        <a:lnTo>
                          <a:pt x="1" y="87"/>
                        </a:lnTo>
                        <a:lnTo>
                          <a:pt x="2" y="85"/>
                        </a:lnTo>
                        <a:lnTo>
                          <a:pt x="3" y="83"/>
                        </a:lnTo>
                        <a:lnTo>
                          <a:pt x="7" y="81"/>
                        </a:lnTo>
                        <a:lnTo>
                          <a:pt x="17" y="73"/>
                        </a:lnTo>
                        <a:lnTo>
                          <a:pt x="24" y="68"/>
                        </a:lnTo>
                        <a:lnTo>
                          <a:pt x="30" y="65"/>
                        </a:lnTo>
                        <a:lnTo>
                          <a:pt x="37" y="62"/>
                        </a:lnTo>
                        <a:lnTo>
                          <a:pt x="42" y="58"/>
                        </a:lnTo>
                        <a:lnTo>
                          <a:pt x="50" y="54"/>
                        </a:lnTo>
                        <a:lnTo>
                          <a:pt x="73" y="42"/>
                        </a:lnTo>
                        <a:lnTo>
                          <a:pt x="81" y="37"/>
                        </a:lnTo>
                        <a:lnTo>
                          <a:pt x="90" y="34"/>
                        </a:lnTo>
                        <a:lnTo>
                          <a:pt x="96" y="31"/>
                        </a:lnTo>
                        <a:lnTo>
                          <a:pt x="103" y="28"/>
                        </a:lnTo>
                        <a:lnTo>
                          <a:pt x="117" y="24"/>
                        </a:lnTo>
                        <a:lnTo>
                          <a:pt x="127" y="21"/>
                        </a:lnTo>
                        <a:lnTo>
                          <a:pt x="138" y="17"/>
                        </a:lnTo>
                        <a:lnTo>
                          <a:pt x="156" y="11"/>
                        </a:lnTo>
                        <a:lnTo>
                          <a:pt x="165" y="9"/>
                        </a:lnTo>
                        <a:lnTo>
                          <a:pt x="172" y="7"/>
                        </a:lnTo>
                        <a:lnTo>
                          <a:pt x="177" y="6"/>
                        </a:lnTo>
                        <a:lnTo>
                          <a:pt x="181" y="5"/>
                        </a:lnTo>
                        <a:lnTo>
                          <a:pt x="186" y="4"/>
                        </a:lnTo>
                        <a:lnTo>
                          <a:pt x="193" y="3"/>
                        </a:lnTo>
                        <a:lnTo>
                          <a:pt x="196" y="2"/>
                        </a:lnTo>
                        <a:lnTo>
                          <a:pt x="198" y="0"/>
                        </a:lnTo>
                        <a:lnTo>
                          <a:pt x="202" y="2"/>
                        </a:lnTo>
                        <a:lnTo>
                          <a:pt x="205" y="2"/>
                        </a:lnTo>
                        <a:lnTo>
                          <a:pt x="287" y="9"/>
                        </a:lnTo>
                        <a:lnTo>
                          <a:pt x="298" y="10"/>
                        </a:lnTo>
                        <a:lnTo>
                          <a:pt x="309" y="12"/>
                        </a:lnTo>
                        <a:lnTo>
                          <a:pt x="318" y="13"/>
                        </a:lnTo>
                        <a:lnTo>
                          <a:pt x="325" y="14"/>
                        </a:lnTo>
                        <a:lnTo>
                          <a:pt x="333" y="16"/>
                        </a:lnTo>
                        <a:lnTo>
                          <a:pt x="338" y="17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7" y="19"/>
                        </a:lnTo>
                        <a:lnTo>
                          <a:pt x="360" y="19"/>
                        </a:lnTo>
                        <a:lnTo>
                          <a:pt x="356" y="25"/>
                        </a:lnTo>
                        <a:lnTo>
                          <a:pt x="352" y="27"/>
                        </a:lnTo>
                        <a:lnTo>
                          <a:pt x="332" y="32"/>
                        </a:lnTo>
                        <a:lnTo>
                          <a:pt x="310" y="38"/>
                        </a:lnTo>
                        <a:lnTo>
                          <a:pt x="289" y="44"/>
                        </a:lnTo>
                        <a:lnTo>
                          <a:pt x="276" y="47"/>
                        </a:lnTo>
                        <a:lnTo>
                          <a:pt x="265" y="51"/>
                        </a:lnTo>
                        <a:lnTo>
                          <a:pt x="247" y="57"/>
                        </a:lnTo>
                        <a:lnTo>
                          <a:pt x="235" y="62"/>
                        </a:lnTo>
                        <a:lnTo>
                          <a:pt x="225" y="66"/>
                        </a:lnTo>
                        <a:lnTo>
                          <a:pt x="212" y="73"/>
                        </a:lnTo>
                        <a:lnTo>
                          <a:pt x="193" y="83"/>
                        </a:lnTo>
                        <a:lnTo>
                          <a:pt x="178" y="92"/>
                        </a:lnTo>
                        <a:lnTo>
                          <a:pt x="150" y="109"/>
                        </a:lnTo>
                        <a:lnTo>
                          <a:pt x="141" y="115"/>
                        </a:lnTo>
                        <a:lnTo>
                          <a:pt x="132" y="122"/>
                        </a:lnTo>
                        <a:lnTo>
                          <a:pt x="116" y="142"/>
                        </a:lnTo>
                        <a:lnTo>
                          <a:pt x="111" y="142"/>
                        </a:lnTo>
                        <a:lnTo>
                          <a:pt x="106" y="141"/>
                        </a:lnTo>
                        <a:lnTo>
                          <a:pt x="100" y="140"/>
                        </a:lnTo>
                        <a:lnTo>
                          <a:pt x="93" y="139"/>
                        </a:lnTo>
                        <a:lnTo>
                          <a:pt x="88" y="138"/>
                        </a:lnTo>
                        <a:lnTo>
                          <a:pt x="82" y="136"/>
                        </a:lnTo>
                        <a:lnTo>
                          <a:pt x="74" y="134"/>
                        </a:lnTo>
                        <a:lnTo>
                          <a:pt x="66" y="133"/>
                        </a:lnTo>
                        <a:lnTo>
                          <a:pt x="60" y="130"/>
                        </a:lnTo>
                        <a:lnTo>
                          <a:pt x="51" y="128"/>
                        </a:lnTo>
                        <a:lnTo>
                          <a:pt x="44" y="125"/>
                        </a:lnTo>
                        <a:lnTo>
                          <a:pt x="34" y="119"/>
                        </a:lnTo>
                        <a:lnTo>
                          <a:pt x="29" y="117"/>
                        </a:lnTo>
                        <a:lnTo>
                          <a:pt x="25" y="115"/>
                        </a:lnTo>
                        <a:lnTo>
                          <a:pt x="22" y="113"/>
                        </a:lnTo>
                        <a:lnTo>
                          <a:pt x="16" y="111"/>
                        </a:lnTo>
                        <a:lnTo>
                          <a:pt x="13" y="108"/>
                        </a:lnTo>
                        <a:lnTo>
                          <a:pt x="10" y="106"/>
                        </a:lnTo>
                        <a:lnTo>
                          <a:pt x="7" y="104"/>
                        </a:lnTo>
                        <a:lnTo>
                          <a:pt x="4" y="101"/>
                        </a:lnTo>
                        <a:lnTo>
                          <a:pt x="3" y="98"/>
                        </a:lnTo>
                        <a:lnTo>
                          <a:pt x="0" y="96"/>
                        </a:lnTo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4337" name="Group 491">
                <a:extLst>
                  <a:ext uri="{FF2B5EF4-FFF2-40B4-BE49-F238E27FC236}">
                    <a16:creationId xmlns:a16="http://schemas.microsoft.com/office/drawing/2014/main" id="{DE4ABF7C-C23E-48CF-B99F-604941A880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" y="2077"/>
                <a:ext cx="386" cy="221"/>
                <a:chOff x="5554" y="2077"/>
                <a:chExt cx="386" cy="221"/>
              </a:xfrm>
            </p:grpSpPr>
            <p:grpSp>
              <p:nvGrpSpPr>
                <p:cNvPr id="94338" name="Group 471">
                  <a:extLst>
                    <a:ext uri="{FF2B5EF4-FFF2-40B4-BE49-F238E27FC236}">
                      <a16:creationId xmlns:a16="http://schemas.microsoft.com/office/drawing/2014/main" id="{B7FE29CD-F3B8-41B9-AD1D-B0B6843F95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4" y="2242"/>
                  <a:ext cx="18" cy="17"/>
                  <a:chOff x="5554" y="2242"/>
                  <a:chExt cx="18" cy="17"/>
                </a:xfrm>
              </p:grpSpPr>
              <p:sp>
                <p:nvSpPr>
                  <p:cNvPr id="94358" name="Freeform 469">
                    <a:extLst>
                      <a:ext uri="{FF2B5EF4-FFF2-40B4-BE49-F238E27FC236}">
                        <a16:creationId xmlns:a16="http://schemas.microsoft.com/office/drawing/2014/main" id="{4129CBCC-E7F6-42DE-BDBA-11549675F3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4" y="2242"/>
                    <a:ext cx="18" cy="17"/>
                  </a:xfrm>
                  <a:custGeom>
                    <a:avLst/>
                    <a:gdLst>
                      <a:gd name="T0" fmla="*/ 0 w 18"/>
                      <a:gd name="T1" fmla="*/ 4 h 17"/>
                      <a:gd name="T2" fmla="*/ 15 w 18"/>
                      <a:gd name="T3" fmla="*/ 0 h 17"/>
                      <a:gd name="T4" fmla="*/ 17 w 18"/>
                      <a:gd name="T5" fmla="*/ 0 h 17"/>
                      <a:gd name="T6" fmla="*/ 0 w 18"/>
                      <a:gd name="T7" fmla="*/ 4 h 17"/>
                      <a:gd name="T8" fmla="*/ 0 w 18"/>
                      <a:gd name="T9" fmla="*/ 16 h 17"/>
                      <a:gd name="T10" fmla="*/ 0 w 18"/>
                      <a:gd name="T11" fmla="*/ 14 h 17"/>
                      <a:gd name="T12" fmla="*/ 0 w 18"/>
                      <a:gd name="T13" fmla="*/ 4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8" h="17">
                        <a:moveTo>
                          <a:pt x="0" y="4"/>
                        </a:move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9" name="Freeform 470">
                    <a:extLst>
                      <a:ext uri="{FF2B5EF4-FFF2-40B4-BE49-F238E27FC236}">
                        <a16:creationId xmlns:a16="http://schemas.microsoft.com/office/drawing/2014/main" id="{C0030B19-DB2B-44B4-A7FF-968ACC0AC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4" y="2242"/>
                    <a:ext cx="18" cy="17"/>
                  </a:xfrm>
                  <a:custGeom>
                    <a:avLst/>
                    <a:gdLst>
                      <a:gd name="T0" fmla="*/ 0 w 18"/>
                      <a:gd name="T1" fmla="*/ 4 h 17"/>
                      <a:gd name="T2" fmla="*/ 17 w 18"/>
                      <a:gd name="T3" fmla="*/ 0 h 17"/>
                      <a:gd name="T4" fmla="*/ 17 w 18"/>
                      <a:gd name="T5" fmla="*/ 10 h 17"/>
                      <a:gd name="T6" fmla="*/ 0 w 18"/>
                      <a:gd name="T7" fmla="*/ 16 h 17"/>
                      <a:gd name="T8" fmla="*/ 0 w 18"/>
                      <a:gd name="T9" fmla="*/ 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" h="17">
                        <a:moveTo>
                          <a:pt x="0" y="4"/>
                        </a:moveTo>
                        <a:lnTo>
                          <a:pt x="17" y="0"/>
                        </a:lnTo>
                        <a:lnTo>
                          <a:pt x="17" y="10"/>
                        </a:lnTo>
                        <a:lnTo>
                          <a:pt x="0" y="16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39" name="Group 490">
                  <a:extLst>
                    <a:ext uri="{FF2B5EF4-FFF2-40B4-BE49-F238E27FC236}">
                      <a16:creationId xmlns:a16="http://schemas.microsoft.com/office/drawing/2014/main" id="{D66C0A8B-FA1A-42DD-B67E-D11E030BFE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20" y="2077"/>
                  <a:ext cx="220" cy="221"/>
                  <a:chOff x="5720" y="2077"/>
                  <a:chExt cx="220" cy="221"/>
                </a:xfrm>
              </p:grpSpPr>
              <p:grpSp>
                <p:nvGrpSpPr>
                  <p:cNvPr id="94340" name="Group 479">
                    <a:extLst>
                      <a:ext uri="{FF2B5EF4-FFF2-40B4-BE49-F238E27FC236}">
                        <a16:creationId xmlns:a16="http://schemas.microsoft.com/office/drawing/2014/main" id="{1A08AC87-F4F8-43E9-8E8F-B8E8941CFA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45" y="2077"/>
                    <a:ext cx="38" cy="58"/>
                    <a:chOff x="5745" y="2077"/>
                    <a:chExt cx="38" cy="58"/>
                  </a:xfrm>
                </p:grpSpPr>
                <p:sp>
                  <p:nvSpPr>
                    <p:cNvPr id="94351" name="Freeform 472">
                      <a:extLst>
                        <a:ext uri="{FF2B5EF4-FFF2-40B4-BE49-F238E27FC236}">
                          <a16:creationId xmlns:a16="http://schemas.microsoft.com/office/drawing/2014/main" id="{B0B20E06-2E43-429A-85E1-EC3C63EFDB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50" y="2112"/>
                      <a:ext cx="33" cy="22"/>
                    </a:xfrm>
                    <a:custGeom>
                      <a:avLst/>
                      <a:gdLst>
                        <a:gd name="T0" fmla="*/ 0 w 33"/>
                        <a:gd name="T1" fmla="*/ 21 h 22"/>
                        <a:gd name="T2" fmla="*/ 5 w 33"/>
                        <a:gd name="T3" fmla="*/ 20 h 22"/>
                        <a:gd name="T4" fmla="*/ 9 w 33"/>
                        <a:gd name="T5" fmla="*/ 17 h 22"/>
                        <a:gd name="T6" fmla="*/ 14 w 33"/>
                        <a:gd name="T7" fmla="*/ 14 h 22"/>
                        <a:gd name="T8" fmla="*/ 19 w 33"/>
                        <a:gd name="T9" fmla="*/ 13 h 22"/>
                        <a:gd name="T10" fmla="*/ 20 w 33"/>
                        <a:gd name="T11" fmla="*/ 13 h 22"/>
                        <a:gd name="T12" fmla="*/ 23 w 33"/>
                        <a:gd name="T13" fmla="*/ 14 h 22"/>
                        <a:gd name="T14" fmla="*/ 27 w 33"/>
                        <a:gd name="T15" fmla="*/ 17 h 22"/>
                        <a:gd name="T16" fmla="*/ 31 w 33"/>
                        <a:gd name="T17" fmla="*/ 18 h 22"/>
                        <a:gd name="T18" fmla="*/ 31 w 33"/>
                        <a:gd name="T19" fmla="*/ 17 h 22"/>
                        <a:gd name="T20" fmla="*/ 32 w 33"/>
                        <a:gd name="T21" fmla="*/ 16 h 22"/>
                        <a:gd name="T22" fmla="*/ 32 w 33"/>
                        <a:gd name="T23" fmla="*/ 12 h 22"/>
                        <a:gd name="T24" fmla="*/ 31 w 33"/>
                        <a:gd name="T25" fmla="*/ 10 h 22"/>
                        <a:gd name="T26" fmla="*/ 29 w 33"/>
                        <a:gd name="T27" fmla="*/ 6 h 22"/>
                        <a:gd name="T28" fmla="*/ 27 w 33"/>
                        <a:gd name="T29" fmla="*/ 1 h 22"/>
                        <a:gd name="T30" fmla="*/ 26 w 33"/>
                        <a:gd name="T31" fmla="*/ 0 h 22"/>
                        <a:gd name="T32" fmla="*/ 8 w 33"/>
                        <a:gd name="T33" fmla="*/ 1 h 22"/>
                        <a:gd name="T34" fmla="*/ 9 w 33"/>
                        <a:gd name="T35" fmla="*/ 5 h 22"/>
                        <a:gd name="T36" fmla="*/ 9 w 33"/>
                        <a:gd name="T37" fmla="*/ 7 h 22"/>
                        <a:gd name="T38" fmla="*/ 9 w 33"/>
                        <a:gd name="T39" fmla="*/ 10 h 22"/>
                        <a:gd name="T40" fmla="*/ 8 w 33"/>
                        <a:gd name="T41" fmla="*/ 13 h 22"/>
                        <a:gd name="T42" fmla="*/ 4 w 33"/>
                        <a:gd name="T43" fmla="*/ 15 h 22"/>
                        <a:gd name="T44" fmla="*/ 0 w 33"/>
                        <a:gd name="T45" fmla="*/ 21 h 2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33" h="22">
                          <a:moveTo>
                            <a:pt x="0" y="21"/>
                          </a:moveTo>
                          <a:lnTo>
                            <a:pt x="5" y="20"/>
                          </a:lnTo>
                          <a:lnTo>
                            <a:pt x="9" y="17"/>
                          </a:lnTo>
                          <a:lnTo>
                            <a:pt x="14" y="14"/>
                          </a:lnTo>
                          <a:lnTo>
                            <a:pt x="19" y="13"/>
                          </a:lnTo>
                          <a:lnTo>
                            <a:pt x="20" y="13"/>
                          </a:lnTo>
                          <a:lnTo>
                            <a:pt x="23" y="14"/>
                          </a:lnTo>
                          <a:lnTo>
                            <a:pt x="27" y="17"/>
                          </a:lnTo>
                          <a:lnTo>
                            <a:pt x="31" y="18"/>
                          </a:lnTo>
                          <a:lnTo>
                            <a:pt x="31" y="17"/>
                          </a:lnTo>
                          <a:lnTo>
                            <a:pt x="32" y="16"/>
                          </a:lnTo>
                          <a:lnTo>
                            <a:pt x="32" y="12"/>
                          </a:lnTo>
                          <a:lnTo>
                            <a:pt x="31" y="10"/>
                          </a:lnTo>
                          <a:lnTo>
                            <a:pt x="29" y="6"/>
                          </a:lnTo>
                          <a:lnTo>
                            <a:pt x="27" y="1"/>
                          </a:lnTo>
                          <a:lnTo>
                            <a:pt x="26" y="0"/>
                          </a:lnTo>
                          <a:lnTo>
                            <a:pt x="8" y="1"/>
                          </a:lnTo>
                          <a:lnTo>
                            <a:pt x="9" y="5"/>
                          </a:lnTo>
                          <a:lnTo>
                            <a:pt x="9" y="7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4" y="15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solidFill>
                      <a:srgbClr val="000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4352" name="Group 478">
                      <a:extLst>
                        <a:ext uri="{FF2B5EF4-FFF2-40B4-BE49-F238E27FC236}">
                          <a16:creationId xmlns:a16="http://schemas.microsoft.com/office/drawing/2014/main" id="{FDD6CA47-DE4A-44C7-A359-5AFEF0D4CE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45" y="2077"/>
                      <a:ext cx="35" cy="58"/>
                      <a:chOff x="5745" y="2077"/>
                      <a:chExt cx="35" cy="58"/>
                    </a:xfrm>
                  </p:grpSpPr>
                  <p:sp>
                    <p:nvSpPr>
                      <p:cNvPr id="94353" name="Freeform 473">
                        <a:extLst>
                          <a:ext uri="{FF2B5EF4-FFF2-40B4-BE49-F238E27FC236}">
                            <a16:creationId xmlns:a16="http://schemas.microsoft.com/office/drawing/2014/main" id="{BB9909EE-BE73-49AD-98C3-203D9D9E30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5" y="2077"/>
                        <a:ext cx="34" cy="58"/>
                      </a:xfrm>
                      <a:custGeom>
                        <a:avLst/>
                        <a:gdLst>
                          <a:gd name="T0" fmla="*/ 0 w 34"/>
                          <a:gd name="T1" fmla="*/ 45 h 58"/>
                          <a:gd name="T2" fmla="*/ 0 w 34"/>
                          <a:gd name="T3" fmla="*/ 51 h 58"/>
                          <a:gd name="T4" fmla="*/ 1 w 34"/>
                          <a:gd name="T5" fmla="*/ 54 h 58"/>
                          <a:gd name="T6" fmla="*/ 1 w 34"/>
                          <a:gd name="T7" fmla="*/ 55 h 58"/>
                          <a:gd name="T8" fmla="*/ 2 w 34"/>
                          <a:gd name="T9" fmla="*/ 56 h 58"/>
                          <a:gd name="T10" fmla="*/ 4 w 34"/>
                          <a:gd name="T11" fmla="*/ 57 h 58"/>
                          <a:gd name="T12" fmla="*/ 7 w 34"/>
                          <a:gd name="T13" fmla="*/ 56 h 58"/>
                          <a:gd name="T14" fmla="*/ 8 w 34"/>
                          <a:gd name="T15" fmla="*/ 54 h 58"/>
                          <a:gd name="T16" fmla="*/ 8 w 34"/>
                          <a:gd name="T17" fmla="*/ 53 h 58"/>
                          <a:gd name="T18" fmla="*/ 9 w 34"/>
                          <a:gd name="T19" fmla="*/ 46 h 58"/>
                          <a:gd name="T20" fmla="*/ 9 w 34"/>
                          <a:gd name="T21" fmla="*/ 41 h 58"/>
                          <a:gd name="T22" fmla="*/ 9 w 34"/>
                          <a:gd name="T23" fmla="*/ 37 h 58"/>
                          <a:gd name="T24" fmla="*/ 9 w 34"/>
                          <a:gd name="T25" fmla="*/ 35 h 58"/>
                          <a:gd name="T26" fmla="*/ 10 w 34"/>
                          <a:gd name="T27" fmla="*/ 32 h 58"/>
                          <a:gd name="T28" fmla="*/ 10 w 34"/>
                          <a:gd name="T29" fmla="*/ 30 h 58"/>
                          <a:gd name="T30" fmla="*/ 12 w 34"/>
                          <a:gd name="T31" fmla="*/ 30 h 58"/>
                          <a:gd name="T32" fmla="*/ 14 w 34"/>
                          <a:gd name="T33" fmla="*/ 31 h 58"/>
                          <a:gd name="T34" fmla="*/ 18 w 34"/>
                          <a:gd name="T35" fmla="*/ 32 h 58"/>
                          <a:gd name="T36" fmla="*/ 21 w 34"/>
                          <a:gd name="T37" fmla="*/ 33 h 58"/>
                          <a:gd name="T38" fmla="*/ 24 w 34"/>
                          <a:gd name="T39" fmla="*/ 33 h 58"/>
                          <a:gd name="T40" fmla="*/ 26 w 34"/>
                          <a:gd name="T41" fmla="*/ 33 h 58"/>
                          <a:gd name="T42" fmla="*/ 29 w 34"/>
                          <a:gd name="T43" fmla="*/ 32 h 58"/>
                          <a:gd name="T44" fmla="*/ 31 w 34"/>
                          <a:gd name="T45" fmla="*/ 31 h 58"/>
                          <a:gd name="T46" fmla="*/ 32 w 34"/>
                          <a:gd name="T47" fmla="*/ 29 h 58"/>
                          <a:gd name="T48" fmla="*/ 32 w 34"/>
                          <a:gd name="T49" fmla="*/ 26 h 58"/>
                          <a:gd name="T50" fmla="*/ 33 w 34"/>
                          <a:gd name="T51" fmla="*/ 11 h 58"/>
                          <a:gd name="T52" fmla="*/ 32 w 34"/>
                          <a:gd name="T53" fmla="*/ 6 h 58"/>
                          <a:gd name="T54" fmla="*/ 32 w 34"/>
                          <a:gd name="T55" fmla="*/ 4 h 58"/>
                          <a:gd name="T56" fmla="*/ 30 w 34"/>
                          <a:gd name="T57" fmla="*/ 3 h 58"/>
                          <a:gd name="T58" fmla="*/ 27 w 34"/>
                          <a:gd name="T59" fmla="*/ 2 h 58"/>
                          <a:gd name="T60" fmla="*/ 20 w 34"/>
                          <a:gd name="T61" fmla="*/ 0 h 58"/>
                          <a:gd name="T62" fmla="*/ 12 w 34"/>
                          <a:gd name="T63" fmla="*/ 0 h 58"/>
                          <a:gd name="T64" fmla="*/ 8 w 34"/>
                          <a:gd name="T65" fmla="*/ 0 h 58"/>
                          <a:gd name="T66" fmla="*/ 7 w 34"/>
                          <a:gd name="T67" fmla="*/ 2 h 58"/>
                          <a:gd name="T68" fmla="*/ 7 w 34"/>
                          <a:gd name="T69" fmla="*/ 4 h 58"/>
                          <a:gd name="T70" fmla="*/ 5 w 34"/>
                          <a:gd name="T71" fmla="*/ 8 h 58"/>
                          <a:gd name="T72" fmla="*/ 5 w 34"/>
                          <a:gd name="T73" fmla="*/ 18 h 58"/>
                          <a:gd name="T74" fmla="*/ 5 w 34"/>
                          <a:gd name="T75" fmla="*/ 25 h 58"/>
                          <a:gd name="T76" fmla="*/ 7 w 34"/>
                          <a:gd name="T77" fmla="*/ 26 h 58"/>
                          <a:gd name="T78" fmla="*/ 7 w 34"/>
                          <a:gd name="T79" fmla="*/ 27 h 58"/>
                          <a:gd name="T80" fmla="*/ 3 w 34"/>
                          <a:gd name="T81" fmla="*/ 34 h 58"/>
                          <a:gd name="T82" fmla="*/ 1 w 34"/>
                          <a:gd name="T83" fmla="*/ 39 h 58"/>
                          <a:gd name="T84" fmla="*/ 0 w 34"/>
                          <a:gd name="T85" fmla="*/ 41 h 58"/>
                          <a:gd name="T86" fmla="*/ 0 w 34"/>
                          <a:gd name="T87" fmla="*/ 45 h 58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0" t="0" r="r" b="b"/>
                        <a:pathLst>
                          <a:path w="34" h="58">
                            <a:moveTo>
                              <a:pt x="0" y="45"/>
                            </a:moveTo>
                            <a:lnTo>
                              <a:pt x="0" y="51"/>
                            </a:lnTo>
                            <a:lnTo>
                              <a:pt x="1" y="54"/>
                            </a:lnTo>
                            <a:lnTo>
                              <a:pt x="1" y="55"/>
                            </a:lnTo>
                            <a:lnTo>
                              <a:pt x="2" y="56"/>
                            </a:lnTo>
                            <a:lnTo>
                              <a:pt x="4" y="57"/>
                            </a:lnTo>
                            <a:lnTo>
                              <a:pt x="7" y="56"/>
                            </a:lnTo>
                            <a:lnTo>
                              <a:pt x="8" y="54"/>
                            </a:lnTo>
                            <a:lnTo>
                              <a:pt x="8" y="53"/>
                            </a:lnTo>
                            <a:lnTo>
                              <a:pt x="9" y="46"/>
                            </a:lnTo>
                            <a:lnTo>
                              <a:pt x="9" y="41"/>
                            </a:lnTo>
                            <a:lnTo>
                              <a:pt x="9" y="37"/>
                            </a:lnTo>
                            <a:lnTo>
                              <a:pt x="9" y="35"/>
                            </a:lnTo>
                            <a:lnTo>
                              <a:pt x="10" y="32"/>
                            </a:lnTo>
                            <a:lnTo>
                              <a:pt x="10" y="30"/>
                            </a:lnTo>
                            <a:lnTo>
                              <a:pt x="12" y="30"/>
                            </a:lnTo>
                            <a:lnTo>
                              <a:pt x="14" y="31"/>
                            </a:lnTo>
                            <a:lnTo>
                              <a:pt x="18" y="32"/>
                            </a:lnTo>
                            <a:lnTo>
                              <a:pt x="21" y="33"/>
                            </a:lnTo>
                            <a:lnTo>
                              <a:pt x="24" y="33"/>
                            </a:lnTo>
                            <a:lnTo>
                              <a:pt x="26" y="33"/>
                            </a:lnTo>
                            <a:lnTo>
                              <a:pt x="29" y="32"/>
                            </a:lnTo>
                            <a:lnTo>
                              <a:pt x="31" y="31"/>
                            </a:lnTo>
                            <a:lnTo>
                              <a:pt x="32" y="29"/>
                            </a:lnTo>
                            <a:lnTo>
                              <a:pt x="32" y="26"/>
                            </a:lnTo>
                            <a:lnTo>
                              <a:pt x="33" y="11"/>
                            </a:lnTo>
                            <a:lnTo>
                              <a:pt x="32" y="6"/>
                            </a:lnTo>
                            <a:lnTo>
                              <a:pt x="32" y="4"/>
                            </a:lnTo>
                            <a:lnTo>
                              <a:pt x="30" y="3"/>
                            </a:lnTo>
                            <a:lnTo>
                              <a:pt x="27" y="2"/>
                            </a:lnTo>
                            <a:lnTo>
                              <a:pt x="20" y="0"/>
                            </a:lnTo>
                            <a:lnTo>
                              <a:pt x="12" y="0"/>
                            </a:lnTo>
                            <a:lnTo>
                              <a:pt x="8" y="0"/>
                            </a:lnTo>
                            <a:lnTo>
                              <a:pt x="7" y="2"/>
                            </a:lnTo>
                            <a:lnTo>
                              <a:pt x="7" y="4"/>
                            </a:lnTo>
                            <a:lnTo>
                              <a:pt x="5" y="8"/>
                            </a:lnTo>
                            <a:lnTo>
                              <a:pt x="5" y="18"/>
                            </a:lnTo>
                            <a:lnTo>
                              <a:pt x="5" y="25"/>
                            </a:lnTo>
                            <a:lnTo>
                              <a:pt x="7" y="26"/>
                            </a:lnTo>
                            <a:lnTo>
                              <a:pt x="7" y="27"/>
                            </a:lnTo>
                            <a:lnTo>
                              <a:pt x="3" y="34"/>
                            </a:lnTo>
                            <a:lnTo>
                              <a:pt x="1" y="39"/>
                            </a:lnTo>
                            <a:lnTo>
                              <a:pt x="0" y="41"/>
                            </a:lnTo>
                            <a:lnTo>
                              <a:pt x="0" y="45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4354" name="Group 477">
                        <a:extLst>
                          <a:ext uri="{FF2B5EF4-FFF2-40B4-BE49-F238E27FC236}">
                            <a16:creationId xmlns:a16="http://schemas.microsoft.com/office/drawing/2014/main" id="{416F3DB0-9CEC-46A3-9519-5ADA74636D1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45" y="2080"/>
                        <a:ext cx="35" cy="55"/>
                        <a:chOff x="5745" y="2080"/>
                        <a:chExt cx="35" cy="55"/>
                      </a:xfrm>
                    </p:grpSpPr>
                    <p:sp>
                      <p:nvSpPr>
                        <p:cNvPr id="94355" name="Freeform 474">
                          <a:extLst>
                            <a:ext uri="{FF2B5EF4-FFF2-40B4-BE49-F238E27FC236}">
                              <a16:creationId xmlns:a16="http://schemas.microsoft.com/office/drawing/2014/main" id="{5B503E8F-72D7-4FD9-8C46-C036DFB5905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46" y="2095"/>
                          <a:ext cx="19" cy="17"/>
                        </a:xfrm>
                        <a:custGeom>
                          <a:avLst/>
                          <a:gdLst>
                            <a:gd name="T0" fmla="*/ 0 w 19"/>
                            <a:gd name="T1" fmla="*/ 0 h 17"/>
                            <a:gd name="T2" fmla="*/ 10 w 19"/>
                            <a:gd name="T3" fmla="*/ 0 h 17"/>
                            <a:gd name="T4" fmla="*/ 10 w 19"/>
                            <a:gd name="T5" fmla="*/ 3 h 17"/>
                            <a:gd name="T6" fmla="*/ 18 w 19"/>
                            <a:gd name="T7" fmla="*/ 6 h 17"/>
                            <a:gd name="T8" fmla="*/ 18 w 19"/>
                            <a:gd name="T9" fmla="*/ 9 h 17"/>
                            <a:gd name="T10" fmla="*/ 10 w 19"/>
                            <a:gd name="T11" fmla="*/ 16 h 17"/>
                            <a:gd name="T12" fmla="*/ 0 w 19"/>
                            <a:gd name="T13" fmla="*/ 12 h 17"/>
                            <a:gd name="T14" fmla="*/ 0 w 19"/>
                            <a:gd name="T15" fmla="*/ 9 h 17"/>
                            <a:gd name="T16" fmla="*/ 0 w 19"/>
                            <a:gd name="T17" fmla="*/ 0 h 17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9" h="17">
                              <a:moveTo>
                                <a:pt x="0" y="0"/>
                              </a:moveTo>
                              <a:lnTo>
                                <a:pt x="10" y="0"/>
                              </a:lnTo>
                              <a:lnTo>
                                <a:pt x="10" y="3"/>
                              </a:lnTo>
                              <a:lnTo>
                                <a:pt x="18" y="6"/>
                              </a:lnTo>
                              <a:lnTo>
                                <a:pt x="18" y="9"/>
                              </a:lnTo>
                              <a:lnTo>
                                <a:pt x="10" y="16"/>
                              </a:lnTo>
                              <a:lnTo>
                                <a:pt x="0" y="12"/>
                              </a:lnTo>
                              <a:lnTo>
                                <a:pt x="0" y="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356" name="Freeform 475">
                          <a:extLst>
                            <a:ext uri="{FF2B5EF4-FFF2-40B4-BE49-F238E27FC236}">
                              <a16:creationId xmlns:a16="http://schemas.microsoft.com/office/drawing/2014/main" id="{F88C69F5-9F4E-4F4B-8CD4-A3AC13D2FE1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61" y="2096"/>
                          <a:ext cx="19" cy="17"/>
                        </a:xfrm>
                        <a:custGeom>
                          <a:avLst/>
                          <a:gdLst>
                            <a:gd name="T0" fmla="*/ 0 w 19"/>
                            <a:gd name="T1" fmla="*/ 6 h 17"/>
                            <a:gd name="T2" fmla="*/ 7 w 19"/>
                            <a:gd name="T3" fmla="*/ 3 h 17"/>
                            <a:gd name="T4" fmla="*/ 9 w 19"/>
                            <a:gd name="T5" fmla="*/ 0 h 17"/>
                            <a:gd name="T6" fmla="*/ 13 w 19"/>
                            <a:gd name="T7" fmla="*/ 0 h 17"/>
                            <a:gd name="T8" fmla="*/ 15 w 19"/>
                            <a:gd name="T9" fmla="*/ 0 h 17"/>
                            <a:gd name="T10" fmla="*/ 18 w 19"/>
                            <a:gd name="T11" fmla="*/ 0 h 17"/>
                            <a:gd name="T12" fmla="*/ 18 w 19"/>
                            <a:gd name="T13" fmla="*/ 9 h 17"/>
                            <a:gd name="T14" fmla="*/ 15 w 19"/>
                            <a:gd name="T15" fmla="*/ 16 h 17"/>
                            <a:gd name="T16" fmla="*/ 10 w 19"/>
                            <a:gd name="T17" fmla="*/ 16 h 17"/>
                            <a:gd name="T18" fmla="*/ 3 w 19"/>
                            <a:gd name="T19" fmla="*/ 9 h 17"/>
                            <a:gd name="T20" fmla="*/ 0 w 19"/>
                            <a:gd name="T21" fmla="*/ 6 h 17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0" t="0" r="r" b="b"/>
                          <a:pathLst>
                            <a:path w="19" h="17">
                              <a:moveTo>
                                <a:pt x="0" y="6"/>
                              </a:moveTo>
                              <a:lnTo>
                                <a:pt x="7" y="3"/>
                              </a:lnTo>
                              <a:lnTo>
                                <a:pt x="9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18" y="9"/>
                              </a:lnTo>
                              <a:lnTo>
                                <a:pt x="15" y="16"/>
                              </a:lnTo>
                              <a:lnTo>
                                <a:pt x="10" y="16"/>
                              </a:lnTo>
                              <a:lnTo>
                                <a:pt x="3" y="9"/>
                              </a:lnTo>
                              <a:lnTo>
                                <a:pt x="0" y="6"/>
                              </a:lnTo>
                            </a:path>
                          </a:pathLst>
                        </a:custGeom>
                        <a:solidFill>
                          <a:srgbClr val="40404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357" name="Freeform 476">
                          <a:extLst>
                            <a:ext uri="{FF2B5EF4-FFF2-40B4-BE49-F238E27FC236}">
                              <a16:creationId xmlns:a16="http://schemas.microsoft.com/office/drawing/2014/main" id="{7DEB2361-FEE6-47BD-802B-8FBCA084DF6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45" y="2080"/>
                          <a:ext cx="34" cy="55"/>
                        </a:xfrm>
                        <a:custGeom>
                          <a:avLst/>
                          <a:gdLst>
                            <a:gd name="T0" fmla="*/ 0 w 34"/>
                            <a:gd name="T1" fmla="*/ 42 h 55"/>
                            <a:gd name="T2" fmla="*/ 0 w 34"/>
                            <a:gd name="T3" fmla="*/ 48 h 55"/>
                            <a:gd name="T4" fmla="*/ 1 w 34"/>
                            <a:gd name="T5" fmla="*/ 51 h 55"/>
                            <a:gd name="T6" fmla="*/ 1 w 34"/>
                            <a:gd name="T7" fmla="*/ 52 h 55"/>
                            <a:gd name="T8" fmla="*/ 2 w 34"/>
                            <a:gd name="T9" fmla="*/ 53 h 55"/>
                            <a:gd name="T10" fmla="*/ 4 w 34"/>
                            <a:gd name="T11" fmla="*/ 54 h 55"/>
                            <a:gd name="T12" fmla="*/ 7 w 34"/>
                            <a:gd name="T13" fmla="*/ 53 h 55"/>
                            <a:gd name="T14" fmla="*/ 8 w 34"/>
                            <a:gd name="T15" fmla="*/ 51 h 55"/>
                            <a:gd name="T16" fmla="*/ 8 w 34"/>
                            <a:gd name="T17" fmla="*/ 50 h 55"/>
                            <a:gd name="T18" fmla="*/ 9 w 34"/>
                            <a:gd name="T19" fmla="*/ 44 h 55"/>
                            <a:gd name="T20" fmla="*/ 9 w 34"/>
                            <a:gd name="T21" fmla="*/ 38 h 55"/>
                            <a:gd name="T22" fmla="*/ 9 w 34"/>
                            <a:gd name="T23" fmla="*/ 34 h 55"/>
                            <a:gd name="T24" fmla="*/ 9 w 34"/>
                            <a:gd name="T25" fmla="*/ 32 h 55"/>
                            <a:gd name="T26" fmla="*/ 10 w 34"/>
                            <a:gd name="T27" fmla="*/ 29 h 55"/>
                            <a:gd name="T28" fmla="*/ 10 w 34"/>
                            <a:gd name="T29" fmla="*/ 27 h 55"/>
                            <a:gd name="T30" fmla="*/ 12 w 34"/>
                            <a:gd name="T31" fmla="*/ 27 h 55"/>
                            <a:gd name="T32" fmla="*/ 14 w 34"/>
                            <a:gd name="T33" fmla="*/ 28 h 55"/>
                            <a:gd name="T34" fmla="*/ 18 w 34"/>
                            <a:gd name="T35" fmla="*/ 30 h 55"/>
                            <a:gd name="T36" fmla="*/ 21 w 34"/>
                            <a:gd name="T37" fmla="*/ 30 h 55"/>
                            <a:gd name="T38" fmla="*/ 24 w 34"/>
                            <a:gd name="T39" fmla="*/ 30 h 55"/>
                            <a:gd name="T40" fmla="*/ 26 w 34"/>
                            <a:gd name="T41" fmla="*/ 30 h 55"/>
                            <a:gd name="T42" fmla="*/ 29 w 34"/>
                            <a:gd name="T43" fmla="*/ 30 h 55"/>
                            <a:gd name="T44" fmla="*/ 31 w 34"/>
                            <a:gd name="T45" fmla="*/ 28 h 55"/>
                            <a:gd name="T46" fmla="*/ 32 w 34"/>
                            <a:gd name="T47" fmla="*/ 26 h 55"/>
                            <a:gd name="T48" fmla="*/ 32 w 34"/>
                            <a:gd name="T49" fmla="*/ 24 h 55"/>
                            <a:gd name="T50" fmla="*/ 33 w 34"/>
                            <a:gd name="T51" fmla="*/ 8 h 55"/>
                            <a:gd name="T52" fmla="*/ 32 w 34"/>
                            <a:gd name="T53" fmla="*/ 3 h 55"/>
                            <a:gd name="T54" fmla="*/ 32 w 34"/>
                            <a:gd name="T55" fmla="*/ 2 h 55"/>
                            <a:gd name="T56" fmla="*/ 30 w 34"/>
                            <a:gd name="T57" fmla="*/ 0 h 55"/>
                            <a:gd name="T58" fmla="*/ 32 w 34"/>
                            <a:gd name="T59" fmla="*/ 6 h 55"/>
                            <a:gd name="T60" fmla="*/ 32 w 34"/>
                            <a:gd name="T61" fmla="*/ 8 h 55"/>
                            <a:gd name="T62" fmla="*/ 32 w 34"/>
                            <a:gd name="T63" fmla="*/ 10 h 55"/>
                            <a:gd name="T64" fmla="*/ 32 w 34"/>
                            <a:gd name="T65" fmla="*/ 14 h 55"/>
                            <a:gd name="T66" fmla="*/ 31 w 34"/>
                            <a:gd name="T67" fmla="*/ 20 h 55"/>
                            <a:gd name="T68" fmla="*/ 30 w 34"/>
                            <a:gd name="T69" fmla="*/ 22 h 55"/>
                            <a:gd name="T70" fmla="*/ 29 w 34"/>
                            <a:gd name="T71" fmla="*/ 24 h 55"/>
                            <a:gd name="T72" fmla="*/ 26 w 34"/>
                            <a:gd name="T73" fmla="*/ 24 h 55"/>
                            <a:gd name="T74" fmla="*/ 24 w 34"/>
                            <a:gd name="T75" fmla="*/ 24 h 55"/>
                            <a:gd name="T76" fmla="*/ 23 w 34"/>
                            <a:gd name="T77" fmla="*/ 23 h 55"/>
                            <a:gd name="T78" fmla="*/ 20 w 34"/>
                            <a:gd name="T79" fmla="*/ 22 h 55"/>
                            <a:gd name="T80" fmla="*/ 18 w 34"/>
                            <a:gd name="T81" fmla="*/ 20 h 55"/>
                            <a:gd name="T82" fmla="*/ 15 w 34"/>
                            <a:gd name="T83" fmla="*/ 19 h 55"/>
                            <a:gd name="T84" fmla="*/ 12 w 34"/>
                            <a:gd name="T85" fmla="*/ 18 h 55"/>
                            <a:gd name="T86" fmla="*/ 10 w 34"/>
                            <a:gd name="T87" fmla="*/ 19 h 55"/>
                            <a:gd name="T88" fmla="*/ 10 w 34"/>
                            <a:gd name="T89" fmla="*/ 21 h 55"/>
                            <a:gd name="T90" fmla="*/ 9 w 34"/>
                            <a:gd name="T91" fmla="*/ 26 h 55"/>
                            <a:gd name="T92" fmla="*/ 8 w 34"/>
                            <a:gd name="T93" fmla="*/ 30 h 55"/>
                            <a:gd name="T94" fmla="*/ 7 w 34"/>
                            <a:gd name="T95" fmla="*/ 36 h 55"/>
                            <a:gd name="T96" fmla="*/ 5 w 34"/>
                            <a:gd name="T97" fmla="*/ 38 h 55"/>
                            <a:gd name="T98" fmla="*/ 4 w 34"/>
                            <a:gd name="T99" fmla="*/ 40 h 55"/>
                            <a:gd name="T100" fmla="*/ 2 w 34"/>
                            <a:gd name="T101" fmla="*/ 42 h 55"/>
                            <a:gd name="T102" fmla="*/ 1 w 34"/>
                            <a:gd name="T103" fmla="*/ 42 h 55"/>
                            <a:gd name="T104" fmla="*/ 0 w 34"/>
                            <a:gd name="T105" fmla="*/ 42 h 55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0" t="0" r="r" b="b"/>
                          <a:pathLst>
                            <a:path w="34" h="55">
                              <a:moveTo>
                                <a:pt x="0" y="42"/>
                              </a:moveTo>
                              <a:lnTo>
                                <a:pt x="0" y="48"/>
                              </a:lnTo>
                              <a:lnTo>
                                <a:pt x="1" y="51"/>
                              </a:lnTo>
                              <a:lnTo>
                                <a:pt x="1" y="52"/>
                              </a:lnTo>
                              <a:lnTo>
                                <a:pt x="2" y="53"/>
                              </a:lnTo>
                              <a:lnTo>
                                <a:pt x="4" y="54"/>
                              </a:lnTo>
                              <a:lnTo>
                                <a:pt x="7" y="53"/>
                              </a:lnTo>
                              <a:lnTo>
                                <a:pt x="8" y="51"/>
                              </a:lnTo>
                              <a:lnTo>
                                <a:pt x="8" y="50"/>
                              </a:lnTo>
                              <a:lnTo>
                                <a:pt x="9" y="44"/>
                              </a:lnTo>
                              <a:lnTo>
                                <a:pt x="9" y="38"/>
                              </a:lnTo>
                              <a:lnTo>
                                <a:pt x="9" y="34"/>
                              </a:lnTo>
                              <a:lnTo>
                                <a:pt x="9" y="32"/>
                              </a:lnTo>
                              <a:lnTo>
                                <a:pt x="10" y="29"/>
                              </a:lnTo>
                              <a:lnTo>
                                <a:pt x="10" y="27"/>
                              </a:lnTo>
                              <a:lnTo>
                                <a:pt x="12" y="27"/>
                              </a:lnTo>
                              <a:lnTo>
                                <a:pt x="14" y="28"/>
                              </a:lnTo>
                              <a:lnTo>
                                <a:pt x="18" y="30"/>
                              </a:lnTo>
                              <a:lnTo>
                                <a:pt x="21" y="30"/>
                              </a:lnTo>
                              <a:lnTo>
                                <a:pt x="24" y="30"/>
                              </a:lnTo>
                              <a:lnTo>
                                <a:pt x="26" y="30"/>
                              </a:lnTo>
                              <a:lnTo>
                                <a:pt x="29" y="30"/>
                              </a:lnTo>
                              <a:lnTo>
                                <a:pt x="31" y="28"/>
                              </a:lnTo>
                              <a:lnTo>
                                <a:pt x="32" y="26"/>
                              </a:lnTo>
                              <a:lnTo>
                                <a:pt x="32" y="24"/>
                              </a:lnTo>
                              <a:lnTo>
                                <a:pt x="33" y="8"/>
                              </a:lnTo>
                              <a:lnTo>
                                <a:pt x="32" y="3"/>
                              </a:lnTo>
                              <a:lnTo>
                                <a:pt x="32" y="2"/>
                              </a:lnTo>
                              <a:lnTo>
                                <a:pt x="30" y="0"/>
                              </a:lnTo>
                              <a:lnTo>
                                <a:pt x="32" y="6"/>
                              </a:lnTo>
                              <a:lnTo>
                                <a:pt x="32" y="8"/>
                              </a:lnTo>
                              <a:lnTo>
                                <a:pt x="32" y="10"/>
                              </a:lnTo>
                              <a:lnTo>
                                <a:pt x="32" y="14"/>
                              </a:lnTo>
                              <a:lnTo>
                                <a:pt x="31" y="20"/>
                              </a:lnTo>
                              <a:lnTo>
                                <a:pt x="30" y="22"/>
                              </a:lnTo>
                              <a:lnTo>
                                <a:pt x="29" y="24"/>
                              </a:lnTo>
                              <a:lnTo>
                                <a:pt x="26" y="24"/>
                              </a:lnTo>
                              <a:lnTo>
                                <a:pt x="24" y="24"/>
                              </a:lnTo>
                              <a:lnTo>
                                <a:pt x="23" y="23"/>
                              </a:lnTo>
                              <a:lnTo>
                                <a:pt x="20" y="22"/>
                              </a:lnTo>
                              <a:lnTo>
                                <a:pt x="18" y="20"/>
                              </a:lnTo>
                              <a:lnTo>
                                <a:pt x="15" y="19"/>
                              </a:lnTo>
                              <a:lnTo>
                                <a:pt x="12" y="18"/>
                              </a:lnTo>
                              <a:lnTo>
                                <a:pt x="10" y="19"/>
                              </a:lnTo>
                              <a:lnTo>
                                <a:pt x="10" y="21"/>
                              </a:lnTo>
                              <a:lnTo>
                                <a:pt x="9" y="26"/>
                              </a:lnTo>
                              <a:lnTo>
                                <a:pt x="8" y="30"/>
                              </a:lnTo>
                              <a:lnTo>
                                <a:pt x="7" y="36"/>
                              </a:lnTo>
                              <a:lnTo>
                                <a:pt x="5" y="38"/>
                              </a:lnTo>
                              <a:lnTo>
                                <a:pt x="4" y="40"/>
                              </a:lnTo>
                              <a:lnTo>
                                <a:pt x="2" y="42"/>
                              </a:lnTo>
                              <a:lnTo>
                                <a:pt x="1" y="42"/>
                              </a:lnTo>
                              <a:lnTo>
                                <a:pt x="0" y="42"/>
                              </a:lnTo>
                            </a:path>
                          </a:pathLst>
                        </a:custGeom>
                        <a:solidFill>
                          <a:srgbClr val="60606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94341" name="Group 486">
                    <a:extLst>
                      <a:ext uri="{FF2B5EF4-FFF2-40B4-BE49-F238E27FC236}">
                        <a16:creationId xmlns:a16="http://schemas.microsoft.com/office/drawing/2014/main" id="{F226ED55-490E-4223-B6A1-8808D7B795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816" y="2105"/>
                    <a:ext cx="111" cy="39"/>
                    <a:chOff x="5816" y="2105"/>
                    <a:chExt cx="111" cy="39"/>
                  </a:xfrm>
                </p:grpSpPr>
                <p:grpSp>
                  <p:nvGrpSpPr>
                    <p:cNvPr id="94345" name="Group 482">
                      <a:extLst>
                        <a:ext uri="{FF2B5EF4-FFF2-40B4-BE49-F238E27FC236}">
                          <a16:creationId xmlns:a16="http://schemas.microsoft.com/office/drawing/2014/main" id="{707ECE08-AC05-42CA-813A-23105B1001F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16" y="2120"/>
                      <a:ext cx="20" cy="24"/>
                      <a:chOff x="5816" y="2120"/>
                      <a:chExt cx="20" cy="24"/>
                    </a:xfrm>
                  </p:grpSpPr>
                  <p:sp>
                    <p:nvSpPr>
                      <p:cNvPr id="94349" name="Freeform 480">
                        <a:extLst>
                          <a:ext uri="{FF2B5EF4-FFF2-40B4-BE49-F238E27FC236}">
                            <a16:creationId xmlns:a16="http://schemas.microsoft.com/office/drawing/2014/main" id="{105226CE-C7AF-47B9-BEE2-E5ECF9635B6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17" y="2127"/>
                        <a:ext cx="19" cy="17"/>
                      </a:xfrm>
                      <a:custGeom>
                        <a:avLst/>
                        <a:gdLst>
                          <a:gd name="T0" fmla="*/ 0 w 19"/>
                          <a:gd name="T1" fmla="*/ 0 h 17"/>
                          <a:gd name="T2" fmla="*/ 1 w 19"/>
                          <a:gd name="T3" fmla="*/ 16 h 17"/>
                          <a:gd name="T4" fmla="*/ 18 w 19"/>
                          <a:gd name="T5" fmla="*/ 16 h 17"/>
                          <a:gd name="T6" fmla="*/ 18 w 19"/>
                          <a:gd name="T7" fmla="*/ 0 h 17"/>
                          <a:gd name="T8" fmla="*/ 0 w 19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19" h="17">
                            <a:moveTo>
                              <a:pt x="0" y="0"/>
                            </a:moveTo>
                            <a:lnTo>
                              <a:pt x="1" y="16"/>
                            </a:lnTo>
                            <a:lnTo>
                              <a:pt x="18" y="16"/>
                            </a:lnTo>
                            <a:lnTo>
                              <a:pt x="18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350" name="Freeform 481">
                        <a:extLst>
                          <a:ext uri="{FF2B5EF4-FFF2-40B4-BE49-F238E27FC236}">
                            <a16:creationId xmlns:a16="http://schemas.microsoft.com/office/drawing/2014/main" id="{ECA53C77-A998-4809-8762-7110203BB6C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16" y="2120"/>
                        <a:ext cx="19" cy="17"/>
                      </a:xfrm>
                      <a:custGeom>
                        <a:avLst/>
                        <a:gdLst>
                          <a:gd name="T0" fmla="*/ 0 w 19"/>
                          <a:gd name="T1" fmla="*/ 0 h 17"/>
                          <a:gd name="T2" fmla="*/ 16 w 19"/>
                          <a:gd name="T3" fmla="*/ 0 h 17"/>
                          <a:gd name="T4" fmla="*/ 18 w 19"/>
                          <a:gd name="T5" fmla="*/ 0 h 17"/>
                          <a:gd name="T6" fmla="*/ 18 w 19"/>
                          <a:gd name="T7" fmla="*/ 16 h 17"/>
                          <a:gd name="T8" fmla="*/ 1 w 19"/>
                          <a:gd name="T9" fmla="*/ 16 h 17"/>
                          <a:gd name="T10" fmla="*/ 0 w 19"/>
                          <a:gd name="T11" fmla="*/ 0 h 1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19" h="17">
                            <a:moveTo>
                              <a:pt x="0" y="0"/>
                            </a:moveTo>
                            <a:lnTo>
                              <a:pt x="16" y="0"/>
                            </a:lnTo>
                            <a:lnTo>
                              <a:pt x="18" y="0"/>
                            </a:lnTo>
                            <a:lnTo>
                              <a:pt x="18" y="16"/>
                            </a:lnTo>
                            <a:lnTo>
                              <a:pt x="1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346" name="Group 485">
                      <a:extLst>
                        <a:ext uri="{FF2B5EF4-FFF2-40B4-BE49-F238E27FC236}">
                          <a16:creationId xmlns:a16="http://schemas.microsoft.com/office/drawing/2014/main" id="{480656E7-C11F-4160-8C88-86CA2919653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06" y="2105"/>
                      <a:ext cx="21" cy="17"/>
                      <a:chOff x="5906" y="2105"/>
                      <a:chExt cx="21" cy="17"/>
                    </a:xfrm>
                  </p:grpSpPr>
                  <p:sp>
                    <p:nvSpPr>
                      <p:cNvPr id="94347" name="Freeform 483">
                        <a:extLst>
                          <a:ext uri="{FF2B5EF4-FFF2-40B4-BE49-F238E27FC236}">
                            <a16:creationId xmlns:a16="http://schemas.microsoft.com/office/drawing/2014/main" id="{83F1F391-AC48-45A5-816E-ED9D86489F3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08" y="2112"/>
                        <a:ext cx="19" cy="1"/>
                      </a:xfrm>
                      <a:custGeom>
                        <a:avLst/>
                        <a:gdLst>
                          <a:gd name="T0" fmla="*/ 0 w 19"/>
                          <a:gd name="T1" fmla="*/ 0 h 1"/>
                          <a:gd name="T2" fmla="*/ 1 w 19"/>
                          <a:gd name="T3" fmla="*/ 0 h 1"/>
                          <a:gd name="T4" fmla="*/ 18 w 19"/>
                          <a:gd name="T5" fmla="*/ 0 h 1"/>
                          <a:gd name="T6" fmla="*/ 0 w 19"/>
                          <a:gd name="T7" fmla="*/ 0 h 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9" h="1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8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348" name="Freeform 484">
                        <a:extLst>
                          <a:ext uri="{FF2B5EF4-FFF2-40B4-BE49-F238E27FC236}">
                            <a16:creationId xmlns:a16="http://schemas.microsoft.com/office/drawing/2014/main" id="{EE7929C7-7221-47E1-A554-BC5BAD23EC1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06" y="2105"/>
                        <a:ext cx="19" cy="17"/>
                      </a:xfrm>
                      <a:custGeom>
                        <a:avLst/>
                        <a:gdLst>
                          <a:gd name="T0" fmla="*/ 0 w 19"/>
                          <a:gd name="T1" fmla="*/ 0 h 17"/>
                          <a:gd name="T2" fmla="*/ 15 w 19"/>
                          <a:gd name="T3" fmla="*/ 0 h 17"/>
                          <a:gd name="T4" fmla="*/ 16 w 19"/>
                          <a:gd name="T5" fmla="*/ 0 h 17"/>
                          <a:gd name="T6" fmla="*/ 18 w 19"/>
                          <a:gd name="T7" fmla="*/ 16 h 17"/>
                          <a:gd name="T8" fmla="*/ 2 w 19"/>
                          <a:gd name="T9" fmla="*/ 16 h 17"/>
                          <a:gd name="T10" fmla="*/ 1 w 19"/>
                          <a:gd name="T11" fmla="*/ 16 h 17"/>
                          <a:gd name="T12" fmla="*/ 0 w 19"/>
                          <a:gd name="T13" fmla="*/ 0 h 1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9" h="17">
                            <a:moveTo>
                              <a:pt x="0" y="0"/>
                            </a:moveTo>
                            <a:lnTo>
                              <a:pt x="15" y="0"/>
                            </a:lnTo>
                            <a:lnTo>
                              <a:pt x="16" y="0"/>
                            </a:lnTo>
                            <a:lnTo>
                              <a:pt x="18" y="16"/>
                            </a:lnTo>
                            <a:lnTo>
                              <a:pt x="2" y="16"/>
                            </a:lnTo>
                            <a:lnTo>
                              <a:pt x="1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4342" name="Group 489">
                    <a:extLst>
                      <a:ext uri="{FF2B5EF4-FFF2-40B4-BE49-F238E27FC236}">
                        <a16:creationId xmlns:a16="http://schemas.microsoft.com/office/drawing/2014/main" id="{43AFC36F-585E-43AB-8082-F2E8FCF943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20" y="2091"/>
                    <a:ext cx="220" cy="207"/>
                    <a:chOff x="5720" y="2091"/>
                    <a:chExt cx="220" cy="207"/>
                  </a:xfrm>
                </p:grpSpPr>
                <p:sp>
                  <p:nvSpPr>
                    <p:cNvPr id="94343" name="Freeform 487">
                      <a:extLst>
                        <a:ext uri="{FF2B5EF4-FFF2-40B4-BE49-F238E27FC236}">
                          <a16:creationId xmlns:a16="http://schemas.microsoft.com/office/drawing/2014/main" id="{DC80C9C1-68DC-4982-87F2-5DC559DF77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32" y="2105"/>
                      <a:ext cx="18" cy="162"/>
                    </a:xfrm>
                    <a:custGeom>
                      <a:avLst/>
                      <a:gdLst>
                        <a:gd name="T0" fmla="*/ 0 w 18"/>
                        <a:gd name="T1" fmla="*/ 0 h 162"/>
                        <a:gd name="T2" fmla="*/ 4 w 18"/>
                        <a:gd name="T3" fmla="*/ 7 h 162"/>
                        <a:gd name="T4" fmla="*/ 7 w 18"/>
                        <a:gd name="T5" fmla="*/ 13 h 162"/>
                        <a:gd name="T6" fmla="*/ 8 w 18"/>
                        <a:gd name="T7" fmla="*/ 19 h 162"/>
                        <a:gd name="T8" fmla="*/ 8 w 18"/>
                        <a:gd name="T9" fmla="*/ 24 h 162"/>
                        <a:gd name="T10" fmla="*/ 8 w 18"/>
                        <a:gd name="T11" fmla="*/ 30 h 162"/>
                        <a:gd name="T12" fmla="*/ 11 w 18"/>
                        <a:gd name="T13" fmla="*/ 36 h 162"/>
                        <a:gd name="T14" fmla="*/ 12 w 18"/>
                        <a:gd name="T15" fmla="*/ 42 h 162"/>
                        <a:gd name="T16" fmla="*/ 12 w 18"/>
                        <a:gd name="T17" fmla="*/ 47 h 162"/>
                        <a:gd name="T18" fmla="*/ 15 w 18"/>
                        <a:gd name="T19" fmla="*/ 51 h 162"/>
                        <a:gd name="T20" fmla="*/ 15 w 18"/>
                        <a:gd name="T21" fmla="*/ 56 h 162"/>
                        <a:gd name="T22" fmla="*/ 14 w 18"/>
                        <a:gd name="T23" fmla="*/ 63 h 162"/>
                        <a:gd name="T24" fmla="*/ 14 w 18"/>
                        <a:gd name="T25" fmla="*/ 71 h 162"/>
                        <a:gd name="T26" fmla="*/ 15 w 18"/>
                        <a:gd name="T27" fmla="*/ 81 h 162"/>
                        <a:gd name="T28" fmla="*/ 17 w 18"/>
                        <a:gd name="T29" fmla="*/ 98 h 162"/>
                        <a:gd name="T30" fmla="*/ 17 w 18"/>
                        <a:gd name="T31" fmla="*/ 114 h 162"/>
                        <a:gd name="T32" fmla="*/ 17 w 18"/>
                        <a:gd name="T33" fmla="*/ 126 h 162"/>
                        <a:gd name="T34" fmla="*/ 17 w 18"/>
                        <a:gd name="T35" fmla="*/ 138 h 162"/>
                        <a:gd name="T36" fmla="*/ 15 w 18"/>
                        <a:gd name="T37" fmla="*/ 149 h 162"/>
                        <a:gd name="T38" fmla="*/ 12 w 18"/>
                        <a:gd name="T39" fmla="*/ 161 h 16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18" h="162">
                          <a:moveTo>
                            <a:pt x="0" y="0"/>
                          </a:moveTo>
                          <a:lnTo>
                            <a:pt x="4" y="7"/>
                          </a:lnTo>
                          <a:lnTo>
                            <a:pt x="7" y="13"/>
                          </a:lnTo>
                          <a:lnTo>
                            <a:pt x="8" y="19"/>
                          </a:lnTo>
                          <a:lnTo>
                            <a:pt x="8" y="24"/>
                          </a:lnTo>
                          <a:lnTo>
                            <a:pt x="8" y="30"/>
                          </a:lnTo>
                          <a:lnTo>
                            <a:pt x="11" y="36"/>
                          </a:lnTo>
                          <a:lnTo>
                            <a:pt x="12" y="42"/>
                          </a:lnTo>
                          <a:lnTo>
                            <a:pt x="12" y="47"/>
                          </a:lnTo>
                          <a:lnTo>
                            <a:pt x="15" y="51"/>
                          </a:lnTo>
                          <a:lnTo>
                            <a:pt x="15" y="56"/>
                          </a:lnTo>
                          <a:lnTo>
                            <a:pt x="14" y="63"/>
                          </a:lnTo>
                          <a:lnTo>
                            <a:pt x="14" y="71"/>
                          </a:lnTo>
                          <a:lnTo>
                            <a:pt x="15" y="81"/>
                          </a:lnTo>
                          <a:lnTo>
                            <a:pt x="17" y="98"/>
                          </a:lnTo>
                          <a:lnTo>
                            <a:pt x="17" y="114"/>
                          </a:lnTo>
                          <a:lnTo>
                            <a:pt x="17" y="126"/>
                          </a:lnTo>
                          <a:lnTo>
                            <a:pt x="17" y="138"/>
                          </a:lnTo>
                          <a:lnTo>
                            <a:pt x="15" y="149"/>
                          </a:lnTo>
                          <a:lnTo>
                            <a:pt x="12" y="16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4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44" name="Freeform 488">
                      <a:extLst>
                        <a:ext uri="{FF2B5EF4-FFF2-40B4-BE49-F238E27FC236}">
                          <a16:creationId xmlns:a16="http://schemas.microsoft.com/office/drawing/2014/main" id="{7E46A4DB-30A7-4E9E-912D-701F41A8C5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20" y="2091"/>
                      <a:ext cx="220" cy="207"/>
                    </a:xfrm>
                    <a:custGeom>
                      <a:avLst/>
                      <a:gdLst>
                        <a:gd name="T0" fmla="*/ 21 w 220"/>
                        <a:gd name="T1" fmla="*/ 24 h 207"/>
                        <a:gd name="T2" fmla="*/ 12 w 220"/>
                        <a:gd name="T3" fmla="*/ 27 h 207"/>
                        <a:gd name="T4" fmla="*/ 7 w 220"/>
                        <a:gd name="T5" fmla="*/ 28 h 207"/>
                        <a:gd name="T6" fmla="*/ 0 w 220"/>
                        <a:gd name="T7" fmla="*/ 28 h 207"/>
                        <a:gd name="T8" fmla="*/ 3 w 220"/>
                        <a:gd name="T9" fmla="*/ 39 h 207"/>
                        <a:gd name="T10" fmla="*/ 3 w 220"/>
                        <a:gd name="T11" fmla="*/ 48 h 207"/>
                        <a:gd name="T12" fmla="*/ 5 w 220"/>
                        <a:gd name="T13" fmla="*/ 58 h 207"/>
                        <a:gd name="T14" fmla="*/ 7 w 220"/>
                        <a:gd name="T15" fmla="*/ 68 h 207"/>
                        <a:gd name="T16" fmla="*/ 8 w 220"/>
                        <a:gd name="T17" fmla="*/ 80 h 207"/>
                        <a:gd name="T18" fmla="*/ 11 w 220"/>
                        <a:gd name="T19" fmla="*/ 86 h 207"/>
                        <a:gd name="T20" fmla="*/ 8 w 220"/>
                        <a:gd name="T21" fmla="*/ 89 h 207"/>
                        <a:gd name="T22" fmla="*/ 8 w 220"/>
                        <a:gd name="T23" fmla="*/ 100 h 207"/>
                        <a:gd name="T24" fmla="*/ 9 w 220"/>
                        <a:gd name="T25" fmla="*/ 111 h 207"/>
                        <a:gd name="T26" fmla="*/ 9 w 220"/>
                        <a:gd name="T27" fmla="*/ 125 h 207"/>
                        <a:gd name="T28" fmla="*/ 10 w 220"/>
                        <a:gd name="T29" fmla="*/ 151 h 207"/>
                        <a:gd name="T30" fmla="*/ 10 w 220"/>
                        <a:gd name="T31" fmla="*/ 174 h 207"/>
                        <a:gd name="T32" fmla="*/ 10 w 220"/>
                        <a:gd name="T33" fmla="*/ 188 h 207"/>
                        <a:gd name="T34" fmla="*/ 9 w 220"/>
                        <a:gd name="T35" fmla="*/ 198 h 207"/>
                        <a:gd name="T36" fmla="*/ 9 w 220"/>
                        <a:gd name="T37" fmla="*/ 206 h 207"/>
                        <a:gd name="T38" fmla="*/ 183 w 220"/>
                        <a:gd name="T39" fmla="*/ 157 h 207"/>
                        <a:gd name="T40" fmla="*/ 192 w 220"/>
                        <a:gd name="T41" fmla="*/ 153 h 207"/>
                        <a:gd name="T42" fmla="*/ 191 w 220"/>
                        <a:gd name="T43" fmla="*/ 145 h 207"/>
                        <a:gd name="T44" fmla="*/ 192 w 220"/>
                        <a:gd name="T45" fmla="*/ 136 h 207"/>
                        <a:gd name="T46" fmla="*/ 193 w 220"/>
                        <a:gd name="T47" fmla="*/ 128 h 207"/>
                        <a:gd name="T48" fmla="*/ 194 w 220"/>
                        <a:gd name="T49" fmla="*/ 117 h 207"/>
                        <a:gd name="T50" fmla="*/ 197 w 220"/>
                        <a:gd name="T51" fmla="*/ 109 h 207"/>
                        <a:gd name="T52" fmla="*/ 200 w 220"/>
                        <a:gd name="T53" fmla="*/ 98 h 207"/>
                        <a:gd name="T54" fmla="*/ 204 w 220"/>
                        <a:gd name="T55" fmla="*/ 89 h 207"/>
                        <a:gd name="T56" fmla="*/ 207 w 220"/>
                        <a:gd name="T57" fmla="*/ 80 h 207"/>
                        <a:gd name="T58" fmla="*/ 210 w 220"/>
                        <a:gd name="T59" fmla="*/ 71 h 207"/>
                        <a:gd name="T60" fmla="*/ 215 w 220"/>
                        <a:gd name="T61" fmla="*/ 64 h 207"/>
                        <a:gd name="T62" fmla="*/ 218 w 220"/>
                        <a:gd name="T63" fmla="*/ 56 h 207"/>
                        <a:gd name="T64" fmla="*/ 219 w 220"/>
                        <a:gd name="T65" fmla="*/ 50 h 207"/>
                        <a:gd name="T66" fmla="*/ 218 w 220"/>
                        <a:gd name="T67" fmla="*/ 47 h 207"/>
                        <a:gd name="T68" fmla="*/ 217 w 220"/>
                        <a:gd name="T69" fmla="*/ 40 h 207"/>
                        <a:gd name="T70" fmla="*/ 216 w 220"/>
                        <a:gd name="T71" fmla="*/ 29 h 207"/>
                        <a:gd name="T72" fmla="*/ 215 w 220"/>
                        <a:gd name="T73" fmla="*/ 20 h 207"/>
                        <a:gd name="T74" fmla="*/ 211 w 220"/>
                        <a:gd name="T75" fmla="*/ 11 h 207"/>
                        <a:gd name="T76" fmla="*/ 208 w 220"/>
                        <a:gd name="T77" fmla="*/ 4 h 207"/>
                        <a:gd name="T78" fmla="*/ 207 w 220"/>
                        <a:gd name="T79" fmla="*/ 0 h 207"/>
                        <a:gd name="T80" fmla="*/ 194 w 220"/>
                        <a:gd name="T81" fmla="*/ 0 h 207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0" t="0" r="r" b="b"/>
                      <a:pathLst>
                        <a:path w="220" h="207">
                          <a:moveTo>
                            <a:pt x="21" y="24"/>
                          </a:moveTo>
                          <a:lnTo>
                            <a:pt x="12" y="27"/>
                          </a:lnTo>
                          <a:lnTo>
                            <a:pt x="7" y="28"/>
                          </a:lnTo>
                          <a:lnTo>
                            <a:pt x="0" y="28"/>
                          </a:lnTo>
                          <a:lnTo>
                            <a:pt x="3" y="39"/>
                          </a:lnTo>
                          <a:lnTo>
                            <a:pt x="3" y="48"/>
                          </a:lnTo>
                          <a:lnTo>
                            <a:pt x="5" y="58"/>
                          </a:lnTo>
                          <a:lnTo>
                            <a:pt x="7" y="68"/>
                          </a:lnTo>
                          <a:lnTo>
                            <a:pt x="8" y="80"/>
                          </a:lnTo>
                          <a:lnTo>
                            <a:pt x="11" y="86"/>
                          </a:lnTo>
                          <a:lnTo>
                            <a:pt x="8" y="89"/>
                          </a:lnTo>
                          <a:lnTo>
                            <a:pt x="8" y="100"/>
                          </a:lnTo>
                          <a:lnTo>
                            <a:pt x="9" y="111"/>
                          </a:lnTo>
                          <a:lnTo>
                            <a:pt x="9" y="125"/>
                          </a:lnTo>
                          <a:lnTo>
                            <a:pt x="10" y="151"/>
                          </a:lnTo>
                          <a:lnTo>
                            <a:pt x="10" y="174"/>
                          </a:lnTo>
                          <a:lnTo>
                            <a:pt x="10" y="188"/>
                          </a:lnTo>
                          <a:lnTo>
                            <a:pt x="9" y="198"/>
                          </a:lnTo>
                          <a:lnTo>
                            <a:pt x="9" y="206"/>
                          </a:lnTo>
                          <a:lnTo>
                            <a:pt x="183" y="157"/>
                          </a:lnTo>
                          <a:lnTo>
                            <a:pt x="192" y="153"/>
                          </a:lnTo>
                          <a:lnTo>
                            <a:pt x="191" y="145"/>
                          </a:lnTo>
                          <a:lnTo>
                            <a:pt x="192" y="136"/>
                          </a:lnTo>
                          <a:lnTo>
                            <a:pt x="193" y="128"/>
                          </a:lnTo>
                          <a:lnTo>
                            <a:pt x="194" y="117"/>
                          </a:lnTo>
                          <a:lnTo>
                            <a:pt x="197" y="109"/>
                          </a:lnTo>
                          <a:lnTo>
                            <a:pt x="200" y="98"/>
                          </a:lnTo>
                          <a:lnTo>
                            <a:pt x="204" y="89"/>
                          </a:lnTo>
                          <a:lnTo>
                            <a:pt x="207" y="80"/>
                          </a:lnTo>
                          <a:lnTo>
                            <a:pt x="210" y="71"/>
                          </a:lnTo>
                          <a:lnTo>
                            <a:pt x="215" y="64"/>
                          </a:lnTo>
                          <a:lnTo>
                            <a:pt x="218" y="56"/>
                          </a:lnTo>
                          <a:lnTo>
                            <a:pt x="219" y="50"/>
                          </a:lnTo>
                          <a:lnTo>
                            <a:pt x="218" y="47"/>
                          </a:lnTo>
                          <a:lnTo>
                            <a:pt x="217" y="40"/>
                          </a:lnTo>
                          <a:lnTo>
                            <a:pt x="216" y="29"/>
                          </a:lnTo>
                          <a:lnTo>
                            <a:pt x="215" y="20"/>
                          </a:lnTo>
                          <a:lnTo>
                            <a:pt x="211" y="11"/>
                          </a:lnTo>
                          <a:lnTo>
                            <a:pt x="208" y="4"/>
                          </a:lnTo>
                          <a:lnTo>
                            <a:pt x="207" y="0"/>
                          </a:lnTo>
                          <a:lnTo>
                            <a:pt x="194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4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4315" name="Group 513">
              <a:extLst>
                <a:ext uri="{FF2B5EF4-FFF2-40B4-BE49-F238E27FC236}">
                  <a16:creationId xmlns:a16="http://schemas.microsoft.com/office/drawing/2014/main" id="{5F4DE4D4-E336-44DA-9FDB-CF68B1538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2176"/>
              <a:ext cx="163" cy="126"/>
              <a:chOff x="5354" y="2176"/>
              <a:chExt cx="163" cy="126"/>
            </a:xfrm>
          </p:grpSpPr>
          <p:grpSp>
            <p:nvGrpSpPr>
              <p:cNvPr id="94316" name="Group 511">
                <a:extLst>
                  <a:ext uri="{FF2B5EF4-FFF2-40B4-BE49-F238E27FC236}">
                    <a16:creationId xmlns:a16="http://schemas.microsoft.com/office/drawing/2014/main" id="{7A913D4D-8369-4F74-AC24-0BD548749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4" y="2193"/>
                <a:ext cx="163" cy="109"/>
                <a:chOff x="5354" y="2193"/>
                <a:chExt cx="163" cy="109"/>
              </a:xfrm>
            </p:grpSpPr>
            <p:grpSp>
              <p:nvGrpSpPr>
                <p:cNvPr id="94318" name="Group 501">
                  <a:extLst>
                    <a:ext uri="{FF2B5EF4-FFF2-40B4-BE49-F238E27FC236}">
                      <a16:creationId xmlns:a16="http://schemas.microsoft.com/office/drawing/2014/main" id="{DDFB2449-B36A-4652-8314-8804A893E7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74" y="2200"/>
                  <a:ext cx="95" cy="102"/>
                  <a:chOff x="5374" y="2200"/>
                  <a:chExt cx="95" cy="102"/>
                </a:xfrm>
              </p:grpSpPr>
              <p:sp>
                <p:nvSpPr>
                  <p:cNvPr id="94328" name="Freeform 493">
                    <a:extLst>
                      <a:ext uri="{FF2B5EF4-FFF2-40B4-BE49-F238E27FC236}">
                        <a16:creationId xmlns:a16="http://schemas.microsoft.com/office/drawing/2014/main" id="{5F62BA64-9DBD-43BF-BF00-107D11A187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4" y="2200"/>
                    <a:ext cx="95" cy="102"/>
                  </a:xfrm>
                  <a:custGeom>
                    <a:avLst/>
                    <a:gdLst>
                      <a:gd name="T0" fmla="*/ 0 w 95"/>
                      <a:gd name="T1" fmla="*/ 0 h 102"/>
                      <a:gd name="T2" fmla="*/ 0 w 95"/>
                      <a:gd name="T3" fmla="*/ 62 h 102"/>
                      <a:gd name="T4" fmla="*/ 94 w 95"/>
                      <a:gd name="T5" fmla="*/ 101 h 102"/>
                      <a:gd name="T6" fmla="*/ 94 w 95"/>
                      <a:gd name="T7" fmla="*/ 32 h 102"/>
                      <a:gd name="T8" fmla="*/ 0 w 95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5" h="102">
                        <a:moveTo>
                          <a:pt x="0" y="0"/>
                        </a:moveTo>
                        <a:lnTo>
                          <a:pt x="0" y="62"/>
                        </a:lnTo>
                        <a:lnTo>
                          <a:pt x="94" y="101"/>
                        </a:lnTo>
                        <a:lnTo>
                          <a:pt x="94" y="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4329" name="Group 500">
                    <a:extLst>
                      <a:ext uri="{FF2B5EF4-FFF2-40B4-BE49-F238E27FC236}">
                        <a16:creationId xmlns:a16="http://schemas.microsoft.com/office/drawing/2014/main" id="{BF89B9E9-1D8D-4353-B31E-FCD9C29DD1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81" y="2202"/>
                    <a:ext cx="82" cy="70"/>
                    <a:chOff x="5381" y="2202"/>
                    <a:chExt cx="82" cy="70"/>
                  </a:xfrm>
                </p:grpSpPr>
                <p:sp>
                  <p:nvSpPr>
                    <p:cNvPr id="94330" name="Arc 494">
                      <a:extLst>
                        <a:ext uri="{FF2B5EF4-FFF2-40B4-BE49-F238E27FC236}">
                          <a16:creationId xmlns:a16="http://schemas.microsoft.com/office/drawing/2014/main" id="{CFECD70E-9C1C-45E0-A82F-359985D68D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1" y="2209"/>
                      <a:ext cx="79" cy="32"/>
                    </a:xfrm>
                    <a:custGeom>
                      <a:avLst/>
                      <a:gdLst>
                        <a:gd name="T0" fmla="*/ 0 w 27206"/>
                        <a:gd name="T1" fmla="*/ 0 h 21600"/>
                        <a:gd name="T2" fmla="*/ 0 w 27206"/>
                        <a:gd name="T3" fmla="*/ 0 h 21600"/>
                        <a:gd name="T4" fmla="*/ 0 w 2720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7206" h="21600" fill="none" extrusionOk="0">
                          <a:moveTo>
                            <a:pt x="27205" y="20848"/>
                          </a:moveTo>
                          <a:cubicBezTo>
                            <a:pt x="25364" y="21347"/>
                            <a:pt x="23465" y="21599"/>
                            <a:pt x="21558" y="21600"/>
                          </a:cubicBezTo>
                          <a:cubicBezTo>
                            <a:pt x="10151" y="21600"/>
                            <a:pt x="711" y="12731"/>
                            <a:pt x="0" y="1346"/>
                          </a:cubicBezTo>
                        </a:path>
                        <a:path w="27206" h="21600" stroke="0" extrusionOk="0">
                          <a:moveTo>
                            <a:pt x="27205" y="20848"/>
                          </a:moveTo>
                          <a:cubicBezTo>
                            <a:pt x="25364" y="21347"/>
                            <a:pt x="23465" y="21599"/>
                            <a:pt x="21558" y="21600"/>
                          </a:cubicBezTo>
                          <a:cubicBezTo>
                            <a:pt x="10151" y="21600"/>
                            <a:pt x="711" y="12731"/>
                            <a:pt x="0" y="1346"/>
                          </a:cubicBezTo>
                          <a:lnTo>
                            <a:pt x="21558" y="0"/>
                          </a:lnTo>
                          <a:lnTo>
                            <a:pt x="27205" y="20848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A0A0A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1" name="Arc 495">
                      <a:extLst>
                        <a:ext uri="{FF2B5EF4-FFF2-40B4-BE49-F238E27FC236}">
                          <a16:creationId xmlns:a16="http://schemas.microsoft.com/office/drawing/2014/main" id="{0C4F00E2-51F6-44B4-8A64-F079705913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4" y="2217"/>
                      <a:ext cx="79" cy="31"/>
                    </a:xfrm>
                    <a:custGeom>
                      <a:avLst/>
                      <a:gdLst>
                        <a:gd name="T0" fmla="*/ 0 w 27248"/>
                        <a:gd name="T1" fmla="*/ 0 h 21600"/>
                        <a:gd name="T2" fmla="*/ 0 w 27248"/>
                        <a:gd name="T3" fmla="*/ 0 h 21600"/>
                        <a:gd name="T4" fmla="*/ 0 w 2724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7248" h="21600" fill="none" extrusionOk="0">
                          <a:moveTo>
                            <a:pt x="27248" y="20845"/>
                          </a:moveTo>
                          <a:cubicBezTo>
                            <a:pt x="25403" y="21346"/>
                            <a:pt x="23500" y="21599"/>
                            <a:pt x="21589" y="21600"/>
                          </a:cubicBezTo>
                          <a:cubicBezTo>
                            <a:pt x="9930" y="21600"/>
                            <a:pt x="375" y="12348"/>
                            <a:pt x="0" y="695"/>
                          </a:cubicBezTo>
                        </a:path>
                        <a:path w="27248" h="21600" stroke="0" extrusionOk="0">
                          <a:moveTo>
                            <a:pt x="27248" y="20845"/>
                          </a:moveTo>
                          <a:cubicBezTo>
                            <a:pt x="25403" y="21346"/>
                            <a:pt x="23500" y="21599"/>
                            <a:pt x="21589" y="21600"/>
                          </a:cubicBezTo>
                          <a:cubicBezTo>
                            <a:pt x="9930" y="21600"/>
                            <a:pt x="375" y="12348"/>
                            <a:pt x="0" y="695"/>
                          </a:cubicBezTo>
                          <a:lnTo>
                            <a:pt x="21589" y="0"/>
                          </a:lnTo>
                          <a:lnTo>
                            <a:pt x="27248" y="20845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A0A0A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2" name="Arc 496">
                      <a:extLst>
                        <a:ext uri="{FF2B5EF4-FFF2-40B4-BE49-F238E27FC236}">
                          <a16:creationId xmlns:a16="http://schemas.microsoft.com/office/drawing/2014/main" id="{EFC7951A-01BF-448F-B8BB-D7EE77BE1A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3" y="2226"/>
                      <a:ext cx="79" cy="32"/>
                    </a:xfrm>
                    <a:custGeom>
                      <a:avLst/>
                      <a:gdLst>
                        <a:gd name="T0" fmla="*/ 0 w 27237"/>
                        <a:gd name="T1" fmla="*/ 0 h 21600"/>
                        <a:gd name="T2" fmla="*/ 0 w 27237"/>
                        <a:gd name="T3" fmla="*/ 0 h 21600"/>
                        <a:gd name="T4" fmla="*/ 0 w 2723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7237" h="21600" fill="none" extrusionOk="0">
                          <a:moveTo>
                            <a:pt x="27236" y="20848"/>
                          </a:moveTo>
                          <a:cubicBezTo>
                            <a:pt x="25395" y="21347"/>
                            <a:pt x="23496" y="21599"/>
                            <a:pt x="21589" y="21600"/>
                          </a:cubicBezTo>
                          <a:cubicBezTo>
                            <a:pt x="9922" y="21600"/>
                            <a:pt x="364" y="12335"/>
                            <a:pt x="-1" y="675"/>
                          </a:cubicBezTo>
                        </a:path>
                        <a:path w="27237" h="21600" stroke="0" extrusionOk="0">
                          <a:moveTo>
                            <a:pt x="27236" y="20848"/>
                          </a:moveTo>
                          <a:cubicBezTo>
                            <a:pt x="25395" y="21347"/>
                            <a:pt x="23496" y="21599"/>
                            <a:pt x="21589" y="21600"/>
                          </a:cubicBezTo>
                          <a:cubicBezTo>
                            <a:pt x="9922" y="21600"/>
                            <a:pt x="364" y="12335"/>
                            <a:pt x="-1" y="675"/>
                          </a:cubicBezTo>
                          <a:lnTo>
                            <a:pt x="21589" y="0"/>
                          </a:lnTo>
                          <a:lnTo>
                            <a:pt x="27236" y="20848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A0A0A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3" name="Arc 497">
                      <a:extLst>
                        <a:ext uri="{FF2B5EF4-FFF2-40B4-BE49-F238E27FC236}">
                          <a16:creationId xmlns:a16="http://schemas.microsoft.com/office/drawing/2014/main" id="{E2108FC1-A629-47E6-B7A3-A7429C8066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3" y="2234"/>
                      <a:ext cx="79" cy="31"/>
                    </a:xfrm>
                    <a:custGeom>
                      <a:avLst/>
                      <a:gdLst>
                        <a:gd name="T0" fmla="*/ 0 w 26928"/>
                        <a:gd name="T1" fmla="*/ 0 h 21600"/>
                        <a:gd name="T2" fmla="*/ 0 w 26928"/>
                        <a:gd name="T3" fmla="*/ 0 h 21600"/>
                        <a:gd name="T4" fmla="*/ 0 w 2692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6928" h="21600" fill="none" extrusionOk="0">
                          <a:moveTo>
                            <a:pt x="26927" y="20932"/>
                          </a:moveTo>
                          <a:cubicBezTo>
                            <a:pt x="25186" y="21375"/>
                            <a:pt x="23396" y="21599"/>
                            <a:pt x="21600" y="21600"/>
                          </a:cubicBez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6928" h="21600" stroke="0" extrusionOk="0">
                          <a:moveTo>
                            <a:pt x="26927" y="20932"/>
                          </a:moveTo>
                          <a:cubicBezTo>
                            <a:pt x="25186" y="21375"/>
                            <a:pt x="23396" y="21599"/>
                            <a:pt x="21600" y="21600"/>
                          </a:cubicBez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6927" y="2093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A0A0A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4" name="Arc 498">
                      <a:extLst>
                        <a:ext uri="{FF2B5EF4-FFF2-40B4-BE49-F238E27FC236}">
                          <a16:creationId xmlns:a16="http://schemas.microsoft.com/office/drawing/2014/main" id="{AF62D9E2-2D98-48AE-B9D4-6EEDDA17D9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3" y="2241"/>
                      <a:ext cx="79" cy="31"/>
                    </a:xfrm>
                    <a:custGeom>
                      <a:avLst/>
                      <a:gdLst>
                        <a:gd name="T0" fmla="*/ 0 w 26928"/>
                        <a:gd name="T1" fmla="*/ 0 h 21600"/>
                        <a:gd name="T2" fmla="*/ 0 w 26928"/>
                        <a:gd name="T3" fmla="*/ 0 h 21600"/>
                        <a:gd name="T4" fmla="*/ 0 w 26928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6928" h="21600" fill="none" extrusionOk="0">
                          <a:moveTo>
                            <a:pt x="26927" y="20932"/>
                          </a:moveTo>
                          <a:cubicBezTo>
                            <a:pt x="25186" y="21375"/>
                            <a:pt x="23396" y="21599"/>
                            <a:pt x="21600" y="21600"/>
                          </a:cubicBez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6928" h="21600" stroke="0" extrusionOk="0">
                          <a:moveTo>
                            <a:pt x="26927" y="20932"/>
                          </a:moveTo>
                          <a:cubicBezTo>
                            <a:pt x="25186" y="21375"/>
                            <a:pt x="23396" y="21599"/>
                            <a:pt x="21600" y="21600"/>
                          </a:cubicBez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lnTo>
                            <a:pt x="26927" y="20932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A0A0A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5" name="Arc 499">
                      <a:extLst>
                        <a:ext uri="{FF2B5EF4-FFF2-40B4-BE49-F238E27FC236}">
                          <a16:creationId xmlns:a16="http://schemas.microsoft.com/office/drawing/2014/main" id="{C1AB4FBE-4062-44E5-A279-2F1E9DB875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1" y="2202"/>
                      <a:ext cx="79" cy="32"/>
                    </a:xfrm>
                    <a:custGeom>
                      <a:avLst/>
                      <a:gdLst>
                        <a:gd name="T0" fmla="*/ 0 w 27206"/>
                        <a:gd name="T1" fmla="*/ 0 h 21600"/>
                        <a:gd name="T2" fmla="*/ 0 w 27206"/>
                        <a:gd name="T3" fmla="*/ 0 h 21600"/>
                        <a:gd name="T4" fmla="*/ 0 w 27206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7206" h="21600" fill="none" extrusionOk="0">
                          <a:moveTo>
                            <a:pt x="27205" y="20848"/>
                          </a:moveTo>
                          <a:cubicBezTo>
                            <a:pt x="25364" y="21347"/>
                            <a:pt x="23465" y="21599"/>
                            <a:pt x="21558" y="21600"/>
                          </a:cubicBezTo>
                          <a:cubicBezTo>
                            <a:pt x="10151" y="21600"/>
                            <a:pt x="711" y="12731"/>
                            <a:pt x="0" y="1346"/>
                          </a:cubicBezTo>
                        </a:path>
                        <a:path w="27206" h="21600" stroke="0" extrusionOk="0">
                          <a:moveTo>
                            <a:pt x="27205" y="20848"/>
                          </a:moveTo>
                          <a:cubicBezTo>
                            <a:pt x="25364" y="21347"/>
                            <a:pt x="23465" y="21599"/>
                            <a:pt x="21558" y="21600"/>
                          </a:cubicBezTo>
                          <a:cubicBezTo>
                            <a:pt x="10151" y="21600"/>
                            <a:pt x="711" y="12731"/>
                            <a:pt x="0" y="1346"/>
                          </a:cubicBezTo>
                          <a:lnTo>
                            <a:pt x="21558" y="0"/>
                          </a:lnTo>
                          <a:lnTo>
                            <a:pt x="27205" y="20848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rgbClr val="A0A0A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4319" name="Group 510">
                  <a:extLst>
                    <a:ext uri="{FF2B5EF4-FFF2-40B4-BE49-F238E27FC236}">
                      <a16:creationId xmlns:a16="http://schemas.microsoft.com/office/drawing/2014/main" id="{5E5B3AB7-36AA-408C-BDE6-68591B5733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54" y="2193"/>
                  <a:ext cx="163" cy="97"/>
                  <a:chOff x="5354" y="2193"/>
                  <a:chExt cx="163" cy="97"/>
                </a:xfrm>
              </p:grpSpPr>
              <p:grpSp>
                <p:nvGrpSpPr>
                  <p:cNvPr id="94320" name="Group 505">
                    <a:extLst>
                      <a:ext uri="{FF2B5EF4-FFF2-40B4-BE49-F238E27FC236}">
                        <a16:creationId xmlns:a16="http://schemas.microsoft.com/office/drawing/2014/main" id="{5E10B92C-519B-4744-94FA-0A6125921C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54" y="2193"/>
                    <a:ext cx="39" cy="70"/>
                    <a:chOff x="5354" y="2193"/>
                    <a:chExt cx="39" cy="70"/>
                  </a:xfrm>
                </p:grpSpPr>
                <p:sp>
                  <p:nvSpPr>
                    <p:cNvPr id="94325" name="Freeform 502">
                      <a:extLst>
                        <a:ext uri="{FF2B5EF4-FFF2-40B4-BE49-F238E27FC236}">
                          <a16:creationId xmlns:a16="http://schemas.microsoft.com/office/drawing/2014/main" id="{D0BF838F-16E7-4151-91C0-825F754415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58" y="2195"/>
                      <a:ext cx="19" cy="63"/>
                    </a:xfrm>
                    <a:custGeom>
                      <a:avLst/>
                      <a:gdLst>
                        <a:gd name="T0" fmla="*/ 0 w 19"/>
                        <a:gd name="T1" fmla="*/ 0 h 63"/>
                        <a:gd name="T2" fmla="*/ 2 w 19"/>
                        <a:gd name="T3" fmla="*/ 46 h 63"/>
                        <a:gd name="T4" fmla="*/ 18 w 19"/>
                        <a:gd name="T5" fmla="*/ 62 h 63"/>
                        <a:gd name="T6" fmla="*/ 16 w 19"/>
                        <a:gd name="T7" fmla="*/ 7 h 63"/>
                        <a:gd name="T8" fmla="*/ 0 w 19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" h="63">
                          <a:moveTo>
                            <a:pt x="0" y="0"/>
                          </a:moveTo>
                          <a:lnTo>
                            <a:pt x="2" y="46"/>
                          </a:lnTo>
                          <a:lnTo>
                            <a:pt x="18" y="62"/>
                          </a:lnTo>
                          <a:lnTo>
                            <a:pt x="16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26" name="Freeform 503">
                      <a:extLst>
                        <a:ext uri="{FF2B5EF4-FFF2-40B4-BE49-F238E27FC236}">
                          <a16:creationId xmlns:a16="http://schemas.microsoft.com/office/drawing/2014/main" id="{45773AAF-AB5E-4545-AA34-AFCD399FE8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54" y="2193"/>
                      <a:ext cx="18" cy="51"/>
                    </a:xfrm>
                    <a:custGeom>
                      <a:avLst/>
                      <a:gdLst>
                        <a:gd name="T0" fmla="*/ 0 w 18"/>
                        <a:gd name="T1" fmla="*/ 0 h 51"/>
                        <a:gd name="T2" fmla="*/ 17 w 18"/>
                        <a:gd name="T3" fmla="*/ 50 h 51"/>
                        <a:gd name="T4" fmla="*/ 8 w 18"/>
                        <a:gd name="T5" fmla="*/ 3 h 51"/>
                        <a:gd name="T6" fmla="*/ 0 w 18"/>
                        <a:gd name="T7" fmla="*/ 0 h 5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8" h="51">
                          <a:moveTo>
                            <a:pt x="0" y="0"/>
                          </a:moveTo>
                          <a:lnTo>
                            <a:pt x="17" y="50"/>
                          </a:lnTo>
                          <a:lnTo>
                            <a:pt x="8" y="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7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27" name="Freeform 504">
                      <a:extLst>
                        <a:ext uri="{FF2B5EF4-FFF2-40B4-BE49-F238E27FC236}">
                          <a16:creationId xmlns:a16="http://schemas.microsoft.com/office/drawing/2014/main" id="{32B1A865-9B84-4279-B9D3-5AC6C72A8B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75" y="2201"/>
                      <a:ext cx="18" cy="62"/>
                    </a:xfrm>
                    <a:custGeom>
                      <a:avLst/>
                      <a:gdLst>
                        <a:gd name="T0" fmla="*/ 0 w 18"/>
                        <a:gd name="T1" fmla="*/ 0 h 62"/>
                        <a:gd name="T2" fmla="*/ 0 w 18"/>
                        <a:gd name="T3" fmla="*/ 57 h 62"/>
                        <a:gd name="T4" fmla="*/ 17 w 18"/>
                        <a:gd name="T5" fmla="*/ 61 h 62"/>
                        <a:gd name="T6" fmla="*/ 17 w 18"/>
                        <a:gd name="T7" fmla="*/ 1 h 62"/>
                        <a:gd name="T8" fmla="*/ 0 w 18"/>
                        <a:gd name="T9" fmla="*/ 0 h 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62">
                          <a:moveTo>
                            <a:pt x="0" y="0"/>
                          </a:moveTo>
                          <a:lnTo>
                            <a:pt x="0" y="57"/>
                          </a:lnTo>
                          <a:lnTo>
                            <a:pt x="17" y="61"/>
                          </a:lnTo>
                          <a:lnTo>
                            <a:pt x="17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4321" name="Group 509">
                    <a:extLst>
                      <a:ext uri="{FF2B5EF4-FFF2-40B4-BE49-F238E27FC236}">
                        <a16:creationId xmlns:a16="http://schemas.microsoft.com/office/drawing/2014/main" id="{4B1C6084-A555-4BC6-8884-32135010A3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63" y="2235"/>
                    <a:ext cx="54" cy="55"/>
                    <a:chOff x="5463" y="2235"/>
                    <a:chExt cx="54" cy="55"/>
                  </a:xfrm>
                </p:grpSpPr>
                <p:sp>
                  <p:nvSpPr>
                    <p:cNvPr id="94322" name="Freeform 506">
                      <a:extLst>
                        <a:ext uri="{FF2B5EF4-FFF2-40B4-BE49-F238E27FC236}">
                          <a16:creationId xmlns:a16="http://schemas.microsoft.com/office/drawing/2014/main" id="{2F7933A3-5718-4D65-B136-72EBDB6059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63" y="2235"/>
                      <a:ext cx="18" cy="55"/>
                    </a:xfrm>
                    <a:custGeom>
                      <a:avLst/>
                      <a:gdLst>
                        <a:gd name="T0" fmla="*/ 0 w 18"/>
                        <a:gd name="T1" fmla="*/ 0 h 55"/>
                        <a:gd name="T2" fmla="*/ 4 w 18"/>
                        <a:gd name="T3" fmla="*/ 52 h 55"/>
                        <a:gd name="T4" fmla="*/ 17 w 18"/>
                        <a:gd name="T5" fmla="*/ 54 h 55"/>
                        <a:gd name="T6" fmla="*/ 13 w 18"/>
                        <a:gd name="T7" fmla="*/ 0 h 55"/>
                        <a:gd name="T8" fmla="*/ 0 w 18"/>
                        <a:gd name="T9" fmla="*/ 0 h 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55">
                          <a:moveTo>
                            <a:pt x="0" y="0"/>
                          </a:moveTo>
                          <a:lnTo>
                            <a:pt x="4" y="52"/>
                          </a:lnTo>
                          <a:lnTo>
                            <a:pt x="17" y="54"/>
                          </a:lnTo>
                          <a:lnTo>
                            <a:pt x="1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23" name="Freeform 507">
                      <a:extLst>
                        <a:ext uri="{FF2B5EF4-FFF2-40B4-BE49-F238E27FC236}">
                          <a16:creationId xmlns:a16="http://schemas.microsoft.com/office/drawing/2014/main" id="{AA04777F-1694-4850-AB79-731EDAC7B2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69" y="2235"/>
                      <a:ext cx="27" cy="55"/>
                    </a:xfrm>
                    <a:custGeom>
                      <a:avLst/>
                      <a:gdLst>
                        <a:gd name="T0" fmla="*/ 0 w 27"/>
                        <a:gd name="T1" fmla="*/ 0 h 55"/>
                        <a:gd name="T2" fmla="*/ 3 w 27"/>
                        <a:gd name="T3" fmla="*/ 53 h 55"/>
                        <a:gd name="T4" fmla="*/ 26 w 27"/>
                        <a:gd name="T5" fmla="*/ 54 h 55"/>
                        <a:gd name="T6" fmla="*/ 23 w 27"/>
                        <a:gd name="T7" fmla="*/ 0 h 55"/>
                        <a:gd name="T8" fmla="*/ 0 w 27"/>
                        <a:gd name="T9" fmla="*/ 0 h 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7" h="55">
                          <a:moveTo>
                            <a:pt x="0" y="0"/>
                          </a:moveTo>
                          <a:lnTo>
                            <a:pt x="3" y="53"/>
                          </a:lnTo>
                          <a:lnTo>
                            <a:pt x="26" y="54"/>
                          </a:lnTo>
                          <a:lnTo>
                            <a:pt x="2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24" name="Freeform 508">
                      <a:extLst>
                        <a:ext uri="{FF2B5EF4-FFF2-40B4-BE49-F238E27FC236}">
                          <a16:creationId xmlns:a16="http://schemas.microsoft.com/office/drawing/2014/main" id="{F59F01E2-54DB-49FD-8956-3E86B4F375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99" y="2241"/>
                      <a:ext cx="18" cy="45"/>
                    </a:xfrm>
                    <a:custGeom>
                      <a:avLst/>
                      <a:gdLst>
                        <a:gd name="T0" fmla="*/ 0 w 18"/>
                        <a:gd name="T1" fmla="*/ 0 h 45"/>
                        <a:gd name="T2" fmla="*/ 2 w 18"/>
                        <a:gd name="T3" fmla="*/ 44 h 45"/>
                        <a:gd name="T4" fmla="*/ 12 w 18"/>
                        <a:gd name="T5" fmla="*/ 44 h 45"/>
                        <a:gd name="T6" fmla="*/ 17 w 18"/>
                        <a:gd name="T7" fmla="*/ 1 h 45"/>
                        <a:gd name="T8" fmla="*/ 0 w 18"/>
                        <a:gd name="T9" fmla="*/ 0 h 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8" h="45">
                          <a:moveTo>
                            <a:pt x="0" y="0"/>
                          </a:moveTo>
                          <a:lnTo>
                            <a:pt x="2" y="44"/>
                          </a:lnTo>
                          <a:lnTo>
                            <a:pt x="12" y="44"/>
                          </a:lnTo>
                          <a:lnTo>
                            <a:pt x="17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E07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94317" name="Freeform 512">
                <a:extLst>
                  <a:ext uri="{FF2B5EF4-FFF2-40B4-BE49-F238E27FC236}">
                    <a16:creationId xmlns:a16="http://schemas.microsoft.com/office/drawing/2014/main" id="{D7C2DAFD-50FD-4053-B804-CF4F229E0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5" y="2176"/>
                <a:ext cx="161" cy="61"/>
              </a:xfrm>
              <a:custGeom>
                <a:avLst/>
                <a:gdLst>
                  <a:gd name="T0" fmla="*/ 9 w 161"/>
                  <a:gd name="T1" fmla="*/ 0 h 61"/>
                  <a:gd name="T2" fmla="*/ 8 w 161"/>
                  <a:gd name="T3" fmla="*/ 1 h 61"/>
                  <a:gd name="T4" fmla="*/ 5 w 161"/>
                  <a:gd name="T5" fmla="*/ 3 h 61"/>
                  <a:gd name="T6" fmla="*/ 3 w 161"/>
                  <a:gd name="T7" fmla="*/ 4 h 61"/>
                  <a:gd name="T8" fmla="*/ 2 w 161"/>
                  <a:gd name="T9" fmla="*/ 5 h 61"/>
                  <a:gd name="T10" fmla="*/ 1 w 161"/>
                  <a:gd name="T11" fmla="*/ 7 h 61"/>
                  <a:gd name="T12" fmla="*/ 0 w 161"/>
                  <a:gd name="T13" fmla="*/ 10 h 61"/>
                  <a:gd name="T14" fmla="*/ 0 w 161"/>
                  <a:gd name="T15" fmla="*/ 12 h 61"/>
                  <a:gd name="T16" fmla="*/ 0 w 161"/>
                  <a:gd name="T17" fmla="*/ 15 h 61"/>
                  <a:gd name="T18" fmla="*/ 1 w 161"/>
                  <a:gd name="T19" fmla="*/ 17 h 61"/>
                  <a:gd name="T20" fmla="*/ 2 w 161"/>
                  <a:gd name="T21" fmla="*/ 19 h 61"/>
                  <a:gd name="T22" fmla="*/ 4 w 161"/>
                  <a:gd name="T23" fmla="*/ 21 h 61"/>
                  <a:gd name="T24" fmla="*/ 8 w 161"/>
                  <a:gd name="T25" fmla="*/ 24 h 61"/>
                  <a:gd name="T26" fmla="*/ 11 w 161"/>
                  <a:gd name="T27" fmla="*/ 26 h 61"/>
                  <a:gd name="T28" fmla="*/ 14 w 161"/>
                  <a:gd name="T29" fmla="*/ 28 h 61"/>
                  <a:gd name="T30" fmla="*/ 20 w 161"/>
                  <a:gd name="T31" fmla="*/ 31 h 61"/>
                  <a:gd name="T32" fmla="*/ 24 w 161"/>
                  <a:gd name="T33" fmla="*/ 33 h 61"/>
                  <a:gd name="T34" fmla="*/ 29 w 161"/>
                  <a:gd name="T35" fmla="*/ 36 h 61"/>
                  <a:gd name="T36" fmla="*/ 35 w 161"/>
                  <a:gd name="T37" fmla="*/ 39 h 61"/>
                  <a:gd name="T38" fmla="*/ 40 w 161"/>
                  <a:gd name="T39" fmla="*/ 41 h 61"/>
                  <a:gd name="T40" fmla="*/ 46 w 161"/>
                  <a:gd name="T41" fmla="*/ 42 h 61"/>
                  <a:gd name="T42" fmla="*/ 50 w 161"/>
                  <a:gd name="T43" fmla="*/ 45 h 61"/>
                  <a:gd name="T44" fmla="*/ 55 w 161"/>
                  <a:gd name="T45" fmla="*/ 46 h 61"/>
                  <a:gd name="T46" fmla="*/ 61 w 161"/>
                  <a:gd name="T47" fmla="*/ 49 h 61"/>
                  <a:gd name="T48" fmla="*/ 66 w 161"/>
                  <a:gd name="T49" fmla="*/ 49 h 61"/>
                  <a:gd name="T50" fmla="*/ 73 w 161"/>
                  <a:gd name="T51" fmla="*/ 52 h 61"/>
                  <a:gd name="T52" fmla="*/ 79 w 161"/>
                  <a:gd name="T53" fmla="*/ 53 h 61"/>
                  <a:gd name="T54" fmla="*/ 88 w 161"/>
                  <a:gd name="T55" fmla="*/ 56 h 61"/>
                  <a:gd name="T56" fmla="*/ 94 w 161"/>
                  <a:gd name="T57" fmla="*/ 56 h 61"/>
                  <a:gd name="T58" fmla="*/ 100 w 161"/>
                  <a:gd name="T59" fmla="*/ 57 h 61"/>
                  <a:gd name="T60" fmla="*/ 107 w 161"/>
                  <a:gd name="T61" fmla="*/ 58 h 61"/>
                  <a:gd name="T62" fmla="*/ 119 w 161"/>
                  <a:gd name="T63" fmla="*/ 59 h 61"/>
                  <a:gd name="T64" fmla="*/ 152 w 161"/>
                  <a:gd name="T65" fmla="*/ 60 h 61"/>
                  <a:gd name="T66" fmla="*/ 160 w 161"/>
                  <a:gd name="T67" fmla="*/ 59 h 61"/>
                  <a:gd name="T68" fmla="*/ 131 w 161"/>
                  <a:gd name="T69" fmla="*/ 40 h 61"/>
                  <a:gd name="T70" fmla="*/ 128 w 161"/>
                  <a:gd name="T71" fmla="*/ 38 h 61"/>
                  <a:gd name="T72" fmla="*/ 124 w 161"/>
                  <a:gd name="T73" fmla="*/ 38 h 61"/>
                  <a:gd name="T74" fmla="*/ 121 w 161"/>
                  <a:gd name="T75" fmla="*/ 38 h 61"/>
                  <a:gd name="T76" fmla="*/ 117 w 161"/>
                  <a:gd name="T77" fmla="*/ 38 h 61"/>
                  <a:gd name="T78" fmla="*/ 113 w 161"/>
                  <a:gd name="T79" fmla="*/ 39 h 61"/>
                  <a:gd name="T80" fmla="*/ 109 w 161"/>
                  <a:gd name="T81" fmla="*/ 38 h 61"/>
                  <a:gd name="T82" fmla="*/ 104 w 161"/>
                  <a:gd name="T83" fmla="*/ 37 h 61"/>
                  <a:gd name="T84" fmla="*/ 92 w 161"/>
                  <a:gd name="T85" fmla="*/ 35 h 61"/>
                  <a:gd name="T86" fmla="*/ 84 w 161"/>
                  <a:gd name="T87" fmla="*/ 34 h 61"/>
                  <a:gd name="T88" fmla="*/ 77 w 161"/>
                  <a:gd name="T89" fmla="*/ 32 h 61"/>
                  <a:gd name="T90" fmla="*/ 69 w 161"/>
                  <a:gd name="T91" fmla="*/ 30 h 61"/>
                  <a:gd name="T92" fmla="*/ 60 w 161"/>
                  <a:gd name="T93" fmla="*/ 27 h 61"/>
                  <a:gd name="T94" fmla="*/ 50 w 161"/>
                  <a:gd name="T95" fmla="*/ 25 h 61"/>
                  <a:gd name="T96" fmla="*/ 41 w 161"/>
                  <a:gd name="T97" fmla="*/ 21 h 61"/>
                  <a:gd name="T98" fmla="*/ 35 w 161"/>
                  <a:gd name="T99" fmla="*/ 18 h 61"/>
                  <a:gd name="T100" fmla="*/ 29 w 161"/>
                  <a:gd name="T101" fmla="*/ 15 h 61"/>
                  <a:gd name="T102" fmla="*/ 24 w 161"/>
                  <a:gd name="T103" fmla="*/ 12 h 61"/>
                  <a:gd name="T104" fmla="*/ 18 w 161"/>
                  <a:gd name="T105" fmla="*/ 10 h 61"/>
                  <a:gd name="T106" fmla="*/ 14 w 161"/>
                  <a:gd name="T107" fmla="*/ 6 h 61"/>
                  <a:gd name="T108" fmla="*/ 13 w 161"/>
                  <a:gd name="T109" fmla="*/ 4 h 61"/>
                  <a:gd name="T110" fmla="*/ 11 w 161"/>
                  <a:gd name="T111" fmla="*/ 3 h 61"/>
                  <a:gd name="T112" fmla="*/ 9 w 161"/>
                  <a:gd name="T113" fmla="*/ 0 h 6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1" h="61">
                    <a:moveTo>
                      <a:pt x="9" y="0"/>
                    </a:moveTo>
                    <a:lnTo>
                      <a:pt x="8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1" y="26"/>
                    </a:lnTo>
                    <a:lnTo>
                      <a:pt x="14" y="28"/>
                    </a:lnTo>
                    <a:lnTo>
                      <a:pt x="20" y="31"/>
                    </a:lnTo>
                    <a:lnTo>
                      <a:pt x="24" y="33"/>
                    </a:lnTo>
                    <a:lnTo>
                      <a:pt x="29" y="36"/>
                    </a:lnTo>
                    <a:lnTo>
                      <a:pt x="35" y="39"/>
                    </a:lnTo>
                    <a:lnTo>
                      <a:pt x="40" y="41"/>
                    </a:lnTo>
                    <a:lnTo>
                      <a:pt x="46" y="42"/>
                    </a:lnTo>
                    <a:lnTo>
                      <a:pt x="50" y="45"/>
                    </a:lnTo>
                    <a:lnTo>
                      <a:pt x="55" y="46"/>
                    </a:lnTo>
                    <a:lnTo>
                      <a:pt x="61" y="49"/>
                    </a:lnTo>
                    <a:lnTo>
                      <a:pt x="66" y="49"/>
                    </a:lnTo>
                    <a:lnTo>
                      <a:pt x="73" y="52"/>
                    </a:lnTo>
                    <a:lnTo>
                      <a:pt x="79" y="53"/>
                    </a:lnTo>
                    <a:lnTo>
                      <a:pt x="88" y="56"/>
                    </a:lnTo>
                    <a:lnTo>
                      <a:pt x="94" y="56"/>
                    </a:lnTo>
                    <a:lnTo>
                      <a:pt x="100" y="57"/>
                    </a:lnTo>
                    <a:lnTo>
                      <a:pt x="107" y="58"/>
                    </a:lnTo>
                    <a:lnTo>
                      <a:pt x="119" y="59"/>
                    </a:lnTo>
                    <a:lnTo>
                      <a:pt x="152" y="60"/>
                    </a:lnTo>
                    <a:lnTo>
                      <a:pt x="160" y="59"/>
                    </a:lnTo>
                    <a:lnTo>
                      <a:pt x="131" y="40"/>
                    </a:lnTo>
                    <a:lnTo>
                      <a:pt x="128" y="38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17" y="38"/>
                    </a:lnTo>
                    <a:lnTo>
                      <a:pt x="113" y="39"/>
                    </a:lnTo>
                    <a:lnTo>
                      <a:pt x="109" y="38"/>
                    </a:lnTo>
                    <a:lnTo>
                      <a:pt x="104" y="37"/>
                    </a:lnTo>
                    <a:lnTo>
                      <a:pt x="92" y="35"/>
                    </a:lnTo>
                    <a:lnTo>
                      <a:pt x="84" y="34"/>
                    </a:lnTo>
                    <a:lnTo>
                      <a:pt x="77" y="32"/>
                    </a:lnTo>
                    <a:lnTo>
                      <a:pt x="69" y="30"/>
                    </a:lnTo>
                    <a:lnTo>
                      <a:pt x="60" y="27"/>
                    </a:lnTo>
                    <a:lnTo>
                      <a:pt x="50" y="25"/>
                    </a:lnTo>
                    <a:lnTo>
                      <a:pt x="41" y="21"/>
                    </a:lnTo>
                    <a:lnTo>
                      <a:pt x="35" y="18"/>
                    </a:lnTo>
                    <a:lnTo>
                      <a:pt x="29" y="15"/>
                    </a:lnTo>
                    <a:lnTo>
                      <a:pt x="24" y="12"/>
                    </a:lnTo>
                    <a:lnTo>
                      <a:pt x="18" y="10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3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404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43" name="Group 532">
            <a:extLst>
              <a:ext uri="{FF2B5EF4-FFF2-40B4-BE49-F238E27FC236}">
                <a16:creationId xmlns:a16="http://schemas.microsoft.com/office/drawing/2014/main" id="{F3F7063E-2664-493D-A838-F83943A543D2}"/>
              </a:ext>
            </a:extLst>
          </p:cNvPr>
          <p:cNvGrpSpPr>
            <a:grpSpLocks/>
          </p:cNvGrpSpPr>
          <p:nvPr/>
        </p:nvGrpSpPr>
        <p:grpSpPr bwMode="auto">
          <a:xfrm>
            <a:off x="9474201" y="3394076"/>
            <a:ext cx="1238250" cy="295275"/>
            <a:chOff x="5247" y="2138"/>
            <a:chExt cx="780" cy="186"/>
          </a:xfrm>
        </p:grpSpPr>
        <p:grpSp>
          <p:nvGrpSpPr>
            <p:cNvPr id="94297" name="Group 519">
              <a:extLst>
                <a:ext uri="{FF2B5EF4-FFF2-40B4-BE49-F238E27FC236}">
                  <a16:creationId xmlns:a16="http://schemas.microsoft.com/office/drawing/2014/main" id="{2093EEDC-F4A2-4657-BE7A-8B37DBEFD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6" y="2138"/>
              <a:ext cx="51" cy="49"/>
              <a:chOff x="5976" y="2138"/>
              <a:chExt cx="51" cy="49"/>
            </a:xfrm>
          </p:grpSpPr>
          <p:grpSp>
            <p:nvGrpSpPr>
              <p:cNvPr id="94310" name="Group 517">
                <a:extLst>
                  <a:ext uri="{FF2B5EF4-FFF2-40B4-BE49-F238E27FC236}">
                    <a16:creationId xmlns:a16="http://schemas.microsoft.com/office/drawing/2014/main" id="{484563C3-BA4E-4895-AC71-BF094190A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76" y="2138"/>
                <a:ext cx="49" cy="49"/>
                <a:chOff x="5976" y="2138"/>
                <a:chExt cx="49" cy="49"/>
              </a:xfrm>
            </p:grpSpPr>
            <p:sp>
              <p:nvSpPr>
                <p:cNvPr id="94312" name="Freeform 515">
                  <a:extLst>
                    <a:ext uri="{FF2B5EF4-FFF2-40B4-BE49-F238E27FC236}">
                      <a16:creationId xmlns:a16="http://schemas.microsoft.com/office/drawing/2014/main" id="{6815B9E6-FA28-4C6D-B4AF-34996B1A5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6" y="2138"/>
                  <a:ext cx="49" cy="49"/>
                </a:xfrm>
                <a:custGeom>
                  <a:avLst/>
                  <a:gdLst>
                    <a:gd name="T0" fmla="*/ 29 w 49"/>
                    <a:gd name="T1" fmla="*/ 0 h 49"/>
                    <a:gd name="T2" fmla="*/ 30 w 49"/>
                    <a:gd name="T3" fmla="*/ 3 h 49"/>
                    <a:gd name="T4" fmla="*/ 33 w 49"/>
                    <a:gd name="T5" fmla="*/ 5 h 49"/>
                    <a:gd name="T6" fmla="*/ 35 w 49"/>
                    <a:gd name="T7" fmla="*/ 7 h 49"/>
                    <a:gd name="T8" fmla="*/ 39 w 49"/>
                    <a:gd name="T9" fmla="*/ 9 h 49"/>
                    <a:gd name="T10" fmla="*/ 46 w 49"/>
                    <a:gd name="T11" fmla="*/ 13 h 49"/>
                    <a:gd name="T12" fmla="*/ 47 w 49"/>
                    <a:gd name="T13" fmla="*/ 14 h 49"/>
                    <a:gd name="T14" fmla="*/ 48 w 49"/>
                    <a:gd name="T15" fmla="*/ 15 h 49"/>
                    <a:gd name="T16" fmla="*/ 48 w 49"/>
                    <a:gd name="T17" fmla="*/ 27 h 49"/>
                    <a:gd name="T18" fmla="*/ 48 w 49"/>
                    <a:gd name="T19" fmla="*/ 29 h 49"/>
                    <a:gd name="T20" fmla="*/ 47 w 49"/>
                    <a:gd name="T21" fmla="*/ 32 h 49"/>
                    <a:gd name="T22" fmla="*/ 46 w 49"/>
                    <a:gd name="T23" fmla="*/ 33 h 49"/>
                    <a:gd name="T24" fmla="*/ 45 w 49"/>
                    <a:gd name="T25" fmla="*/ 34 h 49"/>
                    <a:gd name="T26" fmla="*/ 42 w 49"/>
                    <a:gd name="T27" fmla="*/ 37 h 49"/>
                    <a:gd name="T28" fmla="*/ 39 w 49"/>
                    <a:gd name="T29" fmla="*/ 39 h 49"/>
                    <a:gd name="T30" fmla="*/ 34 w 49"/>
                    <a:gd name="T31" fmla="*/ 41 h 49"/>
                    <a:gd name="T32" fmla="*/ 27 w 49"/>
                    <a:gd name="T33" fmla="*/ 45 h 49"/>
                    <a:gd name="T34" fmla="*/ 22 w 49"/>
                    <a:gd name="T35" fmla="*/ 46 h 49"/>
                    <a:gd name="T36" fmla="*/ 17 w 49"/>
                    <a:gd name="T37" fmla="*/ 47 h 49"/>
                    <a:gd name="T38" fmla="*/ 15 w 49"/>
                    <a:gd name="T39" fmla="*/ 48 h 49"/>
                    <a:gd name="T40" fmla="*/ 10 w 49"/>
                    <a:gd name="T41" fmla="*/ 48 h 49"/>
                    <a:gd name="T42" fmla="*/ 8 w 49"/>
                    <a:gd name="T43" fmla="*/ 48 h 49"/>
                    <a:gd name="T44" fmla="*/ 7 w 49"/>
                    <a:gd name="T45" fmla="*/ 47 h 49"/>
                    <a:gd name="T46" fmla="*/ 4 w 49"/>
                    <a:gd name="T47" fmla="*/ 45 h 49"/>
                    <a:gd name="T48" fmla="*/ 3 w 49"/>
                    <a:gd name="T49" fmla="*/ 44 h 49"/>
                    <a:gd name="T50" fmla="*/ 0 w 49"/>
                    <a:gd name="T51" fmla="*/ 19 h 49"/>
                    <a:gd name="T52" fmla="*/ 3 w 49"/>
                    <a:gd name="T53" fmla="*/ 17 h 49"/>
                    <a:gd name="T54" fmla="*/ 5 w 49"/>
                    <a:gd name="T55" fmla="*/ 16 h 49"/>
                    <a:gd name="T56" fmla="*/ 11 w 49"/>
                    <a:gd name="T57" fmla="*/ 15 h 49"/>
                    <a:gd name="T58" fmla="*/ 15 w 49"/>
                    <a:gd name="T59" fmla="*/ 14 h 49"/>
                    <a:gd name="T60" fmla="*/ 17 w 49"/>
                    <a:gd name="T61" fmla="*/ 12 h 49"/>
                    <a:gd name="T62" fmla="*/ 21 w 49"/>
                    <a:gd name="T63" fmla="*/ 11 h 49"/>
                    <a:gd name="T64" fmla="*/ 23 w 49"/>
                    <a:gd name="T65" fmla="*/ 9 h 49"/>
                    <a:gd name="T66" fmla="*/ 25 w 49"/>
                    <a:gd name="T67" fmla="*/ 9 h 49"/>
                    <a:gd name="T68" fmla="*/ 27 w 49"/>
                    <a:gd name="T69" fmla="*/ 7 h 49"/>
                    <a:gd name="T70" fmla="*/ 28 w 49"/>
                    <a:gd name="T71" fmla="*/ 5 h 49"/>
                    <a:gd name="T72" fmla="*/ 29 w 49"/>
                    <a:gd name="T73" fmla="*/ 3 h 49"/>
                    <a:gd name="T74" fmla="*/ 29 w 49"/>
                    <a:gd name="T75" fmla="*/ 0 h 4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9" h="49">
                      <a:moveTo>
                        <a:pt x="29" y="0"/>
                      </a:move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9" y="9"/>
                      </a:lnTo>
                      <a:lnTo>
                        <a:pt x="46" y="13"/>
                      </a:lnTo>
                      <a:lnTo>
                        <a:pt x="47" y="14"/>
                      </a:lnTo>
                      <a:lnTo>
                        <a:pt x="48" y="15"/>
                      </a:lnTo>
                      <a:lnTo>
                        <a:pt x="48" y="27"/>
                      </a:lnTo>
                      <a:lnTo>
                        <a:pt x="48" y="29"/>
                      </a:lnTo>
                      <a:lnTo>
                        <a:pt x="47" y="32"/>
                      </a:lnTo>
                      <a:lnTo>
                        <a:pt x="46" y="33"/>
                      </a:lnTo>
                      <a:lnTo>
                        <a:pt x="45" y="34"/>
                      </a:lnTo>
                      <a:lnTo>
                        <a:pt x="42" y="37"/>
                      </a:lnTo>
                      <a:lnTo>
                        <a:pt x="39" y="39"/>
                      </a:lnTo>
                      <a:lnTo>
                        <a:pt x="34" y="41"/>
                      </a:lnTo>
                      <a:lnTo>
                        <a:pt x="27" y="45"/>
                      </a:lnTo>
                      <a:lnTo>
                        <a:pt x="22" y="46"/>
                      </a:lnTo>
                      <a:lnTo>
                        <a:pt x="17" y="47"/>
                      </a:lnTo>
                      <a:lnTo>
                        <a:pt x="15" y="48"/>
                      </a:lnTo>
                      <a:lnTo>
                        <a:pt x="10" y="48"/>
                      </a:lnTo>
                      <a:lnTo>
                        <a:pt x="8" y="48"/>
                      </a:lnTo>
                      <a:lnTo>
                        <a:pt x="7" y="47"/>
                      </a:lnTo>
                      <a:lnTo>
                        <a:pt x="4" y="45"/>
                      </a:lnTo>
                      <a:lnTo>
                        <a:pt x="3" y="44"/>
                      </a:lnTo>
                      <a:lnTo>
                        <a:pt x="0" y="19"/>
                      </a:lnTo>
                      <a:lnTo>
                        <a:pt x="3" y="17"/>
                      </a:lnTo>
                      <a:lnTo>
                        <a:pt x="5" y="16"/>
                      </a:lnTo>
                      <a:lnTo>
                        <a:pt x="11" y="15"/>
                      </a:lnTo>
                      <a:lnTo>
                        <a:pt x="15" y="14"/>
                      </a:lnTo>
                      <a:lnTo>
                        <a:pt x="17" y="12"/>
                      </a:lnTo>
                      <a:lnTo>
                        <a:pt x="21" y="11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7" y="7"/>
                      </a:lnTo>
                      <a:lnTo>
                        <a:pt x="28" y="5"/>
                      </a:lnTo>
                      <a:lnTo>
                        <a:pt x="29" y="3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3" name="Freeform 516">
                  <a:extLst>
                    <a:ext uri="{FF2B5EF4-FFF2-40B4-BE49-F238E27FC236}">
                      <a16:creationId xmlns:a16="http://schemas.microsoft.com/office/drawing/2014/main" id="{B930E598-AC60-4854-A703-5D26E4C48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9" y="2146"/>
                  <a:ext cx="44" cy="19"/>
                </a:xfrm>
                <a:custGeom>
                  <a:avLst/>
                  <a:gdLst>
                    <a:gd name="T0" fmla="*/ 29 w 44"/>
                    <a:gd name="T1" fmla="*/ 4 h 19"/>
                    <a:gd name="T2" fmla="*/ 30 w 44"/>
                    <a:gd name="T3" fmla="*/ 3 h 19"/>
                    <a:gd name="T4" fmla="*/ 32 w 44"/>
                    <a:gd name="T5" fmla="*/ 0 h 19"/>
                    <a:gd name="T6" fmla="*/ 35 w 44"/>
                    <a:gd name="T7" fmla="*/ 2 h 19"/>
                    <a:gd name="T8" fmla="*/ 43 w 44"/>
                    <a:gd name="T9" fmla="*/ 5 h 19"/>
                    <a:gd name="T10" fmla="*/ 42 w 44"/>
                    <a:gd name="T11" fmla="*/ 6 h 19"/>
                    <a:gd name="T12" fmla="*/ 41 w 44"/>
                    <a:gd name="T13" fmla="*/ 8 h 19"/>
                    <a:gd name="T14" fmla="*/ 38 w 44"/>
                    <a:gd name="T15" fmla="*/ 9 h 19"/>
                    <a:gd name="T16" fmla="*/ 35 w 44"/>
                    <a:gd name="T17" fmla="*/ 11 h 19"/>
                    <a:gd name="T18" fmla="*/ 31 w 44"/>
                    <a:gd name="T19" fmla="*/ 13 h 19"/>
                    <a:gd name="T20" fmla="*/ 26 w 44"/>
                    <a:gd name="T21" fmla="*/ 15 h 19"/>
                    <a:gd name="T22" fmla="*/ 23 w 44"/>
                    <a:gd name="T23" fmla="*/ 15 h 19"/>
                    <a:gd name="T24" fmla="*/ 19 w 44"/>
                    <a:gd name="T25" fmla="*/ 17 h 19"/>
                    <a:gd name="T26" fmla="*/ 14 w 44"/>
                    <a:gd name="T27" fmla="*/ 17 h 19"/>
                    <a:gd name="T28" fmla="*/ 10 w 44"/>
                    <a:gd name="T29" fmla="*/ 18 h 19"/>
                    <a:gd name="T30" fmla="*/ 7 w 44"/>
                    <a:gd name="T31" fmla="*/ 18 h 19"/>
                    <a:gd name="T32" fmla="*/ 2 w 44"/>
                    <a:gd name="T33" fmla="*/ 17 h 19"/>
                    <a:gd name="T34" fmla="*/ 1 w 44"/>
                    <a:gd name="T35" fmla="*/ 16 h 19"/>
                    <a:gd name="T36" fmla="*/ 0 w 44"/>
                    <a:gd name="T37" fmla="*/ 15 h 19"/>
                    <a:gd name="T38" fmla="*/ 0 w 44"/>
                    <a:gd name="T39" fmla="*/ 12 h 19"/>
                    <a:gd name="T40" fmla="*/ 1 w 44"/>
                    <a:gd name="T41" fmla="*/ 11 h 19"/>
                    <a:gd name="T42" fmla="*/ 3 w 44"/>
                    <a:gd name="T43" fmla="*/ 11 h 19"/>
                    <a:gd name="T44" fmla="*/ 7 w 44"/>
                    <a:gd name="T45" fmla="*/ 11 h 19"/>
                    <a:gd name="T46" fmla="*/ 8 w 44"/>
                    <a:gd name="T47" fmla="*/ 11 h 19"/>
                    <a:gd name="T48" fmla="*/ 13 w 44"/>
                    <a:gd name="T49" fmla="*/ 10 h 19"/>
                    <a:gd name="T50" fmla="*/ 15 w 44"/>
                    <a:gd name="T51" fmla="*/ 10 h 19"/>
                    <a:gd name="T52" fmla="*/ 19 w 44"/>
                    <a:gd name="T53" fmla="*/ 9 h 19"/>
                    <a:gd name="T54" fmla="*/ 21 w 44"/>
                    <a:gd name="T55" fmla="*/ 8 h 19"/>
                    <a:gd name="T56" fmla="*/ 24 w 44"/>
                    <a:gd name="T57" fmla="*/ 7 h 19"/>
                    <a:gd name="T58" fmla="*/ 26 w 44"/>
                    <a:gd name="T59" fmla="*/ 6 h 19"/>
                    <a:gd name="T60" fmla="*/ 29 w 44"/>
                    <a:gd name="T61" fmla="*/ 4 h 1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4" h="19">
                      <a:moveTo>
                        <a:pt x="29" y="4"/>
                      </a:moveTo>
                      <a:lnTo>
                        <a:pt x="30" y="3"/>
                      </a:lnTo>
                      <a:lnTo>
                        <a:pt x="32" y="0"/>
                      </a:lnTo>
                      <a:lnTo>
                        <a:pt x="35" y="2"/>
                      </a:lnTo>
                      <a:lnTo>
                        <a:pt x="43" y="5"/>
                      </a:lnTo>
                      <a:lnTo>
                        <a:pt x="42" y="6"/>
                      </a:lnTo>
                      <a:lnTo>
                        <a:pt x="41" y="8"/>
                      </a:lnTo>
                      <a:lnTo>
                        <a:pt x="38" y="9"/>
                      </a:lnTo>
                      <a:lnTo>
                        <a:pt x="35" y="11"/>
                      </a:lnTo>
                      <a:lnTo>
                        <a:pt x="31" y="13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19" y="17"/>
                      </a:lnTo>
                      <a:lnTo>
                        <a:pt x="14" y="17"/>
                      </a:lnTo>
                      <a:lnTo>
                        <a:pt x="10" y="18"/>
                      </a:lnTo>
                      <a:lnTo>
                        <a:pt x="7" y="18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7" y="11"/>
                      </a:lnTo>
                      <a:lnTo>
                        <a:pt x="8" y="11"/>
                      </a:lnTo>
                      <a:lnTo>
                        <a:pt x="13" y="10"/>
                      </a:lnTo>
                      <a:lnTo>
                        <a:pt x="15" y="10"/>
                      </a:lnTo>
                      <a:lnTo>
                        <a:pt x="19" y="9"/>
                      </a:lnTo>
                      <a:lnTo>
                        <a:pt x="21" y="8"/>
                      </a:lnTo>
                      <a:lnTo>
                        <a:pt x="24" y="7"/>
                      </a:lnTo>
                      <a:lnTo>
                        <a:pt x="26" y="6"/>
                      </a:lnTo>
                      <a:lnTo>
                        <a:pt x="29" y="4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11" name="Freeform 518">
                <a:extLst>
                  <a:ext uri="{FF2B5EF4-FFF2-40B4-BE49-F238E27FC236}">
                    <a16:creationId xmlns:a16="http://schemas.microsoft.com/office/drawing/2014/main" id="{FB4CC966-F5D5-4F8E-BE5F-26D3FD445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" y="2160"/>
                <a:ext cx="41" cy="17"/>
              </a:xfrm>
              <a:custGeom>
                <a:avLst/>
                <a:gdLst>
                  <a:gd name="T0" fmla="*/ 0 w 41"/>
                  <a:gd name="T1" fmla="*/ 16 h 17"/>
                  <a:gd name="T2" fmla="*/ 8 w 41"/>
                  <a:gd name="T3" fmla="*/ 16 h 17"/>
                  <a:gd name="T4" fmla="*/ 16 w 41"/>
                  <a:gd name="T5" fmla="*/ 13 h 17"/>
                  <a:gd name="T6" fmla="*/ 24 w 41"/>
                  <a:gd name="T7" fmla="*/ 10 h 17"/>
                  <a:gd name="T8" fmla="*/ 29 w 41"/>
                  <a:gd name="T9" fmla="*/ 9 h 17"/>
                  <a:gd name="T10" fmla="*/ 36 w 41"/>
                  <a:gd name="T11" fmla="*/ 4 h 17"/>
                  <a:gd name="T12" fmla="*/ 40 w 41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7">
                    <a:moveTo>
                      <a:pt x="0" y="16"/>
                    </a:moveTo>
                    <a:lnTo>
                      <a:pt x="8" y="16"/>
                    </a:lnTo>
                    <a:lnTo>
                      <a:pt x="16" y="13"/>
                    </a:lnTo>
                    <a:lnTo>
                      <a:pt x="24" y="10"/>
                    </a:lnTo>
                    <a:lnTo>
                      <a:pt x="29" y="9"/>
                    </a:lnTo>
                    <a:lnTo>
                      <a:pt x="36" y="4"/>
                    </a:lnTo>
                    <a:lnTo>
                      <a:pt x="40" y="0"/>
                    </a:lnTo>
                  </a:path>
                </a:pathLst>
              </a:custGeom>
              <a:noFill/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98" name="Group 531">
              <a:extLst>
                <a:ext uri="{FF2B5EF4-FFF2-40B4-BE49-F238E27FC236}">
                  <a16:creationId xmlns:a16="http://schemas.microsoft.com/office/drawing/2014/main" id="{19A4B6DE-C4CA-4E6C-8138-80AC70CB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7" y="2197"/>
              <a:ext cx="248" cy="127"/>
              <a:chOff x="5247" y="2197"/>
              <a:chExt cx="248" cy="127"/>
            </a:xfrm>
          </p:grpSpPr>
          <p:grpSp>
            <p:nvGrpSpPr>
              <p:cNvPr id="94299" name="Group 523">
                <a:extLst>
                  <a:ext uri="{FF2B5EF4-FFF2-40B4-BE49-F238E27FC236}">
                    <a16:creationId xmlns:a16="http://schemas.microsoft.com/office/drawing/2014/main" id="{3D0A8209-D259-4A8D-B154-A91B97129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7" y="2197"/>
                <a:ext cx="248" cy="127"/>
                <a:chOff x="5247" y="2197"/>
                <a:chExt cx="248" cy="127"/>
              </a:xfrm>
            </p:grpSpPr>
            <p:sp>
              <p:nvSpPr>
                <p:cNvPr id="94307" name="Freeform 520">
                  <a:extLst>
                    <a:ext uri="{FF2B5EF4-FFF2-40B4-BE49-F238E27FC236}">
                      <a16:creationId xmlns:a16="http://schemas.microsoft.com/office/drawing/2014/main" id="{B153C454-EF90-464A-B0EF-088F4524E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7" y="2219"/>
                  <a:ext cx="248" cy="105"/>
                </a:xfrm>
                <a:custGeom>
                  <a:avLst/>
                  <a:gdLst>
                    <a:gd name="T0" fmla="*/ 11 w 248"/>
                    <a:gd name="T1" fmla="*/ 2 h 105"/>
                    <a:gd name="T2" fmla="*/ 4 w 248"/>
                    <a:gd name="T3" fmla="*/ 7 h 105"/>
                    <a:gd name="T4" fmla="*/ 1 w 248"/>
                    <a:gd name="T5" fmla="*/ 12 h 105"/>
                    <a:gd name="T6" fmla="*/ 0 w 248"/>
                    <a:gd name="T7" fmla="*/ 18 h 105"/>
                    <a:gd name="T8" fmla="*/ 0 w 248"/>
                    <a:gd name="T9" fmla="*/ 41 h 105"/>
                    <a:gd name="T10" fmla="*/ 4 w 248"/>
                    <a:gd name="T11" fmla="*/ 47 h 105"/>
                    <a:gd name="T12" fmla="*/ 11 w 248"/>
                    <a:gd name="T13" fmla="*/ 55 h 105"/>
                    <a:gd name="T14" fmla="*/ 32 w 248"/>
                    <a:gd name="T15" fmla="*/ 66 h 105"/>
                    <a:gd name="T16" fmla="*/ 60 w 248"/>
                    <a:gd name="T17" fmla="*/ 79 h 105"/>
                    <a:gd name="T18" fmla="*/ 84 w 248"/>
                    <a:gd name="T19" fmla="*/ 88 h 105"/>
                    <a:gd name="T20" fmla="*/ 108 w 248"/>
                    <a:gd name="T21" fmla="*/ 95 h 105"/>
                    <a:gd name="T22" fmla="*/ 122 w 248"/>
                    <a:gd name="T23" fmla="*/ 98 h 105"/>
                    <a:gd name="T24" fmla="*/ 134 w 248"/>
                    <a:gd name="T25" fmla="*/ 99 h 105"/>
                    <a:gd name="T26" fmla="*/ 151 w 248"/>
                    <a:gd name="T27" fmla="*/ 101 h 105"/>
                    <a:gd name="T28" fmla="*/ 172 w 248"/>
                    <a:gd name="T29" fmla="*/ 103 h 105"/>
                    <a:gd name="T30" fmla="*/ 197 w 248"/>
                    <a:gd name="T31" fmla="*/ 104 h 105"/>
                    <a:gd name="T32" fmla="*/ 216 w 248"/>
                    <a:gd name="T33" fmla="*/ 103 h 105"/>
                    <a:gd name="T34" fmla="*/ 230 w 248"/>
                    <a:gd name="T35" fmla="*/ 99 h 105"/>
                    <a:gd name="T36" fmla="*/ 236 w 248"/>
                    <a:gd name="T37" fmla="*/ 94 h 105"/>
                    <a:gd name="T38" fmla="*/ 242 w 248"/>
                    <a:gd name="T39" fmla="*/ 85 h 105"/>
                    <a:gd name="T40" fmla="*/ 246 w 248"/>
                    <a:gd name="T41" fmla="*/ 72 h 105"/>
                    <a:gd name="T42" fmla="*/ 247 w 248"/>
                    <a:gd name="T43" fmla="*/ 59 h 105"/>
                    <a:gd name="T44" fmla="*/ 246 w 248"/>
                    <a:gd name="T45" fmla="*/ 46 h 105"/>
                    <a:gd name="T46" fmla="*/ 226 w 248"/>
                    <a:gd name="T47" fmla="*/ 52 h 105"/>
                    <a:gd name="T48" fmla="*/ 211 w 248"/>
                    <a:gd name="T49" fmla="*/ 54 h 105"/>
                    <a:gd name="T50" fmla="*/ 199 w 248"/>
                    <a:gd name="T51" fmla="*/ 54 h 105"/>
                    <a:gd name="T52" fmla="*/ 191 w 248"/>
                    <a:gd name="T53" fmla="*/ 51 h 105"/>
                    <a:gd name="T54" fmla="*/ 184 w 248"/>
                    <a:gd name="T55" fmla="*/ 48 h 105"/>
                    <a:gd name="T56" fmla="*/ 157 w 248"/>
                    <a:gd name="T57" fmla="*/ 46 h 105"/>
                    <a:gd name="T58" fmla="*/ 140 w 248"/>
                    <a:gd name="T59" fmla="*/ 45 h 105"/>
                    <a:gd name="T60" fmla="*/ 123 w 248"/>
                    <a:gd name="T61" fmla="*/ 43 h 105"/>
                    <a:gd name="T62" fmla="*/ 105 w 248"/>
                    <a:gd name="T63" fmla="*/ 39 h 105"/>
                    <a:gd name="T64" fmla="*/ 89 w 248"/>
                    <a:gd name="T65" fmla="*/ 36 h 105"/>
                    <a:gd name="T66" fmla="*/ 65 w 248"/>
                    <a:gd name="T67" fmla="*/ 29 h 105"/>
                    <a:gd name="T68" fmla="*/ 45 w 248"/>
                    <a:gd name="T69" fmla="*/ 21 h 105"/>
                    <a:gd name="T70" fmla="*/ 26 w 248"/>
                    <a:gd name="T71" fmla="*/ 13 h 105"/>
                    <a:gd name="T72" fmla="*/ 17 w 248"/>
                    <a:gd name="T73" fmla="*/ 7 h 105"/>
                    <a:gd name="T74" fmla="*/ 15 w 248"/>
                    <a:gd name="T75" fmla="*/ 4 h 105"/>
                    <a:gd name="T76" fmla="*/ 13 w 248"/>
                    <a:gd name="T77" fmla="*/ 0 h 10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48" h="105">
                      <a:moveTo>
                        <a:pt x="13" y="0"/>
                      </a:move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1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2" y="45"/>
                      </a:lnTo>
                      <a:lnTo>
                        <a:pt x="4" y="47"/>
                      </a:lnTo>
                      <a:lnTo>
                        <a:pt x="6" y="51"/>
                      </a:lnTo>
                      <a:lnTo>
                        <a:pt x="11" y="55"/>
                      </a:lnTo>
                      <a:lnTo>
                        <a:pt x="23" y="61"/>
                      </a:lnTo>
                      <a:lnTo>
                        <a:pt x="32" y="66"/>
                      </a:lnTo>
                      <a:lnTo>
                        <a:pt x="45" y="72"/>
                      </a:lnTo>
                      <a:lnTo>
                        <a:pt x="60" y="79"/>
                      </a:lnTo>
                      <a:lnTo>
                        <a:pt x="71" y="84"/>
                      </a:lnTo>
                      <a:lnTo>
                        <a:pt x="84" y="88"/>
                      </a:lnTo>
                      <a:lnTo>
                        <a:pt x="101" y="92"/>
                      </a:lnTo>
                      <a:lnTo>
                        <a:pt x="108" y="95"/>
                      </a:lnTo>
                      <a:lnTo>
                        <a:pt x="116" y="96"/>
                      </a:lnTo>
                      <a:lnTo>
                        <a:pt x="122" y="98"/>
                      </a:lnTo>
                      <a:lnTo>
                        <a:pt x="128" y="98"/>
                      </a:lnTo>
                      <a:lnTo>
                        <a:pt x="134" y="99"/>
                      </a:lnTo>
                      <a:lnTo>
                        <a:pt x="139" y="99"/>
                      </a:lnTo>
                      <a:lnTo>
                        <a:pt x="151" y="101"/>
                      </a:lnTo>
                      <a:lnTo>
                        <a:pt x="162" y="102"/>
                      </a:lnTo>
                      <a:lnTo>
                        <a:pt x="172" y="103"/>
                      </a:lnTo>
                      <a:lnTo>
                        <a:pt x="184" y="104"/>
                      </a:lnTo>
                      <a:lnTo>
                        <a:pt x="197" y="104"/>
                      </a:lnTo>
                      <a:lnTo>
                        <a:pt x="208" y="103"/>
                      </a:lnTo>
                      <a:lnTo>
                        <a:pt x="216" y="103"/>
                      </a:lnTo>
                      <a:lnTo>
                        <a:pt x="223" y="101"/>
                      </a:lnTo>
                      <a:lnTo>
                        <a:pt x="230" y="99"/>
                      </a:lnTo>
                      <a:lnTo>
                        <a:pt x="233" y="97"/>
                      </a:lnTo>
                      <a:lnTo>
                        <a:pt x="236" y="94"/>
                      </a:lnTo>
                      <a:lnTo>
                        <a:pt x="239" y="90"/>
                      </a:lnTo>
                      <a:lnTo>
                        <a:pt x="242" y="85"/>
                      </a:lnTo>
                      <a:lnTo>
                        <a:pt x="244" y="80"/>
                      </a:lnTo>
                      <a:lnTo>
                        <a:pt x="246" y="72"/>
                      </a:lnTo>
                      <a:lnTo>
                        <a:pt x="247" y="65"/>
                      </a:lnTo>
                      <a:lnTo>
                        <a:pt x="247" y="59"/>
                      </a:lnTo>
                      <a:lnTo>
                        <a:pt x="247" y="52"/>
                      </a:lnTo>
                      <a:lnTo>
                        <a:pt x="246" y="46"/>
                      </a:lnTo>
                      <a:lnTo>
                        <a:pt x="232" y="51"/>
                      </a:lnTo>
                      <a:lnTo>
                        <a:pt x="226" y="52"/>
                      </a:lnTo>
                      <a:lnTo>
                        <a:pt x="218" y="54"/>
                      </a:lnTo>
                      <a:lnTo>
                        <a:pt x="211" y="54"/>
                      </a:lnTo>
                      <a:lnTo>
                        <a:pt x="205" y="54"/>
                      </a:lnTo>
                      <a:lnTo>
                        <a:pt x="199" y="54"/>
                      </a:lnTo>
                      <a:lnTo>
                        <a:pt x="195" y="54"/>
                      </a:lnTo>
                      <a:lnTo>
                        <a:pt x="191" y="51"/>
                      </a:lnTo>
                      <a:lnTo>
                        <a:pt x="187" y="51"/>
                      </a:lnTo>
                      <a:lnTo>
                        <a:pt x="184" y="48"/>
                      </a:lnTo>
                      <a:lnTo>
                        <a:pt x="182" y="46"/>
                      </a:lnTo>
                      <a:lnTo>
                        <a:pt x="157" y="46"/>
                      </a:lnTo>
                      <a:lnTo>
                        <a:pt x="146" y="45"/>
                      </a:lnTo>
                      <a:lnTo>
                        <a:pt x="140" y="45"/>
                      </a:lnTo>
                      <a:lnTo>
                        <a:pt x="134" y="44"/>
                      </a:lnTo>
                      <a:lnTo>
                        <a:pt x="123" y="43"/>
                      </a:lnTo>
                      <a:lnTo>
                        <a:pt x="113" y="41"/>
                      </a:lnTo>
                      <a:lnTo>
                        <a:pt x="105" y="39"/>
                      </a:lnTo>
                      <a:lnTo>
                        <a:pt x="96" y="37"/>
                      </a:lnTo>
                      <a:lnTo>
                        <a:pt x="89" y="36"/>
                      </a:lnTo>
                      <a:lnTo>
                        <a:pt x="77" y="33"/>
                      </a:lnTo>
                      <a:lnTo>
                        <a:pt x="65" y="29"/>
                      </a:lnTo>
                      <a:lnTo>
                        <a:pt x="53" y="25"/>
                      </a:lnTo>
                      <a:lnTo>
                        <a:pt x="45" y="21"/>
                      </a:lnTo>
                      <a:lnTo>
                        <a:pt x="36" y="18"/>
                      </a:lnTo>
                      <a:lnTo>
                        <a:pt x="26" y="13"/>
                      </a:lnTo>
                      <a:lnTo>
                        <a:pt x="21" y="10"/>
                      </a:lnTo>
                      <a:lnTo>
                        <a:pt x="17" y="7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8" name="Freeform 521">
                  <a:extLst>
                    <a:ext uri="{FF2B5EF4-FFF2-40B4-BE49-F238E27FC236}">
                      <a16:creationId xmlns:a16="http://schemas.microsoft.com/office/drawing/2014/main" id="{1E545F30-0905-49A9-ACCD-A0EF8F53C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7" y="2234"/>
                  <a:ext cx="248" cy="90"/>
                </a:xfrm>
                <a:custGeom>
                  <a:avLst/>
                  <a:gdLst>
                    <a:gd name="T0" fmla="*/ 16 w 248"/>
                    <a:gd name="T1" fmla="*/ 13 h 90"/>
                    <a:gd name="T2" fmla="*/ 9 w 248"/>
                    <a:gd name="T3" fmla="*/ 8 h 90"/>
                    <a:gd name="T4" fmla="*/ 2 w 248"/>
                    <a:gd name="T5" fmla="*/ 3 h 90"/>
                    <a:gd name="T6" fmla="*/ 0 w 248"/>
                    <a:gd name="T7" fmla="*/ 4 h 90"/>
                    <a:gd name="T8" fmla="*/ 0 w 248"/>
                    <a:gd name="T9" fmla="*/ 27 h 90"/>
                    <a:gd name="T10" fmla="*/ 4 w 248"/>
                    <a:gd name="T11" fmla="*/ 33 h 90"/>
                    <a:gd name="T12" fmla="*/ 11 w 248"/>
                    <a:gd name="T13" fmla="*/ 40 h 90"/>
                    <a:gd name="T14" fmla="*/ 32 w 248"/>
                    <a:gd name="T15" fmla="*/ 51 h 90"/>
                    <a:gd name="T16" fmla="*/ 60 w 248"/>
                    <a:gd name="T17" fmla="*/ 64 h 90"/>
                    <a:gd name="T18" fmla="*/ 84 w 248"/>
                    <a:gd name="T19" fmla="*/ 73 h 90"/>
                    <a:gd name="T20" fmla="*/ 108 w 248"/>
                    <a:gd name="T21" fmla="*/ 80 h 90"/>
                    <a:gd name="T22" fmla="*/ 122 w 248"/>
                    <a:gd name="T23" fmla="*/ 83 h 90"/>
                    <a:gd name="T24" fmla="*/ 134 w 248"/>
                    <a:gd name="T25" fmla="*/ 84 h 90"/>
                    <a:gd name="T26" fmla="*/ 151 w 248"/>
                    <a:gd name="T27" fmla="*/ 86 h 90"/>
                    <a:gd name="T28" fmla="*/ 172 w 248"/>
                    <a:gd name="T29" fmla="*/ 88 h 90"/>
                    <a:gd name="T30" fmla="*/ 197 w 248"/>
                    <a:gd name="T31" fmla="*/ 89 h 90"/>
                    <a:gd name="T32" fmla="*/ 216 w 248"/>
                    <a:gd name="T33" fmla="*/ 88 h 90"/>
                    <a:gd name="T34" fmla="*/ 224 w 248"/>
                    <a:gd name="T35" fmla="*/ 86 h 90"/>
                    <a:gd name="T36" fmla="*/ 233 w 248"/>
                    <a:gd name="T37" fmla="*/ 82 h 90"/>
                    <a:gd name="T38" fmla="*/ 239 w 248"/>
                    <a:gd name="T39" fmla="*/ 75 h 90"/>
                    <a:gd name="T40" fmla="*/ 244 w 248"/>
                    <a:gd name="T41" fmla="*/ 66 h 90"/>
                    <a:gd name="T42" fmla="*/ 247 w 248"/>
                    <a:gd name="T43" fmla="*/ 50 h 90"/>
                    <a:gd name="T44" fmla="*/ 247 w 248"/>
                    <a:gd name="T45" fmla="*/ 38 h 90"/>
                    <a:gd name="T46" fmla="*/ 245 w 248"/>
                    <a:gd name="T47" fmla="*/ 37 h 90"/>
                    <a:gd name="T48" fmla="*/ 240 w 248"/>
                    <a:gd name="T49" fmla="*/ 44 h 90"/>
                    <a:gd name="T50" fmla="*/ 232 w 248"/>
                    <a:gd name="T51" fmla="*/ 47 h 90"/>
                    <a:gd name="T52" fmla="*/ 220 w 248"/>
                    <a:gd name="T53" fmla="*/ 50 h 90"/>
                    <a:gd name="T54" fmla="*/ 204 w 248"/>
                    <a:gd name="T55" fmla="*/ 51 h 90"/>
                    <a:gd name="T56" fmla="*/ 191 w 248"/>
                    <a:gd name="T57" fmla="*/ 51 h 90"/>
                    <a:gd name="T58" fmla="*/ 172 w 248"/>
                    <a:gd name="T59" fmla="*/ 50 h 90"/>
                    <a:gd name="T60" fmla="*/ 158 w 248"/>
                    <a:gd name="T61" fmla="*/ 50 h 90"/>
                    <a:gd name="T62" fmla="*/ 143 w 248"/>
                    <a:gd name="T63" fmla="*/ 50 h 90"/>
                    <a:gd name="T64" fmla="*/ 126 w 248"/>
                    <a:gd name="T65" fmla="*/ 49 h 90"/>
                    <a:gd name="T66" fmla="*/ 107 w 248"/>
                    <a:gd name="T67" fmla="*/ 45 h 90"/>
                    <a:gd name="T68" fmla="*/ 91 w 248"/>
                    <a:gd name="T69" fmla="*/ 41 h 90"/>
                    <a:gd name="T70" fmla="*/ 75 w 248"/>
                    <a:gd name="T71" fmla="*/ 37 h 90"/>
                    <a:gd name="T72" fmla="*/ 61 w 248"/>
                    <a:gd name="T73" fmla="*/ 32 h 90"/>
                    <a:gd name="T74" fmla="*/ 45 w 248"/>
                    <a:gd name="T75" fmla="*/ 26 h 90"/>
                    <a:gd name="T76" fmla="*/ 35 w 248"/>
                    <a:gd name="T77" fmla="*/ 22 h 90"/>
                    <a:gd name="T78" fmla="*/ 25 w 248"/>
                    <a:gd name="T79" fmla="*/ 17 h 9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48" h="90">
                      <a:moveTo>
                        <a:pt x="21" y="15"/>
                      </a:moveTo>
                      <a:lnTo>
                        <a:pt x="16" y="13"/>
                      </a:lnTo>
                      <a:lnTo>
                        <a:pt x="13" y="11"/>
                      </a:lnTo>
                      <a:lnTo>
                        <a:pt x="9" y="8"/>
                      </a:lnTo>
                      <a:lnTo>
                        <a:pt x="5" y="6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1" y="40"/>
                      </a:lnTo>
                      <a:lnTo>
                        <a:pt x="23" y="47"/>
                      </a:lnTo>
                      <a:lnTo>
                        <a:pt x="32" y="51"/>
                      </a:lnTo>
                      <a:lnTo>
                        <a:pt x="45" y="58"/>
                      </a:lnTo>
                      <a:lnTo>
                        <a:pt x="60" y="64"/>
                      </a:lnTo>
                      <a:lnTo>
                        <a:pt x="71" y="69"/>
                      </a:lnTo>
                      <a:lnTo>
                        <a:pt x="84" y="73"/>
                      </a:lnTo>
                      <a:lnTo>
                        <a:pt x="99" y="77"/>
                      </a:lnTo>
                      <a:lnTo>
                        <a:pt x="108" y="80"/>
                      </a:lnTo>
                      <a:lnTo>
                        <a:pt x="116" y="82"/>
                      </a:lnTo>
                      <a:lnTo>
                        <a:pt x="122" y="83"/>
                      </a:lnTo>
                      <a:lnTo>
                        <a:pt x="128" y="83"/>
                      </a:lnTo>
                      <a:lnTo>
                        <a:pt x="134" y="84"/>
                      </a:lnTo>
                      <a:lnTo>
                        <a:pt x="139" y="84"/>
                      </a:lnTo>
                      <a:lnTo>
                        <a:pt x="151" y="86"/>
                      </a:lnTo>
                      <a:lnTo>
                        <a:pt x="162" y="87"/>
                      </a:lnTo>
                      <a:lnTo>
                        <a:pt x="172" y="88"/>
                      </a:lnTo>
                      <a:lnTo>
                        <a:pt x="184" y="89"/>
                      </a:lnTo>
                      <a:lnTo>
                        <a:pt x="197" y="89"/>
                      </a:lnTo>
                      <a:lnTo>
                        <a:pt x="208" y="88"/>
                      </a:lnTo>
                      <a:lnTo>
                        <a:pt x="216" y="88"/>
                      </a:lnTo>
                      <a:lnTo>
                        <a:pt x="220" y="87"/>
                      </a:lnTo>
                      <a:lnTo>
                        <a:pt x="224" y="86"/>
                      </a:lnTo>
                      <a:lnTo>
                        <a:pt x="230" y="84"/>
                      </a:lnTo>
                      <a:lnTo>
                        <a:pt x="233" y="82"/>
                      </a:lnTo>
                      <a:lnTo>
                        <a:pt x="236" y="79"/>
                      </a:lnTo>
                      <a:lnTo>
                        <a:pt x="239" y="75"/>
                      </a:lnTo>
                      <a:lnTo>
                        <a:pt x="242" y="70"/>
                      </a:lnTo>
                      <a:lnTo>
                        <a:pt x="244" y="66"/>
                      </a:lnTo>
                      <a:lnTo>
                        <a:pt x="246" y="58"/>
                      </a:lnTo>
                      <a:lnTo>
                        <a:pt x="247" y="50"/>
                      </a:lnTo>
                      <a:lnTo>
                        <a:pt x="247" y="44"/>
                      </a:lnTo>
                      <a:lnTo>
                        <a:pt x="247" y="38"/>
                      </a:lnTo>
                      <a:lnTo>
                        <a:pt x="246" y="32"/>
                      </a:lnTo>
                      <a:lnTo>
                        <a:pt x="245" y="37"/>
                      </a:lnTo>
                      <a:lnTo>
                        <a:pt x="244" y="41"/>
                      </a:lnTo>
                      <a:lnTo>
                        <a:pt x="240" y="44"/>
                      </a:lnTo>
                      <a:lnTo>
                        <a:pt x="236" y="46"/>
                      </a:lnTo>
                      <a:lnTo>
                        <a:pt x="232" y="47"/>
                      </a:lnTo>
                      <a:lnTo>
                        <a:pt x="227" y="49"/>
                      </a:lnTo>
                      <a:lnTo>
                        <a:pt x="220" y="50"/>
                      </a:lnTo>
                      <a:lnTo>
                        <a:pt x="212" y="50"/>
                      </a:lnTo>
                      <a:lnTo>
                        <a:pt x="204" y="51"/>
                      </a:lnTo>
                      <a:lnTo>
                        <a:pt x="197" y="51"/>
                      </a:lnTo>
                      <a:lnTo>
                        <a:pt x="191" y="51"/>
                      </a:lnTo>
                      <a:lnTo>
                        <a:pt x="182" y="50"/>
                      </a:lnTo>
                      <a:lnTo>
                        <a:pt x="172" y="50"/>
                      </a:lnTo>
                      <a:lnTo>
                        <a:pt x="166" y="50"/>
                      </a:lnTo>
                      <a:lnTo>
                        <a:pt x="158" y="50"/>
                      </a:lnTo>
                      <a:lnTo>
                        <a:pt x="152" y="50"/>
                      </a:lnTo>
                      <a:lnTo>
                        <a:pt x="143" y="50"/>
                      </a:lnTo>
                      <a:lnTo>
                        <a:pt x="135" y="50"/>
                      </a:lnTo>
                      <a:lnTo>
                        <a:pt x="126" y="49"/>
                      </a:lnTo>
                      <a:lnTo>
                        <a:pt x="116" y="47"/>
                      </a:lnTo>
                      <a:lnTo>
                        <a:pt x="107" y="45"/>
                      </a:lnTo>
                      <a:lnTo>
                        <a:pt x="100" y="43"/>
                      </a:lnTo>
                      <a:lnTo>
                        <a:pt x="91" y="41"/>
                      </a:lnTo>
                      <a:lnTo>
                        <a:pt x="81" y="39"/>
                      </a:lnTo>
                      <a:lnTo>
                        <a:pt x="75" y="37"/>
                      </a:lnTo>
                      <a:lnTo>
                        <a:pt x="67" y="35"/>
                      </a:lnTo>
                      <a:lnTo>
                        <a:pt x="61" y="32"/>
                      </a:lnTo>
                      <a:lnTo>
                        <a:pt x="52" y="29"/>
                      </a:lnTo>
                      <a:lnTo>
                        <a:pt x="45" y="26"/>
                      </a:lnTo>
                      <a:lnTo>
                        <a:pt x="40" y="24"/>
                      </a:lnTo>
                      <a:lnTo>
                        <a:pt x="35" y="22"/>
                      </a:lnTo>
                      <a:lnTo>
                        <a:pt x="30" y="19"/>
                      </a:lnTo>
                      <a:lnTo>
                        <a:pt x="25" y="17"/>
                      </a:lnTo>
                      <a:lnTo>
                        <a:pt x="21" y="15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9" name="Arc 522">
                  <a:extLst>
                    <a:ext uri="{FF2B5EF4-FFF2-40B4-BE49-F238E27FC236}">
                      <a16:creationId xmlns:a16="http://schemas.microsoft.com/office/drawing/2014/main" id="{2F127764-7D14-47EB-B4DC-F0DBECD7E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7" y="2197"/>
                  <a:ext cx="172" cy="87"/>
                </a:xfrm>
                <a:custGeom>
                  <a:avLst/>
                  <a:gdLst>
                    <a:gd name="T0" fmla="*/ 0 w 22236"/>
                    <a:gd name="T1" fmla="*/ 0 h 21600"/>
                    <a:gd name="T2" fmla="*/ 0 w 22236"/>
                    <a:gd name="T3" fmla="*/ 0 h 21600"/>
                    <a:gd name="T4" fmla="*/ 0 w 22236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236" h="21600" fill="none" extrusionOk="0">
                      <a:moveTo>
                        <a:pt x="22235" y="21222"/>
                      </a:moveTo>
                      <a:cubicBezTo>
                        <a:pt x="20910" y="21473"/>
                        <a:pt x="19564" y="21599"/>
                        <a:pt x="18216" y="21600"/>
                      </a:cubicBezTo>
                      <a:cubicBezTo>
                        <a:pt x="10835" y="21600"/>
                        <a:pt x="3966" y="17831"/>
                        <a:pt x="0" y="11607"/>
                      </a:cubicBezTo>
                    </a:path>
                    <a:path w="22236" h="21600" stroke="0" extrusionOk="0">
                      <a:moveTo>
                        <a:pt x="22235" y="21222"/>
                      </a:moveTo>
                      <a:cubicBezTo>
                        <a:pt x="20910" y="21473"/>
                        <a:pt x="19564" y="21599"/>
                        <a:pt x="18216" y="21600"/>
                      </a:cubicBezTo>
                      <a:cubicBezTo>
                        <a:pt x="10835" y="21600"/>
                        <a:pt x="3966" y="17831"/>
                        <a:pt x="0" y="11607"/>
                      </a:cubicBezTo>
                      <a:lnTo>
                        <a:pt x="18216" y="0"/>
                      </a:lnTo>
                      <a:lnTo>
                        <a:pt x="22235" y="212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A0A0A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300" name="Group 530">
                <a:extLst>
                  <a:ext uri="{FF2B5EF4-FFF2-40B4-BE49-F238E27FC236}">
                    <a16:creationId xmlns:a16="http://schemas.microsoft.com/office/drawing/2014/main" id="{5F259B21-D06E-458E-A8BB-AB2A0F0698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57" y="2252"/>
                <a:ext cx="157" cy="65"/>
                <a:chOff x="5257" y="2252"/>
                <a:chExt cx="157" cy="65"/>
              </a:xfrm>
            </p:grpSpPr>
            <p:grpSp>
              <p:nvGrpSpPr>
                <p:cNvPr id="94301" name="Group 526">
                  <a:extLst>
                    <a:ext uri="{FF2B5EF4-FFF2-40B4-BE49-F238E27FC236}">
                      <a16:creationId xmlns:a16="http://schemas.microsoft.com/office/drawing/2014/main" id="{83131FCD-5D31-453D-9567-9B3F07D803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90" y="2300"/>
                  <a:ext cx="24" cy="17"/>
                  <a:chOff x="5390" y="2300"/>
                  <a:chExt cx="24" cy="17"/>
                </a:xfrm>
              </p:grpSpPr>
              <p:sp>
                <p:nvSpPr>
                  <p:cNvPr id="94305" name="Freeform 524">
                    <a:extLst>
                      <a:ext uri="{FF2B5EF4-FFF2-40B4-BE49-F238E27FC236}">
                        <a16:creationId xmlns:a16="http://schemas.microsoft.com/office/drawing/2014/main" id="{340ADD01-B1BC-4858-9FF8-84D2A5223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0" y="2300"/>
                    <a:ext cx="24" cy="17"/>
                  </a:xfrm>
                  <a:custGeom>
                    <a:avLst/>
                    <a:gdLst>
                      <a:gd name="T0" fmla="*/ 0 w 24"/>
                      <a:gd name="T1" fmla="*/ 0 h 17"/>
                      <a:gd name="T2" fmla="*/ 0 w 24"/>
                      <a:gd name="T3" fmla="*/ 14 h 17"/>
                      <a:gd name="T4" fmla="*/ 23 w 24"/>
                      <a:gd name="T5" fmla="*/ 16 h 17"/>
                      <a:gd name="T6" fmla="*/ 23 w 24"/>
                      <a:gd name="T7" fmla="*/ 12 h 17"/>
                      <a:gd name="T8" fmla="*/ 2 w 24"/>
                      <a:gd name="T9" fmla="*/ 11 h 17"/>
                      <a:gd name="T10" fmla="*/ 3 w 24"/>
                      <a:gd name="T11" fmla="*/ 0 h 17"/>
                      <a:gd name="T12" fmla="*/ 0 w 24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4" h="17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3" y="16"/>
                        </a:lnTo>
                        <a:lnTo>
                          <a:pt x="23" y="12"/>
                        </a:lnTo>
                        <a:lnTo>
                          <a:pt x="2" y="1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06" name="Freeform 525">
                    <a:extLst>
                      <a:ext uri="{FF2B5EF4-FFF2-40B4-BE49-F238E27FC236}">
                        <a16:creationId xmlns:a16="http://schemas.microsoft.com/office/drawing/2014/main" id="{5B951175-F8C2-4072-9DE1-679D451B7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3" y="2300"/>
                    <a:ext cx="21" cy="17"/>
                  </a:xfrm>
                  <a:custGeom>
                    <a:avLst/>
                    <a:gdLst>
                      <a:gd name="T0" fmla="*/ 0 w 21"/>
                      <a:gd name="T1" fmla="*/ 0 h 17"/>
                      <a:gd name="T2" fmla="*/ 19 w 21"/>
                      <a:gd name="T3" fmla="*/ 0 h 17"/>
                      <a:gd name="T4" fmla="*/ 20 w 21"/>
                      <a:gd name="T5" fmla="*/ 16 h 17"/>
                      <a:gd name="T6" fmla="*/ 0 w 21"/>
                      <a:gd name="T7" fmla="*/ 14 h 17"/>
                      <a:gd name="T8" fmla="*/ 0 w 2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" h="17">
                        <a:moveTo>
                          <a:pt x="0" y="0"/>
                        </a:moveTo>
                        <a:lnTo>
                          <a:pt x="19" y="0"/>
                        </a:lnTo>
                        <a:lnTo>
                          <a:pt x="20" y="16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02" name="Group 529">
                  <a:extLst>
                    <a:ext uri="{FF2B5EF4-FFF2-40B4-BE49-F238E27FC236}">
                      <a16:creationId xmlns:a16="http://schemas.microsoft.com/office/drawing/2014/main" id="{D2D08C62-8877-4D90-BD94-6C19FB6530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57" y="2252"/>
                  <a:ext cx="19" cy="18"/>
                  <a:chOff x="5257" y="2252"/>
                  <a:chExt cx="19" cy="18"/>
                </a:xfrm>
              </p:grpSpPr>
              <p:sp>
                <p:nvSpPr>
                  <p:cNvPr id="94303" name="Freeform 527">
                    <a:extLst>
                      <a:ext uri="{FF2B5EF4-FFF2-40B4-BE49-F238E27FC236}">
                        <a16:creationId xmlns:a16="http://schemas.microsoft.com/office/drawing/2014/main" id="{0A922CDC-0169-4569-9034-156CCD9127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7" y="2252"/>
                    <a:ext cx="18" cy="17"/>
                  </a:xfrm>
                  <a:custGeom>
                    <a:avLst/>
                    <a:gdLst>
                      <a:gd name="T0" fmla="*/ 0 w 18"/>
                      <a:gd name="T1" fmla="*/ 0 h 17"/>
                      <a:gd name="T2" fmla="*/ 0 w 18"/>
                      <a:gd name="T3" fmla="*/ 10 h 17"/>
                      <a:gd name="T4" fmla="*/ 17 w 18"/>
                      <a:gd name="T5" fmla="*/ 16 h 17"/>
                      <a:gd name="T6" fmla="*/ 17 w 18"/>
                      <a:gd name="T7" fmla="*/ 13 h 17"/>
                      <a:gd name="T8" fmla="*/ 0 w 18"/>
                      <a:gd name="T9" fmla="*/ 9 h 17"/>
                      <a:gd name="T10" fmla="*/ 0 w 18"/>
                      <a:gd name="T11" fmla="*/ 1 h 17"/>
                      <a:gd name="T12" fmla="*/ 0 w 18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8" h="17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17" y="16"/>
                        </a:lnTo>
                        <a:lnTo>
                          <a:pt x="17" y="13"/>
                        </a:lnTo>
                        <a:lnTo>
                          <a:pt x="0" y="9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04" name="Freeform 528">
                    <a:extLst>
                      <a:ext uri="{FF2B5EF4-FFF2-40B4-BE49-F238E27FC236}">
                        <a16:creationId xmlns:a16="http://schemas.microsoft.com/office/drawing/2014/main" id="{7F17DF5F-61B9-4B3A-94E1-86CFDC2DF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8" y="2253"/>
                    <a:ext cx="18" cy="17"/>
                  </a:xfrm>
                  <a:custGeom>
                    <a:avLst/>
                    <a:gdLst>
                      <a:gd name="T0" fmla="*/ 0 w 18"/>
                      <a:gd name="T1" fmla="*/ 0 h 17"/>
                      <a:gd name="T2" fmla="*/ 17 w 18"/>
                      <a:gd name="T3" fmla="*/ 5 h 17"/>
                      <a:gd name="T4" fmla="*/ 17 w 18"/>
                      <a:gd name="T5" fmla="*/ 16 h 17"/>
                      <a:gd name="T6" fmla="*/ 0 w 18"/>
                      <a:gd name="T7" fmla="*/ 10 h 17"/>
                      <a:gd name="T8" fmla="*/ 0 w 18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" h="17">
                        <a:moveTo>
                          <a:pt x="0" y="0"/>
                        </a:moveTo>
                        <a:lnTo>
                          <a:pt x="17" y="5"/>
                        </a:lnTo>
                        <a:lnTo>
                          <a:pt x="17" y="16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94244" name="Rectangle 533">
            <a:extLst>
              <a:ext uri="{FF2B5EF4-FFF2-40B4-BE49-F238E27FC236}">
                <a16:creationId xmlns:a16="http://schemas.microsoft.com/office/drawing/2014/main" id="{E5390906-2798-4622-B532-3F99B66ED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5257801"/>
            <a:ext cx="92980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Moving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Vehicle</a:t>
            </a:r>
          </a:p>
        </p:txBody>
      </p:sp>
      <p:sp>
        <p:nvSpPr>
          <p:cNvPr id="94245" name="Rectangle 534">
            <a:extLst>
              <a:ext uri="{FF2B5EF4-FFF2-40B4-BE49-F238E27FC236}">
                <a16:creationId xmlns:a16="http://schemas.microsoft.com/office/drawing/2014/main" id="{2443D094-741B-464A-A231-4409DE38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808" y="5334001"/>
            <a:ext cx="101951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Slippery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Road</a:t>
            </a:r>
          </a:p>
        </p:txBody>
      </p:sp>
      <p:sp>
        <p:nvSpPr>
          <p:cNvPr id="94246" name="Rectangle 535">
            <a:extLst>
              <a:ext uri="{FF2B5EF4-FFF2-40B4-BE49-F238E27FC236}">
                <a16:creationId xmlns:a16="http://schemas.microsoft.com/office/drawing/2014/main" id="{F5004229-8199-4AB1-92C2-1DF9F7A0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5562600"/>
            <a:ext cx="134011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Slow Down</a:t>
            </a:r>
          </a:p>
        </p:txBody>
      </p:sp>
      <p:sp>
        <p:nvSpPr>
          <p:cNvPr id="94247" name="Rectangle 536">
            <a:extLst>
              <a:ext uri="{FF2B5EF4-FFF2-40B4-BE49-F238E27FC236}">
                <a16:creationId xmlns:a16="http://schemas.microsoft.com/office/drawing/2014/main" id="{A5794BDD-965E-4D3E-B8DE-032FBC635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667" y="5334001"/>
            <a:ext cx="929742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Loss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Control</a:t>
            </a:r>
          </a:p>
        </p:txBody>
      </p:sp>
      <p:sp>
        <p:nvSpPr>
          <p:cNvPr id="94248" name="Rectangle 537">
            <a:extLst>
              <a:ext uri="{FF2B5EF4-FFF2-40B4-BE49-F238E27FC236}">
                <a16:creationId xmlns:a16="http://schemas.microsoft.com/office/drawing/2014/main" id="{CEF5D319-BAC2-4362-99A1-002CF0AC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5562601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ABS</a:t>
            </a:r>
          </a:p>
        </p:txBody>
      </p:sp>
      <p:sp>
        <p:nvSpPr>
          <p:cNvPr id="94249" name="Rectangle 538">
            <a:extLst>
              <a:ext uri="{FF2B5EF4-FFF2-40B4-BE49-F238E27FC236}">
                <a16:creationId xmlns:a16="http://schemas.microsoft.com/office/drawing/2014/main" id="{6634205D-78DC-4674-97BC-B9E61D86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9388" y="5029200"/>
            <a:ext cx="1199046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Accident,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Injuries,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Fatalities</a:t>
            </a:r>
          </a:p>
        </p:txBody>
      </p:sp>
      <p:sp>
        <p:nvSpPr>
          <p:cNvPr id="94250" name="Oval 539">
            <a:extLst>
              <a:ext uri="{FF2B5EF4-FFF2-40B4-BE49-F238E27FC236}">
                <a16:creationId xmlns:a16="http://schemas.microsoft.com/office/drawing/2014/main" id="{4CD694AF-467D-4DF5-A7A4-598F46E8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9" y="3206750"/>
            <a:ext cx="68263" cy="63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4251" name="Line 540">
            <a:extLst>
              <a:ext uri="{FF2B5EF4-FFF2-40B4-BE49-F238E27FC236}">
                <a16:creationId xmlns:a16="http://schemas.microsoft.com/office/drawing/2014/main" id="{311EF566-4FDB-47C6-BD04-07A518D109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5188" y="3276600"/>
            <a:ext cx="8255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2" name="Freeform 541">
            <a:extLst>
              <a:ext uri="{FF2B5EF4-FFF2-40B4-BE49-F238E27FC236}">
                <a16:creationId xmlns:a16="http://schemas.microsoft.com/office/drawing/2014/main" id="{3D8AAD6A-0863-48E3-94C5-C44C39A981F4}"/>
              </a:ext>
            </a:extLst>
          </p:cNvPr>
          <p:cNvSpPr>
            <a:spLocks/>
          </p:cNvSpPr>
          <p:nvPr/>
        </p:nvSpPr>
        <p:spPr bwMode="auto">
          <a:xfrm>
            <a:off x="2217738" y="3271838"/>
            <a:ext cx="58738" cy="87312"/>
          </a:xfrm>
          <a:custGeom>
            <a:avLst/>
            <a:gdLst>
              <a:gd name="T0" fmla="*/ 0 w 37"/>
              <a:gd name="T1" fmla="*/ 2147483646 h 55"/>
              <a:gd name="T2" fmla="*/ 2147483646 w 37"/>
              <a:gd name="T3" fmla="*/ 2147483646 h 55"/>
              <a:gd name="T4" fmla="*/ 2147483646 w 37"/>
              <a:gd name="T5" fmla="*/ 2147483646 h 55"/>
              <a:gd name="T6" fmla="*/ 2147483646 w 3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55">
                <a:moveTo>
                  <a:pt x="0" y="51"/>
                </a:moveTo>
                <a:lnTo>
                  <a:pt x="36" y="54"/>
                </a:lnTo>
                <a:lnTo>
                  <a:pt x="36" y="27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3" name="Freeform 542">
            <a:extLst>
              <a:ext uri="{FF2B5EF4-FFF2-40B4-BE49-F238E27FC236}">
                <a16:creationId xmlns:a16="http://schemas.microsoft.com/office/drawing/2014/main" id="{5DDFF5A7-5FA5-46E3-AF9C-AEC7F829A660}"/>
              </a:ext>
            </a:extLst>
          </p:cNvPr>
          <p:cNvSpPr>
            <a:spLocks/>
          </p:cNvSpPr>
          <p:nvPr/>
        </p:nvSpPr>
        <p:spPr bwMode="auto">
          <a:xfrm>
            <a:off x="2217739" y="3251200"/>
            <a:ext cx="28575" cy="26988"/>
          </a:xfrm>
          <a:custGeom>
            <a:avLst/>
            <a:gdLst>
              <a:gd name="T0" fmla="*/ 0 w 18"/>
              <a:gd name="T1" fmla="*/ 2147483646 h 17"/>
              <a:gd name="T2" fmla="*/ 0 w 18"/>
              <a:gd name="T3" fmla="*/ 0 h 17"/>
              <a:gd name="T4" fmla="*/ 2147483646 w 18"/>
              <a:gd name="T5" fmla="*/ 2147483646 h 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0" y="0"/>
                </a:lnTo>
                <a:lnTo>
                  <a:pt x="17" y="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4" name="Oval 543">
            <a:extLst>
              <a:ext uri="{FF2B5EF4-FFF2-40B4-BE49-F238E27FC236}">
                <a16:creationId xmlns:a16="http://schemas.microsoft.com/office/drawing/2014/main" id="{9E52B227-E03C-42C1-8EE4-6792B1CB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689" y="3206750"/>
            <a:ext cx="68263" cy="63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4255" name="Line 544">
            <a:extLst>
              <a:ext uri="{FF2B5EF4-FFF2-40B4-BE49-F238E27FC236}">
                <a16:creationId xmlns:a16="http://schemas.microsoft.com/office/drawing/2014/main" id="{79A5197E-3497-4D03-B49B-C612719CA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5201" y="3276600"/>
            <a:ext cx="8255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6" name="Freeform 545">
            <a:extLst>
              <a:ext uri="{FF2B5EF4-FFF2-40B4-BE49-F238E27FC236}">
                <a16:creationId xmlns:a16="http://schemas.microsoft.com/office/drawing/2014/main" id="{82842831-6FE3-4E74-8D60-5467995F6B5D}"/>
              </a:ext>
            </a:extLst>
          </p:cNvPr>
          <p:cNvSpPr>
            <a:spLocks/>
          </p:cNvSpPr>
          <p:nvPr/>
        </p:nvSpPr>
        <p:spPr bwMode="auto">
          <a:xfrm>
            <a:off x="4857752" y="3271838"/>
            <a:ext cx="58737" cy="87312"/>
          </a:xfrm>
          <a:custGeom>
            <a:avLst/>
            <a:gdLst>
              <a:gd name="T0" fmla="*/ 0 w 37"/>
              <a:gd name="T1" fmla="*/ 2147483646 h 55"/>
              <a:gd name="T2" fmla="*/ 2147483646 w 37"/>
              <a:gd name="T3" fmla="*/ 2147483646 h 55"/>
              <a:gd name="T4" fmla="*/ 2147483646 w 37"/>
              <a:gd name="T5" fmla="*/ 2147483646 h 55"/>
              <a:gd name="T6" fmla="*/ 2147483646 w 37"/>
              <a:gd name="T7" fmla="*/ 0 h 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55">
                <a:moveTo>
                  <a:pt x="0" y="51"/>
                </a:moveTo>
                <a:lnTo>
                  <a:pt x="36" y="54"/>
                </a:lnTo>
                <a:lnTo>
                  <a:pt x="36" y="27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7" name="Oval 546">
            <a:extLst>
              <a:ext uri="{FF2B5EF4-FFF2-40B4-BE49-F238E27FC236}">
                <a16:creationId xmlns:a16="http://schemas.microsoft.com/office/drawing/2014/main" id="{385847CD-88E8-4160-9A3B-CDF031560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1" y="3206750"/>
            <a:ext cx="69850" cy="63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4258" name="Line 547">
            <a:extLst>
              <a:ext uri="{FF2B5EF4-FFF2-40B4-BE49-F238E27FC236}">
                <a16:creationId xmlns:a16="http://schemas.microsoft.com/office/drawing/2014/main" id="{23414295-5AA4-4957-9D2B-BBEBDE36EC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8551" y="3276600"/>
            <a:ext cx="8255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59" name="Freeform 548">
            <a:extLst>
              <a:ext uri="{FF2B5EF4-FFF2-40B4-BE49-F238E27FC236}">
                <a16:creationId xmlns:a16="http://schemas.microsoft.com/office/drawing/2014/main" id="{7E1A011A-F855-44A1-87BA-FCB1CE27C2FD}"/>
              </a:ext>
            </a:extLst>
          </p:cNvPr>
          <p:cNvSpPr>
            <a:spLocks/>
          </p:cNvSpPr>
          <p:nvPr/>
        </p:nvSpPr>
        <p:spPr bwMode="auto">
          <a:xfrm>
            <a:off x="6261102" y="3271838"/>
            <a:ext cx="84137" cy="82550"/>
          </a:xfrm>
          <a:custGeom>
            <a:avLst/>
            <a:gdLst>
              <a:gd name="T0" fmla="*/ 0 w 53"/>
              <a:gd name="T1" fmla="*/ 2147483646 h 52"/>
              <a:gd name="T2" fmla="*/ 2147483646 w 53"/>
              <a:gd name="T3" fmla="*/ 2147483646 h 52"/>
              <a:gd name="T4" fmla="*/ 2147483646 w 53"/>
              <a:gd name="T5" fmla="*/ 2147483646 h 52"/>
              <a:gd name="T6" fmla="*/ 2147483646 w 53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" h="52">
                <a:moveTo>
                  <a:pt x="0" y="48"/>
                </a:moveTo>
                <a:lnTo>
                  <a:pt x="52" y="51"/>
                </a:lnTo>
                <a:lnTo>
                  <a:pt x="52" y="26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0" name="Freeform 549">
            <a:extLst>
              <a:ext uri="{FF2B5EF4-FFF2-40B4-BE49-F238E27FC236}">
                <a16:creationId xmlns:a16="http://schemas.microsoft.com/office/drawing/2014/main" id="{7A876164-9E3D-48BF-8A9F-D4EC713A1250}"/>
              </a:ext>
            </a:extLst>
          </p:cNvPr>
          <p:cNvSpPr>
            <a:spLocks/>
          </p:cNvSpPr>
          <p:nvPr/>
        </p:nvSpPr>
        <p:spPr bwMode="auto">
          <a:xfrm>
            <a:off x="4857751" y="3263900"/>
            <a:ext cx="30162" cy="26988"/>
          </a:xfrm>
          <a:custGeom>
            <a:avLst/>
            <a:gdLst>
              <a:gd name="T0" fmla="*/ 0 w 19"/>
              <a:gd name="T1" fmla="*/ 2147483646 h 17"/>
              <a:gd name="T2" fmla="*/ 2147483646 w 19"/>
              <a:gd name="T3" fmla="*/ 0 h 17"/>
              <a:gd name="T4" fmla="*/ 0 w 19"/>
              <a:gd name="T5" fmla="*/ 2147483646 h 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18" y="0"/>
                </a:lnTo>
                <a:lnTo>
                  <a:pt x="0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1" name="Freeform 550">
            <a:extLst>
              <a:ext uri="{FF2B5EF4-FFF2-40B4-BE49-F238E27FC236}">
                <a16:creationId xmlns:a16="http://schemas.microsoft.com/office/drawing/2014/main" id="{94A622FA-490C-4A7E-99C5-D8ECBDE8F776}"/>
              </a:ext>
            </a:extLst>
          </p:cNvPr>
          <p:cNvSpPr>
            <a:spLocks/>
          </p:cNvSpPr>
          <p:nvPr/>
        </p:nvSpPr>
        <p:spPr bwMode="auto">
          <a:xfrm>
            <a:off x="6261102" y="3263900"/>
            <a:ext cx="28575" cy="26988"/>
          </a:xfrm>
          <a:custGeom>
            <a:avLst/>
            <a:gdLst>
              <a:gd name="T0" fmla="*/ 0 w 18"/>
              <a:gd name="T1" fmla="*/ 2147483646 h 17"/>
              <a:gd name="T2" fmla="*/ 2147483646 w 18"/>
              <a:gd name="T3" fmla="*/ 0 h 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2" name="Oval 551">
            <a:extLst>
              <a:ext uri="{FF2B5EF4-FFF2-40B4-BE49-F238E27FC236}">
                <a16:creationId xmlns:a16="http://schemas.microsoft.com/office/drawing/2014/main" id="{EEE20E9A-4C4E-4AE5-9E59-75CEB511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1" y="3206750"/>
            <a:ext cx="68262" cy="63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4263" name="Line 552">
            <a:extLst>
              <a:ext uri="{FF2B5EF4-FFF2-40B4-BE49-F238E27FC236}">
                <a16:creationId xmlns:a16="http://schemas.microsoft.com/office/drawing/2014/main" id="{9E16213D-281E-4378-BB7E-CEC2C28A65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4451" y="3276600"/>
            <a:ext cx="8255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4" name="Freeform 553">
            <a:extLst>
              <a:ext uri="{FF2B5EF4-FFF2-40B4-BE49-F238E27FC236}">
                <a16:creationId xmlns:a16="http://schemas.microsoft.com/office/drawing/2014/main" id="{E266D4DD-A13D-4A70-90B2-BF9C54E64EFD}"/>
              </a:ext>
            </a:extLst>
          </p:cNvPr>
          <p:cNvSpPr>
            <a:spLocks/>
          </p:cNvSpPr>
          <p:nvPr/>
        </p:nvSpPr>
        <p:spPr bwMode="auto">
          <a:xfrm>
            <a:off x="7747002" y="3271838"/>
            <a:ext cx="84137" cy="82550"/>
          </a:xfrm>
          <a:custGeom>
            <a:avLst/>
            <a:gdLst>
              <a:gd name="T0" fmla="*/ 0 w 53"/>
              <a:gd name="T1" fmla="*/ 2147483646 h 52"/>
              <a:gd name="T2" fmla="*/ 2147483646 w 53"/>
              <a:gd name="T3" fmla="*/ 2147483646 h 52"/>
              <a:gd name="T4" fmla="*/ 2147483646 w 53"/>
              <a:gd name="T5" fmla="*/ 2147483646 h 52"/>
              <a:gd name="T6" fmla="*/ 2147483646 w 53"/>
              <a:gd name="T7" fmla="*/ 0 h 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" h="52">
                <a:moveTo>
                  <a:pt x="0" y="48"/>
                </a:moveTo>
                <a:lnTo>
                  <a:pt x="52" y="51"/>
                </a:lnTo>
                <a:lnTo>
                  <a:pt x="52" y="26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65" name="Group 579">
            <a:extLst>
              <a:ext uri="{FF2B5EF4-FFF2-40B4-BE49-F238E27FC236}">
                <a16:creationId xmlns:a16="http://schemas.microsoft.com/office/drawing/2014/main" id="{9C81FC5B-0BF6-4B71-A18C-97B7BD113C04}"/>
              </a:ext>
            </a:extLst>
          </p:cNvPr>
          <p:cNvGrpSpPr>
            <a:grpSpLocks/>
          </p:cNvGrpSpPr>
          <p:nvPr/>
        </p:nvGrpSpPr>
        <p:grpSpPr bwMode="auto">
          <a:xfrm>
            <a:off x="9831388" y="3962401"/>
            <a:ext cx="1011238" cy="227013"/>
            <a:chOff x="5472" y="2496"/>
            <a:chExt cx="637" cy="143"/>
          </a:xfrm>
        </p:grpSpPr>
        <p:sp>
          <p:nvSpPr>
            <p:cNvPr id="94272" name="Freeform 554">
              <a:extLst>
                <a:ext uri="{FF2B5EF4-FFF2-40B4-BE49-F238E27FC236}">
                  <a16:creationId xmlns:a16="http://schemas.microsoft.com/office/drawing/2014/main" id="{EFADCF5B-A997-4D12-85EC-7FCFF62C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" y="2519"/>
              <a:ext cx="111" cy="44"/>
            </a:xfrm>
            <a:custGeom>
              <a:avLst/>
              <a:gdLst>
                <a:gd name="T0" fmla="*/ 102 w 111"/>
                <a:gd name="T1" fmla="*/ 14 h 44"/>
                <a:gd name="T2" fmla="*/ 85 w 111"/>
                <a:gd name="T3" fmla="*/ 14 h 44"/>
                <a:gd name="T4" fmla="*/ 72 w 111"/>
                <a:gd name="T5" fmla="*/ 13 h 44"/>
                <a:gd name="T6" fmla="*/ 57 w 111"/>
                <a:gd name="T7" fmla="*/ 8 h 44"/>
                <a:gd name="T8" fmla="*/ 45 w 111"/>
                <a:gd name="T9" fmla="*/ 4 h 44"/>
                <a:gd name="T10" fmla="*/ 32 w 111"/>
                <a:gd name="T11" fmla="*/ 1 h 44"/>
                <a:gd name="T12" fmla="*/ 23 w 111"/>
                <a:gd name="T13" fmla="*/ 0 h 44"/>
                <a:gd name="T14" fmla="*/ 16 w 111"/>
                <a:gd name="T15" fmla="*/ 0 h 44"/>
                <a:gd name="T16" fmla="*/ 10 w 111"/>
                <a:gd name="T17" fmla="*/ 6 h 44"/>
                <a:gd name="T18" fmla="*/ 9 w 111"/>
                <a:gd name="T19" fmla="*/ 11 h 44"/>
                <a:gd name="T20" fmla="*/ 2 w 111"/>
                <a:gd name="T21" fmla="*/ 12 h 44"/>
                <a:gd name="T22" fmla="*/ 0 w 111"/>
                <a:gd name="T23" fmla="*/ 16 h 44"/>
                <a:gd name="T24" fmla="*/ 0 w 111"/>
                <a:gd name="T25" fmla="*/ 20 h 44"/>
                <a:gd name="T26" fmla="*/ 3 w 111"/>
                <a:gd name="T27" fmla="*/ 25 h 44"/>
                <a:gd name="T28" fmla="*/ 11 w 111"/>
                <a:gd name="T29" fmla="*/ 25 h 44"/>
                <a:gd name="T30" fmla="*/ 16 w 111"/>
                <a:gd name="T31" fmla="*/ 27 h 44"/>
                <a:gd name="T32" fmla="*/ 24 w 111"/>
                <a:gd name="T33" fmla="*/ 30 h 44"/>
                <a:gd name="T34" fmla="*/ 36 w 111"/>
                <a:gd name="T35" fmla="*/ 32 h 44"/>
                <a:gd name="T36" fmla="*/ 49 w 111"/>
                <a:gd name="T37" fmla="*/ 34 h 44"/>
                <a:gd name="T38" fmla="*/ 53 w 111"/>
                <a:gd name="T39" fmla="*/ 37 h 44"/>
                <a:gd name="T40" fmla="*/ 58 w 111"/>
                <a:gd name="T41" fmla="*/ 40 h 44"/>
                <a:gd name="T42" fmla="*/ 64 w 111"/>
                <a:gd name="T43" fmla="*/ 43 h 44"/>
                <a:gd name="T44" fmla="*/ 77 w 111"/>
                <a:gd name="T45" fmla="*/ 43 h 44"/>
                <a:gd name="T46" fmla="*/ 82 w 111"/>
                <a:gd name="T47" fmla="*/ 39 h 44"/>
                <a:gd name="T48" fmla="*/ 94 w 111"/>
                <a:gd name="T49" fmla="*/ 36 h 44"/>
                <a:gd name="T50" fmla="*/ 110 w 111"/>
                <a:gd name="T51" fmla="*/ 34 h 44"/>
                <a:gd name="T52" fmla="*/ 102 w 111"/>
                <a:gd name="T53" fmla="*/ 14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1" h="44">
                  <a:moveTo>
                    <a:pt x="102" y="14"/>
                  </a:moveTo>
                  <a:lnTo>
                    <a:pt x="85" y="14"/>
                  </a:lnTo>
                  <a:lnTo>
                    <a:pt x="72" y="13"/>
                  </a:lnTo>
                  <a:lnTo>
                    <a:pt x="57" y="8"/>
                  </a:lnTo>
                  <a:lnTo>
                    <a:pt x="45" y="4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9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1" y="25"/>
                  </a:lnTo>
                  <a:lnTo>
                    <a:pt x="16" y="27"/>
                  </a:lnTo>
                  <a:lnTo>
                    <a:pt x="24" y="30"/>
                  </a:lnTo>
                  <a:lnTo>
                    <a:pt x="36" y="32"/>
                  </a:lnTo>
                  <a:lnTo>
                    <a:pt x="49" y="34"/>
                  </a:lnTo>
                  <a:lnTo>
                    <a:pt x="53" y="37"/>
                  </a:lnTo>
                  <a:lnTo>
                    <a:pt x="58" y="40"/>
                  </a:lnTo>
                  <a:lnTo>
                    <a:pt x="64" y="43"/>
                  </a:lnTo>
                  <a:lnTo>
                    <a:pt x="77" y="43"/>
                  </a:lnTo>
                  <a:lnTo>
                    <a:pt x="82" y="39"/>
                  </a:lnTo>
                  <a:lnTo>
                    <a:pt x="94" y="36"/>
                  </a:lnTo>
                  <a:lnTo>
                    <a:pt x="110" y="34"/>
                  </a:lnTo>
                  <a:lnTo>
                    <a:pt x="102" y="14"/>
                  </a:lnTo>
                </a:path>
              </a:pathLst>
            </a:custGeom>
            <a:solidFill>
              <a:srgbClr val="804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Freeform 555">
              <a:extLst>
                <a:ext uri="{FF2B5EF4-FFF2-40B4-BE49-F238E27FC236}">
                  <a16:creationId xmlns:a16="http://schemas.microsoft.com/office/drawing/2014/main" id="{9819328E-E898-4206-BE68-FE71A70C8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" y="2581"/>
              <a:ext cx="114" cy="47"/>
            </a:xfrm>
            <a:custGeom>
              <a:avLst/>
              <a:gdLst>
                <a:gd name="T0" fmla="*/ 103 w 114"/>
                <a:gd name="T1" fmla="*/ 26 h 47"/>
                <a:gd name="T2" fmla="*/ 85 w 114"/>
                <a:gd name="T3" fmla="*/ 27 h 47"/>
                <a:gd name="T4" fmla="*/ 72 w 114"/>
                <a:gd name="T5" fmla="*/ 29 h 47"/>
                <a:gd name="T6" fmla="*/ 56 w 114"/>
                <a:gd name="T7" fmla="*/ 36 h 47"/>
                <a:gd name="T8" fmla="*/ 46 w 114"/>
                <a:gd name="T9" fmla="*/ 40 h 47"/>
                <a:gd name="T10" fmla="*/ 33 w 114"/>
                <a:gd name="T11" fmla="*/ 43 h 47"/>
                <a:gd name="T12" fmla="*/ 23 w 114"/>
                <a:gd name="T13" fmla="*/ 45 h 47"/>
                <a:gd name="T14" fmla="*/ 15 w 114"/>
                <a:gd name="T15" fmla="*/ 46 h 47"/>
                <a:gd name="T16" fmla="*/ 9 w 114"/>
                <a:gd name="T17" fmla="*/ 40 h 47"/>
                <a:gd name="T18" fmla="*/ 5 w 114"/>
                <a:gd name="T19" fmla="*/ 35 h 47"/>
                <a:gd name="T20" fmla="*/ 5 w 114"/>
                <a:gd name="T21" fmla="*/ 33 h 47"/>
                <a:gd name="T22" fmla="*/ 0 w 114"/>
                <a:gd name="T23" fmla="*/ 29 h 47"/>
                <a:gd name="T24" fmla="*/ 1 w 114"/>
                <a:gd name="T25" fmla="*/ 26 h 47"/>
                <a:gd name="T26" fmla="*/ 5 w 114"/>
                <a:gd name="T27" fmla="*/ 21 h 47"/>
                <a:gd name="T28" fmla="*/ 12 w 114"/>
                <a:gd name="T29" fmla="*/ 19 h 47"/>
                <a:gd name="T30" fmla="*/ 17 w 114"/>
                <a:gd name="T31" fmla="*/ 17 h 47"/>
                <a:gd name="T32" fmla="*/ 26 w 114"/>
                <a:gd name="T33" fmla="*/ 14 h 47"/>
                <a:gd name="T34" fmla="*/ 39 w 114"/>
                <a:gd name="T35" fmla="*/ 11 h 47"/>
                <a:gd name="T36" fmla="*/ 52 w 114"/>
                <a:gd name="T37" fmla="*/ 10 h 47"/>
                <a:gd name="T38" fmla="*/ 58 w 114"/>
                <a:gd name="T39" fmla="*/ 6 h 47"/>
                <a:gd name="T40" fmla="*/ 61 w 114"/>
                <a:gd name="T41" fmla="*/ 3 h 47"/>
                <a:gd name="T42" fmla="*/ 68 w 114"/>
                <a:gd name="T43" fmla="*/ 1 h 47"/>
                <a:gd name="T44" fmla="*/ 79 w 114"/>
                <a:gd name="T45" fmla="*/ 0 h 47"/>
                <a:gd name="T46" fmla="*/ 86 w 114"/>
                <a:gd name="T47" fmla="*/ 3 h 47"/>
                <a:gd name="T48" fmla="*/ 97 w 114"/>
                <a:gd name="T49" fmla="*/ 6 h 47"/>
                <a:gd name="T50" fmla="*/ 113 w 114"/>
                <a:gd name="T51" fmla="*/ 6 h 47"/>
                <a:gd name="T52" fmla="*/ 103 w 114"/>
                <a:gd name="T53" fmla="*/ 26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4" h="47">
                  <a:moveTo>
                    <a:pt x="103" y="26"/>
                  </a:moveTo>
                  <a:lnTo>
                    <a:pt x="85" y="27"/>
                  </a:lnTo>
                  <a:lnTo>
                    <a:pt x="72" y="29"/>
                  </a:lnTo>
                  <a:lnTo>
                    <a:pt x="56" y="36"/>
                  </a:lnTo>
                  <a:lnTo>
                    <a:pt x="46" y="40"/>
                  </a:lnTo>
                  <a:lnTo>
                    <a:pt x="33" y="43"/>
                  </a:lnTo>
                  <a:lnTo>
                    <a:pt x="23" y="45"/>
                  </a:lnTo>
                  <a:lnTo>
                    <a:pt x="15" y="46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7" y="17"/>
                  </a:lnTo>
                  <a:lnTo>
                    <a:pt x="26" y="14"/>
                  </a:lnTo>
                  <a:lnTo>
                    <a:pt x="39" y="11"/>
                  </a:lnTo>
                  <a:lnTo>
                    <a:pt x="52" y="10"/>
                  </a:lnTo>
                  <a:lnTo>
                    <a:pt x="58" y="6"/>
                  </a:lnTo>
                  <a:lnTo>
                    <a:pt x="61" y="3"/>
                  </a:lnTo>
                  <a:lnTo>
                    <a:pt x="68" y="1"/>
                  </a:lnTo>
                  <a:lnTo>
                    <a:pt x="79" y="0"/>
                  </a:lnTo>
                  <a:lnTo>
                    <a:pt x="86" y="3"/>
                  </a:lnTo>
                  <a:lnTo>
                    <a:pt x="97" y="6"/>
                  </a:lnTo>
                  <a:lnTo>
                    <a:pt x="113" y="6"/>
                  </a:lnTo>
                  <a:lnTo>
                    <a:pt x="103" y="26"/>
                  </a:lnTo>
                </a:path>
              </a:pathLst>
            </a:custGeom>
            <a:solidFill>
              <a:srgbClr val="804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Freeform 556">
              <a:extLst>
                <a:ext uri="{FF2B5EF4-FFF2-40B4-BE49-F238E27FC236}">
                  <a16:creationId xmlns:a16="http://schemas.microsoft.com/office/drawing/2014/main" id="{BC7A1E52-DF9A-45A9-854D-BC88C4019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" y="2516"/>
              <a:ext cx="317" cy="100"/>
            </a:xfrm>
            <a:custGeom>
              <a:avLst/>
              <a:gdLst>
                <a:gd name="T0" fmla="*/ 306 w 317"/>
                <a:gd name="T1" fmla="*/ 0 h 100"/>
                <a:gd name="T2" fmla="*/ 310 w 317"/>
                <a:gd name="T3" fmla="*/ 17 h 100"/>
                <a:gd name="T4" fmla="*/ 314 w 317"/>
                <a:gd name="T5" fmla="*/ 32 h 100"/>
                <a:gd name="T6" fmla="*/ 316 w 317"/>
                <a:gd name="T7" fmla="*/ 43 h 100"/>
                <a:gd name="T8" fmla="*/ 313 w 317"/>
                <a:gd name="T9" fmla="*/ 59 h 100"/>
                <a:gd name="T10" fmla="*/ 305 w 317"/>
                <a:gd name="T11" fmla="*/ 76 h 100"/>
                <a:gd name="T12" fmla="*/ 300 w 317"/>
                <a:gd name="T13" fmla="*/ 90 h 100"/>
                <a:gd name="T14" fmla="*/ 238 w 317"/>
                <a:gd name="T15" fmla="*/ 92 h 100"/>
                <a:gd name="T16" fmla="*/ 202 w 317"/>
                <a:gd name="T17" fmla="*/ 94 h 100"/>
                <a:gd name="T18" fmla="*/ 165 w 317"/>
                <a:gd name="T19" fmla="*/ 93 h 100"/>
                <a:gd name="T20" fmla="*/ 151 w 317"/>
                <a:gd name="T21" fmla="*/ 92 h 100"/>
                <a:gd name="T22" fmla="*/ 142 w 317"/>
                <a:gd name="T23" fmla="*/ 96 h 100"/>
                <a:gd name="T24" fmla="*/ 135 w 317"/>
                <a:gd name="T25" fmla="*/ 98 h 100"/>
                <a:gd name="T26" fmla="*/ 127 w 317"/>
                <a:gd name="T27" fmla="*/ 96 h 100"/>
                <a:gd name="T28" fmla="*/ 101 w 317"/>
                <a:gd name="T29" fmla="*/ 95 h 100"/>
                <a:gd name="T30" fmla="*/ 72 w 317"/>
                <a:gd name="T31" fmla="*/ 97 h 100"/>
                <a:gd name="T32" fmla="*/ 20 w 317"/>
                <a:gd name="T33" fmla="*/ 99 h 100"/>
                <a:gd name="T34" fmla="*/ 9 w 317"/>
                <a:gd name="T35" fmla="*/ 99 h 100"/>
                <a:gd name="T36" fmla="*/ 0 w 317"/>
                <a:gd name="T37" fmla="*/ 90 h 100"/>
                <a:gd name="T38" fmla="*/ 1 w 317"/>
                <a:gd name="T39" fmla="*/ 80 h 100"/>
                <a:gd name="T40" fmla="*/ 5 w 317"/>
                <a:gd name="T41" fmla="*/ 65 h 100"/>
                <a:gd name="T42" fmla="*/ 86 w 317"/>
                <a:gd name="T43" fmla="*/ 57 h 100"/>
                <a:gd name="T44" fmla="*/ 132 w 317"/>
                <a:gd name="T45" fmla="*/ 60 h 100"/>
                <a:gd name="T46" fmla="*/ 147 w 317"/>
                <a:gd name="T47" fmla="*/ 53 h 100"/>
                <a:gd name="T48" fmla="*/ 152 w 317"/>
                <a:gd name="T49" fmla="*/ 54 h 100"/>
                <a:gd name="T50" fmla="*/ 205 w 317"/>
                <a:gd name="T51" fmla="*/ 46 h 100"/>
                <a:gd name="T52" fmla="*/ 164 w 317"/>
                <a:gd name="T53" fmla="*/ 45 h 100"/>
                <a:gd name="T54" fmla="*/ 145 w 317"/>
                <a:gd name="T55" fmla="*/ 44 h 100"/>
                <a:gd name="T56" fmla="*/ 127 w 317"/>
                <a:gd name="T57" fmla="*/ 47 h 100"/>
                <a:gd name="T58" fmla="*/ 99 w 317"/>
                <a:gd name="T59" fmla="*/ 48 h 100"/>
                <a:gd name="T60" fmla="*/ 75 w 317"/>
                <a:gd name="T61" fmla="*/ 45 h 100"/>
                <a:gd name="T62" fmla="*/ 43 w 317"/>
                <a:gd name="T63" fmla="*/ 45 h 100"/>
                <a:gd name="T64" fmla="*/ 12 w 317"/>
                <a:gd name="T65" fmla="*/ 45 h 100"/>
                <a:gd name="T66" fmla="*/ 9 w 317"/>
                <a:gd name="T67" fmla="*/ 45 h 100"/>
                <a:gd name="T68" fmla="*/ 4 w 317"/>
                <a:gd name="T69" fmla="*/ 45 h 100"/>
                <a:gd name="T70" fmla="*/ 2 w 317"/>
                <a:gd name="T71" fmla="*/ 37 h 100"/>
                <a:gd name="T72" fmla="*/ 0 w 317"/>
                <a:gd name="T73" fmla="*/ 23 h 100"/>
                <a:gd name="T74" fmla="*/ 1 w 317"/>
                <a:gd name="T75" fmla="*/ 17 h 100"/>
                <a:gd name="T76" fmla="*/ 5 w 317"/>
                <a:gd name="T77" fmla="*/ 10 h 100"/>
                <a:gd name="T78" fmla="*/ 90 w 317"/>
                <a:gd name="T79" fmla="*/ 8 h 100"/>
                <a:gd name="T80" fmla="*/ 137 w 317"/>
                <a:gd name="T81" fmla="*/ 7 h 100"/>
                <a:gd name="T82" fmla="*/ 150 w 317"/>
                <a:gd name="T83" fmla="*/ 4 h 100"/>
                <a:gd name="T84" fmla="*/ 169 w 317"/>
                <a:gd name="T85" fmla="*/ 7 h 100"/>
                <a:gd name="T86" fmla="*/ 201 w 317"/>
                <a:gd name="T87" fmla="*/ 2 h 100"/>
                <a:gd name="T88" fmla="*/ 306 w 317"/>
                <a:gd name="T89" fmla="*/ 0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7" h="100">
                  <a:moveTo>
                    <a:pt x="306" y="0"/>
                  </a:moveTo>
                  <a:lnTo>
                    <a:pt x="310" y="17"/>
                  </a:lnTo>
                  <a:lnTo>
                    <a:pt x="314" y="32"/>
                  </a:lnTo>
                  <a:lnTo>
                    <a:pt x="316" y="43"/>
                  </a:lnTo>
                  <a:lnTo>
                    <a:pt x="313" y="59"/>
                  </a:lnTo>
                  <a:lnTo>
                    <a:pt x="305" y="76"/>
                  </a:lnTo>
                  <a:lnTo>
                    <a:pt x="300" y="90"/>
                  </a:lnTo>
                  <a:lnTo>
                    <a:pt x="238" y="92"/>
                  </a:lnTo>
                  <a:lnTo>
                    <a:pt x="202" y="94"/>
                  </a:lnTo>
                  <a:lnTo>
                    <a:pt x="165" y="93"/>
                  </a:lnTo>
                  <a:lnTo>
                    <a:pt x="151" y="92"/>
                  </a:lnTo>
                  <a:lnTo>
                    <a:pt x="142" y="96"/>
                  </a:lnTo>
                  <a:lnTo>
                    <a:pt x="135" y="98"/>
                  </a:lnTo>
                  <a:lnTo>
                    <a:pt x="127" y="96"/>
                  </a:lnTo>
                  <a:lnTo>
                    <a:pt x="101" y="95"/>
                  </a:lnTo>
                  <a:lnTo>
                    <a:pt x="72" y="97"/>
                  </a:lnTo>
                  <a:lnTo>
                    <a:pt x="20" y="99"/>
                  </a:lnTo>
                  <a:lnTo>
                    <a:pt x="9" y="99"/>
                  </a:lnTo>
                  <a:lnTo>
                    <a:pt x="0" y="90"/>
                  </a:lnTo>
                  <a:lnTo>
                    <a:pt x="1" y="80"/>
                  </a:lnTo>
                  <a:lnTo>
                    <a:pt x="5" y="65"/>
                  </a:lnTo>
                  <a:lnTo>
                    <a:pt x="86" y="57"/>
                  </a:lnTo>
                  <a:lnTo>
                    <a:pt x="132" y="60"/>
                  </a:lnTo>
                  <a:lnTo>
                    <a:pt x="147" y="53"/>
                  </a:lnTo>
                  <a:lnTo>
                    <a:pt x="152" y="54"/>
                  </a:lnTo>
                  <a:lnTo>
                    <a:pt x="205" y="46"/>
                  </a:lnTo>
                  <a:lnTo>
                    <a:pt x="164" y="45"/>
                  </a:lnTo>
                  <a:lnTo>
                    <a:pt x="145" y="44"/>
                  </a:lnTo>
                  <a:lnTo>
                    <a:pt x="127" y="47"/>
                  </a:lnTo>
                  <a:lnTo>
                    <a:pt x="99" y="48"/>
                  </a:lnTo>
                  <a:lnTo>
                    <a:pt x="75" y="45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4" y="45"/>
                  </a:lnTo>
                  <a:lnTo>
                    <a:pt x="2" y="37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5" y="10"/>
                  </a:lnTo>
                  <a:lnTo>
                    <a:pt x="90" y="8"/>
                  </a:lnTo>
                  <a:lnTo>
                    <a:pt x="137" y="7"/>
                  </a:lnTo>
                  <a:lnTo>
                    <a:pt x="150" y="4"/>
                  </a:lnTo>
                  <a:lnTo>
                    <a:pt x="169" y="7"/>
                  </a:lnTo>
                  <a:lnTo>
                    <a:pt x="201" y="2"/>
                  </a:lnTo>
                  <a:lnTo>
                    <a:pt x="306" y="0"/>
                  </a:lnTo>
                </a:path>
              </a:pathLst>
            </a:custGeom>
            <a:solidFill>
              <a:srgbClr val="0020A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5" name="Freeform 557">
              <a:extLst>
                <a:ext uri="{FF2B5EF4-FFF2-40B4-BE49-F238E27FC236}">
                  <a16:creationId xmlns:a16="http://schemas.microsoft.com/office/drawing/2014/main" id="{F2161EF2-813E-4FBD-AB3A-A391681C3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" y="2496"/>
              <a:ext cx="143" cy="46"/>
            </a:xfrm>
            <a:custGeom>
              <a:avLst/>
              <a:gdLst>
                <a:gd name="T0" fmla="*/ 142 w 143"/>
                <a:gd name="T1" fmla="*/ 6 h 46"/>
                <a:gd name="T2" fmla="*/ 97 w 143"/>
                <a:gd name="T3" fmla="*/ 9 h 46"/>
                <a:gd name="T4" fmla="*/ 58 w 143"/>
                <a:gd name="T5" fmla="*/ 15 h 46"/>
                <a:gd name="T6" fmla="*/ 48 w 143"/>
                <a:gd name="T7" fmla="*/ 17 h 46"/>
                <a:gd name="T8" fmla="*/ 41 w 143"/>
                <a:gd name="T9" fmla="*/ 12 h 46"/>
                <a:gd name="T10" fmla="*/ 31 w 143"/>
                <a:gd name="T11" fmla="*/ 9 h 46"/>
                <a:gd name="T12" fmla="*/ 26 w 143"/>
                <a:gd name="T13" fmla="*/ 7 h 46"/>
                <a:gd name="T14" fmla="*/ 25 w 143"/>
                <a:gd name="T15" fmla="*/ 4 h 46"/>
                <a:gd name="T16" fmla="*/ 23 w 143"/>
                <a:gd name="T17" fmla="*/ 0 h 46"/>
                <a:gd name="T18" fmla="*/ 9 w 143"/>
                <a:gd name="T19" fmla="*/ 4 h 46"/>
                <a:gd name="T20" fmla="*/ 5 w 143"/>
                <a:gd name="T21" fmla="*/ 9 h 46"/>
                <a:gd name="T22" fmla="*/ 5 w 143"/>
                <a:gd name="T23" fmla="*/ 14 h 46"/>
                <a:gd name="T24" fmla="*/ 2 w 143"/>
                <a:gd name="T25" fmla="*/ 17 h 46"/>
                <a:gd name="T26" fmla="*/ 0 w 143"/>
                <a:gd name="T27" fmla="*/ 28 h 46"/>
                <a:gd name="T28" fmla="*/ 4 w 143"/>
                <a:gd name="T29" fmla="*/ 45 h 46"/>
                <a:gd name="T30" fmla="*/ 25 w 143"/>
                <a:gd name="T31" fmla="*/ 44 h 46"/>
                <a:gd name="T32" fmla="*/ 43 w 143"/>
                <a:gd name="T33" fmla="*/ 38 h 46"/>
                <a:gd name="T34" fmla="*/ 58 w 143"/>
                <a:gd name="T35" fmla="*/ 35 h 46"/>
                <a:gd name="T36" fmla="*/ 77 w 143"/>
                <a:gd name="T37" fmla="*/ 33 h 46"/>
                <a:gd name="T38" fmla="*/ 93 w 143"/>
                <a:gd name="T39" fmla="*/ 35 h 46"/>
                <a:gd name="T40" fmla="*/ 108 w 143"/>
                <a:gd name="T41" fmla="*/ 35 h 46"/>
                <a:gd name="T42" fmla="*/ 132 w 143"/>
                <a:gd name="T43" fmla="*/ 36 h 46"/>
                <a:gd name="T44" fmla="*/ 140 w 143"/>
                <a:gd name="T45" fmla="*/ 29 h 46"/>
                <a:gd name="T46" fmla="*/ 142 w 143"/>
                <a:gd name="T47" fmla="*/ 21 h 46"/>
                <a:gd name="T48" fmla="*/ 142 w 143"/>
                <a:gd name="T49" fmla="*/ 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3" h="46">
                  <a:moveTo>
                    <a:pt x="142" y="6"/>
                  </a:moveTo>
                  <a:lnTo>
                    <a:pt x="97" y="9"/>
                  </a:lnTo>
                  <a:lnTo>
                    <a:pt x="58" y="15"/>
                  </a:lnTo>
                  <a:lnTo>
                    <a:pt x="48" y="17"/>
                  </a:lnTo>
                  <a:lnTo>
                    <a:pt x="41" y="12"/>
                  </a:lnTo>
                  <a:lnTo>
                    <a:pt x="31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0"/>
                  </a:lnTo>
                  <a:lnTo>
                    <a:pt x="9" y="4"/>
                  </a:lnTo>
                  <a:lnTo>
                    <a:pt x="5" y="9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4" y="45"/>
                  </a:lnTo>
                  <a:lnTo>
                    <a:pt x="25" y="44"/>
                  </a:lnTo>
                  <a:lnTo>
                    <a:pt x="43" y="38"/>
                  </a:lnTo>
                  <a:lnTo>
                    <a:pt x="58" y="35"/>
                  </a:lnTo>
                  <a:lnTo>
                    <a:pt x="77" y="33"/>
                  </a:lnTo>
                  <a:lnTo>
                    <a:pt x="93" y="35"/>
                  </a:lnTo>
                  <a:lnTo>
                    <a:pt x="108" y="35"/>
                  </a:lnTo>
                  <a:lnTo>
                    <a:pt x="132" y="36"/>
                  </a:lnTo>
                  <a:lnTo>
                    <a:pt x="140" y="29"/>
                  </a:lnTo>
                  <a:lnTo>
                    <a:pt x="142" y="21"/>
                  </a:lnTo>
                  <a:lnTo>
                    <a:pt x="142" y="6"/>
                  </a:lnTo>
                </a:path>
              </a:pathLst>
            </a:custGeom>
            <a:solidFill>
              <a:srgbClr val="FF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6" name="Freeform 558">
              <a:extLst>
                <a:ext uri="{FF2B5EF4-FFF2-40B4-BE49-F238E27FC236}">
                  <a16:creationId xmlns:a16="http://schemas.microsoft.com/office/drawing/2014/main" id="{FA3BC8D8-88C4-42E3-A092-DF8A9359C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" y="2499"/>
              <a:ext cx="196" cy="134"/>
            </a:xfrm>
            <a:custGeom>
              <a:avLst/>
              <a:gdLst>
                <a:gd name="T0" fmla="*/ 194 w 196"/>
                <a:gd name="T1" fmla="*/ 37 h 134"/>
                <a:gd name="T2" fmla="*/ 182 w 196"/>
                <a:gd name="T3" fmla="*/ 25 h 134"/>
                <a:gd name="T4" fmla="*/ 177 w 196"/>
                <a:gd name="T5" fmla="*/ 16 h 134"/>
                <a:gd name="T6" fmla="*/ 169 w 196"/>
                <a:gd name="T7" fmla="*/ 12 h 134"/>
                <a:gd name="T8" fmla="*/ 162 w 196"/>
                <a:gd name="T9" fmla="*/ 12 h 134"/>
                <a:gd name="T10" fmla="*/ 153 w 196"/>
                <a:gd name="T11" fmla="*/ 10 h 134"/>
                <a:gd name="T12" fmla="*/ 138 w 196"/>
                <a:gd name="T13" fmla="*/ 6 h 134"/>
                <a:gd name="T14" fmla="*/ 123 w 196"/>
                <a:gd name="T15" fmla="*/ 3 h 134"/>
                <a:gd name="T16" fmla="*/ 110 w 196"/>
                <a:gd name="T17" fmla="*/ 2 h 134"/>
                <a:gd name="T18" fmla="*/ 99 w 196"/>
                <a:gd name="T19" fmla="*/ 3 h 134"/>
                <a:gd name="T20" fmla="*/ 97 w 196"/>
                <a:gd name="T21" fmla="*/ 0 h 134"/>
                <a:gd name="T22" fmla="*/ 93 w 196"/>
                <a:gd name="T23" fmla="*/ 1 h 134"/>
                <a:gd name="T24" fmla="*/ 83 w 196"/>
                <a:gd name="T25" fmla="*/ 1 h 134"/>
                <a:gd name="T26" fmla="*/ 75 w 196"/>
                <a:gd name="T27" fmla="*/ 1 h 134"/>
                <a:gd name="T28" fmla="*/ 75 w 196"/>
                <a:gd name="T29" fmla="*/ 2 h 134"/>
                <a:gd name="T30" fmla="*/ 78 w 196"/>
                <a:gd name="T31" fmla="*/ 13 h 134"/>
                <a:gd name="T32" fmla="*/ 80 w 196"/>
                <a:gd name="T33" fmla="*/ 26 h 134"/>
                <a:gd name="T34" fmla="*/ 75 w 196"/>
                <a:gd name="T35" fmla="*/ 32 h 134"/>
                <a:gd name="T36" fmla="*/ 45 w 196"/>
                <a:gd name="T37" fmla="*/ 32 h 134"/>
                <a:gd name="T38" fmla="*/ 47 w 196"/>
                <a:gd name="T39" fmla="*/ 39 h 134"/>
                <a:gd name="T40" fmla="*/ 47 w 196"/>
                <a:gd name="T41" fmla="*/ 41 h 134"/>
                <a:gd name="T42" fmla="*/ 42 w 196"/>
                <a:gd name="T43" fmla="*/ 48 h 134"/>
                <a:gd name="T44" fmla="*/ 38 w 196"/>
                <a:gd name="T45" fmla="*/ 52 h 134"/>
                <a:gd name="T46" fmla="*/ 28 w 196"/>
                <a:gd name="T47" fmla="*/ 59 h 134"/>
                <a:gd name="T48" fmla="*/ 28 w 196"/>
                <a:gd name="T49" fmla="*/ 66 h 134"/>
                <a:gd name="T50" fmla="*/ 29 w 196"/>
                <a:gd name="T51" fmla="*/ 76 h 134"/>
                <a:gd name="T52" fmla="*/ 27 w 196"/>
                <a:gd name="T53" fmla="*/ 80 h 134"/>
                <a:gd name="T54" fmla="*/ 19 w 196"/>
                <a:gd name="T55" fmla="*/ 83 h 134"/>
                <a:gd name="T56" fmla="*/ 3 w 196"/>
                <a:gd name="T57" fmla="*/ 86 h 134"/>
                <a:gd name="T58" fmla="*/ 0 w 196"/>
                <a:gd name="T59" fmla="*/ 89 h 134"/>
                <a:gd name="T60" fmla="*/ 0 w 196"/>
                <a:gd name="T61" fmla="*/ 97 h 134"/>
                <a:gd name="T62" fmla="*/ 53 w 196"/>
                <a:gd name="T63" fmla="*/ 119 h 134"/>
                <a:gd name="T64" fmla="*/ 76 w 196"/>
                <a:gd name="T65" fmla="*/ 130 h 134"/>
                <a:gd name="T66" fmla="*/ 97 w 196"/>
                <a:gd name="T67" fmla="*/ 133 h 134"/>
                <a:gd name="T68" fmla="*/ 113 w 196"/>
                <a:gd name="T69" fmla="*/ 133 h 134"/>
                <a:gd name="T70" fmla="*/ 130 w 196"/>
                <a:gd name="T71" fmla="*/ 132 h 134"/>
                <a:gd name="T72" fmla="*/ 144 w 196"/>
                <a:gd name="T73" fmla="*/ 128 h 134"/>
                <a:gd name="T74" fmla="*/ 152 w 196"/>
                <a:gd name="T75" fmla="*/ 128 h 134"/>
                <a:gd name="T76" fmla="*/ 158 w 196"/>
                <a:gd name="T77" fmla="*/ 129 h 134"/>
                <a:gd name="T78" fmla="*/ 171 w 196"/>
                <a:gd name="T79" fmla="*/ 124 h 134"/>
                <a:gd name="T80" fmla="*/ 179 w 196"/>
                <a:gd name="T81" fmla="*/ 116 h 134"/>
                <a:gd name="T82" fmla="*/ 190 w 196"/>
                <a:gd name="T83" fmla="*/ 105 h 134"/>
                <a:gd name="T84" fmla="*/ 195 w 196"/>
                <a:gd name="T85" fmla="*/ 95 h 134"/>
                <a:gd name="T86" fmla="*/ 194 w 196"/>
                <a:gd name="T87" fmla="*/ 37 h 1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6" h="134">
                  <a:moveTo>
                    <a:pt x="194" y="37"/>
                  </a:moveTo>
                  <a:lnTo>
                    <a:pt x="182" y="25"/>
                  </a:lnTo>
                  <a:lnTo>
                    <a:pt x="177" y="16"/>
                  </a:lnTo>
                  <a:lnTo>
                    <a:pt x="169" y="12"/>
                  </a:lnTo>
                  <a:lnTo>
                    <a:pt x="162" y="12"/>
                  </a:lnTo>
                  <a:lnTo>
                    <a:pt x="153" y="10"/>
                  </a:lnTo>
                  <a:lnTo>
                    <a:pt x="138" y="6"/>
                  </a:lnTo>
                  <a:lnTo>
                    <a:pt x="123" y="3"/>
                  </a:lnTo>
                  <a:lnTo>
                    <a:pt x="110" y="2"/>
                  </a:lnTo>
                  <a:lnTo>
                    <a:pt x="99" y="3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3" y="1"/>
                  </a:lnTo>
                  <a:lnTo>
                    <a:pt x="75" y="1"/>
                  </a:lnTo>
                  <a:lnTo>
                    <a:pt x="75" y="2"/>
                  </a:lnTo>
                  <a:lnTo>
                    <a:pt x="78" y="13"/>
                  </a:lnTo>
                  <a:lnTo>
                    <a:pt x="80" y="26"/>
                  </a:lnTo>
                  <a:lnTo>
                    <a:pt x="75" y="32"/>
                  </a:lnTo>
                  <a:lnTo>
                    <a:pt x="45" y="32"/>
                  </a:lnTo>
                  <a:lnTo>
                    <a:pt x="47" y="39"/>
                  </a:lnTo>
                  <a:lnTo>
                    <a:pt x="47" y="41"/>
                  </a:lnTo>
                  <a:lnTo>
                    <a:pt x="42" y="48"/>
                  </a:lnTo>
                  <a:lnTo>
                    <a:pt x="38" y="52"/>
                  </a:lnTo>
                  <a:lnTo>
                    <a:pt x="28" y="59"/>
                  </a:lnTo>
                  <a:lnTo>
                    <a:pt x="28" y="66"/>
                  </a:lnTo>
                  <a:lnTo>
                    <a:pt x="29" y="76"/>
                  </a:lnTo>
                  <a:lnTo>
                    <a:pt x="27" y="80"/>
                  </a:lnTo>
                  <a:lnTo>
                    <a:pt x="19" y="83"/>
                  </a:lnTo>
                  <a:lnTo>
                    <a:pt x="3" y="86"/>
                  </a:lnTo>
                  <a:lnTo>
                    <a:pt x="0" y="89"/>
                  </a:lnTo>
                  <a:lnTo>
                    <a:pt x="0" y="97"/>
                  </a:lnTo>
                  <a:lnTo>
                    <a:pt x="53" y="119"/>
                  </a:lnTo>
                  <a:lnTo>
                    <a:pt x="76" y="130"/>
                  </a:lnTo>
                  <a:lnTo>
                    <a:pt x="97" y="133"/>
                  </a:lnTo>
                  <a:lnTo>
                    <a:pt x="113" y="133"/>
                  </a:lnTo>
                  <a:lnTo>
                    <a:pt x="130" y="132"/>
                  </a:lnTo>
                  <a:lnTo>
                    <a:pt x="144" y="128"/>
                  </a:lnTo>
                  <a:lnTo>
                    <a:pt x="152" y="128"/>
                  </a:lnTo>
                  <a:lnTo>
                    <a:pt x="158" y="129"/>
                  </a:lnTo>
                  <a:lnTo>
                    <a:pt x="171" y="124"/>
                  </a:lnTo>
                  <a:lnTo>
                    <a:pt x="179" y="116"/>
                  </a:lnTo>
                  <a:lnTo>
                    <a:pt x="190" y="105"/>
                  </a:lnTo>
                  <a:lnTo>
                    <a:pt x="195" y="95"/>
                  </a:lnTo>
                  <a:lnTo>
                    <a:pt x="194" y="3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7" name="Freeform 559">
              <a:extLst>
                <a:ext uri="{FF2B5EF4-FFF2-40B4-BE49-F238E27FC236}">
                  <a16:creationId xmlns:a16="http://schemas.microsoft.com/office/drawing/2014/main" id="{6A78ABF6-061F-432C-9C55-08079105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" y="2516"/>
              <a:ext cx="104" cy="99"/>
            </a:xfrm>
            <a:custGeom>
              <a:avLst/>
              <a:gdLst>
                <a:gd name="T0" fmla="*/ 75 w 104"/>
                <a:gd name="T1" fmla="*/ 9 h 99"/>
                <a:gd name="T2" fmla="*/ 74 w 104"/>
                <a:gd name="T3" fmla="*/ 2 h 99"/>
                <a:gd name="T4" fmla="*/ 70 w 104"/>
                <a:gd name="T5" fmla="*/ 0 h 99"/>
                <a:gd name="T6" fmla="*/ 70 w 104"/>
                <a:gd name="T7" fmla="*/ 1 h 99"/>
                <a:gd name="T8" fmla="*/ 69 w 104"/>
                <a:gd name="T9" fmla="*/ 3 h 99"/>
                <a:gd name="T10" fmla="*/ 65 w 104"/>
                <a:gd name="T11" fmla="*/ 4 h 99"/>
                <a:gd name="T12" fmla="*/ 53 w 104"/>
                <a:gd name="T13" fmla="*/ 7 h 99"/>
                <a:gd name="T14" fmla="*/ 49 w 104"/>
                <a:gd name="T15" fmla="*/ 4 h 99"/>
                <a:gd name="T16" fmla="*/ 45 w 104"/>
                <a:gd name="T17" fmla="*/ 9 h 99"/>
                <a:gd name="T18" fmla="*/ 43 w 104"/>
                <a:gd name="T19" fmla="*/ 11 h 99"/>
                <a:gd name="T20" fmla="*/ 29 w 104"/>
                <a:gd name="T21" fmla="*/ 21 h 99"/>
                <a:gd name="T22" fmla="*/ 19 w 104"/>
                <a:gd name="T23" fmla="*/ 23 h 99"/>
                <a:gd name="T24" fmla="*/ 17 w 104"/>
                <a:gd name="T25" fmla="*/ 27 h 99"/>
                <a:gd name="T26" fmla="*/ 14 w 104"/>
                <a:gd name="T27" fmla="*/ 31 h 99"/>
                <a:gd name="T28" fmla="*/ 10 w 104"/>
                <a:gd name="T29" fmla="*/ 35 h 99"/>
                <a:gd name="T30" fmla="*/ 3 w 104"/>
                <a:gd name="T31" fmla="*/ 41 h 99"/>
                <a:gd name="T32" fmla="*/ 1 w 104"/>
                <a:gd name="T33" fmla="*/ 42 h 99"/>
                <a:gd name="T34" fmla="*/ 1 w 104"/>
                <a:gd name="T35" fmla="*/ 46 h 99"/>
                <a:gd name="T36" fmla="*/ 0 w 104"/>
                <a:gd name="T37" fmla="*/ 50 h 99"/>
                <a:gd name="T38" fmla="*/ 0 w 104"/>
                <a:gd name="T39" fmla="*/ 55 h 99"/>
                <a:gd name="T40" fmla="*/ 3 w 104"/>
                <a:gd name="T41" fmla="*/ 57 h 99"/>
                <a:gd name="T42" fmla="*/ 4 w 104"/>
                <a:gd name="T43" fmla="*/ 61 h 99"/>
                <a:gd name="T44" fmla="*/ 6 w 104"/>
                <a:gd name="T45" fmla="*/ 64 h 99"/>
                <a:gd name="T46" fmla="*/ 15 w 104"/>
                <a:gd name="T47" fmla="*/ 75 h 99"/>
                <a:gd name="T48" fmla="*/ 18 w 104"/>
                <a:gd name="T49" fmla="*/ 76 h 99"/>
                <a:gd name="T50" fmla="*/ 25 w 104"/>
                <a:gd name="T51" fmla="*/ 77 h 99"/>
                <a:gd name="T52" fmla="*/ 31 w 104"/>
                <a:gd name="T53" fmla="*/ 79 h 99"/>
                <a:gd name="T54" fmla="*/ 38 w 104"/>
                <a:gd name="T55" fmla="*/ 84 h 99"/>
                <a:gd name="T56" fmla="*/ 47 w 104"/>
                <a:gd name="T57" fmla="*/ 88 h 99"/>
                <a:gd name="T58" fmla="*/ 53 w 104"/>
                <a:gd name="T59" fmla="*/ 94 h 99"/>
                <a:gd name="T60" fmla="*/ 60 w 104"/>
                <a:gd name="T61" fmla="*/ 97 h 99"/>
                <a:gd name="T62" fmla="*/ 67 w 104"/>
                <a:gd name="T63" fmla="*/ 98 h 99"/>
                <a:gd name="T64" fmla="*/ 70 w 104"/>
                <a:gd name="T65" fmla="*/ 96 h 99"/>
                <a:gd name="T66" fmla="*/ 69 w 104"/>
                <a:gd name="T67" fmla="*/ 94 h 99"/>
                <a:gd name="T68" fmla="*/ 64 w 104"/>
                <a:gd name="T69" fmla="*/ 88 h 99"/>
                <a:gd name="T70" fmla="*/ 76 w 104"/>
                <a:gd name="T71" fmla="*/ 84 h 99"/>
                <a:gd name="T72" fmla="*/ 82 w 104"/>
                <a:gd name="T73" fmla="*/ 83 h 99"/>
                <a:gd name="T74" fmla="*/ 89 w 104"/>
                <a:gd name="T75" fmla="*/ 78 h 99"/>
                <a:gd name="T76" fmla="*/ 93 w 104"/>
                <a:gd name="T77" fmla="*/ 76 h 99"/>
                <a:gd name="T78" fmla="*/ 97 w 104"/>
                <a:gd name="T79" fmla="*/ 69 h 99"/>
                <a:gd name="T80" fmla="*/ 99 w 104"/>
                <a:gd name="T81" fmla="*/ 61 h 99"/>
                <a:gd name="T82" fmla="*/ 102 w 104"/>
                <a:gd name="T83" fmla="*/ 56 h 99"/>
                <a:gd name="T84" fmla="*/ 103 w 104"/>
                <a:gd name="T85" fmla="*/ 49 h 99"/>
                <a:gd name="T86" fmla="*/ 103 w 104"/>
                <a:gd name="T87" fmla="*/ 42 h 99"/>
                <a:gd name="T88" fmla="*/ 103 w 104"/>
                <a:gd name="T89" fmla="*/ 34 h 99"/>
                <a:gd name="T90" fmla="*/ 100 w 104"/>
                <a:gd name="T91" fmla="*/ 27 h 99"/>
                <a:gd name="T92" fmla="*/ 93 w 104"/>
                <a:gd name="T93" fmla="*/ 21 h 99"/>
                <a:gd name="T94" fmla="*/ 90 w 104"/>
                <a:gd name="T95" fmla="*/ 18 h 99"/>
                <a:gd name="T96" fmla="*/ 83 w 104"/>
                <a:gd name="T97" fmla="*/ 13 h 99"/>
                <a:gd name="T98" fmla="*/ 75 w 104"/>
                <a:gd name="T99" fmla="*/ 9 h 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4" h="99">
                  <a:moveTo>
                    <a:pt x="75" y="9"/>
                  </a:moveTo>
                  <a:lnTo>
                    <a:pt x="74" y="2"/>
                  </a:lnTo>
                  <a:lnTo>
                    <a:pt x="70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5" y="4"/>
                  </a:lnTo>
                  <a:lnTo>
                    <a:pt x="53" y="7"/>
                  </a:lnTo>
                  <a:lnTo>
                    <a:pt x="49" y="4"/>
                  </a:lnTo>
                  <a:lnTo>
                    <a:pt x="45" y="9"/>
                  </a:lnTo>
                  <a:lnTo>
                    <a:pt x="43" y="11"/>
                  </a:lnTo>
                  <a:lnTo>
                    <a:pt x="29" y="21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0" y="35"/>
                  </a:lnTo>
                  <a:lnTo>
                    <a:pt x="3" y="41"/>
                  </a:lnTo>
                  <a:lnTo>
                    <a:pt x="1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4" y="61"/>
                  </a:lnTo>
                  <a:lnTo>
                    <a:pt x="6" y="64"/>
                  </a:lnTo>
                  <a:lnTo>
                    <a:pt x="15" y="75"/>
                  </a:lnTo>
                  <a:lnTo>
                    <a:pt x="18" y="76"/>
                  </a:lnTo>
                  <a:lnTo>
                    <a:pt x="25" y="77"/>
                  </a:lnTo>
                  <a:lnTo>
                    <a:pt x="31" y="79"/>
                  </a:lnTo>
                  <a:lnTo>
                    <a:pt x="38" y="84"/>
                  </a:lnTo>
                  <a:lnTo>
                    <a:pt x="47" y="88"/>
                  </a:lnTo>
                  <a:lnTo>
                    <a:pt x="53" y="94"/>
                  </a:lnTo>
                  <a:lnTo>
                    <a:pt x="60" y="97"/>
                  </a:lnTo>
                  <a:lnTo>
                    <a:pt x="67" y="98"/>
                  </a:lnTo>
                  <a:lnTo>
                    <a:pt x="70" y="96"/>
                  </a:lnTo>
                  <a:lnTo>
                    <a:pt x="69" y="94"/>
                  </a:lnTo>
                  <a:lnTo>
                    <a:pt x="64" y="88"/>
                  </a:lnTo>
                  <a:lnTo>
                    <a:pt x="76" y="84"/>
                  </a:lnTo>
                  <a:lnTo>
                    <a:pt x="82" y="83"/>
                  </a:lnTo>
                  <a:lnTo>
                    <a:pt x="89" y="78"/>
                  </a:lnTo>
                  <a:lnTo>
                    <a:pt x="93" y="76"/>
                  </a:lnTo>
                  <a:lnTo>
                    <a:pt x="97" y="69"/>
                  </a:lnTo>
                  <a:lnTo>
                    <a:pt x="99" y="61"/>
                  </a:lnTo>
                  <a:lnTo>
                    <a:pt x="102" y="56"/>
                  </a:lnTo>
                  <a:lnTo>
                    <a:pt x="103" y="49"/>
                  </a:lnTo>
                  <a:lnTo>
                    <a:pt x="103" y="42"/>
                  </a:lnTo>
                  <a:lnTo>
                    <a:pt x="103" y="34"/>
                  </a:lnTo>
                  <a:lnTo>
                    <a:pt x="100" y="27"/>
                  </a:lnTo>
                  <a:lnTo>
                    <a:pt x="93" y="21"/>
                  </a:lnTo>
                  <a:lnTo>
                    <a:pt x="90" y="18"/>
                  </a:lnTo>
                  <a:lnTo>
                    <a:pt x="83" y="13"/>
                  </a:lnTo>
                  <a:lnTo>
                    <a:pt x="75" y="9"/>
                  </a:lnTo>
                </a:path>
              </a:pathLst>
            </a:custGeom>
            <a:solidFill>
              <a:srgbClr val="FF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8" name="Freeform 560">
              <a:extLst>
                <a:ext uri="{FF2B5EF4-FFF2-40B4-BE49-F238E27FC236}">
                  <a16:creationId xmlns:a16="http://schemas.microsoft.com/office/drawing/2014/main" id="{789E6C63-8EBC-444C-A906-FF38781E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2538"/>
              <a:ext cx="18" cy="18"/>
            </a:xfrm>
            <a:custGeom>
              <a:avLst/>
              <a:gdLst>
                <a:gd name="T0" fmla="*/ 8 w 18"/>
                <a:gd name="T1" fmla="*/ 17 h 18"/>
                <a:gd name="T2" fmla="*/ 0 w 18"/>
                <a:gd name="T3" fmla="*/ 14 h 18"/>
                <a:gd name="T4" fmla="*/ 5 w 18"/>
                <a:gd name="T5" fmla="*/ 11 h 18"/>
                <a:gd name="T6" fmla="*/ 8 w 18"/>
                <a:gd name="T7" fmla="*/ 10 h 18"/>
                <a:gd name="T8" fmla="*/ 8 w 18"/>
                <a:gd name="T9" fmla="*/ 8 h 18"/>
                <a:gd name="T10" fmla="*/ 5 w 18"/>
                <a:gd name="T11" fmla="*/ 6 h 18"/>
                <a:gd name="T12" fmla="*/ 5 w 18"/>
                <a:gd name="T13" fmla="*/ 3 h 18"/>
                <a:gd name="T14" fmla="*/ 2 w 18"/>
                <a:gd name="T15" fmla="*/ 2 h 18"/>
                <a:gd name="T16" fmla="*/ 0 w 18"/>
                <a:gd name="T17" fmla="*/ 0 h 18"/>
                <a:gd name="T18" fmla="*/ 8 w 18"/>
                <a:gd name="T19" fmla="*/ 2 h 18"/>
                <a:gd name="T20" fmla="*/ 11 w 18"/>
                <a:gd name="T21" fmla="*/ 4 h 18"/>
                <a:gd name="T22" fmla="*/ 14 w 18"/>
                <a:gd name="T23" fmla="*/ 5 h 18"/>
                <a:gd name="T24" fmla="*/ 14 w 18"/>
                <a:gd name="T25" fmla="*/ 6 h 18"/>
                <a:gd name="T26" fmla="*/ 14 w 18"/>
                <a:gd name="T27" fmla="*/ 7 h 18"/>
                <a:gd name="T28" fmla="*/ 14 w 18"/>
                <a:gd name="T29" fmla="*/ 9 h 18"/>
                <a:gd name="T30" fmla="*/ 17 w 18"/>
                <a:gd name="T31" fmla="*/ 11 h 18"/>
                <a:gd name="T32" fmla="*/ 11 w 18"/>
                <a:gd name="T33" fmla="*/ 11 h 18"/>
                <a:gd name="T34" fmla="*/ 11 w 18"/>
                <a:gd name="T35" fmla="*/ 14 h 18"/>
                <a:gd name="T36" fmla="*/ 8 w 18"/>
                <a:gd name="T37" fmla="*/ 17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" h="18">
                  <a:moveTo>
                    <a:pt x="8" y="17"/>
                  </a:moveTo>
                  <a:lnTo>
                    <a:pt x="0" y="14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8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9" name="Freeform 561">
              <a:extLst>
                <a:ext uri="{FF2B5EF4-FFF2-40B4-BE49-F238E27FC236}">
                  <a16:creationId xmlns:a16="http://schemas.microsoft.com/office/drawing/2014/main" id="{04923AD3-06CD-4F4E-BF0C-03D2E510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" y="2567"/>
              <a:ext cx="19" cy="17"/>
            </a:xfrm>
            <a:custGeom>
              <a:avLst/>
              <a:gdLst>
                <a:gd name="T0" fmla="*/ 9 w 19"/>
                <a:gd name="T1" fmla="*/ 0 h 17"/>
                <a:gd name="T2" fmla="*/ 0 w 19"/>
                <a:gd name="T3" fmla="*/ 4 h 17"/>
                <a:gd name="T4" fmla="*/ 6 w 19"/>
                <a:gd name="T5" fmla="*/ 4 h 17"/>
                <a:gd name="T6" fmla="*/ 9 w 19"/>
                <a:gd name="T7" fmla="*/ 6 h 17"/>
                <a:gd name="T8" fmla="*/ 9 w 19"/>
                <a:gd name="T9" fmla="*/ 9 h 17"/>
                <a:gd name="T10" fmla="*/ 6 w 19"/>
                <a:gd name="T11" fmla="*/ 10 h 17"/>
                <a:gd name="T12" fmla="*/ 0 w 19"/>
                <a:gd name="T13" fmla="*/ 14 h 17"/>
                <a:gd name="T14" fmla="*/ 0 w 19"/>
                <a:gd name="T15" fmla="*/ 16 h 17"/>
                <a:gd name="T16" fmla="*/ 2 w 19"/>
                <a:gd name="T17" fmla="*/ 14 h 17"/>
                <a:gd name="T18" fmla="*/ 6 w 19"/>
                <a:gd name="T19" fmla="*/ 13 h 17"/>
                <a:gd name="T20" fmla="*/ 11 w 19"/>
                <a:gd name="T21" fmla="*/ 13 h 17"/>
                <a:gd name="T22" fmla="*/ 11 w 19"/>
                <a:gd name="T23" fmla="*/ 12 h 17"/>
                <a:gd name="T24" fmla="*/ 18 w 19"/>
                <a:gd name="T25" fmla="*/ 8 h 17"/>
                <a:gd name="T26" fmla="*/ 15 w 19"/>
                <a:gd name="T27" fmla="*/ 5 h 17"/>
                <a:gd name="T28" fmla="*/ 15 w 19"/>
                <a:gd name="T29" fmla="*/ 1 h 17"/>
                <a:gd name="T30" fmla="*/ 9 w 19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17">
                  <a:moveTo>
                    <a:pt x="9" y="0"/>
                  </a:moveTo>
                  <a:lnTo>
                    <a:pt x="0" y="4"/>
                  </a:lnTo>
                  <a:lnTo>
                    <a:pt x="6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8" y="8"/>
                  </a:lnTo>
                  <a:lnTo>
                    <a:pt x="15" y="5"/>
                  </a:lnTo>
                  <a:lnTo>
                    <a:pt x="15" y="1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0" name="Freeform 562">
              <a:extLst>
                <a:ext uri="{FF2B5EF4-FFF2-40B4-BE49-F238E27FC236}">
                  <a16:creationId xmlns:a16="http://schemas.microsoft.com/office/drawing/2014/main" id="{348061B6-715B-44FF-A236-9D01BBD93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" y="2519"/>
              <a:ext cx="68" cy="82"/>
            </a:xfrm>
            <a:custGeom>
              <a:avLst/>
              <a:gdLst>
                <a:gd name="T0" fmla="*/ 24 w 68"/>
                <a:gd name="T1" fmla="*/ 0 h 82"/>
                <a:gd name="T2" fmla="*/ 18 w 68"/>
                <a:gd name="T3" fmla="*/ 0 h 82"/>
                <a:gd name="T4" fmla="*/ 16 w 68"/>
                <a:gd name="T5" fmla="*/ 0 h 82"/>
                <a:gd name="T6" fmla="*/ 12 w 68"/>
                <a:gd name="T7" fmla="*/ 8 h 82"/>
                <a:gd name="T8" fmla="*/ 9 w 68"/>
                <a:gd name="T9" fmla="*/ 15 h 82"/>
                <a:gd name="T10" fmla="*/ 26 w 68"/>
                <a:gd name="T11" fmla="*/ 16 h 82"/>
                <a:gd name="T12" fmla="*/ 29 w 68"/>
                <a:gd name="T13" fmla="*/ 25 h 82"/>
                <a:gd name="T14" fmla="*/ 28 w 68"/>
                <a:gd name="T15" fmla="*/ 28 h 82"/>
                <a:gd name="T16" fmla="*/ 15 w 68"/>
                <a:gd name="T17" fmla="*/ 37 h 82"/>
                <a:gd name="T18" fmla="*/ 26 w 68"/>
                <a:gd name="T19" fmla="*/ 40 h 82"/>
                <a:gd name="T20" fmla="*/ 14 w 68"/>
                <a:gd name="T21" fmla="*/ 47 h 82"/>
                <a:gd name="T22" fmla="*/ 22 w 68"/>
                <a:gd name="T23" fmla="*/ 48 h 82"/>
                <a:gd name="T24" fmla="*/ 30 w 68"/>
                <a:gd name="T25" fmla="*/ 48 h 82"/>
                <a:gd name="T26" fmla="*/ 25 w 68"/>
                <a:gd name="T27" fmla="*/ 60 h 82"/>
                <a:gd name="T28" fmla="*/ 15 w 68"/>
                <a:gd name="T29" fmla="*/ 65 h 82"/>
                <a:gd name="T30" fmla="*/ 0 w 68"/>
                <a:gd name="T31" fmla="*/ 72 h 82"/>
                <a:gd name="T32" fmla="*/ 23 w 68"/>
                <a:gd name="T33" fmla="*/ 78 h 82"/>
                <a:gd name="T34" fmla="*/ 32 w 68"/>
                <a:gd name="T35" fmla="*/ 77 h 82"/>
                <a:gd name="T36" fmla="*/ 37 w 68"/>
                <a:gd name="T37" fmla="*/ 74 h 82"/>
                <a:gd name="T38" fmla="*/ 40 w 68"/>
                <a:gd name="T39" fmla="*/ 62 h 82"/>
                <a:gd name="T40" fmla="*/ 44 w 68"/>
                <a:gd name="T41" fmla="*/ 68 h 82"/>
                <a:gd name="T42" fmla="*/ 47 w 68"/>
                <a:gd name="T43" fmla="*/ 61 h 82"/>
                <a:gd name="T44" fmla="*/ 67 w 68"/>
                <a:gd name="T45" fmla="*/ 53 h 82"/>
                <a:gd name="T46" fmla="*/ 65 w 68"/>
                <a:gd name="T47" fmla="*/ 46 h 82"/>
                <a:gd name="T48" fmla="*/ 63 w 68"/>
                <a:gd name="T49" fmla="*/ 41 h 82"/>
                <a:gd name="T50" fmla="*/ 58 w 68"/>
                <a:gd name="T51" fmla="*/ 37 h 82"/>
                <a:gd name="T52" fmla="*/ 64 w 68"/>
                <a:gd name="T53" fmla="*/ 27 h 82"/>
                <a:gd name="T54" fmla="*/ 57 w 68"/>
                <a:gd name="T55" fmla="*/ 27 h 82"/>
                <a:gd name="T56" fmla="*/ 57 w 68"/>
                <a:gd name="T57" fmla="*/ 17 h 82"/>
                <a:gd name="T58" fmla="*/ 55 w 68"/>
                <a:gd name="T59" fmla="*/ 21 h 82"/>
                <a:gd name="T60" fmla="*/ 52 w 68"/>
                <a:gd name="T61" fmla="*/ 12 h 82"/>
                <a:gd name="T62" fmla="*/ 49 w 68"/>
                <a:gd name="T63" fmla="*/ 17 h 82"/>
                <a:gd name="T64" fmla="*/ 41 w 68"/>
                <a:gd name="T65" fmla="*/ 7 h 82"/>
                <a:gd name="T66" fmla="*/ 39 w 68"/>
                <a:gd name="T67" fmla="*/ 9 h 82"/>
                <a:gd name="T68" fmla="*/ 30 w 68"/>
                <a:gd name="T69" fmla="*/ 9 h 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" h="82">
                  <a:moveTo>
                    <a:pt x="28" y="5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0" y="8"/>
                  </a:lnTo>
                  <a:lnTo>
                    <a:pt x="9" y="15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3" y="25"/>
                  </a:lnTo>
                  <a:lnTo>
                    <a:pt x="29" y="25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6" y="33"/>
                  </a:lnTo>
                  <a:lnTo>
                    <a:pt x="15" y="37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2" y="43"/>
                  </a:lnTo>
                  <a:lnTo>
                    <a:pt x="14" y="47"/>
                  </a:lnTo>
                  <a:lnTo>
                    <a:pt x="11" y="48"/>
                  </a:lnTo>
                  <a:lnTo>
                    <a:pt x="22" y="48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28" y="53"/>
                  </a:lnTo>
                  <a:lnTo>
                    <a:pt x="25" y="60"/>
                  </a:lnTo>
                  <a:lnTo>
                    <a:pt x="17" y="62"/>
                  </a:lnTo>
                  <a:lnTo>
                    <a:pt x="15" y="65"/>
                  </a:lnTo>
                  <a:lnTo>
                    <a:pt x="9" y="66"/>
                  </a:lnTo>
                  <a:lnTo>
                    <a:pt x="0" y="72"/>
                  </a:lnTo>
                  <a:lnTo>
                    <a:pt x="12" y="81"/>
                  </a:lnTo>
                  <a:lnTo>
                    <a:pt x="23" y="78"/>
                  </a:lnTo>
                  <a:lnTo>
                    <a:pt x="30" y="74"/>
                  </a:lnTo>
                  <a:lnTo>
                    <a:pt x="32" y="77"/>
                  </a:lnTo>
                  <a:lnTo>
                    <a:pt x="36" y="72"/>
                  </a:lnTo>
                  <a:lnTo>
                    <a:pt x="37" y="74"/>
                  </a:lnTo>
                  <a:lnTo>
                    <a:pt x="39" y="69"/>
                  </a:lnTo>
                  <a:lnTo>
                    <a:pt x="40" y="62"/>
                  </a:lnTo>
                  <a:lnTo>
                    <a:pt x="41" y="71"/>
                  </a:lnTo>
                  <a:lnTo>
                    <a:pt x="44" y="68"/>
                  </a:lnTo>
                  <a:lnTo>
                    <a:pt x="45" y="65"/>
                  </a:lnTo>
                  <a:lnTo>
                    <a:pt x="47" y="61"/>
                  </a:lnTo>
                  <a:lnTo>
                    <a:pt x="47" y="54"/>
                  </a:lnTo>
                  <a:lnTo>
                    <a:pt x="67" y="53"/>
                  </a:lnTo>
                  <a:lnTo>
                    <a:pt x="59" y="52"/>
                  </a:lnTo>
                  <a:lnTo>
                    <a:pt x="65" y="46"/>
                  </a:lnTo>
                  <a:lnTo>
                    <a:pt x="59" y="46"/>
                  </a:lnTo>
                  <a:lnTo>
                    <a:pt x="63" y="41"/>
                  </a:lnTo>
                  <a:lnTo>
                    <a:pt x="57" y="41"/>
                  </a:lnTo>
                  <a:lnTo>
                    <a:pt x="58" y="37"/>
                  </a:lnTo>
                  <a:lnTo>
                    <a:pt x="62" y="33"/>
                  </a:lnTo>
                  <a:lnTo>
                    <a:pt x="64" y="27"/>
                  </a:lnTo>
                  <a:lnTo>
                    <a:pt x="63" y="21"/>
                  </a:lnTo>
                  <a:lnTo>
                    <a:pt x="57" y="27"/>
                  </a:lnTo>
                  <a:lnTo>
                    <a:pt x="57" y="23"/>
                  </a:lnTo>
                  <a:lnTo>
                    <a:pt x="57" y="17"/>
                  </a:lnTo>
                  <a:lnTo>
                    <a:pt x="56" y="14"/>
                  </a:lnTo>
                  <a:lnTo>
                    <a:pt x="55" y="21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51" y="20"/>
                  </a:lnTo>
                  <a:lnTo>
                    <a:pt x="49" y="17"/>
                  </a:lnTo>
                  <a:lnTo>
                    <a:pt x="44" y="13"/>
                  </a:lnTo>
                  <a:lnTo>
                    <a:pt x="41" y="7"/>
                  </a:lnTo>
                  <a:lnTo>
                    <a:pt x="42" y="12"/>
                  </a:lnTo>
                  <a:lnTo>
                    <a:pt x="39" y="9"/>
                  </a:lnTo>
                  <a:lnTo>
                    <a:pt x="38" y="14"/>
                  </a:lnTo>
                  <a:lnTo>
                    <a:pt x="30" y="9"/>
                  </a:lnTo>
                  <a:lnTo>
                    <a:pt x="28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1" name="Freeform 563">
              <a:extLst>
                <a:ext uri="{FF2B5EF4-FFF2-40B4-BE49-F238E27FC236}">
                  <a16:creationId xmlns:a16="http://schemas.microsoft.com/office/drawing/2014/main" id="{9493FECA-3C53-4A32-A61A-106FDA922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" y="2591"/>
              <a:ext cx="138" cy="48"/>
            </a:xfrm>
            <a:custGeom>
              <a:avLst/>
              <a:gdLst>
                <a:gd name="T0" fmla="*/ 131 w 138"/>
                <a:gd name="T1" fmla="*/ 19 h 48"/>
                <a:gd name="T2" fmla="*/ 98 w 138"/>
                <a:gd name="T3" fmla="*/ 14 h 48"/>
                <a:gd name="T4" fmla="*/ 66 w 138"/>
                <a:gd name="T5" fmla="*/ 10 h 48"/>
                <a:gd name="T6" fmla="*/ 52 w 138"/>
                <a:gd name="T7" fmla="*/ 6 h 48"/>
                <a:gd name="T8" fmla="*/ 41 w 138"/>
                <a:gd name="T9" fmla="*/ 1 h 48"/>
                <a:gd name="T10" fmla="*/ 29 w 138"/>
                <a:gd name="T11" fmla="*/ 0 h 48"/>
                <a:gd name="T12" fmla="*/ 17 w 138"/>
                <a:gd name="T13" fmla="*/ 5 h 48"/>
                <a:gd name="T14" fmla="*/ 8 w 138"/>
                <a:gd name="T15" fmla="*/ 16 h 48"/>
                <a:gd name="T16" fmla="*/ 1 w 138"/>
                <a:gd name="T17" fmla="*/ 22 h 48"/>
                <a:gd name="T18" fmla="*/ 0 w 138"/>
                <a:gd name="T19" fmla="*/ 33 h 48"/>
                <a:gd name="T20" fmla="*/ 2 w 138"/>
                <a:gd name="T21" fmla="*/ 46 h 48"/>
                <a:gd name="T22" fmla="*/ 9 w 138"/>
                <a:gd name="T23" fmla="*/ 47 h 48"/>
                <a:gd name="T24" fmla="*/ 12 w 138"/>
                <a:gd name="T25" fmla="*/ 43 h 48"/>
                <a:gd name="T26" fmla="*/ 13 w 138"/>
                <a:gd name="T27" fmla="*/ 37 h 48"/>
                <a:gd name="T28" fmla="*/ 15 w 138"/>
                <a:gd name="T29" fmla="*/ 29 h 48"/>
                <a:gd name="T30" fmla="*/ 20 w 138"/>
                <a:gd name="T31" fmla="*/ 25 h 48"/>
                <a:gd name="T32" fmla="*/ 28 w 138"/>
                <a:gd name="T33" fmla="*/ 25 h 48"/>
                <a:gd name="T34" fmla="*/ 38 w 138"/>
                <a:gd name="T35" fmla="*/ 19 h 48"/>
                <a:gd name="T36" fmla="*/ 49 w 138"/>
                <a:gd name="T37" fmla="*/ 22 h 48"/>
                <a:gd name="T38" fmla="*/ 63 w 138"/>
                <a:gd name="T39" fmla="*/ 28 h 48"/>
                <a:gd name="T40" fmla="*/ 81 w 138"/>
                <a:gd name="T41" fmla="*/ 37 h 48"/>
                <a:gd name="T42" fmla="*/ 101 w 138"/>
                <a:gd name="T43" fmla="*/ 41 h 48"/>
                <a:gd name="T44" fmla="*/ 117 w 138"/>
                <a:gd name="T45" fmla="*/ 42 h 48"/>
                <a:gd name="T46" fmla="*/ 129 w 138"/>
                <a:gd name="T47" fmla="*/ 39 h 48"/>
                <a:gd name="T48" fmla="*/ 137 w 138"/>
                <a:gd name="T49" fmla="*/ 39 h 48"/>
                <a:gd name="T50" fmla="*/ 131 w 138"/>
                <a:gd name="T51" fmla="*/ 19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8" h="48">
                  <a:moveTo>
                    <a:pt x="131" y="19"/>
                  </a:moveTo>
                  <a:lnTo>
                    <a:pt x="98" y="14"/>
                  </a:lnTo>
                  <a:lnTo>
                    <a:pt x="66" y="10"/>
                  </a:lnTo>
                  <a:lnTo>
                    <a:pt x="52" y="6"/>
                  </a:lnTo>
                  <a:lnTo>
                    <a:pt x="41" y="1"/>
                  </a:lnTo>
                  <a:lnTo>
                    <a:pt x="29" y="0"/>
                  </a:lnTo>
                  <a:lnTo>
                    <a:pt x="17" y="5"/>
                  </a:lnTo>
                  <a:lnTo>
                    <a:pt x="8" y="16"/>
                  </a:lnTo>
                  <a:lnTo>
                    <a:pt x="1" y="22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9" y="47"/>
                  </a:lnTo>
                  <a:lnTo>
                    <a:pt x="12" y="43"/>
                  </a:lnTo>
                  <a:lnTo>
                    <a:pt x="13" y="37"/>
                  </a:lnTo>
                  <a:lnTo>
                    <a:pt x="15" y="29"/>
                  </a:lnTo>
                  <a:lnTo>
                    <a:pt x="20" y="25"/>
                  </a:lnTo>
                  <a:lnTo>
                    <a:pt x="28" y="25"/>
                  </a:lnTo>
                  <a:lnTo>
                    <a:pt x="38" y="19"/>
                  </a:lnTo>
                  <a:lnTo>
                    <a:pt x="49" y="22"/>
                  </a:lnTo>
                  <a:lnTo>
                    <a:pt x="63" y="28"/>
                  </a:lnTo>
                  <a:lnTo>
                    <a:pt x="81" y="37"/>
                  </a:lnTo>
                  <a:lnTo>
                    <a:pt x="101" y="41"/>
                  </a:lnTo>
                  <a:lnTo>
                    <a:pt x="117" y="42"/>
                  </a:lnTo>
                  <a:lnTo>
                    <a:pt x="129" y="39"/>
                  </a:lnTo>
                  <a:lnTo>
                    <a:pt x="137" y="39"/>
                  </a:lnTo>
                  <a:lnTo>
                    <a:pt x="131" y="19"/>
                  </a:lnTo>
                </a:path>
              </a:pathLst>
            </a:custGeom>
            <a:solidFill>
              <a:srgbClr val="FF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2" name="Freeform 564">
              <a:extLst>
                <a:ext uri="{FF2B5EF4-FFF2-40B4-BE49-F238E27FC236}">
                  <a16:creationId xmlns:a16="http://schemas.microsoft.com/office/drawing/2014/main" id="{6B4ADA44-39D6-4C7C-8CE3-E88D3BE5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" y="2600"/>
              <a:ext cx="22" cy="39"/>
            </a:xfrm>
            <a:custGeom>
              <a:avLst/>
              <a:gdLst>
                <a:gd name="T0" fmla="*/ 0 w 22"/>
                <a:gd name="T1" fmla="*/ 4 h 39"/>
                <a:gd name="T2" fmla="*/ 2 w 22"/>
                <a:gd name="T3" fmla="*/ 10 h 39"/>
                <a:gd name="T4" fmla="*/ 4 w 22"/>
                <a:gd name="T5" fmla="*/ 19 h 39"/>
                <a:gd name="T6" fmla="*/ 2 w 22"/>
                <a:gd name="T7" fmla="*/ 27 h 39"/>
                <a:gd name="T8" fmla="*/ 1 w 22"/>
                <a:gd name="T9" fmla="*/ 34 h 39"/>
                <a:gd name="T10" fmla="*/ 14 w 22"/>
                <a:gd name="T11" fmla="*/ 33 h 39"/>
                <a:gd name="T12" fmla="*/ 20 w 22"/>
                <a:gd name="T13" fmla="*/ 38 h 39"/>
                <a:gd name="T14" fmla="*/ 21 w 22"/>
                <a:gd name="T15" fmla="*/ 28 h 39"/>
                <a:gd name="T16" fmla="*/ 20 w 22"/>
                <a:gd name="T17" fmla="*/ 11 h 39"/>
                <a:gd name="T18" fmla="*/ 16 w 22"/>
                <a:gd name="T19" fmla="*/ 2 h 39"/>
                <a:gd name="T20" fmla="*/ 12 w 22"/>
                <a:gd name="T21" fmla="*/ 0 h 39"/>
                <a:gd name="T22" fmla="*/ 10 w 22"/>
                <a:gd name="T23" fmla="*/ 3 h 39"/>
                <a:gd name="T24" fmla="*/ 0 w 22"/>
                <a:gd name="T25" fmla="*/ 4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39">
                  <a:moveTo>
                    <a:pt x="0" y="4"/>
                  </a:moveTo>
                  <a:lnTo>
                    <a:pt x="2" y="10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1" y="34"/>
                  </a:lnTo>
                  <a:lnTo>
                    <a:pt x="14" y="33"/>
                  </a:lnTo>
                  <a:lnTo>
                    <a:pt x="20" y="38"/>
                  </a:lnTo>
                  <a:lnTo>
                    <a:pt x="21" y="28"/>
                  </a:lnTo>
                  <a:lnTo>
                    <a:pt x="20" y="11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0" y="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3" name="Freeform 565">
              <a:extLst>
                <a:ext uri="{FF2B5EF4-FFF2-40B4-BE49-F238E27FC236}">
                  <a16:creationId xmlns:a16="http://schemas.microsoft.com/office/drawing/2014/main" id="{86B2C084-5FBC-4E63-8909-D2350B3DC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" y="2511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7 w 18"/>
                <a:gd name="T3" fmla="*/ 12 h 27"/>
                <a:gd name="T4" fmla="*/ 14 w 18"/>
                <a:gd name="T5" fmla="*/ 22 h 27"/>
                <a:gd name="T6" fmla="*/ 12 w 18"/>
                <a:gd name="T7" fmla="*/ 26 h 27"/>
                <a:gd name="T8" fmla="*/ 0 w 18"/>
                <a:gd name="T9" fmla="*/ 2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7">
                  <a:moveTo>
                    <a:pt x="15" y="0"/>
                  </a:moveTo>
                  <a:lnTo>
                    <a:pt x="17" y="12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4" name="Freeform 566">
              <a:extLst>
                <a:ext uri="{FF2B5EF4-FFF2-40B4-BE49-F238E27FC236}">
                  <a16:creationId xmlns:a16="http://schemas.microsoft.com/office/drawing/2014/main" id="{0D4E955D-12B8-4D38-89F3-4CF1967FE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" y="2559"/>
              <a:ext cx="97" cy="17"/>
            </a:xfrm>
            <a:custGeom>
              <a:avLst/>
              <a:gdLst>
                <a:gd name="T0" fmla="*/ 96 w 97"/>
                <a:gd name="T1" fmla="*/ 6 h 17"/>
                <a:gd name="T2" fmla="*/ 81 w 97"/>
                <a:gd name="T3" fmla="*/ 0 h 17"/>
                <a:gd name="T4" fmla="*/ 60 w 97"/>
                <a:gd name="T5" fmla="*/ 4 h 17"/>
                <a:gd name="T6" fmla="*/ 55 w 97"/>
                <a:gd name="T7" fmla="*/ 10 h 17"/>
                <a:gd name="T8" fmla="*/ 39 w 97"/>
                <a:gd name="T9" fmla="*/ 16 h 17"/>
                <a:gd name="T10" fmla="*/ 26 w 97"/>
                <a:gd name="T11" fmla="*/ 16 h 17"/>
                <a:gd name="T12" fmla="*/ 13 w 97"/>
                <a:gd name="T13" fmla="*/ 10 h 17"/>
                <a:gd name="T14" fmla="*/ 0 w 97"/>
                <a:gd name="T15" fmla="*/ 1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17">
                  <a:moveTo>
                    <a:pt x="96" y="6"/>
                  </a:moveTo>
                  <a:lnTo>
                    <a:pt x="81" y="0"/>
                  </a:lnTo>
                  <a:lnTo>
                    <a:pt x="60" y="4"/>
                  </a:lnTo>
                  <a:lnTo>
                    <a:pt x="55" y="10"/>
                  </a:lnTo>
                  <a:lnTo>
                    <a:pt x="39" y="16"/>
                  </a:lnTo>
                  <a:lnTo>
                    <a:pt x="26" y="16"/>
                  </a:lnTo>
                  <a:lnTo>
                    <a:pt x="13" y="10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5" name="Freeform 567">
              <a:extLst>
                <a:ext uri="{FF2B5EF4-FFF2-40B4-BE49-F238E27FC236}">
                  <a16:creationId xmlns:a16="http://schemas.microsoft.com/office/drawing/2014/main" id="{0F6B2918-C3E9-4C41-BFF5-F4B70DDD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2573"/>
              <a:ext cx="38" cy="25"/>
            </a:xfrm>
            <a:custGeom>
              <a:avLst/>
              <a:gdLst>
                <a:gd name="T0" fmla="*/ 34 w 38"/>
                <a:gd name="T1" fmla="*/ 0 h 25"/>
                <a:gd name="T2" fmla="*/ 37 w 38"/>
                <a:gd name="T3" fmla="*/ 23 h 25"/>
                <a:gd name="T4" fmla="*/ 17 w 38"/>
                <a:gd name="T5" fmla="*/ 24 h 25"/>
                <a:gd name="T6" fmla="*/ 4 w 38"/>
                <a:gd name="T7" fmla="*/ 22 h 25"/>
                <a:gd name="T8" fmla="*/ 0 w 38"/>
                <a:gd name="T9" fmla="*/ 20 h 25"/>
                <a:gd name="T10" fmla="*/ 2 w 38"/>
                <a:gd name="T11" fmla="*/ 10 h 25"/>
                <a:gd name="T12" fmla="*/ 11 w 38"/>
                <a:gd name="T13" fmla="*/ 4 h 25"/>
                <a:gd name="T14" fmla="*/ 16 w 38"/>
                <a:gd name="T15" fmla="*/ 1 h 25"/>
                <a:gd name="T16" fmla="*/ 34 w 38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25">
                  <a:moveTo>
                    <a:pt x="34" y="0"/>
                  </a:moveTo>
                  <a:lnTo>
                    <a:pt x="37" y="23"/>
                  </a:lnTo>
                  <a:lnTo>
                    <a:pt x="17" y="24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6" name="Freeform 568">
              <a:extLst>
                <a:ext uri="{FF2B5EF4-FFF2-40B4-BE49-F238E27FC236}">
                  <a16:creationId xmlns:a16="http://schemas.microsoft.com/office/drawing/2014/main" id="{2BBD4A4B-6CAD-422F-B033-30980E23A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" y="2552"/>
              <a:ext cx="18" cy="19"/>
            </a:xfrm>
            <a:custGeom>
              <a:avLst/>
              <a:gdLst>
                <a:gd name="T0" fmla="*/ 17 w 18"/>
                <a:gd name="T1" fmla="*/ 1 h 19"/>
                <a:gd name="T2" fmla="*/ 15 w 18"/>
                <a:gd name="T3" fmla="*/ 0 h 19"/>
                <a:gd name="T4" fmla="*/ 15 w 18"/>
                <a:gd name="T5" fmla="*/ 3 h 19"/>
                <a:gd name="T6" fmla="*/ 12 w 18"/>
                <a:gd name="T7" fmla="*/ 4 h 19"/>
                <a:gd name="T8" fmla="*/ 10 w 18"/>
                <a:gd name="T9" fmla="*/ 6 h 19"/>
                <a:gd name="T10" fmla="*/ 8 w 18"/>
                <a:gd name="T11" fmla="*/ 6 h 19"/>
                <a:gd name="T12" fmla="*/ 8 w 18"/>
                <a:gd name="T13" fmla="*/ 9 h 19"/>
                <a:gd name="T14" fmla="*/ 12 w 18"/>
                <a:gd name="T15" fmla="*/ 12 h 19"/>
                <a:gd name="T16" fmla="*/ 13 w 18"/>
                <a:gd name="T17" fmla="*/ 14 h 19"/>
                <a:gd name="T18" fmla="*/ 12 w 18"/>
                <a:gd name="T19" fmla="*/ 15 h 19"/>
                <a:gd name="T20" fmla="*/ 15 w 18"/>
                <a:gd name="T21" fmla="*/ 17 h 19"/>
                <a:gd name="T22" fmla="*/ 17 w 18"/>
                <a:gd name="T23" fmla="*/ 18 h 19"/>
                <a:gd name="T24" fmla="*/ 10 w 18"/>
                <a:gd name="T25" fmla="*/ 17 h 19"/>
                <a:gd name="T26" fmla="*/ 8 w 18"/>
                <a:gd name="T27" fmla="*/ 16 h 19"/>
                <a:gd name="T28" fmla="*/ 4 w 18"/>
                <a:gd name="T29" fmla="*/ 15 h 19"/>
                <a:gd name="T30" fmla="*/ 6 w 18"/>
                <a:gd name="T31" fmla="*/ 13 h 19"/>
                <a:gd name="T32" fmla="*/ 4 w 18"/>
                <a:gd name="T33" fmla="*/ 12 h 19"/>
                <a:gd name="T34" fmla="*/ 1 w 18"/>
                <a:gd name="T35" fmla="*/ 9 h 19"/>
                <a:gd name="T36" fmla="*/ 0 w 18"/>
                <a:gd name="T37" fmla="*/ 9 h 19"/>
                <a:gd name="T38" fmla="*/ 0 w 18"/>
                <a:gd name="T39" fmla="*/ 8 h 19"/>
                <a:gd name="T40" fmla="*/ 1 w 18"/>
                <a:gd name="T41" fmla="*/ 7 h 19"/>
                <a:gd name="T42" fmla="*/ 3 w 18"/>
                <a:gd name="T43" fmla="*/ 6 h 19"/>
                <a:gd name="T44" fmla="*/ 8 w 18"/>
                <a:gd name="T45" fmla="*/ 6 h 19"/>
                <a:gd name="T46" fmla="*/ 8 w 18"/>
                <a:gd name="T47" fmla="*/ 4 h 19"/>
                <a:gd name="T48" fmla="*/ 10 w 18"/>
                <a:gd name="T49" fmla="*/ 2 h 19"/>
                <a:gd name="T50" fmla="*/ 13 w 18"/>
                <a:gd name="T51" fmla="*/ 1 h 19"/>
                <a:gd name="T52" fmla="*/ 17 w 18"/>
                <a:gd name="T53" fmla="*/ 1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" h="19">
                  <a:moveTo>
                    <a:pt x="17" y="1"/>
                  </a:moveTo>
                  <a:lnTo>
                    <a:pt x="15" y="0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1"/>
                  </a:lnTo>
                </a:path>
              </a:pathLst>
            </a:cu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7" name="Freeform 569">
              <a:extLst>
                <a:ext uri="{FF2B5EF4-FFF2-40B4-BE49-F238E27FC236}">
                  <a16:creationId xmlns:a16="http://schemas.microsoft.com/office/drawing/2014/main" id="{C4664CE4-A8CC-4AF4-8570-25C3702B4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" y="2552"/>
              <a:ext cx="18" cy="19"/>
            </a:xfrm>
            <a:custGeom>
              <a:avLst/>
              <a:gdLst>
                <a:gd name="T0" fmla="*/ 10 w 18"/>
                <a:gd name="T1" fmla="*/ 0 h 19"/>
                <a:gd name="T2" fmla="*/ 13 w 18"/>
                <a:gd name="T3" fmla="*/ 3 h 19"/>
                <a:gd name="T4" fmla="*/ 13 w 18"/>
                <a:gd name="T5" fmla="*/ 6 h 19"/>
                <a:gd name="T6" fmla="*/ 10 w 18"/>
                <a:gd name="T7" fmla="*/ 8 h 19"/>
                <a:gd name="T8" fmla="*/ 10 w 18"/>
                <a:gd name="T9" fmla="*/ 10 h 19"/>
                <a:gd name="T10" fmla="*/ 17 w 18"/>
                <a:gd name="T11" fmla="*/ 13 h 19"/>
                <a:gd name="T12" fmla="*/ 13 w 18"/>
                <a:gd name="T13" fmla="*/ 15 h 19"/>
                <a:gd name="T14" fmla="*/ 10 w 18"/>
                <a:gd name="T15" fmla="*/ 15 h 19"/>
                <a:gd name="T16" fmla="*/ 10 w 18"/>
                <a:gd name="T17" fmla="*/ 17 h 19"/>
                <a:gd name="T18" fmla="*/ 3 w 18"/>
                <a:gd name="T19" fmla="*/ 17 h 19"/>
                <a:gd name="T20" fmla="*/ 0 w 18"/>
                <a:gd name="T21" fmla="*/ 18 h 19"/>
                <a:gd name="T22" fmla="*/ 0 w 18"/>
                <a:gd name="T23" fmla="*/ 14 h 19"/>
                <a:gd name="T24" fmla="*/ 3 w 18"/>
                <a:gd name="T25" fmla="*/ 12 h 19"/>
                <a:gd name="T26" fmla="*/ 0 w 18"/>
                <a:gd name="T27" fmla="*/ 8 h 19"/>
                <a:gd name="T28" fmla="*/ 3 w 18"/>
                <a:gd name="T29" fmla="*/ 6 h 19"/>
                <a:gd name="T30" fmla="*/ 3 w 18"/>
                <a:gd name="T31" fmla="*/ 4 h 19"/>
                <a:gd name="T32" fmla="*/ 3 w 18"/>
                <a:gd name="T33" fmla="*/ 2 h 19"/>
                <a:gd name="T34" fmla="*/ 10 w 18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19">
                  <a:moveTo>
                    <a:pt x="10" y="0"/>
                  </a:moveTo>
                  <a:lnTo>
                    <a:pt x="13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0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10" y="0"/>
                  </a:lnTo>
                </a:path>
              </a:pathLst>
            </a:custGeom>
            <a:solidFill>
              <a:srgbClr val="FF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8" name="Freeform 570">
              <a:extLst>
                <a:ext uri="{FF2B5EF4-FFF2-40B4-BE49-F238E27FC236}">
                  <a16:creationId xmlns:a16="http://schemas.microsoft.com/office/drawing/2014/main" id="{760C9DDC-80A4-4CDA-A3C0-EA0CE190C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" y="2552"/>
              <a:ext cx="19" cy="22"/>
            </a:xfrm>
            <a:custGeom>
              <a:avLst/>
              <a:gdLst>
                <a:gd name="T0" fmla="*/ 11 w 19"/>
                <a:gd name="T1" fmla="*/ 0 h 22"/>
                <a:gd name="T2" fmla="*/ 18 w 19"/>
                <a:gd name="T3" fmla="*/ 3 h 22"/>
                <a:gd name="T4" fmla="*/ 18 w 19"/>
                <a:gd name="T5" fmla="*/ 7 h 22"/>
                <a:gd name="T6" fmla="*/ 15 w 19"/>
                <a:gd name="T7" fmla="*/ 8 h 22"/>
                <a:gd name="T8" fmla="*/ 11 w 19"/>
                <a:gd name="T9" fmla="*/ 9 h 22"/>
                <a:gd name="T10" fmla="*/ 15 w 19"/>
                <a:gd name="T11" fmla="*/ 12 h 22"/>
                <a:gd name="T12" fmla="*/ 15 w 19"/>
                <a:gd name="T13" fmla="*/ 13 h 22"/>
                <a:gd name="T14" fmla="*/ 15 w 19"/>
                <a:gd name="T15" fmla="*/ 15 h 22"/>
                <a:gd name="T16" fmla="*/ 15 w 19"/>
                <a:gd name="T17" fmla="*/ 17 h 22"/>
                <a:gd name="T18" fmla="*/ 9 w 19"/>
                <a:gd name="T19" fmla="*/ 19 h 22"/>
                <a:gd name="T20" fmla="*/ 9 w 19"/>
                <a:gd name="T21" fmla="*/ 20 h 22"/>
                <a:gd name="T22" fmla="*/ 9 w 19"/>
                <a:gd name="T23" fmla="*/ 21 h 22"/>
                <a:gd name="T24" fmla="*/ 9 w 19"/>
                <a:gd name="T25" fmla="*/ 19 h 22"/>
                <a:gd name="T26" fmla="*/ 9 w 19"/>
                <a:gd name="T27" fmla="*/ 17 h 22"/>
                <a:gd name="T28" fmla="*/ 2 w 19"/>
                <a:gd name="T29" fmla="*/ 15 h 22"/>
                <a:gd name="T30" fmla="*/ 6 w 19"/>
                <a:gd name="T31" fmla="*/ 13 h 22"/>
                <a:gd name="T32" fmla="*/ 0 w 19"/>
                <a:gd name="T33" fmla="*/ 9 h 22"/>
                <a:gd name="T34" fmla="*/ 2 w 19"/>
                <a:gd name="T35" fmla="*/ 7 h 22"/>
                <a:gd name="T36" fmla="*/ 6 w 19"/>
                <a:gd name="T37" fmla="*/ 4 h 22"/>
                <a:gd name="T38" fmla="*/ 9 w 19"/>
                <a:gd name="T39" fmla="*/ 1 h 22"/>
                <a:gd name="T40" fmla="*/ 11 w 19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2">
                  <a:moveTo>
                    <a:pt x="11" y="0"/>
                  </a:moveTo>
                  <a:lnTo>
                    <a:pt x="18" y="3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1" y="9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2" y="15"/>
                  </a:lnTo>
                  <a:lnTo>
                    <a:pt x="6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6" y="4"/>
                  </a:lnTo>
                  <a:lnTo>
                    <a:pt x="9" y="1"/>
                  </a:lnTo>
                  <a:lnTo>
                    <a:pt x="11" y="0"/>
                  </a:lnTo>
                </a:path>
              </a:pathLst>
            </a:custGeom>
            <a:solidFill>
              <a:srgbClr val="FFA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9" name="Oval 571">
              <a:extLst>
                <a:ext uri="{FF2B5EF4-FFF2-40B4-BE49-F238E27FC236}">
                  <a16:creationId xmlns:a16="http://schemas.microsoft.com/office/drawing/2014/main" id="{DBFDF8A1-77BB-463B-AEC1-F95BE73E9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" y="2540"/>
              <a:ext cx="11" cy="15"/>
            </a:xfrm>
            <a:prstGeom prst="ellipse">
              <a:avLst/>
            </a:prstGeom>
            <a:solidFill>
              <a:srgbClr val="FF8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290" name="Freeform 572">
              <a:extLst>
                <a:ext uri="{FF2B5EF4-FFF2-40B4-BE49-F238E27FC236}">
                  <a16:creationId xmlns:a16="http://schemas.microsoft.com/office/drawing/2014/main" id="{7B7152E1-87E5-4E74-BA6F-F0A30C050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" y="2540"/>
              <a:ext cx="18" cy="17"/>
            </a:xfrm>
            <a:custGeom>
              <a:avLst/>
              <a:gdLst>
                <a:gd name="T0" fmla="*/ 12 w 18"/>
                <a:gd name="T1" fmla="*/ 0 h 17"/>
                <a:gd name="T2" fmla="*/ 14 w 18"/>
                <a:gd name="T3" fmla="*/ 2 h 17"/>
                <a:gd name="T4" fmla="*/ 14 w 18"/>
                <a:gd name="T5" fmla="*/ 3 h 17"/>
                <a:gd name="T6" fmla="*/ 17 w 18"/>
                <a:gd name="T7" fmla="*/ 8 h 17"/>
                <a:gd name="T8" fmla="*/ 17 w 18"/>
                <a:gd name="T9" fmla="*/ 12 h 17"/>
                <a:gd name="T10" fmla="*/ 14 w 18"/>
                <a:gd name="T11" fmla="*/ 12 h 17"/>
                <a:gd name="T12" fmla="*/ 12 w 18"/>
                <a:gd name="T13" fmla="*/ 14 h 17"/>
                <a:gd name="T14" fmla="*/ 8 w 18"/>
                <a:gd name="T15" fmla="*/ 16 h 17"/>
                <a:gd name="T16" fmla="*/ 11 w 18"/>
                <a:gd name="T17" fmla="*/ 14 h 17"/>
                <a:gd name="T18" fmla="*/ 5 w 18"/>
                <a:gd name="T19" fmla="*/ 13 h 17"/>
                <a:gd name="T20" fmla="*/ 2 w 18"/>
                <a:gd name="T21" fmla="*/ 12 h 17"/>
                <a:gd name="T22" fmla="*/ 0 w 18"/>
                <a:gd name="T23" fmla="*/ 9 h 17"/>
                <a:gd name="T24" fmla="*/ 2 w 18"/>
                <a:gd name="T25" fmla="*/ 7 h 17"/>
                <a:gd name="T26" fmla="*/ 2 w 18"/>
                <a:gd name="T27" fmla="*/ 6 h 17"/>
                <a:gd name="T28" fmla="*/ 2 w 18"/>
                <a:gd name="T29" fmla="*/ 4 h 17"/>
                <a:gd name="T30" fmla="*/ 8 w 18"/>
                <a:gd name="T31" fmla="*/ 3 h 17"/>
                <a:gd name="T32" fmla="*/ 11 w 18"/>
                <a:gd name="T33" fmla="*/ 2 h 17"/>
                <a:gd name="T34" fmla="*/ 12 w 18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lnTo>
                    <a:pt x="14" y="2"/>
                  </a:lnTo>
                  <a:lnTo>
                    <a:pt x="14" y="3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91" name="Oval 573">
              <a:extLst>
                <a:ext uri="{FF2B5EF4-FFF2-40B4-BE49-F238E27FC236}">
                  <a16:creationId xmlns:a16="http://schemas.microsoft.com/office/drawing/2014/main" id="{6E70778F-90BF-4C71-99B0-8A20603A5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" y="2564"/>
              <a:ext cx="10" cy="17"/>
            </a:xfrm>
            <a:prstGeom prst="ellipse">
              <a:avLst/>
            </a:prstGeom>
            <a:solidFill>
              <a:srgbClr val="FF8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292" name="Freeform 574">
              <a:extLst>
                <a:ext uri="{FF2B5EF4-FFF2-40B4-BE49-F238E27FC236}">
                  <a16:creationId xmlns:a16="http://schemas.microsoft.com/office/drawing/2014/main" id="{73685DA1-898F-467F-AA9A-9D72920D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" y="2565"/>
              <a:ext cx="19" cy="17"/>
            </a:xfrm>
            <a:custGeom>
              <a:avLst/>
              <a:gdLst>
                <a:gd name="T0" fmla="*/ 13 w 19"/>
                <a:gd name="T1" fmla="*/ 16 h 17"/>
                <a:gd name="T2" fmla="*/ 16 w 19"/>
                <a:gd name="T3" fmla="*/ 13 h 17"/>
                <a:gd name="T4" fmla="*/ 18 w 19"/>
                <a:gd name="T5" fmla="*/ 12 h 17"/>
                <a:gd name="T6" fmla="*/ 16 w 19"/>
                <a:gd name="T7" fmla="*/ 10 h 17"/>
                <a:gd name="T8" fmla="*/ 18 w 19"/>
                <a:gd name="T9" fmla="*/ 6 h 17"/>
                <a:gd name="T10" fmla="*/ 16 w 19"/>
                <a:gd name="T11" fmla="*/ 3 h 17"/>
                <a:gd name="T12" fmla="*/ 11 w 19"/>
                <a:gd name="T13" fmla="*/ 2 h 17"/>
                <a:gd name="T14" fmla="*/ 9 w 19"/>
                <a:gd name="T15" fmla="*/ 0 h 17"/>
                <a:gd name="T16" fmla="*/ 9 w 19"/>
                <a:gd name="T17" fmla="*/ 2 h 17"/>
                <a:gd name="T18" fmla="*/ 4 w 19"/>
                <a:gd name="T19" fmla="*/ 3 h 17"/>
                <a:gd name="T20" fmla="*/ 4 w 19"/>
                <a:gd name="T21" fmla="*/ 5 h 17"/>
                <a:gd name="T22" fmla="*/ 0 w 19"/>
                <a:gd name="T23" fmla="*/ 8 h 17"/>
                <a:gd name="T24" fmla="*/ 0 w 19"/>
                <a:gd name="T25" fmla="*/ 10 h 17"/>
                <a:gd name="T26" fmla="*/ 0 w 19"/>
                <a:gd name="T27" fmla="*/ 11 h 17"/>
                <a:gd name="T28" fmla="*/ 4 w 19"/>
                <a:gd name="T29" fmla="*/ 12 h 17"/>
                <a:gd name="T30" fmla="*/ 7 w 19"/>
                <a:gd name="T31" fmla="*/ 13 h 17"/>
                <a:gd name="T32" fmla="*/ 9 w 19"/>
                <a:gd name="T33" fmla="*/ 14 h 17"/>
                <a:gd name="T34" fmla="*/ 13 w 19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17">
                  <a:moveTo>
                    <a:pt x="13" y="16"/>
                  </a:moveTo>
                  <a:lnTo>
                    <a:pt x="16" y="13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13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93" name="Oval 575">
              <a:extLst>
                <a:ext uri="{FF2B5EF4-FFF2-40B4-BE49-F238E27FC236}">
                  <a16:creationId xmlns:a16="http://schemas.microsoft.com/office/drawing/2014/main" id="{D2A5A8F6-38B9-4F9A-A696-EEFC457D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" y="2541"/>
              <a:ext cx="10" cy="11"/>
            </a:xfrm>
            <a:prstGeom prst="ellipse">
              <a:avLst/>
            </a:prstGeom>
            <a:solidFill>
              <a:srgbClr val="408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294" name="Oval 576">
              <a:extLst>
                <a:ext uri="{FF2B5EF4-FFF2-40B4-BE49-F238E27FC236}">
                  <a16:creationId xmlns:a16="http://schemas.microsoft.com/office/drawing/2014/main" id="{6DB17FB3-C2BA-4826-92B5-CE1348553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6" y="2544"/>
              <a:ext cx="5" cy="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295" name="Oval 577">
              <a:extLst>
                <a:ext uri="{FF2B5EF4-FFF2-40B4-BE49-F238E27FC236}">
                  <a16:creationId xmlns:a16="http://schemas.microsoft.com/office/drawing/2014/main" id="{2AE429BC-4CDC-43BB-BBFA-5E0575E77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" y="2569"/>
              <a:ext cx="9" cy="9"/>
            </a:xfrm>
            <a:prstGeom prst="ellipse">
              <a:avLst/>
            </a:prstGeom>
            <a:solidFill>
              <a:srgbClr val="408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296" name="Oval 578">
              <a:extLst>
                <a:ext uri="{FF2B5EF4-FFF2-40B4-BE49-F238E27FC236}">
                  <a16:creationId xmlns:a16="http://schemas.microsoft.com/office/drawing/2014/main" id="{F92E852F-3C7D-4469-9D1F-B64E9920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6" y="2572"/>
              <a:ext cx="5" cy="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96836" name="Rectangle 580">
            <a:extLst>
              <a:ext uri="{FF2B5EF4-FFF2-40B4-BE49-F238E27FC236}">
                <a16:creationId xmlns:a16="http://schemas.microsoft.com/office/drawing/2014/main" id="{FF16F702-95B6-43FC-9397-C0166AE8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228601"/>
            <a:ext cx="845820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v (W1)" charset="0"/>
              </a:rPr>
              <a:t> Examples Of Identifying &amp; Managing Safety and Health Risk</a:t>
            </a:r>
          </a:p>
        </p:txBody>
      </p:sp>
      <p:sp>
        <p:nvSpPr>
          <p:cNvPr id="94267" name="Line 581">
            <a:extLst>
              <a:ext uri="{FF2B5EF4-FFF2-40B4-BE49-F238E27FC236}">
                <a16:creationId xmlns:a16="http://schemas.microsoft.com/office/drawing/2014/main" id="{003674D8-5D68-4B65-9949-ACA3551C4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9389" y="1752600"/>
            <a:ext cx="935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8" name="Line 582">
            <a:extLst>
              <a:ext uri="{FF2B5EF4-FFF2-40B4-BE49-F238E27FC236}">
                <a16:creationId xmlns:a16="http://schemas.microsoft.com/office/drawing/2014/main" id="{B6DA7B6A-0622-4E43-94FB-5D12E107B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9389" y="6096000"/>
            <a:ext cx="940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69" name="Line 583">
            <a:extLst>
              <a:ext uri="{FF2B5EF4-FFF2-40B4-BE49-F238E27FC236}">
                <a16:creationId xmlns:a16="http://schemas.microsoft.com/office/drawing/2014/main" id="{39A822FB-2A83-4103-BCA7-5E6DACCD4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9388" y="1752600"/>
            <a:ext cx="0" cy="434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70" name="Line 584">
            <a:extLst>
              <a:ext uri="{FF2B5EF4-FFF2-40B4-BE49-F238E27FC236}">
                <a16:creationId xmlns:a16="http://schemas.microsoft.com/office/drawing/2014/main" id="{ECFC8193-E6FD-4AAB-8933-9CF456986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1988" y="1752600"/>
            <a:ext cx="0" cy="434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D2CEF8-6547-4E59-8231-C1ADD3DD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82">
            <a:extLst>
              <a:ext uri="{FF2B5EF4-FFF2-40B4-BE49-F238E27FC236}">
                <a16:creationId xmlns:a16="http://schemas.microsoft.com/office/drawing/2014/main" id="{A40D6878-C8D2-468C-B337-C4C6240F9F6C}"/>
              </a:ext>
            </a:extLst>
          </p:cNvPr>
          <p:cNvGrpSpPr>
            <a:grpSpLocks/>
          </p:cNvGrpSpPr>
          <p:nvPr/>
        </p:nvGrpSpPr>
        <p:grpSpPr bwMode="auto">
          <a:xfrm>
            <a:off x="1474789" y="381001"/>
            <a:ext cx="9407525" cy="5997575"/>
            <a:chOff x="208" y="240"/>
            <a:chExt cx="5926" cy="3778"/>
          </a:xfrm>
        </p:grpSpPr>
        <p:sp>
          <p:nvSpPr>
            <p:cNvPr id="96259" name="AutoShape 2">
              <a:extLst>
                <a:ext uri="{FF2B5EF4-FFF2-40B4-BE49-F238E27FC236}">
                  <a16:creationId xmlns:a16="http://schemas.microsoft.com/office/drawing/2014/main" id="{596992C4-4A6F-4630-B395-9C3E792621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" y="1152"/>
              <a:ext cx="3004" cy="2604"/>
            </a:xfrm>
            <a:prstGeom prst="triangle">
              <a:avLst>
                <a:gd name="adj" fmla="val 49986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6260" name="AutoShape 3">
              <a:extLst>
                <a:ext uri="{FF2B5EF4-FFF2-40B4-BE49-F238E27FC236}">
                  <a16:creationId xmlns:a16="http://schemas.microsoft.com/office/drawing/2014/main" id="{6CB309A8-F10E-49A9-A8E7-8CE312969F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23" y="1408"/>
              <a:ext cx="2392" cy="2094"/>
            </a:xfrm>
            <a:prstGeom prst="triangle">
              <a:avLst>
                <a:gd name="adj" fmla="val 49986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6261" name="AutoShape 4">
              <a:extLst>
                <a:ext uri="{FF2B5EF4-FFF2-40B4-BE49-F238E27FC236}">
                  <a16:creationId xmlns:a16="http://schemas.microsoft.com/office/drawing/2014/main" id="{1964C32E-34EE-4467-896E-03413F2106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19" y="1685"/>
              <a:ext cx="1752" cy="1542"/>
            </a:xfrm>
            <a:prstGeom prst="triangle">
              <a:avLst>
                <a:gd name="adj" fmla="val 49986"/>
              </a:avLst>
            </a:prstGeom>
            <a:gradFill rotWithShape="0">
              <a:gsLst>
                <a:gs pos="0">
                  <a:srgbClr val="E3261D"/>
                </a:gs>
                <a:gs pos="100000">
                  <a:srgbClr val="FD2A2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6262" name="AutoShape 5">
              <a:extLst>
                <a:ext uri="{FF2B5EF4-FFF2-40B4-BE49-F238E27FC236}">
                  <a16:creationId xmlns:a16="http://schemas.microsoft.com/office/drawing/2014/main" id="{36764011-179F-463A-BE37-05570F2CB3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930" y="1158"/>
              <a:ext cx="3016" cy="2604"/>
            </a:xfrm>
            <a:prstGeom prst="triangle">
              <a:avLst>
                <a:gd name="adj" fmla="val 49986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6263" name="AutoShape 6">
              <a:extLst>
                <a:ext uri="{FF2B5EF4-FFF2-40B4-BE49-F238E27FC236}">
                  <a16:creationId xmlns:a16="http://schemas.microsoft.com/office/drawing/2014/main" id="{8431655A-CD40-44B3-ADD4-4749F0907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983" y="1328"/>
              <a:ext cx="2584" cy="2286"/>
            </a:xfrm>
            <a:prstGeom prst="triangle">
              <a:avLst>
                <a:gd name="adj" fmla="val 49986"/>
              </a:avLst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6264" name="AutoShape 7">
              <a:extLst>
                <a:ext uri="{FF2B5EF4-FFF2-40B4-BE49-F238E27FC236}">
                  <a16:creationId xmlns:a16="http://schemas.microsoft.com/office/drawing/2014/main" id="{D2B2A0FA-FE1A-4123-ABC3-4823FB881E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032" y="1823"/>
              <a:ext cx="1490" cy="1272"/>
            </a:xfrm>
            <a:prstGeom prst="triangle">
              <a:avLst>
                <a:gd name="adj" fmla="val 50255"/>
              </a:avLst>
            </a:prstGeom>
            <a:gradFill rotWithShape="0">
              <a:gsLst>
                <a:gs pos="0">
                  <a:srgbClr val="FD2A20"/>
                </a:gs>
                <a:gs pos="100000">
                  <a:srgbClr val="E3261D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6265" name="Rectangle 8">
              <a:extLst>
                <a:ext uri="{FF2B5EF4-FFF2-40B4-BE49-F238E27FC236}">
                  <a16:creationId xmlns:a16="http://schemas.microsoft.com/office/drawing/2014/main" id="{DD27C352-F71A-4615-A9BB-B18A7A9DD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1365"/>
              <a:ext cx="18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96266" name="Line 9">
              <a:extLst>
                <a:ext uri="{FF2B5EF4-FFF2-40B4-BE49-F238E27FC236}">
                  <a16:creationId xmlns:a16="http://schemas.microsoft.com/office/drawing/2014/main" id="{ECF797A3-FD83-4A99-98E8-EEFF9FDF52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0" y="1800"/>
              <a:ext cx="2283" cy="6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Line 10">
              <a:extLst>
                <a:ext uri="{FF2B5EF4-FFF2-40B4-BE49-F238E27FC236}">
                  <a16:creationId xmlns:a16="http://schemas.microsoft.com/office/drawing/2014/main" id="{97ECB338-BF28-4F23-983D-D3569A123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7" y="2464"/>
              <a:ext cx="2296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Line 11">
              <a:extLst>
                <a:ext uri="{FF2B5EF4-FFF2-40B4-BE49-F238E27FC236}">
                  <a16:creationId xmlns:a16="http://schemas.microsoft.com/office/drawing/2014/main" id="{0C91F17B-56CA-4EA4-8BED-11A974A1A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7" y="2464"/>
              <a:ext cx="2296" cy="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269" name="Group 17">
              <a:extLst>
                <a:ext uri="{FF2B5EF4-FFF2-40B4-BE49-F238E27FC236}">
                  <a16:creationId xmlns:a16="http://schemas.microsoft.com/office/drawing/2014/main" id="{747C66AC-DC32-4787-923C-D1F455962C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" y="1676"/>
              <a:ext cx="2096" cy="1572"/>
              <a:chOff x="967" y="1676"/>
              <a:chExt cx="2096" cy="1572"/>
            </a:xfrm>
          </p:grpSpPr>
          <p:sp>
            <p:nvSpPr>
              <p:cNvPr id="96334" name="Line 12">
                <a:extLst>
                  <a:ext uri="{FF2B5EF4-FFF2-40B4-BE49-F238E27FC236}">
                    <a16:creationId xmlns:a16="http://schemas.microsoft.com/office/drawing/2014/main" id="{849E2201-81ED-406C-B69C-8260FC55B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71" y="1676"/>
                <a:ext cx="2076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5" name="Line 13">
                <a:extLst>
                  <a:ext uri="{FF2B5EF4-FFF2-40B4-BE49-F238E27FC236}">
                    <a16:creationId xmlns:a16="http://schemas.microsoft.com/office/drawing/2014/main" id="{B124679B-49B0-4627-9EDF-35C946C18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7" y="2464"/>
                <a:ext cx="207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6" name="Line 14">
                <a:extLst>
                  <a:ext uri="{FF2B5EF4-FFF2-40B4-BE49-F238E27FC236}">
                    <a16:creationId xmlns:a16="http://schemas.microsoft.com/office/drawing/2014/main" id="{A6F89DCD-EE61-4EA9-930B-5B1857327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7" y="2072"/>
                <a:ext cx="2080" cy="3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7" name="Line 15">
                <a:extLst>
                  <a:ext uri="{FF2B5EF4-FFF2-40B4-BE49-F238E27FC236}">
                    <a16:creationId xmlns:a16="http://schemas.microsoft.com/office/drawing/2014/main" id="{B55A9404-816D-4FA9-A4E0-F5A0F7F2A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6" y="2464"/>
                <a:ext cx="2087" cy="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8" name="Line 16">
                <a:extLst>
                  <a:ext uri="{FF2B5EF4-FFF2-40B4-BE49-F238E27FC236}">
                    <a16:creationId xmlns:a16="http://schemas.microsoft.com/office/drawing/2014/main" id="{D109DAD3-3B2C-44D8-86AD-FD0664FBF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7" y="2472"/>
                <a:ext cx="2080" cy="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270" name="Line 18">
              <a:extLst>
                <a:ext uri="{FF2B5EF4-FFF2-40B4-BE49-F238E27FC236}">
                  <a16:creationId xmlns:a16="http://schemas.microsoft.com/office/drawing/2014/main" id="{CF4C96F0-CB88-4656-80EA-2394FA49C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1792"/>
              <a:ext cx="1287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19">
              <a:extLst>
                <a:ext uri="{FF2B5EF4-FFF2-40B4-BE49-F238E27FC236}">
                  <a16:creationId xmlns:a16="http://schemas.microsoft.com/office/drawing/2014/main" id="{61289C7A-38D5-481F-AF14-7648798E0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864"/>
              <a:ext cx="1267" cy="593"/>
            </a:xfrm>
            <a:custGeom>
              <a:avLst/>
              <a:gdLst>
                <a:gd name="T0" fmla="*/ 1266 w 1267"/>
                <a:gd name="T1" fmla="*/ 68 h 593"/>
                <a:gd name="T2" fmla="*/ 1266 w 1267"/>
                <a:gd name="T3" fmla="*/ 68 h 593"/>
                <a:gd name="T4" fmla="*/ 0 w 1267"/>
                <a:gd name="T5" fmla="*/ 592 h 593"/>
                <a:gd name="T6" fmla="*/ 1266 w 1267"/>
                <a:gd name="T7" fmla="*/ 0 h 593"/>
                <a:gd name="T8" fmla="*/ 1266 w 1267"/>
                <a:gd name="T9" fmla="*/ 68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7" h="593">
                  <a:moveTo>
                    <a:pt x="1266" y="68"/>
                  </a:moveTo>
                  <a:lnTo>
                    <a:pt x="1266" y="68"/>
                  </a:lnTo>
                  <a:lnTo>
                    <a:pt x="0" y="592"/>
                  </a:lnTo>
                  <a:lnTo>
                    <a:pt x="1266" y="0"/>
                  </a:lnTo>
                  <a:lnTo>
                    <a:pt x="1266" y="6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Freeform 20">
              <a:extLst>
                <a:ext uri="{FF2B5EF4-FFF2-40B4-BE49-F238E27FC236}">
                  <a16:creationId xmlns:a16="http://schemas.microsoft.com/office/drawing/2014/main" id="{C8DF8EE6-5815-4CE6-AC4A-5E6BAFCA5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032"/>
              <a:ext cx="1271" cy="425"/>
            </a:xfrm>
            <a:custGeom>
              <a:avLst/>
              <a:gdLst>
                <a:gd name="T0" fmla="*/ 1270 w 1271"/>
                <a:gd name="T1" fmla="*/ 49 h 425"/>
                <a:gd name="T2" fmla="*/ 1270 w 1271"/>
                <a:gd name="T3" fmla="*/ 49 h 425"/>
                <a:gd name="T4" fmla="*/ 0 w 1271"/>
                <a:gd name="T5" fmla="*/ 424 h 425"/>
                <a:gd name="T6" fmla="*/ 1270 w 1271"/>
                <a:gd name="T7" fmla="*/ 0 h 425"/>
                <a:gd name="T8" fmla="*/ 1270 w 1271"/>
                <a:gd name="T9" fmla="*/ 4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1" h="425">
                  <a:moveTo>
                    <a:pt x="1270" y="49"/>
                  </a:moveTo>
                  <a:lnTo>
                    <a:pt x="1270" y="49"/>
                  </a:lnTo>
                  <a:lnTo>
                    <a:pt x="0" y="424"/>
                  </a:lnTo>
                  <a:lnTo>
                    <a:pt x="1270" y="0"/>
                  </a:lnTo>
                  <a:lnTo>
                    <a:pt x="1270" y="4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21">
              <a:extLst>
                <a:ext uri="{FF2B5EF4-FFF2-40B4-BE49-F238E27FC236}">
                  <a16:creationId xmlns:a16="http://schemas.microsoft.com/office/drawing/2014/main" id="{92D7D07A-F488-4FC3-9082-86F49EADD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7" y="2132"/>
              <a:ext cx="1271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Line 22">
              <a:extLst>
                <a:ext uri="{FF2B5EF4-FFF2-40B4-BE49-F238E27FC236}">
                  <a16:creationId xmlns:a16="http://schemas.microsoft.com/office/drawing/2014/main" id="{64B1FB7A-D198-41FD-8B6A-6739933C9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7" y="2184"/>
              <a:ext cx="1263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23">
              <a:extLst>
                <a:ext uri="{FF2B5EF4-FFF2-40B4-BE49-F238E27FC236}">
                  <a16:creationId xmlns:a16="http://schemas.microsoft.com/office/drawing/2014/main" id="{E3DB7715-6699-43EF-B806-61297150F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460"/>
              <a:ext cx="1271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Line 24">
              <a:extLst>
                <a:ext uri="{FF2B5EF4-FFF2-40B4-BE49-F238E27FC236}">
                  <a16:creationId xmlns:a16="http://schemas.microsoft.com/office/drawing/2014/main" id="{D8F7EE74-C3E3-464C-8A25-ECE75F963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" y="2464"/>
              <a:ext cx="1271" cy="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Freeform 25">
              <a:extLst>
                <a:ext uri="{FF2B5EF4-FFF2-40B4-BE49-F238E27FC236}">
                  <a16:creationId xmlns:a16="http://schemas.microsoft.com/office/drawing/2014/main" id="{9C70BAC5-7D70-496A-A678-C11271BBB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2464"/>
              <a:ext cx="1267" cy="409"/>
            </a:xfrm>
            <a:custGeom>
              <a:avLst/>
              <a:gdLst>
                <a:gd name="T0" fmla="*/ 1266 w 1267"/>
                <a:gd name="T1" fmla="*/ 361 h 409"/>
                <a:gd name="T2" fmla="*/ 1266 w 1267"/>
                <a:gd name="T3" fmla="*/ 361 h 409"/>
                <a:gd name="T4" fmla="*/ 0 w 1267"/>
                <a:gd name="T5" fmla="*/ 0 h 409"/>
                <a:gd name="T6" fmla="*/ 1266 w 1267"/>
                <a:gd name="T7" fmla="*/ 408 h 409"/>
                <a:gd name="T8" fmla="*/ 1266 w 1267"/>
                <a:gd name="T9" fmla="*/ 361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7" h="409">
                  <a:moveTo>
                    <a:pt x="1266" y="361"/>
                  </a:moveTo>
                  <a:lnTo>
                    <a:pt x="1266" y="361"/>
                  </a:lnTo>
                  <a:lnTo>
                    <a:pt x="0" y="0"/>
                  </a:lnTo>
                  <a:lnTo>
                    <a:pt x="1266" y="408"/>
                  </a:lnTo>
                  <a:lnTo>
                    <a:pt x="1266" y="3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Line 26">
              <a:extLst>
                <a:ext uri="{FF2B5EF4-FFF2-40B4-BE49-F238E27FC236}">
                  <a16:creationId xmlns:a16="http://schemas.microsoft.com/office/drawing/2014/main" id="{4956C77B-EF74-4ECC-B9FE-B9C8893E3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" y="2460"/>
              <a:ext cx="1274" cy="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Freeform 27">
              <a:extLst>
                <a:ext uri="{FF2B5EF4-FFF2-40B4-BE49-F238E27FC236}">
                  <a16:creationId xmlns:a16="http://schemas.microsoft.com/office/drawing/2014/main" id="{6A664336-E02F-4206-B9C5-77DF9B47D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472"/>
              <a:ext cx="1260" cy="721"/>
            </a:xfrm>
            <a:custGeom>
              <a:avLst/>
              <a:gdLst>
                <a:gd name="T0" fmla="*/ 1259 w 1260"/>
                <a:gd name="T1" fmla="*/ 637 h 721"/>
                <a:gd name="T2" fmla="*/ 1259 w 1260"/>
                <a:gd name="T3" fmla="*/ 637 h 721"/>
                <a:gd name="T4" fmla="*/ 0 w 1260"/>
                <a:gd name="T5" fmla="*/ 0 h 721"/>
                <a:gd name="T6" fmla="*/ 1259 w 1260"/>
                <a:gd name="T7" fmla="*/ 720 h 721"/>
                <a:gd name="T8" fmla="*/ 1259 w 1260"/>
                <a:gd name="T9" fmla="*/ 637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721">
                  <a:moveTo>
                    <a:pt x="1259" y="637"/>
                  </a:moveTo>
                  <a:lnTo>
                    <a:pt x="1259" y="637"/>
                  </a:lnTo>
                  <a:lnTo>
                    <a:pt x="0" y="0"/>
                  </a:lnTo>
                  <a:lnTo>
                    <a:pt x="1259" y="720"/>
                  </a:lnTo>
                  <a:lnTo>
                    <a:pt x="1259" y="63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Line 28">
              <a:extLst>
                <a:ext uri="{FF2B5EF4-FFF2-40B4-BE49-F238E27FC236}">
                  <a16:creationId xmlns:a16="http://schemas.microsoft.com/office/drawing/2014/main" id="{A67992EE-E43F-40DD-AA46-1CD84FC39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6" y="1672"/>
              <a:ext cx="1529" cy="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Line 29">
              <a:extLst>
                <a:ext uri="{FF2B5EF4-FFF2-40B4-BE49-F238E27FC236}">
                  <a16:creationId xmlns:a16="http://schemas.microsoft.com/office/drawing/2014/main" id="{4F22E823-DA00-4A10-B8F8-01080249D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6" y="1768"/>
              <a:ext cx="1512" cy="6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Line 30">
              <a:extLst>
                <a:ext uri="{FF2B5EF4-FFF2-40B4-BE49-F238E27FC236}">
                  <a16:creationId xmlns:a16="http://schemas.microsoft.com/office/drawing/2014/main" id="{79577B86-0D64-4E9A-88F6-00318A5B1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6" y="2264"/>
              <a:ext cx="1525" cy="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Line 31">
              <a:extLst>
                <a:ext uri="{FF2B5EF4-FFF2-40B4-BE49-F238E27FC236}">
                  <a16:creationId xmlns:a16="http://schemas.microsoft.com/office/drawing/2014/main" id="{F305D11C-FBDF-4558-A034-5A3B07FA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2368"/>
              <a:ext cx="1519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Line 32">
              <a:extLst>
                <a:ext uri="{FF2B5EF4-FFF2-40B4-BE49-F238E27FC236}">
                  <a16:creationId xmlns:a16="http://schemas.microsoft.com/office/drawing/2014/main" id="{C7B91ECE-638C-4839-B39F-0A2544200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" y="2464"/>
              <a:ext cx="1520" cy="2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5" name="Line 33">
              <a:extLst>
                <a:ext uri="{FF2B5EF4-FFF2-40B4-BE49-F238E27FC236}">
                  <a16:creationId xmlns:a16="http://schemas.microsoft.com/office/drawing/2014/main" id="{215F6A7A-6729-48FE-B166-9B5F5F8B3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" y="2464"/>
              <a:ext cx="1522" cy="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6" name="Line 34">
              <a:extLst>
                <a:ext uri="{FF2B5EF4-FFF2-40B4-BE49-F238E27FC236}">
                  <a16:creationId xmlns:a16="http://schemas.microsoft.com/office/drawing/2014/main" id="{5494CF55-769C-4058-8498-056E5509D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6" y="2460"/>
              <a:ext cx="1516" cy="7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7" name="Freeform 35">
              <a:extLst>
                <a:ext uri="{FF2B5EF4-FFF2-40B4-BE49-F238E27FC236}">
                  <a16:creationId xmlns:a16="http://schemas.microsoft.com/office/drawing/2014/main" id="{76AA6982-EC43-4180-8562-2487CF391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980"/>
              <a:ext cx="1515" cy="469"/>
            </a:xfrm>
            <a:custGeom>
              <a:avLst/>
              <a:gdLst>
                <a:gd name="T0" fmla="*/ 0 w 1515"/>
                <a:gd name="T1" fmla="*/ 0 h 469"/>
                <a:gd name="T2" fmla="*/ 0 w 1515"/>
                <a:gd name="T3" fmla="*/ 0 h 469"/>
                <a:gd name="T4" fmla="*/ 1514 w 1515"/>
                <a:gd name="T5" fmla="*/ 468 h 469"/>
                <a:gd name="T6" fmla="*/ 0 w 1515"/>
                <a:gd name="T7" fmla="*/ 104 h 469"/>
                <a:gd name="T8" fmla="*/ 0 w 1515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" h="469">
                  <a:moveTo>
                    <a:pt x="0" y="0"/>
                  </a:moveTo>
                  <a:lnTo>
                    <a:pt x="0" y="0"/>
                  </a:lnTo>
                  <a:lnTo>
                    <a:pt x="1514" y="468"/>
                  </a:ln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Freeform 36">
              <a:extLst>
                <a:ext uri="{FF2B5EF4-FFF2-40B4-BE49-F238E27FC236}">
                  <a16:creationId xmlns:a16="http://schemas.microsoft.com/office/drawing/2014/main" id="{7E1FF9F9-F184-44B4-8C6D-45AFE2FA2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456"/>
              <a:ext cx="1526" cy="153"/>
            </a:xfrm>
            <a:custGeom>
              <a:avLst/>
              <a:gdLst>
                <a:gd name="T0" fmla="*/ 0 w 1526"/>
                <a:gd name="T1" fmla="*/ 63 h 153"/>
                <a:gd name="T2" fmla="*/ 0 w 1526"/>
                <a:gd name="T3" fmla="*/ 63 h 153"/>
                <a:gd name="T4" fmla="*/ 1525 w 1526"/>
                <a:gd name="T5" fmla="*/ 0 h 153"/>
                <a:gd name="T6" fmla="*/ 0 w 1526"/>
                <a:gd name="T7" fmla="*/ 152 h 153"/>
                <a:gd name="T8" fmla="*/ 0 w 1526"/>
                <a:gd name="T9" fmla="*/ 6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6" h="153">
                  <a:moveTo>
                    <a:pt x="0" y="63"/>
                  </a:moveTo>
                  <a:lnTo>
                    <a:pt x="0" y="63"/>
                  </a:lnTo>
                  <a:lnTo>
                    <a:pt x="1525" y="0"/>
                  </a:lnTo>
                  <a:lnTo>
                    <a:pt x="0" y="152"/>
                  </a:lnTo>
                  <a:lnTo>
                    <a:pt x="0" y="6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9" name="Freeform 37">
              <a:extLst>
                <a:ext uri="{FF2B5EF4-FFF2-40B4-BE49-F238E27FC236}">
                  <a16:creationId xmlns:a16="http://schemas.microsoft.com/office/drawing/2014/main" id="{22E521C4-3BE2-4F7B-AC25-D17019B1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460"/>
              <a:ext cx="1513" cy="489"/>
            </a:xfrm>
            <a:custGeom>
              <a:avLst/>
              <a:gdLst>
                <a:gd name="T0" fmla="*/ 0 w 1513"/>
                <a:gd name="T1" fmla="*/ 398 h 489"/>
                <a:gd name="T2" fmla="*/ 1512 w 1513"/>
                <a:gd name="T3" fmla="*/ 0 h 489"/>
                <a:gd name="T4" fmla="*/ 0 w 1513"/>
                <a:gd name="T5" fmla="*/ 488 h 489"/>
                <a:gd name="T6" fmla="*/ 0 w 1513"/>
                <a:gd name="T7" fmla="*/ 398 h 4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3" h="489">
                  <a:moveTo>
                    <a:pt x="0" y="398"/>
                  </a:moveTo>
                  <a:lnTo>
                    <a:pt x="1512" y="0"/>
                  </a:lnTo>
                  <a:lnTo>
                    <a:pt x="0" y="488"/>
                  </a:lnTo>
                  <a:lnTo>
                    <a:pt x="0" y="39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0" name="Oval 38">
              <a:extLst>
                <a:ext uri="{FF2B5EF4-FFF2-40B4-BE49-F238E27FC236}">
                  <a16:creationId xmlns:a16="http://schemas.microsoft.com/office/drawing/2014/main" id="{7C0D3E86-C027-4595-AB66-FF8D93CE5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948"/>
              <a:ext cx="1104" cy="1024"/>
            </a:xfrm>
            <a:prstGeom prst="ellipse">
              <a:avLst/>
            </a:prstGeom>
            <a:solidFill>
              <a:srgbClr val="FE010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6291" name="Rectangle 39">
              <a:extLst>
                <a:ext uri="{FF2B5EF4-FFF2-40B4-BE49-F238E27FC236}">
                  <a16:creationId xmlns:a16="http://schemas.microsoft.com/office/drawing/2014/main" id="{170AC70D-7908-4CD9-8718-F9B269564D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140000">
              <a:off x="-174" y="2223"/>
              <a:ext cx="1824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66CC"/>
                  </a:solidFill>
                </a:rPr>
                <a:t>Diesel</a:t>
              </a:r>
            </a:p>
            <a:p>
              <a:pPr>
                <a:lnSpc>
                  <a:spcPct val="1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66CC"/>
                  </a:solidFill>
                </a:rPr>
                <a:t>(unloading into skid tank)</a:t>
              </a:r>
            </a:p>
          </p:txBody>
        </p:sp>
        <p:sp>
          <p:nvSpPr>
            <p:cNvPr id="96292" name="Rectangle 40">
              <a:extLst>
                <a:ext uri="{FF2B5EF4-FFF2-40B4-BE49-F238E27FC236}">
                  <a16:creationId xmlns:a16="http://schemas.microsoft.com/office/drawing/2014/main" id="{503D88AF-FE9E-4E01-8949-061AC7FF99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21" y="2285"/>
              <a:ext cx="17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66CC"/>
                  </a:solidFill>
                  <a:latin typeface="Arial" panose="020B0604020202020204" pitchFamily="34" charset="0"/>
                </a:rPr>
                <a:t>Refined hydrocarbon</a:t>
              </a:r>
            </a:p>
          </p:txBody>
        </p:sp>
        <p:grpSp>
          <p:nvGrpSpPr>
            <p:cNvPr id="96293" name="Group 45">
              <a:extLst>
                <a:ext uri="{FF2B5EF4-FFF2-40B4-BE49-F238E27FC236}">
                  <a16:creationId xmlns:a16="http://schemas.microsoft.com/office/drawing/2014/main" id="{2309450D-55CE-4A86-99B3-79B6454A5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4" y="1566"/>
              <a:ext cx="553" cy="1194"/>
              <a:chOff x="924" y="1566"/>
              <a:chExt cx="553" cy="1194"/>
            </a:xfrm>
          </p:grpSpPr>
          <p:sp>
            <p:nvSpPr>
              <p:cNvPr id="96330" name="Rectangle 41">
                <a:extLst>
                  <a:ext uri="{FF2B5EF4-FFF2-40B4-BE49-F238E27FC236}">
                    <a16:creationId xmlns:a16="http://schemas.microsoft.com/office/drawing/2014/main" id="{C20E3BDB-C25B-48F2-A2A5-ACF65C66E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" y="1566"/>
                <a:ext cx="5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Threat 1</a:t>
                </a:r>
              </a:p>
            </p:txBody>
          </p:sp>
          <p:sp>
            <p:nvSpPr>
              <p:cNvPr id="96331" name="Rectangle 42">
                <a:extLst>
                  <a:ext uri="{FF2B5EF4-FFF2-40B4-BE49-F238E27FC236}">
                    <a16:creationId xmlns:a16="http://schemas.microsoft.com/office/drawing/2014/main" id="{16C0943E-01CD-422F-820D-D62D8E7A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" y="1886"/>
                <a:ext cx="5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Threat 2</a:t>
                </a:r>
              </a:p>
            </p:txBody>
          </p:sp>
          <p:sp>
            <p:nvSpPr>
              <p:cNvPr id="96332" name="Rectangle 43">
                <a:extLst>
                  <a:ext uri="{FF2B5EF4-FFF2-40B4-BE49-F238E27FC236}">
                    <a16:creationId xmlns:a16="http://schemas.microsoft.com/office/drawing/2014/main" id="{253CCC0E-ED2D-4555-B911-1AD7CB04E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" y="2254"/>
                <a:ext cx="5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Threat 3</a:t>
                </a:r>
              </a:p>
            </p:txBody>
          </p:sp>
          <p:sp>
            <p:nvSpPr>
              <p:cNvPr id="96333" name="Rectangle 44">
                <a:extLst>
                  <a:ext uri="{FF2B5EF4-FFF2-40B4-BE49-F238E27FC236}">
                    <a16:creationId xmlns:a16="http://schemas.microsoft.com/office/drawing/2014/main" id="{1F1E7B7B-722F-46F9-9562-1980F9B0C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" y="2566"/>
                <a:ext cx="5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Threat 4</a:t>
                </a:r>
              </a:p>
            </p:txBody>
          </p:sp>
        </p:grpSp>
        <p:sp>
          <p:nvSpPr>
            <p:cNvPr id="96294" name="Rectangle 46">
              <a:extLst>
                <a:ext uri="{FF2B5EF4-FFF2-40B4-BE49-F238E27FC236}">
                  <a16:creationId xmlns:a16="http://schemas.microsoft.com/office/drawing/2014/main" id="{D0BF5E44-0BFD-47D2-BCF7-DEFB5F7B4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3222"/>
              <a:ext cx="53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Threat n</a:t>
              </a:r>
            </a:p>
          </p:txBody>
        </p:sp>
        <p:sp>
          <p:nvSpPr>
            <p:cNvPr id="96295" name="Rectangle 47">
              <a:extLst>
                <a:ext uri="{FF2B5EF4-FFF2-40B4-BE49-F238E27FC236}">
                  <a16:creationId xmlns:a16="http://schemas.microsoft.com/office/drawing/2014/main" id="{2BF5EB65-F2D6-4460-95BC-38292FB0C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" y="240"/>
              <a:ext cx="2027" cy="51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600"/>
                <a:t>Incompetent driver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600"/>
                <a:t>Not sure discharge procedure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600"/>
                <a:t>Poor attitude</a:t>
              </a:r>
            </a:p>
          </p:txBody>
        </p:sp>
        <p:grpSp>
          <p:nvGrpSpPr>
            <p:cNvPr id="96296" name="Group 50">
              <a:extLst>
                <a:ext uri="{FF2B5EF4-FFF2-40B4-BE49-F238E27FC236}">
                  <a16:creationId xmlns:a16="http://schemas.microsoft.com/office/drawing/2014/main" id="{A6A98DEF-A8D4-4848-91D4-7FAE6228C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4" y="837"/>
              <a:ext cx="305" cy="556"/>
              <a:chOff x="1204" y="837"/>
              <a:chExt cx="305" cy="556"/>
            </a:xfrm>
          </p:grpSpPr>
          <p:sp>
            <p:nvSpPr>
              <p:cNvPr id="96328" name="Freeform 48">
                <a:extLst>
                  <a:ext uri="{FF2B5EF4-FFF2-40B4-BE49-F238E27FC236}">
                    <a16:creationId xmlns:a16="http://schemas.microsoft.com/office/drawing/2014/main" id="{7EE22570-EA1E-433B-9B7C-688E05E1D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837"/>
                <a:ext cx="295" cy="556"/>
              </a:xfrm>
              <a:custGeom>
                <a:avLst/>
                <a:gdLst>
                  <a:gd name="T0" fmla="*/ 255 w 295"/>
                  <a:gd name="T1" fmla="*/ 0 h 556"/>
                  <a:gd name="T2" fmla="*/ 273 w 295"/>
                  <a:gd name="T3" fmla="*/ 38 h 556"/>
                  <a:gd name="T4" fmla="*/ 282 w 295"/>
                  <a:gd name="T5" fmla="*/ 64 h 556"/>
                  <a:gd name="T6" fmla="*/ 288 w 295"/>
                  <a:gd name="T7" fmla="*/ 93 h 556"/>
                  <a:gd name="T8" fmla="*/ 292 w 295"/>
                  <a:gd name="T9" fmla="*/ 123 h 556"/>
                  <a:gd name="T10" fmla="*/ 294 w 295"/>
                  <a:gd name="T11" fmla="*/ 155 h 556"/>
                  <a:gd name="T12" fmla="*/ 293 w 295"/>
                  <a:gd name="T13" fmla="*/ 195 h 556"/>
                  <a:gd name="T14" fmla="*/ 287 w 295"/>
                  <a:gd name="T15" fmla="*/ 245 h 556"/>
                  <a:gd name="T16" fmla="*/ 279 w 295"/>
                  <a:gd name="T17" fmla="*/ 291 h 556"/>
                  <a:gd name="T18" fmla="*/ 268 w 295"/>
                  <a:gd name="T19" fmla="*/ 330 h 556"/>
                  <a:gd name="T20" fmla="*/ 253 w 295"/>
                  <a:gd name="T21" fmla="*/ 371 h 556"/>
                  <a:gd name="T22" fmla="*/ 235 w 295"/>
                  <a:gd name="T23" fmla="*/ 406 h 556"/>
                  <a:gd name="T24" fmla="*/ 214 w 295"/>
                  <a:gd name="T25" fmla="*/ 437 h 556"/>
                  <a:gd name="T26" fmla="*/ 184 w 295"/>
                  <a:gd name="T27" fmla="*/ 466 h 556"/>
                  <a:gd name="T28" fmla="*/ 155 w 295"/>
                  <a:gd name="T29" fmla="*/ 488 h 556"/>
                  <a:gd name="T30" fmla="*/ 138 w 295"/>
                  <a:gd name="T31" fmla="*/ 499 h 556"/>
                  <a:gd name="T32" fmla="*/ 174 w 295"/>
                  <a:gd name="T33" fmla="*/ 555 h 556"/>
                  <a:gd name="T34" fmla="*/ 146 w 295"/>
                  <a:gd name="T35" fmla="*/ 546 h 556"/>
                  <a:gd name="T36" fmla="*/ 117 w 295"/>
                  <a:gd name="T37" fmla="*/ 541 h 556"/>
                  <a:gd name="T38" fmla="*/ 90 w 295"/>
                  <a:gd name="T39" fmla="*/ 539 h 556"/>
                  <a:gd name="T40" fmla="*/ 61 w 295"/>
                  <a:gd name="T41" fmla="*/ 539 h 556"/>
                  <a:gd name="T42" fmla="*/ 21 w 295"/>
                  <a:gd name="T43" fmla="*/ 548 h 556"/>
                  <a:gd name="T44" fmla="*/ 7 w 295"/>
                  <a:gd name="T45" fmla="*/ 536 h 556"/>
                  <a:gd name="T46" fmla="*/ 21 w 295"/>
                  <a:gd name="T47" fmla="*/ 509 h 556"/>
                  <a:gd name="T48" fmla="*/ 28 w 295"/>
                  <a:gd name="T49" fmla="*/ 487 h 556"/>
                  <a:gd name="T50" fmla="*/ 33 w 295"/>
                  <a:gd name="T51" fmla="*/ 465 h 556"/>
                  <a:gd name="T52" fmla="*/ 34 w 295"/>
                  <a:gd name="T53" fmla="*/ 441 h 556"/>
                  <a:gd name="T54" fmla="*/ 33 w 295"/>
                  <a:gd name="T55" fmla="*/ 414 h 556"/>
                  <a:gd name="T56" fmla="*/ 49 w 295"/>
                  <a:gd name="T57" fmla="*/ 394 h 556"/>
                  <a:gd name="T58" fmla="*/ 95 w 295"/>
                  <a:gd name="T59" fmla="*/ 440 h 556"/>
                  <a:gd name="T60" fmla="*/ 129 w 295"/>
                  <a:gd name="T61" fmla="*/ 411 h 556"/>
                  <a:gd name="T62" fmla="*/ 157 w 295"/>
                  <a:gd name="T63" fmla="*/ 381 h 556"/>
                  <a:gd name="T64" fmla="*/ 181 w 295"/>
                  <a:gd name="T65" fmla="*/ 354 h 556"/>
                  <a:gd name="T66" fmla="*/ 204 w 295"/>
                  <a:gd name="T67" fmla="*/ 320 h 556"/>
                  <a:gd name="T68" fmla="*/ 221 w 295"/>
                  <a:gd name="T69" fmla="*/ 285 h 556"/>
                  <a:gd name="T70" fmla="*/ 235 w 295"/>
                  <a:gd name="T71" fmla="*/ 251 h 556"/>
                  <a:gd name="T72" fmla="*/ 245 w 295"/>
                  <a:gd name="T73" fmla="*/ 211 h 556"/>
                  <a:gd name="T74" fmla="*/ 255 w 295"/>
                  <a:gd name="T75" fmla="*/ 171 h 556"/>
                  <a:gd name="T76" fmla="*/ 262 w 295"/>
                  <a:gd name="T77" fmla="*/ 124 h 556"/>
                  <a:gd name="T78" fmla="*/ 264 w 295"/>
                  <a:gd name="T79" fmla="*/ 87 h 556"/>
                  <a:gd name="T80" fmla="*/ 261 w 295"/>
                  <a:gd name="T81" fmla="*/ 60 h 556"/>
                  <a:gd name="T82" fmla="*/ 256 w 295"/>
                  <a:gd name="T83" fmla="*/ 37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95" h="556">
                    <a:moveTo>
                      <a:pt x="243" y="0"/>
                    </a:moveTo>
                    <a:lnTo>
                      <a:pt x="255" y="0"/>
                    </a:lnTo>
                    <a:lnTo>
                      <a:pt x="267" y="23"/>
                    </a:lnTo>
                    <a:lnTo>
                      <a:pt x="273" y="38"/>
                    </a:lnTo>
                    <a:lnTo>
                      <a:pt x="278" y="52"/>
                    </a:lnTo>
                    <a:lnTo>
                      <a:pt x="282" y="64"/>
                    </a:lnTo>
                    <a:lnTo>
                      <a:pt x="285" y="79"/>
                    </a:lnTo>
                    <a:lnTo>
                      <a:pt x="288" y="93"/>
                    </a:lnTo>
                    <a:lnTo>
                      <a:pt x="290" y="109"/>
                    </a:lnTo>
                    <a:lnTo>
                      <a:pt x="292" y="123"/>
                    </a:lnTo>
                    <a:lnTo>
                      <a:pt x="293" y="137"/>
                    </a:lnTo>
                    <a:lnTo>
                      <a:pt x="294" y="155"/>
                    </a:lnTo>
                    <a:lnTo>
                      <a:pt x="293" y="174"/>
                    </a:lnTo>
                    <a:lnTo>
                      <a:pt x="293" y="195"/>
                    </a:lnTo>
                    <a:lnTo>
                      <a:pt x="291" y="223"/>
                    </a:lnTo>
                    <a:lnTo>
                      <a:pt x="287" y="245"/>
                    </a:lnTo>
                    <a:lnTo>
                      <a:pt x="284" y="264"/>
                    </a:lnTo>
                    <a:lnTo>
                      <a:pt x="279" y="291"/>
                    </a:lnTo>
                    <a:lnTo>
                      <a:pt x="273" y="311"/>
                    </a:lnTo>
                    <a:lnTo>
                      <a:pt x="268" y="330"/>
                    </a:lnTo>
                    <a:lnTo>
                      <a:pt x="261" y="351"/>
                    </a:lnTo>
                    <a:lnTo>
                      <a:pt x="253" y="371"/>
                    </a:lnTo>
                    <a:lnTo>
                      <a:pt x="244" y="389"/>
                    </a:lnTo>
                    <a:lnTo>
                      <a:pt x="235" y="406"/>
                    </a:lnTo>
                    <a:lnTo>
                      <a:pt x="225" y="422"/>
                    </a:lnTo>
                    <a:lnTo>
                      <a:pt x="214" y="437"/>
                    </a:lnTo>
                    <a:lnTo>
                      <a:pt x="201" y="452"/>
                    </a:lnTo>
                    <a:lnTo>
                      <a:pt x="184" y="466"/>
                    </a:lnTo>
                    <a:lnTo>
                      <a:pt x="171" y="477"/>
                    </a:lnTo>
                    <a:lnTo>
                      <a:pt x="155" y="488"/>
                    </a:lnTo>
                    <a:lnTo>
                      <a:pt x="143" y="496"/>
                    </a:lnTo>
                    <a:lnTo>
                      <a:pt x="138" y="499"/>
                    </a:lnTo>
                    <a:lnTo>
                      <a:pt x="188" y="555"/>
                    </a:lnTo>
                    <a:lnTo>
                      <a:pt x="174" y="555"/>
                    </a:lnTo>
                    <a:lnTo>
                      <a:pt x="159" y="550"/>
                    </a:lnTo>
                    <a:lnTo>
                      <a:pt x="146" y="546"/>
                    </a:lnTo>
                    <a:lnTo>
                      <a:pt x="132" y="544"/>
                    </a:lnTo>
                    <a:lnTo>
                      <a:pt x="117" y="541"/>
                    </a:lnTo>
                    <a:lnTo>
                      <a:pt x="102" y="540"/>
                    </a:lnTo>
                    <a:lnTo>
                      <a:pt x="90" y="539"/>
                    </a:lnTo>
                    <a:lnTo>
                      <a:pt x="75" y="539"/>
                    </a:lnTo>
                    <a:lnTo>
                      <a:pt x="61" y="539"/>
                    </a:lnTo>
                    <a:lnTo>
                      <a:pt x="41" y="542"/>
                    </a:lnTo>
                    <a:lnTo>
                      <a:pt x="21" y="548"/>
                    </a:lnTo>
                    <a:lnTo>
                      <a:pt x="0" y="548"/>
                    </a:lnTo>
                    <a:lnTo>
                      <a:pt x="7" y="536"/>
                    </a:lnTo>
                    <a:lnTo>
                      <a:pt x="13" y="524"/>
                    </a:lnTo>
                    <a:lnTo>
                      <a:pt x="21" y="509"/>
                    </a:lnTo>
                    <a:lnTo>
                      <a:pt x="25" y="496"/>
                    </a:lnTo>
                    <a:lnTo>
                      <a:pt x="28" y="487"/>
                    </a:lnTo>
                    <a:lnTo>
                      <a:pt x="29" y="478"/>
                    </a:lnTo>
                    <a:lnTo>
                      <a:pt x="33" y="465"/>
                    </a:lnTo>
                    <a:lnTo>
                      <a:pt x="34" y="453"/>
                    </a:lnTo>
                    <a:lnTo>
                      <a:pt x="34" y="441"/>
                    </a:lnTo>
                    <a:lnTo>
                      <a:pt x="33" y="428"/>
                    </a:lnTo>
                    <a:lnTo>
                      <a:pt x="33" y="414"/>
                    </a:lnTo>
                    <a:lnTo>
                      <a:pt x="28" y="394"/>
                    </a:lnTo>
                    <a:lnTo>
                      <a:pt x="49" y="394"/>
                    </a:lnTo>
                    <a:lnTo>
                      <a:pt x="89" y="444"/>
                    </a:lnTo>
                    <a:lnTo>
                      <a:pt x="95" y="440"/>
                    </a:lnTo>
                    <a:lnTo>
                      <a:pt x="114" y="424"/>
                    </a:lnTo>
                    <a:lnTo>
                      <a:pt x="129" y="411"/>
                    </a:lnTo>
                    <a:lnTo>
                      <a:pt x="147" y="393"/>
                    </a:lnTo>
                    <a:lnTo>
                      <a:pt x="157" y="381"/>
                    </a:lnTo>
                    <a:lnTo>
                      <a:pt x="167" y="370"/>
                    </a:lnTo>
                    <a:lnTo>
                      <a:pt x="181" y="354"/>
                    </a:lnTo>
                    <a:lnTo>
                      <a:pt x="193" y="338"/>
                    </a:lnTo>
                    <a:lnTo>
                      <a:pt x="204" y="320"/>
                    </a:lnTo>
                    <a:lnTo>
                      <a:pt x="213" y="303"/>
                    </a:lnTo>
                    <a:lnTo>
                      <a:pt x="221" y="285"/>
                    </a:lnTo>
                    <a:lnTo>
                      <a:pt x="230" y="266"/>
                    </a:lnTo>
                    <a:lnTo>
                      <a:pt x="235" y="251"/>
                    </a:lnTo>
                    <a:lnTo>
                      <a:pt x="241" y="231"/>
                    </a:lnTo>
                    <a:lnTo>
                      <a:pt x="245" y="211"/>
                    </a:lnTo>
                    <a:lnTo>
                      <a:pt x="249" y="192"/>
                    </a:lnTo>
                    <a:lnTo>
                      <a:pt x="255" y="171"/>
                    </a:lnTo>
                    <a:lnTo>
                      <a:pt x="258" y="147"/>
                    </a:lnTo>
                    <a:lnTo>
                      <a:pt x="262" y="124"/>
                    </a:lnTo>
                    <a:lnTo>
                      <a:pt x="262" y="102"/>
                    </a:lnTo>
                    <a:lnTo>
                      <a:pt x="264" y="87"/>
                    </a:lnTo>
                    <a:lnTo>
                      <a:pt x="264" y="72"/>
                    </a:lnTo>
                    <a:lnTo>
                      <a:pt x="261" y="60"/>
                    </a:lnTo>
                    <a:lnTo>
                      <a:pt x="259" y="48"/>
                    </a:lnTo>
                    <a:lnTo>
                      <a:pt x="256" y="37"/>
                    </a:lnTo>
                    <a:lnTo>
                      <a:pt x="243" y="0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9" name="Freeform 49">
                <a:extLst>
                  <a:ext uri="{FF2B5EF4-FFF2-40B4-BE49-F238E27FC236}">
                    <a16:creationId xmlns:a16="http://schemas.microsoft.com/office/drawing/2014/main" id="{08D8B8C9-D654-4AD7-B8D5-CE0D6531A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837"/>
                <a:ext cx="282" cy="556"/>
              </a:xfrm>
              <a:custGeom>
                <a:avLst/>
                <a:gdLst>
                  <a:gd name="T0" fmla="*/ 252 w 282"/>
                  <a:gd name="T1" fmla="*/ 26 h 556"/>
                  <a:gd name="T2" fmla="*/ 262 w 282"/>
                  <a:gd name="T3" fmla="*/ 52 h 556"/>
                  <a:gd name="T4" fmla="*/ 270 w 282"/>
                  <a:gd name="T5" fmla="*/ 78 h 556"/>
                  <a:gd name="T6" fmla="*/ 277 w 282"/>
                  <a:gd name="T7" fmla="*/ 109 h 556"/>
                  <a:gd name="T8" fmla="*/ 280 w 282"/>
                  <a:gd name="T9" fmla="*/ 137 h 556"/>
                  <a:gd name="T10" fmla="*/ 280 w 282"/>
                  <a:gd name="T11" fmla="*/ 174 h 556"/>
                  <a:gd name="T12" fmla="*/ 277 w 282"/>
                  <a:gd name="T13" fmla="*/ 223 h 556"/>
                  <a:gd name="T14" fmla="*/ 270 w 282"/>
                  <a:gd name="T15" fmla="*/ 264 h 556"/>
                  <a:gd name="T16" fmla="*/ 261 w 282"/>
                  <a:gd name="T17" fmla="*/ 311 h 556"/>
                  <a:gd name="T18" fmla="*/ 248 w 282"/>
                  <a:gd name="T19" fmla="*/ 351 h 556"/>
                  <a:gd name="T20" fmla="*/ 233 w 282"/>
                  <a:gd name="T21" fmla="*/ 389 h 556"/>
                  <a:gd name="T22" fmla="*/ 214 w 282"/>
                  <a:gd name="T23" fmla="*/ 422 h 556"/>
                  <a:gd name="T24" fmla="*/ 191 w 282"/>
                  <a:gd name="T25" fmla="*/ 452 h 556"/>
                  <a:gd name="T26" fmla="*/ 164 w 282"/>
                  <a:gd name="T27" fmla="*/ 477 h 556"/>
                  <a:gd name="T28" fmla="*/ 137 w 282"/>
                  <a:gd name="T29" fmla="*/ 496 h 556"/>
                  <a:gd name="T30" fmla="*/ 166 w 282"/>
                  <a:gd name="T31" fmla="*/ 555 h 556"/>
                  <a:gd name="T32" fmla="*/ 140 w 282"/>
                  <a:gd name="T33" fmla="*/ 546 h 556"/>
                  <a:gd name="T34" fmla="*/ 113 w 282"/>
                  <a:gd name="T35" fmla="*/ 541 h 556"/>
                  <a:gd name="T36" fmla="*/ 86 w 282"/>
                  <a:gd name="T37" fmla="*/ 539 h 556"/>
                  <a:gd name="T38" fmla="*/ 57 w 282"/>
                  <a:gd name="T39" fmla="*/ 539 h 556"/>
                  <a:gd name="T40" fmla="*/ 24 w 282"/>
                  <a:gd name="T41" fmla="*/ 544 h 556"/>
                  <a:gd name="T42" fmla="*/ 0 w 282"/>
                  <a:gd name="T43" fmla="*/ 548 h 556"/>
                  <a:gd name="T44" fmla="*/ 13 w 282"/>
                  <a:gd name="T45" fmla="*/ 524 h 556"/>
                  <a:gd name="T46" fmla="*/ 25 w 282"/>
                  <a:gd name="T47" fmla="*/ 496 h 556"/>
                  <a:gd name="T48" fmla="*/ 29 w 282"/>
                  <a:gd name="T49" fmla="*/ 478 h 556"/>
                  <a:gd name="T50" fmla="*/ 33 w 282"/>
                  <a:gd name="T51" fmla="*/ 453 h 556"/>
                  <a:gd name="T52" fmla="*/ 31 w 282"/>
                  <a:gd name="T53" fmla="*/ 428 h 556"/>
                  <a:gd name="T54" fmla="*/ 27 w 282"/>
                  <a:gd name="T55" fmla="*/ 394 h 556"/>
                  <a:gd name="T56" fmla="*/ 91 w 282"/>
                  <a:gd name="T57" fmla="*/ 440 h 556"/>
                  <a:gd name="T58" fmla="*/ 123 w 282"/>
                  <a:gd name="T59" fmla="*/ 411 h 556"/>
                  <a:gd name="T60" fmla="*/ 151 w 282"/>
                  <a:gd name="T61" fmla="*/ 381 h 556"/>
                  <a:gd name="T62" fmla="*/ 172 w 282"/>
                  <a:gd name="T63" fmla="*/ 354 h 556"/>
                  <a:gd name="T64" fmla="*/ 195 w 282"/>
                  <a:gd name="T65" fmla="*/ 320 h 556"/>
                  <a:gd name="T66" fmla="*/ 210 w 282"/>
                  <a:gd name="T67" fmla="*/ 285 h 556"/>
                  <a:gd name="T68" fmla="*/ 225 w 282"/>
                  <a:gd name="T69" fmla="*/ 251 h 556"/>
                  <a:gd name="T70" fmla="*/ 234 w 282"/>
                  <a:gd name="T71" fmla="*/ 211 h 556"/>
                  <a:gd name="T72" fmla="*/ 243 w 282"/>
                  <a:gd name="T73" fmla="*/ 171 h 556"/>
                  <a:gd name="T74" fmla="*/ 251 w 282"/>
                  <a:gd name="T75" fmla="*/ 124 h 556"/>
                  <a:gd name="T76" fmla="*/ 252 w 282"/>
                  <a:gd name="T77" fmla="*/ 87 h 556"/>
                  <a:gd name="T78" fmla="*/ 249 w 282"/>
                  <a:gd name="T79" fmla="*/ 59 h 556"/>
                  <a:gd name="T80" fmla="*/ 244 w 282"/>
                  <a:gd name="T81" fmla="*/ 37 h 5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2" h="556">
                    <a:moveTo>
                      <a:pt x="232" y="0"/>
                    </a:moveTo>
                    <a:lnTo>
                      <a:pt x="252" y="26"/>
                    </a:lnTo>
                    <a:lnTo>
                      <a:pt x="257" y="38"/>
                    </a:lnTo>
                    <a:lnTo>
                      <a:pt x="262" y="52"/>
                    </a:lnTo>
                    <a:lnTo>
                      <a:pt x="267" y="63"/>
                    </a:lnTo>
                    <a:lnTo>
                      <a:pt x="270" y="78"/>
                    </a:lnTo>
                    <a:lnTo>
                      <a:pt x="273" y="92"/>
                    </a:lnTo>
                    <a:lnTo>
                      <a:pt x="277" y="109"/>
                    </a:lnTo>
                    <a:lnTo>
                      <a:pt x="278" y="123"/>
                    </a:lnTo>
                    <a:lnTo>
                      <a:pt x="280" y="137"/>
                    </a:lnTo>
                    <a:lnTo>
                      <a:pt x="281" y="155"/>
                    </a:lnTo>
                    <a:lnTo>
                      <a:pt x="280" y="174"/>
                    </a:lnTo>
                    <a:lnTo>
                      <a:pt x="279" y="195"/>
                    </a:lnTo>
                    <a:lnTo>
                      <a:pt x="277" y="223"/>
                    </a:lnTo>
                    <a:lnTo>
                      <a:pt x="274" y="245"/>
                    </a:lnTo>
                    <a:lnTo>
                      <a:pt x="270" y="264"/>
                    </a:lnTo>
                    <a:lnTo>
                      <a:pt x="266" y="291"/>
                    </a:lnTo>
                    <a:lnTo>
                      <a:pt x="261" y="311"/>
                    </a:lnTo>
                    <a:lnTo>
                      <a:pt x="255" y="330"/>
                    </a:lnTo>
                    <a:lnTo>
                      <a:pt x="248" y="351"/>
                    </a:lnTo>
                    <a:lnTo>
                      <a:pt x="241" y="371"/>
                    </a:lnTo>
                    <a:lnTo>
                      <a:pt x="233" y="389"/>
                    </a:lnTo>
                    <a:lnTo>
                      <a:pt x="225" y="406"/>
                    </a:lnTo>
                    <a:lnTo>
                      <a:pt x="214" y="422"/>
                    </a:lnTo>
                    <a:lnTo>
                      <a:pt x="204" y="437"/>
                    </a:lnTo>
                    <a:lnTo>
                      <a:pt x="191" y="452"/>
                    </a:lnTo>
                    <a:lnTo>
                      <a:pt x="176" y="466"/>
                    </a:lnTo>
                    <a:lnTo>
                      <a:pt x="164" y="477"/>
                    </a:lnTo>
                    <a:lnTo>
                      <a:pt x="149" y="488"/>
                    </a:lnTo>
                    <a:lnTo>
                      <a:pt x="137" y="496"/>
                    </a:lnTo>
                    <a:lnTo>
                      <a:pt x="121" y="506"/>
                    </a:lnTo>
                    <a:lnTo>
                      <a:pt x="166" y="555"/>
                    </a:lnTo>
                    <a:lnTo>
                      <a:pt x="152" y="550"/>
                    </a:lnTo>
                    <a:lnTo>
                      <a:pt x="140" y="546"/>
                    </a:lnTo>
                    <a:lnTo>
                      <a:pt x="127" y="544"/>
                    </a:lnTo>
                    <a:lnTo>
                      <a:pt x="113" y="541"/>
                    </a:lnTo>
                    <a:lnTo>
                      <a:pt x="98" y="540"/>
                    </a:lnTo>
                    <a:lnTo>
                      <a:pt x="86" y="539"/>
                    </a:lnTo>
                    <a:lnTo>
                      <a:pt x="72" y="539"/>
                    </a:lnTo>
                    <a:lnTo>
                      <a:pt x="57" y="539"/>
                    </a:lnTo>
                    <a:lnTo>
                      <a:pt x="40" y="542"/>
                    </a:lnTo>
                    <a:lnTo>
                      <a:pt x="24" y="544"/>
                    </a:lnTo>
                    <a:lnTo>
                      <a:pt x="13" y="545"/>
                    </a:lnTo>
                    <a:lnTo>
                      <a:pt x="0" y="548"/>
                    </a:lnTo>
                    <a:lnTo>
                      <a:pt x="7" y="536"/>
                    </a:lnTo>
                    <a:lnTo>
                      <a:pt x="13" y="524"/>
                    </a:lnTo>
                    <a:lnTo>
                      <a:pt x="20" y="509"/>
                    </a:lnTo>
                    <a:lnTo>
                      <a:pt x="25" y="496"/>
                    </a:lnTo>
                    <a:lnTo>
                      <a:pt x="27" y="487"/>
                    </a:lnTo>
                    <a:lnTo>
                      <a:pt x="29" y="478"/>
                    </a:lnTo>
                    <a:lnTo>
                      <a:pt x="31" y="465"/>
                    </a:lnTo>
                    <a:lnTo>
                      <a:pt x="33" y="453"/>
                    </a:lnTo>
                    <a:lnTo>
                      <a:pt x="34" y="441"/>
                    </a:lnTo>
                    <a:lnTo>
                      <a:pt x="31" y="428"/>
                    </a:lnTo>
                    <a:lnTo>
                      <a:pt x="31" y="414"/>
                    </a:lnTo>
                    <a:lnTo>
                      <a:pt x="27" y="394"/>
                    </a:lnTo>
                    <a:lnTo>
                      <a:pt x="75" y="453"/>
                    </a:lnTo>
                    <a:lnTo>
                      <a:pt x="91" y="440"/>
                    </a:lnTo>
                    <a:lnTo>
                      <a:pt x="108" y="424"/>
                    </a:lnTo>
                    <a:lnTo>
                      <a:pt x="123" y="411"/>
                    </a:lnTo>
                    <a:lnTo>
                      <a:pt x="141" y="393"/>
                    </a:lnTo>
                    <a:lnTo>
                      <a:pt x="151" y="381"/>
                    </a:lnTo>
                    <a:lnTo>
                      <a:pt x="161" y="370"/>
                    </a:lnTo>
                    <a:lnTo>
                      <a:pt x="172" y="354"/>
                    </a:lnTo>
                    <a:lnTo>
                      <a:pt x="184" y="338"/>
                    </a:lnTo>
                    <a:lnTo>
                      <a:pt x="195" y="320"/>
                    </a:lnTo>
                    <a:lnTo>
                      <a:pt x="203" y="303"/>
                    </a:lnTo>
                    <a:lnTo>
                      <a:pt x="210" y="285"/>
                    </a:lnTo>
                    <a:lnTo>
                      <a:pt x="219" y="266"/>
                    </a:lnTo>
                    <a:lnTo>
                      <a:pt x="225" y="251"/>
                    </a:lnTo>
                    <a:lnTo>
                      <a:pt x="230" y="231"/>
                    </a:lnTo>
                    <a:lnTo>
                      <a:pt x="234" y="211"/>
                    </a:lnTo>
                    <a:lnTo>
                      <a:pt x="239" y="192"/>
                    </a:lnTo>
                    <a:lnTo>
                      <a:pt x="243" y="171"/>
                    </a:lnTo>
                    <a:lnTo>
                      <a:pt x="246" y="147"/>
                    </a:lnTo>
                    <a:lnTo>
                      <a:pt x="251" y="124"/>
                    </a:lnTo>
                    <a:lnTo>
                      <a:pt x="251" y="102"/>
                    </a:lnTo>
                    <a:lnTo>
                      <a:pt x="252" y="87"/>
                    </a:lnTo>
                    <a:lnTo>
                      <a:pt x="251" y="72"/>
                    </a:lnTo>
                    <a:lnTo>
                      <a:pt x="249" y="59"/>
                    </a:lnTo>
                    <a:lnTo>
                      <a:pt x="248" y="47"/>
                    </a:lnTo>
                    <a:lnTo>
                      <a:pt x="244" y="37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297" name="AutoShape 51">
              <a:extLst>
                <a:ext uri="{FF2B5EF4-FFF2-40B4-BE49-F238E27FC236}">
                  <a16:creationId xmlns:a16="http://schemas.microsoft.com/office/drawing/2014/main" id="{F1930ECE-20FA-4AF7-A20A-C52DBAC11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2213"/>
              <a:ext cx="782" cy="470"/>
            </a:xfrm>
            <a:prstGeom prst="roundRect">
              <a:avLst>
                <a:gd name="adj" fmla="val 12486"/>
              </a:avLst>
            </a:prstGeom>
            <a:solidFill>
              <a:srgbClr val="FFCC99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6298" name="Rectangle 52">
              <a:extLst>
                <a:ext uri="{FF2B5EF4-FFF2-40B4-BE49-F238E27FC236}">
                  <a16:creationId xmlns:a16="http://schemas.microsoft.com/office/drawing/2014/main" id="{D49FBE8C-84D4-48AE-8916-8A8BDE3DE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" y="2357"/>
              <a:ext cx="57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Barriers</a:t>
              </a:r>
            </a:p>
          </p:txBody>
        </p:sp>
        <p:sp>
          <p:nvSpPr>
            <p:cNvPr id="96299" name="Rectangle 53">
              <a:extLst>
                <a:ext uri="{FF2B5EF4-FFF2-40B4-BE49-F238E27FC236}">
                  <a16:creationId xmlns:a16="http://schemas.microsoft.com/office/drawing/2014/main" id="{7706F6CA-C733-49BE-BCD8-160A2F175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" y="956"/>
              <a:ext cx="1352" cy="54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Training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sz="1600"/>
                <a:t>Supervision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/>
                <a:t>Design of skid tank</a:t>
              </a:r>
            </a:p>
          </p:txBody>
        </p:sp>
        <p:grpSp>
          <p:nvGrpSpPr>
            <p:cNvPr id="96300" name="Group 56">
              <a:extLst>
                <a:ext uri="{FF2B5EF4-FFF2-40B4-BE49-F238E27FC236}">
                  <a16:creationId xmlns:a16="http://schemas.microsoft.com/office/drawing/2014/main" id="{1FDB365B-9880-4494-B72B-90516B65A5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8" y="1653"/>
              <a:ext cx="200" cy="412"/>
              <a:chOff x="2348" y="1653"/>
              <a:chExt cx="200" cy="412"/>
            </a:xfrm>
          </p:grpSpPr>
          <p:sp>
            <p:nvSpPr>
              <p:cNvPr id="96326" name="Freeform 54">
                <a:extLst>
                  <a:ext uri="{FF2B5EF4-FFF2-40B4-BE49-F238E27FC236}">
                    <a16:creationId xmlns:a16="http://schemas.microsoft.com/office/drawing/2014/main" id="{6BE81A7A-13EF-4BDE-B812-93B805F64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1653"/>
                <a:ext cx="192" cy="412"/>
              </a:xfrm>
              <a:custGeom>
                <a:avLst/>
                <a:gdLst>
                  <a:gd name="T0" fmla="*/ 165 w 192"/>
                  <a:gd name="T1" fmla="*/ 0 h 412"/>
                  <a:gd name="T2" fmla="*/ 178 w 192"/>
                  <a:gd name="T3" fmla="*/ 28 h 412"/>
                  <a:gd name="T4" fmla="*/ 182 w 192"/>
                  <a:gd name="T5" fmla="*/ 47 h 412"/>
                  <a:gd name="T6" fmla="*/ 188 w 192"/>
                  <a:gd name="T7" fmla="*/ 68 h 412"/>
                  <a:gd name="T8" fmla="*/ 189 w 192"/>
                  <a:gd name="T9" fmla="*/ 91 h 412"/>
                  <a:gd name="T10" fmla="*/ 191 w 192"/>
                  <a:gd name="T11" fmla="*/ 115 h 412"/>
                  <a:gd name="T12" fmla="*/ 190 w 192"/>
                  <a:gd name="T13" fmla="*/ 144 h 412"/>
                  <a:gd name="T14" fmla="*/ 187 w 192"/>
                  <a:gd name="T15" fmla="*/ 182 h 412"/>
                  <a:gd name="T16" fmla="*/ 181 w 192"/>
                  <a:gd name="T17" fmla="*/ 215 h 412"/>
                  <a:gd name="T18" fmla="*/ 174 w 192"/>
                  <a:gd name="T19" fmla="*/ 244 h 412"/>
                  <a:gd name="T20" fmla="*/ 164 w 192"/>
                  <a:gd name="T21" fmla="*/ 274 h 412"/>
                  <a:gd name="T22" fmla="*/ 152 w 192"/>
                  <a:gd name="T23" fmla="*/ 300 h 412"/>
                  <a:gd name="T24" fmla="*/ 138 w 192"/>
                  <a:gd name="T25" fmla="*/ 323 h 412"/>
                  <a:gd name="T26" fmla="*/ 120 w 192"/>
                  <a:gd name="T27" fmla="*/ 345 h 412"/>
                  <a:gd name="T28" fmla="*/ 101 w 192"/>
                  <a:gd name="T29" fmla="*/ 361 h 412"/>
                  <a:gd name="T30" fmla="*/ 88 w 192"/>
                  <a:gd name="T31" fmla="*/ 369 h 412"/>
                  <a:gd name="T32" fmla="*/ 112 w 192"/>
                  <a:gd name="T33" fmla="*/ 411 h 412"/>
                  <a:gd name="T34" fmla="*/ 95 w 192"/>
                  <a:gd name="T35" fmla="*/ 404 h 412"/>
                  <a:gd name="T36" fmla="*/ 77 w 192"/>
                  <a:gd name="T37" fmla="*/ 401 h 412"/>
                  <a:gd name="T38" fmla="*/ 58 w 192"/>
                  <a:gd name="T39" fmla="*/ 399 h 412"/>
                  <a:gd name="T40" fmla="*/ 39 w 192"/>
                  <a:gd name="T41" fmla="*/ 399 h 412"/>
                  <a:gd name="T42" fmla="*/ 13 w 192"/>
                  <a:gd name="T43" fmla="*/ 405 h 412"/>
                  <a:gd name="T44" fmla="*/ 4 w 192"/>
                  <a:gd name="T45" fmla="*/ 397 h 412"/>
                  <a:gd name="T46" fmla="*/ 13 w 192"/>
                  <a:gd name="T47" fmla="*/ 377 h 412"/>
                  <a:gd name="T48" fmla="*/ 18 w 192"/>
                  <a:gd name="T49" fmla="*/ 360 h 412"/>
                  <a:gd name="T50" fmla="*/ 20 w 192"/>
                  <a:gd name="T51" fmla="*/ 344 h 412"/>
                  <a:gd name="T52" fmla="*/ 22 w 192"/>
                  <a:gd name="T53" fmla="*/ 327 h 412"/>
                  <a:gd name="T54" fmla="*/ 20 w 192"/>
                  <a:gd name="T55" fmla="*/ 307 h 412"/>
                  <a:gd name="T56" fmla="*/ 31 w 192"/>
                  <a:gd name="T57" fmla="*/ 292 h 412"/>
                  <a:gd name="T58" fmla="*/ 61 w 192"/>
                  <a:gd name="T59" fmla="*/ 326 h 412"/>
                  <a:gd name="T60" fmla="*/ 83 w 192"/>
                  <a:gd name="T61" fmla="*/ 304 h 412"/>
                  <a:gd name="T62" fmla="*/ 102 w 192"/>
                  <a:gd name="T63" fmla="*/ 282 h 412"/>
                  <a:gd name="T64" fmla="*/ 118 w 192"/>
                  <a:gd name="T65" fmla="*/ 262 h 412"/>
                  <a:gd name="T66" fmla="*/ 133 w 192"/>
                  <a:gd name="T67" fmla="*/ 237 h 412"/>
                  <a:gd name="T68" fmla="*/ 143 w 192"/>
                  <a:gd name="T69" fmla="*/ 211 h 412"/>
                  <a:gd name="T70" fmla="*/ 152 w 192"/>
                  <a:gd name="T71" fmla="*/ 186 h 412"/>
                  <a:gd name="T72" fmla="*/ 160 w 192"/>
                  <a:gd name="T73" fmla="*/ 156 h 412"/>
                  <a:gd name="T74" fmla="*/ 165 w 192"/>
                  <a:gd name="T75" fmla="*/ 127 h 412"/>
                  <a:gd name="T76" fmla="*/ 170 w 192"/>
                  <a:gd name="T77" fmla="*/ 92 h 412"/>
                  <a:gd name="T78" fmla="*/ 172 w 192"/>
                  <a:gd name="T79" fmla="*/ 65 h 412"/>
                  <a:gd name="T80" fmla="*/ 169 w 192"/>
                  <a:gd name="T81" fmla="*/ 44 h 412"/>
                  <a:gd name="T82" fmla="*/ 166 w 192"/>
                  <a:gd name="T83" fmla="*/ 27 h 4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2" h="412">
                    <a:moveTo>
                      <a:pt x="157" y="0"/>
                    </a:moveTo>
                    <a:lnTo>
                      <a:pt x="165" y="0"/>
                    </a:lnTo>
                    <a:lnTo>
                      <a:pt x="174" y="17"/>
                    </a:lnTo>
                    <a:lnTo>
                      <a:pt x="178" y="28"/>
                    </a:lnTo>
                    <a:lnTo>
                      <a:pt x="180" y="38"/>
                    </a:lnTo>
                    <a:lnTo>
                      <a:pt x="182" y="47"/>
                    </a:lnTo>
                    <a:lnTo>
                      <a:pt x="186" y="58"/>
                    </a:lnTo>
                    <a:lnTo>
                      <a:pt x="188" y="68"/>
                    </a:lnTo>
                    <a:lnTo>
                      <a:pt x="188" y="81"/>
                    </a:lnTo>
                    <a:lnTo>
                      <a:pt x="189" y="91"/>
                    </a:lnTo>
                    <a:lnTo>
                      <a:pt x="190" y="101"/>
                    </a:lnTo>
                    <a:lnTo>
                      <a:pt x="191" y="115"/>
                    </a:lnTo>
                    <a:lnTo>
                      <a:pt x="190" y="128"/>
                    </a:lnTo>
                    <a:lnTo>
                      <a:pt x="190" y="144"/>
                    </a:lnTo>
                    <a:lnTo>
                      <a:pt x="189" y="165"/>
                    </a:lnTo>
                    <a:lnTo>
                      <a:pt x="187" y="182"/>
                    </a:lnTo>
                    <a:lnTo>
                      <a:pt x="184" y="195"/>
                    </a:lnTo>
                    <a:lnTo>
                      <a:pt x="181" y="215"/>
                    </a:lnTo>
                    <a:lnTo>
                      <a:pt x="178" y="230"/>
                    </a:lnTo>
                    <a:lnTo>
                      <a:pt x="174" y="244"/>
                    </a:lnTo>
                    <a:lnTo>
                      <a:pt x="169" y="260"/>
                    </a:lnTo>
                    <a:lnTo>
                      <a:pt x="164" y="274"/>
                    </a:lnTo>
                    <a:lnTo>
                      <a:pt x="159" y="288"/>
                    </a:lnTo>
                    <a:lnTo>
                      <a:pt x="152" y="300"/>
                    </a:lnTo>
                    <a:lnTo>
                      <a:pt x="146" y="312"/>
                    </a:lnTo>
                    <a:lnTo>
                      <a:pt x="138" y="323"/>
                    </a:lnTo>
                    <a:lnTo>
                      <a:pt x="129" y="335"/>
                    </a:lnTo>
                    <a:lnTo>
                      <a:pt x="120" y="345"/>
                    </a:lnTo>
                    <a:lnTo>
                      <a:pt x="111" y="353"/>
                    </a:lnTo>
                    <a:lnTo>
                      <a:pt x="101" y="361"/>
                    </a:lnTo>
                    <a:lnTo>
                      <a:pt x="93" y="367"/>
                    </a:lnTo>
                    <a:lnTo>
                      <a:pt x="88" y="369"/>
                    </a:lnTo>
                    <a:lnTo>
                      <a:pt x="122" y="411"/>
                    </a:lnTo>
                    <a:lnTo>
                      <a:pt x="112" y="411"/>
                    </a:lnTo>
                    <a:lnTo>
                      <a:pt x="104" y="407"/>
                    </a:lnTo>
                    <a:lnTo>
                      <a:pt x="95" y="404"/>
                    </a:lnTo>
                    <a:lnTo>
                      <a:pt x="86" y="403"/>
                    </a:lnTo>
                    <a:lnTo>
                      <a:pt x="77" y="401"/>
                    </a:lnTo>
                    <a:lnTo>
                      <a:pt x="66" y="400"/>
                    </a:lnTo>
                    <a:lnTo>
                      <a:pt x="58" y="399"/>
                    </a:lnTo>
                    <a:lnTo>
                      <a:pt x="49" y="399"/>
                    </a:lnTo>
                    <a:lnTo>
                      <a:pt x="39" y="399"/>
                    </a:lnTo>
                    <a:lnTo>
                      <a:pt x="27" y="401"/>
                    </a:lnTo>
                    <a:lnTo>
                      <a:pt x="13" y="405"/>
                    </a:lnTo>
                    <a:lnTo>
                      <a:pt x="0" y="406"/>
                    </a:lnTo>
                    <a:lnTo>
                      <a:pt x="4" y="397"/>
                    </a:lnTo>
                    <a:lnTo>
                      <a:pt x="9" y="388"/>
                    </a:lnTo>
                    <a:lnTo>
                      <a:pt x="13" y="377"/>
                    </a:lnTo>
                    <a:lnTo>
                      <a:pt x="16" y="367"/>
                    </a:lnTo>
                    <a:lnTo>
                      <a:pt x="18" y="360"/>
                    </a:lnTo>
                    <a:lnTo>
                      <a:pt x="19" y="354"/>
                    </a:lnTo>
                    <a:lnTo>
                      <a:pt x="20" y="344"/>
                    </a:lnTo>
                    <a:lnTo>
                      <a:pt x="22" y="335"/>
                    </a:lnTo>
                    <a:lnTo>
                      <a:pt x="22" y="327"/>
                    </a:lnTo>
                    <a:lnTo>
                      <a:pt x="22" y="317"/>
                    </a:lnTo>
                    <a:lnTo>
                      <a:pt x="20" y="307"/>
                    </a:lnTo>
                    <a:lnTo>
                      <a:pt x="18" y="292"/>
                    </a:lnTo>
                    <a:lnTo>
                      <a:pt x="31" y="292"/>
                    </a:lnTo>
                    <a:lnTo>
                      <a:pt x="57" y="328"/>
                    </a:lnTo>
                    <a:lnTo>
                      <a:pt x="61" y="326"/>
                    </a:lnTo>
                    <a:lnTo>
                      <a:pt x="73" y="314"/>
                    </a:lnTo>
                    <a:lnTo>
                      <a:pt x="83" y="304"/>
                    </a:lnTo>
                    <a:lnTo>
                      <a:pt x="96" y="291"/>
                    </a:lnTo>
                    <a:lnTo>
                      <a:pt x="102" y="282"/>
                    </a:lnTo>
                    <a:lnTo>
                      <a:pt x="109" y="274"/>
                    </a:lnTo>
                    <a:lnTo>
                      <a:pt x="118" y="262"/>
                    </a:lnTo>
                    <a:lnTo>
                      <a:pt x="125" y="250"/>
                    </a:lnTo>
                    <a:lnTo>
                      <a:pt x="133" y="237"/>
                    </a:lnTo>
                    <a:lnTo>
                      <a:pt x="138" y="224"/>
                    </a:lnTo>
                    <a:lnTo>
                      <a:pt x="143" y="211"/>
                    </a:lnTo>
                    <a:lnTo>
                      <a:pt x="149" y="197"/>
                    </a:lnTo>
                    <a:lnTo>
                      <a:pt x="152" y="186"/>
                    </a:lnTo>
                    <a:lnTo>
                      <a:pt x="156" y="171"/>
                    </a:lnTo>
                    <a:lnTo>
                      <a:pt x="160" y="156"/>
                    </a:lnTo>
                    <a:lnTo>
                      <a:pt x="162" y="142"/>
                    </a:lnTo>
                    <a:lnTo>
                      <a:pt x="165" y="127"/>
                    </a:lnTo>
                    <a:lnTo>
                      <a:pt x="167" y="109"/>
                    </a:lnTo>
                    <a:lnTo>
                      <a:pt x="170" y="92"/>
                    </a:lnTo>
                    <a:lnTo>
                      <a:pt x="170" y="76"/>
                    </a:lnTo>
                    <a:lnTo>
                      <a:pt x="172" y="65"/>
                    </a:lnTo>
                    <a:lnTo>
                      <a:pt x="170" y="53"/>
                    </a:lnTo>
                    <a:lnTo>
                      <a:pt x="169" y="44"/>
                    </a:lnTo>
                    <a:lnTo>
                      <a:pt x="168" y="35"/>
                    </a:lnTo>
                    <a:lnTo>
                      <a:pt x="166" y="27"/>
                    </a:lnTo>
                    <a:lnTo>
                      <a:pt x="157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7" name="Freeform 55">
                <a:extLst>
                  <a:ext uri="{FF2B5EF4-FFF2-40B4-BE49-F238E27FC236}">
                    <a16:creationId xmlns:a16="http://schemas.microsoft.com/office/drawing/2014/main" id="{982CD826-EA61-49B7-ABC1-A9DD3E5A8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1653"/>
                <a:ext cx="186" cy="412"/>
              </a:xfrm>
              <a:custGeom>
                <a:avLst/>
                <a:gdLst>
                  <a:gd name="T0" fmla="*/ 165 w 186"/>
                  <a:gd name="T1" fmla="*/ 19 h 412"/>
                  <a:gd name="T2" fmla="*/ 172 w 186"/>
                  <a:gd name="T3" fmla="*/ 38 h 412"/>
                  <a:gd name="T4" fmla="*/ 177 w 186"/>
                  <a:gd name="T5" fmla="*/ 58 h 412"/>
                  <a:gd name="T6" fmla="*/ 182 w 186"/>
                  <a:gd name="T7" fmla="*/ 81 h 412"/>
                  <a:gd name="T8" fmla="*/ 184 w 186"/>
                  <a:gd name="T9" fmla="*/ 101 h 412"/>
                  <a:gd name="T10" fmla="*/ 184 w 186"/>
                  <a:gd name="T11" fmla="*/ 128 h 412"/>
                  <a:gd name="T12" fmla="*/ 182 w 186"/>
                  <a:gd name="T13" fmla="*/ 165 h 412"/>
                  <a:gd name="T14" fmla="*/ 178 w 186"/>
                  <a:gd name="T15" fmla="*/ 195 h 412"/>
                  <a:gd name="T16" fmla="*/ 172 w 186"/>
                  <a:gd name="T17" fmla="*/ 230 h 412"/>
                  <a:gd name="T18" fmla="*/ 163 w 186"/>
                  <a:gd name="T19" fmla="*/ 260 h 412"/>
                  <a:gd name="T20" fmla="*/ 154 w 186"/>
                  <a:gd name="T21" fmla="*/ 288 h 412"/>
                  <a:gd name="T22" fmla="*/ 141 w 186"/>
                  <a:gd name="T23" fmla="*/ 312 h 412"/>
                  <a:gd name="T24" fmla="*/ 125 w 186"/>
                  <a:gd name="T25" fmla="*/ 335 h 412"/>
                  <a:gd name="T26" fmla="*/ 108 w 186"/>
                  <a:gd name="T27" fmla="*/ 353 h 412"/>
                  <a:gd name="T28" fmla="*/ 90 w 186"/>
                  <a:gd name="T29" fmla="*/ 367 h 412"/>
                  <a:gd name="T30" fmla="*/ 109 w 186"/>
                  <a:gd name="T31" fmla="*/ 411 h 412"/>
                  <a:gd name="T32" fmla="*/ 92 w 186"/>
                  <a:gd name="T33" fmla="*/ 404 h 412"/>
                  <a:gd name="T34" fmla="*/ 74 w 186"/>
                  <a:gd name="T35" fmla="*/ 401 h 412"/>
                  <a:gd name="T36" fmla="*/ 56 w 186"/>
                  <a:gd name="T37" fmla="*/ 399 h 412"/>
                  <a:gd name="T38" fmla="*/ 38 w 186"/>
                  <a:gd name="T39" fmla="*/ 399 h 412"/>
                  <a:gd name="T40" fmla="*/ 16 w 186"/>
                  <a:gd name="T41" fmla="*/ 402 h 412"/>
                  <a:gd name="T42" fmla="*/ 0 w 186"/>
                  <a:gd name="T43" fmla="*/ 405 h 412"/>
                  <a:gd name="T44" fmla="*/ 9 w 186"/>
                  <a:gd name="T45" fmla="*/ 388 h 412"/>
                  <a:gd name="T46" fmla="*/ 16 w 186"/>
                  <a:gd name="T47" fmla="*/ 367 h 412"/>
                  <a:gd name="T48" fmla="*/ 18 w 186"/>
                  <a:gd name="T49" fmla="*/ 354 h 412"/>
                  <a:gd name="T50" fmla="*/ 22 w 186"/>
                  <a:gd name="T51" fmla="*/ 335 h 412"/>
                  <a:gd name="T52" fmla="*/ 21 w 186"/>
                  <a:gd name="T53" fmla="*/ 317 h 412"/>
                  <a:gd name="T54" fmla="*/ 18 w 186"/>
                  <a:gd name="T55" fmla="*/ 292 h 412"/>
                  <a:gd name="T56" fmla="*/ 59 w 186"/>
                  <a:gd name="T57" fmla="*/ 326 h 412"/>
                  <a:gd name="T58" fmla="*/ 81 w 186"/>
                  <a:gd name="T59" fmla="*/ 304 h 412"/>
                  <a:gd name="T60" fmla="*/ 98 w 186"/>
                  <a:gd name="T61" fmla="*/ 282 h 412"/>
                  <a:gd name="T62" fmla="*/ 114 w 186"/>
                  <a:gd name="T63" fmla="*/ 262 h 412"/>
                  <a:gd name="T64" fmla="*/ 128 w 186"/>
                  <a:gd name="T65" fmla="*/ 237 h 412"/>
                  <a:gd name="T66" fmla="*/ 138 w 186"/>
                  <a:gd name="T67" fmla="*/ 211 h 412"/>
                  <a:gd name="T68" fmla="*/ 147 w 186"/>
                  <a:gd name="T69" fmla="*/ 186 h 412"/>
                  <a:gd name="T70" fmla="*/ 155 w 186"/>
                  <a:gd name="T71" fmla="*/ 156 h 412"/>
                  <a:gd name="T72" fmla="*/ 160 w 186"/>
                  <a:gd name="T73" fmla="*/ 127 h 412"/>
                  <a:gd name="T74" fmla="*/ 164 w 186"/>
                  <a:gd name="T75" fmla="*/ 92 h 412"/>
                  <a:gd name="T76" fmla="*/ 165 w 186"/>
                  <a:gd name="T77" fmla="*/ 65 h 412"/>
                  <a:gd name="T78" fmla="*/ 164 w 186"/>
                  <a:gd name="T79" fmla="*/ 44 h 412"/>
                  <a:gd name="T80" fmla="*/ 161 w 186"/>
                  <a:gd name="T81" fmla="*/ 27 h 4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6" h="412">
                    <a:moveTo>
                      <a:pt x="152" y="0"/>
                    </a:moveTo>
                    <a:lnTo>
                      <a:pt x="165" y="19"/>
                    </a:lnTo>
                    <a:lnTo>
                      <a:pt x="169" y="28"/>
                    </a:lnTo>
                    <a:lnTo>
                      <a:pt x="172" y="38"/>
                    </a:lnTo>
                    <a:lnTo>
                      <a:pt x="175" y="47"/>
                    </a:lnTo>
                    <a:lnTo>
                      <a:pt x="177" y="58"/>
                    </a:lnTo>
                    <a:lnTo>
                      <a:pt x="180" y="68"/>
                    </a:lnTo>
                    <a:lnTo>
                      <a:pt x="182" y="81"/>
                    </a:lnTo>
                    <a:lnTo>
                      <a:pt x="183" y="91"/>
                    </a:lnTo>
                    <a:lnTo>
                      <a:pt x="184" y="101"/>
                    </a:lnTo>
                    <a:lnTo>
                      <a:pt x="185" y="115"/>
                    </a:lnTo>
                    <a:lnTo>
                      <a:pt x="184" y="128"/>
                    </a:lnTo>
                    <a:lnTo>
                      <a:pt x="184" y="144"/>
                    </a:lnTo>
                    <a:lnTo>
                      <a:pt x="182" y="165"/>
                    </a:lnTo>
                    <a:lnTo>
                      <a:pt x="181" y="182"/>
                    </a:lnTo>
                    <a:lnTo>
                      <a:pt x="178" y="195"/>
                    </a:lnTo>
                    <a:lnTo>
                      <a:pt x="175" y="215"/>
                    </a:lnTo>
                    <a:lnTo>
                      <a:pt x="172" y="230"/>
                    </a:lnTo>
                    <a:lnTo>
                      <a:pt x="168" y="244"/>
                    </a:lnTo>
                    <a:lnTo>
                      <a:pt x="163" y="260"/>
                    </a:lnTo>
                    <a:lnTo>
                      <a:pt x="158" y="274"/>
                    </a:lnTo>
                    <a:lnTo>
                      <a:pt x="154" y="288"/>
                    </a:lnTo>
                    <a:lnTo>
                      <a:pt x="147" y="300"/>
                    </a:lnTo>
                    <a:lnTo>
                      <a:pt x="141" y="312"/>
                    </a:lnTo>
                    <a:lnTo>
                      <a:pt x="134" y="323"/>
                    </a:lnTo>
                    <a:lnTo>
                      <a:pt x="125" y="335"/>
                    </a:lnTo>
                    <a:lnTo>
                      <a:pt x="116" y="345"/>
                    </a:lnTo>
                    <a:lnTo>
                      <a:pt x="108" y="353"/>
                    </a:lnTo>
                    <a:lnTo>
                      <a:pt x="97" y="361"/>
                    </a:lnTo>
                    <a:lnTo>
                      <a:pt x="90" y="367"/>
                    </a:lnTo>
                    <a:lnTo>
                      <a:pt x="80" y="375"/>
                    </a:lnTo>
                    <a:lnTo>
                      <a:pt x="109" y="411"/>
                    </a:lnTo>
                    <a:lnTo>
                      <a:pt x="99" y="407"/>
                    </a:lnTo>
                    <a:lnTo>
                      <a:pt x="92" y="404"/>
                    </a:lnTo>
                    <a:lnTo>
                      <a:pt x="83" y="403"/>
                    </a:lnTo>
                    <a:lnTo>
                      <a:pt x="74" y="401"/>
                    </a:lnTo>
                    <a:lnTo>
                      <a:pt x="64" y="400"/>
                    </a:lnTo>
                    <a:lnTo>
                      <a:pt x="56" y="399"/>
                    </a:lnTo>
                    <a:lnTo>
                      <a:pt x="46" y="399"/>
                    </a:lnTo>
                    <a:lnTo>
                      <a:pt x="38" y="399"/>
                    </a:lnTo>
                    <a:lnTo>
                      <a:pt x="26" y="401"/>
                    </a:lnTo>
                    <a:lnTo>
                      <a:pt x="16" y="402"/>
                    </a:lnTo>
                    <a:lnTo>
                      <a:pt x="9" y="404"/>
                    </a:lnTo>
                    <a:lnTo>
                      <a:pt x="0" y="405"/>
                    </a:lnTo>
                    <a:lnTo>
                      <a:pt x="4" y="397"/>
                    </a:lnTo>
                    <a:lnTo>
                      <a:pt x="9" y="388"/>
                    </a:lnTo>
                    <a:lnTo>
                      <a:pt x="13" y="377"/>
                    </a:lnTo>
                    <a:lnTo>
                      <a:pt x="16" y="367"/>
                    </a:lnTo>
                    <a:lnTo>
                      <a:pt x="17" y="360"/>
                    </a:lnTo>
                    <a:lnTo>
                      <a:pt x="18" y="354"/>
                    </a:lnTo>
                    <a:lnTo>
                      <a:pt x="21" y="344"/>
                    </a:lnTo>
                    <a:lnTo>
                      <a:pt x="22" y="335"/>
                    </a:lnTo>
                    <a:lnTo>
                      <a:pt x="22" y="327"/>
                    </a:lnTo>
                    <a:lnTo>
                      <a:pt x="21" y="317"/>
                    </a:lnTo>
                    <a:lnTo>
                      <a:pt x="21" y="307"/>
                    </a:lnTo>
                    <a:lnTo>
                      <a:pt x="18" y="292"/>
                    </a:lnTo>
                    <a:lnTo>
                      <a:pt x="50" y="335"/>
                    </a:lnTo>
                    <a:lnTo>
                      <a:pt x="59" y="326"/>
                    </a:lnTo>
                    <a:lnTo>
                      <a:pt x="71" y="314"/>
                    </a:lnTo>
                    <a:lnTo>
                      <a:pt x="81" y="304"/>
                    </a:lnTo>
                    <a:lnTo>
                      <a:pt x="93" y="291"/>
                    </a:lnTo>
                    <a:lnTo>
                      <a:pt x="98" y="282"/>
                    </a:lnTo>
                    <a:lnTo>
                      <a:pt x="105" y="274"/>
                    </a:lnTo>
                    <a:lnTo>
                      <a:pt x="114" y="262"/>
                    </a:lnTo>
                    <a:lnTo>
                      <a:pt x="121" y="250"/>
                    </a:lnTo>
                    <a:lnTo>
                      <a:pt x="128" y="237"/>
                    </a:lnTo>
                    <a:lnTo>
                      <a:pt x="133" y="224"/>
                    </a:lnTo>
                    <a:lnTo>
                      <a:pt x="138" y="211"/>
                    </a:lnTo>
                    <a:lnTo>
                      <a:pt x="144" y="197"/>
                    </a:lnTo>
                    <a:lnTo>
                      <a:pt x="147" y="186"/>
                    </a:lnTo>
                    <a:lnTo>
                      <a:pt x="151" y="171"/>
                    </a:lnTo>
                    <a:lnTo>
                      <a:pt x="155" y="156"/>
                    </a:lnTo>
                    <a:lnTo>
                      <a:pt x="157" y="142"/>
                    </a:lnTo>
                    <a:lnTo>
                      <a:pt x="160" y="127"/>
                    </a:lnTo>
                    <a:lnTo>
                      <a:pt x="162" y="109"/>
                    </a:lnTo>
                    <a:lnTo>
                      <a:pt x="164" y="92"/>
                    </a:lnTo>
                    <a:lnTo>
                      <a:pt x="164" y="76"/>
                    </a:lnTo>
                    <a:lnTo>
                      <a:pt x="165" y="65"/>
                    </a:lnTo>
                    <a:lnTo>
                      <a:pt x="165" y="53"/>
                    </a:lnTo>
                    <a:lnTo>
                      <a:pt x="164" y="44"/>
                    </a:lnTo>
                    <a:lnTo>
                      <a:pt x="163" y="35"/>
                    </a:lnTo>
                    <a:lnTo>
                      <a:pt x="161" y="27"/>
                    </a:lnTo>
                    <a:lnTo>
                      <a:pt x="152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301" name="Rectangle 57">
              <a:extLst>
                <a:ext uri="{FF2B5EF4-FFF2-40B4-BE49-F238E27FC236}">
                  <a16:creationId xmlns:a16="http://schemas.microsoft.com/office/drawing/2014/main" id="{98D2F1B4-560C-4214-8D91-9819CEC4A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3648"/>
              <a:ext cx="1508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Escalation factors (saboteur)</a:t>
              </a:r>
            </a:p>
          </p:txBody>
        </p:sp>
        <p:sp>
          <p:nvSpPr>
            <p:cNvPr id="96302" name="Rectangle 58">
              <a:extLst>
                <a:ext uri="{FF2B5EF4-FFF2-40B4-BE49-F238E27FC236}">
                  <a16:creationId xmlns:a16="http://schemas.microsoft.com/office/drawing/2014/main" id="{1DFD44B1-5899-4955-BE88-774840DB0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3164"/>
              <a:ext cx="1312" cy="37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Multiple supplier non standard fittings</a:t>
              </a:r>
            </a:p>
          </p:txBody>
        </p:sp>
        <p:sp>
          <p:nvSpPr>
            <p:cNvPr id="96303" name="Line 59">
              <a:extLst>
                <a:ext uri="{FF2B5EF4-FFF2-40B4-BE49-F238E27FC236}">
                  <a16:creationId xmlns:a16="http://schemas.microsoft.com/office/drawing/2014/main" id="{0D36BA1D-F364-4847-ADB6-5FB51CBD7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7" y="2880"/>
              <a:ext cx="26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4" name="Rectangle 60">
              <a:extLst>
                <a:ext uri="{FF2B5EF4-FFF2-40B4-BE49-F238E27FC236}">
                  <a16:creationId xmlns:a16="http://schemas.microsoft.com/office/drawing/2014/main" id="{8EAC6034-DCBB-46A2-AA28-EA9EE2800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301"/>
              <a:ext cx="94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latin typeface="Arial" panose="020B0604020202020204" pitchFamily="34" charset="0"/>
                </a:rPr>
                <a:t>Top Event</a:t>
              </a:r>
            </a:p>
          </p:txBody>
        </p:sp>
        <p:sp>
          <p:nvSpPr>
            <p:cNvPr id="96305" name="Oval 61">
              <a:extLst>
                <a:ext uri="{FF2B5EF4-FFF2-40B4-BE49-F238E27FC236}">
                  <a16:creationId xmlns:a16="http://schemas.microsoft.com/office/drawing/2014/main" id="{C5D3F921-2EA0-4055-9C5A-4293108B5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259"/>
              <a:ext cx="1612" cy="628"/>
            </a:xfrm>
            <a:prstGeom prst="ellipse">
              <a:avLst/>
            </a:prstGeom>
            <a:solidFill>
              <a:srgbClr val="FF9999"/>
            </a:solidFill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Loss of containment</a:t>
              </a:r>
            </a:p>
          </p:txBody>
        </p:sp>
        <p:sp>
          <p:nvSpPr>
            <p:cNvPr id="96306" name="AutoShape 62">
              <a:extLst>
                <a:ext uri="{FF2B5EF4-FFF2-40B4-BE49-F238E27FC236}">
                  <a16:creationId xmlns:a16="http://schemas.microsoft.com/office/drawing/2014/main" id="{A287D664-500E-4A58-AA0F-FDB9CFD09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012"/>
              <a:ext cx="200" cy="856"/>
            </a:xfrm>
            <a:prstGeom prst="downArrow">
              <a:avLst>
                <a:gd name="adj1" fmla="val 50000"/>
                <a:gd name="adj2" fmla="val 9465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96307" name="Group 65">
              <a:extLst>
                <a:ext uri="{FF2B5EF4-FFF2-40B4-BE49-F238E27FC236}">
                  <a16:creationId xmlns:a16="http://schemas.microsoft.com/office/drawing/2014/main" id="{CCFF9DC8-96EF-45F7-A376-1AF07D6A3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2" y="2223"/>
              <a:ext cx="819" cy="472"/>
              <a:chOff x="3692" y="2223"/>
              <a:chExt cx="819" cy="472"/>
            </a:xfrm>
          </p:grpSpPr>
          <p:sp>
            <p:nvSpPr>
              <p:cNvPr id="96324" name="AutoShape 63">
                <a:extLst>
                  <a:ext uri="{FF2B5EF4-FFF2-40B4-BE49-F238E27FC236}">
                    <a16:creationId xmlns:a16="http://schemas.microsoft.com/office/drawing/2014/main" id="{E11C7A6F-52D2-42BD-82EE-D0020A3D2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" y="2223"/>
                <a:ext cx="780" cy="470"/>
              </a:xfrm>
              <a:prstGeom prst="roundRect">
                <a:avLst>
                  <a:gd name="adj" fmla="val 12486"/>
                </a:avLst>
              </a:prstGeom>
              <a:solidFill>
                <a:srgbClr val="FF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96325" name="Rectangle 64">
                <a:extLst>
                  <a:ext uri="{FF2B5EF4-FFF2-40B4-BE49-F238E27FC236}">
                    <a16:creationId xmlns:a16="http://schemas.microsoft.com/office/drawing/2014/main" id="{14BAD833-7195-4CA7-816D-AE65CC5CA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" y="2229"/>
                <a:ext cx="819" cy="466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Recovery</a:t>
                </a:r>
                <a:endParaRPr lang="en-US" altLang="en-US" sz="140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Preparedness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Measures</a:t>
                </a:r>
              </a:p>
            </p:txBody>
          </p:sp>
        </p:grpSp>
        <p:grpSp>
          <p:nvGrpSpPr>
            <p:cNvPr id="96308" name="Group 68">
              <a:extLst>
                <a:ext uri="{FF2B5EF4-FFF2-40B4-BE49-F238E27FC236}">
                  <a16:creationId xmlns:a16="http://schemas.microsoft.com/office/drawing/2014/main" id="{DF8E6FD6-A0E5-426C-9356-D1E9B4947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4" y="1652"/>
              <a:ext cx="200" cy="412"/>
              <a:chOff x="3544" y="1652"/>
              <a:chExt cx="200" cy="412"/>
            </a:xfrm>
          </p:grpSpPr>
          <p:sp>
            <p:nvSpPr>
              <p:cNvPr id="96322" name="Freeform 66">
                <a:extLst>
                  <a:ext uri="{FF2B5EF4-FFF2-40B4-BE49-F238E27FC236}">
                    <a16:creationId xmlns:a16="http://schemas.microsoft.com/office/drawing/2014/main" id="{25A28E5F-0D46-4314-AF66-0836962CF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652"/>
                <a:ext cx="192" cy="412"/>
              </a:xfrm>
              <a:custGeom>
                <a:avLst/>
                <a:gdLst>
                  <a:gd name="T0" fmla="*/ 25 w 192"/>
                  <a:gd name="T1" fmla="*/ 1 h 412"/>
                  <a:gd name="T2" fmla="*/ 12 w 192"/>
                  <a:gd name="T3" fmla="*/ 29 h 412"/>
                  <a:gd name="T4" fmla="*/ 6 w 192"/>
                  <a:gd name="T5" fmla="*/ 48 h 412"/>
                  <a:gd name="T6" fmla="*/ 2 w 192"/>
                  <a:gd name="T7" fmla="*/ 69 h 412"/>
                  <a:gd name="T8" fmla="*/ 0 w 192"/>
                  <a:gd name="T9" fmla="*/ 92 h 412"/>
                  <a:gd name="T10" fmla="*/ 0 w 192"/>
                  <a:gd name="T11" fmla="*/ 116 h 412"/>
                  <a:gd name="T12" fmla="*/ 0 w 192"/>
                  <a:gd name="T13" fmla="*/ 145 h 412"/>
                  <a:gd name="T14" fmla="*/ 3 w 192"/>
                  <a:gd name="T15" fmla="*/ 183 h 412"/>
                  <a:gd name="T16" fmla="*/ 9 w 192"/>
                  <a:gd name="T17" fmla="*/ 216 h 412"/>
                  <a:gd name="T18" fmla="*/ 16 w 192"/>
                  <a:gd name="T19" fmla="*/ 245 h 412"/>
                  <a:gd name="T20" fmla="*/ 26 w 192"/>
                  <a:gd name="T21" fmla="*/ 275 h 412"/>
                  <a:gd name="T22" fmla="*/ 37 w 192"/>
                  <a:gd name="T23" fmla="*/ 301 h 412"/>
                  <a:gd name="T24" fmla="*/ 52 w 192"/>
                  <a:gd name="T25" fmla="*/ 324 h 412"/>
                  <a:gd name="T26" fmla="*/ 70 w 192"/>
                  <a:gd name="T27" fmla="*/ 346 h 412"/>
                  <a:gd name="T28" fmla="*/ 88 w 192"/>
                  <a:gd name="T29" fmla="*/ 362 h 412"/>
                  <a:gd name="T30" fmla="*/ 101 w 192"/>
                  <a:gd name="T31" fmla="*/ 370 h 412"/>
                  <a:gd name="T32" fmla="*/ 77 w 192"/>
                  <a:gd name="T33" fmla="*/ 411 h 412"/>
                  <a:gd name="T34" fmla="*/ 95 w 192"/>
                  <a:gd name="T35" fmla="*/ 405 h 412"/>
                  <a:gd name="T36" fmla="*/ 113 w 192"/>
                  <a:gd name="T37" fmla="*/ 402 h 412"/>
                  <a:gd name="T38" fmla="*/ 132 w 192"/>
                  <a:gd name="T39" fmla="*/ 400 h 412"/>
                  <a:gd name="T40" fmla="*/ 151 w 192"/>
                  <a:gd name="T41" fmla="*/ 400 h 412"/>
                  <a:gd name="T42" fmla="*/ 177 w 192"/>
                  <a:gd name="T43" fmla="*/ 406 h 412"/>
                  <a:gd name="T44" fmla="*/ 187 w 192"/>
                  <a:gd name="T45" fmla="*/ 398 h 412"/>
                  <a:gd name="T46" fmla="*/ 177 w 192"/>
                  <a:gd name="T47" fmla="*/ 378 h 412"/>
                  <a:gd name="T48" fmla="*/ 173 w 192"/>
                  <a:gd name="T49" fmla="*/ 361 h 412"/>
                  <a:gd name="T50" fmla="*/ 169 w 192"/>
                  <a:gd name="T51" fmla="*/ 345 h 412"/>
                  <a:gd name="T52" fmla="*/ 168 w 192"/>
                  <a:gd name="T53" fmla="*/ 328 h 412"/>
                  <a:gd name="T54" fmla="*/ 169 w 192"/>
                  <a:gd name="T55" fmla="*/ 308 h 412"/>
                  <a:gd name="T56" fmla="*/ 159 w 192"/>
                  <a:gd name="T57" fmla="*/ 293 h 412"/>
                  <a:gd name="T58" fmla="*/ 128 w 192"/>
                  <a:gd name="T59" fmla="*/ 327 h 412"/>
                  <a:gd name="T60" fmla="*/ 107 w 192"/>
                  <a:gd name="T61" fmla="*/ 305 h 412"/>
                  <a:gd name="T62" fmla="*/ 87 w 192"/>
                  <a:gd name="T63" fmla="*/ 283 h 412"/>
                  <a:gd name="T64" fmla="*/ 72 w 192"/>
                  <a:gd name="T65" fmla="*/ 263 h 412"/>
                  <a:gd name="T66" fmla="*/ 57 w 192"/>
                  <a:gd name="T67" fmla="*/ 238 h 412"/>
                  <a:gd name="T68" fmla="*/ 46 w 192"/>
                  <a:gd name="T69" fmla="*/ 212 h 412"/>
                  <a:gd name="T70" fmla="*/ 37 w 192"/>
                  <a:gd name="T71" fmla="*/ 187 h 412"/>
                  <a:gd name="T72" fmla="*/ 30 w 192"/>
                  <a:gd name="T73" fmla="*/ 157 h 412"/>
                  <a:gd name="T74" fmla="*/ 25 w 192"/>
                  <a:gd name="T75" fmla="*/ 128 h 412"/>
                  <a:gd name="T76" fmla="*/ 19 w 192"/>
                  <a:gd name="T77" fmla="*/ 93 h 412"/>
                  <a:gd name="T78" fmla="*/ 18 w 192"/>
                  <a:gd name="T79" fmla="*/ 66 h 412"/>
                  <a:gd name="T80" fmla="*/ 19 w 192"/>
                  <a:gd name="T81" fmla="*/ 45 h 412"/>
                  <a:gd name="T82" fmla="*/ 24 w 192"/>
                  <a:gd name="T83" fmla="*/ 28 h 4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2" h="412">
                    <a:moveTo>
                      <a:pt x="31" y="0"/>
                    </a:moveTo>
                    <a:lnTo>
                      <a:pt x="25" y="1"/>
                    </a:lnTo>
                    <a:lnTo>
                      <a:pt x="16" y="18"/>
                    </a:lnTo>
                    <a:lnTo>
                      <a:pt x="12" y="29"/>
                    </a:lnTo>
                    <a:lnTo>
                      <a:pt x="9" y="39"/>
                    </a:lnTo>
                    <a:lnTo>
                      <a:pt x="6" y="48"/>
                    </a:lnTo>
                    <a:lnTo>
                      <a:pt x="4" y="59"/>
                    </a:lnTo>
                    <a:lnTo>
                      <a:pt x="2" y="69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0" y="102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45"/>
                    </a:lnTo>
                    <a:lnTo>
                      <a:pt x="1" y="166"/>
                    </a:lnTo>
                    <a:lnTo>
                      <a:pt x="3" y="183"/>
                    </a:lnTo>
                    <a:lnTo>
                      <a:pt x="5" y="196"/>
                    </a:lnTo>
                    <a:lnTo>
                      <a:pt x="9" y="216"/>
                    </a:lnTo>
                    <a:lnTo>
                      <a:pt x="12" y="231"/>
                    </a:lnTo>
                    <a:lnTo>
                      <a:pt x="16" y="245"/>
                    </a:lnTo>
                    <a:lnTo>
                      <a:pt x="20" y="261"/>
                    </a:lnTo>
                    <a:lnTo>
                      <a:pt x="26" y="275"/>
                    </a:lnTo>
                    <a:lnTo>
                      <a:pt x="31" y="289"/>
                    </a:lnTo>
                    <a:lnTo>
                      <a:pt x="37" y="301"/>
                    </a:lnTo>
                    <a:lnTo>
                      <a:pt x="44" y="313"/>
                    </a:lnTo>
                    <a:lnTo>
                      <a:pt x="52" y="324"/>
                    </a:lnTo>
                    <a:lnTo>
                      <a:pt x="59" y="336"/>
                    </a:lnTo>
                    <a:lnTo>
                      <a:pt x="70" y="346"/>
                    </a:lnTo>
                    <a:lnTo>
                      <a:pt x="79" y="354"/>
                    </a:lnTo>
                    <a:lnTo>
                      <a:pt x="88" y="362"/>
                    </a:lnTo>
                    <a:lnTo>
                      <a:pt x="97" y="368"/>
                    </a:lnTo>
                    <a:lnTo>
                      <a:pt x="101" y="370"/>
                    </a:lnTo>
                    <a:lnTo>
                      <a:pt x="68" y="411"/>
                    </a:lnTo>
                    <a:lnTo>
                      <a:pt x="77" y="411"/>
                    </a:lnTo>
                    <a:lnTo>
                      <a:pt x="86" y="408"/>
                    </a:lnTo>
                    <a:lnTo>
                      <a:pt x="95" y="405"/>
                    </a:lnTo>
                    <a:lnTo>
                      <a:pt x="104" y="404"/>
                    </a:lnTo>
                    <a:lnTo>
                      <a:pt x="113" y="402"/>
                    </a:lnTo>
                    <a:lnTo>
                      <a:pt x="124" y="401"/>
                    </a:lnTo>
                    <a:lnTo>
                      <a:pt x="132" y="400"/>
                    </a:lnTo>
                    <a:lnTo>
                      <a:pt x="142" y="400"/>
                    </a:lnTo>
                    <a:lnTo>
                      <a:pt x="151" y="400"/>
                    </a:lnTo>
                    <a:lnTo>
                      <a:pt x="164" y="402"/>
                    </a:lnTo>
                    <a:lnTo>
                      <a:pt x="177" y="406"/>
                    </a:lnTo>
                    <a:lnTo>
                      <a:pt x="191" y="407"/>
                    </a:lnTo>
                    <a:lnTo>
                      <a:pt x="187" y="398"/>
                    </a:lnTo>
                    <a:lnTo>
                      <a:pt x="182" y="389"/>
                    </a:lnTo>
                    <a:lnTo>
                      <a:pt x="177" y="378"/>
                    </a:lnTo>
                    <a:lnTo>
                      <a:pt x="174" y="368"/>
                    </a:lnTo>
                    <a:lnTo>
                      <a:pt x="173" y="361"/>
                    </a:lnTo>
                    <a:lnTo>
                      <a:pt x="172" y="355"/>
                    </a:lnTo>
                    <a:lnTo>
                      <a:pt x="169" y="345"/>
                    </a:lnTo>
                    <a:lnTo>
                      <a:pt x="168" y="336"/>
                    </a:lnTo>
                    <a:lnTo>
                      <a:pt x="168" y="328"/>
                    </a:lnTo>
                    <a:lnTo>
                      <a:pt x="169" y="318"/>
                    </a:lnTo>
                    <a:lnTo>
                      <a:pt x="169" y="308"/>
                    </a:lnTo>
                    <a:lnTo>
                      <a:pt x="172" y="293"/>
                    </a:lnTo>
                    <a:lnTo>
                      <a:pt x="159" y="293"/>
                    </a:lnTo>
                    <a:lnTo>
                      <a:pt x="133" y="329"/>
                    </a:lnTo>
                    <a:lnTo>
                      <a:pt x="128" y="327"/>
                    </a:lnTo>
                    <a:lnTo>
                      <a:pt x="116" y="315"/>
                    </a:lnTo>
                    <a:lnTo>
                      <a:pt x="107" y="305"/>
                    </a:lnTo>
                    <a:lnTo>
                      <a:pt x="94" y="292"/>
                    </a:lnTo>
                    <a:lnTo>
                      <a:pt x="87" y="283"/>
                    </a:lnTo>
                    <a:lnTo>
                      <a:pt x="81" y="275"/>
                    </a:lnTo>
                    <a:lnTo>
                      <a:pt x="72" y="263"/>
                    </a:lnTo>
                    <a:lnTo>
                      <a:pt x="65" y="251"/>
                    </a:lnTo>
                    <a:lnTo>
                      <a:pt x="57" y="238"/>
                    </a:lnTo>
                    <a:lnTo>
                      <a:pt x="52" y="225"/>
                    </a:lnTo>
                    <a:lnTo>
                      <a:pt x="46" y="212"/>
                    </a:lnTo>
                    <a:lnTo>
                      <a:pt x="40" y="198"/>
                    </a:lnTo>
                    <a:lnTo>
                      <a:pt x="37" y="187"/>
                    </a:lnTo>
                    <a:lnTo>
                      <a:pt x="33" y="172"/>
                    </a:lnTo>
                    <a:lnTo>
                      <a:pt x="30" y="157"/>
                    </a:lnTo>
                    <a:lnTo>
                      <a:pt x="27" y="143"/>
                    </a:lnTo>
                    <a:lnTo>
                      <a:pt x="25" y="128"/>
                    </a:lnTo>
                    <a:lnTo>
                      <a:pt x="22" y="110"/>
                    </a:lnTo>
                    <a:lnTo>
                      <a:pt x="19" y="93"/>
                    </a:lnTo>
                    <a:lnTo>
                      <a:pt x="19" y="77"/>
                    </a:lnTo>
                    <a:lnTo>
                      <a:pt x="18" y="66"/>
                    </a:lnTo>
                    <a:lnTo>
                      <a:pt x="18" y="54"/>
                    </a:lnTo>
                    <a:lnTo>
                      <a:pt x="19" y="45"/>
                    </a:lnTo>
                    <a:lnTo>
                      <a:pt x="22" y="36"/>
                    </a:lnTo>
                    <a:lnTo>
                      <a:pt x="24" y="28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3" name="Freeform 67">
                <a:extLst>
                  <a:ext uri="{FF2B5EF4-FFF2-40B4-BE49-F238E27FC236}">
                    <a16:creationId xmlns:a16="http://schemas.microsoft.com/office/drawing/2014/main" id="{C6AF4F08-AFA2-47E8-9E5E-8247CF7C4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1652"/>
                <a:ext cx="186" cy="412"/>
              </a:xfrm>
              <a:custGeom>
                <a:avLst/>
                <a:gdLst>
                  <a:gd name="T0" fmla="*/ 18 w 186"/>
                  <a:gd name="T1" fmla="*/ 20 h 412"/>
                  <a:gd name="T2" fmla="*/ 12 w 186"/>
                  <a:gd name="T3" fmla="*/ 39 h 412"/>
                  <a:gd name="T4" fmla="*/ 6 w 186"/>
                  <a:gd name="T5" fmla="*/ 59 h 412"/>
                  <a:gd name="T6" fmla="*/ 3 w 186"/>
                  <a:gd name="T7" fmla="*/ 82 h 412"/>
                  <a:gd name="T8" fmla="*/ 1 w 186"/>
                  <a:gd name="T9" fmla="*/ 102 h 412"/>
                  <a:gd name="T10" fmla="*/ 1 w 186"/>
                  <a:gd name="T11" fmla="*/ 129 h 412"/>
                  <a:gd name="T12" fmla="*/ 2 w 186"/>
                  <a:gd name="T13" fmla="*/ 166 h 412"/>
                  <a:gd name="T14" fmla="*/ 6 w 186"/>
                  <a:gd name="T15" fmla="*/ 196 h 412"/>
                  <a:gd name="T16" fmla="*/ 12 w 186"/>
                  <a:gd name="T17" fmla="*/ 231 h 412"/>
                  <a:gd name="T18" fmla="*/ 21 w 186"/>
                  <a:gd name="T19" fmla="*/ 261 h 412"/>
                  <a:gd name="T20" fmla="*/ 31 w 186"/>
                  <a:gd name="T21" fmla="*/ 289 h 412"/>
                  <a:gd name="T22" fmla="*/ 43 w 186"/>
                  <a:gd name="T23" fmla="*/ 313 h 412"/>
                  <a:gd name="T24" fmla="*/ 58 w 186"/>
                  <a:gd name="T25" fmla="*/ 336 h 412"/>
                  <a:gd name="T26" fmla="*/ 77 w 186"/>
                  <a:gd name="T27" fmla="*/ 354 h 412"/>
                  <a:gd name="T28" fmla="*/ 94 w 186"/>
                  <a:gd name="T29" fmla="*/ 368 h 412"/>
                  <a:gd name="T30" fmla="*/ 75 w 186"/>
                  <a:gd name="T31" fmla="*/ 411 h 412"/>
                  <a:gd name="T32" fmla="*/ 92 w 186"/>
                  <a:gd name="T33" fmla="*/ 405 h 412"/>
                  <a:gd name="T34" fmla="*/ 110 w 186"/>
                  <a:gd name="T35" fmla="*/ 402 h 412"/>
                  <a:gd name="T36" fmla="*/ 128 w 186"/>
                  <a:gd name="T37" fmla="*/ 400 h 412"/>
                  <a:gd name="T38" fmla="*/ 146 w 186"/>
                  <a:gd name="T39" fmla="*/ 400 h 412"/>
                  <a:gd name="T40" fmla="*/ 168 w 186"/>
                  <a:gd name="T41" fmla="*/ 403 h 412"/>
                  <a:gd name="T42" fmla="*/ 185 w 186"/>
                  <a:gd name="T43" fmla="*/ 406 h 412"/>
                  <a:gd name="T44" fmla="*/ 175 w 186"/>
                  <a:gd name="T45" fmla="*/ 389 h 412"/>
                  <a:gd name="T46" fmla="*/ 168 w 186"/>
                  <a:gd name="T47" fmla="*/ 368 h 412"/>
                  <a:gd name="T48" fmla="*/ 164 w 186"/>
                  <a:gd name="T49" fmla="*/ 355 h 412"/>
                  <a:gd name="T50" fmla="*/ 162 w 186"/>
                  <a:gd name="T51" fmla="*/ 336 h 412"/>
                  <a:gd name="T52" fmla="*/ 162 w 186"/>
                  <a:gd name="T53" fmla="*/ 318 h 412"/>
                  <a:gd name="T54" fmla="*/ 165 w 186"/>
                  <a:gd name="T55" fmla="*/ 293 h 412"/>
                  <a:gd name="T56" fmla="*/ 124 w 186"/>
                  <a:gd name="T57" fmla="*/ 327 h 412"/>
                  <a:gd name="T58" fmla="*/ 103 w 186"/>
                  <a:gd name="T59" fmla="*/ 305 h 412"/>
                  <a:gd name="T60" fmla="*/ 85 w 186"/>
                  <a:gd name="T61" fmla="*/ 283 h 412"/>
                  <a:gd name="T62" fmla="*/ 70 w 186"/>
                  <a:gd name="T63" fmla="*/ 263 h 412"/>
                  <a:gd name="T64" fmla="*/ 56 w 186"/>
                  <a:gd name="T65" fmla="*/ 238 h 412"/>
                  <a:gd name="T66" fmla="*/ 45 w 186"/>
                  <a:gd name="T67" fmla="*/ 212 h 412"/>
                  <a:gd name="T68" fmla="*/ 37 w 186"/>
                  <a:gd name="T69" fmla="*/ 187 h 412"/>
                  <a:gd name="T70" fmla="*/ 30 w 186"/>
                  <a:gd name="T71" fmla="*/ 157 h 412"/>
                  <a:gd name="T72" fmla="*/ 25 w 186"/>
                  <a:gd name="T73" fmla="*/ 128 h 412"/>
                  <a:gd name="T74" fmla="*/ 19 w 186"/>
                  <a:gd name="T75" fmla="*/ 93 h 412"/>
                  <a:gd name="T76" fmla="*/ 18 w 186"/>
                  <a:gd name="T77" fmla="*/ 66 h 412"/>
                  <a:gd name="T78" fmla="*/ 21 w 186"/>
                  <a:gd name="T79" fmla="*/ 45 h 412"/>
                  <a:gd name="T80" fmla="*/ 24 w 186"/>
                  <a:gd name="T81" fmla="*/ 28 h 4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6" h="412">
                    <a:moveTo>
                      <a:pt x="31" y="0"/>
                    </a:moveTo>
                    <a:lnTo>
                      <a:pt x="18" y="20"/>
                    </a:lnTo>
                    <a:lnTo>
                      <a:pt x="15" y="29"/>
                    </a:lnTo>
                    <a:lnTo>
                      <a:pt x="12" y="39"/>
                    </a:lnTo>
                    <a:lnTo>
                      <a:pt x="10" y="48"/>
                    </a:lnTo>
                    <a:lnTo>
                      <a:pt x="6" y="59"/>
                    </a:lnTo>
                    <a:lnTo>
                      <a:pt x="4" y="69"/>
                    </a:lnTo>
                    <a:lnTo>
                      <a:pt x="3" y="82"/>
                    </a:lnTo>
                    <a:lnTo>
                      <a:pt x="1" y="92"/>
                    </a:lnTo>
                    <a:lnTo>
                      <a:pt x="1" y="102"/>
                    </a:lnTo>
                    <a:lnTo>
                      <a:pt x="0" y="116"/>
                    </a:lnTo>
                    <a:lnTo>
                      <a:pt x="1" y="129"/>
                    </a:lnTo>
                    <a:lnTo>
                      <a:pt x="1" y="145"/>
                    </a:lnTo>
                    <a:lnTo>
                      <a:pt x="2" y="166"/>
                    </a:lnTo>
                    <a:lnTo>
                      <a:pt x="4" y="183"/>
                    </a:lnTo>
                    <a:lnTo>
                      <a:pt x="6" y="196"/>
                    </a:lnTo>
                    <a:lnTo>
                      <a:pt x="10" y="216"/>
                    </a:lnTo>
                    <a:lnTo>
                      <a:pt x="12" y="231"/>
                    </a:lnTo>
                    <a:lnTo>
                      <a:pt x="16" y="245"/>
                    </a:lnTo>
                    <a:lnTo>
                      <a:pt x="21" y="261"/>
                    </a:lnTo>
                    <a:lnTo>
                      <a:pt x="26" y="275"/>
                    </a:lnTo>
                    <a:lnTo>
                      <a:pt x="31" y="289"/>
                    </a:lnTo>
                    <a:lnTo>
                      <a:pt x="37" y="301"/>
                    </a:lnTo>
                    <a:lnTo>
                      <a:pt x="43" y="313"/>
                    </a:lnTo>
                    <a:lnTo>
                      <a:pt x="50" y="324"/>
                    </a:lnTo>
                    <a:lnTo>
                      <a:pt x="58" y="336"/>
                    </a:lnTo>
                    <a:lnTo>
                      <a:pt x="68" y="346"/>
                    </a:lnTo>
                    <a:lnTo>
                      <a:pt x="77" y="354"/>
                    </a:lnTo>
                    <a:lnTo>
                      <a:pt x="87" y="362"/>
                    </a:lnTo>
                    <a:lnTo>
                      <a:pt x="94" y="368"/>
                    </a:lnTo>
                    <a:lnTo>
                      <a:pt x="104" y="376"/>
                    </a:lnTo>
                    <a:lnTo>
                      <a:pt x="75" y="411"/>
                    </a:lnTo>
                    <a:lnTo>
                      <a:pt x="84" y="408"/>
                    </a:lnTo>
                    <a:lnTo>
                      <a:pt x="92" y="405"/>
                    </a:lnTo>
                    <a:lnTo>
                      <a:pt x="101" y="404"/>
                    </a:lnTo>
                    <a:lnTo>
                      <a:pt x="110" y="402"/>
                    </a:lnTo>
                    <a:lnTo>
                      <a:pt x="119" y="401"/>
                    </a:lnTo>
                    <a:lnTo>
                      <a:pt x="128" y="400"/>
                    </a:lnTo>
                    <a:lnTo>
                      <a:pt x="136" y="400"/>
                    </a:lnTo>
                    <a:lnTo>
                      <a:pt x="146" y="400"/>
                    </a:lnTo>
                    <a:lnTo>
                      <a:pt x="158" y="402"/>
                    </a:lnTo>
                    <a:lnTo>
                      <a:pt x="168" y="403"/>
                    </a:lnTo>
                    <a:lnTo>
                      <a:pt x="175" y="405"/>
                    </a:lnTo>
                    <a:lnTo>
                      <a:pt x="185" y="406"/>
                    </a:lnTo>
                    <a:lnTo>
                      <a:pt x="180" y="398"/>
                    </a:lnTo>
                    <a:lnTo>
                      <a:pt x="175" y="389"/>
                    </a:lnTo>
                    <a:lnTo>
                      <a:pt x="171" y="378"/>
                    </a:lnTo>
                    <a:lnTo>
                      <a:pt x="168" y="368"/>
                    </a:lnTo>
                    <a:lnTo>
                      <a:pt x="165" y="361"/>
                    </a:lnTo>
                    <a:lnTo>
                      <a:pt x="164" y="355"/>
                    </a:lnTo>
                    <a:lnTo>
                      <a:pt x="163" y="345"/>
                    </a:lnTo>
                    <a:lnTo>
                      <a:pt x="162" y="336"/>
                    </a:lnTo>
                    <a:lnTo>
                      <a:pt x="162" y="328"/>
                    </a:lnTo>
                    <a:lnTo>
                      <a:pt x="162" y="318"/>
                    </a:lnTo>
                    <a:lnTo>
                      <a:pt x="163" y="308"/>
                    </a:lnTo>
                    <a:lnTo>
                      <a:pt x="165" y="293"/>
                    </a:lnTo>
                    <a:lnTo>
                      <a:pt x="134" y="336"/>
                    </a:lnTo>
                    <a:lnTo>
                      <a:pt x="124" y="327"/>
                    </a:lnTo>
                    <a:lnTo>
                      <a:pt x="112" y="315"/>
                    </a:lnTo>
                    <a:lnTo>
                      <a:pt x="103" y="305"/>
                    </a:lnTo>
                    <a:lnTo>
                      <a:pt x="91" y="292"/>
                    </a:lnTo>
                    <a:lnTo>
                      <a:pt x="85" y="283"/>
                    </a:lnTo>
                    <a:lnTo>
                      <a:pt x="79" y="275"/>
                    </a:lnTo>
                    <a:lnTo>
                      <a:pt x="70" y="263"/>
                    </a:lnTo>
                    <a:lnTo>
                      <a:pt x="63" y="251"/>
                    </a:lnTo>
                    <a:lnTo>
                      <a:pt x="56" y="238"/>
                    </a:lnTo>
                    <a:lnTo>
                      <a:pt x="51" y="225"/>
                    </a:lnTo>
                    <a:lnTo>
                      <a:pt x="45" y="212"/>
                    </a:lnTo>
                    <a:lnTo>
                      <a:pt x="40" y="198"/>
                    </a:lnTo>
                    <a:lnTo>
                      <a:pt x="37" y="187"/>
                    </a:lnTo>
                    <a:lnTo>
                      <a:pt x="34" y="172"/>
                    </a:lnTo>
                    <a:lnTo>
                      <a:pt x="30" y="157"/>
                    </a:lnTo>
                    <a:lnTo>
                      <a:pt x="27" y="143"/>
                    </a:lnTo>
                    <a:lnTo>
                      <a:pt x="25" y="128"/>
                    </a:lnTo>
                    <a:lnTo>
                      <a:pt x="22" y="110"/>
                    </a:lnTo>
                    <a:lnTo>
                      <a:pt x="19" y="93"/>
                    </a:lnTo>
                    <a:lnTo>
                      <a:pt x="19" y="77"/>
                    </a:lnTo>
                    <a:lnTo>
                      <a:pt x="18" y="66"/>
                    </a:lnTo>
                    <a:lnTo>
                      <a:pt x="19" y="54"/>
                    </a:lnTo>
                    <a:lnTo>
                      <a:pt x="21" y="45"/>
                    </a:lnTo>
                    <a:lnTo>
                      <a:pt x="22" y="36"/>
                    </a:lnTo>
                    <a:lnTo>
                      <a:pt x="24" y="28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309" name="Line 69">
              <a:extLst>
                <a:ext uri="{FF2B5EF4-FFF2-40B4-BE49-F238E27FC236}">
                  <a16:creationId xmlns:a16="http://schemas.microsoft.com/office/drawing/2014/main" id="{86745C98-DDDD-4B91-B6AE-C4C8EF7D5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1" y="2784"/>
              <a:ext cx="26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0" name="Rectangle 70">
              <a:extLst>
                <a:ext uri="{FF2B5EF4-FFF2-40B4-BE49-F238E27FC236}">
                  <a16:creationId xmlns:a16="http://schemas.microsoft.com/office/drawing/2014/main" id="{AAA30568-FB57-456F-83F0-73D15F6D5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3164"/>
              <a:ext cx="944" cy="37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</a:rPr>
                <a:t>Bundwall valve open</a:t>
              </a:r>
            </a:p>
          </p:txBody>
        </p:sp>
        <p:grpSp>
          <p:nvGrpSpPr>
            <p:cNvPr id="96311" name="Group 74">
              <a:extLst>
                <a:ext uri="{FF2B5EF4-FFF2-40B4-BE49-F238E27FC236}">
                  <a16:creationId xmlns:a16="http://schemas.microsoft.com/office/drawing/2014/main" id="{D70D34C7-610A-45EE-803C-FBC5EF352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5" y="2142"/>
              <a:ext cx="968" cy="1174"/>
              <a:chOff x="4415" y="2142"/>
              <a:chExt cx="968" cy="1174"/>
            </a:xfrm>
          </p:grpSpPr>
          <p:sp>
            <p:nvSpPr>
              <p:cNvPr id="96319" name="Rectangle 71">
                <a:extLst>
                  <a:ext uri="{FF2B5EF4-FFF2-40B4-BE49-F238E27FC236}">
                    <a16:creationId xmlns:a16="http://schemas.microsoft.com/office/drawing/2014/main" id="{AC89A4FF-6EA4-480E-B49C-AA0F514DF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2142"/>
                <a:ext cx="90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Consequence 3</a:t>
                </a:r>
              </a:p>
            </p:txBody>
          </p:sp>
          <p:sp>
            <p:nvSpPr>
              <p:cNvPr id="96320" name="Rectangle 72">
                <a:extLst>
                  <a:ext uri="{FF2B5EF4-FFF2-40B4-BE49-F238E27FC236}">
                    <a16:creationId xmlns:a16="http://schemas.microsoft.com/office/drawing/2014/main" id="{56A77F10-9544-4092-9239-990EB88C5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2682"/>
                <a:ext cx="90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Consequence 2</a:t>
                </a:r>
              </a:p>
            </p:txBody>
          </p:sp>
          <p:sp>
            <p:nvSpPr>
              <p:cNvPr id="96321" name="Rectangle 73">
                <a:extLst>
                  <a:ext uri="{FF2B5EF4-FFF2-40B4-BE49-F238E27FC236}">
                    <a16:creationId xmlns:a16="http://schemas.microsoft.com/office/drawing/2014/main" id="{61FDE7EC-51EC-4C17-8674-5CFB0B4B7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" y="3122"/>
                <a:ext cx="90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latin typeface="Arial" panose="020B0604020202020204" pitchFamily="34" charset="0"/>
                  </a:rPr>
                  <a:t>Consequence 1</a:t>
                </a:r>
              </a:p>
            </p:txBody>
          </p:sp>
        </p:grpSp>
        <p:sp>
          <p:nvSpPr>
            <p:cNvPr id="96312" name="Rectangle 75">
              <a:extLst>
                <a:ext uri="{FF2B5EF4-FFF2-40B4-BE49-F238E27FC236}">
                  <a16:creationId xmlns:a16="http://schemas.microsoft.com/office/drawing/2014/main" id="{EBE18F23-6EFA-4A9A-873D-86EC22541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1631"/>
              <a:ext cx="90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Consequence n</a:t>
              </a:r>
            </a:p>
          </p:txBody>
        </p:sp>
        <p:sp>
          <p:nvSpPr>
            <p:cNvPr id="96313" name="Rectangle 76">
              <a:extLst>
                <a:ext uri="{FF2B5EF4-FFF2-40B4-BE49-F238E27FC236}">
                  <a16:creationId xmlns:a16="http://schemas.microsoft.com/office/drawing/2014/main" id="{7160754B-0658-4BD2-B02C-4148DE5A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336"/>
              <a:ext cx="1923" cy="60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600"/>
                <a:t>Spill/contamination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600"/>
                <a:t>Stop work order</a:t>
              </a:r>
            </a:p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US" altLang="en-US" sz="1600"/>
                <a:t>Company’s reputation</a:t>
              </a:r>
            </a:p>
          </p:txBody>
        </p:sp>
        <p:grpSp>
          <p:nvGrpSpPr>
            <p:cNvPr id="96314" name="Group 79">
              <a:extLst>
                <a:ext uri="{FF2B5EF4-FFF2-40B4-BE49-F238E27FC236}">
                  <a16:creationId xmlns:a16="http://schemas.microsoft.com/office/drawing/2014/main" id="{78C8BDFC-ABD6-4314-954B-9BE33CC9B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8" y="836"/>
              <a:ext cx="305" cy="556"/>
              <a:chOff x="4688" y="836"/>
              <a:chExt cx="305" cy="556"/>
            </a:xfrm>
          </p:grpSpPr>
          <p:sp>
            <p:nvSpPr>
              <p:cNvPr id="96317" name="Freeform 77">
                <a:extLst>
                  <a:ext uri="{FF2B5EF4-FFF2-40B4-BE49-F238E27FC236}">
                    <a16:creationId xmlns:a16="http://schemas.microsoft.com/office/drawing/2014/main" id="{C8259775-52CA-4DC7-8C32-BB9E4E846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" y="836"/>
                <a:ext cx="294" cy="556"/>
              </a:xfrm>
              <a:custGeom>
                <a:avLst/>
                <a:gdLst>
                  <a:gd name="T0" fmla="*/ 37 w 294"/>
                  <a:gd name="T1" fmla="*/ 1 h 556"/>
                  <a:gd name="T2" fmla="*/ 18 w 294"/>
                  <a:gd name="T3" fmla="*/ 39 h 556"/>
                  <a:gd name="T4" fmla="*/ 10 w 294"/>
                  <a:gd name="T5" fmla="*/ 65 h 556"/>
                  <a:gd name="T6" fmla="*/ 3 w 294"/>
                  <a:gd name="T7" fmla="*/ 94 h 556"/>
                  <a:gd name="T8" fmla="*/ 0 w 294"/>
                  <a:gd name="T9" fmla="*/ 124 h 556"/>
                  <a:gd name="T10" fmla="*/ 0 w 294"/>
                  <a:gd name="T11" fmla="*/ 156 h 556"/>
                  <a:gd name="T12" fmla="*/ 0 w 294"/>
                  <a:gd name="T13" fmla="*/ 196 h 556"/>
                  <a:gd name="T14" fmla="*/ 4 w 294"/>
                  <a:gd name="T15" fmla="*/ 246 h 556"/>
                  <a:gd name="T16" fmla="*/ 13 w 294"/>
                  <a:gd name="T17" fmla="*/ 292 h 556"/>
                  <a:gd name="T18" fmla="*/ 24 w 294"/>
                  <a:gd name="T19" fmla="*/ 331 h 556"/>
                  <a:gd name="T20" fmla="*/ 39 w 294"/>
                  <a:gd name="T21" fmla="*/ 372 h 556"/>
                  <a:gd name="T22" fmla="*/ 56 w 294"/>
                  <a:gd name="T23" fmla="*/ 407 h 556"/>
                  <a:gd name="T24" fmla="*/ 78 w 294"/>
                  <a:gd name="T25" fmla="*/ 438 h 556"/>
                  <a:gd name="T26" fmla="*/ 107 w 294"/>
                  <a:gd name="T27" fmla="*/ 467 h 556"/>
                  <a:gd name="T28" fmla="*/ 137 w 294"/>
                  <a:gd name="T29" fmla="*/ 489 h 556"/>
                  <a:gd name="T30" fmla="*/ 154 w 294"/>
                  <a:gd name="T31" fmla="*/ 500 h 556"/>
                  <a:gd name="T32" fmla="*/ 118 w 294"/>
                  <a:gd name="T33" fmla="*/ 555 h 556"/>
                  <a:gd name="T34" fmla="*/ 145 w 294"/>
                  <a:gd name="T35" fmla="*/ 547 h 556"/>
                  <a:gd name="T36" fmla="*/ 175 w 294"/>
                  <a:gd name="T37" fmla="*/ 542 h 556"/>
                  <a:gd name="T38" fmla="*/ 202 w 294"/>
                  <a:gd name="T39" fmla="*/ 540 h 556"/>
                  <a:gd name="T40" fmla="*/ 231 w 294"/>
                  <a:gd name="T41" fmla="*/ 540 h 556"/>
                  <a:gd name="T42" fmla="*/ 271 w 294"/>
                  <a:gd name="T43" fmla="*/ 549 h 556"/>
                  <a:gd name="T44" fmla="*/ 285 w 294"/>
                  <a:gd name="T45" fmla="*/ 537 h 556"/>
                  <a:gd name="T46" fmla="*/ 271 w 294"/>
                  <a:gd name="T47" fmla="*/ 510 h 556"/>
                  <a:gd name="T48" fmla="*/ 264 w 294"/>
                  <a:gd name="T49" fmla="*/ 488 h 556"/>
                  <a:gd name="T50" fmla="*/ 259 w 294"/>
                  <a:gd name="T51" fmla="*/ 466 h 556"/>
                  <a:gd name="T52" fmla="*/ 258 w 294"/>
                  <a:gd name="T53" fmla="*/ 442 h 556"/>
                  <a:gd name="T54" fmla="*/ 259 w 294"/>
                  <a:gd name="T55" fmla="*/ 415 h 556"/>
                  <a:gd name="T56" fmla="*/ 243 w 294"/>
                  <a:gd name="T57" fmla="*/ 395 h 556"/>
                  <a:gd name="T58" fmla="*/ 196 w 294"/>
                  <a:gd name="T59" fmla="*/ 441 h 556"/>
                  <a:gd name="T60" fmla="*/ 163 w 294"/>
                  <a:gd name="T61" fmla="*/ 412 h 556"/>
                  <a:gd name="T62" fmla="*/ 135 w 294"/>
                  <a:gd name="T63" fmla="*/ 382 h 556"/>
                  <a:gd name="T64" fmla="*/ 111 w 294"/>
                  <a:gd name="T65" fmla="*/ 355 h 556"/>
                  <a:gd name="T66" fmla="*/ 88 w 294"/>
                  <a:gd name="T67" fmla="*/ 321 h 556"/>
                  <a:gd name="T68" fmla="*/ 71 w 294"/>
                  <a:gd name="T69" fmla="*/ 286 h 556"/>
                  <a:gd name="T70" fmla="*/ 56 w 294"/>
                  <a:gd name="T71" fmla="*/ 252 h 556"/>
                  <a:gd name="T72" fmla="*/ 47 w 294"/>
                  <a:gd name="T73" fmla="*/ 212 h 556"/>
                  <a:gd name="T74" fmla="*/ 37 w 294"/>
                  <a:gd name="T75" fmla="*/ 172 h 556"/>
                  <a:gd name="T76" fmla="*/ 29 w 294"/>
                  <a:gd name="T77" fmla="*/ 125 h 556"/>
                  <a:gd name="T78" fmla="*/ 28 w 294"/>
                  <a:gd name="T79" fmla="*/ 88 h 556"/>
                  <a:gd name="T80" fmla="*/ 30 w 294"/>
                  <a:gd name="T81" fmla="*/ 61 h 556"/>
                  <a:gd name="T82" fmla="*/ 36 w 294"/>
                  <a:gd name="T83" fmla="*/ 37 h 5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94" h="556">
                    <a:moveTo>
                      <a:pt x="49" y="0"/>
                    </a:moveTo>
                    <a:lnTo>
                      <a:pt x="37" y="1"/>
                    </a:lnTo>
                    <a:lnTo>
                      <a:pt x="25" y="24"/>
                    </a:lnTo>
                    <a:lnTo>
                      <a:pt x="18" y="39"/>
                    </a:lnTo>
                    <a:lnTo>
                      <a:pt x="14" y="53"/>
                    </a:lnTo>
                    <a:lnTo>
                      <a:pt x="10" y="65"/>
                    </a:lnTo>
                    <a:lnTo>
                      <a:pt x="7" y="80"/>
                    </a:lnTo>
                    <a:lnTo>
                      <a:pt x="3" y="94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56"/>
                    </a:lnTo>
                    <a:lnTo>
                      <a:pt x="0" y="175"/>
                    </a:lnTo>
                    <a:lnTo>
                      <a:pt x="0" y="196"/>
                    </a:lnTo>
                    <a:lnTo>
                      <a:pt x="1" y="224"/>
                    </a:lnTo>
                    <a:lnTo>
                      <a:pt x="4" y="246"/>
                    </a:lnTo>
                    <a:lnTo>
                      <a:pt x="8" y="265"/>
                    </a:lnTo>
                    <a:lnTo>
                      <a:pt x="13" y="292"/>
                    </a:lnTo>
                    <a:lnTo>
                      <a:pt x="18" y="312"/>
                    </a:lnTo>
                    <a:lnTo>
                      <a:pt x="24" y="331"/>
                    </a:lnTo>
                    <a:lnTo>
                      <a:pt x="30" y="352"/>
                    </a:lnTo>
                    <a:lnTo>
                      <a:pt x="39" y="372"/>
                    </a:lnTo>
                    <a:lnTo>
                      <a:pt x="48" y="390"/>
                    </a:lnTo>
                    <a:lnTo>
                      <a:pt x="56" y="407"/>
                    </a:lnTo>
                    <a:lnTo>
                      <a:pt x="67" y="423"/>
                    </a:lnTo>
                    <a:lnTo>
                      <a:pt x="78" y="438"/>
                    </a:lnTo>
                    <a:lnTo>
                      <a:pt x="91" y="453"/>
                    </a:lnTo>
                    <a:lnTo>
                      <a:pt x="107" y="467"/>
                    </a:lnTo>
                    <a:lnTo>
                      <a:pt x="120" y="478"/>
                    </a:lnTo>
                    <a:lnTo>
                      <a:pt x="137" y="489"/>
                    </a:lnTo>
                    <a:lnTo>
                      <a:pt x="149" y="497"/>
                    </a:lnTo>
                    <a:lnTo>
                      <a:pt x="154" y="500"/>
                    </a:lnTo>
                    <a:lnTo>
                      <a:pt x="104" y="555"/>
                    </a:lnTo>
                    <a:lnTo>
                      <a:pt x="118" y="555"/>
                    </a:lnTo>
                    <a:lnTo>
                      <a:pt x="132" y="551"/>
                    </a:lnTo>
                    <a:lnTo>
                      <a:pt x="145" y="547"/>
                    </a:lnTo>
                    <a:lnTo>
                      <a:pt x="159" y="545"/>
                    </a:lnTo>
                    <a:lnTo>
                      <a:pt x="175" y="542"/>
                    </a:lnTo>
                    <a:lnTo>
                      <a:pt x="190" y="541"/>
                    </a:lnTo>
                    <a:lnTo>
                      <a:pt x="202" y="540"/>
                    </a:lnTo>
                    <a:lnTo>
                      <a:pt x="217" y="540"/>
                    </a:lnTo>
                    <a:lnTo>
                      <a:pt x="231" y="540"/>
                    </a:lnTo>
                    <a:lnTo>
                      <a:pt x="251" y="543"/>
                    </a:lnTo>
                    <a:lnTo>
                      <a:pt x="271" y="549"/>
                    </a:lnTo>
                    <a:lnTo>
                      <a:pt x="293" y="549"/>
                    </a:lnTo>
                    <a:lnTo>
                      <a:pt x="285" y="537"/>
                    </a:lnTo>
                    <a:lnTo>
                      <a:pt x="279" y="525"/>
                    </a:lnTo>
                    <a:lnTo>
                      <a:pt x="271" y="510"/>
                    </a:lnTo>
                    <a:lnTo>
                      <a:pt x="267" y="497"/>
                    </a:lnTo>
                    <a:lnTo>
                      <a:pt x="264" y="488"/>
                    </a:lnTo>
                    <a:lnTo>
                      <a:pt x="263" y="479"/>
                    </a:lnTo>
                    <a:lnTo>
                      <a:pt x="259" y="466"/>
                    </a:lnTo>
                    <a:lnTo>
                      <a:pt x="258" y="454"/>
                    </a:lnTo>
                    <a:lnTo>
                      <a:pt x="258" y="442"/>
                    </a:lnTo>
                    <a:lnTo>
                      <a:pt x="259" y="429"/>
                    </a:lnTo>
                    <a:lnTo>
                      <a:pt x="259" y="415"/>
                    </a:lnTo>
                    <a:lnTo>
                      <a:pt x="264" y="395"/>
                    </a:lnTo>
                    <a:lnTo>
                      <a:pt x="243" y="395"/>
                    </a:lnTo>
                    <a:lnTo>
                      <a:pt x="203" y="444"/>
                    </a:lnTo>
                    <a:lnTo>
                      <a:pt x="196" y="441"/>
                    </a:lnTo>
                    <a:lnTo>
                      <a:pt x="178" y="425"/>
                    </a:lnTo>
                    <a:lnTo>
                      <a:pt x="163" y="412"/>
                    </a:lnTo>
                    <a:lnTo>
                      <a:pt x="144" y="394"/>
                    </a:lnTo>
                    <a:lnTo>
                      <a:pt x="135" y="382"/>
                    </a:lnTo>
                    <a:lnTo>
                      <a:pt x="125" y="371"/>
                    </a:lnTo>
                    <a:lnTo>
                      <a:pt x="111" y="355"/>
                    </a:lnTo>
                    <a:lnTo>
                      <a:pt x="99" y="339"/>
                    </a:lnTo>
                    <a:lnTo>
                      <a:pt x="88" y="321"/>
                    </a:lnTo>
                    <a:lnTo>
                      <a:pt x="79" y="304"/>
                    </a:lnTo>
                    <a:lnTo>
                      <a:pt x="71" y="286"/>
                    </a:lnTo>
                    <a:lnTo>
                      <a:pt x="62" y="267"/>
                    </a:lnTo>
                    <a:lnTo>
                      <a:pt x="56" y="252"/>
                    </a:lnTo>
                    <a:lnTo>
                      <a:pt x="51" y="232"/>
                    </a:lnTo>
                    <a:lnTo>
                      <a:pt x="47" y="212"/>
                    </a:lnTo>
                    <a:lnTo>
                      <a:pt x="42" y="193"/>
                    </a:lnTo>
                    <a:lnTo>
                      <a:pt x="37" y="172"/>
                    </a:lnTo>
                    <a:lnTo>
                      <a:pt x="34" y="148"/>
                    </a:lnTo>
                    <a:lnTo>
                      <a:pt x="29" y="125"/>
                    </a:lnTo>
                    <a:lnTo>
                      <a:pt x="29" y="103"/>
                    </a:lnTo>
                    <a:lnTo>
                      <a:pt x="28" y="88"/>
                    </a:lnTo>
                    <a:lnTo>
                      <a:pt x="28" y="73"/>
                    </a:lnTo>
                    <a:lnTo>
                      <a:pt x="30" y="61"/>
                    </a:lnTo>
                    <a:lnTo>
                      <a:pt x="33" y="49"/>
                    </a:lnTo>
                    <a:lnTo>
                      <a:pt x="36" y="37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8" name="Freeform 78">
                <a:extLst>
                  <a:ext uri="{FF2B5EF4-FFF2-40B4-BE49-F238E27FC236}">
                    <a16:creationId xmlns:a16="http://schemas.microsoft.com/office/drawing/2014/main" id="{97473BDC-512F-45B8-A98D-2FCDCF9CD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8" y="836"/>
                <a:ext cx="282" cy="556"/>
              </a:xfrm>
              <a:custGeom>
                <a:avLst/>
                <a:gdLst>
                  <a:gd name="T0" fmla="*/ 28 w 282"/>
                  <a:gd name="T1" fmla="*/ 27 h 556"/>
                  <a:gd name="T2" fmla="*/ 17 w 282"/>
                  <a:gd name="T3" fmla="*/ 53 h 556"/>
                  <a:gd name="T4" fmla="*/ 10 w 282"/>
                  <a:gd name="T5" fmla="*/ 79 h 556"/>
                  <a:gd name="T6" fmla="*/ 3 w 282"/>
                  <a:gd name="T7" fmla="*/ 110 h 556"/>
                  <a:gd name="T8" fmla="*/ 0 w 282"/>
                  <a:gd name="T9" fmla="*/ 138 h 556"/>
                  <a:gd name="T10" fmla="*/ 0 w 282"/>
                  <a:gd name="T11" fmla="*/ 175 h 556"/>
                  <a:gd name="T12" fmla="*/ 3 w 282"/>
                  <a:gd name="T13" fmla="*/ 224 h 556"/>
                  <a:gd name="T14" fmla="*/ 10 w 282"/>
                  <a:gd name="T15" fmla="*/ 265 h 556"/>
                  <a:gd name="T16" fmla="*/ 18 w 282"/>
                  <a:gd name="T17" fmla="*/ 312 h 556"/>
                  <a:gd name="T18" fmla="*/ 31 w 282"/>
                  <a:gd name="T19" fmla="*/ 352 h 556"/>
                  <a:gd name="T20" fmla="*/ 47 w 282"/>
                  <a:gd name="T21" fmla="*/ 390 h 556"/>
                  <a:gd name="T22" fmla="*/ 66 w 282"/>
                  <a:gd name="T23" fmla="*/ 423 h 556"/>
                  <a:gd name="T24" fmla="*/ 89 w 282"/>
                  <a:gd name="T25" fmla="*/ 453 h 556"/>
                  <a:gd name="T26" fmla="*/ 116 w 282"/>
                  <a:gd name="T27" fmla="*/ 478 h 556"/>
                  <a:gd name="T28" fmla="*/ 143 w 282"/>
                  <a:gd name="T29" fmla="*/ 497 h 556"/>
                  <a:gd name="T30" fmla="*/ 114 w 282"/>
                  <a:gd name="T31" fmla="*/ 555 h 556"/>
                  <a:gd name="T32" fmla="*/ 140 w 282"/>
                  <a:gd name="T33" fmla="*/ 547 h 556"/>
                  <a:gd name="T34" fmla="*/ 167 w 282"/>
                  <a:gd name="T35" fmla="*/ 542 h 556"/>
                  <a:gd name="T36" fmla="*/ 194 w 282"/>
                  <a:gd name="T37" fmla="*/ 540 h 556"/>
                  <a:gd name="T38" fmla="*/ 222 w 282"/>
                  <a:gd name="T39" fmla="*/ 540 h 556"/>
                  <a:gd name="T40" fmla="*/ 256 w 282"/>
                  <a:gd name="T41" fmla="*/ 545 h 556"/>
                  <a:gd name="T42" fmla="*/ 281 w 282"/>
                  <a:gd name="T43" fmla="*/ 549 h 556"/>
                  <a:gd name="T44" fmla="*/ 267 w 282"/>
                  <a:gd name="T45" fmla="*/ 525 h 556"/>
                  <a:gd name="T46" fmla="*/ 255 w 282"/>
                  <a:gd name="T47" fmla="*/ 497 h 556"/>
                  <a:gd name="T48" fmla="*/ 251 w 282"/>
                  <a:gd name="T49" fmla="*/ 479 h 556"/>
                  <a:gd name="T50" fmla="*/ 247 w 282"/>
                  <a:gd name="T51" fmla="*/ 454 h 556"/>
                  <a:gd name="T52" fmla="*/ 248 w 282"/>
                  <a:gd name="T53" fmla="*/ 429 h 556"/>
                  <a:gd name="T54" fmla="*/ 253 w 282"/>
                  <a:gd name="T55" fmla="*/ 395 h 556"/>
                  <a:gd name="T56" fmla="*/ 189 w 282"/>
                  <a:gd name="T57" fmla="*/ 441 h 556"/>
                  <a:gd name="T58" fmla="*/ 157 w 282"/>
                  <a:gd name="T59" fmla="*/ 412 h 556"/>
                  <a:gd name="T60" fmla="*/ 129 w 282"/>
                  <a:gd name="T61" fmla="*/ 382 h 556"/>
                  <a:gd name="T62" fmla="*/ 107 w 282"/>
                  <a:gd name="T63" fmla="*/ 355 h 556"/>
                  <a:gd name="T64" fmla="*/ 85 w 282"/>
                  <a:gd name="T65" fmla="*/ 321 h 556"/>
                  <a:gd name="T66" fmla="*/ 69 w 282"/>
                  <a:gd name="T67" fmla="*/ 286 h 556"/>
                  <a:gd name="T68" fmla="*/ 55 w 282"/>
                  <a:gd name="T69" fmla="*/ 252 h 556"/>
                  <a:gd name="T70" fmla="*/ 46 w 282"/>
                  <a:gd name="T71" fmla="*/ 212 h 556"/>
                  <a:gd name="T72" fmla="*/ 37 w 282"/>
                  <a:gd name="T73" fmla="*/ 172 h 556"/>
                  <a:gd name="T74" fmla="*/ 29 w 282"/>
                  <a:gd name="T75" fmla="*/ 125 h 556"/>
                  <a:gd name="T76" fmla="*/ 28 w 282"/>
                  <a:gd name="T77" fmla="*/ 88 h 556"/>
                  <a:gd name="T78" fmla="*/ 30 w 282"/>
                  <a:gd name="T79" fmla="*/ 60 h 556"/>
                  <a:gd name="T80" fmla="*/ 36 w 282"/>
                  <a:gd name="T81" fmla="*/ 37 h 5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2" h="556">
                    <a:moveTo>
                      <a:pt x="48" y="0"/>
                    </a:moveTo>
                    <a:lnTo>
                      <a:pt x="28" y="27"/>
                    </a:lnTo>
                    <a:lnTo>
                      <a:pt x="23" y="39"/>
                    </a:lnTo>
                    <a:lnTo>
                      <a:pt x="17" y="53"/>
                    </a:lnTo>
                    <a:lnTo>
                      <a:pt x="13" y="64"/>
                    </a:lnTo>
                    <a:lnTo>
                      <a:pt x="10" y="79"/>
                    </a:lnTo>
                    <a:lnTo>
                      <a:pt x="7" y="93"/>
                    </a:lnTo>
                    <a:lnTo>
                      <a:pt x="3" y="110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6"/>
                    </a:lnTo>
                    <a:lnTo>
                      <a:pt x="0" y="175"/>
                    </a:lnTo>
                    <a:lnTo>
                      <a:pt x="1" y="196"/>
                    </a:lnTo>
                    <a:lnTo>
                      <a:pt x="3" y="224"/>
                    </a:lnTo>
                    <a:lnTo>
                      <a:pt x="5" y="246"/>
                    </a:lnTo>
                    <a:lnTo>
                      <a:pt x="10" y="265"/>
                    </a:lnTo>
                    <a:lnTo>
                      <a:pt x="14" y="292"/>
                    </a:lnTo>
                    <a:lnTo>
                      <a:pt x="18" y="312"/>
                    </a:lnTo>
                    <a:lnTo>
                      <a:pt x="25" y="331"/>
                    </a:lnTo>
                    <a:lnTo>
                      <a:pt x="31" y="352"/>
                    </a:lnTo>
                    <a:lnTo>
                      <a:pt x="39" y="372"/>
                    </a:lnTo>
                    <a:lnTo>
                      <a:pt x="47" y="390"/>
                    </a:lnTo>
                    <a:lnTo>
                      <a:pt x="55" y="407"/>
                    </a:lnTo>
                    <a:lnTo>
                      <a:pt x="66" y="423"/>
                    </a:lnTo>
                    <a:lnTo>
                      <a:pt x="76" y="438"/>
                    </a:lnTo>
                    <a:lnTo>
                      <a:pt x="89" y="453"/>
                    </a:lnTo>
                    <a:lnTo>
                      <a:pt x="104" y="467"/>
                    </a:lnTo>
                    <a:lnTo>
                      <a:pt x="116" y="478"/>
                    </a:lnTo>
                    <a:lnTo>
                      <a:pt x="131" y="489"/>
                    </a:lnTo>
                    <a:lnTo>
                      <a:pt x="143" y="497"/>
                    </a:lnTo>
                    <a:lnTo>
                      <a:pt x="158" y="507"/>
                    </a:lnTo>
                    <a:lnTo>
                      <a:pt x="114" y="555"/>
                    </a:lnTo>
                    <a:lnTo>
                      <a:pt x="128" y="551"/>
                    </a:lnTo>
                    <a:lnTo>
                      <a:pt x="140" y="547"/>
                    </a:lnTo>
                    <a:lnTo>
                      <a:pt x="153" y="545"/>
                    </a:lnTo>
                    <a:lnTo>
                      <a:pt x="167" y="542"/>
                    </a:lnTo>
                    <a:lnTo>
                      <a:pt x="182" y="541"/>
                    </a:lnTo>
                    <a:lnTo>
                      <a:pt x="194" y="540"/>
                    </a:lnTo>
                    <a:lnTo>
                      <a:pt x="208" y="540"/>
                    </a:lnTo>
                    <a:lnTo>
                      <a:pt x="222" y="540"/>
                    </a:lnTo>
                    <a:lnTo>
                      <a:pt x="240" y="543"/>
                    </a:lnTo>
                    <a:lnTo>
                      <a:pt x="256" y="545"/>
                    </a:lnTo>
                    <a:lnTo>
                      <a:pt x="267" y="546"/>
                    </a:lnTo>
                    <a:lnTo>
                      <a:pt x="281" y="549"/>
                    </a:lnTo>
                    <a:lnTo>
                      <a:pt x="273" y="537"/>
                    </a:lnTo>
                    <a:lnTo>
                      <a:pt x="267" y="525"/>
                    </a:lnTo>
                    <a:lnTo>
                      <a:pt x="260" y="510"/>
                    </a:lnTo>
                    <a:lnTo>
                      <a:pt x="255" y="497"/>
                    </a:lnTo>
                    <a:lnTo>
                      <a:pt x="253" y="488"/>
                    </a:lnTo>
                    <a:lnTo>
                      <a:pt x="251" y="479"/>
                    </a:lnTo>
                    <a:lnTo>
                      <a:pt x="248" y="466"/>
                    </a:lnTo>
                    <a:lnTo>
                      <a:pt x="247" y="454"/>
                    </a:lnTo>
                    <a:lnTo>
                      <a:pt x="246" y="442"/>
                    </a:lnTo>
                    <a:lnTo>
                      <a:pt x="248" y="429"/>
                    </a:lnTo>
                    <a:lnTo>
                      <a:pt x="248" y="415"/>
                    </a:lnTo>
                    <a:lnTo>
                      <a:pt x="253" y="395"/>
                    </a:lnTo>
                    <a:lnTo>
                      <a:pt x="205" y="454"/>
                    </a:lnTo>
                    <a:lnTo>
                      <a:pt x="189" y="441"/>
                    </a:lnTo>
                    <a:lnTo>
                      <a:pt x="171" y="425"/>
                    </a:lnTo>
                    <a:lnTo>
                      <a:pt x="157" y="412"/>
                    </a:lnTo>
                    <a:lnTo>
                      <a:pt x="139" y="394"/>
                    </a:lnTo>
                    <a:lnTo>
                      <a:pt x="129" y="382"/>
                    </a:lnTo>
                    <a:lnTo>
                      <a:pt x="119" y="371"/>
                    </a:lnTo>
                    <a:lnTo>
                      <a:pt x="107" y="355"/>
                    </a:lnTo>
                    <a:lnTo>
                      <a:pt x="95" y="339"/>
                    </a:lnTo>
                    <a:lnTo>
                      <a:pt x="85" y="321"/>
                    </a:lnTo>
                    <a:lnTo>
                      <a:pt x="77" y="304"/>
                    </a:lnTo>
                    <a:lnTo>
                      <a:pt x="69" y="286"/>
                    </a:lnTo>
                    <a:lnTo>
                      <a:pt x="61" y="267"/>
                    </a:lnTo>
                    <a:lnTo>
                      <a:pt x="55" y="252"/>
                    </a:lnTo>
                    <a:lnTo>
                      <a:pt x="50" y="232"/>
                    </a:lnTo>
                    <a:lnTo>
                      <a:pt x="46" y="212"/>
                    </a:lnTo>
                    <a:lnTo>
                      <a:pt x="41" y="193"/>
                    </a:lnTo>
                    <a:lnTo>
                      <a:pt x="37" y="172"/>
                    </a:lnTo>
                    <a:lnTo>
                      <a:pt x="34" y="148"/>
                    </a:lnTo>
                    <a:lnTo>
                      <a:pt x="29" y="125"/>
                    </a:lnTo>
                    <a:lnTo>
                      <a:pt x="29" y="103"/>
                    </a:lnTo>
                    <a:lnTo>
                      <a:pt x="28" y="88"/>
                    </a:lnTo>
                    <a:lnTo>
                      <a:pt x="29" y="73"/>
                    </a:lnTo>
                    <a:lnTo>
                      <a:pt x="30" y="60"/>
                    </a:lnTo>
                    <a:lnTo>
                      <a:pt x="31" y="48"/>
                    </a:lnTo>
                    <a:lnTo>
                      <a:pt x="36" y="37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FFFF66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315" name="Rectangle 80">
              <a:extLst>
                <a:ext uri="{FF2B5EF4-FFF2-40B4-BE49-F238E27FC236}">
                  <a16:creationId xmlns:a16="http://schemas.microsoft.com/office/drawing/2014/main" id="{E754B93E-6664-4509-A631-A997B15A8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6" y="1272"/>
              <a:ext cx="308" cy="2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E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Q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U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E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N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96316" name="Rectangle 81">
              <a:extLst>
                <a:ext uri="{FF2B5EF4-FFF2-40B4-BE49-F238E27FC236}">
                  <a16:creationId xmlns:a16="http://schemas.microsoft.com/office/drawing/2014/main" id="{F1E13BE6-0702-4B96-99CE-D2F2071BC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956"/>
              <a:ext cx="1351" cy="54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/>
                <a:t>ER procedure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sz="1600"/>
                <a:t>Bund-wall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/>
                <a:t>Supervision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98837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Step 1 - Hazard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867" dirty="0">
                  <a:solidFill>
                    <a:schemeClr val="bg1"/>
                  </a:solidFill>
                  <a:cs typeface="Arial" pitchFamily="34" charset="0"/>
                </a:rPr>
                <a:t>Identify all Hazard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6E9AFDD-D4B6-484E-A746-B9DC3CD5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6350"/>
            <a:ext cx="9875838" cy="2520950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8307" name="Freeform 3">
            <a:extLst>
              <a:ext uri="{FF2B5EF4-FFF2-40B4-BE49-F238E27FC236}">
                <a16:creationId xmlns:a16="http://schemas.microsoft.com/office/drawing/2014/main" id="{7D7E7C78-81C4-4593-B281-6BE8EFEAD791}"/>
              </a:ext>
            </a:extLst>
          </p:cNvPr>
          <p:cNvSpPr>
            <a:spLocks/>
          </p:cNvSpPr>
          <p:nvPr/>
        </p:nvSpPr>
        <p:spPr bwMode="auto">
          <a:xfrm>
            <a:off x="2279651" y="514350"/>
            <a:ext cx="7923212" cy="3563938"/>
          </a:xfrm>
          <a:custGeom>
            <a:avLst/>
            <a:gdLst>
              <a:gd name="T0" fmla="*/ 2147483646 w 4991"/>
              <a:gd name="T1" fmla="*/ 2147483646 h 2245"/>
              <a:gd name="T2" fmla="*/ 2147483646 w 4991"/>
              <a:gd name="T3" fmla="*/ 2147483646 h 2245"/>
              <a:gd name="T4" fmla="*/ 2147483646 w 4991"/>
              <a:gd name="T5" fmla="*/ 2147483646 h 2245"/>
              <a:gd name="T6" fmla="*/ 2147483646 w 4991"/>
              <a:gd name="T7" fmla="*/ 2147483646 h 2245"/>
              <a:gd name="T8" fmla="*/ 2147483646 w 4991"/>
              <a:gd name="T9" fmla="*/ 2147483646 h 2245"/>
              <a:gd name="T10" fmla="*/ 2147483646 w 4991"/>
              <a:gd name="T11" fmla="*/ 2147483646 h 2245"/>
              <a:gd name="T12" fmla="*/ 2147483646 w 4991"/>
              <a:gd name="T13" fmla="*/ 2147483646 h 2245"/>
              <a:gd name="T14" fmla="*/ 2147483646 w 4991"/>
              <a:gd name="T15" fmla="*/ 2147483646 h 2245"/>
              <a:gd name="T16" fmla="*/ 2147483646 w 4991"/>
              <a:gd name="T17" fmla="*/ 2147483646 h 2245"/>
              <a:gd name="T18" fmla="*/ 2147483646 w 4991"/>
              <a:gd name="T19" fmla="*/ 2147483646 h 2245"/>
              <a:gd name="T20" fmla="*/ 2147483646 w 4991"/>
              <a:gd name="T21" fmla="*/ 2147483646 h 2245"/>
              <a:gd name="T22" fmla="*/ 2147483646 w 4991"/>
              <a:gd name="T23" fmla="*/ 2147483646 h 2245"/>
              <a:gd name="T24" fmla="*/ 2147483646 w 4991"/>
              <a:gd name="T25" fmla="*/ 2147483646 h 2245"/>
              <a:gd name="T26" fmla="*/ 2147483646 w 4991"/>
              <a:gd name="T27" fmla="*/ 2147483646 h 2245"/>
              <a:gd name="T28" fmla="*/ 2147483646 w 4991"/>
              <a:gd name="T29" fmla="*/ 2147483646 h 2245"/>
              <a:gd name="T30" fmla="*/ 2147483646 w 4991"/>
              <a:gd name="T31" fmla="*/ 2147483646 h 2245"/>
              <a:gd name="T32" fmla="*/ 2147483646 w 4991"/>
              <a:gd name="T33" fmla="*/ 2147483646 h 2245"/>
              <a:gd name="T34" fmla="*/ 2147483646 w 4991"/>
              <a:gd name="T35" fmla="*/ 2147483646 h 2245"/>
              <a:gd name="T36" fmla="*/ 2147483646 w 4991"/>
              <a:gd name="T37" fmla="*/ 2147483646 h 2245"/>
              <a:gd name="T38" fmla="*/ 2147483646 w 4991"/>
              <a:gd name="T39" fmla="*/ 2147483646 h 2245"/>
              <a:gd name="T40" fmla="*/ 2147483646 w 4991"/>
              <a:gd name="T41" fmla="*/ 2147483646 h 2245"/>
              <a:gd name="T42" fmla="*/ 2147483646 w 4991"/>
              <a:gd name="T43" fmla="*/ 2147483646 h 2245"/>
              <a:gd name="T44" fmla="*/ 2147483646 w 4991"/>
              <a:gd name="T45" fmla="*/ 2147483646 h 2245"/>
              <a:gd name="T46" fmla="*/ 2147483646 w 4991"/>
              <a:gd name="T47" fmla="*/ 2147483646 h 2245"/>
              <a:gd name="T48" fmla="*/ 2147483646 w 4991"/>
              <a:gd name="T49" fmla="*/ 2147483646 h 2245"/>
              <a:gd name="T50" fmla="*/ 2147483646 w 4991"/>
              <a:gd name="T51" fmla="*/ 2147483646 h 2245"/>
              <a:gd name="T52" fmla="*/ 2147483646 w 4991"/>
              <a:gd name="T53" fmla="*/ 2147483646 h 2245"/>
              <a:gd name="T54" fmla="*/ 2147483646 w 4991"/>
              <a:gd name="T55" fmla="*/ 2147483646 h 2245"/>
              <a:gd name="T56" fmla="*/ 2147483646 w 4991"/>
              <a:gd name="T57" fmla="*/ 2147483646 h 2245"/>
              <a:gd name="T58" fmla="*/ 2147483646 w 4991"/>
              <a:gd name="T59" fmla="*/ 2147483646 h 2245"/>
              <a:gd name="T60" fmla="*/ 2147483646 w 4991"/>
              <a:gd name="T61" fmla="*/ 2147483646 h 2245"/>
              <a:gd name="T62" fmla="*/ 2147483646 w 4991"/>
              <a:gd name="T63" fmla="*/ 2147483646 h 2245"/>
              <a:gd name="T64" fmla="*/ 2147483646 w 4991"/>
              <a:gd name="T65" fmla="*/ 2147483646 h 2245"/>
              <a:gd name="T66" fmla="*/ 2147483646 w 4991"/>
              <a:gd name="T67" fmla="*/ 2147483646 h 2245"/>
              <a:gd name="T68" fmla="*/ 2147483646 w 4991"/>
              <a:gd name="T69" fmla="*/ 2147483646 h 2245"/>
              <a:gd name="T70" fmla="*/ 2147483646 w 4991"/>
              <a:gd name="T71" fmla="*/ 2147483646 h 2245"/>
              <a:gd name="T72" fmla="*/ 2147483646 w 4991"/>
              <a:gd name="T73" fmla="*/ 2147483646 h 2245"/>
              <a:gd name="T74" fmla="*/ 2147483646 w 4991"/>
              <a:gd name="T75" fmla="*/ 2147483646 h 2245"/>
              <a:gd name="T76" fmla="*/ 2147483646 w 4991"/>
              <a:gd name="T77" fmla="*/ 2147483646 h 2245"/>
              <a:gd name="T78" fmla="*/ 2147483646 w 4991"/>
              <a:gd name="T79" fmla="*/ 2147483646 h 2245"/>
              <a:gd name="T80" fmla="*/ 2147483646 w 4991"/>
              <a:gd name="T81" fmla="*/ 2147483646 h 2245"/>
              <a:gd name="T82" fmla="*/ 2147483646 w 4991"/>
              <a:gd name="T83" fmla="*/ 2147483646 h 2245"/>
              <a:gd name="T84" fmla="*/ 2147483646 w 4991"/>
              <a:gd name="T85" fmla="*/ 2147483646 h 2245"/>
              <a:gd name="T86" fmla="*/ 2147483646 w 4991"/>
              <a:gd name="T87" fmla="*/ 2147483646 h 2245"/>
              <a:gd name="T88" fmla="*/ 2147483646 w 4991"/>
              <a:gd name="T89" fmla="*/ 2147483646 h 2245"/>
              <a:gd name="T90" fmla="*/ 2147483646 w 4991"/>
              <a:gd name="T91" fmla="*/ 2147483646 h 2245"/>
              <a:gd name="T92" fmla="*/ 2147483646 w 4991"/>
              <a:gd name="T93" fmla="*/ 2147483646 h 2245"/>
              <a:gd name="T94" fmla="*/ 2147483646 w 4991"/>
              <a:gd name="T95" fmla="*/ 2147483646 h 2245"/>
              <a:gd name="T96" fmla="*/ 2147483646 w 4991"/>
              <a:gd name="T97" fmla="*/ 2147483646 h 2245"/>
              <a:gd name="T98" fmla="*/ 2147483646 w 4991"/>
              <a:gd name="T99" fmla="*/ 2147483646 h 2245"/>
              <a:gd name="T100" fmla="*/ 2147483646 w 4991"/>
              <a:gd name="T101" fmla="*/ 2147483646 h 2245"/>
              <a:gd name="T102" fmla="*/ 2147483646 w 4991"/>
              <a:gd name="T103" fmla="*/ 2147483646 h 2245"/>
              <a:gd name="T104" fmla="*/ 2147483646 w 4991"/>
              <a:gd name="T105" fmla="*/ 2147483646 h 2245"/>
              <a:gd name="T106" fmla="*/ 2147483646 w 4991"/>
              <a:gd name="T107" fmla="*/ 2147483646 h 2245"/>
              <a:gd name="T108" fmla="*/ 2147483646 w 4991"/>
              <a:gd name="T109" fmla="*/ 2147483646 h 2245"/>
              <a:gd name="T110" fmla="*/ 2147483646 w 4991"/>
              <a:gd name="T111" fmla="*/ 2147483646 h 2245"/>
              <a:gd name="T112" fmla="*/ 2147483646 w 4991"/>
              <a:gd name="T113" fmla="*/ 2147483646 h 2245"/>
              <a:gd name="T114" fmla="*/ 2147483646 w 4991"/>
              <a:gd name="T115" fmla="*/ 2147483646 h 2245"/>
              <a:gd name="T116" fmla="*/ 0 w 4991"/>
              <a:gd name="T117" fmla="*/ 2147483646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991" h="2245">
                <a:moveTo>
                  <a:pt x="52" y="1128"/>
                </a:moveTo>
                <a:lnTo>
                  <a:pt x="65" y="1092"/>
                </a:lnTo>
                <a:lnTo>
                  <a:pt x="91" y="1056"/>
                </a:lnTo>
                <a:lnTo>
                  <a:pt x="143" y="984"/>
                </a:lnTo>
                <a:lnTo>
                  <a:pt x="143" y="948"/>
                </a:lnTo>
                <a:lnTo>
                  <a:pt x="156" y="900"/>
                </a:lnTo>
                <a:lnTo>
                  <a:pt x="182" y="840"/>
                </a:lnTo>
                <a:lnTo>
                  <a:pt x="208" y="804"/>
                </a:lnTo>
                <a:lnTo>
                  <a:pt x="234" y="756"/>
                </a:lnTo>
                <a:lnTo>
                  <a:pt x="273" y="720"/>
                </a:lnTo>
                <a:lnTo>
                  <a:pt x="325" y="720"/>
                </a:lnTo>
                <a:lnTo>
                  <a:pt x="364" y="720"/>
                </a:lnTo>
                <a:lnTo>
                  <a:pt x="416" y="720"/>
                </a:lnTo>
                <a:lnTo>
                  <a:pt x="481" y="720"/>
                </a:lnTo>
                <a:lnTo>
                  <a:pt x="546" y="720"/>
                </a:lnTo>
                <a:lnTo>
                  <a:pt x="598" y="720"/>
                </a:lnTo>
                <a:lnTo>
                  <a:pt x="637" y="720"/>
                </a:lnTo>
                <a:lnTo>
                  <a:pt x="702" y="696"/>
                </a:lnTo>
                <a:lnTo>
                  <a:pt x="780" y="672"/>
                </a:lnTo>
                <a:lnTo>
                  <a:pt x="819" y="648"/>
                </a:lnTo>
                <a:lnTo>
                  <a:pt x="871" y="612"/>
                </a:lnTo>
                <a:lnTo>
                  <a:pt x="910" y="564"/>
                </a:lnTo>
                <a:lnTo>
                  <a:pt x="962" y="528"/>
                </a:lnTo>
                <a:lnTo>
                  <a:pt x="1118" y="360"/>
                </a:lnTo>
                <a:lnTo>
                  <a:pt x="1144" y="312"/>
                </a:lnTo>
                <a:lnTo>
                  <a:pt x="1183" y="300"/>
                </a:lnTo>
                <a:lnTo>
                  <a:pt x="1208" y="252"/>
                </a:lnTo>
                <a:lnTo>
                  <a:pt x="1247" y="216"/>
                </a:lnTo>
                <a:lnTo>
                  <a:pt x="1273" y="168"/>
                </a:lnTo>
                <a:lnTo>
                  <a:pt x="1325" y="144"/>
                </a:lnTo>
                <a:lnTo>
                  <a:pt x="1325" y="108"/>
                </a:lnTo>
                <a:lnTo>
                  <a:pt x="1390" y="60"/>
                </a:lnTo>
                <a:lnTo>
                  <a:pt x="1429" y="0"/>
                </a:lnTo>
                <a:lnTo>
                  <a:pt x="1455" y="36"/>
                </a:lnTo>
                <a:lnTo>
                  <a:pt x="1507" y="36"/>
                </a:lnTo>
                <a:lnTo>
                  <a:pt x="1572" y="36"/>
                </a:lnTo>
                <a:lnTo>
                  <a:pt x="1611" y="36"/>
                </a:lnTo>
                <a:lnTo>
                  <a:pt x="1663" y="36"/>
                </a:lnTo>
                <a:lnTo>
                  <a:pt x="1702" y="36"/>
                </a:lnTo>
                <a:lnTo>
                  <a:pt x="1754" y="48"/>
                </a:lnTo>
                <a:lnTo>
                  <a:pt x="1793" y="120"/>
                </a:lnTo>
                <a:lnTo>
                  <a:pt x="1871" y="180"/>
                </a:lnTo>
                <a:lnTo>
                  <a:pt x="1884" y="216"/>
                </a:lnTo>
                <a:lnTo>
                  <a:pt x="1975" y="264"/>
                </a:lnTo>
                <a:lnTo>
                  <a:pt x="2027" y="288"/>
                </a:lnTo>
                <a:lnTo>
                  <a:pt x="2066" y="288"/>
                </a:lnTo>
                <a:lnTo>
                  <a:pt x="2118" y="288"/>
                </a:lnTo>
                <a:lnTo>
                  <a:pt x="2209" y="288"/>
                </a:lnTo>
                <a:lnTo>
                  <a:pt x="2274" y="276"/>
                </a:lnTo>
                <a:lnTo>
                  <a:pt x="2326" y="252"/>
                </a:lnTo>
                <a:lnTo>
                  <a:pt x="2365" y="252"/>
                </a:lnTo>
                <a:lnTo>
                  <a:pt x="2417" y="252"/>
                </a:lnTo>
                <a:lnTo>
                  <a:pt x="2456" y="252"/>
                </a:lnTo>
                <a:lnTo>
                  <a:pt x="2508" y="252"/>
                </a:lnTo>
                <a:lnTo>
                  <a:pt x="2547" y="252"/>
                </a:lnTo>
                <a:lnTo>
                  <a:pt x="2599" y="252"/>
                </a:lnTo>
                <a:lnTo>
                  <a:pt x="2638" y="228"/>
                </a:lnTo>
                <a:lnTo>
                  <a:pt x="2703" y="264"/>
                </a:lnTo>
                <a:lnTo>
                  <a:pt x="2755" y="288"/>
                </a:lnTo>
                <a:lnTo>
                  <a:pt x="2794" y="288"/>
                </a:lnTo>
                <a:lnTo>
                  <a:pt x="2846" y="300"/>
                </a:lnTo>
                <a:lnTo>
                  <a:pt x="2937" y="324"/>
                </a:lnTo>
                <a:lnTo>
                  <a:pt x="3080" y="348"/>
                </a:lnTo>
                <a:lnTo>
                  <a:pt x="3119" y="348"/>
                </a:lnTo>
                <a:lnTo>
                  <a:pt x="3171" y="372"/>
                </a:lnTo>
                <a:lnTo>
                  <a:pt x="3236" y="420"/>
                </a:lnTo>
                <a:lnTo>
                  <a:pt x="3275" y="480"/>
                </a:lnTo>
                <a:lnTo>
                  <a:pt x="3327" y="516"/>
                </a:lnTo>
                <a:lnTo>
                  <a:pt x="3353" y="564"/>
                </a:lnTo>
                <a:lnTo>
                  <a:pt x="3392" y="600"/>
                </a:lnTo>
                <a:lnTo>
                  <a:pt x="3444" y="648"/>
                </a:lnTo>
                <a:lnTo>
                  <a:pt x="3509" y="708"/>
                </a:lnTo>
                <a:lnTo>
                  <a:pt x="3548" y="732"/>
                </a:lnTo>
                <a:lnTo>
                  <a:pt x="3599" y="732"/>
                </a:lnTo>
                <a:lnTo>
                  <a:pt x="3638" y="756"/>
                </a:lnTo>
                <a:lnTo>
                  <a:pt x="3716" y="756"/>
                </a:lnTo>
                <a:lnTo>
                  <a:pt x="3755" y="756"/>
                </a:lnTo>
                <a:lnTo>
                  <a:pt x="3820" y="756"/>
                </a:lnTo>
                <a:lnTo>
                  <a:pt x="3872" y="756"/>
                </a:lnTo>
                <a:lnTo>
                  <a:pt x="3937" y="756"/>
                </a:lnTo>
                <a:lnTo>
                  <a:pt x="3989" y="756"/>
                </a:lnTo>
                <a:lnTo>
                  <a:pt x="4028" y="792"/>
                </a:lnTo>
                <a:lnTo>
                  <a:pt x="4080" y="816"/>
                </a:lnTo>
                <a:lnTo>
                  <a:pt x="4119" y="852"/>
                </a:lnTo>
                <a:lnTo>
                  <a:pt x="4171" y="924"/>
                </a:lnTo>
                <a:lnTo>
                  <a:pt x="4236" y="960"/>
                </a:lnTo>
                <a:lnTo>
                  <a:pt x="4275" y="960"/>
                </a:lnTo>
                <a:lnTo>
                  <a:pt x="4327" y="984"/>
                </a:lnTo>
                <a:lnTo>
                  <a:pt x="4366" y="1008"/>
                </a:lnTo>
                <a:lnTo>
                  <a:pt x="4457" y="1044"/>
                </a:lnTo>
                <a:lnTo>
                  <a:pt x="4535" y="1044"/>
                </a:lnTo>
                <a:lnTo>
                  <a:pt x="4574" y="1068"/>
                </a:lnTo>
                <a:lnTo>
                  <a:pt x="4639" y="1104"/>
                </a:lnTo>
                <a:lnTo>
                  <a:pt x="4691" y="1128"/>
                </a:lnTo>
                <a:lnTo>
                  <a:pt x="4730" y="1152"/>
                </a:lnTo>
                <a:lnTo>
                  <a:pt x="4756" y="1188"/>
                </a:lnTo>
                <a:lnTo>
                  <a:pt x="4808" y="1272"/>
                </a:lnTo>
                <a:lnTo>
                  <a:pt x="4847" y="1356"/>
                </a:lnTo>
                <a:lnTo>
                  <a:pt x="4873" y="1440"/>
                </a:lnTo>
                <a:lnTo>
                  <a:pt x="4899" y="1488"/>
                </a:lnTo>
                <a:lnTo>
                  <a:pt x="4899" y="1524"/>
                </a:lnTo>
                <a:lnTo>
                  <a:pt x="4899" y="1572"/>
                </a:lnTo>
                <a:lnTo>
                  <a:pt x="4912" y="1608"/>
                </a:lnTo>
                <a:lnTo>
                  <a:pt x="4938" y="1680"/>
                </a:lnTo>
                <a:lnTo>
                  <a:pt x="4938" y="1740"/>
                </a:lnTo>
                <a:lnTo>
                  <a:pt x="4964" y="1776"/>
                </a:lnTo>
                <a:lnTo>
                  <a:pt x="4964" y="1824"/>
                </a:lnTo>
                <a:lnTo>
                  <a:pt x="4990" y="1860"/>
                </a:lnTo>
                <a:lnTo>
                  <a:pt x="4990" y="1908"/>
                </a:lnTo>
                <a:lnTo>
                  <a:pt x="4990" y="1944"/>
                </a:lnTo>
                <a:lnTo>
                  <a:pt x="4990" y="1992"/>
                </a:lnTo>
                <a:lnTo>
                  <a:pt x="4990" y="2028"/>
                </a:lnTo>
                <a:lnTo>
                  <a:pt x="4990" y="2076"/>
                </a:lnTo>
                <a:lnTo>
                  <a:pt x="4990" y="2112"/>
                </a:lnTo>
                <a:lnTo>
                  <a:pt x="4990" y="2160"/>
                </a:lnTo>
                <a:lnTo>
                  <a:pt x="4990" y="2196"/>
                </a:lnTo>
                <a:lnTo>
                  <a:pt x="4990" y="2244"/>
                </a:lnTo>
                <a:lnTo>
                  <a:pt x="0" y="2148"/>
                </a:lnTo>
                <a:lnTo>
                  <a:pt x="52" y="1128"/>
                </a:lnTo>
              </a:path>
            </a:pathLst>
          </a:custGeom>
          <a:gradFill rotWithShape="0">
            <a:gsLst>
              <a:gs pos="0">
                <a:srgbClr val="B9B9B9"/>
              </a:gs>
              <a:gs pos="100000">
                <a:srgbClr val="CECECE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Freeform 4">
            <a:extLst>
              <a:ext uri="{FF2B5EF4-FFF2-40B4-BE49-F238E27FC236}">
                <a16:creationId xmlns:a16="http://schemas.microsoft.com/office/drawing/2014/main" id="{8D73CC82-1A06-408B-979B-97B8C4329C4B}"/>
              </a:ext>
            </a:extLst>
          </p:cNvPr>
          <p:cNvSpPr>
            <a:spLocks/>
          </p:cNvSpPr>
          <p:nvPr/>
        </p:nvSpPr>
        <p:spPr bwMode="auto">
          <a:xfrm>
            <a:off x="5195889" y="2266950"/>
            <a:ext cx="5838825" cy="2135188"/>
          </a:xfrm>
          <a:custGeom>
            <a:avLst/>
            <a:gdLst>
              <a:gd name="T0" fmla="*/ 2147483646 w 3678"/>
              <a:gd name="T1" fmla="*/ 0 h 1345"/>
              <a:gd name="T2" fmla="*/ 2147483646 w 3678"/>
              <a:gd name="T3" fmla="*/ 2147483646 h 1345"/>
              <a:gd name="T4" fmla="*/ 2147483646 w 3678"/>
              <a:gd name="T5" fmla="*/ 2147483646 h 1345"/>
              <a:gd name="T6" fmla="*/ 2147483646 w 3678"/>
              <a:gd name="T7" fmla="*/ 2147483646 h 1345"/>
              <a:gd name="T8" fmla="*/ 2147483646 w 3678"/>
              <a:gd name="T9" fmla="*/ 2147483646 h 1345"/>
              <a:gd name="T10" fmla="*/ 2147483646 w 3678"/>
              <a:gd name="T11" fmla="*/ 2147483646 h 1345"/>
              <a:gd name="T12" fmla="*/ 2147483646 w 3678"/>
              <a:gd name="T13" fmla="*/ 2147483646 h 1345"/>
              <a:gd name="T14" fmla="*/ 2147483646 w 3678"/>
              <a:gd name="T15" fmla="*/ 2147483646 h 1345"/>
              <a:gd name="T16" fmla="*/ 2147483646 w 3678"/>
              <a:gd name="T17" fmla="*/ 2147483646 h 1345"/>
              <a:gd name="T18" fmla="*/ 2147483646 w 3678"/>
              <a:gd name="T19" fmla="*/ 2147483646 h 1345"/>
              <a:gd name="T20" fmla="*/ 2147483646 w 3678"/>
              <a:gd name="T21" fmla="*/ 2147483646 h 1345"/>
              <a:gd name="T22" fmla="*/ 2147483646 w 3678"/>
              <a:gd name="T23" fmla="*/ 2147483646 h 1345"/>
              <a:gd name="T24" fmla="*/ 2147483646 w 3678"/>
              <a:gd name="T25" fmla="*/ 2147483646 h 1345"/>
              <a:gd name="T26" fmla="*/ 2147483646 w 3678"/>
              <a:gd name="T27" fmla="*/ 2147483646 h 1345"/>
              <a:gd name="T28" fmla="*/ 2147483646 w 3678"/>
              <a:gd name="T29" fmla="*/ 2147483646 h 1345"/>
              <a:gd name="T30" fmla="*/ 2147483646 w 3678"/>
              <a:gd name="T31" fmla="*/ 2147483646 h 1345"/>
              <a:gd name="T32" fmla="*/ 2147483646 w 3678"/>
              <a:gd name="T33" fmla="*/ 2147483646 h 1345"/>
              <a:gd name="T34" fmla="*/ 2147483646 w 3678"/>
              <a:gd name="T35" fmla="*/ 2147483646 h 1345"/>
              <a:gd name="T36" fmla="*/ 2147483646 w 3678"/>
              <a:gd name="T37" fmla="*/ 2147483646 h 1345"/>
              <a:gd name="T38" fmla="*/ 2147483646 w 3678"/>
              <a:gd name="T39" fmla="*/ 2147483646 h 1345"/>
              <a:gd name="T40" fmla="*/ 2147483646 w 3678"/>
              <a:gd name="T41" fmla="*/ 2147483646 h 1345"/>
              <a:gd name="T42" fmla="*/ 2147483646 w 3678"/>
              <a:gd name="T43" fmla="*/ 2147483646 h 1345"/>
              <a:gd name="T44" fmla="*/ 2147483646 w 3678"/>
              <a:gd name="T45" fmla="*/ 2147483646 h 1345"/>
              <a:gd name="T46" fmla="*/ 2147483646 w 3678"/>
              <a:gd name="T47" fmla="*/ 2147483646 h 1345"/>
              <a:gd name="T48" fmla="*/ 2147483646 w 3678"/>
              <a:gd name="T49" fmla="*/ 2147483646 h 1345"/>
              <a:gd name="T50" fmla="*/ 2147483646 w 3678"/>
              <a:gd name="T51" fmla="*/ 2147483646 h 1345"/>
              <a:gd name="T52" fmla="*/ 2147483646 w 3678"/>
              <a:gd name="T53" fmla="*/ 2147483646 h 1345"/>
              <a:gd name="T54" fmla="*/ 2147483646 w 3678"/>
              <a:gd name="T55" fmla="*/ 2147483646 h 1345"/>
              <a:gd name="T56" fmla="*/ 2147483646 w 3678"/>
              <a:gd name="T57" fmla="*/ 2147483646 h 1345"/>
              <a:gd name="T58" fmla="*/ 2147483646 w 3678"/>
              <a:gd name="T59" fmla="*/ 2147483646 h 1345"/>
              <a:gd name="T60" fmla="*/ 2147483646 w 3678"/>
              <a:gd name="T61" fmla="*/ 2147483646 h 1345"/>
              <a:gd name="T62" fmla="*/ 2147483646 w 3678"/>
              <a:gd name="T63" fmla="*/ 2147483646 h 1345"/>
              <a:gd name="T64" fmla="*/ 2147483646 w 3678"/>
              <a:gd name="T65" fmla="*/ 2147483646 h 1345"/>
              <a:gd name="T66" fmla="*/ 2147483646 w 3678"/>
              <a:gd name="T67" fmla="*/ 2147483646 h 1345"/>
              <a:gd name="T68" fmla="*/ 2147483646 w 3678"/>
              <a:gd name="T69" fmla="*/ 2147483646 h 1345"/>
              <a:gd name="T70" fmla="*/ 2147483646 w 3678"/>
              <a:gd name="T71" fmla="*/ 2147483646 h 1345"/>
              <a:gd name="T72" fmla="*/ 2147483646 w 3678"/>
              <a:gd name="T73" fmla="*/ 2147483646 h 1345"/>
              <a:gd name="T74" fmla="*/ 2147483646 w 3678"/>
              <a:gd name="T75" fmla="*/ 2147483646 h 1345"/>
              <a:gd name="T76" fmla="*/ 2147483646 w 3678"/>
              <a:gd name="T77" fmla="*/ 2147483646 h 1345"/>
              <a:gd name="T78" fmla="*/ 2147483646 w 3678"/>
              <a:gd name="T79" fmla="*/ 2147483646 h 1345"/>
              <a:gd name="T80" fmla="*/ 2147483646 w 3678"/>
              <a:gd name="T81" fmla="*/ 2147483646 h 13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678" h="1345">
                <a:moveTo>
                  <a:pt x="3677" y="0"/>
                </a:moveTo>
                <a:lnTo>
                  <a:pt x="3599" y="0"/>
                </a:lnTo>
                <a:lnTo>
                  <a:pt x="3521" y="0"/>
                </a:lnTo>
                <a:lnTo>
                  <a:pt x="3430" y="12"/>
                </a:lnTo>
                <a:lnTo>
                  <a:pt x="3365" y="36"/>
                </a:lnTo>
                <a:lnTo>
                  <a:pt x="3326" y="36"/>
                </a:lnTo>
                <a:lnTo>
                  <a:pt x="3274" y="60"/>
                </a:lnTo>
                <a:lnTo>
                  <a:pt x="3183" y="84"/>
                </a:lnTo>
                <a:lnTo>
                  <a:pt x="3144" y="84"/>
                </a:lnTo>
                <a:lnTo>
                  <a:pt x="3092" y="84"/>
                </a:lnTo>
                <a:lnTo>
                  <a:pt x="3053" y="84"/>
                </a:lnTo>
                <a:lnTo>
                  <a:pt x="3001" y="84"/>
                </a:lnTo>
                <a:lnTo>
                  <a:pt x="2962" y="84"/>
                </a:lnTo>
                <a:lnTo>
                  <a:pt x="2910" y="84"/>
                </a:lnTo>
                <a:lnTo>
                  <a:pt x="2871" y="84"/>
                </a:lnTo>
                <a:lnTo>
                  <a:pt x="2819" y="84"/>
                </a:lnTo>
                <a:lnTo>
                  <a:pt x="2780" y="96"/>
                </a:lnTo>
                <a:lnTo>
                  <a:pt x="2728" y="96"/>
                </a:lnTo>
                <a:lnTo>
                  <a:pt x="2689" y="120"/>
                </a:lnTo>
                <a:lnTo>
                  <a:pt x="2638" y="120"/>
                </a:lnTo>
                <a:lnTo>
                  <a:pt x="2599" y="168"/>
                </a:lnTo>
                <a:lnTo>
                  <a:pt x="2547" y="180"/>
                </a:lnTo>
                <a:lnTo>
                  <a:pt x="2521" y="228"/>
                </a:lnTo>
                <a:lnTo>
                  <a:pt x="2482" y="228"/>
                </a:lnTo>
                <a:lnTo>
                  <a:pt x="2430" y="252"/>
                </a:lnTo>
                <a:lnTo>
                  <a:pt x="2339" y="264"/>
                </a:lnTo>
                <a:lnTo>
                  <a:pt x="2300" y="288"/>
                </a:lnTo>
                <a:lnTo>
                  <a:pt x="2248" y="312"/>
                </a:lnTo>
                <a:lnTo>
                  <a:pt x="2235" y="348"/>
                </a:lnTo>
                <a:lnTo>
                  <a:pt x="2183" y="372"/>
                </a:lnTo>
                <a:lnTo>
                  <a:pt x="2144" y="396"/>
                </a:lnTo>
                <a:lnTo>
                  <a:pt x="2092" y="420"/>
                </a:lnTo>
                <a:lnTo>
                  <a:pt x="2053" y="420"/>
                </a:lnTo>
                <a:lnTo>
                  <a:pt x="1975" y="456"/>
                </a:lnTo>
                <a:lnTo>
                  <a:pt x="1845" y="468"/>
                </a:lnTo>
                <a:lnTo>
                  <a:pt x="2170" y="588"/>
                </a:lnTo>
                <a:lnTo>
                  <a:pt x="1984" y="516"/>
                </a:lnTo>
                <a:lnTo>
                  <a:pt x="1819" y="480"/>
                </a:lnTo>
                <a:lnTo>
                  <a:pt x="1780" y="480"/>
                </a:lnTo>
                <a:lnTo>
                  <a:pt x="1728" y="480"/>
                </a:lnTo>
                <a:lnTo>
                  <a:pt x="1689" y="504"/>
                </a:lnTo>
                <a:lnTo>
                  <a:pt x="1637" y="504"/>
                </a:lnTo>
                <a:lnTo>
                  <a:pt x="1572" y="540"/>
                </a:lnTo>
                <a:lnTo>
                  <a:pt x="1520" y="540"/>
                </a:lnTo>
                <a:lnTo>
                  <a:pt x="1481" y="564"/>
                </a:lnTo>
                <a:lnTo>
                  <a:pt x="1455" y="600"/>
                </a:lnTo>
                <a:lnTo>
                  <a:pt x="1416" y="624"/>
                </a:lnTo>
                <a:lnTo>
                  <a:pt x="1390" y="672"/>
                </a:lnTo>
                <a:lnTo>
                  <a:pt x="1338" y="684"/>
                </a:lnTo>
                <a:lnTo>
                  <a:pt x="1299" y="732"/>
                </a:lnTo>
                <a:lnTo>
                  <a:pt x="1247" y="768"/>
                </a:lnTo>
                <a:lnTo>
                  <a:pt x="1117" y="780"/>
                </a:lnTo>
                <a:lnTo>
                  <a:pt x="1065" y="756"/>
                </a:lnTo>
                <a:lnTo>
                  <a:pt x="1000" y="756"/>
                </a:lnTo>
                <a:lnTo>
                  <a:pt x="961" y="804"/>
                </a:lnTo>
                <a:lnTo>
                  <a:pt x="922" y="804"/>
                </a:lnTo>
                <a:lnTo>
                  <a:pt x="896" y="900"/>
                </a:lnTo>
                <a:lnTo>
                  <a:pt x="1104" y="936"/>
                </a:lnTo>
                <a:lnTo>
                  <a:pt x="883" y="900"/>
                </a:lnTo>
                <a:lnTo>
                  <a:pt x="819" y="900"/>
                </a:lnTo>
                <a:lnTo>
                  <a:pt x="780" y="924"/>
                </a:lnTo>
                <a:lnTo>
                  <a:pt x="728" y="924"/>
                </a:lnTo>
                <a:lnTo>
                  <a:pt x="689" y="924"/>
                </a:lnTo>
                <a:lnTo>
                  <a:pt x="663" y="960"/>
                </a:lnTo>
                <a:lnTo>
                  <a:pt x="611" y="984"/>
                </a:lnTo>
                <a:lnTo>
                  <a:pt x="572" y="984"/>
                </a:lnTo>
                <a:lnTo>
                  <a:pt x="520" y="984"/>
                </a:lnTo>
                <a:lnTo>
                  <a:pt x="481" y="1020"/>
                </a:lnTo>
                <a:lnTo>
                  <a:pt x="429" y="1044"/>
                </a:lnTo>
                <a:lnTo>
                  <a:pt x="390" y="1068"/>
                </a:lnTo>
                <a:lnTo>
                  <a:pt x="338" y="1068"/>
                </a:lnTo>
                <a:lnTo>
                  <a:pt x="299" y="1092"/>
                </a:lnTo>
                <a:lnTo>
                  <a:pt x="247" y="1092"/>
                </a:lnTo>
                <a:lnTo>
                  <a:pt x="234" y="1128"/>
                </a:lnTo>
                <a:lnTo>
                  <a:pt x="182" y="1128"/>
                </a:lnTo>
                <a:lnTo>
                  <a:pt x="156" y="1176"/>
                </a:lnTo>
                <a:lnTo>
                  <a:pt x="117" y="1188"/>
                </a:lnTo>
                <a:lnTo>
                  <a:pt x="91" y="1236"/>
                </a:lnTo>
                <a:lnTo>
                  <a:pt x="52" y="1260"/>
                </a:lnTo>
                <a:lnTo>
                  <a:pt x="26" y="1296"/>
                </a:lnTo>
                <a:lnTo>
                  <a:pt x="0" y="1344"/>
                </a:lnTo>
                <a:lnTo>
                  <a:pt x="3677" y="1344"/>
                </a:lnTo>
                <a:lnTo>
                  <a:pt x="3677" y="0"/>
                </a:lnTo>
              </a:path>
            </a:pathLst>
          </a:custGeom>
          <a:solidFill>
            <a:srgbClr val="A3F25F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9" name="Freeform 5">
            <a:extLst>
              <a:ext uri="{FF2B5EF4-FFF2-40B4-BE49-F238E27FC236}">
                <a16:creationId xmlns:a16="http://schemas.microsoft.com/office/drawing/2014/main" id="{DF27DE05-F67F-4A1C-8F80-FAD8CD1D8978}"/>
              </a:ext>
            </a:extLst>
          </p:cNvPr>
          <p:cNvSpPr>
            <a:spLocks/>
          </p:cNvSpPr>
          <p:nvPr/>
        </p:nvSpPr>
        <p:spPr bwMode="auto">
          <a:xfrm>
            <a:off x="1144589" y="2228850"/>
            <a:ext cx="5840413" cy="2135188"/>
          </a:xfrm>
          <a:custGeom>
            <a:avLst/>
            <a:gdLst>
              <a:gd name="T0" fmla="*/ 2147483646 w 3679"/>
              <a:gd name="T1" fmla="*/ 0 h 1345"/>
              <a:gd name="T2" fmla="*/ 2147483646 w 3679"/>
              <a:gd name="T3" fmla="*/ 2147483646 h 1345"/>
              <a:gd name="T4" fmla="*/ 2147483646 w 3679"/>
              <a:gd name="T5" fmla="*/ 2147483646 h 1345"/>
              <a:gd name="T6" fmla="*/ 2147483646 w 3679"/>
              <a:gd name="T7" fmla="*/ 2147483646 h 1345"/>
              <a:gd name="T8" fmla="*/ 2147483646 w 3679"/>
              <a:gd name="T9" fmla="*/ 2147483646 h 1345"/>
              <a:gd name="T10" fmla="*/ 2147483646 w 3679"/>
              <a:gd name="T11" fmla="*/ 2147483646 h 1345"/>
              <a:gd name="T12" fmla="*/ 2147483646 w 3679"/>
              <a:gd name="T13" fmla="*/ 2147483646 h 1345"/>
              <a:gd name="T14" fmla="*/ 2147483646 w 3679"/>
              <a:gd name="T15" fmla="*/ 2147483646 h 1345"/>
              <a:gd name="T16" fmla="*/ 2147483646 w 3679"/>
              <a:gd name="T17" fmla="*/ 2147483646 h 1345"/>
              <a:gd name="T18" fmla="*/ 2147483646 w 3679"/>
              <a:gd name="T19" fmla="*/ 2147483646 h 1345"/>
              <a:gd name="T20" fmla="*/ 2147483646 w 3679"/>
              <a:gd name="T21" fmla="*/ 2147483646 h 1345"/>
              <a:gd name="T22" fmla="*/ 2147483646 w 3679"/>
              <a:gd name="T23" fmla="*/ 2147483646 h 1345"/>
              <a:gd name="T24" fmla="*/ 2147483646 w 3679"/>
              <a:gd name="T25" fmla="*/ 2147483646 h 1345"/>
              <a:gd name="T26" fmla="*/ 2147483646 w 3679"/>
              <a:gd name="T27" fmla="*/ 2147483646 h 1345"/>
              <a:gd name="T28" fmla="*/ 2147483646 w 3679"/>
              <a:gd name="T29" fmla="*/ 2147483646 h 1345"/>
              <a:gd name="T30" fmla="*/ 2147483646 w 3679"/>
              <a:gd name="T31" fmla="*/ 2147483646 h 1345"/>
              <a:gd name="T32" fmla="*/ 2147483646 w 3679"/>
              <a:gd name="T33" fmla="*/ 2147483646 h 1345"/>
              <a:gd name="T34" fmla="*/ 2147483646 w 3679"/>
              <a:gd name="T35" fmla="*/ 2147483646 h 1345"/>
              <a:gd name="T36" fmla="*/ 2147483646 w 3679"/>
              <a:gd name="T37" fmla="*/ 2147483646 h 1345"/>
              <a:gd name="T38" fmla="*/ 2147483646 w 3679"/>
              <a:gd name="T39" fmla="*/ 2147483646 h 1345"/>
              <a:gd name="T40" fmla="*/ 2147483646 w 3679"/>
              <a:gd name="T41" fmla="*/ 2147483646 h 1345"/>
              <a:gd name="T42" fmla="*/ 2147483646 w 3679"/>
              <a:gd name="T43" fmla="*/ 2147483646 h 1345"/>
              <a:gd name="T44" fmla="*/ 2147483646 w 3679"/>
              <a:gd name="T45" fmla="*/ 2147483646 h 1345"/>
              <a:gd name="T46" fmla="*/ 2147483646 w 3679"/>
              <a:gd name="T47" fmla="*/ 2147483646 h 1345"/>
              <a:gd name="T48" fmla="*/ 2147483646 w 3679"/>
              <a:gd name="T49" fmla="*/ 2147483646 h 1345"/>
              <a:gd name="T50" fmla="*/ 2147483646 w 3679"/>
              <a:gd name="T51" fmla="*/ 2147483646 h 1345"/>
              <a:gd name="T52" fmla="*/ 2147483646 w 3679"/>
              <a:gd name="T53" fmla="*/ 2147483646 h 1345"/>
              <a:gd name="T54" fmla="*/ 2147483646 w 3679"/>
              <a:gd name="T55" fmla="*/ 2147483646 h 1345"/>
              <a:gd name="T56" fmla="*/ 2147483646 w 3679"/>
              <a:gd name="T57" fmla="*/ 2147483646 h 1345"/>
              <a:gd name="T58" fmla="*/ 2147483646 w 3679"/>
              <a:gd name="T59" fmla="*/ 2147483646 h 1345"/>
              <a:gd name="T60" fmla="*/ 2147483646 w 3679"/>
              <a:gd name="T61" fmla="*/ 2147483646 h 1345"/>
              <a:gd name="T62" fmla="*/ 2147483646 w 3679"/>
              <a:gd name="T63" fmla="*/ 2147483646 h 1345"/>
              <a:gd name="T64" fmla="*/ 2147483646 w 3679"/>
              <a:gd name="T65" fmla="*/ 2147483646 h 1345"/>
              <a:gd name="T66" fmla="*/ 2147483646 w 3679"/>
              <a:gd name="T67" fmla="*/ 2147483646 h 1345"/>
              <a:gd name="T68" fmla="*/ 2147483646 w 3679"/>
              <a:gd name="T69" fmla="*/ 2147483646 h 1345"/>
              <a:gd name="T70" fmla="*/ 2147483646 w 3679"/>
              <a:gd name="T71" fmla="*/ 2147483646 h 1345"/>
              <a:gd name="T72" fmla="*/ 2147483646 w 3679"/>
              <a:gd name="T73" fmla="*/ 2147483646 h 1345"/>
              <a:gd name="T74" fmla="*/ 2147483646 w 3679"/>
              <a:gd name="T75" fmla="*/ 2147483646 h 1345"/>
              <a:gd name="T76" fmla="*/ 2147483646 w 3679"/>
              <a:gd name="T77" fmla="*/ 2147483646 h 1345"/>
              <a:gd name="T78" fmla="*/ 2147483646 w 3679"/>
              <a:gd name="T79" fmla="*/ 2147483646 h 1345"/>
              <a:gd name="T80" fmla="*/ 0 w 3679"/>
              <a:gd name="T81" fmla="*/ 0 h 13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679" h="1345">
                <a:moveTo>
                  <a:pt x="0" y="0"/>
                </a:moveTo>
                <a:lnTo>
                  <a:pt x="78" y="0"/>
                </a:lnTo>
                <a:lnTo>
                  <a:pt x="156" y="0"/>
                </a:lnTo>
                <a:lnTo>
                  <a:pt x="247" y="12"/>
                </a:lnTo>
                <a:lnTo>
                  <a:pt x="312" y="36"/>
                </a:lnTo>
                <a:lnTo>
                  <a:pt x="351" y="36"/>
                </a:lnTo>
                <a:lnTo>
                  <a:pt x="403" y="60"/>
                </a:lnTo>
                <a:lnTo>
                  <a:pt x="494" y="84"/>
                </a:lnTo>
                <a:lnTo>
                  <a:pt x="533" y="84"/>
                </a:lnTo>
                <a:lnTo>
                  <a:pt x="585" y="84"/>
                </a:lnTo>
                <a:lnTo>
                  <a:pt x="624" y="84"/>
                </a:lnTo>
                <a:lnTo>
                  <a:pt x="676" y="84"/>
                </a:lnTo>
                <a:lnTo>
                  <a:pt x="715" y="84"/>
                </a:lnTo>
                <a:lnTo>
                  <a:pt x="767" y="84"/>
                </a:lnTo>
                <a:lnTo>
                  <a:pt x="806" y="84"/>
                </a:lnTo>
                <a:lnTo>
                  <a:pt x="858" y="84"/>
                </a:lnTo>
                <a:lnTo>
                  <a:pt x="897" y="96"/>
                </a:lnTo>
                <a:lnTo>
                  <a:pt x="949" y="96"/>
                </a:lnTo>
                <a:lnTo>
                  <a:pt x="988" y="120"/>
                </a:lnTo>
                <a:lnTo>
                  <a:pt x="1040" y="120"/>
                </a:lnTo>
                <a:lnTo>
                  <a:pt x="1079" y="168"/>
                </a:lnTo>
                <a:lnTo>
                  <a:pt x="1131" y="180"/>
                </a:lnTo>
                <a:lnTo>
                  <a:pt x="1157" y="228"/>
                </a:lnTo>
                <a:lnTo>
                  <a:pt x="1196" y="228"/>
                </a:lnTo>
                <a:lnTo>
                  <a:pt x="1248" y="252"/>
                </a:lnTo>
                <a:lnTo>
                  <a:pt x="1339" y="264"/>
                </a:lnTo>
                <a:lnTo>
                  <a:pt x="1378" y="288"/>
                </a:lnTo>
                <a:lnTo>
                  <a:pt x="1430" y="312"/>
                </a:lnTo>
                <a:lnTo>
                  <a:pt x="1443" y="348"/>
                </a:lnTo>
                <a:lnTo>
                  <a:pt x="1495" y="372"/>
                </a:lnTo>
                <a:lnTo>
                  <a:pt x="1534" y="396"/>
                </a:lnTo>
                <a:lnTo>
                  <a:pt x="1586" y="420"/>
                </a:lnTo>
                <a:lnTo>
                  <a:pt x="1625" y="420"/>
                </a:lnTo>
                <a:lnTo>
                  <a:pt x="1702" y="456"/>
                </a:lnTo>
                <a:lnTo>
                  <a:pt x="1767" y="456"/>
                </a:lnTo>
                <a:lnTo>
                  <a:pt x="1806" y="456"/>
                </a:lnTo>
                <a:lnTo>
                  <a:pt x="1858" y="480"/>
                </a:lnTo>
                <a:lnTo>
                  <a:pt x="1897" y="480"/>
                </a:lnTo>
                <a:lnTo>
                  <a:pt x="1949" y="480"/>
                </a:lnTo>
                <a:lnTo>
                  <a:pt x="1988" y="504"/>
                </a:lnTo>
                <a:lnTo>
                  <a:pt x="2040" y="504"/>
                </a:lnTo>
                <a:lnTo>
                  <a:pt x="2105" y="540"/>
                </a:lnTo>
                <a:lnTo>
                  <a:pt x="2157" y="540"/>
                </a:lnTo>
                <a:lnTo>
                  <a:pt x="2196" y="564"/>
                </a:lnTo>
                <a:lnTo>
                  <a:pt x="2222" y="600"/>
                </a:lnTo>
                <a:lnTo>
                  <a:pt x="2261" y="624"/>
                </a:lnTo>
                <a:lnTo>
                  <a:pt x="2287" y="672"/>
                </a:lnTo>
                <a:lnTo>
                  <a:pt x="2339" y="684"/>
                </a:lnTo>
                <a:lnTo>
                  <a:pt x="2378" y="732"/>
                </a:lnTo>
                <a:lnTo>
                  <a:pt x="2430" y="768"/>
                </a:lnTo>
                <a:lnTo>
                  <a:pt x="2469" y="816"/>
                </a:lnTo>
                <a:lnTo>
                  <a:pt x="2534" y="816"/>
                </a:lnTo>
                <a:lnTo>
                  <a:pt x="2586" y="840"/>
                </a:lnTo>
                <a:lnTo>
                  <a:pt x="2612" y="876"/>
                </a:lnTo>
                <a:lnTo>
                  <a:pt x="2651" y="876"/>
                </a:lnTo>
                <a:lnTo>
                  <a:pt x="2703" y="900"/>
                </a:lnTo>
                <a:lnTo>
                  <a:pt x="2742" y="900"/>
                </a:lnTo>
                <a:lnTo>
                  <a:pt x="2794" y="900"/>
                </a:lnTo>
                <a:lnTo>
                  <a:pt x="2859" y="900"/>
                </a:lnTo>
                <a:lnTo>
                  <a:pt x="2898" y="924"/>
                </a:lnTo>
                <a:lnTo>
                  <a:pt x="2950" y="924"/>
                </a:lnTo>
                <a:lnTo>
                  <a:pt x="2989" y="924"/>
                </a:lnTo>
                <a:lnTo>
                  <a:pt x="3015" y="960"/>
                </a:lnTo>
                <a:lnTo>
                  <a:pt x="3067" y="984"/>
                </a:lnTo>
                <a:lnTo>
                  <a:pt x="3106" y="984"/>
                </a:lnTo>
                <a:lnTo>
                  <a:pt x="3158" y="984"/>
                </a:lnTo>
                <a:lnTo>
                  <a:pt x="3197" y="1020"/>
                </a:lnTo>
                <a:lnTo>
                  <a:pt x="3249" y="1044"/>
                </a:lnTo>
                <a:lnTo>
                  <a:pt x="3288" y="1068"/>
                </a:lnTo>
                <a:lnTo>
                  <a:pt x="3340" y="1068"/>
                </a:lnTo>
                <a:lnTo>
                  <a:pt x="3379" y="1092"/>
                </a:lnTo>
                <a:lnTo>
                  <a:pt x="3431" y="1092"/>
                </a:lnTo>
                <a:lnTo>
                  <a:pt x="3444" y="1128"/>
                </a:lnTo>
                <a:lnTo>
                  <a:pt x="3496" y="1128"/>
                </a:lnTo>
                <a:lnTo>
                  <a:pt x="3522" y="1176"/>
                </a:lnTo>
                <a:lnTo>
                  <a:pt x="3561" y="1188"/>
                </a:lnTo>
                <a:lnTo>
                  <a:pt x="3587" y="1236"/>
                </a:lnTo>
                <a:lnTo>
                  <a:pt x="3626" y="1260"/>
                </a:lnTo>
                <a:lnTo>
                  <a:pt x="3652" y="1296"/>
                </a:lnTo>
                <a:lnTo>
                  <a:pt x="3678" y="1344"/>
                </a:lnTo>
                <a:lnTo>
                  <a:pt x="0" y="1344"/>
                </a:lnTo>
                <a:lnTo>
                  <a:pt x="0" y="0"/>
                </a:lnTo>
              </a:path>
            </a:pathLst>
          </a:custGeom>
          <a:solidFill>
            <a:srgbClr val="438E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FCCA36FD-83D2-4D88-BE4C-3B17A6E2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88" y="4362450"/>
            <a:ext cx="9888538" cy="2495550"/>
          </a:xfrm>
          <a:prstGeom prst="rect">
            <a:avLst/>
          </a:prstGeom>
          <a:gradFill rotWithShape="0">
            <a:gsLst>
              <a:gs pos="0">
                <a:srgbClr val="8FD94C"/>
              </a:gs>
              <a:gs pos="100000">
                <a:srgbClr val="60C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8311" name="Freeform 7">
            <a:extLst>
              <a:ext uri="{FF2B5EF4-FFF2-40B4-BE49-F238E27FC236}">
                <a16:creationId xmlns:a16="http://schemas.microsoft.com/office/drawing/2014/main" id="{89B6BFFC-AA89-4F2A-8D80-56FCBDAEA185}"/>
              </a:ext>
            </a:extLst>
          </p:cNvPr>
          <p:cNvSpPr>
            <a:spLocks/>
          </p:cNvSpPr>
          <p:nvPr/>
        </p:nvSpPr>
        <p:spPr bwMode="auto">
          <a:xfrm>
            <a:off x="10036176" y="6362700"/>
            <a:ext cx="950912" cy="287338"/>
          </a:xfrm>
          <a:custGeom>
            <a:avLst/>
            <a:gdLst>
              <a:gd name="T0" fmla="*/ 0 w 599"/>
              <a:gd name="T1" fmla="*/ 2147483646 h 181"/>
              <a:gd name="T2" fmla="*/ 2147483646 w 599"/>
              <a:gd name="T3" fmla="*/ 2147483646 h 181"/>
              <a:gd name="T4" fmla="*/ 2147483646 w 599"/>
              <a:gd name="T5" fmla="*/ 2147483646 h 181"/>
              <a:gd name="T6" fmla="*/ 2147483646 w 599"/>
              <a:gd name="T7" fmla="*/ 2147483646 h 181"/>
              <a:gd name="T8" fmla="*/ 2147483646 w 599"/>
              <a:gd name="T9" fmla="*/ 2147483646 h 181"/>
              <a:gd name="T10" fmla="*/ 2147483646 w 599"/>
              <a:gd name="T11" fmla="*/ 2147483646 h 181"/>
              <a:gd name="T12" fmla="*/ 2147483646 w 599"/>
              <a:gd name="T13" fmla="*/ 2147483646 h 181"/>
              <a:gd name="T14" fmla="*/ 2147483646 w 599"/>
              <a:gd name="T15" fmla="*/ 2147483646 h 181"/>
              <a:gd name="T16" fmla="*/ 2147483646 w 599"/>
              <a:gd name="T17" fmla="*/ 2147483646 h 181"/>
              <a:gd name="T18" fmla="*/ 2147483646 w 599"/>
              <a:gd name="T19" fmla="*/ 2147483646 h 181"/>
              <a:gd name="T20" fmla="*/ 2147483646 w 599"/>
              <a:gd name="T21" fmla="*/ 0 h 181"/>
              <a:gd name="T22" fmla="*/ 2147483646 w 599"/>
              <a:gd name="T23" fmla="*/ 0 h 181"/>
              <a:gd name="T24" fmla="*/ 2147483646 w 599"/>
              <a:gd name="T25" fmla="*/ 0 h 181"/>
              <a:gd name="T26" fmla="*/ 2147483646 w 599"/>
              <a:gd name="T27" fmla="*/ 2147483646 h 181"/>
              <a:gd name="T28" fmla="*/ 2147483646 w 599"/>
              <a:gd name="T29" fmla="*/ 2147483646 h 181"/>
              <a:gd name="T30" fmla="*/ 2147483646 w 599"/>
              <a:gd name="T31" fmla="*/ 2147483646 h 181"/>
              <a:gd name="T32" fmla="*/ 2147483646 w 599"/>
              <a:gd name="T33" fmla="*/ 2147483646 h 181"/>
              <a:gd name="T34" fmla="*/ 2147483646 w 599"/>
              <a:gd name="T35" fmla="*/ 2147483646 h 181"/>
              <a:gd name="T36" fmla="*/ 2147483646 w 599"/>
              <a:gd name="T37" fmla="*/ 2147483646 h 181"/>
              <a:gd name="T38" fmla="*/ 2147483646 w 599"/>
              <a:gd name="T39" fmla="*/ 2147483646 h 181"/>
              <a:gd name="T40" fmla="*/ 2147483646 w 599"/>
              <a:gd name="T41" fmla="*/ 2147483646 h 181"/>
              <a:gd name="T42" fmla="*/ 2147483646 w 599"/>
              <a:gd name="T43" fmla="*/ 2147483646 h 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99" h="181">
                <a:moveTo>
                  <a:pt x="0" y="133"/>
                </a:moveTo>
                <a:lnTo>
                  <a:pt x="26" y="157"/>
                </a:lnTo>
                <a:lnTo>
                  <a:pt x="65" y="172"/>
                </a:lnTo>
                <a:lnTo>
                  <a:pt x="156" y="164"/>
                </a:lnTo>
                <a:lnTo>
                  <a:pt x="377" y="180"/>
                </a:lnTo>
                <a:lnTo>
                  <a:pt x="585" y="157"/>
                </a:lnTo>
                <a:lnTo>
                  <a:pt x="598" y="94"/>
                </a:lnTo>
                <a:lnTo>
                  <a:pt x="598" y="70"/>
                </a:lnTo>
                <a:lnTo>
                  <a:pt x="520" y="39"/>
                </a:lnTo>
                <a:lnTo>
                  <a:pt x="572" y="31"/>
                </a:lnTo>
                <a:lnTo>
                  <a:pt x="572" y="0"/>
                </a:lnTo>
                <a:lnTo>
                  <a:pt x="533" y="0"/>
                </a:lnTo>
                <a:lnTo>
                  <a:pt x="494" y="0"/>
                </a:lnTo>
                <a:lnTo>
                  <a:pt x="442" y="8"/>
                </a:lnTo>
                <a:lnTo>
                  <a:pt x="403" y="23"/>
                </a:lnTo>
                <a:lnTo>
                  <a:pt x="351" y="23"/>
                </a:lnTo>
                <a:lnTo>
                  <a:pt x="312" y="23"/>
                </a:lnTo>
                <a:lnTo>
                  <a:pt x="260" y="23"/>
                </a:lnTo>
                <a:lnTo>
                  <a:pt x="221" y="47"/>
                </a:lnTo>
                <a:lnTo>
                  <a:pt x="169" y="63"/>
                </a:lnTo>
                <a:lnTo>
                  <a:pt x="130" y="78"/>
                </a:lnTo>
                <a:lnTo>
                  <a:pt x="78" y="7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2" name="Picture 8">
            <a:extLst>
              <a:ext uri="{FF2B5EF4-FFF2-40B4-BE49-F238E27FC236}">
                <a16:creationId xmlns:a16="http://schemas.microsoft.com/office/drawing/2014/main" id="{2978FCFA-0165-49AC-B146-C3C9A13AB24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4" y="514351"/>
            <a:ext cx="3922713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3" name="Picture 9">
            <a:extLst>
              <a:ext uri="{FF2B5EF4-FFF2-40B4-BE49-F238E27FC236}">
                <a16:creationId xmlns:a16="http://schemas.microsoft.com/office/drawing/2014/main" id="{AC40C654-5BCB-439C-AF9C-00273C857A7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108326"/>
            <a:ext cx="32591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4" name="Freeform 10">
            <a:extLst>
              <a:ext uri="{FF2B5EF4-FFF2-40B4-BE49-F238E27FC236}">
                <a16:creationId xmlns:a16="http://schemas.microsoft.com/office/drawing/2014/main" id="{675166A3-53D2-4500-B78B-6710293D9AAD}"/>
              </a:ext>
            </a:extLst>
          </p:cNvPr>
          <p:cNvSpPr>
            <a:spLocks/>
          </p:cNvSpPr>
          <p:nvPr/>
        </p:nvSpPr>
        <p:spPr bwMode="auto">
          <a:xfrm>
            <a:off x="2713039" y="3057526"/>
            <a:ext cx="187325" cy="3078163"/>
          </a:xfrm>
          <a:custGeom>
            <a:avLst/>
            <a:gdLst>
              <a:gd name="T0" fmla="*/ 2147483646 w 118"/>
              <a:gd name="T1" fmla="*/ 2147483646 h 1939"/>
              <a:gd name="T2" fmla="*/ 2147483646 w 118"/>
              <a:gd name="T3" fmla="*/ 0 h 1939"/>
              <a:gd name="T4" fmla="*/ 2147483646 w 118"/>
              <a:gd name="T5" fmla="*/ 0 h 1939"/>
              <a:gd name="T6" fmla="*/ 2147483646 w 118"/>
              <a:gd name="T7" fmla="*/ 2147483646 h 1939"/>
              <a:gd name="T8" fmla="*/ 0 w 118"/>
              <a:gd name="T9" fmla="*/ 2147483646 h 1939"/>
              <a:gd name="T10" fmla="*/ 2147483646 w 118"/>
              <a:gd name="T11" fmla="*/ 2147483646 h 1939"/>
              <a:gd name="T12" fmla="*/ 2147483646 w 118"/>
              <a:gd name="T13" fmla="*/ 2147483646 h 1939"/>
              <a:gd name="T14" fmla="*/ 2147483646 w 118"/>
              <a:gd name="T15" fmla="*/ 2147483646 h 1939"/>
              <a:gd name="T16" fmla="*/ 2147483646 w 118"/>
              <a:gd name="T17" fmla="*/ 2147483646 h 1939"/>
              <a:gd name="T18" fmla="*/ 2147483646 w 118"/>
              <a:gd name="T19" fmla="*/ 2147483646 h 1939"/>
              <a:gd name="T20" fmla="*/ 2147483646 w 118"/>
              <a:gd name="T21" fmla="*/ 0 h 1939"/>
              <a:gd name="T22" fmla="*/ 2147483646 w 118"/>
              <a:gd name="T23" fmla="*/ 2147483646 h 1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8" h="1939">
                <a:moveTo>
                  <a:pt x="91" y="42"/>
                </a:moveTo>
                <a:lnTo>
                  <a:pt x="45" y="0"/>
                </a:lnTo>
                <a:lnTo>
                  <a:pt x="32" y="0"/>
                </a:lnTo>
                <a:lnTo>
                  <a:pt x="13" y="6"/>
                </a:lnTo>
                <a:lnTo>
                  <a:pt x="0" y="1290"/>
                </a:lnTo>
                <a:lnTo>
                  <a:pt x="13" y="1938"/>
                </a:lnTo>
                <a:lnTo>
                  <a:pt x="26" y="1926"/>
                </a:lnTo>
                <a:lnTo>
                  <a:pt x="78" y="1926"/>
                </a:lnTo>
                <a:lnTo>
                  <a:pt x="117" y="1926"/>
                </a:lnTo>
                <a:lnTo>
                  <a:pt x="117" y="1878"/>
                </a:lnTo>
                <a:lnTo>
                  <a:pt x="71" y="0"/>
                </a:lnTo>
                <a:lnTo>
                  <a:pt x="78" y="3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5" name="Freeform 11">
            <a:extLst>
              <a:ext uri="{FF2B5EF4-FFF2-40B4-BE49-F238E27FC236}">
                <a16:creationId xmlns:a16="http://schemas.microsoft.com/office/drawing/2014/main" id="{D08C6569-B4FF-4E97-80A4-C41AEEB8C93A}"/>
              </a:ext>
            </a:extLst>
          </p:cNvPr>
          <p:cNvSpPr>
            <a:spLocks/>
          </p:cNvSpPr>
          <p:nvPr/>
        </p:nvSpPr>
        <p:spPr bwMode="auto">
          <a:xfrm>
            <a:off x="2516189" y="2990851"/>
            <a:ext cx="187325" cy="3192463"/>
          </a:xfrm>
          <a:custGeom>
            <a:avLst/>
            <a:gdLst>
              <a:gd name="T0" fmla="*/ 2147483646 w 118"/>
              <a:gd name="T1" fmla="*/ 2147483646 h 2011"/>
              <a:gd name="T2" fmla="*/ 2147483646 w 118"/>
              <a:gd name="T3" fmla="*/ 2147483646 h 2011"/>
              <a:gd name="T4" fmla="*/ 2147483646 w 118"/>
              <a:gd name="T5" fmla="*/ 2147483646 h 2011"/>
              <a:gd name="T6" fmla="*/ 0 w 118"/>
              <a:gd name="T7" fmla="*/ 2147483646 h 2011"/>
              <a:gd name="T8" fmla="*/ 2147483646 w 118"/>
              <a:gd name="T9" fmla="*/ 2147483646 h 2011"/>
              <a:gd name="T10" fmla="*/ 2147483646 w 118"/>
              <a:gd name="T11" fmla="*/ 2147483646 h 2011"/>
              <a:gd name="T12" fmla="*/ 2147483646 w 118"/>
              <a:gd name="T13" fmla="*/ 2147483646 h 2011"/>
              <a:gd name="T14" fmla="*/ 2147483646 w 118"/>
              <a:gd name="T15" fmla="*/ 2147483646 h 2011"/>
              <a:gd name="T16" fmla="*/ 2147483646 w 118"/>
              <a:gd name="T17" fmla="*/ 2147483646 h 2011"/>
              <a:gd name="T18" fmla="*/ 2147483646 w 118"/>
              <a:gd name="T19" fmla="*/ 2147483646 h 2011"/>
              <a:gd name="T20" fmla="*/ 2147483646 w 118"/>
              <a:gd name="T21" fmla="*/ 0 h 20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8" h="2011">
                <a:moveTo>
                  <a:pt x="45" y="18"/>
                </a:moveTo>
                <a:lnTo>
                  <a:pt x="32" y="18"/>
                </a:lnTo>
                <a:lnTo>
                  <a:pt x="13" y="25"/>
                </a:lnTo>
                <a:lnTo>
                  <a:pt x="0" y="1344"/>
                </a:lnTo>
                <a:lnTo>
                  <a:pt x="13" y="2010"/>
                </a:lnTo>
                <a:lnTo>
                  <a:pt x="26" y="1998"/>
                </a:lnTo>
                <a:lnTo>
                  <a:pt x="78" y="1998"/>
                </a:lnTo>
                <a:lnTo>
                  <a:pt x="117" y="1998"/>
                </a:lnTo>
                <a:lnTo>
                  <a:pt x="117" y="1948"/>
                </a:lnTo>
                <a:lnTo>
                  <a:pt x="97" y="18"/>
                </a:lnTo>
                <a:lnTo>
                  <a:pt x="65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Freeform 12">
            <a:extLst>
              <a:ext uri="{FF2B5EF4-FFF2-40B4-BE49-F238E27FC236}">
                <a16:creationId xmlns:a16="http://schemas.microsoft.com/office/drawing/2014/main" id="{0B691666-0CAB-49D7-AE18-9978CFDB8383}"/>
              </a:ext>
            </a:extLst>
          </p:cNvPr>
          <p:cNvSpPr>
            <a:spLocks/>
          </p:cNvSpPr>
          <p:nvPr/>
        </p:nvSpPr>
        <p:spPr bwMode="auto">
          <a:xfrm>
            <a:off x="1144588" y="3009900"/>
            <a:ext cx="1384300" cy="1887538"/>
          </a:xfrm>
          <a:custGeom>
            <a:avLst/>
            <a:gdLst>
              <a:gd name="T0" fmla="*/ 2147483646 w 872"/>
              <a:gd name="T1" fmla="*/ 2147483646 h 1189"/>
              <a:gd name="T2" fmla="*/ 2147483646 w 872"/>
              <a:gd name="T3" fmla="*/ 0 h 1189"/>
              <a:gd name="T4" fmla="*/ 0 w 872"/>
              <a:gd name="T5" fmla="*/ 2147483646 h 1189"/>
              <a:gd name="T6" fmla="*/ 0 w 872"/>
              <a:gd name="T7" fmla="*/ 2147483646 h 1189"/>
              <a:gd name="T8" fmla="*/ 2147483646 w 872"/>
              <a:gd name="T9" fmla="*/ 2147483646 h 1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2" h="1189">
                <a:moveTo>
                  <a:pt x="871" y="54"/>
                </a:moveTo>
                <a:lnTo>
                  <a:pt x="702" y="0"/>
                </a:lnTo>
                <a:lnTo>
                  <a:pt x="0" y="726"/>
                </a:lnTo>
                <a:lnTo>
                  <a:pt x="0" y="1188"/>
                </a:lnTo>
                <a:lnTo>
                  <a:pt x="871" y="54"/>
                </a:lnTo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7" name="Freeform 13">
            <a:extLst>
              <a:ext uri="{FF2B5EF4-FFF2-40B4-BE49-F238E27FC236}">
                <a16:creationId xmlns:a16="http://schemas.microsoft.com/office/drawing/2014/main" id="{881C765C-5AB1-441C-8B7F-3F11884AA4ED}"/>
              </a:ext>
            </a:extLst>
          </p:cNvPr>
          <p:cNvSpPr>
            <a:spLocks/>
          </p:cNvSpPr>
          <p:nvPr/>
        </p:nvSpPr>
        <p:spPr bwMode="auto">
          <a:xfrm>
            <a:off x="1144588" y="3971925"/>
            <a:ext cx="1549400" cy="668338"/>
          </a:xfrm>
          <a:custGeom>
            <a:avLst/>
            <a:gdLst>
              <a:gd name="T0" fmla="*/ 0 w 976"/>
              <a:gd name="T1" fmla="*/ 0 h 421"/>
              <a:gd name="T2" fmla="*/ 2147483646 w 976"/>
              <a:gd name="T3" fmla="*/ 2147483646 h 421"/>
              <a:gd name="T4" fmla="*/ 2147483646 w 976"/>
              <a:gd name="T5" fmla="*/ 2147483646 h 421"/>
              <a:gd name="T6" fmla="*/ 0 w 976"/>
              <a:gd name="T7" fmla="*/ 2147483646 h 421"/>
              <a:gd name="T8" fmla="*/ 0 w 976"/>
              <a:gd name="T9" fmla="*/ 0 h 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6" h="421">
                <a:moveTo>
                  <a:pt x="0" y="0"/>
                </a:moveTo>
                <a:lnTo>
                  <a:pt x="975" y="90"/>
                </a:lnTo>
                <a:lnTo>
                  <a:pt x="975" y="354"/>
                </a:lnTo>
                <a:lnTo>
                  <a:pt x="0" y="420"/>
                </a:lnTo>
                <a:lnTo>
                  <a:pt x="0" y="0"/>
                </a:lnTo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Freeform 14">
            <a:extLst>
              <a:ext uri="{FF2B5EF4-FFF2-40B4-BE49-F238E27FC236}">
                <a16:creationId xmlns:a16="http://schemas.microsoft.com/office/drawing/2014/main" id="{B4974E96-5ECA-4712-AF33-7B2DE3EE461A}"/>
              </a:ext>
            </a:extLst>
          </p:cNvPr>
          <p:cNvSpPr>
            <a:spLocks/>
          </p:cNvSpPr>
          <p:nvPr/>
        </p:nvSpPr>
        <p:spPr bwMode="auto">
          <a:xfrm>
            <a:off x="1144589" y="5400676"/>
            <a:ext cx="1558925" cy="1058863"/>
          </a:xfrm>
          <a:custGeom>
            <a:avLst/>
            <a:gdLst>
              <a:gd name="T0" fmla="*/ 0 w 982"/>
              <a:gd name="T1" fmla="*/ 2147483646 h 667"/>
              <a:gd name="T2" fmla="*/ 0 w 982"/>
              <a:gd name="T3" fmla="*/ 2147483646 h 667"/>
              <a:gd name="T4" fmla="*/ 2147483646 w 982"/>
              <a:gd name="T5" fmla="*/ 0 h 667"/>
              <a:gd name="T6" fmla="*/ 2147483646 w 982"/>
              <a:gd name="T7" fmla="*/ 2147483646 h 667"/>
              <a:gd name="T8" fmla="*/ 0 w 982"/>
              <a:gd name="T9" fmla="*/ 2147483646 h 6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" h="667">
                <a:moveTo>
                  <a:pt x="0" y="666"/>
                </a:moveTo>
                <a:lnTo>
                  <a:pt x="0" y="222"/>
                </a:lnTo>
                <a:lnTo>
                  <a:pt x="981" y="0"/>
                </a:lnTo>
                <a:lnTo>
                  <a:pt x="981" y="288"/>
                </a:lnTo>
                <a:lnTo>
                  <a:pt x="0" y="660"/>
                </a:lnTo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Freeform 15">
            <a:extLst>
              <a:ext uri="{FF2B5EF4-FFF2-40B4-BE49-F238E27FC236}">
                <a16:creationId xmlns:a16="http://schemas.microsoft.com/office/drawing/2014/main" id="{C11DD409-E19C-458D-B61D-B82CAEEA9D5C}"/>
              </a:ext>
            </a:extLst>
          </p:cNvPr>
          <p:cNvSpPr>
            <a:spLocks/>
          </p:cNvSpPr>
          <p:nvPr/>
        </p:nvSpPr>
        <p:spPr bwMode="auto">
          <a:xfrm>
            <a:off x="1144589" y="2667000"/>
            <a:ext cx="1558925" cy="801688"/>
          </a:xfrm>
          <a:custGeom>
            <a:avLst/>
            <a:gdLst>
              <a:gd name="T0" fmla="*/ 2147483646 w 982"/>
              <a:gd name="T1" fmla="*/ 2147483646 h 505"/>
              <a:gd name="T2" fmla="*/ 2147483646 w 982"/>
              <a:gd name="T3" fmla="*/ 2147483646 h 505"/>
              <a:gd name="T4" fmla="*/ 2147483646 w 982"/>
              <a:gd name="T5" fmla="*/ 2147483646 h 505"/>
              <a:gd name="T6" fmla="*/ 0 w 982"/>
              <a:gd name="T7" fmla="*/ 2147483646 h 505"/>
              <a:gd name="T8" fmla="*/ 0 w 982"/>
              <a:gd name="T9" fmla="*/ 0 h 505"/>
              <a:gd name="T10" fmla="*/ 2147483646 w 982"/>
              <a:gd name="T11" fmla="*/ 2147483646 h 5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82" h="505">
                <a:moveTo>
                  <a:pt x="52" y="18"/>
                </a:moveTo>
                <a:lnTo>
                  <a:pt x="981" y="300"/>
                </a:lnTo>
                <a:lnTo>
                  <a:pt x="981" y="504"/>
                </a:lnTo>
                <a:lnTo>
                  <a:pt x="0" y="258"/>
                </a:lnTo>
                <a:lnTo>
                  <a:pt x="0" y="0"/>
                </a:lnTo>
                <a:lnTo>
                  <a:pt x="52" y="18"/>
                </a:lnTo>
              </a:path>
            </a:pathLst>
          </a:custGeom>
          <a:blipFill dpi="0" rotWithShape="0">
            <a:blip r:embed="rId7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0" name="Freeform 16">
            <a:extLst>
              <a:ext uri="{FF2B5EF4-FFF2-40B4-BE49-F238E27FC236}">
                <a16:creationId xmlns:a16="http://schemas.microsoft.com/office/drawing/2014/main" id="{5E5B2B09-A804-45CE-9D2C-B74F640CC06B}"/>
              </a:ext>
            </a:extLst>
          </p:cNvPr>
          <p:cNvSpPr>
            <a:spLocks/>
          </p:cNvSpPr>
          <p:nvPr/>
        </p:nvSpPr>
        <p:spPr bwMode="auto">
          <a:xfrm>
            <a:off x="4575177" y="3721100"/>
            <a:ext cx="249237" cy="1549400"/>
          </a:xfrm>
          <a:custGeom>
            <a:avLst/>
            <a:gdLst>
              <a:gd name="T0" fmla="*/ 2147483646 w 157"/>
              <a:gd name="T1" fmla="*/ 0 h 976"/>
              <a:gd name="T2" fmla="*/ 2147483646 w 157"/>
              <a:gd name="T3" fmla="*/ 2147483646 h 976"/>
              <a:gd name="T4" fmla="*/ 2147483646 w 157"/>
              <a:gd name="T5" fmla="*/ 2147483646 h 976"/>
              <a:gd name="T6" fmla="*/ 2147483646 w 157"/>
              <a:gd name="T7" fmla="*/ 2147483646 h 976"/>
              <a:gd name="T8" fmla="*/ 0 w 157"/>
              <a:gd name="T9" fmla="*/ 2147483646 h 976"/>
              <a:gd name="T10" fmla="*/ 2147483646 w 157"/>
              <a:gd name="T11" fmla="*/ 2147483646 h 976"/>
              <a:gd name="T12" fmla="*/ 2147483646 w 157"/>
              <a:gd name="T13" fmla="*/ 2147483646 h 976"/>
              <a:gd name="T14" fmla="*/ 2147483646 w 157"/>
              <a:gd name="T15" fmla="*/ 2147483646 h 976"/>
              <a:gd name="T16" fmla="*/ 2147483646 w 157"/>
              <a:gd name="T17" fmla="*/ 2147483646 h 976"/>
              <a:gd name="T18" fmla="*/ 2147483646 w 157"/>
              <a:gd name="T19" fmla="*/ 2147483646 h 976"/>
              <a:gd name="T20" fmla="*/ 2147483646 w 157"/>
              <a:gd name="T21" fmla="*/ 0 h 9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7" h="976">
                <a:moveTo>
                  <a:pt x="123" y="0"/>
                </a:moveTo>
                <a:lnTo>
                  <a:pt x="117" y="3"/>
                </a:lnTo>
                <a:lnTo>
                  <a:pt x="107" y="3"/>
                </a:lnTo>
                <a:lnTo>
                  <a:pt x="39" y="636"/>
                </a:lnTo>
                <a:lnTo>
                  <a:pt x="0" y="975"/>
                </a:lnTo>
                <a:lnTo>
                  <a:pt x="6" y="969"/>
                </a:lnTo>
                <a:lnTo>
                  <a:pt x="32" y="969"/>
                </a:lnTo>
                <a:lnTo>
                  <a:pt x="52" y="969"/>
                </a:lnTo>
                <a:lnTo>
                  <a:pt x="52" y="944"/>
                </a:lnTo>
                <a:lnTo>
                  <a:pt x="156" y="15"/>
                </a:lnTo>
                <a:lnTo>
                  <a:pt x="143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Freeform 17">
            <a:extLst>
              <a:ext uri="{FF2B5EF4-FFF2-40B4-BE49-F238E27FC236}">
                <a16:creationId xmlns:a16="http://schemas.microsoft.com/office/drawing/2014/main" id="{456DA63C-ED13-48EE-9E6D-E4EB77311882}"/>
              </a:ext>
            </a:extLst>
          </p:cNvPr>
          <p:cNvSpPr>
            <a:spLocks/>
          </p:cNvSpPr>
          <p:nvPr/>
        </p:nvSpPr>
        <p:spPr bwMode="auto">
          <a:xfrm>
            <a:off x="5345114" y="3911601"/>
            <a:ext cx="60325" cy="1006475"/>
          </a:xfrm>
          <a:custGeom>
            <a:avLst/>
            <a:gdLst>
              <a:gd name="T0" fmla="*/ 2147483646 w 38"/>
              <a:gd name="T1" fmla="*/ 2147483646 h 634"/>
              <a:gd name="T2" fmla="*/ 2147483646 w 38"/>
              <a:gd name="T3" fmla="*/ 2147483646 h 634"/>
              <a:gd name="T4" fmla="*/ 2147483646 w 38"/>
              <a:gd name="T5" fmla="*/ 2147483646 h 634"/>
              <a:gd name="T6" fmla="*/ 0 w 38"/>
              <a:gd name="T7" fmla="*/ 2147483646 h 634"/>
              <a:gd name="T8" fmla="*/ 2147483646 w 38"/>
              <a:gd name="T9" fmla="*/ 2147483646 h 634"/>
              <a:gd name="T10" fmla="*/ 2147483646 w 38"/>
              <a:gd name="T11" fmla="*/ 2147483646 h 634"/>
              <a:gd name="T12" fmla="*/ 2147483646 w 38"/>
              <a:gd name="T13" fmla="*/ 2147483646 h 634"/>
              <a:gd name="T14" fmla="*/ 2147483646 w 38"/>
              <a:gd name="T15" fmla="*/ 2147483646 h 634"/>
              <a:gd name="T16" fmla="*/ 2147483646 w 38"/>
              <a:gd name="T17" fmla="*/ 2147483646 h 634"/>
              <a:gd name="T18" fmla="*/ 2147483646 w 38"/>
              <a:gd name="T19" fmla="*/ 2147483646 h 634"/>
              <a:gd name="T20" fmla="*/ 2147483646 w 38"/>
              <a:gd name="T21" fmla="*/ 0 h 6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" h="634">
                <a:moveTo>
                  <a:pt x="14" y="6"/>
                </a:moveTo>
                <a:lnTo>
                  <a:pt x="10" y="6"/>
                </a:lnTo>
                <a:lnTo>
                  <a:pt x="4" y="8"/>
                </a:lnTo>
                <a:lnTo>
                  <a:pt x="0" y="423"/>
                </a:lnTo>
                <a:lnTo>
                  <a:pt x="4" y="633"/>
                </a:lnTo>
                <a:lnTo>
                  <a:pt x="9" y="629"/>
                </a:lnTo>
                <a:lnTo>
                  <a:pt x="25" y="629"/>
                </a:lnTo>
                <a:lnTo>
                  <a:pt x="37" y="629"/>
                </a:lnTo>
                <a:lnTo>
                  <a:pt x="37" y="614"/>
                </a:lnTo>
                <a:lnTo>
                  <a:pt x="30" y="6"/>
                </a:lnTo>
                <a:lnTo>
                  <a:pt x="21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Freeform 18">
            <a:extLst>
              <a:ext uri="{FF2B5EF4-FFF2-40B4-BE49-F238E27FC236}">
                <a16:creationId xmlns:a16="http://schemas.microsoft.com/office/drawing/2014/main" id="{ECF07BBC-A359-4B2E-852E-6B5B1377841D}"/>
              </a:ext>
            </a:extLst>
          </p:cNvPr>
          <p:cNvSpPr>
            <a:spLocks/>
          </p:cNvSpPr>
          <p:nvPr/>
        </p:nvSpPr>
        <p:spPr bwMode="auto">
          <a:xfrm>
            <a:off x="6246814" y="4210051"/>
            <a:ext cx="30163" cy="327025"/>
          </a:xfrm>
          <a:custGeom>
            <a:avLst/>
            <a:gdLst>
              <a:gd name="T0" fmla="*/ 2147483646 w 19"/>
              <a:gd name="T1" fmla="*/ 2147483646 h 206"/>
              <a:gd name="T2" fmla="*/ 2147483646 w 19"/>
              <a:gd name="T3" fmla="*/ 2147483646 h 206"/>
              <a:gd name="T4" fmla="*/ 2147483646 w 19"/>
              <a:gd name="T5" fmla="*/ 2147483646 h 206"/>
              <a:gd name="T6" fmla="*/ 0 w 19"/>
              <a:gd name="T7" fmla="*/ 2147483646 h 206"/>
              <a:gd name="T8" fmla="*/ 2147483646 w 19"/>
              <a:gd name="T9" fmla="*/ 2147483646 h 206"/>
              <a:gd name="T10" fmla="*/ 2147483646 w 19"/>
              <a:gd name="T11" fmla="*/ 2147483646 h 206"/>
              <a:gd name="T12" fmla="*/ 2147483646 w 19"/>
              <a:gd name="T13" fmla="*/ 2147483646 h 206"/>
              <a:gd name="T14" fmla="*/ 2147483646 w 19"/>
              <a:gd name="T15" fmla="*/ 2147483646 h 206"/>
              <a:gd name="T16" fmla="*/ 2147483646 w 19"/>
              <a:gd name="T17" fmla="*/ 2147483646 h 206"/>
              <a:gd name="T18" fmla="*/ 2147483646 w 19"/>
              <a:gd name="T19" fmla="*/ 2147483646 h 206"/>
              <a:gd name="T20" fmla="*/ 2147483646 w 19"/>
              <a:gd name="T21" fmla="*/ 0 h 2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" h="206">
                <a:moveTo>
                  <a:pt x="7" y="2"/>
                </a:moveTo>
                <a:lnTo>
                  <a:pt x="4" y="2"/>
                </a:lnTo>
                <a:lnTo>
                  <a:pt x="2" y="3"/>
                </a:lnTo>
                <a:lnTo>
                  <a:pt x="0" y="137"/>
                </a:lnTo>
                <a:lnTo>
                  <a:pt x="2" y="205"/>
                </a:lnTo>
                <a:lnTo>
                  <a:pt x="4" y="204"/>
                </a:lnTo>
                <a:lnTo>
                  <a:pt x="12" y="204"/>
                </a:lnTo>
                <a:lnTo>
                  <a:pt x="18" y="204"/>
                </a:lnTo>
                <a:lnTo>
                  <a:pt x="18" y="199"/>
                </a:lnTo>
                <a:lnTo>
                  <a:pt x="15" y="2"/>
                </a:lnTo>
                <a:lnTo>
                  <a:pt x="10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Freeform 19">
            <a:extLst>
              <a:ext uri="{FF2B5EF4-FFF2-40B4-BE49-F238E27FC236}">
                <a16:creationId xmlns:a16="http://schemas.microsoft.com/office/drawing/2014/main" id="{BC29D1EE-3B18-4755-BF84-BF1EC5E14351}"/>
              </a:ext>
            </a:extLst>
          </p:cNvPr>
          <p:cNvSpPr>
            <a:spLocks/>
          </p:cNvSpPr>
          <p:nvPr/>
        </p:nvSpPr>
        <p:spPr bwMode="auto">
          <a:xfrm>
            <a:off x="6376989" y="4244976"/>
            <a:ext cx="28575" cy="233363"/>
          </a:xfrm>
          <a:custGeom>
            <a:avLst/>
            <a:gdLst>
              <a:gd name="T0" fmla="*/ 2147483646 w 18"/>
              <a:gd name="T1" fmla="*/ 2147483646 h 147"/>
              <a:gd name="T2" fmla="*/ 0 w 18"/>
              <a:gd name="T3" fmla="*/ 2147483646 h 147"/>
              <a:gd name="T4" fmla="*/ 2147483646 w 18"/>
              <a:gd name="T5" fmla="*/ 2147483646 h 147"/>
              <a:gd name="T6" fmla="*/ 2147483646 w 18"/>
              <a:gd name="T7" fmla="*/ 2147483646 h 147"/>
              <a:gd name="T8" fmla="*/ 2147483646 w 18"/>
              <a:gd name="T9" fmla="*/ 2147483646 h 147"/>
              <a:gd name="T10" fmla="*/ 0 w 18"/>
              <a:gd name="T11" fmla="*/ 2147483646 h 147"/>
              <a:gd name="T12" fmla="*/ 2147483646 w 18"/>
              <a:gd name="T13" fmla="*/ 2147483646 h 147"/>
              <a:gd name="T14" fmla="*/ 2147483646 w 18"/>
              <a:gd name="T15" fmla="*/ 2147483646 h 147"/>
              <a:gd name="T16" fmla="*/ 2147483646 w 18"/>
              <a:gd name="T17" fmla="*/ 2147483646 h 147"/>
              <a:gd name="T18" fmla="*/ 2147483646 w 18"/>
              <a:gd name="T19" fmla="*/ 0 h 1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147">
                <a:moveTo>
                  <a:pt x="2" y="1"/>
                </a:moveTo>
                <a:lnTo>
                  <a:pt x="0" y="1"/>
                </a:lnTo>
                <a:lnTo>
                  <a:pt x="4" y="2"/>
                </a:lnTo>
                <a:lnTo>
                  <a:pt x="1" y="98"/>
                </a:lnTo>
                <a:lnTo>
                  <a:pt x="4" y="141"/>
                </a:lnTo>
                <a:lnTo>
                  <a:pt x="0" y="146"/>
                </a:lnTo>
                <a:lnTo>
                  <a:pt x="17" y="146"/>
                </a:lnTo>
                <a:lnTo>
                  <a:pt x="13" y="81"/>
                </a:lnTo>
                <a:lnTo>
                  <a:pt x="13" y="1"/>
                </a:lnTo>
                <a:lnTo>
                  <a:pt x="6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Freeform 20">
            <a:extLst>
              <a:ext uri="{FF2B5EF4-FFF2-40B4-BE49-F238E27FC236}">
                <a16:creationId xmlns:a16="http://schemas.microsoft.com/office/drawing/2014/main" id="{260F8195-A8CB-4968-B183-67565DC76062}"/>
              </a:ext>
            </a:extLst>
          </p:cNvPr>
          <p:cNvSpPr>
            <a:spLocks/>
          </p:cNvSpPr>
          <p:nvPr/>
        </p:nvSpPr>
        <p:spPr bwMode="auto">
          <a:xfrm>
            <a:off x="6465889" y="4275139"/>
            <a:ext cx="28575" cy="160337"/>
          </a:xfrm>
          <a:custGeom>
            <a:avLst/>
            <a:gdLst>
              <a:gd name="T0" fmla="*/ 2147483646 w 18"/>
              <a:gd name="T1" fmla="*/ 2147483646 h 101"/>
              <a:gd name="T2" fmla="*/ 2147483646 w 18"/>
              <a:gd name="T3" fmla="*/ 2147483646 h 101"/>
              <a:gd name="T4" fmla="*/ 0 w 18"/>
              <a:gd name="T5" fmla="*/ 2147483646 h 101"/>
              <a:gd name="T6" fmla="*/ 2147483646 w 18"/>
              <a:gd name="T7" fmla="*/ 2147483646 h 101"/>
              <a:gd name="T8" fmla="*/ 0 w 18"/>
              <a:gd name="T9" fmla="*/ 2147483646 h 101"/>
              <a:gd name="T10" fmla="*/ 2147483646 w 18"/>
              <a:gd name="T11" fmla="*/ 2147483646 h 101"/>
              <a:gd name="T12" fmla="*/ 2147483646 w 18"/>
              <a:gd name="T13" fmla="*/ 2147483646 h 101"/>
              <a:gd name="T14" fmla="*/ 2147483646 w 18"/>
              <a:gd name="T15" fmla="*/ 2147483646 h 101"/>
              <a:gd name="T16" fmla="*/ 2147483646 w 18"/>
              <a:gd name="T17" fmla="*/ 0 h 1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01">
                <a:moveTo>
                  <a:pt x="5" y="1"/>
                </a:moveTo>
                <a:lnTo>
                  <a:pt x="2" y="1"/>
                </a:lnTo>
                <a:lnTo>
                  <a:pt x="0" y="1"/>
                </a:lnTo>
                <a:lnTo>
                  <a:pt x="1" y="52"/>
                </a:lnTo>
                <a:lnTo>
                  <a:pt x="0" y="87"/>
                </a:lnTo>
                <a:lnTo>
                  <a:pt x="2" y="100"/>
                </a:lnTo>
                <a:lnTo>
                  <a:pt x="12" y="99"/>
                </a:lnTo>
                <a:lnTo>
                  <a:pt x="17" y="1"/>
                </a:lnTo>
                <a:lnTo>
                  <a:pt x="11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Freeform 21">
            <a:extLst>
              <a:ext uri="{FF2B5EF4-FFF2-40B4-BE49-F238E27FC236}">
                <a16:creationId xmlns:a16="http://schemas.microsoft.com/office/drawing/2014/main" id="{28B77CFD-F5D4-4703-8493-4899B9722F1F}"/>
              </a:ext>
            </a:extLst>
          </p:cNvPr>
          <p:cNvSpPr>
            <a:spLocks/>
          </p:cNvSpPr>
          <p:nvPr/>
        </p:nvSpPr>
        <p:spPr bwMode="auto">
          <a:xfrm>
            <a:off x="6529389" y="4295775"/>
            <a:ext cx="28575" cy="115888"/>
          </a:xfrm>
          <a:custGeom>
            <a:avLst/>
            <a:gdLst>
              <a:gd name="T0" fmla="*/ 2147483646 w 18"/>
              <a:gd name="T1" fmla="*/ 2147483646 h 73"/>
              <a:gd name="T2" fmla="*/ 2147483646 w 18"/>
              <a:gd name="T3" fmla="*/ 2147483646 h 73"/>
              <a:gd name="T4" fmla="*/ 2147483646 w 18"/>
              <a:gd name="T5" fmla="*/ 2147483646 h 73"/>
              <a:gd name="T6" fmla="*/ 0 w 18"/>
              <a:gd name="T7" fmla="*/ 2147483646 h 73"/>
              <a:gd name="T8" fmla="*/ 2147483646 w 18"/>
              <a:gd name="T9" fmla="*/ 2147483646 h 73"/>
              <a:gd name="T10" fmla="*/ 2147483646 w 18"/>
              <a:gd name="T11" fmla="*/ 2147483646 h 73"/>
              <a:gd name="T12" fmla="*/ 2147483646 w 18"/>
              <a:gd name="T13" fmla="*/ 2147483646 h 73"/>
              <a:gd name="T14" fmla="*/ 2147483646 w 18"/>
              <a:gd name="T15" fmla="*/ 2147483646 h 73"/>
              <a:gd name="T16" fmla="*/ 2147483646 w 18"/>
              <a:gd name="T17" fmla="*/ 2147483646 h 73"/>
              <a:gd name="T18" fmla="*/ 2147483646 w 18"/>
              <a:gd name="T19" fmla="*/ 2147483646 h 73"/>
              <a:gd name="T20" fmla="*/ 2147483646 w 18"/>
              <a:gd name="T21" fmla="*/ 0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73">
                <a:moveTo>
                  <a:pt x="8" y="1"/>
                </a:moveTo>
                <a:lnTo>
                  <a:pt x="5" y="1"/>
                </a:lnTo>
                <a:lnTo>
                  <a:pt x="2" y="1"/>
                </a:lnTo>
                <a:lnTo>
                  <a:pt x="0" y="47"/>
                </a:lnTo>
                <a:lnTo>
                  <a:pt x="2" y="71"/>
                </a:lnTo>
                <a:lnTo>
                  <a:pt x="5" y="71"/>
                </a:lnTo>
                <a:lnTo>
                  <a:pt x="17" y="71"/>
                </a:lnTo>
                <a:lnTo>
                  <a:pt x="15" y="72"/>
                </a:lnTo>
                <a:lnTo>
                  <a:pt x="15" y="69"/>
                </a:lnTo>
                <a:lnTo>
                  <a:pt x="14" y="1"/>
                </a:lnTo>
                <a:lnTo>
                  <a:pt x="14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6" name="Freeform 22">
            <a:extLst>
              <a:ext uri="{FF2B5EF4-FFF2-40B4-BE49-F238E27FC236}">
                <a16:creationId xmlns:a16="http://schemas.microsoft.com/office/drawing/2014/main" id="{AFAA459A-4E5E-42F6-90DE-2E06F2BA815C}"/>
              </a:ext>
            </a:extLst>
          </p:cNvPr>
          <p:cNvSpPr>
            <a:spLocks/>
          </p:cNvSpPr>
          <p:nvPr/>
        </p:nvSpPr>
        <p:spPr bwMode="auto">
          <a:xfrm>
            <a:off x="5822951" y="4064000"/>
            <a:ext cx="42862" cy="719138"/>
          </a:xfrm>
          <a:custGeom>
            <a:avLst/>
            <a:gdLst>
              <a:gd name="T0" fmla="*/ 2147483646 w 27"/>
              <a:gd name="T1" fmla="*/ 2147483646 h 453"/>
              <a:gd name="T2" fmla="*/ 2147483646 w 27"/>
              <a:gd name="T3" fmla="*/ 2147483646 h 453"/>
              <a:gd name="T4" fmla="*/ 2147483646 w 27"/>
              <a:gd name="T5" fmla="*/ 2147483646 h 453"/>
              <a:gd name="T6" fmla="*/ 0 w 27"/>
              <a:gd name="T7" fmla="*/ 2147483646 h 453"/>
              <a:gd name="T8" fmla="*/ 2147483646 w 27"/>
              <a:gd name="T9" fmla="*/ 2147483646 h 453"/>
              <a:gd name="T10" fmla="*/ 2147483646 w 27"/>
              <a:gd name="T11" fmla="*/ 2147483646 h 453"/>
              <a:gd name="T12" fmla="*/ 2147483646 w 27"/>
              <a:gd name="T13" fmla="*/ 2147483646 h 453"/>
              <a:gd name="T14" fmla="*/ 2147483646 w 27"/>
              <a:gd name="T15" fmla="*/ 2147483646 h 453"/>
              <a:gd name="T16" fmla="*/ 2147483646 w 27"/>
              <a:gd name="T17" fmla="*/ 2147483646 h 453"/>
              <a:gd name="T18" fmla="*/ 2147483646 w 27"/>
              <a:gd name="T19" fmla="*/ 2147483646 h 453"/>
              <a:gd name="T20" fmla="*/ 2147483646 w 27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453">
                <a:moveTo>
                  <a:pt x="10" y="4"/>
                </a:moveTo>
                <a:lnTo>
                  <a:pt x="8" y="4"/>
                </a:lnTo>
                <a:lnTo>
                  <a:pt x="3" y="6"/>
                </a:lnTo>
                <a:lnTo>
                  <a:pt x="0" y="302"/>
                </a:lnTo>
                <a:lnTo>
                  <a:pt x="3" y="452"/>
                </a:lnTo>
                <a:lnTo>
                  <a:pt x="5" y="449"/>
                </a:lnTo>
                <a:lnTo>
                  <a:pt x="17" y="449"/>
                </a:lnTo>
                <a:lnTo>
                  <a:pt x="26" y="449"/>
                </a:lnTo>
                <a:lnTo>
                  <a:pt x="26" y="438"/>
                </a:lnTo>
                <a:lnTo>
                  <a:pt x="22" y="4"/>
                </a:lnTo>
                <a:lnTo>
                  <a:pt x="14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Freeform 23">
            <a:extLst>
              <a:ext uri="{FF2B5EF4-FFF2-40B4-BE49-F238E27FC236}">
                <a16:creationId xmlns:a16="http://schemas.microsoft.com/office/drawing/2014/main" id="{206ECB75-42F8-4E7E-922D-5AA75D6C8B7B}"/>
              </a:ext>
            </a:extLst>
          </p:cNvPr>
          <p:cNvSpPr>
            <a:spLocks/>
          </p:cNvSpPr>
          <p:nvPr/>
        </p:nvSpPr>
        <p:spPr bwMode="auto">
          <a:xfrm>
            <a:off x="2825751" y="3171826"/>
            <a:ext cx="1744662" cy="2106613"/>
          </a:xfrm>
          <a:custGeom>
            <a:avLst/>
            <a:gdLst>
              <a:gd name="T0" fmla="*/ 2147483646 w 1099"/>
              <a:gd name="T1" fmla="*/ 2147483646 h 1327"/>
              <a:gd name="T2" fmla="*/ 2147483646 w 1099"/>
              <a:gd name="T3" fmla="*/ 2147483646 h 1327"/>
              <a:gd name="T4" fmla="*/ 2147483646 w 1099"/>
              <a:gd name="T5" fmla="*/ 0 h 1327"/>
              <a:gd name="T6" fmla="*/ 0 w 1099"/>
              <a:gd name="T7" fmla="*/ 2147483646 h 1327"/>
              <a:gd name="T8" fmla="*/ 2147483646 w 1099"/>
              <a:gd name="T9" fmla="*/ 2147483646 h 1327"/>
              <a:gd name="T10" fmla="*/ 2147483646 w 1099"/>
              <a:gd name="T11" fmla="*/ 2147483646 h 1327"/>
              <a:gd name="T12" fmla="*/ 2147483646 w 1099"/>
              <a:gd name="T13" fmla="*/ 2147483646 h 1327"/>
              <a:gd name="T14" fmla="*/ 2147483646 w 1099"/>
              <a:gd name="T15" fmla="*/ 2147483646 h 1327"/>
              <a:gd name="T16" fmla="*/ 2147483646 w 1099"/>
              <a:gd name="T17" fmla="*/ 2147483646 h 1327"/>
              <a:gd name="T18" fmla="*/ 2147483646 w 1099"/>
              <a:gd name="T19" fmla="*/ 2147483646 h 1327"/>
              <a:gd name="T20" fmla="*/ 2147483646 w 1099"/>
              <a:gd name="T21" fmla="*/ 2147483646 h 1327"/>
              <a:gd name="T22" fmla="*/ 2147483646 w 1099"/>
              <a:gd name="T23" fmla="*/ 2147483646 h 13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99" h="1327">
                <a:moveTo>
                  <a:pt x="110" y="66"/>
                </a:moveTo>
                <a:lnTo>
                  <a:pt x="84" y="12"/>
                </a:lnTo>
                <a:lnTo>
                  <a:pt x="32" y="0"/>
                </a:lnTo>
                <a:lnTo>
                  <a:pt x="0" y="12"/>
                </a:lnTo>
                <a:lnTo>
                  <a:pt x="279" y="366"/>
                </a:lnTo>
                <a:lnTo>
                  <a:pt x="851" y="1098"/>
                </a:lnTo>
                <a:lnTo>
                  <a:pt x="1052" y="1326"/>
                </a:lnTo>
                <a:lnTo>
                  <a:pt x="1085" y="1320"/>
                </a:lnTo>
                <a:lnTo>
                  <a:pt x="1098" y="1296"/>
                </a:lnTo>
                <a:lnTo>
                  <a:pt x="987" y="1164"/>
                </a:lnTo>
                <a:lnTo>
                  <a:pt x="377" y="384"/>
                </a:lnTo>
                <a:lnTo>
                  <a:pt x="143" y="102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8" name="Freeform 24">
            <a:extLst>
              <a:ext uri="{FF2B5EF4-FFF2-40B4-BE49-F238E27FC236}">
                <a16:creationId xmlns:a16="http://schemas.microsoft.com/office/drawing/2014/main" id="{5F413A52-CCE5-414F-85B2-F566831FAB2C}"/>
              </a:ext>
            </a:extLst>
          </p:cNvPr>
          <p:cNvSpPr>
            <a:spLocks/>
          </p:cNvSpPr>
          <p:nvPr/>
        </p:nvSpPr>
        <p:spPr bwMode="auto">
          <a:xfrm>
            <a:off x="2825752" y="4333875"/>
            <a:ext cx="3717925" cy="96838"/>
          </a:xfrm>
          <a:custGeom>
            <a:avLst/>
            <a:gdLst>
              <a:gd name="T0" fmla="*/ 0 w 2342"/>
              <a:gd name="T1" fmla="*/ 0 h 61"/>
              <a:gd name="T2" fmla="*/ 2147483646 w 2342"/>
              <a:gd name="T3" fmla="*/ 2147483646 h 61"/>
              <a:gd name="T4" fmla="*/ 2147483646 w 2342"/>
              <a:gd name="T5" fmla="*/ 2147483646 h 61"/>
              <a:gd name="T6" fmla="*/ 2147483646 w 2342"/>
              <a:gd name="T7" fmla="*/ 2147483646 h 61"/>
              <a:gd name="T8" fmla="*/ 2147483646 w 2342"/>
              <a:gd name="T9" fmla="*/ 2147483646 h 61"/>
              <a:gd name="T10" fmla="*/ 2147483646 w 2342"/>
              <a:gd name="T11" fmla="*/ 2147483646 h 61"/>
              <a:gd name="T12" fmla="*/ 0 w 2342"/>
              <a:gd name="T13" fmla="*/ 2147483646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42" h="61">
                <a:moveTo>
                  <a:pt x="0" y="0"/>
                </a:moveTo>
                <a:lnTo>
                  <a:pt x="1196" y="54"/>
                </a:lnTo>
                <a:lnTo>
                  <a:pt x="1602" y="6"/>
                </a:lnTo>
                <a:lnTo>
                  <a:pt x="2341" y="6"/>
                </a:lnTo>
                <a:lnTo>
                  <a:pt x="1602" y="9"/>
                </a:lnTo>
                <a:lnTo>
                  <a:pt x="1196" y="6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9" name="Freeform 25">
            <a:extLst>
              <a:ext uri="{FF2B5EF4-FFF2-40B4-BE49-F238E27FC236}">
                <a16:creationId xmlns:a16="http://schemas.microsoft.com/office/drawing/2014/main" id="{760C1927-50E7-4C86-B708-60FCF5E83AD2}"/>
              </a:ext>
            </a:extLst>
          </p:cNvPr>
          <p:cNvSpPr>
            <a:spLocks/>
          </p:cNvSpPr>
          <p:nvPr/>
        </p:nvSpPr>
        <p:spPr bwMode="auto">
          <a:xfrm>
            <a:off x="2841626" y="4371975"/>
            <a:ext cx="3689350" cy="1239838"/>
          </a:xfrm>
          <a:custGeom>
            <a:avLst/>
            <a:gdLst>
              <a:gd name="T0" fmla="*/ 2147483646 w 2324"/>
              <a:gd name="T1" fmla="*/ 2147483646 h 781"/>
              <a:gd name="T2" fmla="*/ 2147483646 w 2324"/>
              <a:gd name="T3" fmla="*/ 2147483646 h 781"/>
              <a:gd name="T4" fmla="*/ 2147483646 w 2324"/>
              <a:gd name="T5" fmla="*/ 2147483646 h 781"/>
              <a:gd name="T6" fmla="*/ 2147483646 w 2324"/>
              <a:gd name="T7" fmla="*/ 2147483646 h 781"/>
              <a:gd name="T8" fmla="*/ 2147483646 w 2324"/>
              <a:gd name="T9" fmla="*/ 2147483646 h 781"/>
              <a:gd name="T10" fmla="*/ 2147483646 w 2324"/>
              <a:gd name="T11" fmla="*/ 2147483646 h 781"/>
              <a:gd name="T12" fmla="*/ 2147483646 w 2324"/>
              <a:gd name="T13" fmla="*/ 2147483646 h 781"/>
              <a:gd name="T14" fmla="*/ 2147483646 w 2324"/>
              <a:gd name="T15" fmla="*/ 2147483646 h 781"/>
              <a:gd name="T16" fmla="*/ 2147483646 w 2324"/>
              <a:gd name="T17" fmla="*/ 2147483646 h 781"/>
              <a:gd name="T18" fmla="*/ 2147483646 w 2324"/>
              <a:gd name="T19" fmla="*/ 2147483646 h 781"/>
              <a:gd name="T20" fmla="*/ 2147483646 w 2324"/>
              <a:gd name="T21" fmla="*/ 0 h 781"/>
              <a:gd name="T22" fmla="*/ 2147483646 w 2324"/>
              <a:gd name="T23" fmla="*/ 2147483646 h 781"/>
              <a:gd name="T24" fmla="*/ 2147483646 w 2324"/>
              <a:gd name="T25" fmla="*/ 2147483646 h 781"/>
              <a:gd name="T26" fmla="*/ 2147483646 w 2324"/>
              <a:gd name="T27" fmla="*/ 2147483646 h 781"/>
              <a:gd name="T28" fmla="*/ 2147483646 w 2324"/>
              <a:gd name="T29" fmla="*/ 2147483646 h 781"/>
              <a:gd name="T30" fmla="*/ 2147483646 w 2324"/>
              <a:gd name="T31" fmla="*/ 2147483646 h 781"/>
              <a:gd name="T32" fmla="*/ 2147483646 w 2324"/>
              <a:gd name="T33" fmla="*/ 2147483646 h 781"/>
              <a:gd name="T34" fmla="*/ 2147483646 w 2324"/>
              <a:gd name="T35" fmla="*/ 2147483646 h 781"/>
              <a:gd name="T36" fmla="*/ 2147483646 w 2324"/>
              <a:gd name="T37" fmla="*/ 2147483646 h 781"/>
              <a:gd name="T38" fmla="*/ 2147483646 w 2324"/>
              <a:gd name="T39" fmla="*/ 2147483646 h 781"/>
              <a:gd name="T40" fmla="*/ 2147483646 w 2324"/>
              <a:gd name="T41" fmla="*/ 2147483646 h 781"/>
              <a:gd name="T42" fmla="*/ 0 w 2324"/>
              <a:gd name="T43" fmla="*/ 2147483646 h 781"/>
              <a:gd name="T44" fmla="*/ 0 w 2324"/>
              <a:gd name="T45" fmla="*/ 2147483646 h 781"/>
              <a:gd name="T46" fmla="*/ 0 w 2324"/>
              <a:gd name="T47" fmla="*/ 2147483646 h 781"/>
              <a:gd name="T48" fmla="*/ 2147483646 w 2324"/>
              <a:gd name="T49" fmla="*/ 2147483646 h 7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324" h="781">
                <a:moveTo>
                  <a:pt x="16" y="618"/>
                </a:moveTo>
                <a:lnTo>
                  <a:pt x="481" y="558"/>
                </a:lnTo>
                <a:lnTo>
                  <a:pt x="595" y="534"/>
                </a:lnTo>
                <a:lnTo>
                  <a:pt x="695" y="516"/>
                </a:lnTo>
                <a:lnTo>
                  <a:pt x="971" y="471"/>
                </a:lnTo>
                <a:lnTo>
                  <a:pt x="1153" y="420"/>
                </a:lnTo>
                <a:lnTo>
                  <a:pt x="1322" y="366"/>
                </a:lnTo>
                <a:lnTo>
                  <a:pt x="1478" y="282"/>
                </a:lnTo>
                <a:lnTo>
                  <a:pt x="1543" y="228"/>
                </a:lnTo>
                <a:lnTo>
                  <a:pt x="1585" y="192"/>
                </a:lnTo>
                <a:lnTo>
                  <a:pt x="2323" y="0"/>
                </a:lnTo>
                <a:lnTo>
                  <a:pt x="1595" y="195"/>
                </a:lnTo>
                <a:lnTo>
                  <a:pt x="1546" y="228"/>
                </a:lnTo>
                <a:lnTo>
                  <a:pt x="1488" y="282"/>
                </a:lnTo>
                <a:lnTo>
                  <a:pt x="1322" y="363"/>
                </a:lnTo>
                <a:lnTo>
                  <a:pt x="1157" y="426"/>
                </a:lnTo>
                <a:lnTo>
                  <a:pt x="971" y="477"/>
                </a:lnTo>
                <a:lnTo>
                  <a:pt x="695" y="522"/>
                </a:lnTo>
                <a:lnTo>
                  <a:pt x="595" y="540"/>
                </a:lnTo>
                <a:lnTo>
                  <a:pt x="491" y="561"/>
                </a:lnTo>
                <a:lnTo>
                  <a:pt x="16" y="624"/>
                </a:lnTo>
                <a:lnTo>
                  <a:pt x="0" y="660"/>
                </a:lnTo>
                <a:lnTo>
                  <a:pt x="0" y="696"/>
                </a:lnTo>
                <a:lnTo>
                  <a:pt x="0" y="735"/>
                </a:lnTo>
                <a:lnTo>
                  <a:pt x="10" y="7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0" name="Freeform 26">
            <a:extLst>
              <a:ext uri="{FF2B5EF4-FFF2-40B4-BE49-F238E27FC236}">
                <a16:creationId xmlns:a16="http://schemas.microsoft.com/office/drawing/2014/main" id="{61B1D648-CC0F-4E09-A088-C87DE59362D7}"/>
              </a:ext>
            </a:extLst>
          </p:cNvPr>
          <p:cNvSpPr>
            <a:spLocks/>
          </p:cNvSpPr>
          <p:nvPr/>
        </p:nvSpPr>
        <p:spPr bwMode="auto">
          <a:xfrm>
            <a:off x="6097589" y="4168776"/>
            <a:ext cx="28575" cy="481013"/>
          </a:xfrm>
          <a:custGeom>
            <a:avLst/>
            <a:gdLst>
              <a:gd name="T0" fmla="*/ 2147483646 w 18"/>
              <a:gd name="T1" fmla="*/ 2147483646 h 303"/>
              <a:gd name="T2" fmla="*/ 2147483646 w 18"/>
              <a:gd name="T3" fmla="*/ 2147483646 h 303"/>
              <a:gd name="T4" fmla="*/ 2147483646 w 18"/>
              <a:gd name="T5" fmla="*/ 2147483646 h 303"/>
              <a:gd name="T6" fmla="*/ 0 w 18"/>
              <a:gd name="T7" fmla="*/ 2147483646 h 303"/>
              <a:gd name="T8" fmla="*/ 2147483646 w 18"/>
              <a:gd name="T9" fmla="*/ 2147483646 h 303"/>
              <a:gd name="T10" fmla="*/ 2147483646 w 18"/>
              <a:gd name="T11" fmla="*/ 2147483646 h 303"/>
              <a:gd name="T12" fmla="*/ 2147483646 w 18"/>
              <a:gd name="T13" fmla="*/ 2147483646 h 303"/>
              <a:gd name="T14" fmla="*/ 2147483646 w 18"/>
              <a:gd name="T15" fmla="*/ 2147483646 h 303"/>
              <a:gd name="T16" fmla="*/ 2147483646 w 18"/>
              <a:gd name="T17" fmla="*/ 2147483646 h 303"/>
              <a:gd name="T18" fmla="*/ 2147483646 w 18"/>
              <a:gd name="T19" fmla="*/ 2147483646 h 303"/>
              <a:gd name="T20" fmla="*/ 2147483646 w 18"/>
              <a:gd name="T21" fmla="*/ 0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303">
                <a:moveTo>
                  <a:pt x="6" y="3"/>
                </a:moveTo>
                <a:lnTo>
                  <a:pt x="4" y="3"/>
                </a:lnTo>
                <a:lnTo>
                  <a:pt x="2" y="4"/>
                </a:lnTo>
                <a:lnTo>
                  <a:pt x="0" y="202"/>
                </a:lnTo>
                <a:lnTo>
                  <a:pt x="2" y="302"/>
                </a:lnTo>
                <a:lnTo>
                  <a:pt x="4" y="300"/>
                </a:lnTo>
                <a:lnTo>
                  <a:pt x="12" y="300"/>
                </a:lnTo>
                <a:lnTo>
                  <a:pt x="17" y="300"/>
                </a:lnTo>
                <a:lnTo>
                  <a:pt x="17" y="293"/>
                </a:lnTo>
                <a:lnTo>
                  <a:pt x="14" y="3"/>
                </a:lnTo>
                <a:lnTo>
                  <a:pt x="10" y="0"/>
                </a:ln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Freeform 27">
            <a:extLst>
              <a:ext uri="{FF2B5EF4-FFF2-40B4-BE49-F238E27FC236}">
                <a16:creationId xmlns:a16="http://schemas.microsoft.com/office/drawing/2014/main" id="{8FBF0277-8533-4B74-9D74-B811AB9E8871}"/>
              </a:ext>
            </a:extLst>
          </p:cNvPr>
          <p:cNvSpPr>
            <a:spLocks/>
          </p:cNvSpPr>
          <p:nvPr/>
        </p:nvSpPr>
        <p:spPr bwMode="auto">
          <a:xfrm>
            <a:off x="4584701" y="547689"/>
            <a:ext cx="538162" cy="249237"/>
          </a:xfrm>
          <a:custGeom>
            <a:avLst/>
            <a:gdLst>
              <a:gd name="T0" fmla="*/ 2147483646 w 339"/>
              <a:gd name="T1" fmla="*/ 2147483646 h 157"/>
              <a:gd name="T2" fmla="*/ 2147483646 w 339"/>
              <a:gd name="T3" fmla="*/ 2147483646 h 157"/>
              <a:gd name="T4" fmla="*/ 2147483646 w 339"/>
              <a:gd name="T5" fmla="*/ 2147483646 h 157"/>
              <a:gd name="T6" fmla="*/ 2147483646 w 339"/>
              <a:gd name="T7" fmla="*/ 2147483646 h 157"/>
              <a:gd name="T8" fmla="*/ 2147483646 w 339"/>
              <a:gd name="T9" fmla="*/ 2147483646 h 157"/>
              <a:gd name="T10" fmla="*/ 2147483646 w 339"/>
              <a:gd name="T11" fmla="*/ 2147483646 h 157"/>
              <a:gd name="T12" fmla="*/ 2147483646 w 339"/>
              <a:gd name="T13" fmla="*/ 2147483646 h 157"/>
              <a:gd name="T14" fmla="*/ 2147483646 w 339"/>
              <a:gd name="T15" fmla="*/ 2147483646 h 157"/>
              <a:gd name="T16" fmla="*/ 2147483646 w 339"/>
              <a:gd name="T17" fmla="*/ 2147483646 h 157"/>
              <a:gd name="T18" fmla="*/ 2147483646 w 339"/>
              <a:gd name="T19" fmla="*/ 2147483646 h 157"/>
              <a:gd name="T20" fmla="*/ 2147483646 w 339"/>
              <a:gd name="T21" fmla="*/ 2147483646 h 157"/>
              <a:gd name="T22" fmla="*/ 2147483646 w 339"/>
              <a:gd name="T23" fmla="*/ 2147483646 h 157"/>
              <a:gd name="T24" fmla="*/ 0 w 339"/>
              <a:gd name="T25" fmla="*/ 2147483646 h 157"/>
              <a:gd name="T26" fmla="*/ 0 w 339"/>
              <a:gd name="T27" fmla="*/ 2147483646 h 157"/>
              <a:gd name="T28" fmla="*/ 2147483646 w 339"/>
              <a:gd name="T29" fmla="*/ 0 h 157"/>
              <a:gd name="T30" fmla="*/ 2147483646 w 339"/>
              <a:gd name="T31" fmla="*/ 2147483646 h 1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9" h="157">
                <a:moveTo>
                  <a:pt x="247" y="15"/>
                </a:moveTo>
                <a:lnTo>
                  <a:pt x="292" y="21"/>
                </a:lnTo>
                <a:lnTo>
                  <a:pt x="318" y="57"/>
                </a:lnTo>
                <a:lnTo>
                  <a:pt x="338" y="108"/>
                </a:lnTo>
                <a:lnTo>
                  <a:pt x="322" y="126"/>
                </a:lnTo>
                <a:lnTo>
                  <a:pt x="289" y="156"/>
                </a:lnTo>
                <a:lnTo>
                  <a:pt x="260" y="156"/>
                </a:lnTo>
                <a:lnTo>
                  <a:pt x="221" y="132"/>
                </a:lnTo>
                <a:lnTo>
                  <a:pt x="120" y="123"/>
                </a:lnTo>
                <a:lnTo>
                  <a:pt x="143" y="105"/>
                </a:lnTo>
                <a:lnTo>
                  <a:pt x="130" y="42"/>
                </a:lnTo>
                <a:lnTo>
                  <a:pt x="65" y="54"/>
                </a:lnTo>
                <a:lnTo>
                  <a:pt x="0" y="36"/>
                </a:lnTo>
                <a:lnTo>
                  <a:pt x="0" y="15"/>
                </a:lnTo>
                <a:lnTo>
                  <a:pt x="65" y="0"/>
                </a:lnTo>
                <a:lnTo>
                  <a:pt x="247" y="15"/>
                </a:lnTo>
              </a:path>
            </a:pathLst>
          </a:custGeom>
          <a:gradFill rotWithShape="0">
            <a:gsLst>
              <a:gs pos="0">
                <a:srgbClr val="E5E5E5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2" name="Freeform 28">
            <a:extLst>
              <a:ext uri="{FF2B5EF4-FFF2-40B4-BE49-F238E27FC236}">
                <a16:creationId xmlns:a16="http://schemas.microsoft.com/office/drawing/2014/main" id="{6229971D-0A65-4ADA-A025-0EE5A5662416}"/>
              </a:ext>
            </a:extLst>
          </p:cNvPr>
          <p:cNvSpPr>
            <a:spLocks/>
          </p:cNvSpPr>
          <p:nvPr/>
        </p:nvSpPr>
        <p:spPr bwMode="auto">
          <a:xfrm>
            <a:off x="5089526" y="847726"/>
            <a:ext cx="615950" cy="220663"/>
          </a:xfrm>
          <a:custGeom>
            <a:avLst/>
            <a:gdLst>
              <a:gd name="T0" fmla="*/ 2147483646 w 388"/>
              <a:gd name="T1" fmla="*/ 2147483646 h 139"/>
              <a:gd name="T2" fmla="*/ 2147483646 w 388"/>
              <a:gd name="T3" fmla="*/ 2147483646 h 139"/>
              <a:gd name="T4" fmla="*/ 2147483646 w 388"/>
              <a:gd name="T5" fmla="*/ 2147483646 h 139"/>
              <a:gd name="T6" fmla="*/ 2147483646 w 388"/>
              <a:gd name="T7" fmla="*/ 2147483646 h 139"/>
              <a:gd name="T8" fmla="*/ 2147483646 w 388"/>
              <a:gd name="T9" fmla="*/ 2147483646 h 139"/>
              <a:gd name="T10" fmla="*/ 2147483646 w 388"/>
              <a:gd name="T11" fmla="*/ 2147483646 h 139"/>
              <a:gd name="T12" fmla="*/ 2147483646 w 388"/>
              <a:gd name="T13" fmla="*/ 2147483646 h 139"/>
              <a:gd name="T14" fmla="*/ 2147483646 w 388"/>
              <a:gd name="T15" fmla="*/ 2147483646 h 139"/>
              <a:gd name="T16" fmla="*/ 2147483646 w 388"/>
              <a:gd name="T17" fmla="*/ 2147483646 h 139"/>
              <a:gd name="T18" fmla="*/ 2147483646 w 388"/>
              <a:gd name="T19" fmla="*/ 2147483646 h 139"/>
              <a:gd name="T20" fmla="*/ 2147483646 w 388"/>
              <a:gd name="T21" fmla="*/ 2147483646 h 139"/>
              <a:gd name="T22" fmla="*/ 2147483646 w 388"/>
              <a:gd name="T23" fmla="*/ 2147483646 h 139"/>
              <a:gd name="T24" fmla="*/ 2147483646 w 388"/>
              <a:gd name="T25" fmla="*/ 2147483646 h 139"/>
              <a:gd name="T26" fmla="*/ 0 w 388"/>
              <a:gd name="T27" fmla="*/ 2147483646 h 139"/>
              <a:gd name="T28" fmla="*/ 2147483646 w 388"/>
              <a:gd name="T29" fmla="*/ 0 h 139"/>
              <a:gd name="T30" fmla="*/ 2147483646 w 388"/>
              <a:gd name="T31" fmla="*/ 2147483646 h 139"/>
              <a:gd name="T32" fmla="*/ 2147483646 w 388"/>
              <a:gd name="T33" fmla="*/ 2147483646 h 1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8" h="139">
                <a:moveTo>
                  <a:pt x="182" y="27"/>
                </a:moveTo>
                <a:lnTo>
                  <a:pt x="234" y="51"/>
                </a:lnTo>
                <a:lnTo>
                  <a:pt x="273" y="72"/>
                </a:lnTo>
                <a:lnTo>
                  <a:pt x="306" y="75"/>
                </a:lnTo>
                <a:lnTo>
                  <a:pt x="387" y="87"/>
                </a:lnTo>
                <a:lnTo>
                  <a:pt x="374" y="114"/>
                </a:lnTo>
                <a:lnTo>
                  <a:pt x="348" y="129"/>
                </a:lnTo>
                <a:lnTo>
                  <a:pt x="215" y="138"/>
                </a:lnTo>
                <a:lnTo>
                  <a:pt x="176" y="114"/>
                </a:lnTo>
                <a:lnTo>
                  <a:pt x="75" y="105"/>
                </a:lnTo>
                <a:lnTo>
                  <a:pt x="98" y="87"/>
                </a:lnTo>
                <a:lnTo>
                  <a:pt x="72" y="30"/>
                </a:lnTo>
                <a:lnTo>
                  <a:pt x="20" y="36"/>
                </a:lnTo>
                <a:lnTo>
                  <a:pt x="0" y="12"/>
                </a:lnTo>
                <a:lnTo>
                  <a:pt x="52" y="0"/>
                </a:lnTo>
                <a:lnTo>
                  <a:pt x="101" y="3"/>
                </a:lnTo>
                <a:lnTo>
                  <a:pt x="182" y="27"/>
                </a:lnTo>
              </a:path>
            </a:pathLst>
          </a:custGeom>
          <a:gradFill rotWithShape="0">
            <a:gsLst>
              <a:gs pos="0">
                <a:srgbClr val="E5E5E5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33" name="Group 69">
            <a:extLst>
              <a:ext uri="{FF2B5EF4-FFF2-40B4-BE49-F238E27FC236}">
                <a16:creationId xmlns:a16="http://schemas.microsoft.com/office/drawing/2014/main" id="{8688D6C4-D544-4F65-9539-052B8D2CB55E}"/>
              </a:ext>
            </a:extLst>
          </p:cNvPr>
          <p:cNvGrpSpPr>
            <a:grpSpLocks/>
          </p:cNvGrpSpPr>
          <p:nvPr/>
        </p:nvGrpSpPr>
        <p:grpSpPr bwMode="auto">
          <a:xfrm>
            <a:off x="5489577" y="4430714"/>
            <a:ext cx="403225" cy="962025"/>
            <a:chOff x="2737" y="2791"/>
            <a:chExt cx="254" cy="606"/>
          </a:xfrm>
        </p:grpSpPr>
        <p:sp>
          <p:nvSpPr>
            <p:cNvPr id="98944" name="Freeform 29">
              <a:extLst>
                <a:ext uri="{FF2B5EF4-FFF2-40B4-BE49-F238E27FC236}">
                  <a16:creationId xmlns:a16="http://schemas.microsoft.com/office/drawing/2014/main" id="{E383D62A-1DDE-4AD2-BE42-29FAB2B1B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3270"/>
              <a:ext cx="112" cy="103"/>
            </a:xfrm>
            <a:custGeom>
              <a:avLst/>
              <a:gdLst>
                <a:gd name="T0" fmla="*/ 2 w 112"/>
                <a:gd name="T1" fmla="*/ 95 h 103"/>
                <a:gd name="T2" fmla="*/ 8 w 112"/>
                <a:gd name="T3" fmla="*/ 100 h 103"/>
                <a:gd name="T4" fmla="*/ 62 w 112"/>
                <a:gd name="T5" fmla="*/ 100 h 103"/>
                <a:gd name="T6" fmla="*/ 103 w 112"/>
                <a:gd name="T7" fmla="*/ 73 h 103"/>
                <a:gd name="T8" fmla="*/ 94 w 112"/>
                <a:gd name="T9" fmla="*/ 61 h 103"/>
                <a:gd name="T10" fmla="*/ 95 w 112"/>
                <a:gd name="T11" fmla="*/ 47 h 103"/>
                <a:gd name="T12" fmla="*/ 96 w 112"/>
                <a:gd name="T13" fmla="*/ 31 h 103"/>
                <a:gd name="T14" fmla="*/ 100 w 112"/>
                <a:gd name="T15" fmla="*/ 21 h 103"/>
                <a:gd name="T16" fmla="*/ 102 w 112"/>
                <a:gd name="T17" fmla="*/ 17 h 103"/>
                <a:gd name="T18" fmla="*/ 103 w 112"/>
                <a:gd name="T19" fmla="*/ 13 h 103"/>
                <a:gd name="T20" fmla="*/ 106 w 112"/>
                <a:gd name="T21" fmla="*/ 11 h 103"/>
                <a:gd name="T22" fmla="*/ 109 w 112"/>
                <a:gd name="T23" fmla="*/ 9 h 103"/>
                <a:gd name="T24" fmla="*/ 111 w 112"/>
                <a:gd name="T25" fmla="*/ 8 h 103"/>
                <a:gd name="T26" fmla="*/ 73 w 112"/>
                <a:gd name="T27" fmla="*/ 7 h 103"/>
                <a:gd name="T28" fmla="*/ 72 w 112"/>
                <a:gd name="T29" fmla="*/ 16 h 103"/>
                <a:gd name="T30" fmla="*/ 70 w 112"/>
                <a:gd name="T31" fmla="*/ 26 h 103"/>
                <a:gd name="T32" fmla="*/ 68 w 112"/>
                <a:gd name="T33" fmla="*/ 33 h 103"/>
                <a:gd name="T34" fmla="*/ 65 w 112"/>
                <a:gd name="T35" fmla="*/ 39 h 103"/>
                <a:gd name="T36" fmla="*/ 61 w 112"/>
                <a:gd name="T37" fmla="*/ 48 h 103"/>
                <a:gd name="T38" fmla="*/ 55 w 112"/>
                <a:gd name="T39" fmla="*/ 56 h 103"/>
                <a:gd name="T40" fmla="*/ 51 w 112"/>
                <a:gd name="T41" fmla="*/ 62 h 103"/>
                <a:gd name="T42" fmla="*/ 47 w 112"/>
                <a:gd name="T43" fmla="*/ 66 h 103"/>
                <a:gd name="T44" fmla="*/ 45 w 112"/>
                <a:gd name="T45" fmla="*/ 70 h 103"/>
                <a:gd name="T46" fmla="*/ 43 w 112"/>
                <a:gd name="T47" fmla="*/ 75 h 103"/>
                <a:gd name="T48" fmla="*/ 43 w 112"/>
                <a:gd name="T49" fmla="*/ 81 h 103"/>
                <a:gd name="T50" fmla="*/ 40 w 112"/>
                <a:gd name="T51" fmla="*/ 82 h 103"/>
                <a:gd name="T52" fmla="*/ 34 w 112"/>
                <a:gd name="T53" fmla="*/ 80 h 103"/>
                <a:gd name="T54" fmla="*/ 29 w 112"/>
                <a:gd name="T55" fmla="*/ 79 h 103"/>
                <a:gd name="T56" fmla="*/ 24 w 112"/>
                <a:gd name="T57" fmla="*/ 78 h 103"/>
                <a:gd name="T58" fmla="*/ 18 w 112"/>
                <a:gd name="T59" fmla="*/ 81 h 103"/>
                <a:gd name="T60" fmla="*/ 11 w 112"/>
                <a:gd name="T61" fmla="*/ 84 h 103"/>
                <a:gd name="T62" fmla="*/ 5 w 112"/>
                <a:gd name="T63" fmla="*/ 89 h 103"/>
                <a:gd name="T64" fmla="*/ 1 w 112"/>
                <a:gd name="T65" fmla="*/ 94 h 103"/>
                <a:gd name="T66" fmla="*/ 1 w 112"/>
                <a:gd name="T67" fmla="*/ 96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2" h="103">
                  <a:moveTo>
                    <a:pt x="0" y="93"/>
                  </a:moveTo>
                  <a:lnTo>
                    <a:pt x="2" y="95"/>
                  </a:lnTo>
                  <a:lnTo>
                    <a:pt x="5" y="97"/>
                  </a:lnTo>
                  <a:lnTo>
                    <a:pt x="8" y="100"/>
                  </a:lnTo>
                  <a:lnTo>
                    <a:pt x="11" y="102"/>
                  </a:lnTo>
                  <a:lnTo>
                    <a:pt x="62" y="100"/>
                  </a:lnTo>
                  <a:lnTo>
                    <a:pt x="104" y="90"/>
                  </a:lnTo>
                  <a:lnTo>
                    <a:pt x="103" y="73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4" y="52"/>
                  </a:lnTo>
                  <a:lnTo>
                    <a:pt x="95" y="47"/>
                  </a:lnTo>
                  <a:lnTo>
                    <a:pt x="95" y="42"/>
                  </a:lnTo>
                  <a:lnTo>
                    <a:pt x="96" y="31"/>
                  </a:lnTo>
                  <a:lnTo>
                    <a:pt x="97" y="28"/>
                  </a:lnTo>
                  <a:lnTo>
                    <a:pt x="100" y="21"/>
                  </a:lnTo>
                  <a:lnTo>
                    <a:pt x="101" y="19"/>
                  </a:lnTo>
                  <a:lnTo>
                    <a:pt x="102" y="17"/>
                  </a:lnTo>
                  <a:lnTo>
                    <a:pt x="103" y="15"/>
                  </a:lnTo>
                  <a:lnTo>
                    <a:pt x="103" y="13"/>
                  </a:lnTo>
                  <a:lnTo>
                    <a:pt x="104" y="12"/>
                  </a:lnTo>
                  <a:lnTo>
                    <a:pt x="106" y="11"/>
                  </a:lnTo>
                  <a:lnTo>
                    <a:pt x="108" y="10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11" y="8"/>
                  </a:lnTo>
                  <a:lnTo>
                    <a:pt x="74" y="0"/>
                  </a:lnTo>
                  <a:lnTo>
                    <a:pt x="73" y="7"/>
                  </a:lnTo>
                  <a:lnTo>
                    <a:pt x="72" y="13"/>
                  </a:lnTo>
                  <a:lnTo>
                    <a:pt x="72" y="16"/>
                  </a:lnTo>
                  <a:lnTo>
                    <a:pt x="70" y="23"/>
                  </a:lnTo>
                  <a:lnTo>
                    <a:pt x="70" y="26"/>
                  </a:lnTo>
                  <a:lnTo>
                    <a:pt x="69" y="30"/>
                  </a:lnTo>
                  <a:lnTo>
                    <a:pt x="68" y="33"/>
                  </a:lnTo>
                  <a:lnTo>
                    <a:pt x="67" y="36"/>
                  </a:lnTo>
                  <a:lnTo>
                    <a:pt x="65" y="39"/>
                  </a:lnTo>
                  <a:lnTo>
                    <a:pt x="62" y="45"/>
                  </a:lnTo>
                  <a:lnTo>
                    <a:pt x="61" y="48"/>
                  </a:lnTo>
                  <a:lnTo>
                    <a:pt x="57" y="53"/>
                  </a:lnTo>
                  <a:lnTo>
                    <a:pt x="55" y="56"/>
                  </a:lnTo>
                  <a:lnTo>
                    <a:pt x="54" y="59"/>
                  </a:lnTo>
                  <a:lnTo>
                    <a:pt x="51" y="62"/>
                  </a:lnTo>
                  <a:lnTo>
                    <a:pt x="48" y="64"/>
                  </a:lnTo>
                  <a:lnTo>
                    <a:pt x="47" y="66"/>
                  </a:lnTo>
                  <a:lnTo>
                    <a:pt x="46" y="68"/>
                  </a:lnTo>
                  <a:lnTo>
                    <a:pt x="45" y="70"/>
                  </a:lnTo>
                  <a:lnTo>
                    <a:pt x="44" y="73"/>
                  </a:lnTo>
                  <a:lnTo>
                    <a:pt x="43" y="75"/>
                  </a:lnTo>
                  <a:lnTo>
                    <a:pt x="43" y="78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0" y="82"/>
                  </a:lnTo>
                  <a:lnTo>
                    <a:pt x="38" y="81"/>
                  </a:lnTo>
                  <a:lnTo>
                    <a:pt x="34" y="80"/>
                  </a:lnTo>
                  <a:lnTo>
                    <a:pt x="32" y="79"/>
                  </a:lnTo>
                  <a:lnTo>
                    <a:pt x="29" y="79"/>
                  </a:lnTo>
                  <a:lnTo>
                    <a:pt x="27" y="78"/>
                  </a:lnTo>
                  <a:lnTo>
                    <a:pt x="24" y="78"/>
                  </a:lnTo>
                  <a:lnTo>
                    <a:pt x="22" y="79"/>
                  </a:lnTo>
                  <a:lnTo>
                    <a:pt x="18" y="81"/>
                  </a:lnTo>
                  <a:lnTo>
                    <a:pt x="15" y="82"/>
                  </a:lnTo>
                  <a:lnTo>
                    <a:pt x="11" y="84"/>
                  </a:lnTo>
                  <a:lnTo>
                    <a:pt x="9" y="86"/>
                  </a:lnTo>
                  <a:lnTo>
                    <a:pt x="5" y="89"/>
                  </a:lnTo>
                  <a:lnTo>
                    <a:pt x="3" y="91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1" y="96"/>
                  </a:lnTo>
                  <a:lnTo>
                    <a:pt x="0" y="93"/>
                  </a:lnTo>
                </a:path>
              </a:pathLst>
            </a:custGeom>
            <a:solidFill>
              <a:srgbClr val="FFE0F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45" name="Freeform 30">
              <a:extLst>
                <a:ext uri="{FF2B5EF4-FFF2-40B4-BE49-F238E27FC236}">
                  <a16:creationId xmlns:a16="http://schemas.microsoft.com/office/drawing/2014/main" id="{2EDF4E11-AD75-4E11-9490-CBED7317C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3294"/>
              <a:ext cx="113" cy="103"/>
            </a:xfrm>
            <a:custGeom>
              <a:avLst/>
              <a:gdLst>
                <a:gd name="T0" fmla="*/ 2 w 113"/>
                <a:gd name="T1" fmla="*/ 95 h 103"/>
                <a:gd name="T2" fmla="*/ 8 w 113"/>
                <a:gd name="T3" fmla="*/ 100 h 103"/>
                <a:gd name="T4" fmla="*/ 63 w 113"/>
                <a:gd name="T5" fmla="*/ 100 h 103"/>
                <a:gd name="T6" fmla="*/ 104 w 113"/>
                <a:gd name="T7" fmla="*/ 73 h 103"/>
                <a:gd name="T8" fmla="*/ 95 w 113"/>
                <a:gd name="T9" fmla="*/ 61 h 103"/>
                <a:gd name="T10" fmla="*/ 96 w 113"/>
                <a:gd name="T11" fmla="*/ 47 h 103"/>
                <a:gd name="T12" fmla="*/ 97 w 113"/>
                <a:gd name="T13" fmla="*/ 31 h 103"/>
                <a:gd name="T14" fmla="*/ 101 w 113"/>
                <a:gd name="T15" fmla="*/ 21 h 103"/>
                <a:gd name="T16" fmla="*/ 103 w 113"/>
                <a:gd name="T17" fmla="*/ 17 h 103"/>
                <a:gd name="T18" fmla="*/ 104 w 113"/>
                <a:gd name="T19" fmla="*/ 13 h 103"/>
                <a:gd name="T20" fmla="*/ 106 w 113"/>
                <a:gd name="T21" fmla="*/ 11 h 103"/>
                <a:gd name="T22" fmla="*/ 110 w 113"/>
                <a:gd name="T23" fmla="*/ 9 h 103"/>
                <a:gd name="T24" fmla="*/ 112 w 113"/>
                <a:gd name="T25" fmla="*/ 8 h 103"/>
                <a:gd name="T26" fmla="*/ 74 w 113"/>
                <a:gd name="T27" fmla="*/ 7 h 103"/>
                <a:gd name="T28" fmla="*/ 73 w 113"/>
                <a:gd name="T29" fmla="*/ 16 h 103"/>
                <a:gd name="T30" fmla="*/ 71 w 113"/>
                <a:gd name="T31" fmla="*/ 26 h 103"/>
                <a:gd name="T32" fmla="*/ 68 w 113"/>
                <a:gd name="T33" fmla="*/ 33 h 103"/>
                <a:gd name="T34" fmla="*/ 65 w 113"/>
                <a:gd name="T35" fmla="*/ 39 h 103"/>
                <a:gd name="T36" fmla="*/ 62 w 113"/>
                <a:gd name="T37" fmla="*/ 48 h 103"/>
                <a:gd name="T38" fmla="*/ 55 w 113"/>
                <a:gd name="T39" fmla="*/ 56 h 103"/>
                <a:gd name="T40" fmla="*/ 51 w 113"/>
                <a:gd name="T41" fmla="*/ 62 h 103"/>
                <a:gd name="T42" fmla="*/ 48 w 113"/>
                <a:gd name="T43" fmla="*/ 66 h 103"/>
                <a:gd name="T44" fmla="*/ 46 w 113"/>
                <a:gd name="T45" fmla="*/ 70 h 103"/>
                <a:gd name="T46" fmla="*/ 43 w 113"/>
                <a:gd name="T47" fmla="*/ 75 h 103"/>
                <a:gd name="T48" fmla="*/ 43 w 113"/>
                <a:gd name="T49" fmla="*/ 81 h 103"/>
                <a:gd name="T50" fmla="*/ 40 w 113"/>
                <a:gd name="T51" fmla="*/ 82 h 103"/>
                <a:gd name="T52" fmla="*/ 35 w 113"/>
                <a:gd name="T53" fmla="*/ 80 h 103"/>
                <a:gd name="T54" fmla="*/ 29 w 113"/>
                <a:gd name="T55" fmla="*/ 79 h 103"/>
                <a:gd name="T56" fmla="*/ 24 w 113"/>
                <a:gd name="T57" fmla="*/ 78 h 103"/>
                <a:gd name="T58" fmla="*/ 18 w 113"/>
                <a:gd name="T59" fmla="*/ 81 h 103"/>
                <a:gd name="T60" fmla="*/ 11 w 113"/>
                <a:gd name="T61" fmla="*/ 84 h 103"/>
                <a:gd name="T62" fmla="*/ 5 w 113"/>
                <a:gd name="T63" fmla="*/ 89 h 103"/>
                <a:gd name="T64" fmla="*/ 1 w 113"/>
                <a:gd name="T65" fmla="*/ 94 h 103"/>
                <a:gd name="T66" fmla="*/ 1 w 113"/>
                <a:gd name="T67" fmla="*/ 96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3" h="103">
                  <a:moveTo>
                    <a:pt x="0" y="93"/>
                  </a:moveTo>
                  <a:lnTo>
                    <a:pt x="2" y="95"/>
                  </a:lnTo>
                  <a:lnTo>
                    <a:pt x="5" y="97"/>
                  </a:lnTo>
                  <a:lnTo>
                    <a:pt x="8" y="100"/>
                  </a:lnTo>
                  <a:lnTo>
                    <a:pt x="11" y="102"/>
                  </a:lnTo>
                  <a:lnTo>
                    <a:pt x="63" y="100"/>
                  </a:lnTo>
                  <a:lnTo>
                    <a:pt x="105" y="90"/>
                  </a:lnTo>
                  <a:lnTo>
                    <a:pt x="104" y="73"/>
                  </a:lnTo>
                  <a:lnTo>
                    <a:pt x="95" y="66"/>
                  </a:lnTo>
                  <a:lnTo>
                    <a:pt x="95" y="61"/>
                  </a:lnTo>
                  <a:lnTo>
                    <a:pt x="95" y="52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7" y="31"/>
                  </a:lnTo>
                  <a:lnTo>
                    <a:pt x="98" y="28"/>
                  </a:lnTo>
                  <a:lnTo>
                    <a:pt x="101" y="21"/>
                  </a:lnTo>
                  <a:lnTo>
                    <a:pt x="102" y="19"/>
                  </a:lnTo>
                  <a:lnTo>
                    <a:pt x="103" y="17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0" y="9"/>
                  </a:lnTo>
                  <a:lnTo>
                    <a:pt x="111" y="9"/>
                  </a:lnTo>
                  <a:lnTo>
                    <a:pt x="112" y="8"/>
                  </a:lnTo>
                  <a:lnTo>
                    <a:pt x="75" y="0"/>
                  </a:lnTo>
                  <a:lnTo>
                    <a:pt x="74" y="7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70" y="30"/>
                  </a:lnTo>
                  <a:lnTo>
                    <a:pt x="68" y="33"/>
                  </a:lnTo>
                  <a:lnTo>
                    <a:pt x="67" y="36"/>
                  </a:lnTo>
                  <a:lnTo>
                    <a:pt x="65" y="39"/>
                  </a:lnTo>
                  <a:lnTo>
                    <a:pt x="63" y="45"/>
                  </a:lnTo>
                  <a:lnTo>
                    <a:pt x="62" y="48"/>
                  </a:lnTo>
                  <a:lnTo>
                    <a:pt x="58" y="53"/>
                  </a:lnTo>
                  <a:lnTo>
                    <a:pt x="55" y="56"/>
                  </a:lnTo>
                  <a:lnTo>
                    <a:pt x="54" y="59"/>
                  </a:lnTo>
                  <a:lnTo>
                    <a:pt x="51" y="62"/>
                  </a:lnTo>
                  <a:lnTo>
                    <a:pt x="49" y="64"/>
                  </a:lnTo>
                  <a:lnTo>
                    <a:pt x="48" y="66"/>
                  </a:lnTo>
                  <a:lnTo>
                    <a:pt x="47" y="68"/>
                  </a:lnTo>
                  <a:lnTo>
                    <a:pt x="46" y="70"/>
                  </a:lnTo>
                  <a:lnTo>
                    <a:pt x="45" y="73"/>
                  </a:lnTo>
                  <a:lnTo>
                    <a:pt x="43" y="75"/>
                  </a:lnTo>
                  <a:lnTo>
                    <a:pt x="43" y="78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0" y="82"/>
                  </a:lnTo>
                  <a:lnTo>
                    <a:pt x="38" y="81"/>
                  </a:lnTo>
                  <a:lnTo>
                    <a:pt x="35" y="80"/>
                  </a:lnTo>
                  <a:lnTo>
                    <a:pt x="33" y="79"/>
                  </a:lnTo>
                  <a:lnTo>
                    <a:pt x="29" y="79"/>
                  </a:lnTo>
                  <a:lnTo>
                    <a:pt x="27" y="78"/>
                  </a:lnTo>
                  <a:lnTo>
                    <a:pt x="24" y="78"/>
                  </a:lnTo>
                  <a:lnTo>
                    <a:pt x="22" y="79"/>
                  </a:lnTo>
                  <a:lnTo>
                    <a:pt x="18" y="81"/>
                  </a:lnTo>
                  <a:lnTo>
                    <a:pt x="15" y="82"/>
                  </a:lnTo>
                  <a:lnTo>
                    <a:pt x="11" y="84"/>
                  </a:lnTo>
                  <a:lnTo>
                    <a:pt x="9" y="86"/>
                  </a:lnTo>
                  <a:lnTo>
                    <a:pt x="5" y="89"/>
                  </a:lnTo>
                  <a:lnTo>
                    <a:pt x="3" y="91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1" y="96"/>
                  </a:lnTo>
                  <a:lnTo>
                    <a:pt x="0" y="93"/>
                  </a:lnTo>
                </a:path>
              </a:pathLst>
            </a:custGeom>
            <a:solidFill>
              <a:srgbClr val="FFE0F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46" name="Freeform 31">
              <a:extLst>
                <a:ext uri="{FF2B5EF4-FFF2-40B4-BE49-F238E27FC236}">
                  <a16:creationId xmlns:a16="http://schemas.microsoft.com/office/drawing/2014/main" id="{6EE711CE-B4DF-4C70-84F3-E5EE3AF6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2934"/>
              <a:ext cx="208" cy="181"/>
            </a:xfrm>
            <a:custGeom>
              <a:avLst/>
              <a:gdLst>
                <a:gd name="T0" fmla="*/ 168 w 208"/>
                <a:gd name="T1" fmla="*/ 127 h 181"/>
                <a:gd name="T2" fmla="*/ 167 w 208"/>
                <a:gd name="T3" fmla="*/ 140 h 181"/>
                <a:gd name="T4" fmla="*/ 165 w 208"/>
                <a:gd name="T5" fmla="*/ 153 h 181"/>
                <a:gd name="T6" fmla="*/ 161 w 208"/>
                <a:gd name="T7" fmla="*/ 164 h 181"/>
                <a:gd name="T8" fmla="*/ 156 w 208"/>
                <a:gd name="T9" fmla="*/ 173 h 181"/>
                <a:gd name="T10" fmla="*/ 145 w 208"/>
                <a:gd name="T11" fmla="*/ 179 h 181"/>
                <a:gd name="T12" fmla="*/ 132 w 208"/>
                <a:gd name="T13" fmla="*/ 180 h 181"/>
                <a:gd name="T14" fmla="*/ 119 w 208"/>
                <a:gd name="T15" fmla="*/ 179 h 181"/>
                <a:gd name="T16" fmla="*/ 102 w 208"/>
                <a:gd name="T17" fmla="*/ 178 h 181"/>
                <a:gd name="T18" fmla="*/ 84 w 208"/>
                <a:gd name="T19" fmla="*/ 176 h 181"/>
                <a:gd name="T20" fmla="*/ 67 w 208"/>
                <a:gd name="T21" fmla="*/ 173 h 181"/>
                <a:gd name="T22" fmla="*/ 50 w 208"/>
                <a:gd name="T23" fmla="*/ 172 h 181"/>
                <a:gd name="T24" fmla="*/ 34 w 208"/>
                <a:gd name="T25" fmla="*/ 171 h 181"/>
                <a:gd name="T26" fmla="*/ 16 w 208"/>
                <a:gd name="T27" fmla="*/ 170 h 181"/>
                <a:gd name="T28" fmla="*/ 4 w 208"/>
                <a:gd name="T29" fmla="*/ 168 h 181"/>
                <a:gd name="T30" fmla="*/ 2 w 208"/>
                <a:gd name="T31" fmla="*/ 163 h 181"/>
                <a:gd name="T32" fmla="*/ 3 w 208"/>
                <a:gd name="T33" fmla="*/ 140 h 181"/>
                <a:gd name="T34" fmla="*/ 5 w 208"/>
                <a:gd name="T35" fmla="*/ 113 h 181"/>
                <a:gd name="T36" fmla="*/ 10 w 208"/>
                <a:gd name="T37" fmla="*/ 85 h 181"/>
                <a:gd name="T38" fmla="*/ 9 w 208"/>
                <a:gd name="T39" fmla="*/ 72 h 181"/>
                <a:gd name="T40" fmla="*/ 0 w 208"/>
                <a:gd name="T41" fmla="*/ 69 h 181"/>
                <a:gd name="T42" fmla="*/ 1 w 208"/>
                <a:gd name="T43" fmla="*/ 54 h 181"/>
                <a:gd name="T44" fmla="*/ 9 w 208"/>
                <a:gd name="T45" fmla="*/ 40 h 181"/>
                <a:gd name="T46" fmla="*/ 21 w 208"/>
                <a:gd name="T47" fmla="*/ 30 h 181"/>
                <a:gd name="T48" fmla="*/ 32 w 208"/>
                <a:gd name="T49" fmla="*/ 25 h 181"/>
                <a:gd name="T50" fmla="*/ 44 w 208"/>
                <a:gd name="T51" fmla="*/ 21 h 181"/>
                <a:gd name="T52" fmla="*/ 57 w 208"/>
                <a:gd name="T53" fmla="*/ 18 h 181"/>
                <a:gd name="T54" fmla="*/ 65 w 208"/>
                <a:gd name="T55" fmla="*/ 18 h 181"/>
                <a:gd name="T56" fmla="*/ 74 w 208"/>
                <a:gd name="T57" fmla="*/ 20 h 181"/>
                <a:gd name="T58" fmla="*/ 83 w 208"/>
                <a:gd name="T59" fmla="*/ 21 h 181"/>
                <a:gd name="T60" fmla="*/ 95 w 208"/>
                <a:gd name="T61" fmla="*/ 18 h 181"/>
                <a:gd name="T62" fmla="*/ 110 w 208"/>
                <a:gd name="T63" fmla="*/ 13 h 181"/>
                <a:gd name="T64" fmla="*/ 125 w 208"/>
                <a:gd name="T65" fmla="*/ 7 h 181"/>
                <a:gd name="T66" fmla="*/ 139 w 208"/>
                <a:gd name="T67" fmla="*/ 2 h 181"/>
                <a:gd name="T68" fmla="*/ 140 w 208"/>
                <a:gd name="T69" fmla="*/ 3 h 181"/>
                <a:gd name="T70" fmla="*/ 146 w 208"/>
                <a:gd name="T71" fmla="*/ 10 h 181"/>
                <a:gd name="T72" fmla="*/ 149 w 208"/>
                <a:gd name="T73" fmla="*/ 15 h 181"/>
                <a:gd name="T74" fmla="*/ 157 w 208"/>
                <a:gd name="T75" fmla="*/ 21 h 181"/>
                <a:gd name="T76" fmla="*/ 162 w 208"/>
                <a:gd name="T77" fmla="*/ 25 h 181"/>
                <a:gd name="T78" fmla="*/ 171 w 208"/>
                <a:gd name="T79" fmla="*/ 30 h 181"/>
                <a:gd name="T80" fmla="*/ 183 w 208"/>
                <a:gd name="T81" fmla="*/ 40 h 181"/>
                <a:gd name="T82" fmla="*/ 193 w 208"/>
                <a:gd name="T83" fmla="*/ 51 h 181"/>
                <a:gd name="T84" fmla="*/ 201 w 208"/>
                <a:gd name="T85" fmla="*/ 62 h 181"/>
                <a:gd name="T86" fmla="*/ 206 w 208"/>
                <a:gd name="T87" fmla="*/ 71 h 181"/>
                <a:gd name="T88" fmla="*/ 207 w 208"/>
                <a:gd name="T89" fmla="*/ 80 h 181"/>
                <a:gd name="T90" fmla="*/ 206 w 208"/>
                <a:gd name="T91" fmla="*/ 88 h 181"/>
                <a:gd name="T92" fmla="*/ 201 w 208"/>
                <a:gd name="T93" fmla="*/ 100 h 181"/>
                <a:gd name="T94" fmla="*/ 197 w 208"/>
                <a:gd name="T95" fmla="*/ 112 h 181"/>
                <a:gd name="T96" fmla="*/ 188 w 208"/>
                <a:gd name="T97" fmla="*/ 121 h 181"/>
                <a:gd name="T98" fmla="*/ 178 w 208"/>
                <a:gd name="T99" fmla="*/ 125 h 181"/>
                <a:gd name="T100" fmla="*/ 167 w 208"/>
                <a:gd name="T101" fmla="*/ 121 h 181"/>
                <a:gd name="T102" fmla="*/ 174 w 208"/>
                <a:gd name="T103" fmla="*/ 113 h 181"/>
                <a:gd name="T104" fmla="*/ 180 w 208"/>
                <a:gd name="T105" fmla="*/ 102 h 181"/>
                <a:gd name="T106" fmla="*/ 170 w 208"/>
                <a:gd name="T107" fmla="*/ 94 h 181"/>
                <a:gd name="T108" fmla="*/ 157 w 208"/>
                <a:gd name="T109" fmla="*/ 91 h 181"/>
                <a:gd name="T110" fmla="*/ 143 w 208"/>
                <a:gd name="T111" fmla="*/ 94 h 181"/>
                <a:gd name="T112" fmla="*/ 148 w 208"/>
                <a:gd name="T113" fmla="*/ 101 h 181"/>
                <a:gd name="T114" fmla="*/ 156 w 208"/>
                <a:gd name="T115" fmla="*/ 110 h 181"/>
                <a:gd name="T116" fmla="*/ 164 w 208"/>
                <a:gd name="T117" fmla="*/ 119 h 1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8" h="181">
                  <a:moveTo>
                    <a:pt x="169" y="116"/>
                  </a:moveTo>
                  <a:lnTo>
                    <a:pt x="169" y="119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8" y="127"/>
                  </a:lnTo>
                  <a:lnTo>
                    <a:pt x="168" y="130"/>
                  </a:lnTo>
                  <a:lnTo>
                    <a:pt x="167" y="132"/>
                  </a:lnTo>
                  <a:lnTo>
                    <a:pt x="167" y="135"/>
                  </a:lnTo>
                  <a:lnTo>
                    <a:pt x="167" y="137"/>
                  </a:lnTo>
                  <a:lnTo>
                    <a:pt x="167" y="140"/>
                  </a:lnTo>
                  <a:lnTo>
                    <a:pt x="167" y="143"/>
                  </a:lnTo>
                  <a:lnTo>
                    <a:pt x="166" y="145"/>
                  </a:lnTo>
                  <a:lnTo>
                    <a:pt x="166" y="148"/>
                  </a:lnTo>
                  <a:lnTo>
                    <a:pt x="165" y="151"/>
                  </a:lnTo>
                  <a:lnTo>
                    <a:pt x="165" y="153"/>
                  </a:lnTo>
                  <a:lnTo>
                    <a:pt x="164" y="156"/>
                  </a:lnTo>
                  <a:lnTo>
                    <a:pt x="162" y="159"/>
                  </a:lnTo>
                  <a:lnTo>
                    <a:pt x="162" y="160"/>
                  </a:lnTo>
                  <a:lnTo>
                    <a:pt x="161" y="162"/>
                  </a:lnTo>
                  <a:lnTo>
                    <a:pt x="161" y="164"/>
                  </a:lnTo>
                  <a:lnTo>
                    <a:pt x="160" y="166"/>
                  </a:lnTo>
                  <a:lnTo>
                    <a:pt x="159" y="168"/>
                  </a:lnTo>
                  <a:lnTo>
                    <a:pt x="158" y="170"/>
                  </a:lnTo>
                  <a:lnTo>
                    <a:pt x="157" y="172"/>
                  </a:lnTo>
                  <a:lnTo>
                    <a:pt x="156" y="173"/>
                  </a:lnTo>
                  <a:lnTo>
                    <a:pt x="154" y="175"/>
                  </a:lnTo>
                  <a:lnTo>
                    <a:pt x="152" y="176"/>
                  </a:lnTo>
                  <a:lnTo>
                    <a:pt x="149" y="177"/>
                  </a:lnTo>
                  <a:lnTo>
                    <a:pt x="147" y="178"/>
                  </a:lnTo>
                  <a:lnTo>
                    <a:pt x="145" y="179"/>
                  </a:lnTo>
                  <a:lnTo>
                    <a:pt x="143" y="180"/>
                  </a:lnTo>
                  <a:lnTo>
                    <a:pt x="140" y="180"/>
                  </a:lnTo>
                  <a:lnTo>
                    <a:pt x="138" y="180"/>
                  </a:lnTo>
                  <a:lnTo>
                    <a:pt x="134" y="180"/>
                  </a:lnTo>
                  <a:lnTo>
                    <a:pt x="132" y="180"/>
                  </a:lnTo>
                  <a:lnTo>
                    <a:pt x="130" y="180"/>
                  </a:lnTo>
                  <a:lnTo>
                    <a:pt x="127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19" y="179"/>
                  </a:lnTo>
                  <a:lnTo>
                    <a:pt x="116" y="179"/>
                  </a:lnTo>
                  <a:lnTo>
                    <a:pt x="113" y="179"/>
                  </a:lnTo>
                  <a:lnTo>
                    <a:pt x="109" y="179"/>
                  </a:lnTo>
                  <a:lnTo>
                    <a:pt x="106" y="178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5" y="177"/>
                  </a:lnTo>
                  <a:lnTo>
                    <a:pt x="92" y="177"/>
                  </a:lnTo>
                  <a:lnTo>
                    <a:pt x="89" y="176"/>
                  </a:lnTo>
                  <a:lnTo>
                    <a:pt x="84" y="176"/>
                  </a:lnTo>
                  <a:lnTo>
                    <a:pt x="81" y="175"/>
                  </a:lnTo>
                  <a:lnTo>
                    <a:pt x="78" y="175"/>
                  </a:lnTo>
                  <a:lnTo>
                    <a:pt x="75" y="174"/>
                  </a:lnTo>
                  <a:lnTo>
                    <a:pt x="71" y="174"/>
                  </a:lnTo>
                  <a:lnTo>
                    <a:pt x="67" y="173"/>
                  </a:lnTo>
                  <a:lnTo>
                    <a:pt x="64" y="173"/>
                  </a:lnTo>
                  <a:lnTo>
                    <a:pt x="61" y="173"/>
                  </a:lnTo>
                  <a:lnTo>
                    <a:pt x="56" y="172"/>
                  </a:lnTo>
                  <a:lnTo>
                    <a:pt x="53" y="172"/>
                  </a:lnTo>
                  <a:lnTo>
                    <a:pt x="50" y="172"/>
                  </a:lnTo>
                  <a:lnTo>
                    <a:pt x="47" y="171"/>
                  </a:lnTo>
                  <a:lnTo>
                    <a:pt x="43" y="171"/>
                  </a:lnTo>
                  <a:lnTo>
                    <a:pt x="40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29" y="171"/>
                  </a:lnTo>
                  <a:lnTo>
                    <a:pt x="27" y="170"/>
                  </a:lnTo>
                  <a:lnTo>
                    <a:pt x="23" y="170"/>
                  </a:lnTo>
                  <a:lnTo>
                    <a:pt x="19" y="170"/>
                  </a:lnTo>
                  <a:lnTo>
                    <a:pt x="16" y="170"/>
                  </a:lnTo>
                  <a:lnTo>
                    <a:pt x="13" y="170"/>
                  </a:lnTo>
                  <a:lnTo>
                    <a:pt x="10" y="169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4" y="168"/>
                  </a:lnTo>
                  <a:lnTo>
                    <a:pt x="3" y="167"/>
                  </a:lnTo>
                  <a:lnTo>
                    <a:pt x="3" y="166"/>
                  </a:lnTo>
                  <a:lnTo>
                    <a:pt x="3" y="165"/>
                  </a:lnTo>
                  <a:lnTo>
                    <a:pt x="3" y="164"/>
                  </a:lnTo>
                  <a:lnTo>
                    <a:pt x="2" y="163"/>
                  </a:lnTo>
                  <a:lnTo>
                    <a:pt x="2" y="162"/>
                  </a:lnTo>
                  <a:lnTo>
                    <a:pt x="2" y="156"/>
                  </a:lnTo>
                  <a:lnTo>
                    <a:pt x="2" y="151"/>
                  </a:lnTo>
                  <a:lnTo>
                    <a:pt x="2" y="145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4" y="124"/>
                  </a:lnTo>
                  <a:lnTo>
                    <a:pt x="5" y="118"/>
                  </a:lnTo>
                  <a:lnTo>
                    <a:pt x="5" y="113"/>
                  </a:lnTo>
                  <a:lnTo>
                    <a:pt x="6" y="107"/>
                  </a:lnTo>
                  <a:lnTo>
                    <a:pt x="8" y="102"/>
                  </a:lnTo>
                  <a:lnTo>
                    <a:pt x="8" y="96"/>
                  </a:lnTo>
                  <a:lnTo>
                    <a:pt x="9" y="91"/>
                  </a:lnTo>
                  <a:lnTo>
                    <a:pt x="10" y="85"/>
                  </a:lnTo>
                  <a:lnTo>
                    <a:pt x="11" y="80"/>
                  </a:lnTo>
                  <a:lnTo>
                    <a:pt x="11" y="74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6" y="72"/>
                  </a:lnTo>
                  <a:lnTo>
                    <a:pt x="4" y="72"/>
                  </a:lnTo>
                  <a:lnTo>
                    <a:pt x="3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2" y="51"/>
                  </a:lnTo>
                  <a:lnTo>
                    <a:pt x="4" y="48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9" y="40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5" y="34"/>
                  </a:lnTo>
                  <a:lnTo>
                    <a:pt x="17" y="32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5" y="27"/>
                  </a:lnTo>
                  <a:lnTo>
                    <a:pt x="28" y="26"/>
                  </a:lnTo>
                  <a:lnTo>
                    <a:pt x="30" y="25"/>
                  </a:lnTo>
                  <a:lnTo>
                    <a:pt x="32" y="25"/>
                  </a:lnTo>
                  <a:lnTo>
                    <a:pt x="35" y="24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2"/>
                  </a:lnTo>
                  <a:lnTo>
                    <a:pt x="44" y="21"/>
                  </a:lnTo>
                  <a:lnTo>
                    <a:pt x="48" y="21"/>
                  </a:lnTo>
                  <a:lnTo>
                    <a:pt x="50" y="20"/>
                  </a:lnTo>
                  <a:lnTo>
                    <a:pt x="53" y="19"/>
                  </a:lnTo>
                  <a:lnTo>
                    <a:pt x="55" y="19"/>
                  </a:lnTo>
                  <a:lnTo>
                    <a:pt x="57" y="18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9"/>
                  </a:lnTo>
                  <a:lnTo>
                    <a:pt x="73" y="19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81" y="20"/>
                  </a:lnTo>
                  <a:lnTo>
                    <a:pt x="83" y="21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0" y="20"/>
                  </a:lnTo>
                  <a:lnTo>
                    <a:pt x="92" y="19"/>
                  </a:lnTo>
                  <a:lnTo>
                    <a:pt x="95" y="18"/>
                  </a:lnTo>
                  <a:lnTo>
                    <a:pt x="99" y="17"/>
                  </a:lnTo>
                  <a:lnTo>
                    <a:pt x="102" y="16"/>
                  </a:lnTo>
                  <a:lnTo>
                    <a:pt x="105" y="15"/>
                  </a:lnTo>
                  <a:lnTo>
                    <a:pt x="107" y="14"/>
                  </a:lnTo>
                  <a:lnTo>
                    <a:pt x="110" y="13"/>
                  </a:lnTo>
                  <a:lnTo>
                    <a:pt x="113" y="12"/>
                  </a:lnTo>
                  <a:lnTo>
                    <a:pt x="116" y="11"/>
                  </a:lnTo>
                  <a:lnTo>
                    <a:pt x="119" y="10"/>
                  </a:lnTo>
                  <a:lnTo>
                    <a:pt x="121" y="8"/>
                  </a:lnTo>
                  <a:lnTo>
                    <a:pt x="125" y="7"/>
                  </a:lnTo>
                  <a:lnTo>
                    <a:pt x="128" y="6"/>
                  </a:lnTo>
                  <a:lnTo>
                    <a:pt x="130" y="5"/>
                  </a:lnTo>
                  <a:lnTo>
                    <a:pt x="133" y="4"/>
                  </a:lnTo>
                  <a:lnTo>
                    <a:pt x="136" y="3"/>
                  </a:lnTo>
                  <a:lnTo>
                    <a:pt x="139" y="2"/>
                  </a:lnTo>
                  <a:lnTo>
                    <a:pt x="140" y="1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9" y="1"/>
                  </a:lnTo>
                  <a:lnTo>
                    <a:pt x="140" y="3"/>
                  </a:lnTo>
                  <a:lnTo>
                    <a:pt x="144" y="6"/>
                  </a:lnTo>
                  <a:lnTo>
                    <a:pt x="145" y="7"/>
                  </a:lnTo>
                  <a:lnTo>
                    <a:pt x="145" y="8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4"/>
                  </a:lnTo>
                  <a:lnTo>
                    <a:pt x="148" y="14"/>
                  </a:lnTo>
                  <a:lnTo>
                    <a:pt x="149" y="15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4" y="18"/>
                  </a:lnTo>
                  <a:lnTo>
                    <a:pt x="156" y="20"/>
                  </a:lnTo>
                  <a:lnTo>
                    <a:pt x="157" y="21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2" y="24"/>
                  </a:lnTo>
                  <a:lnTo>
                    <a:pt x="162" y="25"/>
                  </a:lnTo>
                  <a:lnTo>
                    <a:pt x="164" y="26"/>
                  </a:lnTo>
                  <a:lnTo>
                    <a:pt x="165" y="27"/>
                  </a:lnTo>
                  <a:lnTo>
                    <a:pt x="166" y="27"/>
                  </a:lnTo>
                  <a:lnTo>
                    <a:pt x="169" y="29"/>
                  </a:lnTo>
                  <a:lnTo>
                    <a:pt x="171" y="30"/>
                  </a:lnTo>
                  <a:lnTo>
                    <a:pt x="174" y="32"/>
                  </a:lnTo>
                  <a:lnTo>
                    <a:pt x="177" y="34"/>
                  </a:lnTo>
                  <a:lnTo>
                    <a:pt x="179" y="35"/>
                  </a:lnTo>
                  <a:lnTo>
                    <a:pt x="181" y="38"/>
                  </a:lnTo>
                  <a:lnTo>
                    <a:pt x="183" y="40"/>
                  </a:lnTo>
                  <a:lnTo>
                    <a:pt x="185" y="42"/>
                  </a:lnTo>
                  <a:lnTo>
                    <a:pt x="187" y="44"/>
                  </a:lnTo>
                  <a:lnTo>
                    <a:pt x="190" y="46"/>
                  </a:lnTo>
                  <a:lnTo>
                    <a:pt x="191" y="49"/>
                  </a:lnTo>
                  <a:lnTo>
                    <a:pt x="193" y="51"/>
                  </a:lnTo>
                  <a:lnTo>
                    <a:pt x="195" y="54"/>
                  </a:lnTo>
                  <a:lnTo>
                    <a:pt x="196" y="56"/>
                  </a:lnTo>
                  <a:lnTo>
                    <a:pt x="198" y="59"/>
                  </a:lnTo>
                  <a:lnTo>
                    <a:pt x="200" y="61"/>
                  </a:lnTo>
                  <a:lnTo>
                    <a:pt x="201" y="62"/>
                  </a:lnTo>
                  <a:lnTo>
                    <a:pt x="201" y="64"/>
                  </a:lnTo>
                  <a:lnTo>
                    <a:pt x="203" y="66"/>
                  </a:lnTo>
                  <a:lnTo>
                    <a:pt x="204" y="67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06" y="72"/>
                  </a:lnTo>
                  <a:lnTo>
                    <a:pt x="207" y="74"/>
                  </a:lnTo>
                  <a:lnTo>
                    <a:pt x="207" y="76"/>
                  </a:lnTo>
                  <a:lnTo>
                    <a:pt x="207" y="78"/>
                  </a:lnTo>
                  <a:lnTo>
                    <a:pt x="207" y="80"/>
                  </a:lnTo>
                  <a:lnTo>
                    <a:pt x="207" y="81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6" y="86"/>
                  </a:lnTo>
                  <a:lnTo>
                    <a:pt x="206" y="88"/>
                  </a:lnTo>
                  <a:lnTo>
                    <a:pt x="204" y="90"/>
                  </a:lnTo>
                  <a:lnTo>
                    <a:pt x="204" y="93"/>
                  </a:lnTo>
                  <a:lnTo>
                    <a:pt x="203" y="95"/>
                  </a:lnTo>
                  <a:lnTo>
                    <a:pt x="201" y="98"/>
                  </a:lnTo>
                  <a:lnTo>
                    <a:pt x="201" y="100"/>
                  </a:lnTo>
                  <a:lnTo>
                    <a:pt x="200" y="103"/>
                  </a:lnTo>
                  <a:lnTo>
                    <a:pt x="199" y="105"/>
                  </a:lnTo>
                  <a:lnTo>
                    <a:pt x="199" y="107"/>
                  </a:lnTo>
                  <a:lnTo>
                    <a:pt x="198" y="110"/>
                  </a:lnTo>
                  <a:lnTo>
                    <a:pt x="197" y="112"/>
                  </a:lnTo>
                  <a:lnTo>
                    <a:pt x="196" y="114"/>
                  </a:lnTo>
                  <a:lnTo>
                    <a:pt x="194" y="116"/>
                  </a:lnTo>
                  <a:lnTo>
                    <a:pt x="193" y="118"/>
                  </a:lnTo>
                  <a:lnTo>
                    <a:pt x="191" y="120"/>
                  </a:lnTo>
                  <a:lnTo>
                    <a:pt x="188" y="121"/>
                  </a:lnTo>
                  <a:lnTo>
                    <a:pt x="186" y="122"/>
                  </a:lnTo>
                  <a:lnTo>
                    <a:pt x="184" y="123"/>
                  </a:lnTo>
                  <a:lnTo>
                    <a:pt x="182" y="124"/>
                  </a:lnTo>
                  <a:lnTo>
                    <a:pt x="180" y="124"/>
                  </a:lnTo>
                  <a:lnTo>
                    <a:pt x="178" y="125"/>
                  </a:lnTo>
                  <a:lnTo>
                    <a:pt x="174" y="124"/>
                  </a:lnTo>
                  <a:lnTo>
                    <a:pt x="172" y="124"/>
                  </a:lnTo>
                  <a:lnTo>
                    <a:pt x="169" y="123"/>
                  </a:lnTo>
                  <a:lnTo>
                    <a:pt x="167" y="122"/>
                  </a:lnTo>
                  <a:lnTo>
                    <a:pt x="167" y="121"/>
                  </a:lnTo>
                  <a:lnTo>
                    <a:pt x="167" y="120"/>
                  </a:lnTo>
                  <a:lnTo>
                    <a:pt x="167" y="119"/>
                  </a:lnTo>
                  <a:lnTo>
                    <a:pt x="169" y="117"/>
                  </a:lnTo>
                  <a:lnTo>
                    <a:pt x="172" y="115"/>
                  </a:lnTo>
                  <a:lnTo>
                    <a:pt x="174" y="113"/>
                  </a:lnTo>
                  <a:lnTo>
                    <a:pt x="177" y="111"/>
                  </a:lnTo>
                  <a:lnTo>
                    <a:pt x="179" y="109"/>
                  </a:lnTo>
                  <a:lnTo>
                    <a:pt x="180" y="106"/>
                  </a:lnTo>
                  <a:lnTo>
                    <a:pt x="181" y="104"/>
                  </a:lnTo>
                  <a:lnTo>
                    <a:pt x="180" y="102"/>
                  </a:lnTo>
                  <a:lnTo>
                    <a:pt x="179" y="100"/>
                  </a:lnTo>
                  <a:lnTo>
                    <a:pt x="177" y="98"/>
                  </a:lnTo>
                  <a:lnTo>
                    <a:pt x="174" y="96"/>
                  </a:lnTo>
                  <a:lnTo>
                    <a:pt x="172" y="95"/>
                  </a:lnTo>
                  <a:lnTo>
                    <a:pt x="170" y="94"/>
                  </a:lnTo>
                  <a:lnTo>
                    <a:pt x="168" y="93"/>
                  </a:lnTo>
                  <a:lnTo>
                    <a:pt x="165" y="92"/>
                  </a:lnTo>
                  <a:lnTo>
                    <a:pt x="162" y="92"/>
                  </a:lnTo>
                  <a:lnTo>
                    <a:pt x="159" y="91"/>
                  </a:lnTo>
                  <a:lnTo>
                    <a:pt x="157" y="91"/>
                  </a:lnTo>
                  <a:lnTo>
                    <a:pt x="154" y="92"/>
                  </a:lnTo>
                  <a:lnTo>
                    <a:pt x="151" y="92"/>
                  </a:lnTo>
                  <a:lnTo>
                    <a:pt x="148" y="93"/>
                  </a:lnTo>
                  <a:lnTo>
                    <a:pt x="145" y="93"/>
                  </a:lnTo>
                  <a:lnTo>
                    <a:pt x="143" y="94"/>
                  </a:lnTo>
                  <a:lnTo>
                    <a:pt x="140" y="95"/>
                  </a:lnTo>
                  <a:lnTo>
                    <a:pt x="142" y="96"/>
                  </a:lnTo>
                  <a:lnTo>
                    <a:pt x="145" y="98"/>
                  </a:lnTo>
                  <a:lnTo>
                    <a:pt x="146" y="99"/>
                  </a:lnTo>
                  <a:lnTo>
                    <a:pt x="148" y="101"/>
                  </a:lnTo>
                  <a:lnTo>
                    <a:pt x="151" y="102"/>
                  </a:lnTo>
                  <a:lnTo>
                    <a:pt x="152" y="104"/>
                  </a:lnTo>
                  <a:lnTo>
                    <a:pt x="153" y="106"/>
                  </a:lnTo>
                  <a:lnTo>
                    <a:pt x="155" y="108"/>
                  </a:lnTo>
                  <a:lnTo>
                    <a:pt x="156" y="110"/>
                  </a:lnTo>
                  <a:lnTo>
                    <a:pt x="157" y="111"/>
                  </a:lnTo>
                  <a:lnTo>
                    <a:pt x="159" y="113"/>
                  </a:lnTo>
                  <a:lnTo>
                    <a:pt x="160" y="115"/>
                  </a:lnTo>
                  <a:lnTo>
                    <a:pt x="162" y="117"/>
                  </a:lnTo>
                  <a:lnTo>
                    <a:pt x="164" y="119"/>
                  </a:lnTo>
                  <a:lnTo>
                    <a:pt x="166" y="120"/>
                  </a:lnTo>
                  <a:lnTo>
                    <a:pt x="167" y="122"/>
                  </a:lnTo>
                  <a:lnTo>
                    <a:pt x="169" y="116"/>
                  </a:lnTo>
                </a:path>
              </a:pathLst>
            </a:custGeom>
            <a:solidFill>
              <a:srgbClr val="FF302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47" name="Freeform 32">
              <a:extLst>
                <a:ext uri="{FF2B5EF4-FFF2-40B4-BE49-F238E27FC236}">
                  <a16:creationId xmlns:a16="http://schemas.microsoft.com/office/drawing/2014/main" id="{7B6BE2F9-B24C-49C7-A579-9F33B33C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843"/>
              <a:ext cx="131" cy="110"/>
            </a:xfrm>
            <a:custGeom>
              <a:avLst/>
              <a:gdLst>
                <a:gd name="T0" fmla="*/ 110 w 131"/>
                <a:gd name="T1" fmla="*/ 69 h 110"/>
                <a:gd name="T2" fmla="*/ 113 w 131"/>
                <a:gd name="T3" fmla="*/ 66 h 110"/>
                <a:gd name="T4" fmla="*/ 117 w 131"/>
                <a:gd name="T5" fmla="*/ 64 h 110"/>
                <a:gd name="T6" fmla="*/ 120 w 131"/>
                <a:gd name="T7" fmla="*/ 64 h 110"/>
                <a:gd name="T8" fmla="*/ 125 w 131"/>
                <a:gd name="T9" fmla="*/ 64 h 110"/>
                <a:gd name="T10" fmla="*/ 127 w 131"/>
                <a:gd name="T11" fmla="*/ 66 h 110"/>
                <a:gd name="T12" fmla="*/ 129 w 131"/>
                <a:gd name="T13" fmla="*/ 67 h 110"/>
                <a:gd name="T14" fmla="*/ 130 w 131"/>
                <a:gd name="T15" fmla="*/ 70 h 110"/>
                <a:gd name="T16" fmla="*/ 129 w 131"/>
                <a:gd name="T17" fmla="*/ 72 h 110"/>
                <a:gd name="T18" fmla="*/ 127 w 131"/>
                <a:gd name="T19" fmla="*/ 75 h 110"/>
                <a:gd name="T20" fmla="*/ 125 w 131"/>
                <a:gd name="T21" fmla="*/ 77 h 110"/>
                <a:gd name="T22" fmla="*/ 120 w 131"/>
                <a:gd name="T23" fmla="*/ 79 h 110"/>
                <a:gd name="T24" fmla="*/ 117 w 131"/>
                <a:gd name="T25" fmla="*/ 81 h 110"/>
                <a:gd name="T26" fmla="*/ 113 w 131"/>
                <a:gd name="T27" fmla="*/ 85 h 110"/>
                <a:gd name="T28" fmla="*/ 107 w 131"/>
                <a:gd name="T29" fmla="*/ 89 h 110"/>
                <a:gd name="T30" fmla="*/ 103 w 131"/>
                <a:gd name="T31" fmla="*/ 92 h 110"/>
                <a:gd name="T32" fmla="*/ 97 w 131"/>
                <a:gd name="T33" fmla="*/ 95 h 110"/>
                <a:gd name="T34" fmla="*/ 92 w 131"/>
                <a:gd name="T35" fmla="*/ 97 h 110"/>
                <a:gd name="T36" fmla="*/ 87 w 131"/>
                <a:gd name="T37" fmla="*/ 99 h 110"/>
                <a:gd name="T38" fmla="*/ 80 w 131"/>
                <a:gd name="T39" fmla="*/ 101 h 110"/>
                <a:gd name="T40" fmla="*/ 74 w 131"/>
                <a:gd name="T41" fmla="*/ 102 h 110"/>
                <a:gd name="T42" fmla="*/ 69 w 131"/>
                <a:gd name="T43" fmla="*/ 104 h 110"/>
                <a:gd name="T44" fmla="*/ 66 w 131"/>
                <a:gd name="T45" fmla="*/ 106 h 110"/>
                <a:gd name="T46" fmla="*/ 61 w 131"/>
                <a:gd name="T47" fmla="*/ 107 h 110"/>
                <a:gd name="T48" fmla="*/ 56 w 131"/>
                <a:gd name="T49" fmla="*/ 108 h 110"/>
                <a:gd name="T50" fmla="*/ 51 w 131"/>
                <a:gd name="T51" fmla="*/ 109 h 110"/>
                <a:gd name="T52" fmla="*/ 45 w 131"/>
                <a:gd name="T53" fmla="*/ 109 h 110"/>
                <a:gd name="T54" fmla="*/ 39 w 131"/>
                <a:gd name="T55" fmla="*/ 109 h 110"/>
                <a:gd name="T56" fmla="*/ 34 w 131"/>
                <a:gd name="T57" fmla="*/ 108 h 110"/>
                <a:gd name="T58" fmla="*/ 28 w 131"/>
                <a:gd name="T59" fmla="*/ 106 h 110"/>
                <a:gd name="T60" fmla="*/ 22 w 131"/>
                <a:gd name="T61" fmla="*/ 104 h 110"/>
                <a:gd name="T62" fmla="*/ 16 w 131"/>
                <a:gd name="T63" fmla="*/ 100 h 110"/>
                <a:gd name="T64" fmla="*/ 12 w 131"/>
                <a:gd name="T65" fmla="*/ 96 h 110"/>
                <a:gd name="T66" fmla="*/ 9 w 131"/>
                <a:gd name="T67" fmla="*/ 92 h 110"/>
                <a:gd name="T68" fmla="*/ 4 w 131"/>
                <a:gd name="T69" fmla="*/ 85 h 110"/>
                <a:gd name="T70" fmla="*/ 2 w 131"/>
                <a:gd name="T71" fmla="*/ 77 h 110"/>
                <a:gd name="T72" fmla="*/ 1 w 131"/>
                <a:gd name="T73" fmla="*/ 69 h 110"/>
                <a:gd name="T74" fmla="*/ 1 w 131"/>
                <a:gd name="T75" fmla="*/ 61 h 110"/>
                <a:gd name="T76" fmla="*/ 0 w 131"/>
                <a:gd name="T77" fmla="*/ 52 h 110"/>
                <a:gd name="T78" fmla="*/ 0 w 131"/>
                <a:gd name="T79" fmla="*/ 45 h 110"/>
                <a:gd name="T80" fmla="*/ 2 w 131"/>
                <a:gd name="T81" fmla="*/ 41 h 110"/>
                <a:gd name="T82" fmla="*/ 5 w 131"/>
                <a:gd name="T83" fmla="*/ 38 h 110"/>
                <a:gd name="T84" fmla="*/ 10 w 131"/>
                <a:gd name="T85" fmla="*/ 33 h 110"/>
                <a:gd name="T86" fmla="*/ 12 w 131"/>
                <a:gd name="T87" fmla="*/ 27 h 110"/>
                <a:gd name="T88" fmla="*/ 12 w 131"/>
                <a:gd name="T89" fmla="*/ 20 h 110"/>
                <a:gd name="T90" fmla="*/ 11 w 131"/>
                <a:gd name="T91" fmla="*/ 16 h 110"/>
                <a:gd name="T92" fmla="*/ 12 w 131"/>
                <a:gd name="T93" fmla="*/ 13 h 110"/>
                <a:gd name="T94" fmla="*/ 15 w 131"/>
                <a:gd name="T95" fmla="*/ 9 h 110"/>
                <a:gd name="T96" fmla="*/ 21 w 131"/>
                <a:gd name="T97" fmla="*/ 5 h 110"/>
                <a:gd name="T98" fmla="*/ 27 w 131"/>
                <a:gd name="T99" fmla="*/ 2 h 110"/>
                <a:gd name="T100" fmla="*/ 35 w 131"/>
                <a:gd name="T101" fmla="*/ 0 h 110"/>
                <a:gd name="T102" fmla="*/ 42 w 131"/>
                <a:gd name="T103" fmla="*/ 0 h 110"/>
                <a:gd name="T104" fmla="*/ 51 w 131"/>
                <a:gd name="T105" fmla="*/ 0 h 110"/>
                <a:gd name="T106" fmla="*/ 63 w 131"/>
                <a:gd name="T107" fmla="*/ 2 h 110"/>
                <a:gd name="T108" fmla="*/ 74 w 131"/>
                <a:gd name="T109" fmla="*/ 5 h 110"/>
                <a:gd name="T110" fmla="*/ 86 w 131"/>
                <a:gd name="T111" fmla="*/ 10 h 110"/>
                <a:gd name="T112" fmla="*/ 95 w 131"/>
                <a:gd name="T113" fmla="*/ 16 h 110"/>
                <a:gd name="T114" fmla="*/ 105 w 131"/>
                <a:gd name="T115" fmla="*/ 22 h 110"/>
                <a:gd name="T116" fmla="*/ 109 w 131"/>
                <a:gd name="T117" fmla="*/ 30 h 110"/>
                <a:gd name="T118" fmla="*/ 109 w 131"/>
                <a:gd name="T119" fmla="*/ 39 h 110"/>
                <a:gd name="T120" fmla="*/ 109 w 131"/>
                <a:gd name="T121" fmla="*/ 48 h 110"/>
                <a:gd name="T122" fmla="*/ 108 w 131"/>
                <a:gd name="T123" fmla="*/ 57 h 110"/>
                <a:gd name="T124" fmla="*/ 108 w 131"/>
                <a:gd name="T125" fmla="*/ 65 h 1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" h="110">
                  <a:moveTo>
                    <a:pt x="108" y="71"/>
                  </a:moveTo>
                  <a:lnTo>
                    <a:pt x="109" y="70"/>
                  </a:lnTo>
                  <a:lnTo>
                    <a:pt x="110" y="69"/>
                  </a:lnTo>
                  <a:lnTo>
                    <a:pt x="112" y="68"/>
                  </a:lnTo>
                  <a:lnTo>
                    <a:pt x="113" y="67"/>
                  </a:lnTo>
                  <a:lnTo>
                    <a:pt x="113" y="66"/>
                  </a:lnTo>
                  <a:lnTo>
                    <a:pt x="114" y="65"/>
                  </a:lnTo>
                  <a:lnTo>
                    <a:pt x="115" y="64"/>
                  </a:lnTo>
                  <a:lnTo>
                    <a:pt x="117" y="64"/>
                  </a:lnTo>
                  <a:lnTo>
                    <a:pt x="118" y="64"/>
                  </a:lnTo>
                  <a:lnTo>
                    <a:pt x="119" y="64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7" y="64"/>
                  </a:lnTo>
                  <a:lnTo>
                    <a:pt x="127" y="65"/>
                  </a:lnTo>
                  <a:lnTo>
                    <a:pt x="127" y="66"/>
                  </a:lnTo>
                  <a:lnTo>
                    <a:pt x="128" y="66"/>
                  </a:lnTo>
                  <a:lnTo>
                    <a:pt x="128" y="67"/>
                  </a:lnTo>
                  <a:lnTo>
                    <a:pt x="129" y="67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30" y="70"/>
                  </a:lnTo>
                  <a:lnTo>
                    <a:pt x="130" y="71"/>
                  </a:lnTo>
                  <a:lnTo>
                    <a:pt x="129" y="71"/>
                  </a:lnTo>
                  <a:lnTo>
                    <a:pt x="129" y="72"/>
                  </a:lnTo>
                  <a:lnTo>
                    <a:pt x="128" y="73"/>
                  </a:lnTo>
                  <a:lnTo>
                    <a:pt x="127" y="74"/>
                  </a:lnTo>
                  <a:lnTo>
                    <a:pt x="127" y="75"/>
                  </a:lnTo>
                  <a:lnTo>
                    <a:pt x="126" y="76"/>
                  </a:lnTo>
                  <a:lnTo>
                    <a:pt x="126" y="77"/>
                  </a:lnTo>
                  <a:lnTo>
                    <a:pt x="125" y="77"/>
                  </a:lnTo>
                  <a:lnTo>
                    <a:pt x="123" y="78"/>
                  </a:lnTo>
                  <a:lnTo>
                    <a:pt x="121" y="78"/>
                  </a:lnTo>
                  <a:lnTo>
                    <a:pt x="120" y="79"/>
                  </a:lnTo>
                  <a:lnTo>
                    <a:pt x="119" y="79"/>
                  </a:lnTo>
                  <a:lnTo>
                    <a:pt x="118" y="80"/>
                  </a:lnTo>
                  <a:lnTo>
                    <a:pt x="117" y="81"/>
                  </a:lnTo>
                  <a:lnTo>
                    <a:pt x="115" y="82"/>
                  </a:lnTo>
                  <a:lnTo>
                    <a:pt x="114" y="84"/>
                  </a:lnTo>
                  <a:lnTo>
                    <a:pt x="113" y="85"/>
                  </a:lnTo>
                  <a:lnTo>
                    <a:pt x="110" y="87"/>
                  </a:lnTo>
                  <a:lnTo>
                    <a:pt x="109" y="88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1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100" y="94"/>
                  </a:lnTo>
                  <a:lnTo>
                    <a:pt x="97" y="95"/>
                  </a:lnTo>
                  <a:lnTo>
                    <a:pt x="95" y="95"/>
                  </a:lnTo>
                  <a:lnTo>
                    <a:pt x="94" y="96"/>
                  </a:lnTo>
                  <a:lnTo>
                    <a:pt x="92" y="97"/>
                  </a:lnTo>
                  <a:lnTo>
                    <a:pt x="90" y="97"/>
                  </a:lnTo>
                  <a:lnTo>
                    <a:pt x="88" y="98"/>
                  </a:lnTo>
                  <a:lnTo>
                    <a:pt x="87" y="99"/>
                  </a:lnTo>
                  <a:lnTo>
                    <a:pt x="84" y="99"/>
                  </a:lnTo>
                  <a:lnTo>
                    <a:pt x="82" y="100"/>
                  </a:lnTo>
                  <a:lnTo>
                    <a:pt x="80" y="101"/>
                  </a:lnTo>
                  <a:lnTo>
                    <a:pt x="78" y="101"/>
                  </a:lnTo>
                  <a:lnTo>
                    <a:pt x="76" y="102"/>
                  </a:lnTo>
                  <a:lnTo>
                    <a:pt x="74" y="102"/>
                  </a:lnTo>
                  <a:lnTo>
                    <a:pt x="73" y="103"/>
                  </a:lnTo>
                  <a:lnTo>
                    <a:pt x="70" y="103"/>
                  </a:lnTo>
                  <a:lnTo>
                    <a:pt x="69" y="104"/>
                  </a:lnTo>
                  <a:lnTo>
                    <a:pt x="68" y="104"/>
                  </a:lnTo>
                  <a:lnTo>
                    <a:pt x="67" y="105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60" y="108"/>
                  </a:lnTo>
                  <a:lnTo>
                    <a:pt x="57" y="108"/>
                  </a:lnTo>
                  <a:lnTo>
                    <a:pt x="56" y="108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1" y="109"/>
                  </a:lnTo>
                  <a:lnTo>
                    <a:pt x="49" y="109"/>
                  </a:lnTo>
                  <a:lnTo>
                    <a:pt x="47" y="109"/>
                  </a:lnTo>
                  <a:lnTo>
                    <a:pt x="45" y="109"/>
                  </a:lnTo>
                  <a:lnTo>
                    <a:pt x="43" y="109"/>
                  </a:lnTo>
                  <a:lnTo>
                    <a:pt x="41" y="109"/>
                  </a:lnTo>
                  <a:lnTo>
                    <a:pt x="39" y="109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8" y="106"/>
                  </a:lnTo>
                  <a:lnTo>
                    <a:pt x="26" y="105"/>
                  </a:lnTo>
                  <a:lnTo>
                    <a:pt x="24" y="104"/>
                  </a:lnTo>
                  <a:lnTo>
                    <a:pt x="22" y="104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6" y="100"/>
                  </a:lnTo>
                  <a:lnTo>
                    <a:pt x="15" y="99"/>
                  </a:lnTo>
                  <a:lnTo>
                    <a:pt x="13" y="98"/>
                  </a:lnTo>
                  <a:lnTo>
                    <a:pt x="12" y="96"/>
                  </a:lnTo>
                  <a:lnTo>
                    <a:pt x="11" y="95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3" y="80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9" y="35"/>
                  </a:lnTo>
                  <a:lnTo>
                    <a:pt x="10" y="33"/>
                  </a:lnTo>
                  <a:lnTo>
                    <a:pt x="11" y="31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8" y="1"/>
                  </a:lnTo>
                  <a:lnTo>
                    <a:pt x="63" y="2"/>
                  </a:lnTo>
                  <a:lnTo>
                    <a:pt x="66" y="3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8" y="7"/>
                  </a:lnTo>
                  <a:lnTo>
                    <a:pt x="81" y="8"/>
                  </a:lnTo>
                  <a:lnTo>
                    <a:pt x="86" y="10"/>
                  </a:lnTo>
                  <a:lnTo>
                    <a:pt x="89" y="12"/>
                  </a:lnTo>
                  <a:lnTo>
                    <a:pt x="92" y="14"/>
                  </a:lnTo>
                  <a:lnTo>
                    <a:pt x="95" y="16"/>
                  </a:lnTo>
                  <a:lnTo>
                    <a:pt x="99" y="18"/>
                  </a:lnTo>
                  <a:lnTo>
                    <a:pt x="102" y="20"/>
                  </a:lnTo>
                  <a:lnTo>
                    <a:pt x="105" y="22"/>
                  </a:lnTo>
                  <a:lnTo>
                    <a:pt x="108" y="25"/>
                  </a:lnTo>
                  <a:lnTo>
                    <a:pt x="109" y="27"/>
                  </a:lnTo>
                  <a:lnTo>
                    <a:pt x="109" y="30"/>
                  </a:lnTo>
                  <a:lnTo>
                    <a:pt x="109" y="33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09" y="42"/>
                  </a:lnTo>
                  <a:lnTo>
                    <a:pt x="109" y="45"/>
                  </a:lnTo>
                  <a:lnTo>
                    <a:pt x="109" y="48"/>
                  </a:lnTo>
                  <a:lnTo>
                    <a:pt x="109" y="51"/>
                  </a:lnTo>
                  <a:lnTo>
                    <a:pt x="109" y="54"/>
                  </a:lnTo>
                  <a:lnTo>
                    <a:pt x="108" y="57"/>
                  </a:lnTo>
                  <a:lnTo>
                    <a:pt x="108" y="59"/>
                  </a:lnTo>
                  <a:lnTo>
                    <a:pt x="108" y="62"/>
                  </a:lnTo>
                  <a:lnTo>
                    <a:pt x="108" y="65"/>
                  </a:lnTo>
                  <a:lnTo>
                    <a:pt x="108" y="68"/>
                  </a:lnTo>
                  <a:lnTo>
                    <a:pt x="108" y="71"/>
                  </a:lnTo>
                </a:path>
              </a:pathLst>
            </a:custGeom>
            <a:solidFill>
              <a:srgbClr val="FFE0F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48" name="Freeform 33">
              <a:extLst>
                <a:ext uri="{FF2B5EF4-FFF2-40B4-BE49-F238E27FC236}">
                  <a16:creationId xmlns:a16="http://schemas.microsoft.com/office/drawing/2014/main" id="{63D0F2AA-F79F-4922-8D86-782E2A29E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791"/>
              <a:ext cx="153" cy="121"/>
            </a:xfrm>
            <a:custGeom>
              <a:avLst/>
              <a:gdLst>
                <a:gd name="T0" fmla="*/ 121 w 153"/>
                <a:gd name="T1" fmla="*/ 115 h 121"/>
                <a:gd name="T2" fmla="*/ 115 w 153"/>
                <a:gd name="T3" fmla="*/ 115 h 121"/>
                <a:gd name="T4" fmla="*/ 111 w 153"/>
                <a:gd name="T5" fmla="*/ 115 h 121"/>
                <a:gd name="T6" fmla="*/ 101 w 153"/>
                <a:gd name="T7" fmla="*/ 118 h 121"/>
                <a:gd name="T8" fmla="*/ 92 w 153"/>
                <a:gd name="T9" fmla="*/ 118 h 121"/>
                <a:gd name="T10" fmla="*/ 89 w 153"/>
                <a:gd name="T11" fmla="*/ 111 h 121"/>
                <a:gd name="T12" fmla="*/ 94 w 153"/>
                <a:gd name="T13" fmla="*/ 105 h 121"/>
                <a:gd name="T14" fmla="*/ 94 w 153"/>
                <a:gd name="T15" fmla="*/ 99 h 121"/>
                <a:gd name="T16" fmla="*/ 97 w 153"/>
                <a:gd name="T17" fmla="*/ 91 h 121"/>
                <a:gd name="T18" fmla="*/ 95 w 153"/>
                <a:gd name="T19" fmla="*/ 84 h 121"/>
                <a:gd name="T20" fmla="*/ 87 w 153"/>
                <a:gd name="T21" fmla="*/ 83 h 121"/>
                <a:gd name="T22" fmla="*/ 80 w 153"/>
                <a:gd name="T23" fmla="*/ 83 h 121"/>
                <a:gd name="T24" fmla="*/ 70 w 153"/>
                <a:gd name="T25" fmla="*/ 77 h 121"/>
                <a:gd name="T26" fmla="*/ 60 w 153"/>
                <a:gd name="T27" fmla="*/ 72 h 121"/>
                <a:gd name="T28" fmla="*/ 52 w 153"/>
                <a:gd name="T29" fmla="*/ 68 h 121"/>
                <a:gd name="T30" fmla="*/ 43 w 153"/>
                <a:gd name="T31" fmla="*/ 68 h 121"/>
                <a:gd name="T32" fmla="*/ 39 w 153"/>
                <a:gd name="T33" fmla="*/ 65 h 121"/>
                <a:gd name="T34" fmla="*/ 36 w 153"/>
                <a:gd name="T35" fmla="*/ 62 h 121"/>
                <a:gd name="T36" fmla="*/ 25 w 153"/>
                <a:gd name="T37" fmla="*/ 58 h 121"/>
                <a:gd name="T38" fmla="*/ 14 w 153"/>
                <a:gd name="T39" fmla="*/ 57 h 121"/>
                <a:gd name="T40" fmla="*/ 3 w 153"/>
                <a:gd name="T41" fmla="*/ 53 h 121"/>
                <a:gd name="T42" fmla="*/ 0 w 153"/>
                <a:gd name="T43" fmla="*/ 45 h 121"/>
                <a:gd name="T44" fmla="*/ 3 w 153"/>
                <a:gd name="T45" fmla="*/ 38 h 121"/>
                <a:gd name="T46" fmla="*/ 5 w 153"/>
                <a:gd name="T47" fmla="*/ 31 h 121"/>
                <a:gd name="T48" fmla="*/ 5 w 153"/>
                <a:gd name="T49" fmla="*/ 24 h 121"/>
                <a:gd name="T50" fmla="*/ 5 w 153"/>
                <a:gd name="T51" fmla="*/ 17 h 121"/>
                <a:gd name="T52" fmla="*/ 9 w 153"/>
                <a:gd name="T53" fmla="*/ 14 h 121"/>
                <a:gd name="T54" fmla="*/ 13 w 153"/>
                <a:gd name="T55" fmla="*/ 11 h 121"/>
                <a:gd name="T56" fmla="*/ 17 w 153"/>
                <a:gd name="T57" fmla="*/ 10 h 121"/>
                <a:gd name="T58" fmla="*/ 22 w 153"/>
                <a:gd name="T59" fmla="*/ 10 h 121"/>
                <a:gd name="T60" fmla="*/ 29 w 153"/>
                <a:gd name="T61" fmla="*/ 11 h 121"/>
                <a:gd name="T62" fmla="*/ 38 w 153"/>
                <a:gd name="T63" fmla="*/ 12 h 121"/>
                <a:gd name="T64" fmla="*/ 45 w 153"/>
                <a:gd name="T65" fmla="*/ 13 h 121"/>
                <a:gd name="T66" fmla="*/ 53 w 153"/>
                <a:gd name="T67" fmla="*/ 12 h 121"/>
                <a:gd name="T68" fmla="*/ 65 w 153"/>
                <a:gd name="T69" fmla="*/ 7 h 121"/>
                <a:gd name="T70" fmla="*/ 76 w 153"/>
                <a:gd name="T71" fmla="*/ 1 h 121"/>
                <a:gd name="T72" fmla="*/ 87 w 153"/>
                <a:gd name="T73" fmla="*/ 0 h 121"/>
                <a:gd name="T74" fmla="*/ 97 w 153"/>
                <a:gd name="T75" fmla="*/ 4 h 121"/>
                <a:gd name="T76" fmla="*/ 113 w 153"/>
                <a:gd name="T77" fmla="*/ 15 h 121"/>
                <a:gd name="T78" fmla="*/ 128 w 153"/>
                <a:gd name="T79" fmla="*/ 28 h 121"/>
                <a:gd name="T80" fmla="*/ 141 w 153"/>
                <a:gd name="T81" fmla="*/ 42 h 121"/>
                <a:gd name="T82" fmla="*/ 152 w 153"/>
                <a:gd name="T83" fmla="*/ 57 h 121"/>
                <a:gd name="T84" fmla="*/ 149 w 153"/>
                <a:gd name="T85" fmla="*/ 69 h 121"/>
                <a:gd name="T86" fmla="*/ 147 w 153"/>
                <a:gd name="T87" fmla="*/ 82 h 121"/>
                <a:gd name="T88" fmla="*/ 143 w 153"/>
                <a:gd name="T89" fmla="*/ 94 h 121"/>
                <a:gd name="T90" fmla="*/ 138 w 153"/>
                <a:gd name="T91" fmla="*/ 106 h 121"/>
                <a:gd name="T92" fmla="*/ 129 w 153"/>
                <a:gd name="T93" fmla="*/ 112 h 121"/>
                <a:gd name="T94" fmla="*/ 119 w 153"/>
                <a:gd name="T95" fmla="*/ 117 h 121"/>
                <a:gd name="T96" fmla="*/ 115 w 153"/>
                <a:gd name="T97" fmla="*/ 114 h 1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3" h="121">
                  <a:moveTo>
                    <a:pt x="125" y="116"/>
                  </a:moveTo>
                  <a:lnTo>
                    <a:pt x="123" y="116"/>
                  </a:lnTo>
                  <a:lnTo>
                    <a:pt x="122" y="115"/>
                  </a:lnTo>
                  <a:lnTo>
                    <a:pt x="121" y="115"/>
                  </a:lnTo>
                  <a:lnTo>
                    <a:pt x="120" y="115"/>
                  </a:lnTo>
                  <a:lnTo>
                    <a:pt x="117" y="115"/>
                  </a:lnTo>
                  <a:lnTo>
                    <a:pt x="116" y="115"/>
                  </a:lnTo>
                  <a:lnTo>
                    <a:pt x="115" y="115"/>
                  </a:lnTo>
                  <a:lnTo>
                    <a:pt x="114" y="115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11" y="115"/>
                  </a:lnTo>
                  <a:lnTo>
                    <a:pt x="109" y="116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1" y="118"/>
                  </a:lnTo>
                  <a:lnTo>
                    <a:pt x="98" y="120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2" y="118"/>
                  </a:lnTo>
                  <a:lnTo>
                    <a:pt x="91" y="117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9" y="111"/>
                  </a:lnTo>
                  <a:lnTo>
                    <a:pt x="91" y="110"/>
                  </a:lnTo>
                  <a:lnTo>
                    <a:pt x="92" y="109"/>
                  </a:lnTo>
                  <a:lnTo>
                    <a:pt x="93" y="107"/>
                  </a:lnTo>
                  <a:lnTo>
                    <a:pt x="94" y="105"/>
                  </a:lnTo>
                  <a:lnTo>
                    <a:pt x="94" y="104"/>
                  </a:lnTo>
                  <a:lnTo>
                    <a:pt x="94" y="102"/>
                  </a:lnTo>
                  <a:lnTo>
                    <a:pt x="94" y="101"/>
                  </a:lnTo>
                  <a:lnTo>
                    <a:pt x="94" y="99"/>
                  </a:lnTo>
                  <a:lnTo>
                    <a:pt x="95" y="98"/>
                  </a:lnTo>
                  <a:lnTo>
                    <a:pt x="96" y="96"/>
                  </a:lnTo>
                  <a:lnTo>
                    <a:pt x="96" y="93"/>
                  </a:lnTo>
                  <a:lnTo>
                    <a:pt x="97" y="91"/>
                  </a:lnTo>
                  <a:lnTo>
                    <a:pt x="97" y="89"/>
                  </a:lnTo>
                  <a:lnTo>
                    <a:pt x="97" y="87"/>
                  </a:lnTo>
                  <a:lnTo>
                    <a:pt x="97" y="86"/>
                  </a:lnTo>
                  <a:lnTo>
                    <a:pt x="95" y="84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5" y="83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0" y="83"/>
                  </a:lnTo>
                  <a:lnTo>
                    <a:pt x="78" y="82"/>
                  </a:lnTo>
                  <a:lnTo>
                    <a:pt x="75" y="80"/>
                  </a:lnTo>
                  <a:lnTo>
                    <a:pt x="73" y="78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69"/>
                  </a:lnTo>
                  <a:lnTo>
                    <a:pt x="54" y="68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47" y="68"/>
                  </a:lnTo>
                  <a:lnTo>
                    <a:pt x="45" y="68"/>
                  </a:lnTo>
                  <a:lnTo>
                    <a:pt x="43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30" y="60"/>
                  </a:lnTo>
                  <a:lnTo>
                    <a:pt x="27" y="59"/>
                  </a:lnTo>
                  <a:lnTo>
                    <a:pt x="25" y="58"/>
                  </a:lnTo>
                  <a:lnTo>
                    <a:pt x="22" y="58"/>
                  </a:lnTo>
                  <a:lnTo>
                    <a:pt x="19" y="58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9" y="56"/>
                  </a:lnTo>
                  <a:lnTo>
                    <a:pt x="5" y="54"/>
                  </a:lnTo>
                  <a:lnTo>
                    <a:pt x="3" y="53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1"/>
                  </a:lnTo>
                  <a:lnTo>
                    <a:pt x="59" y="10"/>
                  </a:lnTo>
                  <a:lnTo>
                    <a:pt x="61" y="8"/>
                  </a:lnTo>
                  <a:lnTo>
                    <a:pt x="65" y="7"/>
                  </a:lnTo>
                  <a:lnTo>
                    <a:pt x="68" y="5"/>
                  </a:lnTo>
                  <a:lnTo>
                    <a:pt x="70" y="4"/>
                  </a:lnTo>
                  <a:lnTo>
                    <a:pt x="73" y="3"/>
                  </a:lnTo>
                  <a:lnTo>
                    <a:pt x="76" y="1"/>
                  </a:lnTo>
                  <a:lnTo>
                    <a:pt x="79" y="1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1"/>
                  </a:lnTo>
                  <a:lnTo>
                    <a:pt x="93" y="1"/>
                  </a:lnTo>
                  <a:lnTo>
                    <a:pt x="95" y="2"/>
                  </a:lnTo>
                  <a:lnTo>
                    <a:pt x="97" y="4"/>
                  </a:lnTo>
                  <a:lnTo>
                    <a:pt x="101" y="6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3" y="15"/>
                  </a:lnTo>
                  <a:lnTo>
                    <a:pt x="117" y="18"/>
                  </a:lnTo>
                  <a:lnTo>
                    <a:pt x="122" y="21"/>
                  </a:lnTo>
                  <a:lnTo>
                    <a:pt x="125" y="24"/>
                  </a:lnTo>
                  <a:lnTo>
                    <a:pt x="128" y="28"/>
                  </a:lnTo>
                  <a:lnTo>
                    <a:pt x="131" y="31"/>
                  </a:lnTo>
                  <a:lnTo>
                    <a:pt x="135" y="34"/>
                  </a:lnTo>
                  <a:lnTo>
                    <a:pt x="138" y="38"/>
                  </a:lnTo>
                  <a:lnTo>
                    <a:pt x="141" y="42"/>
                  </a:lnTo>
                  <a:lnTo>
                    <a:pt x="144" y="45"/>
                  </a:lnTo>
                  <a:lnTo>
                    <a:pt x="147" y="49"/>
                  </a:lnTo>
                  <a:lnTo>
                    <a:pt x="150" y="53"/>
                  </a:lnTo>
                  <a:lnTo>
                    <a:pt x="152" y="57"/>
                  </a:lnTo>
                  <a:lnTo>
                    <a:pt x="151" y="60"/>
                  </a:lnTo>
                  <a:lnTo>
                    <a:pt x="151" y="63"/>
                  </a:lnTo>
                  <a:lnTo>
                    <a:pt x="150" y="66"/>
                  </a:lnTo>
                  <a:lnTo>
                    <a:pt x="149" y="69"/>
                  </a:lnTo>
                  <a:lnTo>
                    <a:pt x="149" y="72"/>
                  </a:lnTo>
                  <a:lnTo>
                    <a:pt x="148" y="75"/>
                  </a:lnTo>
                  <a:lnTo>
                    <a:pt x="147" y="78"/>
                  </a:lnTo>
                  <a:lnTo>
                    <a:pt x="147" y="82"/>
                  </a:lnTo>
                  <a:lnTo>
                    <a:pt x="145" y="85"/>
                  </a:lnTo>
                  <a:lnTo>
                    <a:pt x="145" y="88"/>
                  </a:lnTo>
                  <a:lnTo>
                    <a:pt x="144" y="91"/>
                  </a:lnTo>
                  <a:lnTo>
                    <a:pt x="143" y="94"/>
                  </a:lnTo>
                  <a:lnTo>
                    <a:pt x="142" y="97"/>
                  </a:lnTo>
                  <a:lnTo>
                    <a:pt x="140" y="100"/>
                  </a:lnTo>
                  <a:lnTo>
                    <a:pt x="139" y="103"/>
                  </a:lnTo>
                  <a:lnTo>
                    <a:pt x="138" y="106"/>
                  </a:lnTo>
                  <a:lnTo>
                    <a:pt x="136" y="108"/>
                  </a:lnTo>
                  <a:lnTo>
                    <a:pt x="135" y="110"/>
                  </a:lnTo>
                  <a:lnTo>
                    <a:pt x="131" y="111"/>
                  </a:lnTo>
                  <a:lnTo>
                    <a:pt x="129" y="112"/>
                  </a:lnTo>
                  <a:lnTo>
                    <a:pt x="127" y="114"/>
                  </a:lnTo>
                  <a:lnTo>
                    <a:pt x="124" y="115"/>
                  </a:lnTo>
                  <a:lnTo>
                    <a:pt x="122" y="116"/>
                  </a:lnTo>
                  <a:lnTo>
                    <a:pt x="119" y="117"/>
                  </a:lnTo>
                  <a:lnTo>
                    <a:pt x="117" y="117"/>
                  </a:lnTo>
                  <a:lnTo>
                    <a:pt x="117" y="116"/>
                  </a:lnTo>
                  <a:lnTo>
                    <a:pt x="116" y="115"/>
                  </a:lnTo>
                  <a:lnTo>
                    <a:pt x="115" y="114"/>
                  </a:lnTo>
                  <a:lnTo>
                    <a:pt x="125" y="116"/>
                  </a:lnTo>
                </a:path>
              </a:pathLst>
            </a:custGeom>
            <a:solidFill>
              <a:srgbClr val="805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49" name="Freeform 34">
              <a:extLst>
                <a:ext uri="{FF2B5EF4-FFF2-40B4-BE49-F238E27FC236}">
                  <a16:creationId xmlns:a16="http://schemas.microsoft.com/office/drawing/2014/main" id="{102E91C6-595B-4BAF-BC35-7DB4255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874"/>
              <a:ext cx="92" cy="145"/>
            </a:xfrm>
            <a:custGeom>
              <a:avLst/>
              <a:gdLst>
                <a:gd name="T0" fmla="*/ 84 w 92"/>
                <a:gd name="T1" fmla="*/ 19 h 145"/>
                <a:gd name="T2" fmla="*/ 75 w 92"/>
                <a:gd name="T3" fmla="*/ 26 h 145"/>
                <a:gd name="T4" fmla="*/ 69 w 92"/>
                <a:gd name="T5" fmla="*/ 27 h 145"/>
                <a:gd name="T6" fmla="*/ 80 w 92"/>
                <a:gd name="T7" fmla="*/ 19 h 145"/>
                <a:gd name="T8" fmla="*/ 87 w 92"/>
                <a:gd name="T9" fmla="*/ 11 h 145"/>
                <a:gd name="T10" fmla="*/ 79 w 92"/>
                <a:gd name="T11" fmla="*/ 13 h 145"/>
                <a:gd name="T12" fmla="*/ 74 w 92"/>
                <a:gd name="T13" fmla="*/ 18 h 145"/>
                <a:gd name="T14" fmla="*/ 68 w 92"/>
                <a:gd name="T15" fmla="*/ 23 h 145"/>
                <a:gd name="T16" fmla="*/ 65 w 92"/>
                <a:gd name="T17" fmla="*/ 24 h 145"/>
                <a:gd name="T18" fmla="*/ 73 w 92"/>
                <a:gd name="T19" fmla="*/ 18 h 145"/>
                <a:gd name="T20" fmla="*/ 79 w 92"/>
                <a:gd name="T21" fmla="*/ 13 h 145"/>
                <a:gd name="T22" fmla="*/ 83 w 92"/>
                <a:gd name="T23" fmla="*/ 11 h 145"/>
                <a:gd name="T24" fmla="*/ 86 w 92"/>
                <a:gd name="T25" fmla="*/ 9 h 145"/>
                <a:gd name="T26" fmla="*/ 77 w 92"/>
                <a:gd name="T27" fmla="*/ 9 h 145"/>
                <a:gd name="T28" fmla="*/ 69 w 92"/>
                <a:gd name="T29" fmla="*/ 12 h 145"/>
                <a:gd name="T30" fmla="*/ 64 w 92"/>
                <a:gd name="T31" fmla="*/ 17 h 145"/>
                <a:gd name="T32" fmla="*/ 58 w 92"/>
                <a:gd name="T33" fmla="*/ 22 h 145"/>
                <a:gd name="T34" fmla="*/ 68 w 92"/>
                <a:gd name="T35" fmla="*/ 12 h 145"/>
                <a:gd name="T36" fmla="*/ 81 w 92"/>
                <a:gd name="T37" fmla="*/ 4 h 145"/>
                <a:gd name="T38" fmla="*/ 81 w 92"/>
                <a:gd name="T39" fmla="*/ 1 h 145"/>
                <a:gd name="T40" fmla="*/ 77 w 92"/>
                <a:gd name="T41" fmla="*/ 0 h 145"/>
                <a:gd name="T42" fmla="*/ 68 w 92"/>
                <a:gd name="T43" fmla="*/ 6 h 145"/>
                <a:gd name="T44" fmla="*/ 61 w 92"/>
                <a:gd name="T45" fmla="*/ 12 h 145"/>
                <a:gd name="T46" fmla="*/ 53 w 92"/>
                <a:gd name="T47" fmla="*/ 19 h 145"/>
                <a:gd name="T48" fmla="*/ 47 w 92"/>
                <a:gd name="T49" fmla="*/ 26 h 145"/>
                <a:gd name="T50" fmla="*/ 43 w 92"/>
                <a:gd name="T51" fmla="*/ 32 h 145"/>
                <a:gd name="T52" fmla="*/ 43 w 92"/>
                <a:gd name="T53" fmla="*/ 40 h 145"/>
                <a:gd name="T54" fmla="*/ 44 w 92"/>
                <a:gd name="T55" fmla="*/ 48 h 145"/>
                <a:gd name="T56" fmla="*/ 44 w 92"/>
                <a:gd name="T57" fmla="*/ 55 h 145"/>
                <a:gd name="T58" fmla="*/ 42 w 92"/>
                <a:gd name="T59" fmla="*/ 60 h 145"/>
                <a:gd name="T60" fmla="*/ 39 w 92"/>
                <a:gd name="T61" fmla="*/ 64 h 145"/>
                <a:gd name="T62" fmla="*/ 34 w 92"/>
                <a:gd name="T63" fmla="*/ 70 h 145"/>
                <a:gd name="T64" fmla="*/ 28 w 92"/>
                <a:gd name="T65" fmla="*/ 75 h 145"/>
                <a:gd name="T66" fmla="*/ 21 w 92"/>
                <a:gd name="T67" fmla="*/ 85 h 145"/>
                <a:gd name="T68" fmla="*/ 14 w 92"/>
                <a:gd name="T69" fmla="*/ 94 h 145"/>
                <a:gd name="T70" fmla="*/ 8 w 92"/>
                <a:gd name="T71" fmla="*/ 104 h 145"/>
                <a:gd name="T72" fmla="*/ 2 w 92"/>
                <a:gd name="T73" fmla="*/ 114 h 145"/>
                <a:gd name="T74" fmla="*/ 0 w 92"/>
                <a:gd name="T75" fmla="*/ 124 h 145"/>
                <a:gd name="T76" fmla="*/ 1 w 92"/>
                <a:gd name="T77" fmla="*/ 134 h 145"/>
                <a:gd name="T78" fmla="*/ 4 w 92"/>
                <a:gd name="T79" fmla="*/ 140 h 145"/>
                <a:gd name="T80" fmla="*/ 12 w 92"/>
                <a:gd name="T81" fmla="*/ 144 h 145"/>
                <a:gd name="T82" fmla="*/ 24 w 92"/>
                <a:gd name="T83" fmla="*/ 144 h 145"/>
                <a:gd name="T84" fmla="*/ 37 w 92"/>
                <a:gd name="T85" fmla="*/ 141 h 145"/>
                <a:gd name="T86" fmla="*/ 50 w 92"/>
                <a:gd name="T87" fmla="*/ 137 h 145"/>
                <a:gd name="T88" fmla="*/ 60 w 92"/>
                <a:gd name="T89" fmla="*/ 132 h 145"/>
                <a:gd name="T90" fmla="*/ 48 w 92"/>
                <a:gd name="T91" fmla="*/ 118 h 145"/>
                <a:gd name="T92" fmla="*/ 53 w 92"/>
                <a:gd name="T93" fmla="*/ 104 h 145"/>
                <a:gd name="T94" fmla="*/ 56 w 92"/>
                <a:gd name="T95" fmla="*/ 89 h 145"/>
                <a:gd name="T96" fmla="*/ 60 w 92"/>
                <a:gd name="T97" fmla="*/ 74 h 145"/>
                <a:gd name="T98" fmla="*/ 64 w 92"/>
                <a:gd name="T99" fmla="*/ 66 h 145"/>
                <a:gd name="T100" fmla="*/ 67 w 92"/>
                <a:gd name="T101" fmla="*/ 62 h 145"/>
                <a:gd name="T102" fmla="*/ 70 w 92"/>
                <a:gd name="T103" fmla="*/ 55 h 145"/>
                <a:gd name="T104" fmla="*/ 73 w 92"/>
                <a:gd name="T105" fmla="*/ 48 h 145"/>
                <a:gd name="T106" fmla="*/ 75 w 92"/>
                <a:gd name="T107" fmla="*/ 41 h 145"/>
                <a:gd name="T108" fmla="*/ 79 w 92"/>
                <a:gd name="T109" fmla="*/ 34 h 145"/>
                <a:gd name="T110" fmla="*/ 84 w 92"/>
                <a:gd name="T111" fmla="*/ 26 h 145"/>
                <a:gd name="T112" fmla="*/ 90 w 92"/>
                <a:gd name="T113" fmla="*/ 19 h 145"/>
                <a:gd name="T114" fmla="*/ 91 w 92"/>
                <a:gd name="T115" fmla="*/ 15 h 145"/>
                <a:gd name="T116" fmla="*/ 87 w 92"/>
                <a:gd name="T117" fmla="*/ 19 h 1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2" h="145">
                  <a:moveTo>
                    <a:pt x="87" y="19"/>
                  </a:moveTo>
                  <a:lnTo>
                    <a:pt x="87" y="19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2" y="21"/>
                  </a:lnTo>
                  <a:lnTo>
                    <a:pt x="80" y="22"/>
                  </a:lnTo>
                  <a:lnTo>
                    <a:pt x="77" y="24"/>
                  </a:lnTo>
                  <a:lnTo>
                    <a:pt x="75" y="26"/>
                  </a:lnTo>
                  <a:lnTo>
                    <a:pt x="73" y="27"/>
                  </a:lnTo>
                  <a:lnTo>
                    <a:pt x="70" y="29"/>
                  </a:lnTo>
                  <a:lnTo>
                    <a:pt x="68" y="31"/>
                  </a:lnTo>
                  <a:lnTo>
                    <a:pt x="69" y="27"/>
                  </a:lnTo>
                  <a:lnTo>
                    <a:pt x="71" y="25"/>
                  </a:lnTo>
                  <a:lnTo>
                    <a:pt x="75" y="23"/>
                  </a:lnTo>
                  <a:lnTo>
                    <a:pt x="77" y="21"/>
                  </a:lnTo>
                  <a:lnTo>
                    <a:pt x="80" y="19"/>
                  </a:lnTo>
                  <a:lnTo>
                    <a:pt x="83" y="17"/>
                  </a:lnTo>
                  <a:lnTo>
                    <a:pt x="87" y="15"/>
                  </a:lnTo>
                  <a:lnTo>
                    <a:pt x="88" y="12"/>
                  </a:lnTo>
                  <a:lnTo>
                    <a:pt x="87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0" y="12"/>
                  </a:lnTo>
                  <a:lnTo>
                    <a:pt x="79" y="13"/>
                  </a:lnTo>
                  <a:lnTo>
                    <a:pt x="77" y="14"/>
                  </a:lnTo>
                  <a:lnTo>
                    <a:pt x="76" y="15"/>
                  </a:lnTo>
                  <a:lnTo>
                    <a:pt x="75" y="16"/>
                  </a:lnTo>
                  <a:lnTo>
                    <a:pt x="74" y="18"/>
                  </a:lnTo>
                  <a:lnTo>
                    <a:pt x="71" y="19"/>
                  </a:lnTo>
                  <a:lnTo>
                    <a:pt x="70" y="21"/>
                  </a:lnTo>
                  <a:lnTo>
                    <a:pt x="69" y="22"/>
                  </a:lnTo>
                  <a:lnTo>
                    <a:pt x="68" y="23"/>
                  </a:lnTo>
                  <a:lnTo>
                    <a:pt x="66" y="24"/>
                  </a:lnTo>
                  <a:lnTo>
                    <a:pt x="65" y="25"/>
                  </a:lnTo>
                  <a:lnTo>
                    <a:pt x="63" y="26"/>
                  </a:lnTo>
                  <a:lnTo>
                    <a:pt x="65" y="24"/>
                  </a:lnTo>
                  <a:lnTo>
                    <a:pt x="66" y="22"/>
                  </a:lnTo>
                  <a:lnTo>
                    <a:pt x="68" y="21"/>
                  </a:lnTo>
                  <a:lnTo>
                    <a:pt x="70" y="19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5"/>
                  </a:lnTo>
                  <a:lnTo>
                    <a:pt x="78" y="14"/>
                  </a:lnTo>
                  <a:lnTo>
                    <a:pt x="79" y="13"/>
                  </a:lnTo>
                  <a:lnTo>
                    <a:pt x="80" y="13"/>
                  </a:lnTo>
                  <a:lnTo>
                    <a:pt x="81" y="12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86" y="10"/>
                  </a:lnTo>
                  <a:lnTo>
                    <a:pt x="86" y="9"/>
                  </a:lnTo>
                  <a:lnTo>
                    <a:pt x="83" y="8"/>
                  </a:lnTo>
                  <a:lnTo>
                    <a:pt x="81" y="8"/>
                  </a:lnTo>
                  <a:lnTo>
                    <a:pt x="79" y="8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4" y="10"/>
                  </a:lnTo>
                  <a:lnTo>
                    <a:pt x="71" y="11"/>
                  </a:lnTo>
                  <a:lnTo>
                    <a:pt x="69" y="12"/>
                  </a:lnTo>
                  <a:lnTo>
                    <a:pt x="68" y="13"/>
                  </a:lnTo>
                  <a:lnTo>
                    <a:pt x="67" y="14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3" y="18"/>
                  </a:lnTo>
                  <a:lnTo>
                    <a:pt x="61" y="20"/>
                  </a:lnTo>
                  <a:lnTo>
                    <a:pt x="60" y="21"/>
                  </a:lnTo>
                  <a:lnTo>
                    <a:pt x="58" y="22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66" y="15"/>
                  </a:lnTo>
                  <a:lnTo>
                    <a:pt x="68" y="12"/>
                  </a:lnTo>
                  <a:lnTo>
                    <a:pt x="71" y="10"/>
                  </a:lnTo>
                  <a:lnTo>
                    <a:pt x="75" y="8"/>
                  </a:lnTo>
                  <a:lnTo>
                    <a:pt x="78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1" y="1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2"/>
                  </a:lnTo>
                  <a:lnTo>
                    <a:pt x="73" y="3"/>
                  </a:lnTo>
                  <a:lnTo>
                    <a:pt x="70" y="5"/>
                  </a:lnTo>
                  <a:lnTo>
                    <a:pt x="68" y="6"/>
                  </a:lnTo>
                  <a:lnTo>
                    <a:pt x="66" y="7"/>
                  </a:lnTo>
                  <a:lnTo>
                    <a:pt x="64" y="9"/>
                  </a:lnTo>
                  <a:lnTo>
                    <a:pt x="63" y="11"/>
                  </a:lnTo>
                  <a:lnTo>
                    <a:pt x="61" y="12"/>
                  </a:lnTo>
                  <a:lnTo>
                    <a:pt x="58" y="14"/>
                  </a:lnTo>
                  <a:lnTo>
                    <a:pt x="56" y="15"/>
                  </a:lnTo>
                  <a:lnTo>
                    <a:pt x="55" y="17"/>
                  </a:lnTo>
                  <a:lnTo>
                    <a:pt x="53" y="19"/>
                  </a:lnTo>
                  <a:lnTo>
                    <a:pt x="51" y="20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47" y="26"/>
                  </a:lnTo>
                  <a:lnTo>
                    <a:pt x="45" y="27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3" y="32"/>
                  </a:lnTo>
                  <a:lnTo>
                    <a:pt x="43" y="34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5"/>
                  </a:lnTo>
                  <a:lnTo>
                    <a:pt x="43" y="57"/>
                  </a:lnTo>
                  <a:lnTo>
                    <a:pt x="43" y="58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41" y="61"/>
                  </a:lnTo>
                  <a:lnTo>
                    <a:pt x="40" y="62"/>
                  </a:lnTo>
                  <a:lnTo>
                    <a:pt x="40" y="63"/>
                  </a:lnTo>
                  <a:lnTo>
                    <a:pt x="39" y="64"/>
                  </a:lnTo>
                  <a:lnTo>
                    <a:pt x="38" y="66"/>
                  </a:lnTo>
                  <a:lnTo>
                    <a:pt x="37" y="67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2" y="71"/>
                  </a:lnTo>
                  <a:lnTo>
                    <a:pt x="31" y="72"/>
                  </a:lnTo>
                  <a:lnTo>
                    <a:pt x="29" y="74"/>
                  </a:lnTo>
                  <a:lnTo>
                    <a:pt x="28" y="75"/>
                  </a:lnTo>
                  <a:lnTo>
                    <a:pt x="26" y="78"/>
                  </a:lnTo>
                  <a:lnTo>
                    <a:pt x="25" y="80"/>
                  </a:lnTo>
                  <a:lnTo>
                    <a:pt x="23" y="82"/>
                  </a:lnTo>
                  <a:lnTo>
                    <a:pt x="21" y="85"/>
                  </a:lnTo>
                  <a:lnTo>
                    <a:pt x="18" y="87"/>
                  </a:lnTo>
                  <a:lnTo>
                    <a:pt x="17" y="89"/>
                  </a:lnTo>
                  <a:lnTo>
                    <a:pt x="15" y="92"/>
                  </a:lnTo>
                  <a:lnTo>
                    <a:pt x="14" y="94"/>
                  </a:lnTo>
                  <a:lnTo>
                    <a:pt x="12" y="96"/>
                  </a:lnTo>
                  <a:lnTo>
                    <a:pt x="10" y="99"/>
                  </a:lnTo>
                  <a:lnTo>
                    <a:pt x="9" y="101"/>
                  </a:lnTo>
                  <a:lnTo>
                    <a:pt x="8" y="104"/>
                  </a:lnTo>
                  <a:lnTo>
                    <a:pt x="5" y="106"/>
                  </a:lnTo>
                  <a:lnTo>
                    <a:pt x="4" y="109"/>
                  </a:lnTo>
                  <a:lnTo>
                    <a:pt x="3" y="111"/>
                  </a:lnTo>
                  <a:lnTo>
                    <a:pt x="2" y="114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1" y="134"/>
                  </a:lnTo>
                  <a:lnTo>
                    <a:pt x="1" y="136"/>
                  </a:lnTo>
                  <a:lnTo>
                    <a:pt x="2" y="137"/>
                  </a:lnTo>
                  <a:lnTo>
                    <a:pt x="3" y="139"/>
                  </a:lnTo>
                  <a:lnTo>
                    <a:pt x="4" y="140"/>
                  </a:lnTo>
                  <a:lnTo>
                    <a:pt x="6" y="142"/>
                  </a:lnTo>
                  <a:lnTo>
                    <a:pt x="8" y="143"/>
                  </a:lnTo>
                  <a:lnTo>
                    <a:pt x="10" y="143"/>
                  </a:lnTo>
                  <a:lnTo>
                    <a:pt x="12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21" y="144"/>
                  </a:lnTo>
                  <a:lnTo>
                    <a:pt x="24" y="144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4" y="142"/>
                  </a:lnTo>
                  <a:lnTo>
                    <a:pt x="37" y="141"/>
                  </a:lnTo>
                  <a:lnTo>
                    <a:pt x="41" y="140"/>
                  </a:lnTo>
                  <a:lnTo>
                    <a:pt x="44" y="139"/>
                  </a:lnTo>
                  <a:lnTo>
                    <a:pt x="47" y="138"/>
                  </a:lnTo>
                  <a:lnTo>
                    <a:pt x="50" y="137"/>
                  </a:lnTo>
                  <a:lnTo>
                    <a:pt x="53" y="136"/>
                  </a:lnTo>
                  <a:lnTo>
                    <a:pt x="55" y="134"/>
                  </a:lnTo>
                  <a:lnTo>
                    <a:pt x="57" y="133"/>
                  </a:lnTo>
                  <a:lnTo>
                    <a:pt x="60" y="132"/>
                  </a:lnTo>
                  <a:lnTo>
                    <a:pt x="43" y="129"/>
                  </a:lnTo>
                  <a:lnTo>
                    <a:pt x="44" y="126"/>
                  </a:lnTo>
                  <a:lnTo>
                    <a:pt x="47" y="122"/>
                  </a:lnTo>
                  <a:lnTo>
                    <a:pt x="48" y="118"/>
                  </a:lnTo>
                  <a:lnTo>
                    <a:pt x="49" y="115"/>
                  </a:lnTo>
                  <a:lnTo>
                    <a:pt x="50" y="111"/>
                  </a:lnTo>
                  <a:lnTo>
                    <a:pt x="51" y="107"/>
                  </a:lnTo>
                  <a:lnTo>
                    <a:pt x="53" y="104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5" y="93"/>
                  </a:lnTo>
                  <a:lnTo>
                    <a:pt x="56" y="89"/>
                  </a:lnTo>
                  <a:lnTo>
                    <a:pt x="57" y="85"/>
                  </a:lnTo>
                  <a:lnTo>
                    <a:pt x="58" y="81"/>
                  </a:lnTo>
                  <a:lnTo>
                    <a:pt x="60" y="77"/>
                  </a:lnTo>
                  <a:lnTo>
                    <a:pt x="60" y="74"/>
                  </a:lnTo>
                  <a:lnTo>
                    <a:pt x="61" y="69"/>
                  </a:lnTo>
                  <a:lnTo>
                    <a:pt x="62" y="68"/>
                  </a:lnTo>
                  <a:lnTo>
                    <a:pt x="63" y="67"/>
                  </a:lnTo>
                  <a:lnTo>
                    <a:pt x="64" y="66"/>
                  </a:lnTo>
                  <a:lnTo>
                    <a:pt x="65" y="65"/>
                  </a:lnTo>
                  <a:lnTo>
                    <a:pt x="66" y="64"/>
                  </a:lnTo>
                  <a:lnTo>
                    <a:pt x="66" y="63"/>
                  </a:lnTo>
                  <a:lnTo>
                    <a:pt x="67" y="62"/>
                  </a:lnTo>
                  <a:lnTo>
                    <a:pt x="68" y="60"/>
                  </a:lnTo>
                  <a:lnTo>
                    <a:pt x="69" y="58"/>
                  </a:lnTo>
                  <a:lnTo>
                    <a:pt x="70" y="57"/>
                  </a:lnTo>
                  <a:lnTo>
                    <a:pt x="70" y="55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73" y="49"/>
                  </a:lnTo>
                  <a:lnTo>
                    <a:pt x="73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5" y="43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7" y="37"/>
                  </a:lnTo>
                  <a:lnTo>
                    <a:pt x="78" y="36"/>
                  </a:lnTo>
                  <a:lnTo>
                    <a:pt x="79" y="34"/>
                  </a:lnTo>
                  <a:lnTo>
                    <a:pt x="80" y="32"/>
                  </a:lnTo>
                  <a:lnTo>
                    <a:pt x="82" y="30"/>
                  </a:lnTo>
                  <a:lnTo>
                    <a:pt x="83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89" y="20"/>
                  </a:lnTo>
                  <a:lnTo>
                    <a:pt x="90" y="19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1" y="16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87" y="19"/>
                  </a:lnTo>
                </a:path>
              </a:pathLst>
            </a:custGeom>
            <a:solidFill>
              <a:srgbClr val="FFE0F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0" name="Freeform 35">
              <a:extLst>
                <a:ext uri="{FF2B5EF4-FFF2-40B4-BE49-F238E27FC236}">
                  <a16:creationId xmlns:a16="http://schemas.microsoft.com/office/drawing/2014/main" id="{5B8CEBA4-954E-4C26-B753-723783C8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945"/>
              <a:ext cx="194" cy="420"/>
            </a:xfrm>
            <a:custGeom>
              <a:avLst/>
              <a:gdLst>
                <a:gd name="T0" fmla="*/ 123 w 194"/>
                <a:gd name="T1" fmla="*/ 70 h 420"/>
                <a:gd name="T2" fmla="*/ 117 w 194"/>
                <a:gd name="T3" fmla="*/ 93 h 420"/>
                <a:gd name="T4" fmla="*/ 129 w 194"/>
                <a:gd name="T5" fmla="*/ 130 h 420"/>
                <a:gd name="T6" fmla="*/ 153 w 194"/>
                <a:gd name="T7" fmla="*/ 164 h 420"/>
                <a:gd name="T8" fmla="*/ 165 w 194"/>
                <a:gd name="T9" fmla="*/ 165 h 420"/>
                <a:gd name="T10" fmla="*/ 174 w 194"/>
                <a:gd name="T11" fmla="*/ 143 h 420"/>
                <a:gd name="T12" fmla="*/ 177 w 194"/>
                <a:gd name="T13" fmla="*/ 120 h 420"/>
                <a:gd name="T14" fmla="*/ 181 w 194"/>
                <a:gd name="T15" fmla="*/ 114 h 420"/>
                <a:gd name="T16" fmla="*/ 178 w 194"/>
                <a:gd name="T17" fmla="*/ 126 h 420"/>
                <a:gd name="T18" fmla="*/ 177 w 194"/>
                <a:gd name="T19" fmla="*/ 139 h 420"/>
                <a:gd name="T20" fmla="*/ 176 w 194"/>
                <a:gd name="T21" fmla="*/ 161 h 420"/>
                <a:gd name="T22" fmla="*/ 179 w 194"/>
                <a:gd name="T23" fmla="*/ 183 h 420"/>
                <a:gd name="T24" fmla="*/ 186 w 194"/>
                <a:gd name="T25" fmla="*/ 203 h 420"/>
                <a:gd name="T26" fmla="*/ 192 w 194"/>
                <a:gd name="T27" fmla="*/ 224 h 420"/>
                <a:gd name="T28" fmla="*/ 192 w 194"/>
                <a:gd name="T29" fmla="*/ 245 h 420"/>
                <a:gd name="T30" fmla="*/ 184 w 194"/>
                <a:gd name="T31" fmla="*/ 268 h 420"/>
                <a:gd name="T32" fmla="*/ 177 w 194"/>
                <a:gd name="T33" fmla="*/ 291 h 420"/>
                <a:gd name="T34" fmla="*/ 177 w 194"/>
                <a:gd name="T35" fmla="*/ 309 h 420"/>
                <a:gd name="T36" fmla="*/ 182 w 194"/>
                <a:gd name="T37" fmla="*/ 327 h 420"/>
                <a:gd name="T38" fmla="*/ 182 w 194"/>
                <a:gd name="T39" fmla="*/ 342 h 420"/>
                <a:gd name="T40" fmla="*/ 181 w 194"/>
                <a:gd name="T41" fmla="*/ 391 h 420"/>
                <a:gd name="T42" fmla="*/ 78 w 194"/>
                <a:gd name="T43" fmla="*/ 345 h 420"/>
                <a:gd name="T44" fmla="*/ 69 w 194"/>
                <a:gd name="T45" fmla="*/ 326 h 420"/>
                <a:gd name="T46" fmla="*/ 65 w 194"/>
                <a:gd name="T47" fmla="*/ 290 h 420"/>
                <a:gd name="T48" fmla="*/ 66 w 194"/>
                <a:gd name="T49" fmla="*/ 271 h 420"/>
                <a:gd name="T50" fmla="*/ 65 w 194"/>
                <a:gd name="T51" fmla="*/ 282 h 420"/>
                <a:gd name="T52" fmla="*/ 65 w 194"/>
                <a:gd name="T53" fmla="*/ 298 h 420"/>
                <a:gd name="T54" fmla="*/ 66 w 194"/>
                <a:gd name="T55" fmla="*/ 322 h 420"/>
                <a:gd name="T56" fmla="*/ 68 w 194"/>
                <a:gd name="T57" fmla="*/ 394 h 420"/>
                <a:gd name="T58" fmla="*/ 1 w 194"/>
                <a:gd name="T59" fmla="*/ 336 h 420"/>
                <a:gd name="T60" fmla="*/ 1 w 194"/>
                <a:gd name="T61" fmla="*/ 309 h 420"/>
                <a:gd name="T62" fmla="*/ 2 w 194"/>
                <a:gd name="T63" fmla="*/ 283 h 420"/>
                <a:gd name="T64" fmla="*/ 3 w 194"/>
                <a:gd name="T65" fmla="*/ 257 h 420"/>
                <a:gd name="T66" fmla="*/ 6 w 194"/>
                <a:gd name="T67" fmla="*/ 232 h 420"/>
                <a:gd name="T68" fmla="*/ 6 w 194"/>
                <a:gd name="T69" fmla="*/ 213 h 420"/>
                <a:gd name="T70" fmla="*/ 5 w 194"/>
                <a:gd name="T71" fmla="*/ 204 h 420"/>
                <a:gd name="T72" fmla="*/ 8 w 194"/>
                <a:gd name="T73" fmla="*/ 187 h 420"/>
                <a:gd name="T74" fmla="*/ 12 w 194"/>
                <a:gd name="T75" fmla="*/ 168 h 420"/>
                <a:gd name="T76" fmla="*/ 14 w 194"/>
                <a:gd name="T77" fmla="*/ 138 h 420"/>
                <a:gd name="T78" fmla="*/ 17 w 194"/>
                <a:gd name="T79" fmla="*/ 108 h 420"/>
                <a:gd name="T80" fmla="*/ 23 w 194"/>
                <a:gd name="T81" fmla="*/ 78 h 420"/>
                <a:gd name="T82" fmla="*/ 28 w 194"/>
                <a:gd name="T83" fmla="*/ 50 h 420"/>
                <a:gd name="T84" fmla="*/ 34 w 194"/>
                <a:gd name="T85" fmla="*/ 28 h 420"/>
                <a:gd name="T86" fmla="*/ 47 w 194"/>
                <a:gd name="T87" fmla="*/ 12 h 420"/>
                <a:gd name="T88" fmla="*/ 58 w 194"/>
                <a:gd name="T89" fmla="*/ 19 h 420"/>
                <a:gd name="T90" fmla="*/ 53 w 194"/>
                <a:gd name="T91" fmla="*/ 34 h 420"/>
                <a:gd name="T92" fmla="*/ 55 w 194"/>
                <a:gd name="T93" fmla="*/ 50 h 420"/>
                <a:gd name="T94" fmla="*/ 75 w 194"/>
                <a:gd name="T95" fmla="*/ 57 h 420"/>
                <a:gd name="T96" fmla="*/ 112 w 194"/>
                <a:gd name="T97" fmla="*/ 49 h 420"/>
                <a:gd name="T98" fmla="*/ 130 w 194"/>
                <a:gd name="T99" fmla="*/ 23 h 420"/>
                <a:gd name="T100" fmla="*/ 141 w 194"/>
                <a:gd name="T101" fmla="*/ 8 h 420"/>
                <a:gd name="T102" fmla="*/ 157 w 194"/>
                <a:gd name="T103" fmla="*/ 1 h 420"/>
                <a:gd name="T104" fmla="*/ 170 w 194"/>
                <a:gd name="T105" fmla="*/ 13 h 420"/>
                <a:gd name="T106" fmla="*/ 160 w 194"/>
                <a:gd name="T107" fmla="*/ 24 h 420"/>
                <a:gd name="T108" fmla="*/ 147 w 194"/>
                <a:gd name="T109" fmla="*/ 37 h 420"/>
                <a:gd name="T110" fmla="*/ 138 w 194"/>
                <a:gd name="T111" fmla="*/ 49 h 4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4" h="420">
                  <a:moveTo>
                    <a:pt x="136" y="53"/>
                  </a:moveTo>
                  <a:lnTo>
                    <a:pt x="134" y="55"/>
                  </a:lnTo>
                  <a:lnTo>
                    <a:pt x="133" y="58"/>
                  </a:lnTo>
                  <a:lnTo>
                    <a:pt x="130" y="60"/>
                  </a:lnTo>
                  <a:lnTo>
                    <a:pt x="128" y="63"/>
                  </a:lnTo>
                  <a:lnTo>
                    <a:pt x="127" y="65"/>
                  </a:lnTo>
                  <a:lnTo>
                    <a:pt x="125" y="68"/>
                  </a:lnTo>
                  <a:lnTo>
                    <a:pt x="123" y="70"/>
                  </a:lnTo>
                  <a:lnTo>
                    <a:pt x="122" y="73"/>
                  </a:lnTo>
                  <a:lnTo>
                    <a:pt x="121" y="76"/>
                  </a:lnTo>
                  <a:lnTo>
                    <a:pt x="120" y="78"/>
                  </a:lnTo>
                  <a:lnTo>
                    <a:pt x="119" y="81"/>
                  </a:lnTo>
                  <a:lnTo>
                    <a:pt x="117" y="84"/>
                  </a:lnTo>
                  <a:lnTo>
                    <a:pt x="117" y="87"/>
                  </a:lnTo>
                  <a:lnTo>
                    <a:pt x="117" y="90"/>
                  </a:lnTo>
                  <a:lnTo>
                    <a:pt x="117" y="93"/>
                  </a:lnTo>
                  <a:lnTo>
                    <a:pt x="119" y="96"/>
                  </a:lnTo>
                  <a:lnTo>
                    <a:pt x="120" y="101"/>
                  </a:lnTo>
                  <a:lnTo>
                    <a:pt x="122" y="106"/>
                  </a:lnTo>
                  <a:lnTo>
                    <a:pt x="123" y="111"/>
                  </a:lnTo>
                  <a:lnTo>
                    <a:pt x="124" y="116"/>
                  </a:lnTo>
                  <a:lnTo>
                    <a:pt x="126" y="121"/>
                  </a:lnTo>
                  <a:lnTo>
                    <a:pt x="127" y="125"/>
                  </a:lnTo>
                  <a:lnTo>
                    <a:pt x="129" y="130"/>
                  </a:lnTo>
                  <a:lnTo>
                    <a:pt x="133" y="135"/>
                  </a:lnTo>
                  <a:lnTo>
                    <a:pt x="135" y="139"/>
                  </a:lnTo>
                  <a:lnTo>
                    <a:pt x="137" y="144"/>
                  </a:lnTo>
                  <a:lnTo>
                    <a:pt x="139" y="148"/>
                  </a:lnTo>
                  <a:lnTo>
                    <a:pt x="143" y="152"/>
                  </a:lnTo>
                  <a:lnTo>
                    <a:pt x="145" y="156"/>
                  </a:lnTo>
                  <a:lnTo>
                    <a:pt x="150" y="160"/>
                  </a:lnTo>
                  <a:lnTo>
                    <a:pt x="153" y="164"/>
                  </a:lnTo>
                  <a:lnTo>
                    <a:pt x="157" y="167"/>
                  </a:lnTo>
                  <a:lnTo>
                    <a:pt x="158" y="168"/>
                  </a:lnTo>
                  <a:lnTo>
                    <a:pt x="160" y="168"/>
                  </a:lnTo>
                  <a:lnTo>
                    <a:pt x="161" y="168"/>
                  </a:lnTo>
                  <a:lnTo>
                    <a:pt x="162" y="167"/>
                  </a:lnTo>
                  <a:lnTo>
                    <a:pt x="163" y="167"/>
                  </a:lnTo>
                  <a:lnTo>
                    <a:pt x="164" y="166"/>
                  </a:lnTo>
                  <a:lnTo>
                    <a:pt x="165" y="165"/>
                  </a:lnTo>
                  <a:lnTo>
                    <a:pt x="167" y="162"/>
                  </a:lnTo>
                  <a:lnTo>
                    <a:pt x="169" y="160"/>
                  </a:lnTo>
                  <a:lnTo>
                    <a:pt x="170" y="157"/>
                  </a:lnTo>
                  <a:lnTo>
                    <a:pt x="171" y="155"/>
                  </a:lnTo>
                  <a:lnTo>
                    <a:pt x="172" y="152"/>
                  </a:lnTo>
                  <a:lnTo>
                    <a:pt x="172" y="149"/>
                  </a:lnTo>
                  <a:lnTo>
                    <a:pt x="174" y="146"/>
                  </a:lnTo>
                  <a:lnTo>
                    <a:pt x="174" y="143"/>
                  </a:lnTo>
                  <a:lnTo>
                    <a:pt x="175" y="141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5" y="132"/>
                  </a:lnTo>
                  <a:lnTo>
                    <a:pt x="176" y="129"/>
                  </a:lnTo>
                  <a:lnTo>
                    <a:pt x="176" y="126"/>
                  </a:lnTo>
                  <a:lnTo>
                    <a:pt x="177" y="123"/>
                  </a:lnTo>
                  <a:lnTo>
                    <a:pt x="177" y="120"/>
                  </a:lnTo>
                  <a:lnTo>
                    <a:pt x="177" y="119"/>
                  </a:lnTo>
                  <a:lnTo>
                    <a:pt x="177" y="118"/>
                  </a:lnTo>
                  <a:lnTo>
                    <a:pt x="177" y="117"/>
                  </a:lnTo>
                  <a:lnTo>
                    <a:pt x="177" y="116"/>
                  </a:lnTo>
                  <a:lnTo>
                    <a:pt x="178" y="115"/>
                  </a:lnTo>
                  <a:lnTo>
                    <a:pt x="178" y="114"/>
                  </a:lnTo>
                  <a:lnTo>
                    <a:pt x="179" y="114"/>
                  </a:lnTo>
                  <a:lnTo>
                    <a:pt x="181" y="114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79" y="118"/>
                  </a:lnTo>
                  <a:lnTo>
                    <a:pt x="179" y="120"/>
                  </a:lnTo>
                  <a:lnTo>
                    <a:pt x="179" y="122"/>
                  </a:lnTo>
                  <a:lnTo>
                    <a:pt x="178" y="123"/>
                  </a:lnTo>
                  <a:lnTo>
                    <a:pt x="178" y="125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7" y="135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7" y="139"/>
                  </a:lnTo>
                  <a:lnTo>
                    <a:pt x="177" y="142"/>
                  </a:lnTo>
                  <a:lnTo>
                    <a:pt x="177" y="145"/>
                  </a:lnTo>
                  <a:lnTo>
                    <a:pt x="176" y="147"/>
                  </a:lnTo>
                  <a:lnTo>
                    <a:pt x="176" y="150"/>
                  </a:lnTo>
                  <a:lnTo>
                    <a:pt x="176" y="153"/>
                  </a:lnTo>
                  <a:lnTo>
                    <a:pt x="176" y="156"/>
                  </a:lnTo>
                  <a:lnTo>
                    <a:pt x="176" y="158"/>
                  </a:lnTo>
                  <a:lnTo>
                    <a:pt x="176" y="161"/>
                  </a:lnTo>
                  <a:lnTo>
                    <a:pt x="176" y="164"/>
                  </a:lnTo>
                  <a:lnTo>
                    <a:pt x="176" y="167"/>
                  </a:lnTo>
                  <a:lnTo>
                    <a:pt x="176" y="169"/>
                  </a:lnTo>
                  <a:lnTo>
                    <a:pt x="176" y="172"/>
                  </a:lnTo>
                  <a:lnTo>
                    <a:pt x="177" y="175"/>
                  </a:lnTo>
                  <a:lnTo>
                    <a:pt x="177" y="177"/>
                  </a:lnTo>
                  <a:lnTo>
                    <a:pt x="178" y="180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80" y="188"/>
                  </a:lnTo>
                  <a:lnTo>
                    <a:pt x="181" y="190"/>
                  </a:lnTo>
                  <a:lnTo>
                    <a:pt x="182" y="193"/>
                  </a:lnTo>
                  <a:lnTo>
                    <a:pt x="183" y="195"/>
                  </a:lnTo>
                  <a:lnTo>
                    <a:pt x="184" y="198"/>
                  </a:lnTo>
                  <a:lnTo>
                    <a:pt x="185" y="201"/>
                  </a:lnTo>
                  <a:lnTo>
                    <a:pt x="186" y="203"/>
                  </a:lnTo>
                  <a:lnTo>
                    <a:pt x="188" y="206"/>
                  </a:lnTo>
                  <a:lnTo>
                    <a:pt x="188" y="208"/>
                  </a:lnTo>
                  <a:lnTo>
                    <a:pt x="189" y="211"/>
                  </a:lnTo>
                  <a:lnTo>
                    <a:pt x="190" y="213"/>
                  </a:lnTo>
                  <a:lnTo>
                    <a:pt x="191" y="216"/>
                  </a:lnTo>
                  <a:lnTo>
                    <a:pt x="191" y="218"/>
                  </a:lnTo>
                  <a:lnTo>
                    <a:pt x="192" y="221"/>
                  </a:lnTo>
                  <a:lnTo>
                    <a:pt x="192" y="224"/>
                  </a:lnTo>
                  <a:lnTo>
                    <a:pt x="193" y="227"/>
                  </a:lnTo>
                  <a:lnTo>
                    <a:pt x="193" y="229"/>
                  </a:lnTo>
                  <a:lnTo>
                    <a:pt x="193" y="232"/>
                  </a:lnTo>
                  <a:lnTo>
                    <a:pt x="193" y="234"/>
                  </a:lnTo>
                  <a:lnTo>
                    <a:pt x="193" y="237"/>
                  </a:lnTo>
                  <a:lnTo>
                    <a:pt x="193" y="240"/>
                  </a:lnTo>
                  <a:lnTo>
                    <a:pt x="193" y="242"/>
                  </a:lnTo>
                  <a:lnTo>
                    <a:pt x="192" y="245"/>
                  </a:lnTo>
                  <a:lnTo>
                    <a:pt x="191" y="248"/>
                  </a:lnTo>
                  <a:lnTo>
                    <a:pt x="190" y="251"/>
                  </a:lnTo>
                  <a:lnTo>
                    <a:pt x="190" y="254"/>
                  </a:lnTo>
                  <a:lnTo>
                    <a:pt x="189" y="256"/>
                  </a:lnTo>
                  <a:lnTo>
                    <a:pt x="188" y="260"/>
                  </a:lnTo>
                  <a:lnTo>
                    <a:pt x="186" y="262"/>
                  </a:lnTo>
                  <a:lnTo>
                    <a:pt x="185" y="265"/>
                  </a:lnTo>
                  <a:lnTo>
                    <a:pt x="184" y="268"/>
                  </a:lnTo>
                  <a:lnTo>
                    <a:pt x="184" y="271"/>
                  </a:lnTo>
                  <a:lnTo>
                    <a:pt x="183" y="274"/>
                  </a:lnTo>
                  <a:lnTo>
                    <a:pt x="182" y="277"/>
                  </a:lnTo>
                  <a:lnTo>
                    <a:pt x="181" y="279"/>
                  </a:lnTo>
                  <a:lnTo>
                    <a:pt x="180" y="282"/>
                  </a:lnTo>
                  <a:lnTo>
                    <a:pt x="179" y="285"/>
                  </a:lnTo>
                  <a:lnTo>
                    <a:pt x="178" y="288"/>
                  </a:lnTo>
                  <a:lnTo>
                    <a:pt x="177" y="291"/>
                  </a:lnTo>
                  <a:lnTo>
                    <a:pt x="177" y="293"/>
                  </a:lnTo>
                  <a:lnTo>
                    <a:pt x="177" y="295"/>
                  </a:lnTo>
                  <a:lnTo>
                    <a:pt x="176" y="298"/>
                  </a:lnTo>
                  <a:lnTo>
                    <a:pt x="176" y="300"/>
                  </a:lnTo>
                  <a:lnTo>
                    <a:pt x="176" y="302"/>
                  </a:lnTo>
                  <a:lnTo>
                    <a:pt x="177" y="304"/>
                  </a:lnTo>
                  <a:lnTo>
                    <a:pt x="177" y="306"/>
                  </a:lnTo>
                  <a:lnTo>
                    <a:pt x="177" y="309"/>
                  </a:lnTo>
                  <a:lnTo>
                    <a:pt x="178" y="311"/>
                  </a:lnTo>
                  <a:lnTo>
                    <a:pt x="178" y="313"/>
                  </a:lnTo>
                  <a:lnTo>
                    <a:pt x="179" y="315"/>
                  </a:lnTo>
                  <a:lnTo>
                    <a:pt x="179" y="318"/>
                  </a:lnTo>
                  <a:lnTo>
                    <a:pt x="180" y="320"/>
                  </a:lnTo>
                  <a:lnTo>
                    <a:pt x="181" y="322"/>
                  </a:lnTo>
                  <a:lnTo>
                    <a:pt x="181" y="325"/>
                  </a:lnTo>
                  <a:lnTo>
                    <a:pt x="182" y="327"/>
                  </a:lnTo>
                  <a:lnTo>
                    <a:pt x="182" y="329"/>
                  </a:lnTo>
                  <a:lnTo>
                    <a:pt x="183" y="331"/>
                  </a:lnTo>
                  <a:lnTo>
                    <a:pt x="183" y="334"/>
                  </a:lnTo>
                  <a:lnTo>
                    <a:pt x="184" y="336"/>
                  </a:lnTo>
                  <a:lnTo>
                    <a:pt x="184" y="338"/>
                  </a:lnTo>
                  <a:lnTo>
                    <a:pt x="184" y="340"/>
                  </a:lnTo>
                  <a:lnTo>
                    <a:pt x="183" y="341"/>
                  </a:lnTo>
                  <a:lnTo>
                    <a:pt x="182" y="342"/>
                  </a:lnTo>
                  <a:lnTo>
                    <a:pt x="180" y="343"/>
                  </a:lnTo>
                  <a:lnTo>
                    <a:pt x="178" y="343"/>
                  </a:lnTo>
                  <a:lnTo>
                    <a:pt x="175" y="344"/>
                  </a:lnTo>
                  <a:lnTo>
                    <a:pt x="172" y="344"/>
                  </a:lnTo>
                  <a:lnTo>
                    <a:pt x="183" y="377"/>
                  </a:lnTo>
                  <a:lnTo>
                    <a:pt x="183" y="362"/>
                  </a:lnTo>
                  <a:lnTo>
                    <a:pt x="175" y="371"/>
                  </a:lnTo>
                  <a:lnTo>
                    <a:pt x="181" y="391"/>
                  </a:lnTo>
                  <a:lnTo>
                    <a:pt x="171" y="412"/>
                  </a:lnTo>
                  <a:lnTo>
                    <a:pt x="160" y="413"/>
                  </a:lnTo>
                  <a:lnTo>
                    <a:pt x="142" y="408"/>
                  </a:lnTo>
                  <a:lnTo>
                    <a:pt x="125" y="419"/>
                  </a:lnTo>
                  <a:lnTo>
                    <a:pt x="99" y="413"/>
                  </a:lnTo>
                  <a:lnTo>
                    <a:pt x="82" y="407"/>
                  </a:lnTo>
                  <a:lnTo>
                    <a:pt x="79" y="346"/>
                  </a:lnTo>
                  <a:lnTo>
                    <a:pt x="78" y="345"/>
                  </a:lnTo>
                  <a:lnTo>
                    <a:pt x="75" y="344"/>
                  </a:lnTo>
                  <a:lnTo>
                    <a:pt x="74" y="343"/>
                  </a:lnTo>
                  <a:lnTo>
                    <a:pt x="73" y="342"/>
                  </a:lnTo>
                  <a:lnTo>
                    <a:pt x="72" y="341"/>
                  </a:lnTo>
                  <a:lnTo>
                    <a:pt x="72" y="340"/>
                  </a:lnTo>
                  <a:lnTo>
                    <a:pt x="71" y="335"/>
                  </a:lnTo>
                  <a:lnTo>
                    <a:pt x="70" y="331"/>
                  </a:lnTo>
                  <a:lnTo>
                    <a:pt x="69" y="326"/>
                  </a:lnTo>
                  <a:lnTo>
                    <a:pt x="68" y="321"/>
                  </a:lnTo>
                  <a:lnTo>
                    <a:pt x="67" y="317"/>
                  </a:lnTo>
                  <a:lnTo>
                    <a:pt x="67" y="313"/>
                  </a:lnTo>
                  <a:lnTo>
                    <a:pt x="67" y="308"/>
                  </a:lnTo>
                  <a:lnTo>
                    <a:pt x="66" y="304"/>
                  </a:lnTo>
                  <a:lnTo>
                    <a:pt x="66" y="299"/>
                  </a:lnTo>
                  <a:lnTo>
                    <a:pt x="66" y="294"/>
                  </a:lnTo>
                  <a:lnTo>
                    <a:pt x="65" y="290"/>
                  </a:lnTo>
                  <a:lnTo>
                    <a:pt x="65" y="285"/>
                  </a:lnTo>
                  <a:lnTo>
                    <a:pt x="66" y="281"/>
                  </a:lnTo>
                  <a:lnTo>
                    <a:pt x="66" y="276"/>
                  </a:lnTo>
                  <a:lnTo>
                    <a:pt x="66" y="272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6" y="271"/>
                  </a:lnTo>
                  <a:lnTo>
                    <a:pt x="66" y="273"/>
                  </a:lnTo>
                  <a:lnTo>
                    <a:pt x="66" y="274"/>
                  </a:lnTo>
                  <a:lnTo>
                    <a:pt x="66" y="276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80"/>
                  </a:lnTo>
                  <a:lnTo>
                    <a:pt x="65" y="281"/>
                  </a:lnTo>
                  <a:lnTo>
                    <a:pt x="65" y="282"/>
                  </a:lnTo>
                  <a:lnTo>
                    <a:pt x="65" y="284"/>
                  </a:lnTo>
                  <a:lnTo>
                    <a:pt x="65" y="285"/>
                  </a:lnTo>
                  <a:lnTo>
                    <a:pt x="65" y="287"/>
                  </a:lnTo>
                  <a:lnTo>
                    <a:pt x="65" y="288"/>
                  </a:lnTo>
                  <a:lnTo>
                    <a:pt x="65" y="289"/>
                  </a:lnTo>
                  <a:lnTo>
                    <a:pt x="65" y="293"/>
                  </a:lnTo>
                  <a:lnTo>
                    <a:pt x="65" y="295"/>
                  </a:lnTo>
                  <a:lnTo>
                    <a:pt x="65" y="298"/>
                  </a:lnTo>
                  <a:lnTo>
                    <a:pt x="65" y="301"/>
                  </a:lnTo>
                  <a:lnTo>
                    <a:pt x="65" y="304"/>
                  </a:lnTo>
                  <a:lnTo>
                    <a:pt x="65" y="307"/>
                  </a:lnTo>
                  <a:lnTo>
                    <a:pt x="65" y="310"/>
                  </a:lnTo>
                  <a:lnTo>
                    <a:pt x="65" y="313"/>
                  </a:lnTo>
                  <a:lnTo>
                    <a:pt x="66" y="316"/>
                  </a:lnTo>
                  <a:lnTo>
                    <a:pt x="66" y="319"/>
                  </a:lnTo>
                  <a:lnTo>
                    <a:pt x="66" y="322"/>
                  </a:lnTo>
                  <a:lnTo>
                    <a:pt x="65" y="325"/>
                  </a:lnTo>
                  <a:lnTo>
                    <a:pt x="65" y="328"/>
                  </a:lnTo>
                  <a:lnTo>
                    <a:pt x="65" y="331"/>
                  </a:lnTo>
                  <a:lnTo>
                    <a:pt x="65" y="333"/>
                  </a:lnTo>
                  <a:lnTo>
                    <a:pt x="64" y="336"/>
                  </a:lnTo>
                  <a:lnTo>
                    <a:pt x="60" y="337"/>
                  </a:lnTo>
                  <a:lnTo>
                    <a:pt x="65" y="358"/>
                  </a:lnTo>
                  <a:lnTo>
                    <a:pt x="68" y="394"/>
                  </a:lnTo>
                  <a:lnTo>
                    <a:pt x="32" y="394"/>
                  </a:lnTo>
                  <a:lnTo>
                    <a:pt x="2" y="389"/>
                  </a:lnTo>
                  <a:lnTo>
                    <a:pt x="0" y="374"/>
                  </a:lnTo>
                  <a:lnTo>
                    <a:pt x="3" y="344"/>
                  </a:lnTo>
                  <a:lnTo>
                    <a:pt x="2" y="343"/>
                  </a:lnTo>
                  <a:lnTo>
                    <a:pt x="1" y="342"/>
                  </a:lnTo>
                  <a:lnTo>
                    <a:pt x="1" y="339"/>
                  </a:lnTo>
                  <a:lnTo>
                    <a:pt x="1" y="336"/>
                  </a:lnTo>
                  <a:lnTo>
                    <a:pt x="1" y="332"/>
                  </a:lnTo>
                  <a:lnTo>
                    <a:pt x="1" y="329"/>
                  </a:lnTo>
                  <a:lnTo>
                    <a:pt x="1" y="326"/>
                  </a:lnTo>
                  <a:lnTo>
                    <a:pt x="1" y="322"/>
                  </a:lnTo>
                  <a:lnTo>
                    <a:pt x="1" y="319"/>
                  </a:lnTo>
                  <a:lnTo>
                    <a:pt x="1" y="316"/>
                  </a:lnTo>
                  <a:lnTo>
                    <a:pt x="1" y="313"/>
                  </a:lnTo>
                  <a:lnTo>
                    <a:pt x="1" y="309"/>
                  </a:lnTo>
                  <a:lnTo>
                    <a:pt x="1" y="306"/>
                  </a:lnTo>
                  <a:lnTo>
                    <a:pt x="1" y="303"/>
                  </a:lnTo>
                  <a:lnTo>
                    <a:pt x="1" y="299"/>
                  </a:lnTo>
                  <a:lnTo>
                    <a:pt x="1" y="296"/>
                  </a:lnTo>
                  <a:lnTo>
                    <a:pt x="1" y="293"/>
                  </a:lnTo>
                  <a:lnTo>
                    <a:pt x="1" y="289"/>
                  </a:lnTo>
                  <a:lnTo>
                    <a:pt x="1" y="286"/>
                  </a:lnTo>
                  <a:lnTo>
                    <a:pt x="2" y="283"/>
                  </a:lnTo>
                  <a:lnTo>
                    <a:pt x="2" y="280"/>
                  </a:lnTo>
                  <a:lnTo>
                    <a:pt x="2" y="277"/>
                  </a:lnTo>
                  <a:lnTo>
                    <a:pt x="2" y="273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4" y="253"/>
                  </a:lnTo>
                  <a:lnTo>
                    <a:pt x="4" y="250"/>
                  </a:lnTo>
                  <a:lnTo>
                    <a:pt x="5" y="247"/>
                  </a:lnTo>
                  <a:lnTo>
                    <a:pt x="5" y="244"/>
                  </a:lnTo>
                  <a:lnTo>
                    <a:pt x="5" y="240"/>
                  </a:lnTo>
                  <a:lnTo>
                    <a:pt x="6" y="237"/>
                  </a:lnTo>
                  <a:lnTo>
                    <a:pt x="6" y="234"/>
                  </a:lnTo>
                  <a:lnTo>
                    <a:pt x="6" y="232"/>
                  </a:lnTo>
                  <a:lnTo>
                    <a:pt x="8" y="229"/>
                  </a:lnTo>
                  <a:lnTo>
                    <a:pt x="8" y="227"/>
                  </a:lnTo>
                  <a:lnTo>
                    <a:pt x="8" y="224"/>
                  </a:lnTo>
                  <a:lnTo>
                    <a:pt x="6" y="222"/>
                  </a:lnTo>
                  <a:lnTo>
                    <a:pt x="6" y="219"/>
                  </a:lnTo>
                  <a:lnTo>
                    <a:pt x="6" y="216"/>
                  </a:lnTo>
                  <a:lnTo>
                    <a:pt x="6" y="214"/>
                  </a:lnTo>
                  <a:lnTo>
                    <a:pt x="6" y="213"/>
                  </a:lnTo>
                  <a:lnTo>
                    <a:pt x="6" y="211"/>
                  </a:lnTo>
                  <a:lnTo>
                    <a:pt x="5" y="210"/>
                  </a:lnTo>
                  <a:lnTo>
                    <a:pt x="5" y="209"/>
                  </a:lnTo>
                  <a:lnTo>
                    <a:pt x="5" y="208"/>
                  </a:lnTo>
                  <a:lnTo>
                    <a:pt x="5" y="207"/>
                  </a:lnTo>
                  <a:lnTo>
                    <a:pt x="5" y="206"/>
                  </a:lnTo>
                  <a:lnTo>
                    <a:pt x="5" y="205"/>
                  </a:lnTo>
                  <a:lnTo>
                    <a:pt x="5" y="204"/>
                  </a:lnTo>
                  <a:lnTo>
                    <a:pt x="5" y="202"/>
                  </a:lnTo>
                  <a:lnTo>
                    <a:pt x="5" y="201"/>
                  </a:lnTo>
                  <a:lnTo>
                    <a:pt x="6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6" y="190"/>
                  </a:lnTo>
                  <a:lnTo>
                    <a:pt x="8" y="187"/>
                  </a:lnTo>
                  <a:lnTo>
                    <a:pt x="9" y="185"/>
                  </a:lnTo>
                  <a:lnTo>
                    <a:pt x="10" y="183"/>
                  </a:lnTo>
                  <a:lnTo>
                    <a:pt x="11" y="181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6"/>
                  </a:lnTo>
                  <a:lnTo>
                    <a:pt x="12" y="172"/>
                  </a:lnTo>
                  <a:lnTo>
                    <a:pt x="12" y="168"/>
                  </a:lnTo>
                  <a:lnTo>
                    <a:pt x="13" y="164"/>
                  </a:lnTo>
                  <a:lnTo>
                    <a:pt x="13" y="161"/>
                  </a:lnTo>
                  <a:lnTo>
                    <a:pt x="13" y="157"/>
                  </a:lnTo>
                  <a:lnTo>
                    <a:pt x="13" y="153"/>
                  </a:lnTo>
                  <a:lnTo>
                    <a:pt x="13" y="149"/>
                  </a:lnTo>
                  <a:lnTo>
                    <a:pt x="13" y="146"/>
                  </a:lnTo>
                  <a:lnTo>
                    <a:pt x="14" y="142"/>
                  </a:lnTo>
                  <a:lnTo>
                    <a:pt x="14" y="138"/>
                  </a:lnTo>
                  <a:lnTo>
                    <a:pt x="14" y="135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5" y="123"/>
                  </a:lnTo>
                  <a:lnTo>
                    <a:pt x="16" y="119"/>
                  </a:lnTo>
                  <a:lnTo>
                    <a:pt x="16" y="116"/>
                  </a:lnTo>
                  <a:lnTo>
                    <a:pt x="17" y="112"/>
                  </a:lnTo>
                  <a:lnTo>
                    <a:pt x="17" y="108"/>
                  </a:lnTo>
                  <a:lnTo>
                    <a:pt x="18" y="105"/>
                  </a:lnTo>
                  <a:lnTo>
                    <a:pt x="18" y="101"/>
                  </a:lnTo>
                  <a:lnTo>
                    <a:pt x="19" y="97"/>
                  </a:lnTo>
                  <a:lnTo>
                    <a:pt x="19" y="93"/>
                  </a:lnTo>
                  <a:lnTo>
                    <a:pt x="20" y="90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3" y="78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5" y="67"/>
                  </a:lnTo>
                  <a:lnTo>
                    <a:pt x="26" y="63"/>
                  </a:lnTo>
                  <a:lnTo>
                    <a:pt x="27" y="59"/>
                  </a:lnTo>
                  <a:lnTo>
                    <a:pt x="28" y="55"/>
                  </a:lnTo>
                  <a:lnTo>
                    <a:pt x="28" y="53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0" y="44"/>
                  </a:lnTo>
                  <a:lnTo>
                    <a:pt x="30" y="41"/>
                  </a:lnTo>
                  <a:lnTo>
                    <a:pt x="31" y="38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3" y="30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7" y="23"/>
                  </a:lnTo>
                  <a:lnTo>
                    <a:pt x="39" y="20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7" y="14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58" y="19"/>
                  </a:lnTo>
                  <a:lnTo>
                    <a:pt x="57" y="21"/>
                  </a:lnTo>
                  <a:lnTo>
                    <a:pt x="57" y="23"/>
                  </a:lnTo>
                  <a:lnTo>
                    <a:pt x="56" y="25"/>
                  </a:lnTo>
                  <a:lnTo>
                    <a:pt x="56" y="27"/>
                  </a:lnTo>
                  <a:lnTo>
                    <a:pt x="55" y="28"/>
                  </a:lnTo>
                  <a:lnTo>
                    <a:pt x="54" y="30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5" y="50"/>
                  </a:lnTo>
                  <a:lnTo>
                    <a:pt x="56" y="52"/>
                  </a:lnTo>
                  <a:lnTo>
                    <a:pt x="57" y="53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3" y="55"/>
                  </a:lnTo>
                  <a:lnTo>
                    <a:pt x="66" y="56"/>
                  </a:lnTo>
                  <a:lnTo>
                    <a:pt x="70" y="56"/>
                  </a:lnTo>
                  <a:lnTo>
                    <a:pt x="75" y="57"/>
                  </a:lnTo>
                  <a:lnTo>
                    <a:pt x="80" y="57"/>
                  </a:lnTo>
                  <a:lnTo>
                    <a:pt x="84" y="57"/>
                  </a:lnTo>
                  <a:lnTo>
                    <a:pt x="89" y="57"/>
                  </a:lnTo>
                  <a:lnTo>
                    <a:pt x="94" y="56"/>
                  </a:lnTo>
                  <a:lnTo>
                    <a:pt x="99" y="55"/>
                  </a:lnTo>
                  <a:lnTo>
                    <a:pt x="103" y="54"/>
                  </a:lnTo>
                  <a:lnTo>
                    <a:pt x="108" y="52"/>
                  </a:lnTo>
                  <a:lnTo>
                    <a:pt x="112" y="49"/>
                  </a:lnTo>
                  <a:lnTo>
                    <a:pt x="116" y="47"/>
                  </a:lnTo>
                  <a:lnTo>
                    <a:pt x="120" y="44"/>
                  </a:lnTo>
                  <a:lnTo>
                    <a:pt x="123" y="40"/>
                  </a:lnTo>
                  <a:lnTo>
                    <a:pt x="125" y="37"/>
                  </a:lnTo>
                  <a:lnTo>
                    <a:pt x="127" y="32"/>
                  </a:lnTo>
                  <a:lnTo>
                    <a:pt x="129" y="27"/>
                  </a:lnTo>
                  <a:lnTo>
                    <a:pt x="129" y="25"/>
                  </a:lnTo>
                  <a:lnTo>
                    <a:pt x="130" y="23"/>
                  </a:lnTo>
                  <a:lnTo>
                    <a:pt x="131" y="22"/>
                  </a:lnTo>
                  <a:lnTo>
                    <a:pt x="133" y="19"/>
                  </a:lnTo>
                  <a:lnTo>
                    <a:pt x="134" y="17"/>
                  </a:lnTo>
                  <a:lnTo>
                    <a:pt x="136" y="16"/>
                  </a:lnTo>
                  <a:lnTo>
                    <a:pt x="137" y="14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1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8" y="4"/>
                  </a:lnTo>
                  <a:lnTo>
                    <a:pt x="149" y="2"/>
                  </a:lnTo>
                  <a:lnTo>
                    <a:pt x="151" y="1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7" y="1"/>
                  </a:lnTo>
                  <a:lnTo>
                    <a:pt x="160" y="2"/>
                  </a:lnTo>
                  <a:lnTo>
                    <a:pt x="162" y="4"/>
                  </a:lnTo>
                  <a:lnTo>
                    <a:pt x="164" y="6"/>
                  </a:lnTo>
                  <a:lnTo>
                    <a:pt x="167" y="9"/>
                  </a:lnTo>
                  <a:lnTo>
                    <a:pt x="169" y="11"/>
                  </a:lnTo>
                  <a:lnTo>
                    <a:pt x="172" y="13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69" y="13"/>
                  </a:lnTo>
                  <a:lnTo>
                    <a:pt x="168" y="14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62" y="22"/>
                  </a:lnTo>
                  <a:lnTo>
                    <a:pt x="160" y="24"/>
                  </a:lnTo>
                  <a:lnTo>
                    <a:pt x="157" y="26"/>
                  </a:lnTo>
                  <a:lnTo>
                    <a:pt x="156" y="27"/>
                  </a:lnTo>
                  <a:lnTo>
                    <a:pt x="154" y="29"/>
                  </a:lnTo>
                  <a:lnTo>
                    <a:pt x="152" y="32"/>
                  </a:lnTo>
                  <a:lnTo>
                    <a:pt x="151" y="33"/>
                  </a:lnTo>
                  <a:lnTo>
                    <a:pt x="149" y="34"/>
                  </a:lnTo>
                  <a:lnTo>
                    <a:pt x="149" y="36"/>
                  </a:lnTo>
                  <a:lnTo>
                    <a:pt x="147" y="37"/>
                  </a:lnTo>
                  <a:lnTo>
                    <a:pt x="145" y="38"/>
                  </a:lnTo>
                  <a:lnTo>
                    <a:pt x="144" y="40"/>
                  </a:lnTo>
                  <a:lnTo>
                    <a:pt x="143" y="41"/>
                  </a:lnTo>
                  <a:lnTo>
                    <a:pt x="143" y="43"/>
                  </a:lnTo>
                  <a:lnTo>
                    <a:pt x="141" y="44"/>
                  </a:lnTo>
                  <a:lnTo>
                    <a:pt x="140" y="46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2"/>
                  </a:lnTo>
                  <a:lnTo>
                    <a:pt x="135" y="53"/>
                  </a:lnTo>
                  <a:lnTo>
                    <a:pt x="134" y="55"/>
                  </a:lnTo>
                  <a:lnTo>
                    <a:pt x="136" y="53"/>
                  </a:lnTo>
                </a:path>
              </a:pathLst>
            </a:custGeom>
            <a:solidFill>
              <a:srgbClr val="00B0C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1" name="Freeform 36">
              <a:extLst>
                <a:ext uri="{FF2B5EF4-FFF2-40B4-BE49-F238E27FC236}">
                  <a16:creationId xmlns:a16="http://schemas.microsoft.com/office/drawing/2014/main" id="{B0B5018E-C828-419E-83E1-970F67D99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94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2 h 17"/>
                <a:gd name="T4" fmla="*/ 0 w 18"/>
                <a:gd name="T5" fmla="*/ 4 h 17"/>
                <a:gd name="T6" fmla="*/ 1 w 18"/>
                <a:gd name="T7" fmla="*/ 4 h 17"/>
                <a:gd name="T8" fmla="*/ 2 w 18"/>
                <a:gd name="T9" fmla="*/ 6 h 17"/>
                <a:gd name="T10" fmla="*/ 3 w 18"/>
                <a:gd name="T11" fmla="*/ 6 h 17"/>
                <a:gd name="T12" fmla="*/ 4 w 18"/>
                <a:gd name="T13" fmla="*/ 6 h 17"/>
                <a:gd name="T14" fmla="*/ 5 w 18"/>
                <a:gd name="T15" fmla="*/ 6 h 17"/>
                <a:gd name="T16" fmla="*/ 6 w 18"/>
                <a:gd name="T17" fmla="*/ 6 h 17"/>
                <a:gd name="T18" fmla="*/ 8 w 18"/>
                <a:gd name="T19" fmla="*/ 6 h 17"/>
                <a:gd name="T20" fmla="*/ 10 w 18"/>
                <a:gd name="T21" fmla="*/ 8 h 17"/>
                <a:gd name="T22" fmla="*/ 11 w 18"/>
                <a:gd name="T23" fmla="*/ 8 h 17"/>
                <a:gd name="T24" fmla="*/ 12 w 18"/>
                <a:gd name="T25" fmla="*/ 8 h 17"/>
                <a:gd name="T26" fmla="*/ 12 w 18"/>
                <a:gd name="T27" fmla="*/ 10 h 17"/>
                <a:gd name="T28" fmla="*/ 13 w 18"/>
                <a:gd name="T29" fmla="*/ 10 h 17"/>
                <a:gd name="T30" fmla="*/ 13 w 18"/>
                <a:gd name="T31" fmla="*/ 12 h 17"/>
                <a:gd name="T32" fmla="*/ 14 w 18"/>
                <a:gd name="T33" fmla="*/ 14 h 17"/>
                <a:gd name="T34" fmla="*/ 14 w 18"/>
                <a:gd name="T35" fmla="*/ 16 h 17"/>
                <a:gd name="T36" fmla="*/ 15 w 18"/>
                <a:gd name="T37" fmla="*/ 16 h 17"/>
                <a:gd name="T38" fmla="*/ 17 w 18"/>
                <a:gd name="T39" fmla="*/ 16 h 17"/>
                <a:gd name="T40" fmla="*/ 0 w 18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2" name="Freeform 37">
              <a:extLst>
                <a:ext uri="{FF2B5EF4-FFF2-40B4-BE49-F238E27FC236}">
                  <a16:creationId xmlns:a16="http://schemas.microsoft.com/office/drawing/2014/main" id="{F11D1171-9844-43EF-83ED-4D2F5D44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907"/>
              <a:ext cx="19" cy="19"/>
            </a:xfrm>
            <a:custGeom>
              <a:avLst/>
              <a:gdLst>
                <a:gd name="T0" fmla="*/ 15 w 19"/>
                <a:gd name="T1" fmla="*/ 4 h 19"/>
                <a:gd name="T2" fmla="*/ 13 w 19"/>
                <a:gd name="T3" fmla="*/ 3 h 19"/>
                <a:gd name="T4" fmla="*/ 12 w 19"/>
                <a:gd name="T5" fmla="*/ 2 h 19"/>
                <a:gd name="T6" fmla="*/ 9 w 19"/>
                <a:gd name="T7" fmla="*/ 2 h 19"/>
                <a:gd name="T8" fmla="*/ 8 w 19"/>
                <a:gd name="T9" fmla="*/ 1 h 19"/>
                <a:gd name="T10" fmla="*/ 7 w 19"/>
                <a:gd name="T11" fmla="*/ 1 h 19"/>
                <a:gd name="T12" fmla="*/ 3 w 19"/>
                <a:gd name="T13" fmla="*/ 0 h 19"/>
                <a:gd name="T14" fmla="*/ 2 w 19"/>
                <a:gd name="T15" fmla="*/ 0 h 19"/>
                <a:gd name="T16" fmla="*/ 1 w 19"/>
                <a:gd name="T17" fmla="*/ 0 h 19"/>
                <a:gd name="T18" fmla="*/ 0 w 19"/>
                <a:gd name="T19" fmla="*/ 2 h 19"/>
                <a:gd name="T20" fmla="*/ 0 w 19"/>
                <a:gd name="T21" fmla="*/ 3 h 19"/>
                <a:gd name="T22" fmla="*/ 0 w 19"/>
                <a:gd name="T23" fmla="*/ 5 h 19"/>
                <a:gd name="T24" fmla="*/ 0 w 19"/>
                <a:gd name="T25" fmla="*/ 7 h 19"/>
                <a:gd name="T26" fmla="*/ 0 w 19"/>
                <a:gd name="T27" fmla="*/ 8 h 19"/>
                <a:gd name="T28" fmla="*/ 0 w 19"/>
                <a:gd name="T29" fmla="*/ 10 h 19"/>
                <a:gd name="T30" fmla="*/ 0 w 19"/>
                <a:gd name="T31" fmla="*/ 11 h 19"/>
                <a:gd name="T32" fmla="*/ 1 w 19"/>
                <a:gd name="T33" fmla="*/ 13 h 19"/>
                <a:gd name="T34" fmla="*/ 1 w 19"/>
                <a:gd name="T35" fmla="*/ 14 h 19"/>
                <a:gd name="T36" fmla="*/ 2 w 19"/>
                <a:gd name="T37" fmla="*/ 15 h 19"/>
                <a:gd name="T38" fmla="*/ 3 w 19"/>
                <a:gd name="T39" fmla="*/ 16 h 19"/>
                <a:gd name="T40" fmla="*/ 4 w 19"/>
                <a:gd name="T41" fmla="*/ 17 h 19"/>
                <a:gd name="T42" fmla="*/ 7 w 19"/>
                <a:gd name="T43" fmla="*/ 18 h 19"/>
                <a:gd name="T44" fmla="*/ 8 w 19"/>
                <a:gd name="T45" fmla="*/ 18 h 19"/>
                <a:gd name="T46" fmla="*/ 9 w 19"/>
                <a:gd name="T47" fmla="*/ 18 h 19"/>
                <a:gd name="T48" fmla="*/ 10 w 19"/>
                <a:gd name="T49" fmla="*/ 17 h 19"/>
                <a:gd name="T50" fmla="*/ 10 w 19"/>
                <a:gd name="T51" fmla="*/ 16 h 19"/>
                <a:gd name="T52" fmla="*/ 12 w 19"/>
                <a:gd name="T53" fmla="*/ 15 h 19"/>
                <a:gd name="T54" fmla="*/ 13 w 19"/>
                <a:gd name="T55" fmla="*/ 14 h 19"/>
                <a:gd name="T56" fmla="*/ 13 w 19"/>
                <a:gd name="T57" fmla="*/ 13 h 19"/>
                <a:gd name="T58" fmla="*/ 15 w 19"/>
                <a:gd name="T59" fmla="*/ 12 h 19"/>
                <a:gd name="T60" fmla="*/ 16 w 19"/>
                <a:gd name="T61" fmla="*/ 12 h 19"/>
                <a:gd name="T62" fmla="*/ 16 w 19"/>
                <a:gd name="T63" fmla="*/ 11 h 19"/>
                <a:gd name="T64" fmla="*/ 18 w 19"/>
                <a:gd name="T65" fmla="*/ 11 h 19"/>
                <a:gd name="T66" fmla="*/ 18 w 19"/>
                <a:gd name="T67" fmla="*/ 10 h 19"/>
                <a:gd name="T68" fmla="*/ 18 w 19"/>
                <a:gd name="T69" fmla="*/ 9 h 19"/>
                <a:gd name="T70" fmla="*/ 18 w 19"/>
                <a:gd name="T71" fmla="*/ 8 h 19"/>
                <a:gd name="T72" fmla="*/ 16 w 19"/>
                <a:gd name="T73" fmla="*/ 7 h 19"/>
                <a:gd name="T74" fmla="*/ 15 w 19"/>
                <a:gd name="T75" fmla="*/ 6 h 19"/>
                <a:gd name="T76" fmla="*/ 13 w 19"/>
                <a:gd name="T77" fmla="*/ 6 h 19"/>
                <a:gd name="T78" fmla="*/ 12 w 19"/>
                <a:gd name="T79" fmla="*/ 6 h 19"/>
                <a:gd name="T80" fmla="*/ 15 w 19"/>
                <a:gd name="T81" fmla="*/ 4 h 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" h="19">
                  <a:moveTo>
                    <a:pt x="15" y="4"/>
                  </a:moveTo>
                  <a:lnTo>
                    <a:pt x="13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5" y="4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3" name="Freeform 38">
              <a:extLst>
                <a:ext uri="{FF2B5EF4-FFF2-40B4-BE49-F238E27FC236}">
                  <a16:creationId xmlns:a16="http://schemas.microsoft.com/office/drawing/2014/main" id="{D94068D6-8ADD-4615-80F1-A85DC50AF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898"/>
              <a:ext cx="140" cy="184"/>
            </a:xfrm>
            <a:custGeom>
              <a:avLst/>
              <a:gdLst>
                <a:gd name="T0" fmla="*/ 128 w 140"/>
                <a:gd name="T1" fmla="*/ 150 h 184"/>
                <a:gd name="T2" fmla="*/ 110 w 140"/>
                <a:gd name="T3" fmla="*/ 167 h 184"/>
                <a:gd name="T4" fmla="*/ 90 w 140"/>
                <a:gd name="T5" fmla="*/ 180 h 184"/>
                <a:gd name="T6" fmla="*/ 74 w 140"/>
                <a:gd name="T7" fmla="*/ 183 h 184"/>
                <a:gd name="T8" fmla="*/ 62 w 140"/>
                <a:gd name="T9" fmla="*/ 176 h 184"/>
                <a:gd name="T10" fmla="*/ 54 w 140"/>
                <a:gd name="T11" fmla="*/ 163 h 184"/>
                <a:gd name="T12" fmla="*/ 48 w 140"/>
                <a:gd name="T13" fmla="*/ 146 h 184"/>
                <a:gd name="T14" fmla="*/ 46 w 140"/>
                <a:gd name="T15" fmla="*/ 123 h 184"/>
                <a:gd name="T16" fmla="*/ 45 w 140"/>
                <a:gd name="T17" fmla="*/ 100 h 184"/>
                <a:gd name="T18" fmla="*/ 43 w 140"/>
                <a:gd name="T19" fmla="*/ 79 h 184"/>
                <a:gd name="T20" fmla="*/ 38 w 140"/>
                <a:gd name="T21" fmla="*/ 67 h 184"/>
                <a:gd name="T22" fmla="*/ 33 w 140"/>
                <a:gd name="T23" fmla="*/ 59 h 184"/>
                <a:gd name="T24" fmla="*/ 28 w 140"/>
                <a:gd name="T25" fmla="*/ 56 h 184"/>
                <a:gd name="T26" fmla="*/ 18 w 140"/>
                <a:gd name="T27" fmla="*/ 51 h 184"/>
                <a:gd name="T28" fmla="*/ 9 w 140"/>
                <a:gd name="T29" fmla="*/ 47 h 184"/>
                <a:gd name="T30" fmla="*/ 1 w 140"/>
                <a:gd name="T31" fmla="*/ 41 h 184"/>
                <a:gd name="T32" fmla="*/ 3 w 140"/>
                <a:gd name="T33" fmla="*/ 36 h 184"/>
                <a:gd name="T34" fmla="*/ 11 w 140"/>
                <a:gd name="T35" fmla="*/ 34 h 184"/>
                <a:gd name="T36" fmla="*/ 5 w 140"/>
                <a:gd name="T37" fmla="*/ 23 h 184"/>
                <a:gd name="T38" fmla="*/ 6 w 140"/>
                <a:gd name="T39" fmla="*/ 17 h 184"/>
                <a:gd name="T40" fmla="*/ 8 w 140"/>
                <a:gd name="T41" fmla="*/ 14 h 184"/>
                <a:gd name="T42" fmla="*/ 11 w 140"/>
                <a:gd name="T43" fmla="*/ 15 h 184"/>
                <a:gd name="T44" fmla="*/ 14 w 140"/>
                <a:gd name="T45" fmla="*/ 19 h 184"/>
                <a:gd name="T46" fmla="*/ 19 w 140"/>
                <a:gd name="T47" fmla="*/ 24 h 184"/>
                <a:gd name="T48" fmla="*/ 22 w 140"/>
                <a:gd name="T49" fmla="*/ 27 h 184"/>
                <a:gd name="T50" fmla="*/ 15 w 140"/>
                <a:gd name="T51" fmla="*/ 20 h 184"/>
                <a:gd name="T52" fmla="*/ 10 w 140"/>
                <a:gd name="T53" fmla="*/ 13 h 184"/>
                <a:gd name="T54" fmla="*/ 6 w 140"/>
                <a:gd name="T55" fmla="*/ 4 h 184"/>
                <a:gd name="T56" fmla="*/ 16 w 140"/>
                <a:gd name="T57" fmla="*/ 6 h 184"/>
                <a:gd name="T58" fmla="*/ 24 w 140"/>
                <a:gd name="T59" fmla="*/ 13 h 184"/>
                <a:gd name="T60" fmla="*/ 32 w 140"/>
                <a:gd name="T61" fmla="*/ 20 h 184"/>
                <a:gd name="T62" fmla="*/ 25 w 140"/>
                <a:gd name="T63" fmla="*/ 15 h 184"/>
                <a:gd name="T64" fmla="*/ 18 w 140"/>
                <a:gd name="T65" fmla="*/ 4 h 184"/>
                <a:gd name="T66" fmla="*/ 22 w 140"/>
                <a:gd name="T67" fmla="*/ 0 h 184"/>
                <a:gd name="T68" fmla="*/ 29 w 140"/>
                <a:gd name="T69" fmla="*/ 1 h 184"/>
                <a:gd name="T70" fmla="*/ 34 w 140"/>
                <a:gd name="T71" fmla="*/ 7 h 184"/>
                <a:gd name="T72" fmla="*/ 42 w 140"/>
                <a:gd name="T73" fmla="*/ 15 h 184"/>
                <a:gd name="T74" fmla="*/ 48 w 140"/>
                <a:gd name="T75" fmla="*/ 22 h 184"/>
                <a:gd name="T76" fmla="*/ 53 w 140"/>
                <a:gd name="T77" fmla="*/ 19 h 184"/>
                <a:gd name="T78" fmla="*/ 56 w 140"/>
                <a:gd name="T79" fmla="*/ 6 h 184"/>
                <a:gd name="T80" fmla="*/ 64 w 140"/>
                <a:gd name="T81" fmla="*/ 9 h 184"/>
                <a:gd name="T82" fmla="*/ 65 w 140"/>
                <a:gd name="T83" fmla="*/ 19 h 184"/>
                <a:gd name="T84" fmla="*/ 65 w 140"/>
                <a:gd name="T85" fmla="*/ 35 h 184"/>
                <a:gd name="T86" fmla="*/ 66 w 140"/>
                <a:gd name="T87" fmla="*/ 52 h 184"/>
                <a:gd name="T88" fmla="*/ 68 w 140"/>
                <a:gd name="T89" fmla="*/ 68 h 184"/>
                <a:gd name="T90" fmla="*/ 72 w 140"/>
                <a:gd name="T91" fmla="*/ 84 h 184"/>
                <a:gd name="T92" fmla="*/ 80 w 140"/>
                <a:gd name="T93" fmla="*/ 99 h 184"/>
                <a:gd name="T94" fmla="*/ 90 w 140"/>
                <a:gd name="T95" fmla="*/ 112 h 184"/>
                <a:gd name="T96" fmla="*/ 96 w 140"/>
                <a:gd name="T97" fmla="*/ 123 h 184"/>
                <a:gd name="T98" fmla="*/ 101 w 140"/>
                <a:gd name="T99" fmla="*/ 129 h 184"/>
                <a:gd name="T100" fmla="*/ 115 w 140"/>
                <a:gd name="T101" fmla="*/ 126 h 184"/>
                <a:gd name="T102" fmla="*/ 130 w 140"/>
                <a:gd name="T103" fmla="*/ 134 h 184"/>
                <a:gd name="T104" fmla="*/ 138 w 140"/>
                <a:gd name="T105" fmla="*/ 144 h 1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0" h="184">
                  <a:moveTo>
                    <a:pt x="139" y="141"/>
                  </a:moveTo>
                  <a:lnTo>
                    <a:pt x="137" y="143"/>
                  </a:lnTo>
                  <a:lnTo>
                    <a:pt x="134" y="145"/>
                  </a:lnTo>
                  <a:lnTo>
                    <a:pt x="131" y="148"/>
                  </a:lnTo>
                  <a:lnTo>
                    <a:pt x="128" y="150"/>
                  </a:lnTo>
                  <a:lnTo>
                    <a:pt x="124" y="153"/>
                  </a:lnTo>
                  <a:lnTo>
                    <a:pt x="121" y="157"/>
                  </a:lnTo>
                  <a:lnTo>
                    <a:pt x="117" y="160"/>
                  </a:lnTo>
                  <a:lnTo>
                    <a:pt x="113" y="163"/>
                  </a:lnTo>
                  <a:lnTo>
                    <a:pt x="110" y="167"/>
                  </a:lnTo>
                  <a:lnTo>
                    <a:pt x="106" y="170"/>
                  </a:lnTo>
                  <a:lnTo>
                    <a:pt x="101" y="173"/>
                  </a:lnTo>
                  <a:lnTo>
                    <a:pt x="98" y="175"/>
                  </a:lnTo>
                  <a:lnTo>
                    <a:pt x="94" y="178"/>
                  </a:lnTo>
                  <a:lnTo>
                    <a:pt x="90" y="180"/>
                  </a:lnTo>
                  <a:lnTo>
                    <a:pt x="86" y="181"/>
                  </a:lnTo>
                  <a:lnTo>
                    <a:pt x="83" y="183"/>
                  </a:lnTo>
                  <a:lnTo>
                    <a:pt x="80" y="183"/>
                  </a:lnTo>
                  <a:lnTo>
                    <a:pt x="78" y="183"/>
                  </a:lnTo>
                  <a:lnTo>
                    <a:pt x="74" y="183"/>
                  </a:lnTo>
                  <a:lnTo>
                    <a:pt x="72" y="182"/>
                  </a:lnTo>
                  <a:lnTo>
                    <a:pt x="70" y="181"/>
                  </a:lnTo>
                  <a:lnTo>
                    <a:pt x="67" y="179"/>
                  </a:lnTo>
                  <a:lnTo>
                    <a:pt x="65" y="178"/>
                  </a:lnTo>
                  <a:lnTo>
                    <a:pt x="62" y="176"/>
                  </a:lnTo>
                  <a:lnTo>
                    <a:pt x="60" y="173"/>
                  </a:lnTo>
                  <a:lnTo>
                    <a:pt x="58" y="171"/>
                  </a:lnTo>
                  <a:lnTo>
                    <a:pt x="57" y="169"/>
                  </a:lnTo>
                  <a:lnTo>
                    <a:pt x="55" y="166"/>
                  </a:lnTo>
                  <a:lnTo>
                    <a:pt x="54" y="163"/>
                  </a:lnTo>
                  <a:lnTo>
                    <a:pt x="53" y="161"/>
                  </a:lnTo>
                  <a:lnTo>
                    <a:pt x="52" y="158"/>
                  </a:lnTo>
                  <a:lnTo>
                    <a:pt x="51" y="156"/>
                  </a:lnTo>
                  <a:lnTo>
                    <a:pt x="50" y="151"/>
                  </a:lnTo>
                  <a:lnTo>
                    <a:pt x="48" y="146"/>
                  </a:lnTo>
                  <a:lnTo>
                    <a:pt x="48" y="142"/>
                  </a:lnTo>
                  <a:lnTo>
                    <a:pt x="47" y="137"/>
                  </a:lnTo>
                  <a:lnTo>
                    <a:pt x="47" y="132"/>
                  </a:lnTo>
                  <a:lnTo>
                    <a:pt x="46" y="128"/>
                  </a:lnTo>
                  <a:lnTo>
                    <a:pt x="46" y="123"/>
                  </a:lnTo>
                  <a:lnTo>
                    <a:pt x="46" y="118"/>
                  </a:lnTo>
                  <a:lnTo>
                    <a:pt x="45" y="114"/>
                  </a:lnTo>
                  <a:lnTo>
                    <a:pt x="45" y="109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4" y="95"/>
                  </a:lnTo>
                  <a:lnTo>
                    <a:pt x="44" y="90"/>
                  </a:lnTo>
                  <a:lnTo>
                    <a:pt x="44" y="86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2" y="76"/>
                  </a:lnTo>
                  <a:lnTo>
                    <a:pt x="41" y="74"/>
                  </a:lnTo>
                  <a:lnTo>
                    <a:pt x="40" y="72"/>
                  </a:lnTo>
                  <a:lnTo>
                    <a:pt x="39" y="69"/>
                  </a:lnTo>
                  <a:lnTo>
                    <a:pt x="38" y="67"/>
                  </a:lnTo>
                  <a:lnTo>
                    <a:pt x="37" y="65"/>
                  </a:lnTo>
                  <a:lnTo>
                    <a:pt x="36" y="63"/>
                  </a:lnTo>
                  <a:lnTo>
                    <a:pt x="36" y="61"/>
                  </a:lnTo>
                  <a:lnTo>
                    <a:pt x="34" y="60"/>
                  </a:lnTo>
                  <a:lnTo>
                    <a:pt x="33" y="59"/>
                  </a:lnTo>
                  <a:lnTo>
                    <a:pt x="32" y="59"/>
                  </a:lnTo>
                  <a:lnTo>
                    <a:pt x="31" y="58"/>
                  </a:lnTo>
                  <a:lnTo>
                    <a:pt x="30" y="57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3" y="53"/>
                  </a:lnTo>
                  <a:lnTo>
                    <a:pt x="20" y="52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49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5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6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1" y="34"/>
                  </a:lnTo>
                  <a:lnTo>
                    <a:pt x="10" y="32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20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19" y="25"/>
                  </a:lnTo>
                  <a:lnTo>
                    <a:pt x="18" y="24"/>
                  </a:lnTo>
                  <a:lnTo>
                    <a:pt x="17" y="22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26" y="14"/>
                  </a:lnTo>
                  <a:lnTo>
                    <a:pt x="27" y="16"/>
                  </a:lnTo>
                  <a:lnTo>
                    <a:pt x="28" y="18"/>
                  </a:lnTo>
                  <a:lnTo>
                    <a:pt x="30" y="19"/>
                  </a:lnTo>
                  <a:lnTo>
                    <a:pt x="32" y="20"/>
                  </a:lnTo>
                  <a:lnTo>
                    <a:pt x="33" y="22"/>
                  </a:lnTo>
                  <a:lnTo>
                    <a:pt x="31" y="20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2" y="15"/>
                  </a:lnTo>
                  <a:lnTo>
                    <a:pt x="44" y="17"/>
                  </a:lnTo>
                  <a:lnTo>
                    <a:pt x="45" y="19"/>
                  </a:lnTo>
                  <a:lnTo>
                    <a:pt x="46" y="20"/>
                  </a:lnTo>
                  <a:lnTo>
                    <a:pt x="47" y="21"/>
                  </a:lnTo>
                  <a:lnTo>
                    <a:pt x="48" y="22"/>
                  </a:lnTo>
                  <a:lnTo>
                    <a:pt x="50" y="23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4" y="16"/>
                  </a:lnTo>
                  <a:lnTo>
                    <a:pt x="54" y="13"/>
                  </a:lnTo>
                  <a:lnTo>
                    <a:pt x="54" y="10"/>
                  </a:lnTo>
                  <a:lnTo>
                    <a:pt x="55" y="7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65" y="22"/>
                  </a:lnTo>
                  <a:lnTo>
                    <a:pt x="65" y="25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5"/>
                  </a:lnTo>
                  <a:lnTo>
                    <a:pt x="65" y="38"/>
                  </a:lnTo>
                  <a:lnTo>
                    <a:pt x="65" y="42"/>
                  </a:lnTo>
                  <a:lnTo>
                    <a:pt x="65" y="45"/>
                  </a:lnTo>
                  <a:lnTo>
                    <a:pt x="65" y="48"/>
                  </a:lnTo>
                  <a:lnTo>
                    <a:pt x="66" y="52"/>
                  </a:lnTo>
                  <a:lnTo>
                    <a:pt x="66" y="55"/>
                  </a:lnTo>
                  <a:lnTo>
                    <a:pt x="66" y="58"/>
                  </a:lnTo>
                  <a:lnTo>
                    <a:pt x="67" y="61"/>
                  </a:lnTo>
                  <a:lnTo>
                    <a:pt x="67" y="64"/>
                  </a:lnTo>
                  <a:lnTo>
                    <a:pt x="68" y="68"/>
                  </a:lnTo>
                  <a:lnTo>
                    <a:pt x="69" y="71"/>
                  </a:lnTo>
                  <a:lnTo>
                    <a:pt x="69" y="74"/>
                  </a:lnTo>
                  <a:lnTo>
                    <a:pt x="70" y="78"/>
                  </a:lnTo>
                  <a:lnTo>
                    <a:pt x="71" y="81"/>
                  </a:lnTo>
                  <a:lnTo>
                    <a:pt x="72" y="84"/>
                  </a:lnTo>
                  <a:lnTo>
                    <a:pt x="74" y="87"/>
                  </a:lnTo>
                  <a:lnTo>
                    <a:pt x="75" y="90"/>
                  </a:lnTo>
                  <a:lnTo>
                    <a:pt x="76" y="93"/>
                  </a:lnTo>
                  <a:lnTo>
                    <a:pt x="78" y="96"/>
                  </a:lnTo>
                  <a:lnTo>
                    <a:pt x="80" y="99"/>
                  </a:lnTo>
                  <a:lnTo>
                    <a:pt x="82" y="101"/>
                  </a:lnTo>
                  <a:lnTo>
                    <a:pt x="84" y="104"/>
                  </a:lnTo>
                  <a:lnTo>
                    <a:pt x="85" y="107"/>
                  </a:lnTo>
                  <a:lnTo>
                    <a:pt x="88" y="110"/>
                  </a:lnTo>
                  <a:lnTo>
                    <a:pt x="90" y="112"/>
                  </a:lnTo>
                  <a:lnTo>
                    <a:pt x="92" y="114"/>
                  </a:lnTo>
                  <a:lnTo>
                    <a:pt x="93" y="116"/>
                  </a:lnTo>
                  <a:lnTo>
                    <a:pt x="94" y="118"/>
                  </a:lnTo>
                  <a:lnTo>
                    <a:pt x="95" y="121"/>
                  </a:lnTo>
                  <a:lnTo>
                    <a:pt x="96" y="123"/>
                  </a:lnTo>
                  <a:lnTo>
                    <a:pt x="96" y="126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9" y="130"/>
                  </a:lnTo>
                  <a:lnTo>
                    <a:pt x="101" y="129"/>
                  </a:lnTo>
                  <a:lnTo>
                    <a:pt x="104" y="128"/>
                  </a:lnTo>
                  <a:lnTo>
                    <a:pt x="107" y="127"/>
                  </a:lnTo>
                  <a:lnTo>
                    <a:pt x="110" y="127"/>
                  </a:lnTo>
                  <a:lnTo>
                    <a:pt x="112" y="126"/>
                  </a:lnTo>
                  <a:lnTo>
                    <a:pt x="115" y="126"/>
                  </a:lnTo>
                  <a:lnTo>
                    <a:pt x="117" y="127"/>
                  </a:lnTo>
                  <a:lnTo>
                    <a:pt x="121" y="129"/>
                  </a:lnTo>
                  <a:lnTo>
                    <a:pt x="124" y="130"/>
                  </a:lnTo>
                  <a:lnTo>
                    <a:pt x="128" y="132"/>
                  </a:lnTo>
                  <a:lnTo>
                    <a:pt x="130" y="134"/>
                  </a:lnTo>
                  <a:lnTo>
                    <a:pt x="134" y="137"/>
                  </a:lnTo>
                  <a:lnTo>
                    <a:pt x="136" y="139"/>
                  </a:lnTo>
                  <a:lnTo>
                    <a:pt x="138" y="142"/>
                  </a:lnTo>
                  <a:lnTo>
                    <a:pt x="139" y="145"/>
                  </a:lnTo>
                  <a:lnTo>
                    <a:pt x="138" y="144"/>
                  </a:lnTo>
                  <a:lnTo>
                    <a:pt x="139" y="141"/>
                  </a:lnTo>
                </a:path>
              </a:pathLst>
            </a:custGeom>
            <a:solidFill>
              <a:srgbClr val="FFE0F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4" name="Freeform 39">
              <a:extLst>
                <a:ext uri="{FF2B5EF4-FFF2-40B4-BE49-F238E27FC236}">
                  <a16:creationId xmlns:a16="http://schemas.microsoft.com/office/drawing/2014/main" id="{7BB7E892-7868-49F0-BF9C-FF66B3BF9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884"/>
              <a:ext cx="18" cy="17"/>
            </a:xfrm>
            <a:custGeom>
              <a:avLst/>
              <a:gdLst>
                <a:gd name="T0" fmla="*/ 17 w 18"/>
                <a:gd name="T1" fmla="*/ 6 h 17"/>
                <a:gd name="T2" fmla="*/ 13 w 18"/>
                <a:gd name="T3" fmla="*/ 6 h 17"/>
                <a:gd name="T4" fmla="*/ 13 w 18"/>
                <a:gd name="T5" fmla="*/ 9 h 17"/>
                <a:gd name="T6" fmla="*/ 10 w 18"/>
                <a:gd name="T7" fmla="*/ 12 h 17"/>
                <a:gd name="T8" fmla="*/ 6 w 18"/>
                <a:gd name="T9" fmla="*/ 16 h 17"/>
                <a:gd name="T10" fmla="*/ 3 w 18"/>
                <a:gd name="T11" fmla="*/ 16 h 17"/>
                <a:gd name="T12" fmla="*/ 3 w 18"/>
                <a:gd name="T13" fmla="*/ 12 h 17"/>
                <a:gd name="T14" fmla="*/ 0 w 18"/>
                <a:gd name="T15" fmla="*/ 12 h 17"/>
                <a:gd name="T16" fmla="*/ 0 w 18"/>
                <a:gd name="T17" fmla="*/ 9 h 17"/>
                <a:gd name="T18" fmla="*/ 0 w 18"/>
                <a:gd name="T19" fmla="*/ 6 h 17"/>
                <a:gd name="T20" fmla="*/ 0 w 18"/>
                <a:gd name="T21" fmla="*/ 3 h 17"/>
                <a:gd name="T22" fmla="*/ 3 w 18"/>
                <a:gd name="T23" fmla="*/ 3 h 17"/>
                <a:gd name="T24" fmla="*/ 3 w 18"/>
                <a:gd name="T25" fmla="*/ 0 h 17"/>
                <a:gd name="T26" fmla="*/ 6 w 18"/>
                <a:gd name="T27" fmla="*/ 0 h 17"/>
                <a:gd name="T28" fmla="*/ 10 w 18"/>
                <a:gd name="T29" fmla="*/ 0 h 17"/>
                <a:gd name="T30" fmla="*/ 13 w 18"/>
                <a:gd name="T31" fmla="*/ 0 h 17"/>
                <a:gd name="T32" fmla="*/ 13 w 18"/>
                <a:gd name="T33" fmla="*/ 3 h 17"/>
                <a:gd name="T34" fmla="*/ 17 w 18"/>
                <a:gd name="T35" fmla="*/ 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" h="17">
                  <a:moveTo>
                    <a:pt x="17" y="6"/>
                  </a:moveTo>
                  <a:lnTo>
                    <a:pt x="13" y="6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7" y="6"/>
                  </a:lnTo>
                </a:path>
              </a:pathLst>
            </a:custGeom>
            <a:solidFill>
              <a:srgbClr val="0000B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5" name="Freeform 40">
              <a:extLst>
                <a:ext uri="{FF2B5EF4-FFF2-40B4-BE49-F238E27FC236}">
                  <a16:creationId xmlns:a16="http://schemas.microsoft.com/office/drawing/2014/main" id="{AFF68AC7-258A-4021-8467-F104238CE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882"/>
              <a:ext cx="19" cy="17"/>
            </a:xfrm>
            <a:custGeom>
              <a:avLst/>
              <a:gdLst>
                <a:gd name="T0" fmla="*/ 0 w 19"/>
                <a:gd name="T1" fmla="*/ 4 h 17"/>
                <a:gd name="T2" fmla="*/ 0 w 19"/>
                <a:gd name="T3" fmla="*/ 2 h 17"/>
                <a:gd name="T4" fmla="*/ 1 w 19"/>
                <a:gd name="T5" fmla="*/ 2 h 17"/>
                <a:gd name="T6" fmla="*/ 2 w 19"/>
                <a:gd name="T7" fmla="*/ 0 h 17"/>
                <a:gd name="T8" fmla="*/ 4 w 19"/>
                <a:gd name="T9" fmla="*/ 2 h 17"/>
                <a:gd name="T10" fmla="*/ 6 w 19"/>
                <a:gd name="T11" fmla="*/ 4 h 17"/>
                <a:gd name="T12" fmla="*/ 8 w 19"/>
                <a:gd name="T13" fmla="*/ 6 h 17"/>
                <a:gd name="T14" fmla="*/ 10 w 19"/>
                <a:gd name="T15" fmla="*/ 8 h 17"/>
                <a:gd name="T16" fmla="*/ 11 w 19"/>
                <a:gd name="T17" fmla="*/ 10 h 17"/>
                <a:gd name="T18" fmla="*/ 13 w 19"/>
                <a:gd name="T19" fmla="*/ 12 h 17"/>
                <a:gd name="T20" fmla="*/ 16 w 19"/>
                <a:gd name="T21" fmla="*/ 14 h 17"/>
                <a:gd name="T22" fmla="*/ 17 w 19"/>
                <a:gd name="T23" fmla="*/ 16 h 17"/>
                <a:gd name="T24" fmla="*/ 18 w 19"/>
                <a:gd name="T25" fmla="*/ 16 h 17"/>
                <a:gd name="T26" fmla="*/ 16 w 19"/>
                <a:gd name="T27" fmla="*/ 14 h 17"/>
                <a:gd name="T28" fmla="*/ 15 w 19"/>
                <a:gd name="T29" fmla="*/ 10 h 17"/>
                <a:gd name="T30" fmla="*/ 12 w 19"/>
                <a:gd name="T31" fmla="*/ 8 h 17"/>
                <a:gd name="T32" fmla="*/ 10 w 19"/>
                <a:gd name="T33" fmla="*/ 6 h 17"/>
                <a:gd name="T34" fmla="*/ 9 w 19"/>
                <a:gd name="T35" fmla="*/ 2 h 17"/>
                <a:gd name="T36" fmla="*/ 7 w 19"/>
                <a:gd name="T37" fmla="*/ 2 h 17"/>
                <a:gd name="T38" fmla="*/ 4 w 19"/>
                <a:gd name="T39" fmla="*/ 0 h 17"/>
                <a:gd name="T40" fmla="*/ 1 w 19"/>
                <a:gd name="T41" fmla="*/ 0 h 17"/>
                <a:gd name="T42" fmla="*/ 1 w 19"/>
                <a:gd name="T43" fmla="*/ 2 h 17"/>
                <a:gd name="T44" fmla="*/ 0 w 19"/>
                <a:gd name="T45" fmla="*/ 2 h 17"/>
                <a:gd name="T46" fmla="*/ 0 w 19"/>
                <a:gd name="T47" fmla="*/ 4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" h="17">
                  <a:moveTo>
                    <a:pt x="0" y="4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5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6" name="Freeform 41">
              <a:extLst>
                <a:ext uri="{FF2B5EF4-FFF2-40B4-BE49-F238E27FC236}">
                  <a16:creationId xmlns:a16="http://schemas.microsoft.com/office/drawing/2014/main" id="{95A5DC71-0769-4EC3-81E2-5D5EFCB79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870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5 w 18"/>
                <a:gd name="T3" fmla="*/ 9 h 17"/>
                <a:gd name="T4" fmla="*/ 13 w 18"/>
                <a:gd name="T5" fmla="*/ 6 h 17"/>
                <a:gd name="T6" fmla="*/ 11 w 18"/>
                <a:gd name="T7" fmla="*/ 3 h 17"/>
                <a:gd name="T8" fmla="*/ 8 w 18"/>
                <a:gd name="T9" fmla="*/ 3 h 17"/>
                <a:gd name="T10" fmla="*/ 6 w 18"/>
                <a:gd name="T11" fmla="*/ 3 h 17"/>
                <a:gd name="T12" fmla="*/ 4 w 18"/>
                <a:gd name="T13" fmla="*/ 3 h 17"/>
                <a:gd name="T14" fmla="*/ 0 w 18"/>
                <a:gd name="T15" fmla="*/ 3 h 17"/>
                <a:gd name="T16" fmla="*/ 2 w 18"/>
                <a:gd name="T17" fmla="*/ 0 h 17"/>
                <a:gd name="T18" fmla="*/ 4 w 18"/>
                <a:gd name="T19" fmla="*/ 0 h 17"/>
                <a:gd name="T20" fmla="*/ 6 w 18"/>
                <a:gd name="T21" fmla="*/ 0 h 17"/>
                <a:gd name="T22" fmla="*/ 8 w 18"/>
                <a:gd name="T23" fmla="*/ 3 h 17"/>
                <a:gd name="T24" fmla="*/ 11 w 18"/>
                <a:gd name="T25" fmla="*/ 3 h 17"/>
                <a:gd name="T26" fmla="*/ 13 w 18"/>
                <a:gd name="T27" fmla="*/ 3 h 17"/>
                <a:gd name="T28" fmla="*/ 15 w 18"/>
                <a:gd name="T29" fmla="*/ 6 h 17"/>
                <a:gd name="T30" fmla="*/ 15 w 18"/>
                <a:gd name="T31" fmla="*/ 9 h 17"/>
                <a:gd name="T32" fmla="*/ 17 w 18"/>
                <a:gd name="T33" fmla="*/ 9 h 17"/>
                <a:gd name="T34" fmla="*/ 17 w 18"/>
                <a:gd name="T35" fmla="*/ 12 h 17"/>
                <a:gd name="T36" fmla="*/ 17 w 18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" h="17">
                  <a:moveTo>
                    <a:pt x="17" y="16"/>
                  </a:moveTo>
                  <a:lnTo>
                    <a:pt x="15" y="9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6"/>
                  </a:lnTo>
                </a:path>
              </a:pathLst>
            </a:custGeom>
            <a:solidFill>
              <a:srgbClr val="60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7" name="Freeform 42">
              <a:extLst>
                <a:ext uri="{FF2B5EF4-FFF2-40B4-BE49-F238E27FC236}">
                  <a16:creationId xmlns:a16="http://schemas.microsoft.com/office/drawing/2014/main" id="{A5823819-DF24-4ED5-8356-001FB7BA3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870"/>
              <a:ext cx="18" cy="1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2 h 17"/>
                <a:gd name="T4" fmla="*/ 11 w 18"/>
                <a:gd name="T5" fmla="*/ 5 h 17"/>
                <a:gd name="T6" fmla="*/ 11 w 18"/>
                <a:gd name="T7" fmla="*/ 8 h 17"/>
                <a:gd name="T8" fmla="*/ 11 w 18"/>
                <a:gd name="T9" fmla="*/ 10 h 17"/>
                <a:gd name="T10" fmla="*/ 11 w 18"/>
                <a:gd name="T11" fmla="*/ 13 h 17"/>
                <a:gd name="T12" fmla="*/ 11 w 18"/>
                <a:gd name="T13" fmla="*/ 16 h 17"/>
                <a:gd name="T14" fmla="*/ 5 w 18"/>
                <a:gd name="T15" fmla="*/ 16 h 17"/>
                <a:gd name="T16" fmla="*/ 5 w 18"/>
                <a:gd name="T17" fmla="*/ 13 h 17"/>
                <a:gd name="T18" fmla="*/ 0 w 18"/>
                <a:gd name="T19" fmla="*/ 13 h 17"/>
                <a:gd name="T20" fmla="*/ 0 w 18"/>
                <a:gd name="T21" fmla="*/ 10 h 17"/>
                <a:gd name="T22" fmla="*/ 0 w 18"/>
                <a:gd name="T23" fmla="*/ 8 h 17"/>
                <a:gd name="T24" fmla="*/ 0 w 18"/>
                <a:gd name="T25" fmla="*/ 5 h 17"/>
                <a:gd name="T26" fmla="*/ 0 w 18"/>
                <a:gd name="T27" fmla="*/ 2 h 17"/>
                <a:gd name="T28" fmla="*/ 5 w 18"/>
                <a:gd name="T29" fmla="*/ 0 h 17"/>
                <a:gd name="T30" fmla="*/ 17 w 18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17" y="2"/>
                  </a:lnTo>
                </a:path>
              </a:pathLst>
            </a:custGeom>
            <a:solidFill>
              <a:srgbClr val="0000B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8" name="Freeform 43">
              <a:extLst>
                <a:ext uri="{FF2B5EF4-FFF2-40B4-BE49-F238E27FC236}">
                  <a16:creationId xmlns:a16="http://schemas.microsoft.com/office/drawing/2014/main" id="{C25004E2-CB73-4A4B-97A5-4E6372D7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921"/>
              <a:ext cx="1" cy="26"/>
            </a:xfrm>
            <a:custGeom>
              <a:avLst/>
              <a:gdLst>
                <a:gd name="T0" fmla="*/ 0 w 1"/>
                <a:gd name="T1" fmla="*/ 0 h 26"/>
                <a:gd name="T2" fmla="*/ 0 w 1"/>
                <a:gd name="T3" fmla="*/ 2 h 26"/>
                <a:gd name="T4" fmla="*/ 0 w 1"/>
                <a:gd name="T5" fmla="*/ 3 h 26"/>
                <a:gd name="T6" fmla="*/ 0 w 1"/>
                <a:gd name="T7" fmla="*/ 5 h 26"/>
                <a:gd name="T8" fmla="*/ 0 w 1"/>
                <a:gd name="T9" fmla="*/ 6 h 26"/>
                <a:gd name="T10" fmla="*/ 0 w 1"/>
                <a:gd name="T11" fmla="*/ 8 h 26"/>
                <a:gd name="T12" fmla="*/ 0 w 1"/>
                <a:gd name="T13" fmla="*/ 9 h 26"/>
                <a:gd name="T14" fmla="*/ 0 w 1"/>
                <a:gd name="T15" fmla="*/ 11 h 26"/>
                <a:gd name="T16" fmla="*/ 0 w 1"/>
                <a:gd name="T17" fmla="*/ 12 h 26"/>
                <a:gd name="T18" fmla="*/ 0 w 1"/>
                <a:gd name="T19" fmla="*/ 14 h 26"/>
                <a:gd name="T20" fmla="*/ 0 w 1"/>
                <a:gd name="T21" fmla="*/ 16 h 26"/>
                <a:gd name="T22" fmla="*/ 0 w 1"/>
                <a:gd name="T23" fmla="*/ 17 h 26"/>
                <a:gd name="T24" fmla="*/ 0 w 1"/>
                <a:gd name="T25" fmla="*/ 19 h 26"/>
                <a:gd name="T26" fmla="*/ 0 w 1"/>
                <a:gd name="T27" fmla="*/ 20 h 26"/>
                <a:gd name="T28" fmla="*/ 0 w 1"/>
                <a:gd name="T29" fmla="*/ 22 h 26"/>
                <a:gd name="T30" fmla="*/ 0 w 1"/>
                <a:gd name="T31" fmla="*/ 23 h 26"/>
                <a:gd name="T32" fmla="*/ 0 w 1"/>
                <a:gd name="T33" fmla="*/ 25 h 26"/>
                <a:gd name="T34" fmla="*/ 0 w 1"/>
                <a:gd name="T35" fmla="*/ 23 h 26"/>
                <a:gd name="T36" fmla="*/ 0 w 1"/>
                <a:gd name="T37" fmla="*/ 22 h 26"/>
                <a:gd name="T38" fmla="*/ 0 w 1"/>
                <a:gd name="T39" fmla="*/ 20 h 26"/>
                <a:gd name="T40" fmla="*/ 0 w 1"/>
                <a:gd name="T41" fmla="*/ 19 h 26"/>
                <a:gd name="T42" fmla="*/ 0 w 1"/>
                <a:gd name="T43" fmla="*/ 17 h 26"/>
                <a:gd name="T44" fmla="*/ 0 w 1"/>
                <a:gd name="T45" fmla="*/ 16 h 26"/>
                <a:gd name="T46" fmla="*/ 0 w 1"/>
                <a:gd name="T47" fmla="*/ 14 h 26"/>
                <a:gd name="T48" fmla="*/ 0 w 1"/>
                <a:gd name="T49" fmla="*/ 12 h 26"/>
                <a:gd name="T50" fmla="*/ 0 w 1"/>
                <a:gd name="T51" fmla="*/ 11 h 26"/>
                <a:gd name="T52" fmla="*/ 0 w 1"/>
                <a:gd name="T53" fmla="*/ 9 h 26"/>
                <a:gd name="T54" fmla="*/ 0 w 1"/>
                <a:gd name="T55" fmla="*/ 8 h 26"/>
                <a:gd name="T56" fmla="*/ 0 w 1"/>
                <a:gd name="T57" fmla="*/ 6 h 26"/>
                <a:gd name="T58" fmla="*/ 0 w 1"/>
                <a:gd name="T59" fmla="*/ 5 h 26"/>
                <a:gd name="T60" fmla="*/ 0 w 1"/>
                <a:gd name="T61" fmla="*/ 3 h 26"/>
                <a:gd name="T62" fmla="*/ 0 w 1"/>
                <a:gd name="T63" fmla="*/ 2 h 26"/>
                <a:gd name="T64" fmla="*/ 0 w 1"/>
                <a:gd name="T65" fmla="*/ 0 h 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" h="26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59" name="Freeform 44">
              <a:extLst>
                <a:ext uri="{FF2B5EF4-FFF2-40B4-BE49-F238E27FC236}">
                  <a16:creationId xmlns:a16="http://schemas.microsoft.com/office/drawing/2014/main" id="{D3EAAD2F-CE9E-447E-A35F-A8324BE2B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909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 h 17"/>
                <a:gd name="T4" fmla="*/ 0 w 1"/>
                <a:gd name="T5" fmla="*/ 4 h 17"/>
                <a:gd name="T6" fmla="*/ 0 w 1"/>
                <a:gd name="T7" fmla="*/ 6 h 17"/>
                <a:gd name="T8" fmla="*/ 0 w 1"/>
                <a:gd name="T9" fmla="*/ 8 h 17"/>
                <a:gd name="T10" fmla="*/ 0 w 1"/>
                <a:gd name="T11" fmla="*/ 9 h 17"/>
                <a:gd name="T12" fmla="*/ 0 w 1"/>
                <a:gd name="T13" fmla="*/ 12 h 17"/>
                <a:gd name="T14" fmla="*/ 0 w 1"/>
                <a:gd name="T15" fmla="*/ 14 h 17"/>
                <a:gd name="T16" fmla="*/ 0 w 1"/>
                <a:gd name="T17" fmla="*/ 16 h 17"/>
                <a:gd name="T18" fmla="*/ 0 w 1"/>
                <a:gd name="T19" fmla="*/ 14 h 17"/>
                <a:gd name="T20" fmla="*/ 0 w 1"/>
                <a:gd name="T21" fmla="*/ 12 h 17"/>
                <a:gd name="T22" fmla="*/ 0 w 1"/>
                <a:gd name="T23" fmla="*/ 9 h 17"/>
                <a:gd name="T24" fmla="*/ 0 w 1"/>
                <a:gd name="T25" fmla="*/ 8 h 17"/>
                <a:gd name="T26" fmla="*/ 0 w 1"/>
                <a:gd name="T27" fmla="*/ 6 h 17"/>
                <a:gd name="T28" fmla="*/ 0 w 1"/>
                <a:gd name="T29" fmla="*/ 4 h 17"/>
                <a:gd name="T30" fmla="*/ 0 w 1"/>
                <a:gd name="T31" fmla="*/ 1 h 17"/>
                <a:gd name="T32" fmla="*/ 0 w 1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0" name="Freeform 45">
              <a:extLst>
                <a:ext uri="{FF2B5EF4-FFF2-40B4-BE49-F238E27FC236}">
                  <a16:creationId xmlns:a16="http://schemas.microsoft.com/office/drawing/2014/main" id="{F3390C36-EBD7-459F-84E5-78D2413B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90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16 h 17"/>
                <a:gd name="T6" fmla="*/ 0 w 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1" name="Freeform 46">
              <a:extLst>
                <a:ext uri="{FF2B5EF4-FFF2-40B4-BE49-F238E27FC236}">
                  <a16:creationId xmlns:a16="http://schemas.microsoft.com/office/drawing/2014/main" id="{86909007-FB7D-429F-BB10-A1CD2959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904"/>
              <a:ext cx="19" cy="17"/>
            </a:xfrm>
            <a:custGeom>
              <a:avLst/>
              <a:gdLst>
                <a:gd name="T0" fmla="*/ 0 w 19"/>
                <a:gd name="T1" fmla="*/ 0 h 17"/>
                <a:gd name="T2" fmla="*/ 9 w 19"/>
                <a:gd name="T3" fmla="*/ 0 h 17"/>
                <a:gd name="T4" fmla="*/ 18 w 19"/>
                <a:gd name="T5" fmla="*/ 16 h 17"/>
                <a:gd name="T6" fmla="*/ 9 w 19"/>
                <a:gd name="T7" fmla="*/ 16 h 17"/>
                <a:gd name="T8" fmla="*/ 9 w 19"/>
                <a:gd name="T9" fmla="*/ 0 h 17"/>
                <a:gd name="T10" fmla="*/ 0 w 1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9" y="0"/>
                  </a:lnTo>
                  <a:lnTo>
                    <a:pt x="18" y="16"/>
                  </a:lnTo>
                  <a:lnTo>
                    <a:pt x="9" y="16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2" name="Freeform 47">
              <a:extLst>
                <a:ext uri="{FF2B5EF4-FFF2-40B4-BE49-F238E27FC236}">
                  <a16:creationId xmlns:a16="http://schemas.microsoft.com/office/drawing/2014/main" id="{58990F63-6FC2-4DC6-AA03-9DC57C6B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904"/>
              <a:ext cx="18" cy="1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0 h 1"/>
                <a:gd name="T4" fmla="*/ 8 w 18"/>
                <a:gd name="T5" fmla="*/ 0 h 1"/>
                <a:gd name="T6" fmla="*/ 17 w 18"/>
                <a:gd name="T7" fmla="*/ 0 h 1"/>
                <a:gd name="T8" fmla="*/ 8 w 18"/>
                <a:gd name="T9" fmla="*/ 0 h 1"/>
                <a:gd name="T10" fmla="*/ 0 w 1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3" name="Freeform 48">
              <a:extLst>
                <a:ext uri="{FF2B5EF4-FFF2-40B4-BE49-F238E27FC236}">
                  <a16:creationId xmlns:a16="http://schemas.microsoft.com/office/drawing/2014/main" id="{BEFD3790-5109-4FDA-85AC-3C3F88C9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905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0 w 18"/>
                <a:gd name="T3" fmla="*/ 12 h 17"/>
                <a:gd name="T4" fmla="*/ 0 w 18"/>
                <a:gd name="T5" fmla="*/ 9 h 17"/>
                <a:gd name="T6" fmla="*/ 0 w 18"/>
                <a:gd name="T7" fmla="*/ 6 h 17"/>
                <a:gd name="T8" fmla="*/ 17 w 18"/>
                <a:gd name="T9" fmla="*/ 3 h 17"/>
                <a:gd name="T10" fmla="*/ 17 w 18"/>
                <a:gd name="T11" fmla="*/ 0 h 17"/>
                <a:gd name="T12" fmla="*/ 17 w 18"/>
                <a:gd name="T13" fmla="*/ 3 h 17"/>
                <a:gd name="T14" fmla="*/ 17 w 18"/>
                <a:gd name="T15" fmla="*/ 6 h 17"/>
                <a:gd name="T16" fmla="*/ 0 w 18"/>
                <a:gd name="T17" fmla="*/ 6 h 17"/>
                <a:gd name="T18" fmla="*/ 0 w 18"/>
                <a:gd name="T19" fmla="*/ 9 h 17"/>
                <a:gd name="T20" fmla="*/ 0 w 18"/>
                <a:gd name="T21" fmla="*/ 12 h 17"/>
                <a:gd name="T22" fmla="*/ 0 w 18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7">
                  <a:moveTo>
                    <a:pt x="0" y="16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4" name="Freeform 49">
              <a:extLst>
                <a:ext uri="{FF2B5EF4-FFF2-40B4-BE49-F238E27FC236}">
                  <a16:creationId xmlns:a16="http://schemas.microsoft.com/office/drawing/2014/main" id="{29737D71-9323-46CA-9987-C688F4B5E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911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0 w 18"/>
                <a:gd name="T3" fmla="*/ 14 h 17"/>
                <a:gd name="T4" fmla="*/ 17 w 18"/>
                <a:gd name="T5" fmla="*/ 12 h 17"/>
                <a:gd name="T6" fmla="*/ 17 w 18"/>
                <a:gd name="T7" fmla="*/ 9 h 17"/>
                <a:gd name="T8" fmla="*/ 17 w 18"/>
                <a:gd name="T9" fmla="*/ 8 h 17"/>
                <a:gd name="T10" fmla="*/ 17 w 18"/>
                <a:gd name="T11" fmla="*/ 6 h 17"/>
                <a:gd name="T12" fmla="*/ 17 w 18"/>
                <a:gd name="T13" fmla="*/ 4 h 17"/>
                <a:gd name="T14" fmla="*/ 17 w 18"/>
                <a:gd name="T15" fmla="*/ 1 h 17"/>
                <a:gd name="T16" fmla="*/ 17 w 18"/>
                <a:gd name="T17" fmla="*/ 0 h 17"/>
                <a:gd name="T18" fmla="*/ 17 w 18"/>
                <a:gd name="T19" fmla="*/ 1 h 17"/>
                <a:gd name="T20" fmla="*/ 17 w 18"/>
                <a:gd name="T21" fmla="*/ 4 h 17"/>
                <a:gd name="T22" fmla="*/ 17 w 18"/>
                <a:gd name="T23" fmla="*/ 6 h 17"/>
                <a:gd name="T24" fmla="*/ 17 w 18"/>
                <a:gd name="T25" fmla="*/ 8 h 17"/>
                <a:gd name="T26" fmla="*/ 17 w 18"/>
                <a:gd name="T27" fmla="*/ 9 h 17"/>
                <a:gd name="T28" fmla="*/ 17 w 18"/>
                <a:gd name="T29" fmla="*/ 12 h 17"/>
                <a:gd name="T30" fmla="*/ 0 w 18"/>
                <a:gd name="T31" fmla="*/ 14 h 17"/>
                <a:gd name="T32" fmla="*/ 0 w 18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0" y="16"/>
                  </a:moveTo>
                  <a:lnTo>
                    <a:pt x="0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0" y="14"/>
                  </a:lnTo>
                  <a:lnTo>
                    <a:pt x="0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5" name="Freeform 50">
              <a:extLst>
                <a:ext uri="{FF2B5EF4-FFF2-40B4-BE49-F238E27FC236}">
                  <a16:creationId xmlns:a16="http://schemas.microsoft.com/office/drawing/2014/main" id="{2F85CF68-743C-45CF-9C95-A778338D3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2920"/>
              <a:ext cx="19" cy="17"/>
            </a:xfrm>
            <a:custGeom>
              <a:avLst/>
              <a:gdLst>
                <a:gd name="T0" fmla="*/ 0 w 19"/>
                <a:gd name="T1" fmla="*/ 0 h 17"/>
                <a:gd name="T2" fmla="*/ 9 w 19"/>
                <a:gd name="T3" fmla="*/ 0 h 17"/>
                <a:gd name="T4" fmla="*/ 9 w 19"/>
                <a:gd name="T5" fmla="*/ 16 h 17"/>
                <a:gd name="T6" fmla="*/ 18 w 19"/>
                <a:gd name="T7" fmla="*/ 16 h 17"/>
                <a:gd name="T8" fmla="*/ 9 w 19"/>
                <a:gd name="T9" fmla="*/ 16 h 17"/>
                <a:gd name="T10" fmla="*/ 0 w 1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9" y="0"/>
                  </a:lnTo>
                  <a:lnTo>
                    <a:pt x="9" y="16"/>
                  </a:lnTo>
                  <a:lnTo>
                    <a:pt x="18" y="16"/>
                  </a:ln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6" name="Freeform 51">
              <a:extLst>
                <a:ext uri="{FF2B5EF4-FFF2-40B4-BE49-F238E27FC236}">
                  <a16:creationId xmlns:a16="http://schemas.microsoft.com/office/drawing/2014/main" id="{F7C4A957-8170-42FB-90CB-10767B5CA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899"/>
              <a:ext cx="19" cy="21"/>
            </a:xfrm>
            <a:custGeom>
              <a:avLst/>
              <a:gdLst>
                <a:gd name="T0" fmla="*/ 0 w 19"/>
                <a:gd name="T1" fmla="*/ 0 h 21"/>
                <a:gd name="T2" fmla="*/ 3 w 19"/>
                <a:gd name="T3" fmla="*/ 3 h 21"/>
                <a:gd name="T4" fmla="*/ 5 w 19"/>
                <a:gd name="T5" fmla="*/ 5 h 21"/>
                <a:gd name="T6" fmla="*/ 7 w 19"/>
                <a:gd name="T7" fmla="*/ 7 h 21"/>
                <a:gd name="T8" fmla="*/ 9 w 19"/>
                <a:gd name="T9" fmla="*/ 10 h 21"/>
                <a:gd name="T10" fmla="*/ 12 w 19"/>
                <a:gd name="T11" fmla="*/ 12 h 21"/>
                <a:gd name="T12" fmla="*/ 14 w 19"/>
                <a:gd name="T13" fmla="*/ 15 h 21"/>
                <a:gd name="T14" fmla="*/ 16 w 19"/>
                <a:gd name="T15" fmla="*/ 17 h 21"/>
                <a:gd name="T16" fmla="*/ 18 w 19"/>
                <a:gd name="T17" fmla="*/ 20 h 21"/>
                <a:gd name="T18" fmla="*/ 16 w 19"/>
                <a:gd name="T19" fmla="*/ 18 h 21"/>
                <a:gd name="T20" fmla="*/ 14 w 19"/>
                <a:gd name="T21" fmla="*/ 15 h 21"/>
                <a:gd name="T22" fmla="*/ 12 w 19"/>
                <a:gd name="T23" fmla="*/ 13 h 21"/>
                <a:gd name="T24" fmla="*/ 9 w 19"/>
                <a:gd name="T25" fmla="*/ 10 h 21"/>
                <a:gd name="T26" fmla="*/ 7 w 19"/>
                <a:gd name="T27" fmla="*/ 8 h 21"/>
                <a:gd name="T28" fmla="*/ 5 w 19"/>
                <a:gd name="T29" fmla="*/ 5 h 21"/>
                <a:gd name="T30" fmla="*/ 2 w 19"/>
                <a:gd name="T31" fmla="*/ 3 h 21"/>
                <a:gd name="T32" fmla="*/ 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1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9" y="10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7" name="Freeform 52">
              <a:extLst>
                <a:ext uri="{FF2B5EF4-FFF2-40B4-BE49-F238E27FC236}">
                  <a16:creationId xmlns:a16="http://schemas.microsoft.com/office/drawing/2014/main" id="{1BB07796-1849-4E1E-92E3-C6742B6C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898"/>
              <a:ext cx="19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6 w 19"/>
                <a:gd name="T5" fmla="*/ 0 h 1"/>
                <a:gd name="T6" fmla="*/ 11 w 19"/>
                <a:gd name="T7" fmla="*/ 0 h 1"/>
                <a:gd name="T8" fmla="*/ 18 w 19"/>
                <a:gd name="T9" fmla="*/ 0 h 1"/>
                <a:gd name="T10" fmla="*/ 11 w 19"/>
                <a:gd name="T11" fmla="*/ 0 h 1"/>
                <a:gd name="T12" fmla="*/ 6 w 19"/>
                <a:gd name="T13" fmla="*/ 0 h 1"/>
                <a:gd name="T14" fmla="*/ 0 w 19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8" name="Freeform 53">
              <a:extLst>
                <a:ext uri="{FF2B5EF4-FFF2-40B4-BE49-F238E27FC236}">
                  <a16:creationId xmlns:a16="http://schemas.microsoft.com/office/drawing/2014/main" id="{1E94FD58-8C1F-4921-ADB0-45C8191E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898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0 w 18"/>
                <a:gd name="T3" fmla="*/ 16 h 17"/>
                <a:gd name="T4" fmla="*/ 4 w 18"/>
                <a:gd name="T5" fmla="*/ 16 h 17"/>
                <a:gd name="T6" fmla="*/ 4 w 18"/>
                <a:gd name="T7" fmla="*/ 0 h 17"/>
                <a:gd name="T8" fmla="*/ 8 w 18"/>
                <a:gd name="T9" fmla="*/ 0 h 17"/>
                <a:gd name="T10" fmla="*/ 13 w 18"/>
                <a:gd name="T11" fmla="*/ 0 h 17"/>
                <a:gd name="T12" fmla="*/ 17 w 18"/>
                <a:gd name="T13" fmla="*/ 0 h 17"/>
                <a:gd name="T14" fmla="*/ 13 w 18"/>
                <a:gd name="T15" fmla="*/ 0 h 17"/>
                <a:gd name="T16" fmla="*/ 8 w 18"/>
                <a:gd name="T17" fmla="*/ 0 h 17"/>
                <a:gd name="T18" fmla="*/ 4 w 18"/>
                <a:gd name="T19" fmla="*/ 0 h 17"/>
                <a:gd name="T20" fmla="*/ 4 w 18"/>
                <a:gd name="T21" fmla="*/ 16 h 17"/>
                <a:gd name="T22" fmla="*/ 0 w 18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7">
                  <a:moveTo>
                    <a:pt x="0" y="16"/>
                  </a:moveTo>
                  <a:lnTo>
                    <a:pt x="0" y="16"/>
                  </a:lnTo>
                  <a:lnTo>
                    <a:pt x="4" y="1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69" name="Freeform 54">
              <a:extLst>
                <a:ext uri="{FF2B5EF4-FFF2-40B4-BE49-F238E27FC236}">
                  <a16:creationId xmlns:a16="http://schemas.microsoft.com/office/drawing/2014/main" id="{F612755C-62AD-4291-A81E-AA437541F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900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0 w 18"/>
                <a:gd name="T3" fmla="*/ 10 h 17"/>
                <a:gd name="T4" fmla="*/ 0 w 18"/>
                <a:gd name="T5" fmla="*/ 5 h 17"/>
                <a:gd name="T6" fmla="*/ 17 w 18"/>
                <a:gd name="T7" fmla="*/ 0 h 17"/>
                <a:gd name="T8" fmla="*/ 0 w 18"/>
                <a:gd name="T9" fmla="*/ 5 h 17"/>
                <a:gd name="T10" fmla="*/ 0 w 18"/>
                <a:gd name="T11" fmla="*/ 10 h 17"/>
                <a:gd name="T12" fmla="*/ 17 w 18"/>
                <a:gd name="T13" fmla="*/ 16 h 17"/>
                <a:gd name="T14" fmla="*/ 0 w 18"/>
                <a:gd name="T15" fmla="*/ 1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7">
                  <a:moveTo>
                    <a:pt x="0" y="16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17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7" y="16"/>
                  </a:lnTo>
                  <a:lnTo>
                    <a:pt x="0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0" name="Freeform 55">
              <a:extLst>
                <a:ext uri="{FF2B5EF4-FFF2-40B4-BE49-F238E27FC236}">
                  <a16:creationId xmlns:a16="http://schemas.microsoft.com/office/drawing/2014/main" id="{A362C6A8-A049-48A2-B6F5-8963CD528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904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7 w 18"/>
                <a:gd name="T3" fmla="*/ 12 h 17"/>
                <a:gd name="T4" fmla="*/ 8 w 18"/>
                <a:gd name="T5" fmla="*/ 12 h 17"/>
                <a:gd name="T6" fmla="*/ 8 w 18"/>
                <a:gd name="T7" fmla="*/ 9 h 17"/>
                <a:gd name="T8" fmla="*/ 8 w 18"/>
                <a:gd name="T9" fmla="*/ 6 h 17"/>
                <a:gd name="T10" fmla="*/ 0 w 18"/>
                <a:gd name="T11" fmla="*/ 3 h 17"/>
                <a:gd name="T12" fmla="*/ 0 w 18"/>
                <a:gd name="T13" fmla="*/ 0 h 17"/>
                <a:gd name="T14" fmla="*/ 0 w 18"/>
                <a:gd name="T15" fmla="*/ 3 h 17"/>
                <a:gd name="T16" fmla="*/ 8 w 18"/>
                <a:gd name="T17" fmla="*/ 3 h 17"/>
                <a:gd name="T18" fmla="*/ 8 w 18"/>
                <a:gd name="T19" fmla="*/ 6 h 17"/>
                <a:gd name="T20" fmla="*/ 8 w 18"/>
                <a:gd name="T21" fmla="*/ 9 h 17"/>
                <a:gd name="T22" fmla="*/ 17 w 18"/>
                <a:gd name="T23" fmla="*/ 12 h 17"/>
                <a:gd name="T24" fmla="*/ 17 w 18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17">
                  <a:moveTo>
                    <a:pt x="17" y="16"/>
                  </a:moveTo>
                  <a:lnTo>
                    <a:pt x="17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1" name="Freeform 56">
              <a:extLst>
                <a:ext uri="{FF2B5EF4-FFF2-40B4-BE49-F238E27FC236}">
                  <a16:creationId xmlns:a16="http://schemas.microsoft.com/office/drawing/2014/main" id="{3A90CB54-4430-48B5-92CE-3D1FA637B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910"/>
              <a:ext cx="19" cy="17"/>
            </a:xfrm>
            <a:custGeom>
              <a:avLst/>
              <a:gdLst>
                <a:gd name="T0" fmla="*/ 18 w 19"/>
                <a:gd name="T1" fmla="*/ 16 h 17"/>
                <a:gd name="T2" fmla="*/ 18 w 19"/>
                <a:gd name="T3" fmla="*/ 16 h 17"/>
                <a:gd name="T4" fmla="*/ 16 w 19"/>
                <a:gd name="T5" fmla="*/ 14 h 17"/>
                <a:gd name="T6" fmla="*/ 13 w 19"/>
                <a:gd name="T7" fmla="*/ 12 h 17"/>
                <a:gd name="T8" fmla="*/ 11 w 19"/>
                <a:gd name="T9" fmla="*/ 10 h 17"/>
                <a:gd name="T10" fmla="*/ 9 w 19"/>
                <a:gd name="T11" fmla="*/ 8 h 17"/>
                <a:gd name="T12" fmla="*/ 7 w 19"/>
                <a:gd name="T13" fmla="*/ 7 h 17"/>
                <a:gd name="T14" fmla="*/ 4 w 19"/>
                <a:gd name="T15" fmla="*/ 3 h 17"/>
                <a:gd name="T16" fmla="*/ 2 w 19"/>
                <a:gd name="T17" fmla="*/ 1 h 17"/>
                <a:gd name="T18" fmla="*/ 0 w 19"/>
                <a:gd name="T19" fmla="*/ 0 h 17"/>
                <a:gd name="T20" fmla="*/ 2 w 19"/>
                <a:gd name="T21" fmla="*/ 1 h 17"/>
                <a:gd name="T22" fmla="*/ 4 w 19"/>
                <a:gd name="T23" fmla="*/ 3 h 17"/>
                <a:gd name="T24" fmla="*/ 7 w 19"/>
                <a:gd name="T25" fmla="*/ 5 h 17"/>
                <a:gd name="T26" fmla="*/ 9 w 19"/>
                <a:gd name="T27" fmla="*/ 7 h 17"/>
                <a:gd name="T28" fmla="*/ 11 w 19"/>
                <a:gd name="T29" fmla="*/ 10 h 17"/>
                <a:gd name="T30" fmla="*/ 13 w 19"/>
                <a:gd name="T31" fmla="*/ 12 h 17"/>
                <a:gd name="T32" fmla="*/ 16 w 19"/>
                <a:gd name="T33" fmla="*/ 14 h 17"/>
                <a:gd name="T34" fmla="*/ 18 w 19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" h="17">
                  <a:moveTo>
                    <a:pt x="18" y="16"/>
                  </a:moveTo>
                  <a:lnTo>
                    <a:pt x="18" y="16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7" y="5"/>
                  </a:lnTo>
                  <a:lnTo>
                    <a:pt x="9" y="7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8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2" name="Freeform 57">
              <a:extLst>
                <a:ext uri="{FF2B5EF4-FFF2-40B4-BE49-F238E27FC236}">
                  <a16:creationId xmlns:a16="http://schemas.microsoft.com/office/drawing/2014/main" id="{B786BE02-1BF6-4226-A888-BC36EBB7C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905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2 w 18"/>
                <a:gd name="T3" fmla="*/ 2 h 17"/>
                <a:gd name="T4" fmla="*/ 4 w 18"/>
                <a:gd name="T5" fmla="*/ 4 h 17"/>
                <a:gd name="T6" fmla="*/ 6 w 18"/>
                <a:gd name="T7" fmla="*/ 5 h 17"/>
                <a:gd name="T8" fmla="*/ 8 w 18"/>
                <a:gd name="T9" fmla="*/ 8 h 17"/>
                <a:gd name="T10" fmla="*/ 12 w 18"/>
                <a:gd name="T11" fmla="*/ 10 h 17"/>
                <a:gd name="T12" fmla="*/ 13 w 18"/>
                <a:gd name="T13" fmla="*/ 11 h 17"/>
                <a:gd name="T14" fmla="*/ 15 w 18"/>
                <a:gd name="T15" fmla="*/ 13 h 17"/>
                <a:gd name="T16" fmla="*/ 17 w 18"/>
                <a:gd name="T17" fmla="*/ 16 h 17"/>
                <a:gd name="T18" fmla="*/ 14 w 18"/>
                <a:gd name="T19" fmla="*/ 13 h 17"/>
                <a:gd name="T20" fmla="*/ 13 w 18"/>
                <a:gd name="T21" fmla="*/ 12 h 17"/>
                <a:gd name="T22" fmla="*/ 10 w 18"/>
                <a:gd name="T23" fmla="*/ 10 h 17"/>
                <a:gd name="T24" fmla="*/ 8 w 18"/>
                <a:gd name="T25" fmla="*/ 8 h 17"/>
                <a:gd name="T26" fmla="*/ 6 w 18"/>
                <a:gd name="T27" fmla="*/ 5 h 17"/>
                <a:gd name="T28" fmla="*/ 3 w 18"/>
                <a:gd name="T29" fmla="*/ 4 h 17"/>
                <a:gd name="T30" fmla="*/ 2 w 18"/>
                <a:gd name="T31" fmla="*/ 2 h 17"/>
                <a:gd name="T32" fmla="*/ 0 w 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3" name="Freeform 58">
              <a:extLst>
                <a:ext uri="{FF2B5EF4-FFF2-40B4-BE49-F238E27FC236}">
                  <a16:creationId xmlns:a16="http://schemas.microsoft.com/office/drawing/2014/main" id="{590B1E53-2661-4432-A3D3-17E0DCEE1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901"/>
              <a:ext cx="19" cy="17"/>
            </a:xfrm>
            <a:custGeom>
              <a:avLst/>
              <a:gdLst>
                <a:gd name="T0" fmla="*/ 0 w 19"/>
                <a:gd name="T1" fmla="*/ 0 h 17"/>
                <a:gd name="T2" fmla="*/ 2 w 19"/>
                <a:gd name="T3" fmla="*/ 0 h 17"/>
                <a:gd name="T4" fmla="*/ 6 w 19"/>
                <a:gd name="T5" fmla="*/ 0 h 17"/>
                <a:gd name="T6" fmla="*/ 9 w 19"/>
                <a:gd name="T7" fmla="*/ 5 h 17"/>
                <a:gd name="T8" fmla="*/ 11 w 19"/>
                <a:gd name="T9" fmla="*/ 5 h 17"/>
                <a:gd name="T10" fmla="*/ 15 w 19"/>
                <a:gd name="T11" fmla="*/ 10 h 17"/>
                <a:gd name="T12" fmla="*/ 18 w 19"/>
                <a:gd name="T13" fmla="*/ 16 h 17"/>
                <a:gd name="T14" fmla="*/ 15 w 19"/>
                <a:gd name="T15" fmla="*/ 16 h 17"/>
                <a:gd name="T16" fmla="*/ 11 w 19"/>
                <a:gd name="T17" fmla="*/ 10 h 17"/>
                <a:gd name="T18" fmla="*/ 11 w 19"/>
                <a:gd name="T19" fmla="*/ 5 h 17"/>
                <a:gd name="T20" fmla="*/ 9 w 19"/>
                <a:gd name="T21" fmla="*/ 5 h 17"/>
                <a:gd name="T22" fmla="*/ 6 w 19"/>
                <a:gd name="T23" fmla="*/ 5 h 17"/>
                <a:gd name="T24" fmla="*/ 6 w 19"/>
                <a:gd name="T25" fmla="*/ 0 h 17"/>
                <a:gd name="T26" fmla="*/ 2 w 19"/>
                <a:gd name="T27" fmla="*/ 0 h 17"/>
                <a:gd name="T28" fmla="*/ 0 w 19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5" y="10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4" name="Freeform 59">
              <a:extLst>
                <a:ext uri="{FF2B5EF4-FFF2-40B4-BE49-F238E27FC236}">
                  <a16:creationId xmlns:a16="http://schemas.microsoft.com/office/drawing/2014/main" id="{2882EC5D-56D2-4C8C-8D96-AF387E9F6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901"/>
              <a:ext cx="19" cy="17"/>
            </a:xfrm>
            <a:custGeom>
              <a:avLst/>
              <a:gdLst>
                <a:gd name="T0" fmla="*/ 18 w 19"/>
                <a:gd name="T1" fmla="*/ 16 h 17"/>
                <a:gd name="T2" fmla="*/ 11 w 19"/>
                <a:gd name="T3" fmla="*/ 14 h 17"/>
                <a:gd name="T4" fmla="*/ 6 w 19"/>
                <a:gd name="T5" fmla="*/ 11 h 17"/>
                <a:gd name="T6" fmla="*/ 6 w 19"/>
                <a:gd name="T7" fmla="*/ 10 h 17"/>
                <a:gd name="T8" fmla="*/ 0 w 19"/>
                <a:gd name="T9" fmla="*/ 7 h 17"/>
                <a:gd name="T10" fmla="*/ 0 w 19"/>
                <a:gd name="T11" fmla="*/ 4 h 17"/>
                <a:gd name="T12" fmla="*/ 0 w 19"/>
                <a:gd name="T13" fmla="*/ 2 h 17"/>
                <a:gd name="T14" fmla="*/ 6 w 19"/>
                <a:gd name="T15" fmla="*/ 1 h 17"/>
                <a:gd name="T16" fmla="*/ 18 w 19"/>
                <a:gd name="T17" fmla="*/ 0 h 17"/>
                <a:gd name="T18" fmla="*/ 6 w 19"/>
                <a:gd name="T19" fmla="*/ 1 h 17"/>
                <a:gd name="T20" fmla="*/ 6 w 19"/>
                <a:gd name="T21" fmla="*/ 2 h 17"/>
                <a:gd name="T22" fmla="*/ 0 w 19"/>
                <a:gd name="T23" fmla="*/ 4 h 17"/>
                <a:gd name="T24" fmla="*/ 0 w 19"/>
                <a:gd name="T25" fmla="*/ 7 h 17"/>
                <a:gd name="T26" fmla="*/ 6 w 19"/>
                <a:gd name="T27" fmla="*/ 8 h 17"/>
                <a:gd name="T28" fmla="*/ 6 w 19"/>
                <a:gd name="T29" fmla="*/ 11 h 17"/>
                <a:gd name="T30" fmla="*/ 11 w 19"/>
                <a:gd name="T31" fmla="*/ 13 h 17"/>
                <a:gd name="T32" fmla="*/ 18 w 19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7">
                  <a:moveTo>
                    <a:pt x="18" y="16"/>
                  </a:moveTo>
                  <a:lnTo>
                    <a:pt x="11" y="14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1"/>
                  </a:lnTo>
                  <a:lnTo>
                    <a:pt x="18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11" y="13"/>
                  </a:lnTo>
                  <a:lnTo>
                    <a:pt x="18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5" name="Freeform 60">
              <a:extLst>
                <a:ext uri="{FF2B5EF4-FFF2-40B4-BE49-F238E27FC236}">
                  <a16:creationId xmlns:a16="http://schemas.microsoft.com/office/drawing/2014/main" id="{C566161A-4499-427E-A68F-9C3D7E879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913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5 w 18"/>
                <a:gd name="T3" fmla="*/ 14 h 17"/>
                <a:gd name="T4" fmla="*/ 13 w 18"/>
                <a:gd name="T5" fmla="*/ 12 h 17"/>
                <a:gd name="T6" fmla="*/ 11 w 18"/>
                <a:gd name="T7" fmla="*/ 10 h 17"/>
                <a:gd name="T8" fmla="*/ 8 w 18"/>
                <a:gd name="T9" fmla="*/ 8 h 17"/>
                <a:gd name="T10" fmla="*/ 6 w 18"/>
                <a:gd name="T11" fmla="*/ 7 h 17"/>
                <a:gd name="T12" fmla="*/ 4 w 18"/>
                <a:gd name="T13" fmla="*/ 5 h 17"/>
                <a:gd name="T14" fmla="*/ 2 w 18"/>
                <a:gd name="T15" fmla="*/ 1 h 17"/>
                <a:gd name="T16" fmla="*/ 0 w 18"/>
                <a:gd name="T17" fmla="*/ 0 h 17"/>
                <a:gd name="T18" fmla="*/ 2 w 18"/>
                <a:gd name="T19" fmla="*/ 1 h 17"/>
                <a:gd name="T20" fmla="*/ 4 w 18"/>
                <a:gd name="T21" fmla="*/ 3 h 17"/>
                <a:gd name="T22" fmla="*/ 6 w 18"/>
                <a:gd name="T23" fmla="*/ 7 h 17"/>
                <a:gd name="T24" fmla="*/ 8 w 18"/>
                <a:gd name="T25" fmla="*/ 8 h 17"/>
                <a:gd name="T26" fmla="*/ 11 w 18"/>
                <a:gd name="T27" fmla="*/ 8 h 17"/>
                <a:gd name="T28" fmla="*/ 13 w 18"/>
                <a:gd name="T29" fmla="*/ 12 h 17"/>
                <a:gd name="T30" fmla="*/ 15 w 18"/>
                <a:gd name="T31" fmla="*/ 14 h 17"/>
                <a:gd name="T32" fmla="*/ 17 w 18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17" y="16"/>
                  </a:moveTo>
                  <a:lnTo>
                    <a:pt x="15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6" y="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6" y="7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7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6" name="Freeform 61">
              <a:extLst>
                <a:ext uri="{FF2B5EF4-FFF2-40B4-BE49-F238E27FC236}">
                  <a16:creationId xmlns:a16="http://schemas.microsoft.com/office/drawing/2014/main" id="{9DDA8266-6421-4040-8DBA-44565EE61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924"/>
              <a:ext cx="19" cy="17"/>
            </a:xfrm>
            <a:custGeom>
              <a:avLst/>
              <a:gdLst>
                <a:gd name="T0" fmla="*/ 18 w 19"/>
                <a:gd name="T1" fmla="*/ 16 h 17"/>
                <a:gd name="T2" fmla="*/ 18 w 19"/>
                <a:gd name="T3" fmla="*/ 16 h 17"/>
                <a:gd name="T4" fmla="*/ 9 w 19"/>
                <a:gd name="T5" fmla="*/ 8 h 17"/>
                <a:gd name="T6" fmla="*/ 0 w 19"/>
                <a:gd name="T7" fmla="*/ 0 h 17"/>
                <a:gd name="T8" fmla="*/ 9 w 19"/>
                <a:gd name="T9" fmla="*/ 8 h 17"/>
                <a:gd name="T10" fmla="*/ 18 w 19"/>
                <a:gd name="T11" fmla="*/ 8 h 17"/>
                <a:gd name="T12" fmla="*/ 18 w 19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7">
                  <a:moveTo>
                    <a:pt x="18" y="16"/>
                  </a:moveTo>
                  <a:lnTo>
                    <a:pt x="18" y="16"/>
                  </a:lnTo>
                  <a:lnTo>
                    <a:pt x="9" y="8"/>
                  </a:lnTo>
                  <a:lnTo>
                    <a:pt x="0" y="0"/>
                  </a:lnTo>
                  <a:lnTo>
                    <a:pt x="9" y="8"/>
                  </a:lnTo>
                  <a:lnTo>
                    <a:pt x="18" y="8"/>
                  </a:lnTo>
                  <a:lnTo>
                    <a:pt x="18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7" name="Freeform 62">
              <a:extLst>
                <a:ext uri="{FF2B5EF4-FFF2-40B4-BE49-F238E27FC236}">
                  <a16:creationId xmlns:a16="http://schemas.microsoft.com/office/drawing/2014/main" id="{888D8F86-8200-4520-92C4-FB43D750B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925"/>
              <a:ext cx="19" cy="17"/>
            </a:xfrm>
            <a:custGeom>
              <a:avLst/>
              <a:gdLst>
                <a:gd name="T0" fmla="*/ 0 w 19"/>
                <a:gd name="T1" fmla="*/ 0 h 17"/>
                <a:gd name="T2" fmla="*/ 9 w 19"/>
                <a:gd name="T3" fmla="*/ 0 h 17"/>
                <a:gd name="T4" fmla="*/ 18 w 19"/>
                <a:gd name="T5" fmla="*/ 16 h 17"/>
                <a:gd name="T6" fmla="*/ 9 w 19"/>
                <a:gd name="T7" fmla="*/ 16 h 17"/>
                <a:gd name="T8" fmla="*/ 9 w 19"/>
                <a:gd name="T9" fmla="*/ 0 h 17"/>
                <a:gd name="T10" fmla="*/ 0 w 1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9" y="0"/>
                  </a:lnTo>
                  <a:lnTo>
                    <a:pt x="18" y="16"/>
                  </a:lnTo>
                  <a:lnTo>
                    <a:pt x="9" y="16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8" name="Freeform 63">
              <a:extLst>
                <a:ext uri="{FF2B5EF4-FFF2-40B4-BE49-F238E27FC236}">
                  <a16:creationId xmlns:a16="http://schemas.microsoft.com/office/drawing/2014/main" id="{C8ABEA81-B16E-4D63-A01A-4E10905E5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917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16 h 17"/>
                <a:gd name="T4" fmla="*/ 0 w 1"/>
                <a:gd name="T5" fmla="*/ 12 h 17"/>
                <a:gd name="T6" fmla="*/ 0 w 1"/>
                <a:gd name="T7" fmla="*/ 8 h 17"/>
                <a:gd name="T8" fmla="*/ 0 w 1"/>
                <a:gd name="T9" fmla="*/ 4 h 17"/>
                <a:gd name="T10" fmla="*/ 0 w 1"/>
                <a:gd name="T11" fmla="*/ 0 h 17"/>
                <a:gd name="T12" fmla="*/ 0 w 1"/>
                <a:gd name="T13" fmla="*/ 4 h 17"/>
                <a:gd name="T14" fmla="*/ 0 w 1"/>
                <a:gd name="T15" fmla="*/ 8 h 17"/>
                <a:gd name="T16" fmla="*/ 0 w 1"/>
                <a:gd name="T17" fmla="*/ 12 h 17"/>
                <a:gd name="T18" fmla="*/ 0 w 1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79" name="Freeform 64">
              <a:extLst>
                <a:ext uri="{FF2B5EF4-FFF2-40B4-BE49-F238E27FC236}">
                  <a16:creationId xmlns:a16="http://schemas.microsoft.com/office/drawing/2014/main" id="{6267667E-AA2F-4E11-924A-D5F59CE0A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922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3 w 18"/>
                <a:gd name="T3" fmla="*/ 14 h 17"/>
                <a:gd name="T4" fmla="*/ 10 w 18"/>
                <a:gd name="T5" fmla="*/ 12 h 17"/>
                <a:gd name="T6" fmla="*/ 10 w 18"/>
                <a:gd name="T7" fmla="*/ 10 h 17"/>
                <a:gd name="T8" fmla="*/ 6 w 18"/>
                <a:gd name="T9" fmla="*/ 8 h 17"/>
                <a:gd name="T10" fmla="*/ 3 w 18"/>
                <a:gd name="T11" fmla="*/ 7 h 17"/>
                <a:gd name="T12" fmla="*/ 3 w 18"/>
                <a:gd name="T13" fmla="*/ 5 h 17"/>
                <a:gd name="T14" fmla="*/ 0 w 18"/>
                <a:gd name="T15" fmla="*/ 1 h 17"/>
                <a:gd name="T16" fmla="*/ 0 w 18"/>
                <a:gd name="T17" fmla="*/ 0 h 17"/>
                <a:gd name="T18" fmla="*/ 3 w 18"/>
                <a:gd name="T19" fmla="*/ 1 h 17"/>
                <a:gd name="T20" fmla="*/ 3 w 18"/>
                <a:gd name="T21" fmla="*/ 3 h 17"/>
                <a:gd name="T22" fmla="*/ 6 w 18"/>
                <a:gd name="T23" fmla="*/ 7 h 17"/>
                <a:gd name="T24" fmla="*/ 6 w 18"/>
                <a:gd name="T25" fmla="*/ 8 h 17"/>
                <a:gd name="T26" fmla="*/ 10 w 18"/>
                <a:gd name="T27" fmla="*/ 10 h 17"/>
                <a:gd name="T28" fmla="*/ 10 w 18"/>
                <a:gd name="T29" fmla="*/ 12 h 17"/>
                <a:gd name="T30" fmla="*/ 13 w 18"/>
                <a:gd name="T31" fmla="*/ 14 h 17"/>
                <a:gd name="T32" fmla="*/ 17 w 18"/>
                <a:gd name="T33" fmla="*/ 1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17" y="16"/>
                  </a:moveTo>
                  <a:lnTo>
                    <a:pt x="13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6" y="7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3" y="14"/>
                  </a:lnTo>
                  <a:lnTo>
                    <a:pt x="17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80" name="Freeform 65">
              <a:extLst>
                <a:ext uri="{FF2B5EF4-FFF2-40B4-BE49-F238E27FC236}">
                  <a16:creationId xmlns:a16="http://schemas.microsoft.com/office/drawing/2014/main" id="{B5D2A321-4E95-40F2-8262-FA6E03785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933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7 w 18"/>
                <a:gd name="T3" fmla="*/ 16 h 17"/>
                <a:gd name="T4" fmla="*/ 0 w 18"/>
                <a:gd name="T5" fmla="*/ 16 h 17"/>
                <a:gd name="T6" fmla="*/ 0 w 18"/>
                <a:gd name="T7" fmla="*/ 0 h 17"/>
                <a:gd name="T8" fmla="*/ 17 w 18"/>
                <a:gd name="T9" fmla="*/ 0 h 17"/>
                <a:gd name="T10" fmla="*/ 17 w 18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7">
                  <a:moveTo>
                    <a:pt x="17" y="16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81" name="Freeform 66">
              <a:extLst>
                <a:ext uri="{FF2B5EF4-FFF2-40B4-BE49-F238E27FC236}">
                  <a16:creationId xmlns:a16="http://schemas.microsoft.com/office/drawing/2014/main" id="{2AA811F7-9872-43C7-8FE3-A5DA0B0F4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93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82" name="Freeform 67">
              <a:extLst>
                <a:ext uri="{FF2B5EF4-FFF2-40B4-BE49-F238E27FC236}">
                  <a16:creationId xmlns:a16="http://schemas.microsoft.com/office/drawing/2014/main" id="{840EFFF9-692A-4448-906F-AB7BFC7C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934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 w 18"/>
                <a:gd name="T3" fmla="*/ 0 h 17"/>
                <a:gd name="T4" fmla="*/ 4 w 18"/>
                <a:gd name="T5" fmla="*/ 0 h 17"/>
                <a:gd name="T6" fmla="*/ 6 w 18"/>
                <a:gd name="T7" fmla="*/ 0 h 17"/>
                <a:gd name="T8" fmla="*/ 8 w 18"/>
                <a:gd name="T9" fmla="*/ 0 h 17"/>
                <a:gd name="T10" fmla="*/ 10 w 18"/>
                <a:gd name="T11" fmla="*/ 0 h 17"/>
                <a:gd name="T12" fmla="*/ 13 w 18"/>
                <a:gd name="T13" fmla="*/ 0 h 17"/>
                <a:gd name="T14" fmla="*/ 15 w 18"/>
                <a:gd name="T15" fmla="*/ 16 h 17"/>
                <a:gd name="T16" fmla="*/ 17 w 18"/>
                <a:gd name="T17" fmla="*/ 16 h 17"/>
                <a:gd name="T18" fmla="*/ 15 w 18"/>
                <a:gd name="T19" fmla="*/ 16 h 17"/>
                <a:gd name="T20" fmla="*/ 12 w 18"/>
                <a:gd name="T21" fmla="*/ 16 h 17"/>
                <a:gd name="T22" fmla="*/ 10 w 18"/>
                <a:gd name="T23" fmla="*/ 0 h 17"/>
                <a:gd name="T24" fmla="*/ 8 w 18"/>
                <a:gd name="T25" fmla="*/ 0 h 17"/>
                <a:gd name="T26" fmla="*/ 6 w 18"/>
                <a:gd name="T27" fmla="*/ 0 h 17"/>
                <a:gd name="T28" fmla="*/ 4 w 18"/>
                <a:gd name="T29" fmla="*/ 0 h 17"/>
                <a:gd name="T30" fmla="*/ 1 w 18"/>
                <a:gd name="T31" fmla="*/ 0 h 17"/>
                <a:gd name="T32" fmla="*/ 0 w 1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2" y="16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83" name="Freeform 68">
              <a:extLst>
                <a:ext uri="{FF2B5EF4-FFF2-40B4-BE49-F238E27FC236}">
                  <a16:creationId xmlns:a16="http://schemas.microsoft.com/office/drawing/2014/main" id="{08AA0C3B-3D5D-48DF-B80B-0C903120E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934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16 h 17"/>
                <a:gd name="T4" fmla="*/ 0 w 1"/>
                <a:gd name="T5" fmla="*/ 0 h 17"/>
                <a:gd name="T6" fmla="*/ 0 w 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80A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34" name="Freeform 70">
            <a:extLst>
              <a:ext uri="{FF2B5EF4-FFF2-40B4-BE49-F238E27FC236}">
                <a16:creationId xmlns:a16="http://schemas.microsoft.com/office/drawing/2014/main" id="{1829E517-1675-4C09-8E3D-11DE4E97CA6D}"/>
              </a:ext>
            </a:extLst>
          </p:cNvPr>
          <p:cNvSpPr>
            <a:spLocks/>
          </p:cNvSpPr>
          <p:nvPr/>
        </p:nvSpPr>
        <p:spPr bwMode="auto">
          <a:xfrm>
            <a:off x="2784477" y="3324225"/>
            <a:ext cx="3756025" cy="992188"/>
          </a:xfrm>
          <a:custGeom>
            <a:avLst/>
            <a:gdLst>
              <a:gd name="T0" fmla="*/ 0 w 2366"/>
              <a:gd name="T1" fmla="*/ 0 h 625"/>
              <a:gd name="T2" fmla="*/ 2147483646 w 2366"/>
              <a:gd name="T3" fmla="*/ 2147483646 h 625"/>
              <a:gd name="T4" fmla="*/ 2147483646 w 2366"/>
              <a:gd name="T5" fmla="*/ 2147483646 h 625"/>
              <a:gd name="T6" fmla="*/ 2147483646 w 2366"/>
              <a:gd name="T7" fmla="*/ 2147483646 h 625"/>
              <a:gd name="T8" fmla="*/ 2147483646 w 2366"/>
              <a:gd name="T9" fmla="*/ 2147483646 h 625"/>
              <a:gd name="T10" fmla="*/ 2147483646 w 2366"/>
              <a:gd name="T11" fmla="*/ 2147483646 h 625"/>
              <a:gd name="T12" fmla="*/ 0 w 2366"/>
              <a:gd name="T13" fmla="*/ 2147483646 h 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66" h="625">
                <a:moveTo>
                  <a:pt x="0" y="0"/>
                </a:moveTo>
                <a:lnTo>
                  <a:pt x="1238" y="387"/>
                </a:lnTo>
                <a:lnTo>
                  <a:pt x="1631" y="432"/>
                </a:lnTo>
                <a:lnTo>
                  <a:pt x="2365" y="624"/>
                </a:lnTo>
                <a:lnTo>
                  <a:pt x="1634" y="435"/>
                </a:lnTo>
                <a:lnTo>
                  <a:pt x="1257" y="393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5" name="Freeform 71">
            <a:extLst>
              <a:ext uri="{FF2B5EF4-FFF2-40B4-BE49-F238E27FC236}">
                <a16:creationId xmlns:a16="http://schemas.microsoft.com/office/drawing/2014/main" id="{0FB98807-27DB-49D0-A5D6-B90FBA135FD7}"/>
              </a:ext>
            </a:extLst>
          </p:cNvPr>
          <p:cNvSpPr>
            <a:spLocks/>
          </p:cNvSpPr>
          <p:nvPr/>
        </p:nvSpPr>
        <p:spPr bwMode="auto">
          <a:xfrm>
            <a:off x="1268414" y="2781300"/>
            <a:ext cx="187325" cy="287338"/>
          </a:xfrm>
          <a:custGeom>
            <a:avLst/>
            <a:gdLst>
              <a:gd name="T0" fmla="*/ 0 w 118"/>
              <a:gd name="T1" fmla="*/ 0 h 181"/>
              <a:gd name="T2" fmla="*/ 0 w 118"/>
              <a:gd name="T3" fmla="*/ 2147483646 h 181"/>
              <a:gd name="T4" fmla="*/ 2147483646 w 118"/>
              <a:gd name="T5" fmla="*/ 2147483646 h 181"/>
              <a:gd name="T6" fmla="*/ 2147483646 w 118"/>
              <a:gd name="T7" fmla="*/ 2147483646 h 181"/>
              <a:gd name="T8" fmla="*/ 2147483646 w 118"/>
              <a:gd name="T9" fmla="*/ 2147483646 h 181"/>
              <a:gd name="T10" fmla="*/ 2147483646 w 118"/>
              <a:gd name="T11" fmla="*/ 2147483646 h 181"/>
              <a:gd name="T12" fmla="*/ 2147483646 w 118"/>
              <a:gd name="T13" fmla="*/ 2147483646 h 181"/>
              <a:gd name="T14" fmla="*/ 2147483646 w 118"/>
              <a:gd name="T15" fmla="*/ 2147483646 h 181"/>
              <a:gd name="T16" fmla="*/ 2147483646 w 118"/>
              <a:gd name="T17" fmla="*/ 2147483646 h 181"/>
              <a:gd name="T18" fmla="*/ 2147483646 w 118"/>
              <a:gd name="T19" fmla="*/ 2147483646 h 181"/>
              <a:gd name="T20" fmla="*/ 2147483646 w 118"/>
              <a:gd name="T21" fmla="*/ 0 h 181"/>
              <a:gd name="T22" fmla="*/ 0 w 118"/>
              <a:gd name="T23" fmla="*/ 0 h 1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8" h="181">
                <a:moveTo>
                  <a:pt x="0" y="0"/>
                </a:moveTo>
                <a:lnTo>
                  <a:pt x="0" y="156"/>
                </a:lnTo>
                <a:lnTo>
                  <a:pt x="65" y="180"/>
                </a:lnTo>
                <a:lnTo>
                  <a:pt x="104" y="180"/>
                </a:lnTo>
                <a:lnTo>
                  <a:pt x="117" y="144"/>
                </a:lnTo>
                <a:lnTo>
                  <a:pt x="78" y="102"/>
                </a:lnTo>
                <a:lnTo>
                  <a:pt x="13" y="84"/>
                </a:lnTo>
                <a:lnTo>
                  <a:pt x="84" y="84"/>
                </a:lnTo>
                <a:lnTo>
                  <a:pt x="104" y="60"/>
                </a:lnTo>
                <a:lnTo>
                  <a:pt x="104" y="24"/>
                </a:lnTo>
                <a:lnTo>
                  <a:pt x="52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6" name="Freeform 72">
            <a:extLst>
              <a:ext uri="{FF2B5EF4-FFF2-40B4-BE49-F238E27FC236}">
                <a16:creationId xmlns:a16="http://schemas.microsoft.com/office/drawing/2014/main" id="{491BA1B4-84CF-4F2B-B1EC-26A00C743772}"/>
              </a:ext>
            </a:extLst>
          </p:cNvPr>
          <p:cNvSpPr>
            <a:spLocks/>
          </p:cNvSpPr>
          <p:nvPr/>
        </p:nvSpPr>
        <p:spPr bwMode="auto">
          <a:xfrm>
            <a:off x="1525589" y="2847976"/>
            <a:ext cx="119063" cy="315913"/>
          </a:xfrm>
          <a:custGeom>
            <a:avLst/>
            <a:gdLst>
              <a:gd name="T0" fmla="*/ 2147483646 w 75"/>
              <a:gd name="T1" fmla="*/ 2147483646 h 199"/>
              <a:gd name="T2" fmla="*/ 2147483646 w 75"/>
              <a:gd name="T3" fmla="*/ 0 h 199"/>
              <a:gd name="T4" fmla="*/ 0 w 75"/>
              <a:gd name="T5" fmla="*/ 2147483646 h 199"/>
              <a:gd name="T6" fmla="*/ 2147483646 w 75"/>
              <a:gd name="T7" fmla="*/ 2147483646 h 199"/>
              <a:gd name="T8" fmla="*/ 2147483646 w 75"/>
              <a:gd name="T9" fmla="*/ 2147483646 h 199"/>
              <a:gd name="T10" fmla="*/ 2147483646 w 75"/>
              <a:gd name="T11" fmla="*/ 2147483646 h 199"/>
              <a:gd name="T12" fmla="*/ 2147483646 w 75"/>
              <a:gd name="T13" fmla="*/ 2147483646 h 199"/>
              <a:gd name="T14" fmla="*/ 2147483646 w 75"/>
              <a:gd name="T15" fmla="*/ 2147483646 h 199"/>
              <a:gd name="T16" fmla="*/ 2147483646 w 75"/>
              <a:gd name="T17" fmla="*/ 2147483646 h 199"/>
              <a:gd name="T18" fmla="*/ 2147483646 w 75"/>
              <a:gd name="T19" fmla="*/ 2147483646 h 199"/>
              <a:gd name="T20" fmla="*/ 2147483646 w 75"/>
              <a:gd name="T21" fmla="*/ 2147483646 h 1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5" h="199">
                <a:moveTo>
                  <a:pt x="72" y="18"/>
                </a:moveTo>
                <a:lnTo>
                  <a:pt x="13" y="0"/>
                </a:lnTo>
                <a:lnTo>
                  <a:pt x="0" y="168"/>
                </a:lnTo>
                <a:lnTo>
                  <a:pt x="72" y="198"/>
                </a:lnTo>
                <a:lnTo>
                  <a:pt x="7" y="163"/>
                </a:lnTo>
                <a:lnTo>
                  <a:pt x="13" y="84"/>
                </a:lnTo>
                <a:lnTo>
                  <a:pt x="59" y="90"/>
                </a:lnTo>
                <a:lnTo>
                  <a:pt x="18" y="76"/>
                </a:lnTo>
                <a:lnTo>
                  <a:pt x="16" y="6"/>
                </a:lnTo>
                <a:lnTo>
                  <a:pt x="74" y="25"/>
                </a:lnTo>
                <a:lnTo>
                  <a:pt x="72" y="18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7" name="Freeform 73">
            <a:extLst>
              <a:ext uri="{FF2B5EF4-FFF2-40B4-BE49-F238E27FC236}">
                <a16:creationId xmlns:a16="http://schemas.microsoft.com/office/drawing/2014/main" id="{B8F2D8A5-48F2-446A-AD96-6FADD254CE71}"/>
              </a:ext>
            </a:extLst>
          </p:cNvPr>
          <p:cNvSpPr>
            <a:spLocks/>
          </p:cNvSpPr>
          <p:nvPr/>
        </p:nvSpPr>
        <p:spPr bwMode="auto">
          <a:xfrm>
            <a:off x="1711327" y="2905126"/>
            <a:ext cx="280987" cy="315913"/>
          </a:xfrm>
          <a:custGeom>
            <a:avLst/>
            <a:gdLst>
              <a:gd name="T0" fmla="*/ 0 w 177"/>
              <a:gd name="T1" fmla="*/ 0 h 199"/>
              <a:gd name="T2" fmla="*/ 0 w 177"/>
              <a:gd name="T3" fmla="*/ 2147483646 h 199"/>
              <a:gd name="T4" fmla="*/ 0 w 177"/>
              <a:gd name="T5" fmla="*/ 2147483646 h 199"/>
              <a:gd name="T6" fmla="*/ 2147483646 w 177"/>
              <a:gd name="T7" fmla="*/ 2147483646 h 199"/>
              <a:gd name="T8" fmla="*/ 2147483646 w 177"/>
              <a:gd name="T9" fmla="*/ 2147483646 h 199"/>
              <a:gd name="T10" fmla="*/ 2147483646 w 177"/>
              <a:gd name="T11" fmla="*/ 2147483646 h 199"/>
              <a:gd name="T12" fmla="*/ 2147483646 w 177"/>
              <a:gd name="T13" fmla="*/ 2147483646 h 199"/>
              <a:gd name="T14" fmla="*/ 2147483646 w 177"/>
              <a:gd name="T15" fmla="*/ 2147483646 h 199"/>
              <a:gd name="T16" fmla="*/ 2147483646 w 177"/>
              <a:gd name="T17" fmla="*/ 2147483646 h 199"/>
              <a:gd name="T18" fmla="*/ 2147483646 w 177"/>
              <a:gd name="T19" fmla="*/ 2147483646 h 199"/>
              <a:gd name="T20" fmla="*/ 2147483646 w 177"/>
              <a:gd name="T21" fmla="*/ 2147483646 h 199"/>
              <a:gd name="T22" fmla="*/ 2147483646 w 177"/>
              <a:gd name="T23" fmla="*/ 2147483646 h 199"/>
              <a:gd name="T24" fmla="*/ 2147483646 w 177"/>
              <a:gd name="T25" fmla="*/ 2147483646 h 199"/>
              <a:gd name="T26" fmla="*/ 2147483646 w 177"/>
              <a:gd name="T27" fmla="*/ 2147483646 h 199"/>
              <a:gd name="T28" fmla="*/ 2147483646 w 177"/>
              <a:gd name="T29" fmla="*/ 2147483646 h 1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7" h="199">
                <a:moveTo>
                  <a:pt x="0" y="0"/>
                </a:moveTo>
                <a:lnTo>
                  <a:pt x="0" y="18"/>
                </a:lnTo>
                <a:lnTo>
                  <a:pt x="0" y="36"/>
                </a:lnTo>
                <a:lnTo>
                  <a:pt x="9" y="116"/>
                </a:lnTo>
                <a:lnTo>
                  <a:pt x="16" y="180"/>
                </a:lnTo>
                <a:lnTo>
                  <a:pt x="31" y="167"/>
                </a:lnTo>
                <a:lnTo>
                  <a:pt x="48" y="144"/>
                </a:lnTo>
                <a:lnTo>
                  <a:pt x="75" y="108"/>
                </a:lnTo>
                <a:lnTo>
                  <a:pt x="80" y="154"/>
                </a:lnTo>
                <a:lnTo>
                  <a:pt x="85" y="174"/>
                </a:lnTo>
                <a:lnTo>
                  <a:pt x="85" y="198"/>
                </a:lnTo>
                <a:lnTo>
                  <a:pt x="104" y="168"/>
                </a:lnTo>
                <a:lnTo>
                  <a:pt x="130" y="126"/>
                </a:lnTo>
                <a:lnTo>
                  <a:pt x="163" y="84"/>
                </a:lnTo>
                <a:lnTo>
                  <a:pt x="176" y="66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8" name="Freeform 74">
            <a:extLst>
              <a:ext uri="{FF2B5EF4-FFF2-40B4-BE49-F238E27FC236}">
                <a16:creationId xmlns:a16="http://schemas.microsoft.com/office/drawing/2014/main" id="{B17732A9-68FD-4ED7-B5C0-9568E03563D4}"/>
              </a:ext>
            </a:extLst>
          </p:cNvPr>
          <p:cNvSpPr>
            <a:spLocks/>
          </p:cNvSpPr>
          <p:nvPr/>
        </p:nvSpPr>
        <p:spPr bwMode="auto">
          <a:xfrm>
            <a:off x="1938339" y="3028951"/>
            <a:ext cx="219075" cy="258763"/>
          </a:xfrm>
          <a:custGeom>
            <a:avLst/>
            <a:gdLst>
              <a:gd name="T0" fmla="*/ 0 w 138"/>
              <a:gd name="T1" fmla="*/ 2147483646 h 163"/>
              <a:gd name="T2" fmla="*/ 2147483646 w 138"/>
              <a:gd name="T3" fmla="*/ 2147483646 h 163"/>
              <a:gd name="T4" fmla="*/ 2147483646 w 138"/>
              <a:gd name="T5" fmla="*/ 2147483646 h 163"/>
              <a:gd name="T6" fmla="*/ 2147483646 w 138"/>
              <a:gd name="T7" fmla="*/ 2147483646 h 163"/>
              <a:gd name="T8" fmla="*/ 2147483646 w 138"/>
              <a:gd name="T9" fmla="*/ 2147483646 h 163"/>
              <a:gd name="T10" fmla="*/ 2147483646 w 138"/>
              <a:gd name="T11" fmla="*/ 2147483646 h 163"/>
              <a:gd name="T12" fmla="*/ 2147483646 w 138"/>
              <a:gd name="T13" fmla="*/ 0 h 163"/>
              <a:gd name="T14" fmla="*/ 2147483646 w 138"/>
              <a:gd name="T15" fmla="*/ 2147483646 h 163"/>
              <a:gd name="T16" fmla="*/ 2147483646 w 138"/>
              <a:gd name="T17" fmla="*/ 2147483646 h 163"/>
              <a:gd name="T18" fmla="*/ 2147483646 w 138"/>
              <a:gd name="T19" fmla="*/ 2147483646 h 1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8" h="163">
                <a:moveTo>
                  <a:pt x="0" y="126"/>
                </a:moveTo>
                <a:lnTo>
                  <a:pt x="20" y="108"/>
                </a:lnTo>
                <a:lnTo>
                  <a:pt x="72" y="42"/>
                </a:lnTo>
                <a:lnTo>
                  <a:pt x="59" y="72"/>
                </a:lnTo>
                <a:lnTo>
                  <a:pt x="78" y="30"/>
                </a:lnTo>
                <a:lnTo>
                  <a:pt x="91" y="12"/>
                </a:lnTo>
                <a:lnTo>
                  <a:pt x="117" y="0"/>
                </a:lnTo>
                <a:lnTo>
                  <a:pt x="137" y="162"/>
                </a:lnTo>
                <a:lnTo>
                  <a:pt x="117" y="84"/>
                </a:lnTo>
                <a:lnTo>
                  <a:pt x="59" y="72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9" name="Freeform 75">
            <a:extLst>
              <a:ext uri="{FF2B5EF4-FFF2-40B4-BE49-F238E27FC236}">
                <a16:creationId xmlns:a16="http://schemas.microsoft.com/office/drawing/2014/main" id="{E3CA4B23-96A9-47C2-AED2-36598682BB03}"/>
              </a:ext>
            </a:extLst>
          </p:cNvPr>
          <p:cNvSpPr>
            <a:spLocks/>
          </p:cNvSpPr>
          <p:nvPr/>
        </p:nvSpPr>
        <p:spPr bwMode="auto">
          <a:xfrm>
            <a:off x="2238377" y="3048001"/>
            <a:ext cx="155575" cy="296863"/>
          </a:xfrm>
          <a:custGeom>
            <a:avLst/>
            <a:gdLst>
              <a:gd name="T0" fmla="*/ 2147483646 w 98"/>
              <a:gd name="T1" fmla="*/ 2147483646 h 187"/>
              <a:gd name="T2" fmla="*/ 2147483646 w 98"/>
              <a:gd name="T3" fmla="*/ 2147483646 h 187"/>
              <a:gd name="T4" fmla="*/ 2147483646 w 98"/>
              <a:gd name="T5" fmla="*/ 2147483646 h 187"/>
              <a:gd name="T6" fmla="*/ 2147483646 w 98"/>
              <a:gd name="T7" fmla="*/ 2147483646 h 187"/>
              <a:gd name="T8" fmla="*/ 2147483646 w 98"/>
              <a:gd name="T9" fmla="*/ 2147483646 h 187"/>
              <a:gd name="T10" fmla="*/ 2147483646 w 98"/>
              <a:gd name="T11" fmla="*/ 2147483646 h 187"/>
              <a:gd name="T12" fmla="*/ 2147483646 w 98"/>
              <a:gd name="T13" fmla="*/ 2147483646 h 187"/>
              <a:gd name="T14" fmla="*/ 0 w 98"/>
              <a:gd name="T15" fmla="*/ 0 h 187"/>
              <a:gd name="T16" fmla="*/ 2147483646 w 98"/>
              <a:gd name="T17" fmla="*/ 2147483646 h 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8" h="187">
                <a:moveTo>
                  <a:pt x="90" y="186"/>
                </a:moveTo>
                <a:lnTo>
                  <a:pt x="65" y="132"/>
                </a:lnTo>
                <a:lnTo>
                  <a:pt x="6" y="90"/>
                </a:lnTo>
                <a:lnTo>
                  <a:pt x="78" y="90"/>
                </a:lnTo>
                <a:lnTo>
                  <a:pt x="97" y="66"/>
                </a:lnTo>
                <a:lnTo>
                  <a:pt x="97" y="30"/>
                </a:lnTo>
                <a:lnTo>
                  <a:pt x="71" y="18"/>
                </a:lnTo>
                <a:lnTo>
                  <a:pt x="0" y="0"/>
                </a:lnTo>
                <a:lnTo>
                  <a:pt x="6" y="156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0" name="Freeform 76">
            <a:extLst>
              <a:ext uri="{FF2B5EF4-FFF2-40B4-BE49-F238E27FC236}">
                <a16:creationId xmlns:a16="http://schemas.microsoft.com/office/drawing/2014/main" id="{E9F510DD-6EA6-4B5E-9A6E-1BCAB79C6430}"/>
              </a:ext>
            </a:extLst>
          </p:cNvPr>
          <p:cNvSpPr>
            <a:spLocks/>
          </p:cNvSpPr>
          <p:nvPr/>
        </p:nvSpPr>
        <p:spPr bwMode="auto">
          <a:xfrm>
            <a:off x="2506663" y="3124200"/>
            <a:ext cx="114300" cy="279400"/>
          </a:xfrm>
          <a:custGeom>
            <a:avLst/>
            <a:gdLst>
              <a:gd name="T0" fmla="*/ 2147483646 w 72"/>
              <a:gd name="T1" fmla="*/ 2147483646 h 176"/>
              <a:gd name="T2" fmla="*/ 2147483646 w 72"/>
              <a:gd name="T3" fmla="*/ 0 h 176"/>
              <a:gd name="T4" fmla="*/ 0 w 72"/>
              <a:gd name="T5" fmla="*/ 2147483646 h 176"/>
              <a:gd name="T6" fmla="*/ 2147483646 w 72"/>
              <a:gd name="T7" fmla="*/ 2147483646 h 176"/>
              <a:gd name="T8" fmla="*/ 2147483646 w 72"/>
              <a:gd name="T9" fmla="*/ 2147483646 h 176"/>
              <a:gd name="T10" fmla="*/ 2147483646 w 72"/>
              <a:gd name="T11" fmla="*/ 2147483646 h 176"/>
              <a:gd name="T12" fmla="*/ 2147483646 w 72"/>
              <a:gd name="T13" fmla="*/ 2147483646 h 176"/>
              <a:gd name="T14" fmla="*/ 2147483646 w 72"/>
              <a:gd name="T15" fmla="*/ 2147483646 h 176"/>
              <a:gd name="T16" fmla="*/ 2147483646 w 72"/>
              <a:gd name="T17" fmla="*/ 2147483646 h 176"/>
              <a:gd name="T18" fmla="*/ 2147483646 w 7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" h="176">
                <a:moveTo>
                  <a:pt x="71" y="18"/>
                </a:moveTo>
                <a:lnTo>
                  <a:pt x="13" y="0"/>
                </a:lnTo>
                <a:lnTo>
                  <a:pt x="0" y="168"/>
                </a:lnTo>
                <a:lnTo>
                  <a:pt x="67" y="175"/>
                </a:lnTo>
                <a:lnTo>
                  <a:pt x="6" y="161"/>
                </a:lnTo>
                <a:lnTo>
                  <a:pt x="13" y="81"/>
                </a:lnTo>
                <a:lnTo>
                  <a:pt x="58" y="90"/>
                </a:lnTo>
                <a:lnTo>
                  <a:pt x="13" y="77"/>
                </a:lnTo>
                <a:lnTo>
                  <a:pt x="16" y="2"/>
                </a:lnTo>
                <a:lnTo>
                  <a:pt x="71" y="18"/>
                </a:lnTo>
              </a:path>
            </a:pathLst>
          </a:custGeom>
          <a:solidFill>
            <a:srgbClr val="767900"/>
          </a:solidFill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1" name="Rectangle 77">
            <a:extLst>
              <a:ext uri="{FF2B5EF4-FFF2-40B4-BE49-F238E27FC236}">
                <a16:creationId xmlns:a16="http://schemas.microsoft.com/office/drawing/2014/main" id="{59E9E792-E09E-4991-86AF-B6F239D2D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6" y="5192714"/>
            <a:ext cx="250068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42" name="Rectangle 78">
            <a:extLst>
              <a:ext uri="{FF2B5EF4-FFF2-40B4-BE49-F238E27FC236}">
                <a16:creationId xmlns:a16="http://schemas.microsoft.com/office/drawing/2014/main" id="{89DC9BF4-1134-42C8-94D7-8BD030E8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1" y="4271219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43" name="Rectangle 79">
            <a:extLst>
              <a:ext uri="{FF2B5EF4-FFF2-40B4-BE49-F238E27FC236}">
                <a16:creationId xmlns:a16="http://schemas.microsoft.com/office/drawing/2014/main" id="{7A0D127E-4718-475D-BE00-BA0E9DAC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5064126"/>
            <a:ext cx="250068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44" name="Rectangle 80">
            <a:extLst>
              <a:ext uri="{FF2B5EF4-FFF2-40B4-BE49-F238E27FC236}">
                <a16:creationId xmlns:a16="http://schemas.microsoft.com/office/drawing/2014/main" id="{10B5A9D8-2A71-4DD3-A053-6C464254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6" y="5126039"/>
            <a:ext cx="250068" cy="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45" name="Rectangle 81">
            <a:extLst>
              <a:ext uri="{FF2B5EF4-FFF2-40B4-BE49-F238E27FC236}">
                <a16:creationId xmlns:a16="http://schemas.microsoft.com/office/drawing/2014/main" id="{51159828-4950-40E6-85C6-439C85BF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6" y="4304556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46" name="Rectangle 82">
            <a:extLst>
              <a:ext uri="{FF2B5EF4-FFF2-40B4-BE49-F238E27FC236}">
                <a16:creationId xmlns:a16="http://schemas.microsoft.com/office/drawing/2014/main" id="{2BE57A4D-DA6E-49D9-91C2-430A4580B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1" y="4333131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47" name="Rectangle 83">
            <a:extLst>
              <a:ext uri="{FF2B5EF4-FFF2-40B4-BE49-F238E27FC236}">
                <a16:creationId xmlns:a16="http://schemas.microsoft.com/office/drawing/2014/main" id="{A07A87A5-F08D-4E11-9E13-997730D3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4323606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48" name="Rectangle 84">
            <a:extLst>
              <a:ext uri="{FF2B5EF4-FFF2-40B4-BE49-F238E27FC236}">
                <a16:creationId xmlns:a16="http://schemas.microsoft.com/office/drawing/2014/main" id="{77C2EA3C-A01C-4483-B68B-4AED3464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285506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49" name="Rectangle 85">
            <a:extLst>
              <a:ext uri="{FF2B5EF4-FFF2-40B4-BE49-F238E27FC236}">
                <a16:creationId xmlns:a16="http://schemas.microsoft.com/office/drawing/2014/main" id="{E51F9112-65A1-47CC-A60A-28B99D67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3771156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0" name="Rectangle 86">
            <a:extLst>
              <a:ext uri="{FF2B5EF4-FFF2-40B4-BE49-F238E27FC236}">
                <a16:creationId xmlns:a16="http://schemas.microsoft.com/office/drawing/2014/main" id="{8E77EE6F-AD60-4467-BE53-4B01AB5E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6" y="5033219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1" name="Rectangle 87">
            <a:extLst>
              <a:ext uri="{FF2B5EF4-FFF2-40B4-BE49-F238E27FC236}">
                <a16:creationId xmlns:a16="http://schemas.microsoft.com/office/drawing/2014/main" id="{F971EE65-BE58-4698-84E0-347AB320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3902983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2" name="Rectangle 88">
            <a:extLst>
              <a:ext uri="{FF2B5EF4-FFF2-40B4-BE49-F238E27FC236}">
                <a16:creationId xmlns:a16="http://schemas.microsoft.com/office/drawing/2014/main" id="{6F1A0EDB-BB66-4CB1-9547-D4E1C6D2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326" y="3328244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3" name="Rectangle 89">
            <a:extLst>
              <a:ext uri="{FF2B5EF4-FFF2-40B4-BE49-F238E27FC236}">
                <a16:creationId xmlns:a16="http://schemas.microsoft.com/office/drawing/2014/main" id="{37FE8FB9-FBAF-46DB-84D4-8BD617DEB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6" y="4769758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4" name="Rectangle 90">
            <a:extLst>
              <a:ext uri="{FF2B5EF4-FFF2-40B4-BE49-F238E27FC236}">
                <a16:creationId xmlns:a16="http://schemas.microsoft.com/office/drawing/2014/main" id="{4D2FD05E-45A3-486E-86CB-BADB52B10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4926921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5" name="Rectangle 91">
            <a:extLst>
              <a:ext uri="{FF2B5EF4-FFF2-40B4-BE49-F238E27FC236}">
                <a16:creationId xmlns:a16="http://schemas.microsoft.com/office/drawing/2014/main" id="{3EA5A1E2-92C1-4066-BDE9-82BA7D4E2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726" y="4841196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6" name="Rectangle 92">
            <a:extLst>
              <a:ext uri="{FF2B5EF4-FFF2-40B4-BE49-F238E27FC236}">
                <a16:creationId xmlns:a16="http://schemas.microsoft.com/office/drawing/2014/main" id="{E81810D8-7AFA-489B-BAA2-A00E4741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1" y="4969783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7" name="Rectangle 93">
            <a:extLst>
              <a:ext uri="{FF2B5EF4-FFF2-40B4-BE49-F238E27FC236}">
                <a16:creationId xmlns:a16="http://schemas.microsoft.com/office/drawing/2014/main" id="{49358668-40F4-4C5C-8A5E-3DE572E7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6" y="3931558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8" name="Rectangle 94">
            <a:extLst>
              <a:ext uri="{FF2B5EF4-FFF2-40B4-BE49-F238E27FC236}">
                <a16:creationId xmlns:a16="http://schemas.microsoft.com/office/drawing/2014/main" id="{7F579C7B-598B-40DF-AD4A-1BD0958C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1" y="3917271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59" name="Rectangle 95">
            <a:extLst>
              <a:ext uri="{FF2B5EF4-FFF2-40B4-BE49-F238E27FC236}">
                <a16:creationId xmlns:a16="http://schemas.microsoft.com/office/drawing/2014/main" id="{C7852BE5-C4F0-4841-A3AF-307991EF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4322083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0" name="Rectangle 96">
            <a:extLst>
              <a:ext uri="{FF2B5EF4-FFF2-40B4-BE49-F238E27FC236}">
                <a16:creationId xmlns:a16="http://schemas.microsoft.com/office/drawing/2014/main" id="{9F53D3CB-759A-4A08-A44E-A34D3DFD3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1" y="4350658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1" name="Rectangle 97">
            <a:extLst>
              <a:ext uri="{FF2B5EF4-FFF2-40B4-BE49-F238E27FC236}">
                <a16:creationId xmlns:a16="http://schemas.microsoft.com/office/drawing/2014/main" id="{7EB182F5-320F-402D-A65E-28C1DAA0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6" y="3941083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2" name="Rectangle 98">
            <a:extLst>
              <a:ext uri="{FF2B5EF4-FFF2-40B4-BE49-F238E27FC236}">
                <a16:creationId xmlns:a16="http://schemas.microsoft.com/office/drawing/2014/main" id="{7B12DEE9-B300-4B86-A56A-31DF6D41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364946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3" name="Rectangle 99">
            <a:extLst>
              <a:ext uri="{FF2B5EF4-FFF2-40B4-BE49-F238E27FC236}">
                <a16:creationId xmlns:a16="http://schemas.microsoft.com/office/drawing/2014/main" id="{73185F2E-DBE1-4E09-ABB9-C8D6D177C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6" y="4660221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4" name="Rectangle 100">
            <a:extLst>
              <a:ext uri="{FF2B5EF4-FFF2-40B4-BE49-F238E27FC236}">
                <a16:creationId xmlns:a16="http://schemas.microsoft.com/office/drawing/2014/main" id="{114382C6-4BD4-4494-A87D-E35C14BA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1" y="4312558"/>
            <a:ext cx="4488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5" name="Rectangle 101">
            <a:extLst>
              <a:ext uri="{FF2B5EF4-FFF2-40B4-BE49-F238E27FC236}">
                <a16:creationId xmlns:a16="http://schemas.microsoft.com/office/drawing/2014/main" id="{87A3533F-4691-451A-B6E9-A5C135E1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3433019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6" name="Rectangle 102">
            <a:extLst>
              <a:ext uri="{FF2B5EF4-FFF2-40B4-BE49-F238E27FC236}">
                <a16:creationId xmlns:a16="http://schemas.microsoft.com/office/drawing/2014/main" id="{DEC946BB-98C0-4D0A-BDDD-D78AD34AE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3556844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7" name="Rectangle 103">
            <a:extLst>
              <a:ext uri="{FF2B5EF4-FFF2-40B4-BE49-F238E27FC236}">
                <a16:creationId xmlns:a16="http://schemas.microsoft.com/office/drawing/2014/main" id="{486417B9-74EF-4B1E-B180-3E1A19E05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6" y="3675906"/>
            <a:ext cx="6412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8368" name="Freeform 104">
            <a:extLst>
              <a:ext uri="{FF2B5EF4-FFF2-40B4-BE49-F238E27FC236}">
                <a16:creationId xmlns:a16="http://schemas.microsoft.com/office/drawing/2014/main" id="{C83A58E1-92F2-468D-B5D0-91A5CEBE2708}"/>
              </a:ext>
            </a:extLst>
          </p:cNvPr>
          <p:cNvSpPr>
            <a:spLocks/>
          </p:cNvSpPr>
          <p:nvPr/>
        </p:nvSpPr>
        <p:spPr bwMode="auto">
          <a:xfrm>
            <a:off x="1144589" y="4114800"/>
            <a:ext cx="207963" cy="444500"/>
          </a:xfrm>
          <a:custGeom>
            <a:avLst/>
            <a:gdLst>
              <a:gd name="T0" fmla="*/ 2147483646 w 131"/>
              <a:gd name="T1" fmla="*/ 2147483646 h 280"/>
              <a:gd name="T2" fmla="*/ 2147483646 w 131"/>
              <a:gd name="T3" fmla="*/ 2147483646 h 280"/>
              <a:gd name="T4" fmla="*/ 2147483646 w 131"/>
              <a:gd name="T5" fmla="*/ 2147483646 h 280"/>
              <a:gd name="T6" fmla="*/ 2147483646 w 131"/>
              <a:gd name="T7" fmla="*/ 2147483646 h 280"/>
              <a:gd name="T8" fmla="*/ 2147483646 w 131"/>
              <a:gd name="T9" fmla="*/ 2147483646 h 280"/>
              <a:gd name="T10" fmla="*/ 2147483646 w 131"/>
              <a:gd name="T11" fmla="*/ 2147483646 h 280"/>
              <a:gd name="T12" fmla="*/ 2147483646 w 131"/>
              <a:gd name="T13" fmla="*/ 2147483646 h 280"/>
              <a:gd name="T14" fmla="*/ 2147483646 w 131"/>
              <a:gd name="T15" fmla="*/ 2147483646 h 280"/>
              <a:gd name="T16" fmla="*/ 2147483646 w 131"/>
              <a:gd name="T17" fmla="*/ 2147483646 h 280"/>
              <a:gd name="T18" fmla="*/ 0 w 131"/>
              <a:gd name="T19" fmla="*/ 2147483646 h 280"/>
              <a:gd name="T20" fmla="*/ 0 w 131"/>
              <a:gd name="T21" fmla="*/ 2147483646 h 280"/>
              <a:gd name="T22" fmla="*/ 0 w 131"/>
              <a:gd name="T23" fmla="*/ 2147483646 h 280"/>
              <a:gd name="T24" fmla="*/ 0 w 131"/>
              <a:gd name="T25" fmla="*/ 2147483646 h 280"/>
              <a:gd name="T26" fmla="*/ 0 w 131"/>
              <a:gd name="T27" fmla="*/ 2147483646 h 280"/>
              <a:gd name="T28" fmla="*/ 0 w 131"/>
              <a:gd name="T29" fmla="*/ 2147483646 h 280"/>
              <a:gd name="T30" fmla="*/ 2147483646 w 131"/>
              <a:gd name="T31" fmla="*/ 0 h 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1" h="280">
                <a:moveTo>
                  <a:pt x="49" y="3"/>
                </a:moveTo>
                <a:lnTo>
                  <a:pt x="91" y="24"/>
                </a:lnTo>
                <a:lnTo>
                  <a:pt x="110" y="45"/>
                </a:lnTo>
                <a:lnTo>
                  <a:pt x="130" y="108"/>
                </a:lnTo>
                <a:lnTo>
                  <a:pt x="130" y="156"/>
                </a:lnTo>
                <a:lnTo>
                  <a:pt x="130" y="192"/>
                </a:lnTo>
                <a:lnTo>
                  <a:pt x="130" y="240"/>
                </a:lnTo>
                <a:lnTo>
                  <a:pt x="88" y="279"/>
                </a:lnTo>
                <a:lnTo>
                  <a:pt x="26" y="276"/>
                </a:lnTo>
                <a:lnTo>
                  <a:pt x="0" y="228"/>
                </a:lnTo>
                <a:lnTo>
                  <a:pt x="0" y="180"/>
                </a:lnTo>
                <a:lnTo>
                  <a:pt x="0" y="144"/>
                </a:lnTo>
                <a:lnTo>
                  <a:pt x="0" y="96"/>
                </a:lnTo>
                <a:lnTo>
                  <a:pt x="0" y="60"/>
                </a:lnTo>
                <a:lnTo>
                  <a:pt x="0" y="12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69" name="Freeform 105">
            <a:extLst>
              <a:ext uri="{FF2B5EF4-FFF2-40B4-BE49-F238E27FC236}">
                <a16:creationId xmlns:a16="http://schemas.microsoft.com/office/drawing/2014/main" id="{75429027-FD37-4B37-A27D-F8912F2B5CBF}"/>
              </a:ext>
            </a:extLst>
          </p:cNvPr>
          <p:cNvSpPr>
            <a:spLocks/>
          </p:cNvSpPr>
          <p:nvPr/>
        </p:nvSpPr>
        <p:spPr bwMode="auto">
          <a:xfrm>
            <a:off x="1449389" y="4105275"/>
            <a:ext cx="130175" cy="458788"/>
          </a:xfrm>
          <a:custGeom>
            <a:avLst/>
            <a:gdLst>
              <a:gd name="T0" fmla="*/ 2147483646 w 82"/>
              <a:gd name="T1" fmla="*/ 2147483646 h 289"/>
              <a:gd name="T2" fmla="*/ 2147483646 w 82"/>
              <a:gd name="T3" fmla="*/ 2147483646 h 289"/>
              <a:gd name="T4" fmla="*/ 0 w 82"/>
              <a:gd name="T5" fmla="*/ 2147483646 h 289"/>
              <a:gd name="T6" fmla="*/ 2147483646 w 82"/>
              <a:gd name="T7" fmla="*/ 2147483646 h 289"/>
              <a:gd name="T8" fmla="*/ 2147483646 w 82"/>
              <a:gd name="T9" fmla="*/ 2147483646 h 289"/>
              <a:gd name="T10" fmla="*/ 2147483646 w 82"/>
              <a:gd name="T11" fmla="*/ 2147483646 h 289"/>
              <a:gd name="T12" fmla="*/ 2147483646 w 82"/>
              <a:gd name="T13" fmla="*/ 2147483646 h 289"/>
              <a:gd name="T14" fmla="*/ 2147483646 w 82"/>
              <a:gd name="T15" fmla="*/ 2147483646 h 289"/>
              <a:gd name="T16" fmla="*/ 2147483646 w 82"/>
              <a:gd name="T17" fmla="*/ 2147483646 h 289"/>
              <a:gd name="T18" fmla="*/ 2147483646 w 82"/>
              <a:gd name="T19" fmla="*/ 2147483646 h 289"/>
              <a:gd name="T20" fmla="*/ 2147483646 w 82"/>
              <a:gd name="T21" fmla="*/ 2147483646 h 289"/>
              <a:gd name="T22" fmla="*/ 2147483646 w 82"/>
              <a:gd name="T23" fmla="*/ 2147483646 h 289"/>
              <a:gd name="T24" fmla="*/ 2147483646 w 82"/>
              <a:gd name="T25" fmla="*/ 2147483646 h 289"/>
              <a:gd name="T26" fmla="*/ 2147483646 w 82"/>
              <a:gd name="T27" fmla="*/ 2147483646 h 289"/>
              <a:gd name="T28" fmla="*/ 2147483646 w 82"/>
              <a:gd name="T29" fmla="*/ 2147483646 h 289"/>
              <a:gd name="T30" fmla="*/ 2147483646 w 82"/>
              <a:gd name="T31" fmla="*/ 0 h 289"/>
              <a:gd name="T32" fmla="*/ 2147483646 w 82"/>
              <a:gd name="T33" fmla="*/ 2147483646 h 2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2" h="289">
                <a:moveTo>
                  <a:pt x="81" y="15"/>
                </a:moveTo>
                <a:lnTo>
                  <a:pt x="74" y="21"/>
                </a:lnTo>
                <a:lnTo>
                  <a:pt x="0" y="3"/>
                </a:lnTo>
                <a:lnTo>
                  <a:pt x="3" y="36"/>
                </a:lnTo>
                <a:lnTo>
                  <a:pt x="3" y="72"/>
                </a:lnTo>
                <a:lnTo>
                  <a:pt x="3" y="120"/>
                </a:lnTo>
                <a:lnTo>
                  <a:pt x="3" y="156"/>
                </a:lnTo>
                <a:lnTo>
                  <a:pt x="16" y="180"/>
                </a:lnTo>
                <a:lnTo>
                  <a:pt x="10" y="213"/>
                </a:lnTo>
                <a:lnTo>
                  <a:pt x="10" y="237"/>
                </a:lnTo>
                <a:lnTo>
                  <a:pt x="3" y="288"/>
                </a:lnTo>
                <a:lnTo>
                  <a:pt x="10" y="120"/>
                </a:lnTo>
                <a:lnTo>
                  <a:pt x="71" y="135"/>
                </a:lnTo>
                <a:lnTo>
                  <a:pt x="74" y="126"/>
                </a:lnTo>
                <a:lnTo>
                  <a:pt x="10" y="126"/>
                </a:lnTo>
                <a:lnTo>
                  <a:pt x="3" y="0"/>
                </a:lnTo>
                <a:lnTo>
                  <a:pt x="81" y="15"/>
                </a:lnTo>
              </a:path>
            </a:pathLst>
          </a:custGeom>
          <a:solidFill>
            <a:srgbClr val="767900"/>
          </a:solidFill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70" name="Freeform 106">
            <a:extLst>
              <a:ext uri="{FF2B5EF4-FFF2-40B4-BE49-F238E27FC236}">
                <a16:creationId xmlns:a16="http://schemas.microsoft.com/office/drawing/2014/main" id="{7A091515-B0D9-4D7D-AF4D-CFA808D781B8}"/>
              </a:ext>
            </a:extLst>
          </p:cNvPr>
          <p:cNvSpPr>
            <a:spLocks/>
          </p:cNvSpPr>
          <p:nvPr/>
        </p:nvSpPr>
        <p:spPr bwMode="auto">
          <a:xfrm>
            <a:off x="1722439" y="4162425"/>
            <a:ext cx="269875" cy="344488"/>
          </a:xfrm>
          <a:custGeom>
            <a:avLst/>
            <a:gdLst>
              <a:gd name="T0" fmla="*/ 0 w 170"/>
              <a:gd name="T1" fmla="*/ 2147483646 h 217"/>
              <a:gd name="T2" fmla="*/ 2147483646 w 170"/>
              <a:gd name="T3" fmla="*/ 0 h 217"/>
              <a:gd name="T4" fmla="*/ 2147483646 w 170"/>
              <a:gd name="T5" fmla="*/ 2147483646 h 217"/>
              <a:gd name="T6" fmla="*/ 2147483646 w 170"/>
              <a:gd name="T7" fmla="*/ 2147483646 h 217"/>
              <a:gd name="T8" fmla="*/ 2147483646 w 170"/>
              <a:gd name="T9" fmla="*/ 2147483646 h 217"/>
              <a:gd name="T10" fmla="*/ 2147483646 w 170"/>
              <a:gd name="T11" fmla="*/ 2147483646 h 217"/>
              <a:gd name="T12" fmla="*/ 2147483646 w 170"/>
              <a:gd name="T13" fmla="*/ 2147483646 h 217"/>
              <a:gd name="T14" fmla="*/ 0 w 170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0" h="217">
                <a:moveTo>
                  <a:pt x="0" y="6"/>
                </a:moveTo>
                <a:lnTo>
                  <a:pt x="39" y="0"/>
                </a:lnTo>
                <a:lnTo>
                  <a:pt x="169" y="6"/>
                </a:lnTo>
                <a:lnTo>
                  <a:pt x="91" y="6"/>
                </a:lnTo>
                <a:lnTo>
                  <a:pt x="81" y="93"/>
                </a:lnTo>
                <a:lnTo>
                  <a:pt x="91" y="216"/>
                </a:lnTo>
                <a:lnTo>
                  <a:pt x="91" y="6"/>
                </a:lnTo>
                <a:lnTo>
                  <a:pt x="0" y="6"/>
                </a:lnTo>
              </a:path>
            </a:pathLst>
          </a:custGeom>
          <a:solidFill>
            <a:srgbClr val="767900"/>
          </a:solidFill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71" name="Freeform 107">
            <a:extLst>
              <a:ext uri="{FF2B5EF4-FFF2-40B4-BE49-F238E27FC236}">
                <a16:creationId xmlns:a16="http://schemas.microsoft.com/office/drawing/2014/main" id="{D326CC71-D751-4AE7-A90F-AC41169A24E1}"/>
              </a:ext>
            </a:extLst>
          </p:cNvPr>
          <p:cNvSpPr>
            <a:spLocks/>
          </p:cNvSpPr>
          <p:nvPr/>
        </p:nvSpPr>
        <p:spPr bwMode="auto">
          <a:xfrm>
            <a:off x="2073277" y="4152900"/>
            <a:ext cx="166687" cy="325438"/>
          </a:xfrm>
          <a:custGeom>
            <a:avLst/>
            <a:gdLst>
              <a:gd name="T0" fmla="*/ 2147483646 w 105"/>
              <a:gd name="T1" fmla="*/ 0 h 205"/>
              <a:gd name="T2" fmla="*/ 2147483646 w 105"/>
              <a:gd name="T3" fmla="*/ 2147483646 h 205"/>
              <a:gd name="T4" fmla="*/ 0 w 105"/>
              <a:gd name="T5" fmla="*/ 2147483646 h 205"/>
              <a:gd name="T6" fmla="*/ 2147483646 w 105"/>
              <a:gd name="T7" fmla="*/ 2147483646 h 205"/>
              <a:gd name="T8" fmla="*/ 2147483646 w 105"/>
              <a:gd name="T9" fmla="*/ 2147483646 h 205"/>
              <a:gd name="T10" fmla="*/ 2147483646 w 105"/>
              <a:gd name="T11" fmla="*/ 2147483646 h 205"/>
              <a:gd name="T12" fmla="*/ 2147483646 w 105"/>
              <a:gd name="T13" fmla="*/ 2147483646 h 205"/>
              <a:gd name="T14" fmla="*/ 2147483646 w 105"/>
              <a:gd name="T15" fmla="*/ 2147483646 h 2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205">
                <a:moveTo>
                  <a:pt x="13" y="0"/>
                </a:moveTo>
                <a:lnTo>
                  <a:pt x="13" y="60"/>
                </a:lnTo>
                <a:lnTo>
                  <a:pt x="0" y="192"/>
                </a:lnTo>
                <a:lnTo>
                  <a:pt x="13" y="96"/>
                </a:lnTo>
                <a:lnTo>
                  <a:pt x="104" y="108"/>
                </a:lnTo>
                <a:lnTo>
                  <a:pt x="97" y="60"/>
                </a:lnTo>
                <a:lnTo>
                  <a:pt x="104" y="12"/>
                </a:lnTo>
                <a:lnTo>
                  <a:pt x="104" y="204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72" name="Freeform 108">
            <a:extLst>
              <a:ext uri="{FF2B5EF4-FFF2-40B4-BE49-F238E27FC236}">
                <a16:creationId xmlns:a16="http://schemas.microsoft.com/office/drawing/2014/main" id="{97749E26-E14F-4893-9D86-87AAB4280CBA}"/>
              </a:ext>
            </a:extLst>
          </p:cNvPr>
          <p:cNvSpPr>
            <a:spLocks/>
          </p:cNvSpPr>
          <p:nvPr/>
        </p:nvSpPr>
        <p:spPr bwMode="auto">
          <a:xfrm>
            <a:off x="2341563" y="4171950"/>
            <a:ext cx="114300" cy="279400"/>
          </a:xfrm>
          <a:custGeom>
            <a:avLst/>
            <a:gdLst>
              <a:gd name="T0" fmla="*/ 2147483646 w 72"/>
              <a:gd name="T1" fmla="*/ 2147483646 h 176"/>
              <a:gd name="T2" fmla="*/ 2147483646 w 72"/>
              <a:gd name="T3" fmla="*/ 0 h 176"/>
              <a:gd name="T4" fmla="*/ 0 w 72"/>
              <a:gd name="T5" fmla="*/ 2147483646 h 176"/>
              <a:gd name="T6" fmla="*/ 2147483646 w 72"/>
              <a:gd name="T7" fmla="*/ 2147483646 h 176"/>
              <a:gd name="T8" fmla="*/ 2147483646 w 72"/>
              <a:gd name="T9" fmla="*/ 2147483646 h 176"/>
              <a:gd name="T10" fmla="*/ 2147483646 w 72"/>
              <a:gd name="T11" fmla="*/ 2147483646 h 176"/>
              <a:gd name="T12" fmla="*/ 2147483646 w 72"/>
              <a:gd name="T13" fmla="*/ 2147483646 h 176"/>
              <a:gd name="T14" fmla="*/ 2147483646 w 72"/>
              <a:gd name="T15" fmla="*/ 2147483646 h 176"/>
              <a:gd name="T16" fmla="*/ 2147483646 w 72"/>
              <a:gd name="T17" fmla="*/ 2147483646 h 176"/>
              <a:gd name="T18" fmla="*/ 2147483646 w 72"/>
              <a:gd name="T19" fmla="*/ 2147483646 h 1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" h="176">
                <a:moveTo>
                  <a:pt x="71" y="18"/>
                </a:moveTo>
                <a:lnTo>
                  <a:pt x="13" y="0"/>
                </a:lnTo>
                <a:lnTo>
                  <a:pt x="0" y="168"/>
                </a:lnTo>
                <a:lnTo>
                  <a:pt x="67" y="175"/>
                </a:lnTo>
                <a:lnTo>
                  <a:pt x="6" y="161"/>
                </a:lnTo>
                <a:lnTo>
                  <a:pt x="13" y="81"/>
                </a:lnTo>
                <a:lnTo>
                  <a:pt x="58" y="90"/>
                </a:lnTo>
                <a:lnTo>
                  <a:pt x="13" y="77"/>
                </a:lnTo>
                <a:lnTo>
                  <a:pt x="16" y="2"/>
                </a:lnTo>
                <a:lnTo>
                  <a:pt x="71" y="18"/>
                </a:lnTo>
              </a:path>
            </a:pathLst>
          </a:custGeom>
          <a:solidFill>
            <a:srgbClr val="767900"/>
          </a:solidFill>
          <a:ln w="127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73" name="Freeform 109">
            <a:extLst>
              <a:ext uri="{FF2B5EF4-FFF2-40B4-BE49-F238E27FC236}">
                <a16:creationId xmlns:a16="http://schemas.microsoft.com/office/drawing/2014/main" id="{9D6F931D-6E78-4E09-B110-6968DFA0F278}"/>
              </a:ext>
            </a:extLst>
          </p:cNvPr>
          <p:cNvSpPr>
            <a:spLocks/>
          </p:cNvSpPr>
          <p:nvPr/>
        </p:nvSpPr>
        <p:spPr bwMode="auto">
          <a:xfrm>
            <a:off x="1319214" y="5842001"/>
            <a:ext cx="252413" cy="385763"/>
          </a:xfrm>
          <a:custGeom>
            <a:avLst/>
            <a:gdLst>
              <a:gd name="T0" fmla="*/ 0 w 159"/>
              <a:gd name="T1" fmla="*/ 2147483646 h 243"/>
              <a:gd name="T2" fmla="*/ 0 w 159"/>
              <a:gd name="T3" fmla="*/ 2147483646 h 243"/>
              <a:gd name="T4" fmla="*/ 2147483646 w 159"/>
              <a:gd name="T5" fmla="*/ 0 h 243"/>
              <a:gd name="T6" fmla="*/ 2147483646 w 159"/>
              <a:gd name="T7" fmla="*/ 0 h 243"/>
              <a:gd name="T8" fmla="*/ 2147483646 w 159"/>
              <a:gd name="T9" fmla="*/ 2147483646 h 243"/>
              <a:gd name="T10" fmla="*/ 2147483646 w 159"/>
              <a:gd name="T11" fmla="*/ 2147483646 h 243"/>
              <a:gd name="T12" fmla="*/ 2147483646 w 159"/>
              <a:gd name="T13" fmla="*/ 2147483646 h 243"/>
              <a:gd name="T14" fmla="*/ 2147483646 w 159"/>
              <a:gd name="T15" fmla="*/ 2147483646 h 243"/>
              <a:gd name="T16" fmla="*/ 2147483646 w 159"/>
              <a:gd name="T17" fmla="*/ 2147483646 h 243"/>
              <a:gd name="T18" fmla="*/ 2147483646 w 159"/>
              <a:gd name="T19" fmla="*/ 2147483646 h 243"/>
              <a:gd name="T20" fmla="*/ 2147483646 w 159"/>
              <a:gd name="T21" fmla="*/ 2147483646 h 243"/>
              <a:gd name="T22" fmla="*/ 0 w 159"/>
              <a:gd name="T23" fmla="*/ 2147483646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9" h="243">
                <a:moveTo>
                  <a:pt x="0" y="242"/>
                </a:moveTo>
                <a:lnTo>
                  <a:pt x="0" y="32"/>
                </a:lnTo>
                <a:lnTo>
                  <a:pt x="88" y="0"/>
                </a:lnTo>
                <a:lnTo>
                  <a:pt x="140" y="0"/>
                </a:lnTo>
                <a:lnTo>
                  <a:pt x="158" y="48"/>
                </a:lnTo>
                <a:lnTo>
                  <a:pt x="106" y="105"/>
                </a:lnTo>
                <a:lnTo>
                  <a:pt x="17" y="129"/>
                </a:lnTo>
                <a:lnTo>
                  <a:pt x="114" y="129"/>
                </a:lnTo>
                <a:lnTo>
                  <a:pt x="140" y="161"/>
                </a:lnTo>
                <a:lnTo>
                  <a:pt x="140" y="210"/>
                </a:lnTo>
                <a:lnTo>
                  <a:pt x="70" y="242"/>
                </a:lnTo>
                <a:lnTo>
                  <a:pt x="0" y="242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74" name="Freeform 110">
            <a:extLst>
              <a:ext uri="{FF2B5EF4-FFF2-40B4-BE49-F238E27FC236}">
                <a16:creationId xmlns:a16="http://schemas.microsoft.com/office/drawing/2014/main" id="{466147AA-2A65-4042-AB04-A7268FD80705}"/>
              </a:ext>
            </a:extLst>
          </p:cNvPr>
          <p:cNvSpPr>
            <a:spLocks/>
          </p:cNvSpPr>
          <p:nvPr/>
        </p:nvSpPr>
        <p:spPr bwMode="auto">
          <a:xfrm>
            <a:off x="1701801" y="5743576"/>
            <a:ext cx="228600" cy="354013"/>
          </a:xfrm>
          <a:custGeom>
            <a:avLst/>
            <a:gdLst>
              <a:gd name="T0" fmla="*/ 0 w 144"/>
              <a:gd name="T1" fmla="*/ 2147483646 h 223"/>
              <a:gd name="T2" fmla="*/ 0 w 144"/>
              <a:gd name="T3" fmla="*/ 2147483646 h 223"/>
              <a:gd name="T4" fmla="*/ 2147483646 w 144"/>
              <a:gd name="T5" fmla="*/ 2147483646 h 223"/>
              <a:gd name="T6" fmla="*/ 2147483646 w 144"/>
              <a:gd name="T7" fmla="*/ 2147483646 h 223"/>
              <a:gd name="T8" fmla="*/ 2147483646 w 144"/>
              <a:gd name="T9" fmla="*/ 2147483646 h 223"/>
              <a:gd name="T10" fmla="*/ 2147483646 w 144"/>
              <a:gd name="T11" fmla="*/ 2147483646 h 223"/>
              <a:gd name="T12" fmla="*/ 2147483646 w 144"/>
              <a:gd name="T13" fmla="*/ 2147483646 h 223"/>
              <a:gd name="T14" fmla="*/ 2147483646 w 144"/>
              <a:gd name="T15" fmla="*/ 2147483646 h 223"/>
              <a:gd name="T16" fmla="*/ 2147483646 w 144"/>
              <a:gd name="T17" fmla="*/ 2147483646 h 223"/>
              <a:gd name="T18" fmla="*/ 2147483646 w 144"/>
              <a:gd name="T19" fmla="*/ 0 h 2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223">
                <a:moveTo>
                  <a:pt x="0" y="54"/>
                </a:moveTo>
                <a:lnTo>
                  <a:pt x="0" y="198"/>
                </a:lnTo>
                <a:lnTo>
                  <a:pt x="10" y="222"/>
                </a:lnTo>
                <a:lnTo>
                  <a:pt x="39" y="222"/>
                </a:lnTo>
                <a:lnTo>
                  <a:pt x="78" y="222"/>
                </a:lnTo>
                <a:lnTo>
                  <a:pt x="127" y="207"/>
                </a:lnTo>
                <a:lnTo>
                  <a:pt x="143" y="186"/>
                </a:lnTo>
                <a:lnTo>
                  <a:pt x="143" y="150"/>
                </a:lnTo>
                <a:lnTo>
                  <a:pt x="143" y="102"/>
                </a:lnTo>
                <a:lnTo>
                  <a:pt x="143" y="0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75" name="Freeform 111">
            <a:extLst>
              <a:ext uri="{FF2B5EF4-FFF2-40B4-BE49-F238E27FC236}">
                <a16:creationId xmlns:a16="http://schemas.microsoft.com/office/drawing/2014/main" id="{6BC785C4-238A-400F-8FD8-4BEE1679E1AE}"/>
              </a:ext>
            </a:extLst>
          </p:cNvPr>
          <p:cNvSpPr>
            <a:spLocks/>
          </p:cNvSpPr>
          <p:nvPr/>
        </p:nvSpPr>
        <p:spPr bwMode="auto">
          <a:xfrm>
            <a:off x="2078038" y="5653089"/>
            <a:ext cx="177800" cy="344487"/>
          </a:xfrm>
          <a:custGeom>
            <a:avLst/>
            <a:gdLst>
              <a:gd name="T0" fmla="*/ 2147483646 w 112"/>
              <a:gd name="T1" fmla="*/ 2147483646 h 217"/>
              <a:gd name="T2" fmla="*/ 2147483646 w 112"/>
              <a:gd name="T3" fmla="*/ 0 h 217"/>
              <a:gd name="T4" fmla="*/ 0 w 112"/>
              <a:gd name="T5" fmla="*/ 2147483646 h 217"/>
              <a:gd name="T6" fmla="*/ 2147483646 w 112"/>
              <a:gd name="T7" fmla="*/ 2147483646 h 217"/>
              <a:gd name="T8" fmla="*/ 2147483646 w 112"/>
              <a:gd name="T9" fmla="*/ 2147483646 h 217"/>
              <a:gd name="T10" fmla="*/ 2147483646 w 112"/>
              <a:gd name="T11" fmla="*/ 2147483646 h 217"/>
              <a:gd name="T12" fmla="*/ 2147483646 w 112"/>
              <a:gd name="T13" fmla="*/ 2147483646 h 217"/>
              <a:gd name="T14" fmla="*/ 2147483646 w 112"/>
              <a:gd name="T15" fmla="*/ 2147483646 h 217"/>
              <a:gd name="T16" fmla="*/ 2147483646 w 112"/>
              <a:gd name="T17" fmla="*/ 2147483646 h 217"/>
              <a:gd name="T18" fmla="*/ 2147483646 w 112"/>
              <a:gd name="T19" fmla="*/ 2147483646 h 217"/>
              <a:gd name="T20" fmla="*/ 2147483646 w 112"/>
              <a:gd name="T21" fmla="*/ 2147483646 h 2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" h="217">
                <a:moveTo>
                  <a:pt x="7" y="198"/>
                </a:moveTo>
                <a:lnTo>
                  <a:pt x="7" y="0"/>
                </a:lnTo>
                <a:lnTo>
                  <a:pt x="0" y="57"/>
                </a:lnTo>
                <a:lnTo>
                  <a:pt x="7" y="96"/>
                </a:lnTo>
                <a:lnTo>
                  <a:pt x="13" y="132"/>
                </a:lnTo>
                <a:lnTo>
                  <a:pt x="7" y="180"/>
                </a:lnTo>
                <a:lnTo>
                  <a:pt x="7" y="216"/>
                </a:lnTo>
                <a:lnTo>
                  <a:pt x="59" y="192"/>
                </a:lnTo>
                <a:lnTo>
                  <a:pt x="111" y="168"/>
                </a:lnTo>
                <a:lnTo>
                  <a:pt x="7" y="207"/>
                </a:lnTo>
                <a:lnTo>
                  <a:pt x="72" y="174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76" name="Group 238">
            <a:extLst>
              <a:ext uri="{FF2B5EF4-FFF2-40B4-BE49-F238E27FC236}">
                <a16:creationId xmlns:a16="http://schemas.microsoft.com/office/drawing/2014/main" id="{EAE2554D-11DE-44CE-8232-F092AA16E653}"/>
              </a:ext>
            </a:extLst>
          </p:cNvPr>
          <p:cNvGrpSpPr>
            <a:grpSpLocks/>
          </p:cNvGrpSpPr>
          <p:nvPr/>
        </p:nvGrpSpPr>
        <p:grpSpPr bwMode="auto">
          <a:xfrm>
            <a:off x="9685338" y="2781301"/>
            <a:ext cx="1308100" cy="3890963"/>
            <a:chOff x="5380" y="1752"/>
            <a:chExt cx="824" cy="2451"/>
          </a:xfrm>
        </p:grpSpPr>
        <p:grpSp>
          <p:nvGrpSpPr>
            <p:cNvPr id="98818" name="Group 137">
              <a:extLst>
                <a:ext uri="{FF2B5EF4-FFF2-40B4-BE49-F238E27FC236}">
                  <a16:creationId xmlns:a16="http://schemas.microsoft.com/office/drawing/2014/main" id="{58C70F7C-46F1-4BD0-AA4E-65EE33212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6" y="2737"/>
              <a:ext cx="487" cy="1466"/>
              <a:chOff x="5576" y="2737"/>
              <a:chExt cx="487" cy="1466"/>
            </a:xfrm>
          </p:grpSpPr>
          <p:grpSp>
            <p:nvGrpSpPr>
              <p:cNvPr id="98919" name="Group 126">
                <a:extLst>
                  <a:ext uri="{FF2B5EF4-FFF2-40B4-BE49-F238E27FC236}">
                    <a16:creationId xmlns:a16="http://schemas.microsoft.com/office/drawing/2014/main" id="{DAB26CC2-7DB3-4D05-A3A8-EDFAAFCC0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17" y="3910"/>
                <a:ext cx="436" cy="293"/>
                <a:chOff x="5617" y="3910"/>
                <a:chExt cx="436" cy="293"/>
              </a:xfrm>
            </p:grpSpPr>
            <p:grpSp>
              <p:nvGrpSpPr>
                <p:cNvPr id="98930" name="Group 119">
                  <a:extLst>
                    <a:ext uri="{FF2B5EF4-FFF2-40B4-BE49-F238E27FC236}">
                      <a16:creationId xmlns:a16="http://schemas.microsoft.com/office/drawing/2014/main" id="{66DDA077-8CD2-4E41-87D7-8A0BEB1A74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21" y="3910"/>
                  <a:ext cx="232" cy="167"/>
                  <a:chOff x="5821" y="3910"/>
                  <a:chExt cx="232" cy="167"/>
                </a:xfrm>
              </p:grpSpPr>
              <p:grpSp>
                <p:nvGrpSpPr>
                  <p:cNvPr id="98937" name="Group 115">
                    <a:extLst>
                      <a:ext uri="{FF2B5EF4-FFF2-40B4-BE49-F238E27FC236}">
                        <a16:creationId xmlns:a16="http://schemas.microsoft.com/office/drawing/2014/main" id="{EAEC175A-1C87-443F-9223-DDD6A7E764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832" y="3910"/>
                    <a:ext cx="178" cy="123"/>
                    <a:chOff x="5832" y="3910"/>
                    <a:chExt cx="178" cy="123"/>
                  </a:xfrm>
                </p:grpSpPr>
                <p:sp>
                  <p:nvSpPr>
                    <p:cNvPr id="98941" name="Freeform 112">
                      <a:extLst>
                        <a:ext uri="{FF2B5EF4-FFF2-40B4-BE49-F238E27FC236}">
                          <a16:creationId xmlns:a16="http://schemas.microsoft.com/office/drawing/2014/main" id="{8C20838A-7C06-41D1-ABAE-9D50B64EEF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32" y="3910"/>
                      <a:ext cx="178" cy="123"/>
                    </a:xfrm>
                    <a:custGeom>
                      <a:avLst/>
                      <a:gdLst>
                        <a:gd name="T0" fmla="*/ 113 w 178"/>
                        <a:gd name="T1" fmla="*/ 12 h 123"/>
                        <a:gd name="T2" fmla="*/ 114 w 178"/>
                        <a:gd name="T3" fmla="*/ 31 h 123"/>
                        <a:gd name="T4" fmla="*/ 128 w 178"/>
                        <a:gd name="T5" fmla="*/ 45 h 123"/>
                        <a:gd name="T6" fmla="*/ 142 w 178"/>
                        <a:gd name="T7" fmla="*/ 60 h 123"/>
                        <a:gd name="T8" fmla="*/ 167 w 178"/>
                        <a:gd name="T9" fmla="*/ 82 h 123"/>
                        <a:gd name="T10" fmla="*/ 177 w 178"/>
                        <a:gd name="T11" fmla="*/ 93 h 123"/>
                        <a:gd name="T12" fmla="*/ 175 w 178"/>
                        <a:gd name="T13" fmla="*/ 120 h 123"/>
                        <a:gd name="T14" fmla="*/ 109 w 178"/>
                        <a:gd name="T15" fmla="*/ 122 h 123"/>
                        <a:gd name="T16" fmla="*/ 29 w 178"/>
                        <a:gd name="T17" fmla="*/ 82 h 123"/>
                        <a:gd name="T18" fmla="*/ 0 w 178"/>
                        <a:gd name="T19" fmla="*/ 41 h 123"/>
                        <a:gd name="T20" fmla="*/ 21 w 178"/>
                        <a:gd name="T21" fmla="*/ 0 h 123"/>
                        <a:gd name="T22" fmla="*/ 113 w 178"/>
                        <a:gd name="T23" fmla="*/ 12 h 12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8" h="123">
                          <a:moveTo>
                            <a:pt x="113" y="12"/>
                          </a:moveTo>
                          <a:lnTo>
                            <a:pt x="114" y="31"/>
                          </a:lnTo>
                          <a:lnTo>
                            <a:pt x="128" y="45"/>
                          </a:lnTo>
                          <a:lnTo>
                            <a:pt x="142" y="60"/>
                          </a:lnTo>
                          <a:lnTo>
                            <a:pt x="167" y="82"/>
                          </a:lnTo>
                          <a:lnTo>
                            <a:pt x="177" y="93"/>
                          </a:lnTo>
                          <a:lnTo>
                            <a:pt x="175" y="120"/>
                          </a:lnTo>
                          <a:lnTo>
                            <a:pt x="109" y="122"/>
                          </a:lnTo>
                          <a:lnTo>
                            <a:pt x="29" y="82"/>
                          </a:lnTo>
                          <a:lnTo>
                            <a:pt x="0" y="41"/>
                          </a:lnTo>
                          <a:lnTo>
                            <a:pt x="21" y="0"/>
                          </a:lnTo>
                          <a:lnTo>
                            <a:pt x="113" y="12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42" name="Freeform 113">
                      <a:extLst>
                        <a:ext uri="{FF2B5EF4-FFF2-40B4-BE49-F238E27FC236}">
                          <a16:creationId xmlns:a16="http://schemas.microsoft.com/office/drawing/2014/main" id="{A2A77F53-D9BA-4BB2-BC05-019392DDD01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48" y="3926"/>
                      <a:ext cx="102" cy="94"/>
                    </a:xfrm>
                    <a:custGeom>
                      <a:avLst/>
                      <a:gdLst>
                        <a:gd name="T0" fmla="*/ 49 w 102"/>
                        <a:gd name="T1" fmla="*/ 5 h 94"/>
                        <a:gd name="T2" fmla="*/ 62 w 102"/>
                        <a:gd name="T3" fmla="*/ 14 h 94"/>
                        <a:gd name="T4" fmla="*/ 69 w 102"/>
                        <a:gd name="T5" fmla="*/ 25 h 94"/>
                        <a:gd name="T6" fmla="*/ 80 w 102"/>
                        <a:gd name="T7" fmla="*/ 43 h 94"/>
                        <a:gd name="T8" fmla="*/ 89 w 102"/>
                        <a:gd name="T9" fmla="*/ 58 h 94"/>
                        <a:gd name="T10" fmla="*/ 94 w 102"/>
                        <a:gd name="T11" fmla="*/ 72 h 94"/>
                        <a:gd name="T12" fmla="*/ 101 w 102"/>
                        <a:gd name="T13" fmla="*/ 93 h 94"/>
                        <a:gd name="T14" fmla="*/ 25 w 102"/>
                        <a:gd name="T15" fmla="*/ 70 h 94"/>
                        <a:gd name="T16" fmla="*/ 2 w 102"/>
                        <a:gd name="T17" fmla="*/ 36 h 94"/>
                        <a:gd name="T18" fmla="*/ 0 w 102"/>
                        <a:gd name="T19" fmla="*/ 0 h 94"/>
                        <a:gd name="T20" fmla="*/ 49 w 102"/>
                        <a:gd name="T21" fmla="*/ 5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02" h="94">
                          <a:moveTo>
                            <a:pt x="49" y="5"/>
                          </a:moveTo>
                          <a:lnTo>
                            <a:pt x="62" y="14"/>
                          </a:lnTo>
                          <a:lnTo>
                            <a:pt x="69" y="25"/>
                          </a:lnTo>
                          <a:lnTo>
                            <a:pt x="80" y="43"/>
                          </a:lnTo>
                          <a:lnTo>
                            <a:pt x="89" y="58"/>
                          </a:lnTo>
                          <a:lnTo>
                            <a:pt x="94" y="72"/>
                          </a:lnTo>
                          <a:lnTo>
                            <a:pt x="101" y="93"/>
                          </a:lnTo>
                          <a:lnTo>
                            <a:pt x="25" y="70"/>
                          </a:lnTo>
                          <a:lnTo>
                            <a:pt x="2" y="36"/>
                          </a:lnTo>
                          <a:lnTo>
                            <a:pt x="0" y="0"/>
                          </a:lnTo>
                          <a:lnTo>
                            <a:pt x="49" y="5"/>
                          </a:lnTo>
                        </a:path>
                      </a:pathLst>
                    </a:custGeom>
                    <a:solidFill>
                      <a:srgbClr val="FF8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43" name="Freeform 114">
                      <a:extLst>
                        <a:ext uri="{FF2B5EF4-FFF2-40B4-BE49-F238E27FC236}">
                          <a16:creationId xmlns:a16="http://schemas.microsoft.com/office/drawing/2014/main" id="{126761AD-AE41-4104-B589-1565E7577F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971" y="3966"/>
                      <a:ext cx="35" cy="53"/>
                    </a:xfrm>
                    <a:custGeom>
                      <a:avLst/>
                      <a:gdLst>
                        <a:gd name="T0" fmla="*/ 0 w 35"/>
                        <a:gd name="T1" fmla="*/ 0 h 53"/>
                        <a:gd name="T2" fmla="*/ 8 w 35"/>
                        <a:gd name="T3" fmla="*/ 6 h 53"/>
                        <a:gd name="T4" fmla="*/ 14 w 35"/>
                        <a:gd name="T5" fmla="*/ 13 h 53"/>
                        <a:gd name="T6" fmla="*/ 20 w 35"/>
                        <a:gd name="T7" fmla="*/ 20 h 53"/>
                        <a:gd name="T8" fmla="*/ 26 w 35"/>
                        <a:gd name="T9" fmla="*/ 26 h 53"/>
                        <a:gd name="T10" fmla="*/ 31 w 35"/>
                        <a:gd name="T11" fmla="*/ 32 h 53"/>
                        <a:gd name="T12" fmla="*/ 34 w 35"/>
                        <a:gd name="T13" fmla="*/ 39 h 53"/>
                        <a:gd name="T14" fmla="*/ 34 w 35"/>
                        <a:gd name="T15" fmla="*/ 45 h 53"/>
                        <a:gd name="T16" fmla="*/ 32 w 35"/>
                        <a:gd name="T17" fmla="*/ 49 h 53"/>
                        <a:gd name="T18" fmla="*/ 30 w 35"/>
                        <a:gd name="T19" fmla="*/ 52 h 53"/>
                        <a:gd name="T20" fmla="*/ 20 w 35"/>
                        <a:gd name="T21" fmla="*/ 51 h 53"/>
                        <a:gd name="T22" fmla="*/ 26 w 35"/>
                        <a:gd name="T23" fmla="*/ 49 h 53"/>
                        <a:gd name="T24" fmla="*/ 31 w 35"/>
                        <a:gd name="T25" fmla="*/ 48 h 53"/>
                        <a:gd name="T26" fmla="*/ 31 w 35"/>
                        <a:gd name="T27" fmla="*/ 45 h 53"/>
                        <a:gd name="T28" fmla="*/ 32 w 35"/>
                        <a:gd name="T29" fmla="*/ 42 h 53"/>
                        <a:gd name="T30" fmla="*/ 31 w 35"/>
                        <a:gd name="T31" fmla="*/ 36 h 53"/>
                        <a:gd name="T32" fmla="*/ 26 w 35"/>
                        <a:gd name="T33" fmla="*/ 30 h 53"/>
                        <a:gd name="T34" fmla="*/ 20 w 35"/>
                        <a:gd name="T35" fmla="*/ 22 h 53"/>
                        <a:gd name="T36" fmla="*/ 9 w 35"/>
                        <a:gd name="T37" fmla="*/ 11 h 53"/>
                        <a:gd name="T38" fmla="*/ 0 w 35"/>
                        <a:gd name="T39" fmla="*/ 0 h 53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35" h="53">
                          <a:moveTo>
                            <a:pt x="0" y="0"/>
                          </a:moveTo>
                          <a:lnTo>
                            <a:pt x="8" y="6"/>
                          </a:lnTo>
                          <a:lnTo>
                            <a:pt x="14" y="13"/>
                          </a:lnTo>
                          <a:lnTo>
                            <a:pt x="20" y="20"/>
                          </a:lnTo>
                          <a:lnTo>
                            <a:pt x="26" y="26"/>
                          </a:lnTo>
                          <a:lnTo>
                            <a:pt x="31" y="32"/>
                          </a:lnTo>
                          <a:lnTo>
                            <a:pt x="34" y="39"/>
                          </a:lnTo>
                          <a:lnTo>
                            <a:pt x="34" y="45"/>
                          </a:lnTo>
                          <a:lnTo>
                            <a:pt x="32" y="49"/>
                          </a:lnTo>
                          <a:lnTo>
                            <a:pt x="30" y="52"/>
                          </a:lnTo>
                          <a:lnTo>
                            <a:pt x="20" y="51"/>
                          </a:lnTo>
                          <a:lnTo>
                            <a:pt x="26" y="49"/>
                          </a:lnTo>
                          <a:lnTo>
                            <a:pt x="31" y="48"/>
                          </a:lnTo>
                          <a:lnTo>
                            <a:pt x="31" y="45"/>
                          </a:lnTo>
                          <a:lnTo>
                            <a:pt x="32" y="42"/>
                          </a:lnTo>
                          <a:lnTo>
                            <a:pt x="31" y="36"/>
                          </a:lnTo>
                          <a:lnTo>
                            <a:pt x="26" y="30"/>
                          </a:lnTo>
                          <a:lnTo>
                            <a:pt x="20" y="22"/>
                          </a:lnTo>
                          <a:lnTo>
                            <a:pt x="9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4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8938" name="Group 118">
                    <a:extLst>
                      <a:ext uri="{FF2B5EF4-FFF2-40B4-BE49-F238E27FC236}">
                        <a16:creationId xmlns:a16="http://schemas.microsoft.com/office/drawing/2014/main" id="{213700B8-653E-4E05-AA46-B7A1F044DF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821" y="3921"/>
                    <a:ext cx="232" cy="156"/>
                    <a:chOff x="5821" y="3921"/>
                    <a:chExt cx="232" cy="156"/>
                  </a:xfrm>
                </p:grpSpPr>
                <p:sp>
                  <p:nvSpPr>
                    <p:cNvPr id="98939" name="Freeform 116">
                      <a:extLst>
                        <a:ext uri="{FF2B5EF4-FFF2-40B4-BE49-F238E27FC236}">
                          <a16:creationId xmlns:a16="http://schemas.microsoft.com/office/drawing/2014/main" id="{E95DE4D0-DEB0-4153-B746-51AE6DB7FF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21" y="3921"/>
                      <a:ext cx="232" cy="156"/>
                    </a:xfrm>
                    <a:custGeom>
                      <a:avLst/>
                      <a:gdLst>
                        <a:gd name="T0" fmla="*/ 146 w 232"/>
                        <a:gd name="T1" fmla="*/ 44 h 156"/>
                        <a:gd name="T2" fmla="*/ 169 w 232"/>
                        <a:gd name="T3" fmla="*/ 66 h 156"/>
                        <a:gd name="T4" fmla="*/ 179 w 232"/>
                        <a:gd name="T5" fmla="*/ 75 h 156"/>
                        <a:gd name="T6" fmla="*/ 182 w 232"/>
                        <a:gd name="T7" fmla="*/ 81 h 156"/>
                        <a:gd name="T8" fmla="*/ 184 w 232"/>
                        <a:gd name="T9" fmla="*/ 88 h 156"/>
                        <a:gd name="T10" fmla="*/ 183 w 232"/>
                        <a:gd name="T11" fmla="*/ 94 h 156"/>
                        <a:gd name="T12" fmla="*/ 181 w 232"/>
                        <a:gd name="T13" fmla="*/ 97 h 156"/>
                        <a:gd name="T14" fmla="*/ 173 w 232"/>
                        <a:gd name="T15" fmla="*/ 98 h 156"/>
                        <a:gd name="T16" fmla="*/ 157 w 232"/>
                        <a:gd name="T17" fmla="*/ 96 h 156"/>
                        <a:gd name="T18" fmla="*/ 138 w 232"/>
                        <a:gd name="T19" fmla="*/ 93 h 156"/>
                        <a:gd name="T20" fmla="*/ 115 w 232"/>
                        <a:gd name="T21" fmla="*/ 88 h 156"/>
                        <a:gd name="T22" fmla="*/ 85 w 232"/>
                        <a:gd name="T23" fmla="*/ 78 h 156"/>
                        <a:gd name="T24" fmla="*/ 60 w 232"/>
                        <a:gd name="T25" fmla="*/ 65 h 156"/>
                        <a:gd name="T26" fmla="*/ 47 w 232"/>
                        <a:gd name="T27" fmla="*/ 55 h 156"/>
                        <a:gd name="T28" fmla="*/ 39 w 232"/>
                        <a:gd name="T29" fmla="*/ 44 h 156"/>
                        <a:gd name="T30" fmla="*/ 35 w 232"/>
                        <a:gd name="T31" fmla="*/ 27 h 156"/>
                        <a:gd name="T32" fmla="*/ 28 w 232"/>
                        <a:gd name="T33" fmla="*/ 14 h 156"/>
                        <a:gd name="T34" fmla="*/ 21 w 232"/>
                        <a:gd name="T35" fmla="*/ 0 h 156"/>
                        <a:gd name="T36" fmla="*/ 11 w 232"/>
                        <a:gd name="T37" fmla="*/ 14 h 156"/>
                        <a:gd name="T38" fmla="*/ 3 w 232"/>
                        <a:gd name="T39" fmla="*/ 33 h 156"/>
                        <a:gd name="T40" fmla="*/ 0 w 232"/>
                        <a:gd name="T41" fmla="*/ 45 h 156"/>
                        <a:gd name="T42" fmla="*/ 1 w 232"/>
                        <a:gd name="T43" fmla="*/ 63 h 156"/>
                        <a:gd name="T44" fmla="*/ 8 w 232"/>
                        <a:gd name="T45" fmla="*/ 81 h 156"/>
                        <a:gd name="T46" fmla="*/ 18 w 232"/>
                        <a:gd name="T47" fmla="*/ 96 h 156"/>
                        <a:gd name="T48" fmla="*/ 23 w 232"/>
                        <a:gd name="T49" fmla="*/ 108 h 156"/>
                        <a:gd name="T50" fmla="*/ 24 w 232"/>
                        <a:gd name="T51" fmla="*/ 116 h 156"/>
                        <a:gd name="T52" fmla="*/ 34 w 232"/>
                        <a:gd name="T53" fmla="*/ 117 h 156"/>
                        <a:gd name="T54" fmla="*/ 60 w 232"/>
                        <a:gd name="T55" fmla="*/ 113 h 156"/>
                        <a:gd name="T56" fmla="*/ 73 w 232"/>
                        <a:gd name="T57" fmla="*/ 125 h 156"/>
                        <a:gd name="T58" fmla="*/ 90 w 232"/>
                        <a:gd name="T59" fmla="*/ 145 h 156"/>
                        <a:gd name="T60" fmla="*/ 95 w 232"/>
                        <a:gd name="T61" fmla="*/ 151 h 156"/>
                        <a:gd name="T62" fmla="*/ 103 w 232"/>
                        <a:gd name="T63" fmla="*/ 154 h 156"/>
                        <a:gd name="T64" fmla="*/ 115 w 232"/>
                        <a:gd name="T65" fmla="*/ 155 h 156"/>
                        <a:gd name="T66" fmla="*/ 185 w 232"/>
                        <a:gd name="T67" fmla="*/ 151 h 156"/>
                        <a:gd name="T68" fmla="*/ 214 w 232"/>
                        <a:gd name="T69" fmla="*/ 148 h 156"/>
                        <a:gd name="T70" fmla="*/ 225 w 232"/>
                        <a:gd name="T71" fmla="*/ 146 h 156"/>
                        <a:gd name="T72" fmla="*/ 230 w 232"/>
                        <a:gd name="T73" fmla="*/ 143 h 156"/>
                        <a:gd name="T74" fmla="*/ 231 w 232"/>
                        <a:gd name="T75" fmla="*/ 137 h 156"/>
                        <a:gd name="T76" fmla="*/ 229 w 232"/>
                        <a:gd name="T77" fmla="*/ 128 h 156"/>
                        <a:gd name="T78" fmla="*/ 221 w 232"/>
                        <a:gd name="T79" fmla="*/ 116 h 156"/>
                        <a:gd name="T80" fmla="*/ 208 w 232"/>
                        <a:gd name="T81" fmla="*/ 99 h 156"/>
                        <a:gd name="T82" fmla="*/ 194 w 232"/>
                        <a:gd name="T83" fmla="*/ 86 h 156"/>
                        <a:gd name="T84" fmla="*/ 182 w 232"/>
                        <a:gd name="T85" fmla="*/ 73 h 156"/>
                        <a:gd name="T86" fmla="*/ 167 w 232"/>
                        <a:gd name="T87" fmla="*/ 60 h 156"/>
                        <a:gd name="T88" fmla="*/ 146 w 232"/>
                        <a:gd name="T89" fmla="*/ 44 h 15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232" h="156">
                          <a:moveTo>
                            <a:pt x="146" y="44"/>
                          </a:moveTo>
                          <a:lnTo>
                            <a:pt x="169" y="66"/>
                          </a:lnTo>
                          <a:lnTo>
                            <a:pt x="179" y="75"/>
                          </a:lnTo>
                          <a:lnTo>
                            <a:pt x="182" y="81"/>
                          </a:lnTo>
                          <a:lnTo>
                            <a:pt x="184" y="88"/>
                          </a:lnTo>
                          <a:lnTo>
                            <a:pt x="183" y="94"/>
                          </a:lnTo>
                          <a:lnTo>
                            <a:pt x="181" y="97"/>
                          </a:lnTo>
                          <a:lnTo>
                            <a:pt x="173" y="98"/>
                          </a:lnTo>
                          <a:lnTo>
                            <a:pt x="157" y="96"/>
                          </a:lnTo>
                          <a:lnTo>
                            <a:pt x="138" y="93"/>
                          </a:lnTo>
                          <a:lnTo>
                            <a:pt x="115" y="88"/>
                          </a:lnTo>
                          <a:lnTo>
                            <a:pt x="85" y="78"/>
                          </a:lnTo>
                          <a:lnTo>
                            <a:pt x="60" y="65"/>
                          </a:lnTo>
                          <a:lnTo>
                            <a:pt x="47" y="55"/>
                          </a:lnTo>
                          <a:lnTo>
                            <a:pt x="39" y="44"/>
                          </a:lnTo>
                          <a:lnTo>
                            <a:pt x="35" y="27"/>
                          </a:lnTo>
                          <a:lnTo>
                            <a:pt x="28" y="14"/>
                          </a:lnTo>
                          <a:lnTo>
                            <a:pt x="21" y="0"/>
                          </a:lnTo>
                          <a:lnTo>
                            <a:pt x="11" y="14"/>
                          </a:lnTo>
                          <a:lnTo>
                            <a:pt x="3" y="33"/>
                          </a:lnTo>
                          <a:lnTo>
                            <a:pt x="0" y="45"/>
                          </a:lnTo>
                          <a:lnTo>
                            <a:pt x="1" y="63"/>
                          </a:lnTo>
                          <a:lnTo>
                            <a:pt x="8" y="81"/>
                          </a:lnTo>
                          <a:lnTo>
                            <a:pt x="18" y="96"/>
                          </a:lnTo>
                          <a:lnTo>
                            <a:pt x="23" y="108"/>
                          </a:lnTo>
                          <a:lnTo>
                            <a:pt x="24" y="116"/>
                          </a:lnTo>
                          <a:lnTo>
                            <a:pt x="34" y="117"/>
                          </a:lnTo>
                          <a:lnTo>
                            <a:pt x="60" y="113"/>
                          </a:lnTo>
                          <a:lnTo>
                            <a:pt x="73" y="125"/>
                          </a:lnTo>
                          <a:lnTo>
                            <a:pt x="90" y="145"/>
                          </a:lnTo>
                          <a:lnTo>
                            <a:pt x="95" y="151"/>
                          </a:lnTo>
                          <a:lnTo>
                            <a:pt x="103" y="154"/>
                          </a:lnTo>
                          <a:lnTo>
                            <a:pt x="115" y="155"/>
                          </a:lnTo>
                          <a:lnTo>
                            <a:pt x="185" y="151"/>
                          </a:lnTo>
                          <a:lnTo>
                            <a:pt x="214" y="148"/>
                          </a:lnTo>
                          <a:lnTo>
                            <a:pt x="225" y="146"/>
                          </a:lnTo>
                          <a:lnTo>
                            <a:pt x="230" y="143"/>
                          </a:lnTo>
                          <a:lnTo>
                            <a:pt x="231" y="137"/>
                          </a:lnTo>
                          <a:lnTo>
                            <a:pt x="229" y="128"/>
                          </a:lnTo>
                          <a:lnTo>
                            <a:pt x="221" y="116"/>
                          </a:lnTo>
                          <a:lnTo>
                            <a:pt x="208" y="99"/>
                          </a:lnTo>
                          <a:lnTo>
                            <a:pt x="194" y="86"/>
                          </a:lnTo>
                          <a:lnTo>
                            <a:pt x="182" y="73"/>
                          </a:lnTo>
                          <a:lnTo>
                            <a:pt x="167" y="60"/>
                          </a:lnTo>
                          <a:lnTo>
                            <a:pt x="146" y="44"/>
                          </a:lnTo>
                        </a:path>
                      </a:pathLst>
                    </a:custGeom>
                    <a:solidFill>
                      <a:srgbClr val="806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40" name="Freeform 117">
                      <a:extLst>
                        <a:ext uri="{FF2B5EF4-FFF2-40B4-BE49-F238E27FC236}">
                          <a16:creationId xmlns:a16="http://schemas.microsoft.com/office/drawing/2014/main" id="{63B58555-CEF5-45B2-8CB9-D2CB79FE7D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59" y="4019"/>
                      <a:ext cx="22" cy="18"/>
                    </a:xfrm>
                    <a:custGeom>
                      <a:avLst/>
                      <a:gdLst>
                        <a:gd name="T0" fmla="*/ 21 w 22"/>
                        <a:gd name="T1" fmla="*/ 17 h 18"/>
                        <a:gd name="T2" fmla="*/ 15 w 22"/>
                        <a:gd name="T3" fmla="*/ 10 h 18"/>
                        <a:gd name="T4" fmla="*/ 12 w 22"/>
                        <a:gd name="T5" fmla="*/ 6 h 18"/>
                        <a:gd name="T6" fmla="*/ 8 w 22"/>
                        <a:gd name="T7" fmla="*/ 3 h 18"/>
                        <a:gd name="T8" fmla="*/ 0 w 22"/>
                        <a:gd name="T9" fmla="*/ 0 h 18"/>
                        <a:gd name="T10" fmla="*/ 3 w 22"/>
                        <a:gd name="T11" fmla="*/ 4 h 18"/>
                        <a:gd name="T12" fmla="*/ 8 w 22"/>
                        <a:gd name="T13" fmla="*/ 5 h 18"/>
                        <a:gd name="T14" fmla="*/ 12 w 22"/>
                        <a:gd name="T15" fmla="*/ 9 h 18"/>
                        <a:gd name="T16" fmla="*/ 21 w 22"/>
                        <a:gd name="T17" fmla="*/ 17 h 1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2" h="18">
                          <a:moveTo>
                            <a:pt x="21" y="17"/>
                          </a:moveTo>
                          <a:lnTo>
                            <a:pt x="15" y="10"/>
                          </a:lnTo>
                          <a:lnTo>
                            <a:pt x="12" y="6"/>
                          </a:lnTo>
                          <a:lnTo>
                            <a:pt x="8" y="3"/>
                          </a:lnTo>
                          <a:lnTo>
                            <a:pt x="0" y="0"/>
                          </a:lnTo>
                          <a:lnTo>
                            <a:pt x="3" y="4"/>
                          </a:lnTo>
                          <a:lnTo>
                            <a:pt x="8" y="5"/>
                          </a:lnTo>
                          <a:lnTo>
                            <a:pt x="12" y="9"/>
                          </a:lnTo>
                          <a:lnTo>
                            <a:pt x="21" y="17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8931" name="Group 125">
                  <a:extLst>
                    <a:ext uri="{FF2B5EF4-FFF2-40B4-BE49-F238E27FC236}">
                      <a16:creationId xmlns:a16="http://schemas.microsoft.com/office/drawing/2014/main" id="{C52D8551-9402-421B-B0DD-73882D7169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17" y="3985"/>
                  <a:ext cx="151" cy="218"/>
                  <a:chOff x="5617" y="3985"/>
                  <a:chExt cx="151" cy="218"/>
                </a:xfrm>
              </p:grpSpPr>
              <p:grpSp>
                <p:nvGrpSpPr>
                  <p:cNvPr id="98932" name="Group 123">
                    <a:extLst>
                      <a:ext uri="{FF2B5EF4-FFF2-40B4-BE49-F238E27FC236}">
                        <a16:creationId xmlns:a16="http://schemas.microsoft.com/office/drawing/2014/main" id="{E67E510B-67FC-4447-BB9C-3B5F46F2AD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35" y="3985"/>
                    <a:ext cx="133" cy="142"/>
                    <a:chOff x="5635" y="3985"/>
                    <a:chExt cx="133" cy="142"/>
                  </a:xfrm>
                </p:grpSpPr>
                <p:sp>
                  <p:nvSpPr>
                    <p:cNvPr id="98934" name="Freeform 120">
                      <a:extLst>
                        <a:ext uri="{FF2B5EF4-FFF2-40B4-BE49-F238E27FC236}">
                          <a16:creationId xmlns:a16="http://schemas.microsoft.com/office/drawing/2014/main" id="{AE913538-A7F1-4080-BC6F-D0C32F676E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35" y="3985"/>
                      <a:ext cx="132" cy="133"/>
                    </a:xfrm>
                    <a:custGeom>
                      <a:avLst/>
                      <a:gdLst>
                        <a:gd name="T0" fmla="*/ 131 w 132"/>
                        <a:gd name="T1" fmla="*/ 14 h 133"/>
                        <a:gd name="T2" fmla="*/ 124 w 132"/>
                        <a:gd name="T3" fmla="*/ 40 h 133"/>
                        <a:gd name="T4" fmla="*/ 122 w 132"/>
                        <a:gd name="T5" fmla="*/ 48 h 133"/>
                        <a:gd name="T6" fmla="*/ 124 w 132"/>
                        <a:gd name="T7" fmla="*/ 57 h 133"/>
                        <a:gd name="T8" fmla="*/ 122 w 132"/>
                        <a:gd name="T9" fmla="*/ 69 h 133"/>
                        <a:gd name="T10" fmla="*/ 120 w 132"/>
                        <a:gd name="T11" fmla="*/ 77 h 133"/>
                        <a:gd name="T12" fmla="*/ 118 w 132"/>
                        <a:gd name="T13" fmla="*/ 91 h 133"/>
                        <a:gd name="T14" fmla="*/ 120 w 132"/>
                        <a:gd name="T15" fmla="*/ 103 h 133"/>
                        <a:gd name="T16" fmla="*/ 114 w 132"/>
                        <a:gd name="T17" fmla="*/ 126 h 133"/>
                        <a:gd name="T18" fmla="*/ 11 w 132"/>
                        <a:gd name="T19" fmla="*/ 132 h 133"/>
                        <a:gd name="T20" fmla="*/ 0 w 132"/>
                        <a:gd name="T21" fmla="*/ 99 h 133"/>
                        <a:gd name="T22" fmla="*/ 6 w 132"/>
                        <a:gd name="T23" fmla="*/ 71 h 133"/>
                        <a:gd name="T24" fmla="*/ 17 w 132"/>
                        <a:gd name="T25" fmla="*/ 55 h 133"/>
                        <a:gd name="T26" fmla="*/ 24 w 132"/>
                        <a:gd name="T27" fmla="*/ 34 h 133"/>
                        <a:gd name="T28" fmla="*/ 31 w 132"/>
                        <a:gd name="T29" fmla="*/ 6 h 133"/>
                        <a:gd name="T30" fmla="*/ 49 w 132"/>
                        <a:gd name="T31" fmla="*/ 0 h 133"/>
                        <a:gd name="T32" fmla="*/ 131 w 132"/>
                        <a:gd name="T33" fmla="*/ 14 h 13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32" h="133">
                          <a:moveTo>
                            <a:pt x="131" y="14"/>
                          </a:moveTo>
                          <a:lnTo>
                            <a:pt x="124" y="40"/>
                          </a:lnTo>
                          <a:lnTo>
                            <a:pt x="122" y="48"/>
                          </a:lnTo>
                          <a:lnTo>
                            <a:pt x="124" y="57"/>
                          </a:lnTo>
                          <a:lnTo>
                            <a:pt x="122" y="69"/>
                          </a:lnTo>
                          <a:lnTo>
                            <a:pt x="120" y="77"/>
                          </a:lnTo>
                          <a:lnTo>
                            <a:pt x="118" y="91"/>
                          </a:lnTo>
                          <a:lnTo>
                            <a:pt x="120" y="103"/>
                          </a:lnTo>
                          <a:lnTo>
                            <a:pt x="114" y="126"/>
                          </a:lnTo>
                          <a:lnTo>
                            <a:pt x="11" y="132"/>
                          </a:lnTo>
                          <a:lnTo>
                            <a:pt x="0" y="99"/>
                          </a:lnTo>
                          <a:lnTo>
                            <a:pt x="6" y="71"/>
                          </a:lnTo>
                          <a:lnTo>
                            <a:pt x="17" y="55"/>
                          </a:lnTo>
                          <a:lnTo>
                            <a:pt x="24" y="34"/>
                          </a:lnTo>
                          <a:lnTo>
                            <a:pt x="31" y="6"/>
                          </a:lnTo>
                          <a:lnTo>
                            <a:pt x="49" y="0"/>
                          </a:lnTo>
                          <a:lnTo>
                            <a:pt x="131" y="14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35" name="Freeform 121">
                      <a:extLst>
                        <a:ext uri="{FF2B5EF4-FFF2-40B4-BE49-F238E27FC236}">
                          <a16:creationId xmlns:a16="http://schemas.microsoft.com/office/drawing/2014/main" id="{1AA1C7A1-D60C-43A9-AFB3-381714EDFC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30" y="3999"/>
                      <a:ext cx="38" cy="112"/>
                    </a:xfrm>
                    <a:custGeom>
                      <a:avLst/>
                      <a:gdLst>
                        <a:gd name="T0" fmla="*/ 37 w 38"/>
                        <a:gd name="T1" fmla="*/ 0 h 112"/>
                        <a:gd name="T2" fmla="*/ 31 w 38"/>
                        <a:gd name="T3" fmla="*/ 26 h 112"/>
                        <a:gd name="T4" fmla="*/ 29 w 38"/>
                        <a:gd name="T5" fmla="*/ 33 h 112"/>
                        <a:gd name="T6" fmla="*/ 31 w 38"/>
                        <a:gd name="T7" fmla="*/ 43 h 112"/>
                        <a:gd name="T8" fmla="*/ 29 w 38"/>
                        <a:gd name="T9" fmla="*/ 54 h 112"/>
                        <a:gd name="T10" fmla="*/ 26 w 38"/>
                        <a:gd name="T11" fmla="*/ 61 h 112"/>
                        <a:gd name="T12" fmla="*/ 25 w 38"/>
                        <a:gd name="T13" fmla="*/ 75 h 112"/>
                        <a:gd name="T14" fmla="*/ 26 w 38"/>
                        <a:gd name="T15" fmla="*/ 88 h 112"/>
                        <a:gd name="T16" fmla="*/ 22 w 38"/>
                        <a:gd name="T17" fmla="*/ 111 h 112"/>
                        <a:gd name="T18" fmla="*/ 0 w 38"/>
                        <a:gd name="T19" fmla="*/ 110 h 112"/>
                        <a:gd name="T20" fmla="*/ 15 w 38"/>
                        <a:gd name="T21" fmla="*/ 91 h 112"/>
                        <a:gd name="T22" fmla="*/ 14 w 38"/>
                        <a:gd name="T23" fmla="*/ 75 h 112"/>
                        <a:gd name="T24" fmla="*/ 15 w 38"/>
                        <a:gd name="T25" fmla="*/ 60 h 112"/>
                        <a:gd name="T26" fmla="*/ 17 w 38"/>
                        <a:gd name="T27" fmla="*/ 47 h 112"/>
                        <a:gd name="T28" fmla="*/ 21 w 38"/>
                        <a:gd name="T29" fmla="*/ 31 h 112"/>
                        <a:gd name="T30" fmla="*/ 28 w 38"/>
                        <a:gd name="T31" fmla="*/ 7 h 112"/>
                        <a:gd name="T32" fmla="*/ 37 w 38"/>
                        <a:gd name="T33" fmla="*/ 0 h 11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38" h="112">
                          <a:moveTo>
                            <a:pt x="37" y="0"/>
                          </a:moveTo>
                          <a:lnTo>
                            <a:pt x="31" y="26"/>
                          </a:lnTo>
                          <a:lnTo>
                            <a:pt x="29" y="33"/>
                          </a:lnTo>
                          <a:lnTo>
                            <a:pt x="31" y="43"/>
                          </a:lnTo>
                          <a:lnTo>
                            <a:pt x="29" y="54"/>
                          </a:lnTo>
                          <a:lnTo>
                            <a:pt x="26" y="61"/>
                          </a:lnTo>
                          <a:lnTo>
                            <a:pt x="25" y="75"/>
                          </a:lnTo>
                          <a:lnTo>
                            <a:pt x="26" y="88"/>
                          </a:lnTo>
                          <a:lnTo>
                            <a:pt x="22" y="111"/>
                          </a:lnTo>
                          <a:lnTo>
                            <a:pt x="0" y="110"/>
                          </a:lnTo>
                          <a:lnTo>
                            <a:pt x="15" y="91"/>
                          </a:lnTo>
                          <a:lnTo>
                            <a:pt x="14" y="75"/>
                          </a:lnTo>
                          <a:lnTo>
                            <a:pt x="15" y="60"/>
                          </a:lnTo>
                          <a:lnTo>
                            <a:pt x="17" y="47"/>
                          </a:lnTo>
                          <a:lnTo>
                            <a:pt x="21" y="31"/>
                          </a:lnTo>
                          <a:lnTo>
                            <a:pt x="28" y="7"/>
                          </a:lnTo>
                          <a:lnTo>
                            <a:pt x="37" y="0"/>
                          </a:lnTo>
                        </a:path>
                      </a:pathLst>
                    </a:custGeom>
                    <a:solidFill>
                      <a:srgbClr val="FF8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36" name="Freeform 122">
                      <a:extLst>
                        <a:ext uri="{FF2B5EF4-FFF2-40B4-BE49-F238E27FC236}">
                          <a16:creationId xmlns:a16="http://schemas.microsoft.com/office/drawing/2014/main" id="{5FF5D679-DA01-40A5-A493-162DE1C7C1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40" y="3987"/>
                      <a:ext cx="43" cy="140"/>
                    </a:xfrm>
                    <a:custGeom>
                      <a:avLst/>
                      <a:gdLst>
                        <a:gd name="T0" fmla="*/ 29 w 43"/>
                        <a:gd name="T1" fmla="*/ 37 h 140"/>
                        <a:gd name="T2" fmla="*/ 21 w 43"/>
                        <a:gd name="T3" fmla="*/ 59 h 140"/>
                        <a:gd name="T4" fmla="*/ 18 w 43"/>
                        <a:gd name="T5" fmla="*/ 76 h 140"/>
                        <a:gd name="T6" fmla="*/ 18 w 43"/>
                        <a:gd name="T7" fmla="*/ 89 h 140"/>
                        <a:gd name="T8" fmla="*/ 20 w 43"/>
                        <a:gd name="T9" fmla="*/ 105 h 140"/>
                        <a:gd name="T10" fmla="*/ 23 w 43"/>
                        <a:gd name="T11" fmla="*/ 123 h 140"/>
                        <a:gd name="T12" fmla="*/ 14 w 43"/>
                        <a:gd name="T13" fmla="*/ 139 h 140"/>
                        <a:gd name="T14" fmla="*/ 0 w 43"/>
                        <a:gd name="T15" fmla="*/ 86 h 140"/>
                        <a:gd name="T16" fmla="*/ 12 w 43"/>
                        <a:gd name="T17" fmla="*/ 49 h 140"/>
                        <a:gd name="T18" fmla="*/ 18 w 43"/>
                        <a:gd name="T19" fmla="*/ 28 h 140"/>
                        <a:gd name="T20" fmla="*/ 24 w 43"/>
                        <a:gd name="T21" fmla="*/ 0 h 140"/>
                        <a:gd name="T22" fmla="*/ 42 w 43"/>
                        <a:gd name="T23" fmla="*/ 7 h 140"/>
                        <a:gd name="T24" fmla="*/ 29 w 43"/>
                        <a:gd name="T25" fmla="*/ 37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3" h="140">
                          <a:moveTo>
                            <a:pt x="29" y="37"/>
                          </a:moveTo>
                          <a:lnTo>
                            <a:pt x="21" y="59"/>
                          </a:lnTo>
                          <a:lnTo>
                            <a:pt x="18" y="76"/>
                          </a:lnTo>
                          <a:lnTo>
                            <a:pt x="18" y="89"/>
                          </a:lnTo>
                          <a:lnTo>
                            <a:pt x="20" y="105"/>
                          </a:lnTo>
                          <a:lnTo>
                            <a:pt x="23" y="123"/>
                          </a:lnTo>
                          <a:lnTo>
                            <a:pt x="14" y="139"/>
                          </a:lnTo>
                          <a:lnTo>
                            <a:pt x="0" y="86"/>
                          </a:lnTo>
                          <a:lnTo>
                            <a:pt x="12" y="49"/>
                          </a:lnTo>
                          <a:lnTo>
                            <a:pt x="18" y="28"/>
                          </a:lnTo>
                          <a:lnTo>
                            <a:pt x="24" y="0"/>
                          </a:lnTo>
                          <a:lnTo>
                            <a:pt x="42" y="7"/>
                          </a:lnTo>
                          <a:lnTo>
                            <a:pt x="29" y="37"/>
                          </a:lnTo>
                        </a:path>
                      </a:pathLst>
                    </a:custGeom>
                    <a:solidFill>
                      <a:srgbClr val="FF8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8933" name="Freeform 124">
                    <a:extLst>
                      <a:ext uri="{FF2B5EF4-FFF2-40B4-BE49-F238E27FC236}">
                        <a16:creationId xmlns:a16="http://schemas.microsoft.com/office/drawing/2014/main" id="{5304ABF5-58A7-4F2E-9084-43AC8C8D7D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17" y="4042"/>
                    <a:ext cx="138" cy="161"/>
                  </a:xfrm>
                  <a:custGeom>
                    <a:avLst/>
                    <a:gdLst>
                      <a:gd name="T0" fmla="*/ 136 w 138"/>
                      <a:gd name="T1" fmla="*/ 43 h 161"/>
                      <a:gd name="T2" fmla="*/ 126 w 138"/>
                      <a:gd name="T3" fmla="*/ 56 h 161"/>
                      <a:gd name="T4" fmla="*/ 114 w 138"/>
                      <a:gd name="T5" fmla="*/ 65 h 161"/>
                      <a:gd name="T6" fmla="*/ 95 w 138"/>
                      <a:gd name="T7" fmla="*/ 71 h 161"/>
                      <a:gd name="T8" fmla="*/ 78 w 138"/>
                      <a:gd name="T9" fmla="*/ 73 h 161"/>
                      <a:gd name="T10" fmla="*/ 64 w 138"/>
                      <a:gd name="T11" fmla="*/ 68 h 161"/>
                      <a:gd name="T12" fmla="*/ 44 w 138"/>
                      <a:gd name="T13" fmla="*/ 57 h 161"/>
                      <a:gd name="T14" fmla="*/ 36 w 138"/>
                      <a:gd name="T15" fmla="*/ 41 h 161"/>
                      <a:gd name="T16" fmla="*/ 32 w 138"/>
                      <a:gd name="T17" fmla="*/ 22 h 161"/>
                      <a:gd name="T18" fmla="*/ 34 w 138"/>
                      <a:gd name="T19" fmla="*/ 0 h 161"/>
                      <a:gd name="T20" fmla="*/ 25 w 138"/>
                      <a:gd name="T21" fmla="*/ 13 h 161"/>
                      <a:gd name="T22" fmla="*/ 19 w 138"/>
                      <a:gd name="T23" fmla="*/ 31 h 161"/>
                      <a:gd name="T24" fmla="*/ 11 w 138"/>
                      <a:gd name="T25" fmla="*/ 56 h 161"/>
                      <a:gd name="T26" fmla="*/ 3 w 138"/>
                      <a:gd name="T27" fmla="*/ 75 h 161"/>
                      <a:gd name="T28" fmla="*/ 0 w 138"/>
                      <a:gd name="T29" fmla="*/ 87 h 161"/>
                      <a:gd name="T30" fmla="*/ 4 w 138"/>
                      <a:gd name="T31" fmla="*/ 100 h 161"/>
                      <a:gd name="T32" fmla="*/ 18 w 138"/>
                      <a:gd name="T33" fmla="*/ 119 h 161"/>
                      <a:gd name="T34" fmla="*/ 42 w 138"/>
                      <a:gd name="T35" fmla="*/ 143 h 161"/>
                      <a:gd name="T36" fmla="*/ 59 w 138"/>
                      <a:gd name="T37" fmla="*/ 154 h 161"/>
                      <a:gd name="T38" fmla="*/ 68 w 138"/>
                      <a:gd name="T39" fmla="*/ 160 h 161"/>
                      <a:gd name="T40" fmla="*/ 78 w 138"/>
                      <a:gd name="T41" fmla="*/ 154 h 161"/>
                      <a:gd name="T42" fmla="*/ 92 w 138"/>
                      <a:gd name="T43" fmla="*/ 147 h 161"/>
                      <a:gd name="T44" fmla="*/ 115 w 138"/>
                      <a:gd name="T45" fmla="*/ 132 h 161"/>
                      <a:gd name="T46" fmla="*/ 127 w 138"/>
                      <a:gd name="T47" fmla="*/ 122 h 161"/>
                      <a:gd name="T48" fmla="*/ 132 w 138"/>
                      <a:gd name="T49" fmla="*/ 116 h 161"/>
                      <a:gd name="T50" fmla="*/ 135 w 138"/>
                      <a:gd name="T51" fmla="*/ 95 h 161"/>
                      <a:gd name="T52" fmla="*/ 137 w 138"/>
                      <a:gd name="T53" fmla="*/ 76 h 161"/>
                      <a:gd name="T54" fmla="*/ 136 w 138"/>
                      <a:gd name="T55" fmla="*/ 43 h 16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38" h="161">
                        <a:moveTo>
                          <a:pt x="136" y="43"/>
                        </a:moveTo>
                        <a:lnTo>
                          <a:pt x="126" y="56"/>
                        </a:lnTo>
                        <a:lnTo>
                          <a:pt x="114" y="65"/>
                        </a:lnTo>
                        <a:lnTo>
                          <a:pt x="95" y="71"/>
                        </a:lnTo>
                        <a:lnTo>
                          <a:pt x="78" y="73"/>
                        </a:lnTo>
                        <a:lnTo>
                          <a:pt x="64" y="68"/>
                        </a:lnTo>
                        <a:lnTo>
                          <a:pt x="44" y="57"/>
                        </a:lnTo>
                        <a:lnTo>
                          <a:pt x="36" y="41"/>
                        </a:lnTo>
                        <a:lnTo>
                          <a:pt x="32" y="22"/>
                        </a:lnTo>
                        <a:lnTo>
                          <a:pt x="34" y="0"/>
                        </a:lnTo>
                        <a:lnTo>
                          <a:pt x="25" y="13"/>
                        </a:lnTo>
                        <a:lnTo>
                          <a:pt x="19" y="31"/>
                        </a:lnTo>
                        <a:lnTo>
                          <a:pt x="11" y="56"/>
                        </a:lnTo>
                        <a:lnTo>
                          <a:pt x="3" y="75"/>
                        </a:lnTo>
                        <a:lnTo>
                          <a:pt x="0" y="87"/>
                        </a:lnTo>
                        <a:lnTo>
                          <a:pt x="4" y="100"/>
                        </a:lnTo>
                        <a:lnTo>
                          <a:pt x="18" y="119"/>
                        </a:lnTo>
                        <a:lnTo>
                          <a:pt x="42" y="143"/>
                        </a:lnTo>
                        <a:lnTo>
                          <a:pt x="59" y="154"/>
                        </a:lnTo>
                        <a:lnTo>
                          <a:pt x="68" y="160"/>
                        </a:lnTo>
                        <a:lnTo>
                          <a:pt x="78" y="154"/>
                        </a:lnTo>
                        <a:lnTo>
                          <a:pt x="92" y="147"/>
                        </a:lnTo>
                        <a:lnTo>
                          <a:pt x="115" y="132"/>
                        </a:lnTo>
                        <a:lnTo>
                          <a:pt x="127" y="122"/>
                        </a:lnTo>
                        <a:lnTo>
                          <a:pt x="132" y="116"/>
                        </a:lnTo>
                        <a:lnTo>
                          <a:pt x="135" y="95"/>
                        </a:lnTo>
                        <a:lnTo>
                          <a:pt x="137" y="76"/>
                        </a:lnTo>
                        <a:lnTo>
                          <a:pt x="136" y="43"/>
                        </a:lnTo>
                      </a:path>
                    </a:pathLst>
                  </a:custGeom>
                  <a:solidFill>
                    <a:srgbClr val="80604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920" name="Group 136">
                <a:extLst>
                  <a:ext uri="{FF2B5EF4-FFF2-40B4-BE49-F238E27FC236}">
                    <a16:creationId xmlns:a16="http://schemas.microsoft.com/office/drawing/2014/main" id="{ECF4C6F1-55CF-4880-B54A-FA35E0403E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76" y="2737"/>
                <a:ext cx="487" cy="1287"/>
                <a:chOff x="5576" y="2737"/>
                <a:chExt cx="487" cy="1287"/>
              </a:xfrm>
            </p:grpSpPr>
            <p:sp>
              <p:nvSpPr>
                <p:cNvPr id="98921" name="Freeform 127">
                  <a:extLst>
                    <a:ext uri="{FF2B5EF4-FFF2-40B4-BE49-F238E27FC236}">
                      <a16:creationId xmlns:a16="http://schemas.microsoft.com/office/drawing/2014/main" id="{CE8A5314-435C-4B83-A29E-1838176639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6" y="2737"/>
                  <a:ext cx="487" cy="1287"/>
                </a:xfrm>
                <a:custGeom>
                  <a:avLst/>
                  <a:gdLst>
                    <a:gd name="T0" fmla="*/ 227 w 487"/>
                    <a:gd name="T1" fmla="*/ 19 h 1287"/>
                    <a:gd name="T2" fmla="*/ 2 w 487"/>
                    <a:gd name="T3" fmla="*/ 91 h 1287"/>
                    <a:gd name="T4" fmla="*/ 4 w 487"/>
                    <a:gd name="T5" fmla="*/ 156 h 1287"/>
                    <a:gd name="T6" fmla="*/ 8 w 487"/>
                    <a:gd name="T7" fmla="*/ 179 h 1287"/>
                    <a:gd name="T8" fmla="*/ 6 w 487"/>
                    <a:gd name="T9" fmla="*/ 194 h 1287"/>
                    <a:gd name="T10" fmla="*/ 14 w 487"/>
                    <a:gd name="T11" fmla="*/ 227 h 1287"/>
                    <a:gd name="T12" fmla="*/ 13 w 487"/>
                    <a:gd name="T13" fmla="*/ 266 h 1287"/>
                    <a:gd name="T14" fmla="*/ 15 w 487"/>
                    <a:gd name="T15" fmla="*/ 301 h 1287"/>
                    <a:gd name="T16" fmla="*/ 26 w 487"/>
                    <a:gd name="T17" fmla="*/ 341 h 1287"/>
                    <a:gd name="T18" fmla="*/ 38 w 487"/>
                    <a:gd name="T19" fmla="*/ 379 h 1287"/>
                    <a:gd name="T20" fmla="*/ 37 w 487"/>
                    <a:gd name="T21" fmla="*/ 396 h 1287"/>
                    <a:gd name="T22" fmla="*/ 43 w 487"/>
                    <a:gd name="T23" fmla="*/ 441 h 1287"/>
                    <a:gd name="T24" fmla="*/ 65 w 487"/>
                    <a:gd name="T25" fmla="*/ 504 h 1287"/>
                    <a:gd name="T26" fmla="*/ 70 w 487"/>
                    <a:gd name="T27" fmla="*/ 526 h 1287"/>
                    <a:gd name="T28" fmla="*/ 83 w 487"/>
                    <a:gd name="T29" fmla="*/ 554 h 1287"/>
                    <a:gd name="T30" fmla="*/ 88 w 487"/>
                    <a:gd name="T31" fmla="*/ 601 h 1287"/>
                    <a:gd name="T32" fmla="*/ 85 w 487"/>
                    <a:gd name="T33" fmla="*/ 722 h 1287"/>
                    <a:gd name="T34" fmla="*/ 76 w 487"/>
                    <a:gd name="T35" fmla="*/ 907 h 1287"/>
                    <a:gd name="T36" fmla="*/ 75 w 487"/>
                    <a:gd name="T37" fmla="*/ 1026 h 1287"/>
                    <a:gd name="T38" fmla="*/ 78 w 487"/>
                    <a:gd name="T39" fmla="*/ 1173 h 1287"/>
                    <a:gd name="T40" fmla="*/ 82 w 487"/>
                    <a:gd name="T41" fmla="*/ 1192 h 1287"/>
                    <a:gd name="T42" fmla="*/ 87 w 487"/>
                    <a:gd name="T43" fmla="*/ 1240 h 1287"/>
                    <a:gd name="T44" fmla="*/ 94 w 487"/>
                    <a:gd name="T45" fmla="*/ 1265 h 1287"/>
                    <a:gd name="T46" fmla="*/ 126 w 487"/>
                    <a:gd name="T47" fmla="*/ 1265 h 1287"/>
                    <a:gd name="T48" fmla="*/ 173 w 487"/>
                    <a:gd name="T49" fmla="*/ 1274 h 1287"/>
                    <a:gd name="T50" fmla="*/ 197 w 487"/>
                    <a:gd name="T51" fmla="*/ 1284 h 1287"/>
                    <a:gd name="T52" fmla="*/ 214 w 487"/>
                    <a:gd name="T53" fmla="*/ 1286 h 1287"/>
                    <a:gd name="T54" fmla="*/ 227 w 487"/>
                    <a:gd name="T55" fmla="*/ 1271 h 1287"/>
                    <a:gd name="T56" fmla="*/ 232 w 487"/>
                    <a:gd name="T57" fmla="*/ 1238 h 1287"/>
                    <a:gd name="T58" fmla="*/ 229 w 487"/>
                    <a:gd name="T59" fmla="*/ 1199 h 1287"/>
                    <a:gd name="T60" fmla="*/ 229 w 487"/>
                    <a:gd name="T61" fmla="*/ 1045 h 1287"/>
                    <a:gd name="T62" fmla="*/ 241 w 487"/>
                    <a:gd name="T63" fmla="*/ 897 h 1287"/>
                    <a:gd name="T64" fmla="*/ 249 w 487"/>
                    <a:gd name="T65" fmla="*/ 863 h 1287"/>
                    <a:gd name="T66" fmla="*/ 249 w 487"/>
                    <a:gd name="T67" fmla="*/ 929 h 1287"/>
                    <a:gd name="T68" fmla="*/ 241 w 487"/>
                    <a:gd name="T69" fmla="*/ 1013 h 1287"/>
                    <a:gd name="T70" fmla="*/ 248 w 487"/>
                    <a:gd name="T71" fmla="*/ 1135 h 1287"/>
                    <a:gd name="T72" fmla="*/ 259 w 487"/>
                    <a:gd name="T73" fmla="*/ 1182 h 1287"/>
                    <a:gd name="T74" fmla="*/ 298 w 487"/>
                    <a:gd name="T75" fmla="*/ 1196 h 1287"/>
                    <a:gd name="T76" fmla="*/ 368 w 487"/>
                    <a:gd name="T77" fmla="*/ 1198 h 1287"/>
                    <a:gd name="T78" fmla="*/ 411 w 487"/>
                    <a:gd name="T79" fmla="*/ 1190 h 1287"/>
                    <a:gd name="T80" fmla="*/ 408 w 487"/>
                    <a:gd name="T81" fmla="*/ 1149 h 1287"/>
                    <a:gd name="T82" fmla="*/ 410 w 487"/>
                    <a:gd name="T83" fmla="*/ 1092 h 1287"/>
                    <a:gd name="T84" fmla="*/ 419 w 487"/>
                    <a:gd name="T85" fmla="*/ 1005 h 1287"/>
                    <a:gd name="T86" fmla="*/ 434 w 487"/>
                    <a:gd name="T87" fmla="*/ 829 h 1287"/>
                    <a:gd name="T88" fmla="*/ 449 w 487"/>
                    <a:gd name="T89" fmla="*/ 669 h 1287"/>
                    <a:gd name="T90" fmla="*/ 465 w 487"/>
                    <a:gd name="T91" fmla="*/ 502 h 1287"/>
                    <a:gd name="T92" fmla="*/ 478 w 487"/>
                    <a:gd name="T93" fmla="*/ 351 h 1287"/>
                    <a:gd name="T94" fmla="*/ 483 w 487"/>
                    <a:gd name="T95" fmla="*/ 190 h 1287"/>
                    <a:gd name="T96" fmla="*/ 472 w 487"/>
                    <a:gd name="T97" fmla="*/ 78 h 1287"/>
                    <a:gd name="T98" fmla="*/ 446 w 487"/>
                    <a:gd name="T99" fmla="*/ 0 h 12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487" h="1287">
                      <a:moveTo>
                        <a:pt x="446" y="0"/>
                      </a:moveTo>
                      <a:lnTo>
                        <a:pt x="227" y="19"/>
                      </a:lnTo>
                      <a:lnTo>
                        <a:pt x="4" y="58"/>
                      </a:lnTo>
                      <a:lnTo>
                        <a:pt x="2" y="91"/>
                      </a:lnTo>
                      <a:lnTo>
                        <a:pt x="0" y="119"/>
                      </a:lnTo>
                      <a:lnTo>
                        <a:pt x="4" y="156"/>
                      </a:lnTo>
                      <a:lnTo>
                        <a:pt x="13" y="183"/>
                      </a:lnTo>
                      <a:lnTo>
                        <a:pt x="8" y="179"/>
                      </a:lnTo>
                      <a:lnTo>
                        <a:pt x="3" y="171"/>
                      </a:lnTo>
                      <a:lnTo>
                        <a:pt x="6" y="194"/>
                      </a:lnTo>
                      <a:lnTo>
                        <a:pt x="11" y="209"/>
                      </a:lnTo>
                      <a:lnTo>
                        <a:pt x="14" y="227"/>
                      </a:lnTo>
                      <a:lnTo>
                        <a:pt x="15" y="250"/>
                      </a:lnTo>
                      <a:lnTo>
                        <a:pt x="13" y="266"/>
                      </a:lnTo>
                      <a:lnTo>
                        <a:pt x="15" y="286"/>
                      </a:lnTo>
                      <a:lnTo>
                        <a:pt x="15" y="301"/>
                      </a:lnTo>
                      <a:lnTo>
                        <a:pt x="19" y="318"/>
                      </a:lnTo>
                      <a:lnTo>
                        <a:pt x="26" y="341"/>
                      </a:lnTo>
                      <a:lnTo>
                        <a:pt x="32" y="359"/>
                      </a:lnTo>
                      <a:lnTo>
                        <a:pt x="38" y="379"/>
                      </a:lnTo>
                      <a:lnTo>
                        <a:pt x="36" y="387"/>
                      </a:lnTo>
                      <a:lnTo>
                        <a:pt x="37" y="396"/>
                      </a:lnTo>
                      <a:lnTo>
                        <a:pt x="39" y="416"/>
                      </a:lnTo>
                      <a:lnTo>
                        <a:pt x="43" y="441"/>
                      </a:lnTo>
                      <a:lnTo>
                        <a:pt x="53" y="467"/>
                      </a:lnTo>
                      <a:lnTo>
                        <a:pt x="65" y="504"/>
                      </a:lnTo>
                      <a:lnTo>
                        <a:pt x="67" y="514"/>
                      </a:lnTo>
                      <a:lnTo>
                        <a:pt x="70" y="526"/>
                      </a:lnTo>
                      <a:lnTo>
                        <a:pt x="76" y="538"/>
                      </a:lnTo>
                      <a:lnTo>
                        <a:pt x="83" y="554"/>
                      </a:lnTo>
                      <a:lnTo>
                        <a:pt x="92" y="567"/>
                      </a:lnTo>
                      <a:lnTo>
                        <a:pt x="88" y="601"/>
                      </a:lnTo>
                      <a:lnTo>
                        <a:pt x="83" y="667"/>
                      </a:lnTo>
                      <a:lnTo>
                        <a:pt x="85" y="722"/>
                      </a:lnTo>
                      <a:lnTo>
                        <a:pt x="83" y="782"/>
                      </a:lnTo>
                      <a:lnTo>
                        <a:pt x="76" y="907"/>
                      </a:lnTo>
                      <a:lnTo>
                        <a:pt x="76" y="979"/>
                      </a:lnTo>
                      <a:lnTo>
                        <a:pt x="75" y="1026"/>
                      </a:lnTo>
                      <a:lnTo>
                        <a:pt x="76" y="1080"/>
                      </a:lnTo>
                      <a:lnTo>
                        <a:pt x="78" y="1173"/>
                      </a:lnTo>
                      <a:lnTo>
                        <a:pt x="80" y="1182"/>
                      </a:lnTo>
                      <a:lnTo>
                        <a:pt x="82" y="1192"/>
                      </a:lnTo>
                      <a:lnTo>
                        <a:pt x="87" y="1218"/>
                      </a:lnTo>
                      <a:lnTo>
                        <a:pt x="87" y="1240"/>
                      </a:lnTo>
                      <a:lnTo>
                        <a:pt x="84" y="1268"/>
                      </a:lnTo>
                      <a:lnTo>
                        <a:pt x="94" y="1265"/>
                      </a:lnTo>
                      <a:lnTo>
                        <a:pt x="105" y="1263"/>
                      </a:lnTo>
                      <a:lnTo>
                        <a:pt x="126" y="1265"/>
                      </a:lnTo>
                      <a:lnTo>
                        <a:pt x="147" y="1269"/>
                      </a:lnTo>
                      <a:lnTo>
                        <a:pt x="173" y="1274"/>
                      </a:lnTo>
                      <a:lnTo>
                        <a:pt x="186" y="1280"/>
                      </a:lnTo>
                      <a:lnTo>
                        <a:pt x="197" y="1284"/>
                      </a:lnTo>
                      <a:lnTo>
                        <a:pt x="206" y="1286"/>
                      </a:lnTo>
                      <a:lnTo>
                        <a:pt x="214" y="1286"/>
                      </a:lnTo>
                      <a:lnTo>
                        <a:pt x="225" y="1285"/>
                      </a:lnTo>
                      <a:lnTo>
                        <a:pt x="227" y="1271"/>
                      </a:lnTo>
                      <a:lnTo>
                        <a:pt x="229" y="1257"/>
                      </a:lnTo>
                      <a:lnTo>
                        <a:pt x="232" y="1238"/>
                      </a:lnTo>
                      <a:lnTo>
                        <a:pt x="228" y="1222"/>
                      </a:lnTo>
                      <a:lnTo>
                        <a:pt x="229" y="1199"/>
                      </a:lnTo>
                      <a:lnTo>
                        <a:pt x="227" y="1114"/>
                      </a:lnTo>
                      <a:lnTo>
                        <a:pt x="229" y="1045"/>
                      </a:lnTo>
                      <a:lnTo>
                        <a:pt x="233" y="966"/>
                      </a:lnTo>
                      <a:lnTo>
                        <a:pt x="241" y="897"/>
                      </a:lnTo>
                      <a:lnTo>
                        <a:pt x="246" y="827"/>
                      </a:lnTo>
                      <a:lnTo>
                        <a:pt x="249" y="863"/>
                      </a:lnTo>
                      <a:lnTo>
                        <a:pt x="258" y="899"/>
                      </a:lnTo>
                      <a:lnTo>
                        <a:pt x="249" y="929"/>
                      </a:lnTo>
                      <a:lnTo>
                        <a:pt x="246" y="961"/>
                      </a:lnTo>
                      <a:lnTo>
                        <a:pt x="241" y="1013"/>
                      </a:lnTo>
                      <a:lnTo>
                        <a:pt x="239" y="1067"/>
                      </a:lnTo>
                      <a:lnTo>
                        <a:pt x="248" y="1135"/>
                      </a:lnTo>
                      <a:lnTo>
                        <a:pt x="258" y="1173"/>
                      </a:lnTo>
                      <a:lnTo>
                        <a:pt x="259" y="1182"/>
                      </a:lnTo>
                      <a:lnTo>
                        <a:pt x="269" y="1192"/>
                      </a:lnTo>
                      <a:lnTo>
                        <a:pt x="298" y="1196"/>
                      </a:lnTo>
                      <a:lnTo>
                        <a:pt x="334" y="1194"/>
                      </a:lnTo>
                      <a:lnTo>
                        <a:pt x="368" y="1198"/>
                      </a:lnTo>
                      <a:lnTo>
                        <a:pt x="407" y="1192"/>
                      </a:lnTo>
                      <a:lnTo>
                        <a:pt x="411" y="1190"/>
                      </a:lnTo>
                      <a:lnTo>
                        <a:pt x="411" y="1183"/>
                      </a:lnTo>
                      <a:lnTo>
                        <a:pt x="408" y="1149"/>
                      </a:lnTo>
                      <a:lnTo>
                        <a:pt x="409" y="1122"/>
                      </a:lnTo>
                      <a:lnTo>
                        <a:pt x="410" y="1092"/>
                      </a:lnTo>
                      <a:lnTo>
                        <a:pt x="413" y="1065"/>
                      </a:lnTo>
                      <a:lnTo>
                        <a:pt x="419" y="1005"/>
                      </a:lnTo>
                      <a:lnTo>
                        <a:pt x="425" y="931"/>
                      </a:lnTo>
                      <a:lnTo>
                        <a:pt x="434" y="829"/>
                      </a:lnTo>
                      <a:lnTo>
                        <a:pt x="446" y="757"/>
                      </a:lnTo>
                      <a:lnTo>
                        <a:pt x="449" y="669"/>
                      </a:lnTo>
                      <a:lnTo>
                        <a:pt x="451" y="590"/>
                      </a:lnTo>
                      <a:lnTo>
                        <a:pt x="465" y="502"/>
                      </a:lnTo>
                      <a:lnTo>
                        <a:pt x="474" y="415"/>
                      </a:lnTo>
                      <a:lnTo>
                        <a:pt x="478" y="351"/>
                      </a:lnTo>
                      <a:lnTo>
                        <a:pt x="486" y="273"/>
                      </a:lnTo>
                      <a:lnTo>
                        <a:pt x="483" y="190"/>
                      </a:lnTo>
                      <a:lnTo>
                        <a:pt x="479" y="128"/>
                      </a:lnTo>
                      <a:lnTo>
                        <a:pt x="472" y="78"/>
                      </a:lnTo>
                      <a:lnTo>
                        <a:pt x="460" y="36"/>
                      </a:lnTo>
                      <a:lnTo>
                        <a:pt x="446" y="0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8922" name="Group 135">
                  <a:extLst>
                    <a:ext uri="{FF2B5EF4-FFF2-40B4-BE49-F238E27FC236}">
                      <a16:creationId xmlns:a16="http://schemas.microsoft.com/office/drawing/2014/main" id="{55936DA1-1249-49D9-9BBD-A915D21317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78" y="2758"/>
                  <a:ext cx="412" cy="1254"/>
                  <a:chOff x="5578" y="2758"/>
                  <a:chExt cx="412" cy="1254"/>
                </a:xfrm>
              </p:grpSpPr>
              <p:sp>
                <p:nvSpPr>
                  <p:cNvPr id="98923" name="Freeform 128">
                    <a:extLst>
                      <a:ext uri="{FF2B5EF4-FFF2-40B4-BE49-F238E27FC236}">
                        <a16:creationId xmlns:a16="http://schemas.microsoft.com/office/drawing/2014/main" id="{0E6EC8F5-FC7C-4364-9AF4-4C7CF3075D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6" y="2806"/>
                    <a:ext cx="213" cy="1129"/>
                  </a:xfrm>
                  <a:custGeom>
                    <a:avLst/>
                    <a:gdLst>
                      <a:gd name="T0" fmla="*/ 86 w 213"/>
                      <a:gd name="T1" fmla="*/ 758 h 1129"/>
                      <a:gd name="T2" fmla="*/ 107 w 213"/>
                      <a:gd name="T3" fmla="*/ 564 h 1129"/>
                      <a:gd name="T4" fmla="*/ 98 w 213"/>
                      <a:gd name="T5" fmla="*/ 418 h 1129"/>
                      <a:gd name="T6" fmla="*/ 83 w 213"/>
                      <a:gd name="T7" fmla="*/ 262 h 1129"/>
                      <a:gd name="T8" fmla="*/ 28 w 213"/>
                      <a:gd name="T9" fmla="*/ 205 h 1129"/>
                      <a:gd name="T10" fmla="*/ 26 w 213"/>
                      <a:gd name="T11" fmla="*/ 187 h 1129"/>
                      <a:gd name="T12" fmla="*/ 76 w 213"/>
                      <a:gd name="T13" fmla="*/ 213 h 1129"/>
                      <a:gd name="T14" fmla="*/ 101 w 213"/>
                      <a:gd name="T15" fmla="*/ 177 h 1129"/>
                      <a:gd name="T16" fmla="*/ 101 w 213"/>
                      <a:gd name="T17" fmla="*/ 114 h 1129"/>
                      <a:gd name="T18" fmla="*/ 83 w 213"/>
                      <a:gd name="T19" fmla="*/ 68 h 1129"/>
                      <a:gd name="T20" fmla="*/ 76 w 213"/>
                      <a:gd name="T21" fmla="*/ 18 h 1129"/>
                      <a:gd name="T22" fmla="*/ 91 w 213"/>
                      <a:gd name="T23" fmla="*/ 23 h 1129"/>
                      <a:gd name="T24" fmla="*/ 120 w 213"/>
                      <a:gd name="T25" fmla="*/ 67 h 1129"/>
                      <a:gd name="T26" fmla="*/ 139 w 213"/>
                      <a:gd name="T27" fmla="*/ 115 h 1129"/>
                      <a:gd name="T28" fmla="*/ 149 w 213"/>
                      <a:gd name="T29" fmla="*/ 156 h 1129"/>
                      <a:gd name="T30" fmla="*/ 143 w 213"/>
                      <a:gd name="T31" fmla="*/ 213 h 1129"/>
                      <a:gd name="T32" fmla="*/ 129 w 213"/>
                      <a:gd name="T33" fmla="*/ 291 h 1129"/>
                      <a:gd name="T34" fmla="*/ 183 w 213"/>
                      <a:gd name="T35" fmla="*/ 176 h 1129"/>
                      <a:gd name="T36" fmla="*/ 210 w 213"/>
                      <a:gd name="T37" fmla="*/ 207 h 1129"/>
                      <a:gd name="T38" fmla="*/ 202 w 213"/>
                      <a:gd name="T39" fmla="*/ 419 h 1129"/>
                      <a:gd name="T40" fmla="*/ 185 w 213"/>
                      <a:gd name="T41" fmla="*/ 773 h 1129"/>
                      <a:gd name="T42" fmla="*/ 181 w 213"/>
                      <a:gd name="T43" fmla="*/ 877 h 1129"/>
                      <a:gd name="T44" fmla="*/ 186 w 213"/>
                      <a:gd name="T45" fmla="*/ 1058 h 1129"/>
                      <a:gd name="T46" fmla="*/ 207 w 213"/>
                      <a:gd name="T47" fmla="*/ 1128 h 1129"/>
                      <a:gd name="T48" fmla="*/ 170 w 213"/>
                      <a:gd name="T49" fmla="*/ 1125 h 1129"/>
                      <a:gd name="T50" fmla="*/ 136 w 213"/>
                      <a:gd name="T51" fmla="*/ 1127 h 1129"/>
                      <a:gd name="T52" fmla="*/ 109 w 213"/>
                      <a:gd name="T53" fmla="*/ 1124 h 1129"/>
                      <a:gd name="T54" fmla="*/ 95 w 213"/>
                      <a:gd name="T55" fmla="*/ 1116 h 1129"/>
                      <a:gd name="T56" fmla="*/ 94 w 213"/>
                      <a:gd name="T57" fmla="*/ 1093 h 1129"/>
                      <a:gd name="T58" fmla="*/ 84 w 213"/>
                      <a:gd name="T59" fmla="*/ 1043 h 1129"/>
                      <a:gd name="T60" fmla="*/ 80 w 213"/>
                      <a:gd name="T61" fmla="*/ 994 h 1129"/>
                      <a:gd name="T62" fmla="*/ 82 w 213"/>
                      <a:gd name="T63" fmla="*/ 951 h 1129"/>
                      <a:gd name="T64" fmla="*/ 85 w 213"/>
                      <a:gd name="T65" fmla="*/ 892 h 1129"/>
                      <a:gd name="T66" fmla="*/ 90 w 213"/>
                      <a:gd name="T67" fmla="*/ 855 h 1129"/>
                      <a:gd name="T68" fmla="*/ 97 w 213"/>
                      <a:gd name="T69" fmla="*/ 830 h 1129"/>
                      <a:gd name="T70" fmla="*/ 92 w 213"/>
                      <a:gd name="T71" fmla="*/ 808 h 1129"/>
                      <a:gd name="T72" fmla="*/ 89 w 213"/>
                      <a:gd name="T73" fmla="*/ 779 h 112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213" h="1129">
                        <a:moveTo>
                          <a:pt x="89" y="779"/>
                        </a:moveTo>
                        <a:lnTo>
                          <a:pt x="86" y="758"/>
                        </a:lnTo>
                        <a:lnTo>
                          <a:pt x="103" y="632"/>
                        </a:lnTo>
                        <a:lnTo>
                          <a:pt x="107" y="564"/>
                        </a:lnTo>
                        <a:lnTo>
                          <a:pt x="103" y="492"/>
                        </a:lnTo>
                        <a:lnTo>
                          <a:pt x="98" y="418"/>
                        </a:lnTo>
                        <a:lnTo>
                          <a:pt x="91" y="344"/>
                        </a:lnTo>
                        <a:lnTo>
                          <a:pt x="83" y="262"/>
                        </a:lnTo>
                        <a:lnTo>
                          <a:pt x="51" y="228"/>
                        </a:lnTo>
                        <a:lnTo>
                          <a:pt x="28" y="205"/>
                        </a:lnTo>
                        <a:lnTo>
                          <a:pt x="0" y="183"/>
                        </a:lnTo>
                        <a:lnTo>
                          <a:pt x="26" y="187"/>
                        </a:lnTo>
                        <a:lnTo>
                          <a:pt x="53" y="199"/>
                        </a:lnTo>
                        <a:lnTo>
                          <a:pt x="76" y="213"/>
                        </a:lnTo>
                        <a:lnTo>
                          <a:pt x="98" y="239"/>
                        </a:lnTo>
                        <a:lnTo>
                          <a:pt x="101" y="177"/>
                        </a:lnTo>
                        <a:lnTo>
                          <a:pt x="103" y="139"/>
                        </a:lnTo>
                        <a:lnTo>
                          <a:pt x="101" y="114"/>
                        </a:lnTo>
                        <a:lnTo>
                          <a:pt x="91" y="90"/>
                        </a:lnTo>
                        <a:lnTo>
                          <a:pt x="83" y="68"/>
                        </a:lnTo>
                        <a:lnTo>
                          <a:pt x="78" y="44"/>
                        </a:lnTo>
                        <a:lnTo>
                          <a:pt x="76" y="18"/>
                        </a:lnTo>
                        <a:lnTo>
                          <a:pt x="79" y="0"/>
                        </a:lnTo>
                        <a:lnTo>
                          <a:pt x="91" y="23"/>
                        </a:lnTo>
                        <a:lnTo>
                          <a:pt x="104" y="43"/>
                        </a:lnTo>
                        <a:lnTo>
                          <a:pt x="120" y="67"/>
                        </a:lnTo>
                        <a:lnTo>
                          <a:pt x="128" y="87"/>
                        </a:lnTo>
                        <a:lnTo>
                          <a:pt x="139" y="115"/>
                        </a:lnTo>
                        <a:lnTo>
                          <a:pt x="147" y="136"/>
                        </a:lnTo>
                        <a:lnTo>
                          <a:pt x="149" y="156"/>
                        </a:lnTo>
                        <a:lnTo>
                          <a:pt x="148" y="185"/>
                        </a:lnTo>
                        <a:lnTo>
                          <a:pt x="143" y="213"/>
                        </a:lnTo>
                        <a:lnTo>
                          <a:pt x="137" y="244"/>
                        </a:lnTo>
                        <a:lnTo>
                          <a:pt x="129" y="291"/>
                        </a:lnTo>
                        <a:lnTo>
                          <a:pt x="158" y="238"/>
                        </a:lnTo>
                        <a:lnTo>
                          <a:pt x="183" y="176"/>
                        </a:lnTo>
                        <a:lnTo>
                          <a:pt x="200" y="115"/>
                        </a:lnTo>
                        <a:lnTo>
                          <a:pt x="210" y="207"/>
                        </a:lnTo>
                        <a:lnTo>
                          <a:pt x="212" y="284"/>
                        </a:lnTo>
                        <a:lnTo>
                          <a:pt x="202" y="419"/>
                        </a:lnTo>
                        <a:lnTo>
                          <a:pt x="192" y="594"/>
                        </a:lnTo>
                        <a:lnTo>
                          <a:pt x="185" y="773"/>
                        </a:lnTo>
                        <a:lnTo>
                          <a:pt x="192" y="854"/>
                        </a:lnTo>
                        <a:lnTo>
                          <a:pt x="181" y="877"/>
                        </a:lnTo>
                        <a:lnTo>
                          <a:pt x="164" y="952"/>
                        </a:lnTo>
                        <a:lnTo>
                          <a:pt x="186" y="1058"/>
                        </a:lnTo>
                        <a:lnTo>
                          <a:pt x="196" y="1099"/>
                        </a:lnTo>
                        <a:lnTo>
                          <a:pt x="207" y="1128"/>
                        </a:lnTo>
                        <a:lnTo>
                          <a:pt x="186" y="1126"/>
                        </a:lnTo>
                        <a:lnTo>
                          <a:pt x="170" y="1125"/>
                        </a:lnTo>
                        <a:lnTo>
                          <a:pt x="158" y="1126"/>
                        </a:lnTo>
                        <a:lnTo>
                          <a:pt x="136" y="1127"/>
                        </a:lnTo>
                        <a:lnTo>
                          <a:pt x="123" y="1126"/>
                        </a:lnTo>
                        <a:lnTo>
                          <a:pt x="109" y="1124"/>
                        </a:lnTo>
                        <a:lnTo>
                          <a:pt x="101" y="1120"/>
                        </a:lnTo>
                        <a:lnTo>
                          <a:pt x="95" y="1116"/>
                        </a:lnTo>
                        <a:lnTo>
                          <a:pt x="97" y="1104"/>
                        </a:lnTo>
                        <a:lnTo>
                          <a:pt x="94" y="1093"/>
                        </a:lnTo>
                        <a:lnTo>
                          <a:pt x="89" y="1067"/>
                        </a:lnTo>
                        <a:lnTo>
                          <a:pt x="84" y="1043"/>
                        </a:lnTo>
                        <a:lnTo>
                          <a:pt x="82" y="1019"/>
                        </a:lnTo>
                        <a:lnTo>
                          <a:pt x="80" y="994"/>
                        </a:lnTo>
                        <a:lnTo>
                          <a:pt x="81" y="973"/>
                        </a:lnTo>
                        <a:lnTo>
                          <a:pt x="82" y="951"/>
                        </a:lnTo>
                        <a:lnTo>
                          <a:pt x="83" y="926"/>
                        </a:lnTo>
                        <a:lnTo>
                          <a:pt x="85" y="892"/>
                        </a:lnTo>
                        <a:lnTo>
                          <a:pt x="89" y="869"/>
                        </a:lnTo>
                        <a:lnTo>
                          <a:pt x="90" y="855"/>
                        </a:lnTo>
                        <a:lnTo>
                          <a:pt x="93" y="845"/>
                        </a:lnTo>
                        <a:lnTo>
                          <a:pt x="97" y="830"/>
                        </a:lnTo>
                        <a:lnTo>
                          <a:pt x="96" y="823"/>
                        </a:lnTo>
                        <a:lnTo>
                          <a:pt x="92" y="808"/>
                        </a:lnTo>
                        <a:lnTo>
                          <a:pt x="89" y="793"/>
                        </a:lnTo>
                        <a:lnTo>
                          <a:pt x="89" y="779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924" name="Freeform 129">
                    <a:extLst>
                      <a:ext uri="{FF2B5EF4-FFF2-40B4-BE49-F238E27FC236}">
                        <a16:creationId xmlns:a16="http://schemas.microsoft.com/office/drawing/2014/main" id="{AE60A0AA-0DB3-4824-9D59-7483056F1B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4" y="2983"/>
                    <a:ext cx="82" cy="622"/>
                  </a:xfrm>
                  <a:custGeom>
                    <a:avLst/>
                    <a:gdLst>
                      <a:gd name="T0" fmla="*/ 80 w 82"/>
                      <a:gd name="T1" fmla="*/ 621 h 622"/>
                      <a:gd name="T2" fmla="*/ 76 w 82"/>
                      <a:gd name="T3" fmla="*/ 577 h 622"/>
                      <a:gd name="T4" fmla="*/ 74 w 82"/>
                      <a:gd name="T5" fmla="*/ 535 h 622"/>
                      <a:gd name="T6" fmla="*/ 77 w 82"/>
                      <a:gd name="T7" fmla="*/ 435 h 622"/>
                      <a:gd name="T8" fmla="*/ 81 w 82"/>
                      <a:gd name="T9" fmla="*/ 367 h 622"/>
                      <a:gd name="T10" fmla="*/ 69 w 82"/>
                      <a:gd name="T11" fmla="*/ 277 h 622"/>
                      <a:gd name="T12" fmla="*/ 32 w 82"/>
                      <a:gd name="T13" fmla="*/ 143 h 622"/>
                      <a:gd name="T14" fmla="*/ 0 w 82"/>
                      <a:gd name="T15" fmla="*/ 0 h 6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2" h="622">
                        <a:moveTo>
                          <a:pt x="80" y="621"/>
                        </a:moveTo>
                        <a:lnTo>
                          <a:pt x="76" y="577"/>
                        </a:lnTo>
                        <a:lnTo>
                          <a:pt x="74" y="535"/>
                        </a:lnTo>
                        <a:lnTo>
                          <a:pt x="77" y="435"/>
                        </a:lnTo>
                        <a:lnTo>
                          <a:pt x="81" y="367"/>
                        </a:lnTo>
                        <a:lnTo>
                          <a:pt x="69" y="277"/>
                        </a:lnTo>
                        <a:lnTo>
                          <a:pt x="32" y="14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8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925" name="Freeform 130">
                    <a:extLst>
                      <a:ext uri="{FF2B5EF4-FFF2-40B4-BE49-F238E27FC236}">
                        <a16:creationId xmlns:a16="http://schemas.microsoft.com/office/drawing/2014/main" id="{CE497210-794F-4AFE-9FA3-1DA31E16E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8" y="2843"/>
                    <a:ext cx="239" cy="1169"/>
                  </a:xfrm>
                  <a:custGeom>
                    <a:avLst/>
                    <a:gdLst>
                      <a:gd name="T0" fmla="*/ 48 w 239"/>
                      <a:gd name="T1" fmla="*/ 14 h 1169"/>
                      <a:gd name="T2" fmla="*/ 89 w 239"/>
                      <a:gd name="T3" fmla="*/ 54 h 1169"/>
                      <a:gd name="T4" fmla="*/ 110 w 239"/>
                      <a:gd name="T5" fmla="*/ 70 h 1169"/>
                      <a:gd name="T6" fmla="*/ 148 w 239"/>
                      <a:gd name="T7" fmla="*/ 78 h 1169"/>
                      <a:gd name="T8" fmla="*/ 146 w 239"/>
                      <a:gd name="T9" fmla="*/ 97 h 1169"/>
                      <a:gd name="T10" fmla="*/ 99 w 239"/>
                      <a:gd name="T11" fmla="*/ 121 h 1169"/>
                      <a:gd name="T12" fmla="*/ 44 w 239"/>
                      <a:gd name="T13" fmla="*/ 120 h 1169"/>
                      <a:gd name="T14" fmla="*/ 97 w 239"/>
                      <a:gd name="T15" fmla="*/ 148 h 1169"/>
                      <a:gd name="T16" fmla="*/ 140 w 239"/>
                      <a:gd name="T17" fmla="*/ 180 h 1169"/>
                      <a:gd name="T18" fmla="*/ 158 w 239"/>
                      <a:gd name="T19" fmla="*/ 203 h 1169"/>
                      <a:gd name="T20" fmla="*/ 124 w 239"/>
                      <a:gd name="T21" fmla="*/ 216 h 1169"/>
                      <a:gd name="T22" fmla="*/ 63 w 239"/>
                      <a:gd name="T23" fmla="*/ 210 h 1169"/>
                      <a:gd name="T24" fmla="*/ 47 w 239"/>
                      <a:gd name="T25" fmla="*/ 211 h 1169"/>
                      <a:gd name="T26" fmla="*/ 98 w 239"/>
                      <a:gd name="T27" fmla="*/ 246 h 1169"/>
                      <a:gd name="T28" fmla="*/ 147 w 239"/>
                      <a:gd name="T29" fmla="*/ 293 h 1169"/>
                      <a:gd name="T30" fmla="*/ 160 w 239"/>
                      <a:gd name="T31" fmla="*/ 327 h 1169"/>
                      <a:gd name="T32" fmla="*/ 103 w 239"/>
                      <a:gd name="T33" fmla="*/ 317 h 1169"/>
                      <a:gd name="T34" fmla="*/ 81 w 239"/>
                      <a:gd name="T35" fmla="*/ 320 h 1169"/>
                      <a:gd name="T36" fmla="*/ 140 w 239"/>
                      <a:gd name="T37" fmla="*/ 396 h 1169"/>
                      <a:gd name="T38" fmla="*/ 187 w 239"/>
                      <a:gd name="T39" fmla="*/ 460 h 1169"/>
                      <a:gd name="T40" fmla="*/ 173 w 239"/>
                      <a:gd name="T41" fmla="*/ 492 h 1169"/>
                      <a:gd name="T42" fmla="*/ 121 w 239"/>
                      <a:gd name="T43" fmla="*/ 482 h 1169"/>
                      <a:gd name="T44" fmla="*/ 137 w 239"/>
                      <a:gd name="T45" fmla="*/ 538 h 1169"/>
                      <a:gd name="T46" fmla="*/ 180 w 239"/>
                      <a:gd name="T47" fmla="*/ 642 h 1169"/>
                      <a:gd name="T48" fmla="*/ 210 w 239"/>
                      <a:gd name="T49" fmla="*/ 715 h 1169"/>
                      <a:gd name="T50" fmla="*/ 235 w 239"/>
                      <a:gd name="T51" fmla="*/ 807 h 1169"/>
                      <a:gd name="T52" fmla="*/ 221 w 239"/>
                      <a:gd name="T53" fmla="*/ 1013 h 1169"/>
                      <a:gd name="T54" fmla="*/ 198 w 239"/>
                      <a:gd name="T55" fmla="*/ 1090 h 1169"/>
                      <a:gd name="T56" fmla="*/ 169 w 239"/>
                      <a:gd name="T57" fmla="*/ 1168 h 1169"/>
                      <a:gd name="T58" fmla="*/ 116 w 239"/>
                      <a:gd name="T59" fmla="*/ 1159 h 1169"/>
                      <a:gd name="T60" fmla="*/ 89 w 239"/>
                      <a:gd name="T61" fmla="*/ 1160 h 1169"/>
                      <a:gd name="T62" fmla="*/ 83 w 239"/>
                      <a:gd name="T63" fmla="*/ 1111 h 1169"/>
                      <a:gd name="T64" fmla="*/ 74 w 239"/>
                      <a:gd name="T65" fmla="*/ 1040 h 1169"/>
                      <a:gd name="T66" fmla="*/ 71 w 239"/>
                      <a:gd name="T67" fmla="*/ 805 h 1169"/>
                      <a:gd name="T68" fmla="*/ 82 w 239"/>
                      <a:gd name="T69" fmla="*/ 616 h 1169"/>
                      <a:gd name="T70" fmla="*/ 82 w 239"/>
                      <a:gd name="T71" fmla="*/ 518 h 1169"/>
                      <a:gd name="T72" fmla="*/ 78 w 239"/>
                      <a:gd name="T73" fmla="*/ 446 h 1169"/>
                      <a:gd name="T74" fmla="*/ 64 w 239"/>
                      <a:gd name="T75" fmla="*/ 409 h 1169"/>
                      <a:gd name="T76" fmla="*/ 52 w 239"/>
                      <a:gd name="T77" fmla="*/ 364 h 1169"/>
                      <a:gd name="T78" fmla="*/ 37 w 239"/>
                      <a:gd name="T79" fmla="*/ 313 h 1169"/>
                      <a:gd name="T80" fmla="*/ 35 w 239"/>
                      <a:gd name="T81" fmla="*/ 274 h 1169"/>
                      <a:gd name="T82" fmla="*/ 17 w 239"/>
                      <a:gd name="T83" fmla="*/ 213 h 1169"/>
                      <a:gd name="T84" fmla="*/ 11 w 239"/>
                      <a:gd name="T85" fmla="*/ 158 h 1169"/>
                      <a:gd name="T86" fmla="*/ 10 w 239"/>
                      <a:gd name="T87" fmla="*/ 111 h 1169"/>
                      <a:gd name="T88" fmla="*/ 2 w 239"/>
                      <a:gd name="T89" fmla="*/ 72 h 1169"/>
                      <a:gd name="T90" fmla="*/ 17 w 239"/>
                      <a:gd name="T91" fmla="*/ 85 h 116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239" h="1169">
                        <a:moveTo>
                          <a:pt x="17" y="0"/>
                        </a:moveTo>
                        <a:lnTo>
                          <a:pt x="30" y="6"/>
                        </a:lnTo>
                        <a:lnTo>
                          <a:pt x="48" y="14"/>
                        </a:lnTo>
                        <a:lnTo>
                          <a:pt x="64" y="26"/>
                        </a:lnTo>
                        <a:lnTo>
                          <a:pt x="80" y="41"/>
                        </a:lnTo>
                        <a:lnTo>
                          <a:pt x="89" y="54"/>
                        </a:lnTo>
                        <a:lnTo>
                          <a:pt x="96" y="62"/>
                        </a:lnTo>
                        <a:lnTo>
                          <a:pt x="101" y="66"/>
                        </a:lnTo>
                        <a:lnTo>
                          <a:pt x="110" y="70"/>
                        </a:lnTo>
                        <a:lnTo>
                          <a:pt x="122" y="72"/>
                        </a:lnTo>
                        <a:lnTo>
                          <a:pt x="138" y="74"/>
                        </a:lnTo>
                        <a:lnTo>
                          <a:pt x="148" y="78"/>
                        </a:lnTo>
                        <a:lnTo>
                          <a:pt x="154" y="80"/>
                        </a:lnTo>
                        <a:lnTo>
                          <a:pt x="151" y="88"/>
                        </a:lnTo>
                        <a:lnTo>
                          <a:pt x="146" y="97"/>
                        </a:lnTo>
                        <a:lnTo>
                          <a:pt x="137" y="106"/>
                        </a:lnTo>
                        <a:lnTo>
                          <a:pt x="122" y="115"/>
                        </a:lnTo>
                        <a:lnTo>
                          <a:pt x="99" y="121"/>
                        </a:lnTo>
                        <a:lnTo>
                          <a:pt x="80" y="123"/>
                        </a:lnTo>
                        <a:lnTo>
                          <a:pt x="63" y="122"/>
                        </a:lnTo>
                        <a:lnTo>
                          <a:pt x="44" y="120"/>
                        </a:lnTo>
                        <a:lnTo>
                          <a:pt x="66" y="127"/>
                        </a:lnTo>
                        <a:lnTo>
                          <a:pt x="81" y="134"/>
                        </a:lnTo>
                        <a:lnTo>
                          <a:pt x="97" y="148"/>
                        </a:lnTo>
                        <a:lnTo>
                          <a:pt x="110" y="158"/>
                        </a:lnTo>
                        <a:lnTo>
                          <a:pt x="128" y="170"/>
                        </a:lnTo>
                        <a:lnTo>
                          <a:pt x="140" y="180"/>
                        </a:lnTo>
                        <a:lnTo>
                          <a:pt x="149" y="188"/>
                        </a:lnTo>
                        <a:lnTo>
                          <a:pt x="157" y="197"/>
                        </a:lnTo>
                        <a:lnTo>
                          <a:pt x="158" y="203"/>
                        </a:lnTo>
                        <a:lnTo>
                          <a:pt x="152" y="208"/>
                        </a:lnTo>
                        <a:lnTo>
                          <a:pt x="140" y="213"/>
                        </a:lnTo>
                        <a:lnTo>
                          <a:pt x="124" y="216"/>
                        </a:lnTo>
                        <a:lnTo>
                          <a:pt x="103" y="217"/>
                        </a:lnTo>
                        <a:lnTo>
                          <a:pt x="83" y="215"/>
                        </a:lnTo>
                        <a:lnTo>
                          <a:pt x="63" y="210"/>
                        </a:lnTo>
                        <a:lnTo>
                          <a:pt x="45" y="204"/>
                        </a:lnTo>
                        <a:lnTo>
                          <a:pt x="19" y="192"/>
                        </a:lnTo>
                        <a:lnTo>
                          <a:pt x="47" y="211"/>
                        </a:lnTo>
                        <a:lnTo>
                          <a:pt x="64" y="223"/>
                        </a:lnTo>
                        <a:lnTo>
                          <a:pt x="82" y="235"/>
                        </a:lnTo>
                        <a:lnTo>
                          <a:pt x="98" y="246"/>
                        </a:lnTo>
                        <a:lnTo>
                          <a:pt x="116" y="260"/>
                        </a:lnTo>
                        <a:lnTo>
                          <a:pt x="132" y="276"/>
                        </a:lnTo>
                        <a:lnTo>
                          <a:pt x="147" y="293"/>
                        </a:lnTo>
                        <a:lnTo>
                          <a:pt x="159" y="308"/>
                        </a:lnTo>
                        <a:lnTo>
                          <a:pt x="174" y="326"/>
                        </a:lnTo>
                        <a:lnTo>
                          <a:pt x="160" y="327"/>
                        </a:lnTo>
                        <a:lnTo>
                          <a:pt x="141" y="326"/>
                        </a:lnTo>
                        <a:lnTo>
                          <a:pt x="121" y="322"/>
                        </a:lnTo>
                        <a:lnTo>
                          <a:pt x="103" y="317"/>
                        </a:lnTo>
                        <a:lnTo>
                          <a:pt x="85" y="311"/>
                        </a:lnTo>
                        <a:lnTo>
                          <a:pt x="64" y="300"/>
                        </a:lnTo>
                        <a:lnTo>
                          <a:pt x="81" y="320"/>
                        </a:lnTo>
                        <a:lnTo>
                          <a:pt x="96" y="341"/>
                        </a:lnTo>
                        <a:lnTo>
                          <a:pt x="116" y="367"/>
                        </a:lnTo>
                        <a:lnTo>
                          <a:pt x="140" y="396"/>
                        </a:lnTo>
                        <a:lnTo>
                          <a:pt x="170" y="432"/>
                        </a:lnTo>
                        <a:lnTo>
                          <a:pt x="180" y="446"/>
                        </a:lnTo>
                        <a:lnTo>
                          <a:pt x="187" y="460"/>
                        </a:lnTo>
                        <a:lnTo>
                          <a:pt x="190" y="479"/>
                        </a:lnTo>
                        <a:lnTo>
                          <a:pt x="189" y="494"/>
                        </a:lnTo>
                        <a:lnTo>
                          <a:pt x="173" y="492"/>
                        </a:lnTo>
                        <a:lnTo>
                          <a:pt x="155" y="490"/>
                        </a:lnTo>
                        <a:lnTo>
                          <a:pt x="135" y="487"/>
                        </a:lnTo>
                        <a:lnTo>
                          <a:pt x="121" y="482"/>
                        </a:lnTo>
                        <a:lnTo>
                          <a:pt x="106" y="477"/>
                        </a:lnTo>
                        <a:lnTo>
                          <a:pt x="128" y="512"/>
                        </a:lnTo>
                        <a:lnTo>
                          <a:pt x="137" y="538"/>
                        </a:lnTo>
                        <a:lnTo>
                          <a:pt x="149" y="574"/>
                        </a:lnTo>
                        <a:lnTo>
                          <a:pt x="165" y="608"/>
                        </a:lnTo>
                        <a:lnTo>
                          <a:pt x="180" y="642"/>
                        </a:lnTo>
                        <a:lnTo>
                          <a:pt x="189" y="669"/>
                        </a:lnTo>
                        <a:lnTo>
                          <a:pt x="199" y="692"/>
                        </a:lnTo>
                        <a:lnTo>
                          <a:pt x="210" y="715"/>
                        </a:lnTo>
                        <a:lnTo>
                          <a:pt x="223" y="735"/>
                        </a:lnTo>
                        <a:lnTo>
                          <a:pt x="238" y="757"/>
                        </a:lnTo>
                        <a:lnTo>
                          <a:pt x="235" y="807"/>
                        </a:lnTo>
                        <a:lnTo>
                          <a:pt x="229" y="850"/>
                        </a:lnTo>
                        <a:lnTo>
                          <a:pt x="225" y="932"/>
                        </a:lnTo>
                        <a:lnTo>
                          <a:pt x="221" y="1013"/>
                        </a:lnTo>
                        <a:lnTo>
                          <a:pt x="212" y="1039"/>
                        </a:lnTo>
                        <a:lnTo>
                          <a:pt x="205" y="1066"/>
                        </a:lnTo>
                        <a:lnTo>
                          <a:pt x="198" y="1090"/>
                        </a:lnTo>
                        <a:lnTo>
                          <a:pt x="188" y="1119"/>
                        </a:lnTo>
                        <a:lnTo>
                          <a:pt x="178" y="1148"/>
                        </a:lnTo>
                        <a:lnTo>
                          <a:pt x="169" y="1168"/>
                        </a:lnTo>
                        <a:lnTo>
                          <a:pt x="150" y="1165"/>
                        </a:lnTo>
                        <a:lnTo>
                          <a:pt x="134" y="1161"/>
                        </a:lnTo>
                        <a:lnTo>
                          <a:pt x="116" y="1159"/>
                        </a:lnTo>
                        <a:lnTo>
                          <a:pt x="108" y="1158"/>
                        </a:lnTo>
                        <a:lnTo>
                          <a:pt x="101" y="1158"/>
                        </a:lnTo>
                        <a:lnTo>
                          <a:pt x="89" y="1160"/>
                        </a:lnTo>
                        <a:lnTo>
                          <a:pt x="80" y="1163"/>
                        </a:lnTo>
                        <a:lnTo>
                          <a:pt x="83" y="1131"/>
                        </a:lnTo>
                        <a:lnTo>
                          <a:pt x="83" y="1111"/>
                        </a:lnTo>
                        <a:lnTo>
                          <a:pt x="78" y="1085"/>
                        </a:lnTo>
                        <a:lnTo>
                          <a:pt x="75" y="1068"/>
                        </a:lnTo>
                        <a:lnTo>
                          <a:pt x="74" y="1040"/>
                        </a:lnTo>
                        <a:lnTo>
                          <a:pt x="71" y="919"/>
                        </a:lnTo>
                        <a:lnTo>
                          <a:pt x="72" y="835"/>
                        </a:lnTo>
                        <a:lnTo>
                          <a:pt x="71" y="805"/>
                        </a:lnTo>
                        <a:lnTo>
                          <a:pt x="75" y="759"/>
                        </a:lnTo>
                        <a:lnTo>
                          <a:pt x="78" y="704"/>
                        </a:lnTo>
                        <a:lnTo>
                          <a:pt x="82" y="616"/>
                        </a:lnTo>
                        <a:lnTo>
                          <a:pt x="80" y="578"/>
                        </a:lnTo>
                        <a:lnTo>
                          <a:pt x="80" y="551"/>
                        </a:lnTo>
                        <a:lnTo>
                          <a:pt x="82" y="518"/>
                        </a:lnTo>
                        <a:lnTo>
                          <a:pt x="84" y="488"/>
                        </a:lnTo>
                        <a:lnTo>
                          <a:pt x="89" y="463"/>
                        </a:lnTo>
                        <a:lnTo>
                          <a:pt x="78" y="446"/>
                        </a:lnTo>
                        <a:lnTo>
                          <a:pt x="72" y="435"/>
                        </a:lnTo>
                        <a:lnTo>
                          <a:pt x="67" y="419"/>
                        </a:lnTo>
                        <a:lnTo>
                          <a:pt x="64" y="409"/>
                        </a:lnTo>
                        <a:lnTo>
                          <a:pt x="62" y="398"/>
                        </a:lnTo>
                        <a:lnTo>
                          <a:pt x="57" y="382"/>
                        </a:lnTo>
                        <a:lnTo>
                          <a:pt x="52" y="364"/>
                        </a:lnTo>
                        <a:lnTo>
                          <a:pt x="45" y="348"/>
                        </a:lnTo>
                        <a:lnTo>
                          <a:pt x="40" y="335"/>
                        </a:lnTo>
                        <a:lnTo>
                          <a:pt x="37" y="313"/>
                        </a:lnTo>
                        <a:lnTo>
                          <a:pt x="34" y="295"/>
                        </a:lnTo>
                        <a:lnTo>
                          <a:pt x="32" y="282"/>
                        </a:lnTo>
                        <a:lnTo>
                          <a:pt x="35" y="274"/>
                        </a:lnTo>
                        <a:lnTo>
                          <a:pt x="29" y="255"/>
                        </a:lnTo>
                        <a:lnTo>
                          <a:pt x="22" y="235"/>
                        </a:lnTo>
                        <a:lnTo>
                          <a:pt x="17" y="213"/>
                        </a:lnTo>
                        <a:lnTo>
                          <a:pt x="13" y="197"/>
                        </a:lnTo>
                        <a:lnTo>
                          <a:pt x="12" y="178"/>
                        </a:lnTo>
                        <a:lnTo>
                          <a:pt x="11" y="158"/>
                        </a:lnTo>
                        <a:lnTo>
                          <a:pt x="13" y="143"/>
                        </a:lnTo>
                        <a:lnTo>
                          <a:pt x="12" y="123"/>
                        </a:lnTo>
                        <a:lnTo>
                          <a:pt x="10" y="111"/>
                        </a:lnTo>
                        <a:lnTo>
                          <a:pt x="8" y="98"/>
                        </a:lnTo>
                        <a:lnTo>
                          <a:pt x="3" y="86"/>
                        </a:lnTo>
                        <a:lnTo>
                          <a:pt x="2" y="72"/>
                        </a:lnTo>
                        <a:lnTo>
                          <a:pt x="0" y="65"/>
                        </a:lnTo>
                        <a:lnTo>
                          <a:pt x="8" y="74"/>
                        </a:lnTo>
                        <a:lnTo>
                          <a:pt x="17" y="85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926" name="Freeform 131">
                    <a:extLst>
                      <a:ext uri="{FF2B5EF4-FFF2-40B4-BE49-F238E27FC236}">
                        <a16:creationId xmlns:a16="http://schemas.microsoft.com/office/drawing/2014/main" id="{49102DCC-5D4F-4469-AD98-A96CA1AA10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0" y="2758"/>
                    <a:ext cx="40" cy="94"/>
                  </a:xfrm>
                  <a:custGeom>
                    <a:avLst/>
                    <a:gdLst>
                      <a:gd name="T0" fmla="*/ 36 w 40"/>
                      <a:gd name="T1" fmla="*/ 0 h 94"/>
                      <a:gd name="T2" fmla="*/ 24 w 40"/>
                      <a:gd name="T3" fmla="*/ 6 h 94"/>
                      <a:gd name="T4" fmla="*/ 10 w 40"/>
                      <a:gd name="T5" fmla="*/ 13 h 94"/>
                      <a:gd name="T6" fmla="*/ 0 w 40"/>
                      <a:gd name="T7" fmla="*/ 17 h 94"/>
                      <a:gd name="T8" fmla="*/ 4 w 40"/>
                      <a:gd name="T9" fmla="*/ 31 h 94"/>
                      <a:gd name="T10" fmla="*/ 14 w 40"/>
                      <a:gd name="T11" fmla="*/ 54 h 94"/>
                      <a:gd name="T12" fmla="*/ 26 w 40"/>
                      <a:gd name="T13" fmla="*/ 75 h 94"/>
                      <a:gd name="T14" fmla="*/ 38 w 40"/>
                      <a:gd name="T15" fmla="*/ 93 h 94"/>
                      <a:gd name="T16" fmla="*/ 39 w 40"/>
                      <a:gd name="T17" fmla="*/ 85 h 94"/>
                      <a:gd name="T18" fmla="*/ 36 w 40"/>
                      <a:gd name="T19" fmla="*/ 73 h 94"/>
                      <a:gd name="T20" fmla="*/ 34 w 40"/>
                      <a:gd name="T21" fmla="*/ 58 h 94"/>
                      <a:gd name="T22" fmla="*/ 35 w 40"/>
                      <a:gd name="T23" fmla="*/ 39 h 94"/>
                      <a:gd name="T24" fmla="*/ 38 w 40"/>
                      <a:gd name="T25" fmla="*/ 18 h 94"/>
                      <a:gd name="T26" fmla="*/ 36 w 40"/>
                      <a:gd name="T27" fmla="*/ 0 h 9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40" h="94">
                        <a:moveTo>
                          <a:pt x="36" y="0"/>
                        </a:moveTo>
                        <a:lnTo>
                          <a:pt x="24" y="6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4" y="31"/>
                        </a:lnTo>
                        <a:lnTo>
                          <a:pt x="14" y="54"/>
                        </a:lnTo>
                        <a:lnTo>
                          <a:pt x="26" y="75"/>
                        </a:lnTo>
                        <a:lnTo>
                          <a:pt x="38" y="93"/>
                        </a:lnTo>
                        <a:lnTo>
                          <a:pt x="39" y="85"/>
                        </a:lnTo>
                        <a:lnTo>
                          <a:pt x="36" y="73"/>
                        </a:lnTo>
                        <a:lnTo>
                          <a:pt x="34" y="58"/>
                        </a:lnTo>
                        <a:lnTo>
                          <a:pt x="35" y="39"/>
                        </a:lnTo>
                        <a:lnTo>
                          <a:pt x="38" y="18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927" name="Freeform 132">
                    <a:extLst>
                      <a:ext uri="{FF2B5EF4-FFF2-40B4-BE49-F238E27FC236}">
                        <a16:creationId xmlns:a16="http://schemas.microsoft.com/office/drawing/2014/main" id="{85A603CB-F9CE-4338-A88C-337F94AF1A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62" y="2786"/>
                    <a:ext cx="111" cy="147"/>
                  </a:xfrm>
                  <a:custGeom>
                    <a:avLst/>
                    <a:gdLst>
                      <a:gd name="T0" fmla="*/ 41 w 111"/>
                      <a:gd name="T1" fmla="*/ 0 h 147"/>
                      <a:gd name="T2" fmla="*/ 49 w 111"/>
                      <a:gd name="T3" fmla="*/ 28 h 147"/>
                      <a:gd name="T4" fmla="*/ 62 w 111"/>
                      <a:gd name="T5" fmla="*/ 54 h 147"/>
                      <a:gd name="T6" fmla="*/ 78 w 111"/>
                      <a:gd name="T7" fmla="*/ 80 h 147"/>
                      <a:gd name="T8" fmla="*/ 94 w 111"/>
                      <a:gd name="T9" fmla="*/ 98 h 147"/>
                      <a:gd name="T10" fmla="*/ 110 w 111"/>
                      <a:gd name="T11" fmla="*/ 111 h 147"/>
                      <a:gd name="T12" fmla="*/ 106 w 111"/>
                      <a:gd name="T13" fmla="*/ 114 h 147"/>
                      <a:gd name="T14" fmla="*/ 95 w 111"/>
                      <a:gd name="T15" fmla="*/ 117 h 147"/>
                      <a:gd name="T16" fmla="*/ 74 w 111"/>
                      <a:gd name="T17" fmla="*/ 115 h 147"/>
                      <a:gd name="T18" fmla="*/ 57 w 111"/>
                      <a:gd name="T19" fmla="*/ 112 h 147"/>
                      <a:gd name="T20" fmla="*/ 52 w 111"/>
                      <a:gd name="T21" fmla="*/ 128 h 147"/>
                      <a:gd name="T22" fmla="*/ 47 w 111"/>
                      <a:gd name="T23" fmla="*/ 146 h 147"/>
                      <a:gd name="T24" fmla="*/ 42 w 111"/>
                      <a:gd name="T25" fmla="*/ 110 h 147"/>
                      <a:gd name="T26" fmla="*/ 38 w 111"/>
                      <a:gd name="T27" fmla="*/ 85 h 147"/>
                      <a:gd name="T28" fmla="*/ 28 w 111"/>
                      <a:gd name="T29" fmla="*/ 61 h 147"/>
                      <a:gd name="T30" fmla="*/ 16 w 111"/>
                      <a:gd name="T31" fmla="*/ 34 h 147"/>
                      <a:gd name="T32" fmla="*/ 0 w 111"/>
                      <a:gd name="T33" fmla="*/ 10 h 147"/>
                      <a:gd name="T34" fmla="*/ 14 w 111"/>
                      <a:gd name="T35" fmla="*/ 7 h 147"/>
                      <a:gd name="T36" fmla="*/ 26 w 111"/>
                      <a:gd name="T37" fmla="*/ 4 h 147"/>
                      <a:gd name="T38" fmla="*/ 41 w 111"/>
                      <a:gd name="T39" fmla="*/ 0 h 14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111" h="147">
                        <a:moveTo>
                          <a:pt x="41" y="0"/>
                        </a:moveTo>
                        <a:lnTo>
                          <a:pt x="49" y="28"/>
                        </a:lnTo>
                        <a:lnTo>
                          <a:pt x="62" y="54"/>
                        </a:lnTo>
                        <a:lnTo>
                          <a:pt x="78" y="80"/>
                        </a:lnTo>
                        <a:lnTo>
                          <a:pt x="94" y="98"/>
                        </a:lnTo>
                        <a:lnTo>
                          <a:pt x="110" y="111"/>
                        </a:lnTo>
                        <a:lnTo>
                          <a:pt x="106" y="114"/>
                        </a:lnTo>
                        <a:lnTo>
                          <a:pt x="95" y="117"/>
                        </a:lnTo>
                        <a:lnTo>
                          <a:pt x="74" y="115"/>
                        </a:lnTo>
                        <a:lnTo>
                          <a:pt x="57" y="112"/>
                        </a:lnTo>
                        <a:lnTo>
                          <a:pt x="52" y="128"/>
                        </a:lnTo>
                        <a:lnTo>
                          <a:pt x="47" y="146"/>
                        </a:lnTo>
                        <a:lnTo>
                          <a:pt x="42" y="110"/>
                        </a:lnTo>
                        <a:lnTo>
                          <a:pt x="38" y="85"/>
                        </a:lnTo>
                        <a:lnTo>
                          <a:pt x="28" y="61"/>
                        </a:lnTo>
                        <a:lnTo>
                          <a:pt x="16" y="34"/>
                        </a:lnTo>
                        <a:lnTo>
                          <a:pt x="0" y="10"/>
                        </a:lnTo>
                        <a:lnTo>
                          <a:pt x="14" y="7"/>
                        </a:lnTo>
                        <a:lnTo>
                          <a:pt x="26" y="4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928" name="Freeform 133">
                    <a:extLst>
                      <a:ext uri="{FF2B5EF4-FFF2-40B4-BE49-F238E27FC236}">
                        <a16:creationId xmlns:a16="http://schemas.microsoft.com/office/drawing/2014/main" id="{45B25C6A-7090-46CF-946C-E0649DA32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20" y="2807"/>
                    <a:ext cx="50" cy="104"/>
                  </a:xfrm>
                  <a:custGeom>
                    <a:avLst/>
                    <a:gdLst>
                      <a:gd name="T0" fmla="*/ 17 w 50"/>
                      <a:gd name="T1" fmla="*/ 1 h 104"/>
                      <a:gd name="T2" fmla="*/ 27 w 50"/>
                      <a:gd name="T3" fmla="*/ 16 h 104"/>
                      <a:gd name="T4" fmla="*/ 36 w 50"/>
                      <a:gd name="T5" fmla="*/ 32 h 104"/>
                      <a:gd name="T6" fmla="*/ 43 w 50"/>
                      <a:gd name="T7" fmla="*/ 51 h 104"/>
                      <a:gd name="T8" fmla="*/ 47 w 50"/>
                      <a:gd name="T9" fmla="*/ 74 h 104"/>
                      <a:gd name="T10" fmla="*/ 49 w 50"/>
                      <a:gd name="T11" fmla="*/ 103 h 104"/>
                      <a:gd name="T12" fmla="*/ 45 w 50"/>
                      <a:gd name="T13" fmla="*/ 94 h 104"/>
                      <a:gd name="T14" fmla="*/ 38 w 50"/>
                      <a:gd name="T15" fmla="*/ 87 h 104"/>
                      <a:gd name="T16" fmla="*/ 30 w 50"/>
                      <a:gd name="T17" fmla="*/ 81 h 104"/>
                      <a:gd name="T18" fmla="*/ 27 w 50"/>
                      <a:gd name="T19" fmla="*/ 77 h 104"/>
                      <a:gd name="T20" fmla="*/ 21 w 50"/>
                      <a:gd name="T21" fmla="*/ 69 h 104"/>
                      <a:gd name="T22" fmla="*/ 15 w 50"/>
                      <a:gd name="T23" fmla="*/ 55 h 104"/>
                      <a:gd name="T24" fmla="*/ 10 w 50"/>
                      <a:gd name="T25" fmla="*/ 41 h 104"/>
                      <a:gd name="T26" fmla="*/ 3 w 50"/>
                      <a:gd name="T27" fmla="*/ 21 h 104"/>
                      <a:gd name="T28" fmla="*/ 0 w 50"/>
                      <a:gd name="T29" fmla="*/ 9 h 104"/>
                      <a:gd name="T30" fmla="*/ 0 w 50"/>
                      <a:gd name="T31" fmla="*/ 0 h 104"/>
                      <a:gd name="T32" fmla="*/ 17 w 50"/>
                      <a:gd name="T33" fmla="*/ 1 h 10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50" h="104">
                        <a:moveTo>
                          <a:pt x="17" y="1"/>
                        </a:moveTo>
                        <a:lnTo>
                          <a:pt x="27" y="16"/>
                        </a:lnTo>
                        <a:lnTo>
                          <a:pt x="36" y="32"/>
                        </a:lnTo>
                        <a:lnTo>
                          <a:pt x="43" y="51"/>
                        </a:lnTo>
                        <a:lnTo>
                          <a:pt x="47" y="74"/>
                        </a:lnTo>
                        <a:lnTo>
                          <a:pt x="49" y="103"/>
                        </a:lnTo>
                        <a:lnTo>
                          <a:pt x="45" y="94"/>
                        </a:lnTo>
                        <a:lnTo>
                          <a:pt x="38" y="87"/>
                        </a:lnTo>
                        <a:lnTo>
                          <a:pt x="30" y="81"/>
                        </a:lnTo>
                        <a:lnTo>
                          <a:pt x="27" y="77"/>
                        </a:lnTo>
                        <a:lnTo>
                          <a:pt x="21" y="69"/>
                        </a:lnTo>
                        <a:lnTo>
                          <a:pt x="15" y="55"/>
                        </a:lnTo>
                        <a:lnTo>
                          <a:pt x="10" y="41"/>
                        </a:lnTo>
                        <a:lnTo>
                          <a:pt x="3" y="21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  <a:lnTo>
                          <a:pt x="17" y="1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929" name="Freeform 134">
                    <a:extLst>
                      <a:ext uri="{FF2B5EF4-FFF2-40B4-BE49-F238E27FC236}">
                        <a16:creationId xmlns:a16="http://schemas.microsoft.com/office/drawing/2014/main" id="{8BD2BDA0-3462-4F48-9348-BD8F209B7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84" y="2796"/>
                    <a:ext cx="104" cy="68"/>
                  </a:xfrm>
                  <a:custGeom>
                    <a:avLst/>
                    <a:gdLst>
                      <a:gd name="T0" fmla="*/ 68 w 104"/>
                      <a:gd name="T1" fmla="*/ 8 h 68"/>
                      <a:gd name="T2" fmla="*/ 75 w 104"/>
                      <a:gd name="T3" fmla="*/ 14 h 68"/>
                      <a:gd name="T4" fmla="*/ 81 w 104"/>
                      <a:gd name="T5" fmla="*/ 20 h 68"/>
                      <a:gd name="T6" fmla="*/ 86 w 104"/>
                      <a:gd name="T7" fmla="*/ 27 h 68"/>
                      <a:gd name="T8" fmla="*/ 91 w 104"/>
                      <a:gd name="T9" fmla="*/ 35 h 68"/>
                      <a:gd name="T10" fmla="*/ 94 w 104"/>
                      <a:gd name="T11" fmla="*/ 43 h 68"/>
                      <a:gd name="T12" fmla="*/ 99 w 104"/>
                      <a:gd name="T13" fmla="*/ 54 h 68"/>
                      <a:gd name="T14" fmla="*/ 103 w 104"/>
                      <a:gd name="T15" fmla="*/ 67 h 68"/>
                      <a:gd name="T16" fmla="*/ 95 w 104"/>
                      <a:gd name="T17" fmla="*/ 66 h 68"/>
                      <a:gd name="T18" fmla="*/ 84 w 104"/>
                      <a:gd name="T19" fmla="*/ 62 h 68"/>
                      <a:gd name="T20" fmla="*/ 75 w 104"/>
                      <a:gd name="T21" fmla="*/ 55 h 68"/>
                      <a:gd name="T22" fmla="*/ 64 w 104"/>
                      <a:gd name="T23" fmla="*/ 49 h 68"/>
                      <a:gd name="T24" fmla="*/ 53 w 104"/>
                      <a:gd name="T25" fmla="*/ 41 h 68"/>
                      <a:gd name="T26" fmla="*/ 41 w 104"/>
                      <a:gd name="T27" fmla="*/ 34 h 68"/>
                      <a:gd name="T28" fmla="*/ 27 w 104"/>
                      <a:gd name="T29" fmla="*/ 29 h 68"/>
                      <a:gd name="T30" fmla="*/ 14 w 104"/>
                      <a:gd name="T31" fmla="*/ 24 h 68"/>
                      <a:gd name="T32" fmla="*/ 10 w 104"/>
                      <a:gd name="T33" fmla="*/ 22 h 68"/>
                      <a:gd name="T34" fmla="*/ 9 w 104"/>
                      <a:gd name="T35" fmla="*/ 15 h 68"/>
                      <a:gd name="T36" fmla="*/ 9 w 104"/>
                      <a:gd name="T37" fmla="*/ 10 h 68"/>
                      <a:gd name="T38" fmla="*/ 6 w 104"/>
                      <a:gd name="T39" fmla="*/ 6 h 68"/>
                      <a:gd name="T40" fmla="*/ 0 w 104"/>
                      <a:gd name="T41" fmla="*/ 0 h 68"/>
                      <a:gd name="T42" fmla="*/ 9 w 104"/>
                      <a:gd name="T43" fmla="*/ 2 h 68"/>
                      <a:gd name="T44" fmla="*/ 23 w 104"/>
                      <a:gd name="T45" fmla="*/ 4 h 68"/>
                      <a:gd name="T46" fmla="*/ 37 w 104"/>
                      <a:gd name="T47" fmla="*/ 6 h 68"/>
                      <a:gd name="T48" fmla="*/ 51 w 104"/>
                      <a:gd name="T49" fmla="*/ 6 h 68"/>
                      <a:gd name="T50" fmla="*/ 68 w 104"/>
                      <a:gd name="T51" fmla="*/ 8 h 6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04" h="68">
                        <a:moveTo>
                          <a:pt x="68" y="8"/>
                        </a:moveTo>
                        <a:lnTo>
                          <a:pt x="75" y="14"/>
                        </a:lnTo>
                        <a:lnTo>
                          <a:pt x="81" y="20"/>
                        </a:lnTo>
                        <a:lnTo>
                          <a:pt x="86" y="27"/>
                        </a:lnTo>
                        <a:lnTo>
                          <a:pt x="91" y="35"/>
                        </a:lnTo>
                        <a:lnTo>
                          <a:pt x="94" y="43"/>
                        </a:lnTo>
                        <a:lnTo>
                          <a:pt x="99" y="54"/>
                        </a:lnTo>
                        <a:lnTo>
                          <a:pt x="103" y="67"/>
                        </a:lnTo>
                        <a:lnTo>
                          <a:pt x="95" y="66"/>
                        </a:lnTo>
                        <a:lnTo>
                          <a:pt x="84" y="62"/>
                        </a:lnTo>
                        <a:lnTo>
                          <a:pt x="75" y="55"/>
                        </a:lnTo>
                        <a:lnTo>
                          <a:pt x="64" y="49"/>
                        </a:lnTo>
                        <a:lnTo>
                          <a:pt x="53" y="41"/>
                        </a:lnTo>
                        <a:lnTo>
                          <a:pt x="41" y="34"/>
                        </a:lnTo>
                        <a:lnTo>
                          <a:pt x="27" y="29"/>
                        </a:lnTo>
                        <a:lnTo>
                          <a:pt x="14" y="24"/>
                        </a:lnTo>
                        <a:lnTo>
                          <a:pt x="10" y="22"/>
                        </a:lnTo>
                        <a:lnTo>
                          <a:pt x="9" y="15"/>
                        </a:lnTo>
                        <a:lnTo>
                          <a:pt x="9" y="10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lnTo>
                          <a:pt x="9" y="2"/>
                        </a:lnTo>
                        <a:lnTo>
                          <a:pt x="23" y="4"/>
                        </a:lnTo>
                        <a:lnTo>
                          <a:pt x="37" y="6"/>
                        </a:lnTo>
                        <a:lnTo>
                          <a:pt x="51" y="6"/>
                        </a:lnTo>
                        <a:lnTo>
                          <a:pt x="68" y="8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8819" name="Group 237">
              <a:extLst>
                <a:ext uri="{FF2B5EF4-FFF2-40B4-BE49-F238E27FC236}">
                  <a16:creationId xmlns:a16="http://schemas.microsoft.com/office/drawing/2014/main" id="{74DE92D9-7643-416D-9D21-3B8B76638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0" y="1752"/>
              <a:ext cx="824" cy="1172"/>
              <a:chOff x="5380" y="1752"/>
              <a:chExt cx="824" cy="1172"/>
            </a:xfrm>
          </p:grpSpPr>
          <p:grpSp>
            <p:nvGrpSpPr>
              <p:cNvPr id="98820" name="Group 201">
                <a:extLst>
                  <a:ext uri="{FF2B5EF4-FFF2-40B4-BE49-F238E27FC236}">
                    <a16:creationId xmlns:a16="http://schemas.microsoft.com/office/drawing/2014/main" id="{B9E16964-2030-4E1F-92F1-DB41CA15E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3" y="1752"/>
                <a:ext cx="374" cy="438"/>
                <a:chOff x="5503" y="1752"/>
                <a:chExt cx="374" cy="438"/>
              </a:xfrm>
            </p:grpSpPr>
            <p:sp>
              <p:nvSpPr>
                <p:cNvPr id="98856" name="Freeform 138">
                  <a:extLst>
                    <a:ext uri="{FF2B5EF4-FFF2-40B4-BE49-F238E27FC236}">
                      <a16:creationId xmlns:a16="http://schemas.microsoft.com/office/drawing/2014/main" id="{30C35A7B-3985-4658-BF82-B43198BBD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1" y="2033"/>
                  <a:ext cx="101" cy="79"/>
                </a:xfrm>
                <a:custGeom>
                  <a:avLst/>
                  <a:gdLst>
                    <a:gd name="T0" fmla="*/ 72 w 101"/>
                    <a:gd name="T1" fmla="*/ 6 h 79"/>
                    <a:gd name="T2" fmla="*/ 75 w 101"/>
                    <a:gd name="T3" fmla="*/ 27 h 79"/>
                    <a:gd name="T4" fmla="*/ 75 w 101"/>
                    <a:gd name="T5" fmla="*/ 34 h 79"/>
                    <a:gd name="T6" fmla="*/ 80 w 101"/>
                    <a:gd name="T7" fmla="*/ 45 h 79"/>
                    <a:gd name="T8" fmla="*/ 91 w 101"/>
                    <a:gd name="T9" fmla="*/ 52 h 79"/>
                    <a:gd name="T10" fmla="*/ 100 w 101"/>
                    <a:gd name="T11" fmla="*/ 59 h 79"/>
                    <a:gd name="T12" fmla="*/ 91 w 101"/>
                    <a:gd name="T13" fmla="*/ 58 h 79"/>
                    <a:gd name="T14" fmla="*/ 93 w 101"/>
                    <a:gd name="T15" fmla="*/ 64 h 79"/>
                    <a:gd name="T16" fmla="*/ 87 w 101"/>
                    <a:gd name="T17" fmla="*/ 62 h 79"/>
                    <a:gd name="T18" fmla="*/ 79 w 101"/>
                    <a:gd name="T19" fmla="*/ 61 h 79"/>
                    <a:gd name="T20" fmla="*/ 80 w 101"/>
                    <a:gd name="T21" fmla="*/ 69 h 79"/>
                    <a:gd name="T22" fmla="*/ 73 w 101"/>
                    <a:gd name="T23" fmla="*/ 66 h 79"/>
                    <a:gd name="T24" fmla="*/ 64 w 101"/>
                    <a:gd name="T25" fmla="*/ 63 h 79"/>
                    <a:gd name="T26" fmla="*/ 58 w 101"/>
                    <a:gd name="T27" fmla="*/ 59 h 79"/>
                    <a:gd name="T28" fmla="*/ 60 w 101"/>
                    <a:gd name="T29" fmla="*/ 70 h 79"/>
                    <a:gd name="T30" fmla="*/ 54 w 101"/>
                    <a:gd name="T31" fmla="*/ 68 h 79"/>
                    <a:gd name="T32" fmla="*/ 49 w 101"/>
                    <a:gd name="T33" fmla="*/ 66 h 79"/>
                    <a:gd name="T34" fmla="*/ 45 w 101"/>
                    <a:gd name="T35" fmla="*/ 63 h 79"/>
                    <a:gd name="T36" fmla="*/ 43 w 101"/>
                    <a:gd name="T37" fmla="*/ 67 h 79"/>
                    <a:gd name="T38" fmla="*/ 45 w 101"/>
                    <a:gd name="T39" fmla="*/ 73 h 79"/>
                    <a:gd name="T40" fmla="*/ 37 w 101"/>
                    <a:gd name="T41" fmla="*/ 71 h 79"/>
                    <a:gd name="T42" fmla="*/ 36 w 101"/>
                    <a:gd name="T43" fmla="*/ 77 h 79"/>
                    <a:gd name="T44" fmla="*/ 30 w 101"/>
                    <a:gd name="T45" fmla="*/ 78 h 79"/>
                    <a:gd name="T46" fmla="*/ 25 w 101"/>
                    <a:gd name="T47" fmla="*/ 76 h 79"/>
                    <a:gd name="T48" fmla="*/ 18 w 101"/>
                    <a:gd name="T49" fmla="*/ 73 h 79"/>
                    <a:gd name="T50" fmla="*/ 12 w 101"/>
                    <a:gd name="T51" fmla="*/ 69 h 79"/>
                    <a:gd name="T52" fmla="*/ 9 w 101"/>
                    <a:gd name="T53" fmla="*/ 65 h 79"/>
                    <a:gd name="T54" fmla="*/ 0 w 101"/>
                    <a:gd name="T55" fmla="*/ 0 h 79"/>
                    <a:gd name="T56" fmla="*/ 72 w 101"/>
                    <a:gd name="T57" fmla="*/ 6 h 7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01" h="79">
                      <a:moveTo>
                        <a:pt x="72" y="6"/>
                      </a:moveTo>
                      <a:lnTo>
                        <a:pt x="75" y="27"/>
                      </a:lnTo>
                      <a:lnTo>
                        <a:pt x="75" y="34"/>
                      </a:lnTo>
                      <a:lnTo>
                        <a:pt x="80" y="45"/>
                      </a:lnTo>
                      <a:lnTo>
                        <a:pt x="91" y="52"/>
                      </a:lnTo>
                      <a:lnTo>
                        <a:pt x="100" y="59"/>
                      </a:lnTo>
                      <a:lnTo>
                        <a:pt x="91" y="58"/>
                      </a:lnTo>
                      <a:lnTo>
                        <a:pt x="93" y="64"/>
                      </a:lnTo>
                      <a:lnTo>
                        <a:pt x="87" y="62"/>
                      </a:lnTo>
                      <a:lnTo>
                        <a:pt x="79" y="61"/>
                      </a:lnTo>
                      <a:lnTo>
                        <a:pt x="80" y="69"/>
                      </a:lnTo>
                      <a:lnTo>
                        <a:pt x="73" y="66"/>
                      </a:lnTo>
                      <a:lnTo>
                        <a:pt x="64" y="63"/>
                      </a:lnTo>
                      <a:lnTo>
                        <a:pt x="58" y="59"/>
                      </a:lnTo>
                      <a:lnTo>
                        <a:pt x="60" y="70"/>
                      </a:lnTo>
                      <a:lnTo>
                        <a:pt x="54" y="68"/>
                      </a:lnTo>
                      <a:lnTo>
                        <a:pt x="49" y="66"/>
                      </a:lnTo>
                      <a:lnTo>
                        <a:pt x="45" y="63"/>
                      </a:lnTo>
                      <a:lnTo>
                        <a:pt x="43" y="67"/>
                      </a:lnTo>
                      <a:lnTo>
                        <a:pt x="45" y="73"/>
                      </a:lnTo>
                      <a:lnTo>
                        <a:pt x="37" y="71"/>
                      </a:lnTo>
                      <a:lnTo>
                        <a:pt x="36" y="77"/>
                      </a:lnTo>
                      <a:lnTo>
                        <a:pt x="30" y="78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9"/>
                      </a:lnTo>
                      <a:lnTo>
                        <a:pt x="9" y="65"/>
                      </a:lnTo>
                      <a:lnTo>
                        <a:pt x="0" y="0"/>
                      </a:lnTo>
                      <a:lnTo>
                        <a:pt x="72" y="6"/>
                      </a:lnTo>
                    </a:path>
                  </a:pathLst>
                </a:custGeom>
                <a:solidFill>
                  <a:srgbClr val="60402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8857" name="Group 153">
                  <a:extLst>
                    <a:ext uri="{FF2B5EF4-FFF2-40B4-BE49-F238E27FC236}">
                      <a16:creationId xmlns:a16="http://schemas.microsoft.com/office/drawing/2014/main" id="{F2BABC92-EE89-43F4-8CD1-ABCA8107AF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20" y="1807"/>
                  <a:ext cx="340" cy="383"/>
                  <a:chOff x="5520" y="1807"/>
                  <a:chExt cx="340" cy="383"/>
                </a:xfrm>
              </p:grpSpPr>
              <p:grpSp>
                <p:nvGrpSpPr>
                  <p:cNvPr id="98905" name="Group 151">
                    <a:extLst>
                      <a:ext uri="{FF2B5EF4-FFF2-40B4-BE49-F238E27FC236}">
                        <a16:creationId xmlns:a16="http://schemas.microsoft.com/office/drawing/2014/main" id="{252C2551-0374-47C1-901F-1355987125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20" y="1807"/>
                    <a:ext cx="340" cy="383"/>
                    <a:chOff x="5520" y="1807"/>
                    <a:chExt cx="340" cy="383"/>
                  </a:xfrm>
                </p:grpSpPr>
                <p:sp>
                  <p:nvSpPr>
                    <p:cNvPr id="98907" name="Freeform 139">
                      <a:extLst>
                        <a:ext uri="{FF2B5EF4-FFF2-40B4-BE49-F238E27FC236}">
                          <a16:creationId xmlns:a16="http://schemas.microsoft.com/office/drawing/2014/main" id="{AD71A708-BC32-4217-9BFA-1BC6D50068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20" y="1807"/>
                      <a:ext cx="331" cy="383"/>
                    </a:xfrm>
                    <a:custGeom>
                      <a:avLst/>
                      <a:gdLst>
                        <a:gd name="T0" fmla="*/ 268 w 331"/>
                        <a:gd name="T1" fmla="*/ 0 h 383"/>
                        <a:gd name="T2" fmla="*/ 303 w 331"/>
                        <a:gd name="T3" fmla="*/ 17 h 383"/>
                        <a:gd name="T4" fmla="*/ 322 w 331"/>
                        <a:gd name="T5" fmla="*/ 40 h 383"/>
                        <a:gd name="T6" fmla="*/ 330 w 331"/>
                        <a:gd name="T7" fmla="*/ 70 h 383"/>
                        <a:gd name="T8" fmla="*/ 329 w 331"/>
                        <a:gd name="T9" fmla="*/ 93 h 383"/>
                        <a:gd name="T10" fmla="*/ 327 w 331"/>
                        <a:gd name="T11" fmla="*/ 103 h 383"/>
                        <a:gd name="T12" fmla="*/ 324 w 331"/>
                        <a:gd name="T13" fmla="*/ 107 h 383"/>
                        <a:gd name="T14" fmla="*/ 321 w 331"/>
                        <a:gd name="T15" fmla="*/ 112 h 383"/>
                        <a:gd name="T16" fmla="*/ 316 w 331"/>
                        <a:gd name="T17" fmla="*/ 117 h 383"/>
                        <a:gd name="T18" fmla="*/ 315 w 331"/>
                        <a:gd name="T19" fmla="*/ 123 h 383"/>
                        <a:gd name="T20" fmla="*/ 316 w 331"/>
                        <a:gd name="T21" fmla="*/ 131 h 383"/>
                        <a:gd name="T22" fmla="*/ 322 w 331"/>
                        <a:gd name="T23" fmla="*/ 140 h 383"/>
                        <a:gd name="T24" fmla="*/ 328 w 331"/>
                        <a:gd name="T25" fmla="*/ 146 h 383"/>
                        <a:gd name="T26" fmla="*/ 330 w 331"/>
                        <a:gd name="T27" fmla="*/ 153 h 383"/>
                        <a:gd name="T28" fmla="*/ 328 w 331"/>
                        <a:gd name="T29" fmla="*/ 159 h 383"/>
                        <a:gd name="T30" fmla="*/ 324 w 331"/>
                        <a:gd name="T31" fmla="*/ 159 h 383"/>
                        <a:gd name="T32" fmla="*/ 322 w 331"/>
                        <a:gd name="T33" fmla="*/ 164 h 383"/>
                        <a:gd name="T34" fmla="*/ 324 w 331"/>
                        <a:gd name="T35" fmla="*/ 173 h 383"/>
                        <a:gd name="T36" fmla="*/ 322 w 331"/>
                        <a:gd name="T37" fmla="*/ 181 h 383"/>
                        <a:gd name="T38" fmla="*/ 316 w 331"/>
                        <a:gd name="T39" fmla="*/ 187 h 383"/>
                        <a:gd name="T40" fmla="*/ 311 w 331"/>
                        <a:gd name="T41" fmla="*/ 192 h 383"/>
                        <a:gd name="T42" fmla="*/ 305 w 331"/>
                        <a:gd name="T43" fmla="*/ 198 h 383"/>
                        <a:gd name="T44" fmla="*/ 313 w 331"/>
                        <a:gd name="T45" fmla="*/ 207 h 383"/>
                        <a:gd name="T46" fmla="*/ 308 w 331"/>
                        <a:gd name="T47" fmla="*/ 216 h 383"/>
                        <a:gd name="T48" fmla="*/ 307 w 331"/>
                        <a:gd name="T49" fmla="*/ 220 h 383"/>
                        <a:gd name="T50" fmla="*/ 309 w 331"/>
                        <a:gd name="T51" fmla="*/ 229 h 383"/>
                        <a:gd name="T52" fmla="*/ 311 w 331"/>
                        <a:gd name="T53" fmla="*/ 237 h 383"/>
                        <a:gd name="T54" fmla="*/ 309 w 331"/>
                        <a:gd name="T55" fmla="*/ 243 h 383"/>
                        <a:gd name="T56" fmla="*/ 306 w 331"/>
                        <a:gd name="T57" fmla="*/ 246 h 383"/>
                        <a:gd name="T58" fmla="*/ 300 w 331"/>
                        <a:gd name="T59" fmla="*/ 247 h 383"/>
                        <a:gd name="T60" fmla="*/ 294 w 331"/>
                        <a:gd name="T61" fmla="*/ 249 h 383"/>
                        <a:gd name="T62" fmla="*/ 259 w 331"/>
                        <a:gd name="T63" fmla="*/ 247 h 383"/>
                        <a:gd name="T64" fmla="*/ 232 w 331"/>
                        <a:gd name="T65" fmla="*/ 247 h 383"/>
                        <a:gd name="T66" fmla="*/ 219 w 331"/>
                        <a:gd name="T67" fmla="*/ 249 h 383"/>
                        <a:gd name="T68" fmla="*/ 212 w 331"/>
                        <a:gd name="T69" fmla="*/ 252 h 383"/>
                        <a:gd name="T70" fmla="*/ 206 w 331"/>
                        <a:gd name="T71" fmla="*/ 260 h 383"/>
                        <a:gd name="T72" fmla="*/ 205 w 331"/>
                        <a:gd name="T73" fmla="*/ 271 h 383"/>
                        <a:gd name="T74" fmla="*/ 206 w 331"/>
                        <a:gd name="T75" fmla="*/ 286 h 383"/>
                        <a:gd name="T76" fmla="*/ 209 w 331"/>
                        <a:gd name="T77" fmla="*/ 301 h 383"/>
                        <a:gd name="T78" fmla="*/ 216 w 331"/>
                        <a:gd name="T79" fmla="*/ 312 h 383"/>
                        <a:gd name="T80" fmla="*/ 221 w 331"/>
                        <a:gd name="T81" fmla="*/ 319 h 383"/>
                        <a:gd name="T82" fmla="*/ 239 w 331"/>
                        <a:gd name="T83" fmla="*/ 323 h 383"/>
                        <a:gd name="T84" fmla="*/ 113 w 331"/>
                        <a:gd name="T85" fmla="*/ 382 h 383"/>
                        <a:gd name="T86" fmla="*/ 25 w 331"/>
                        <a:gd name="T87" fmla="*/ 349 h 383"/>
                        <a:gd name="T88" fmla="*/ 0 w 331"/>
                        <a:gd name="T89" fmla="*/ 329 h 383"/>
                        <a:gd name="T90" fmla="*/ 27 w 331"/>
                        <a:gd name="T91" fmla="*/ 315 h 383"/>
                        <a:gd name="T92" fmla="*/ 40 w 331"/>
                        <a:gd name="T93" fmla="*/ 300 h 383"/>
                        <a:gd name="T94" fmla="*/ 54 w 331"/>
                        <a:gd name="T95" fmla="*/ 281 h 383"/>
                        <a:gd name="T96" fmla="*/ 65 w 331"/>
                        <a:gd name="T97" fmla="*/ 262 h 383"/>
                        <a:gd name="T98" fmla="*/ 85 w 331"/>
                        <a:gd name="T99" fmla="*/ 193 h 383"/>
                        <a:gd name="T100" fmla="*/ 66 w 331"/>
                        <a:gd name="T101" fmla="*/ 96 h 383"/>
                        <a:gd name="T102" fmla="*/ 94 w 331"/>
                        <a:gd name="T103" fmla="*/ 61 h 383"/>
                        <a:gd name="T104" fmla="*/ 140 w 331"/>
                        <a:gd name="T105" fmla="*/ 70 h 383"/>
                        <a:gd name="T106" fmla="*/ 163 w 331"/>
                        <a:gd name="T107" fmla="*/ 78 h 383"/>
                        <a:gd name="T108" fmla="*/ 191 w 331"/>
                        <a:gd name="T109" fmla="*/ 32 h 383"/>
                        <a:gd name="T110" fmla="*/ 216 w 331"/>
                        <a:gd name="T111" fmla="*/ 11 h 383"/>
                        <a:gd name="T112" fmla="*/ 268 w 331"/>
                        <a:gd name="T113" fmla="*/ 0 h 383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0" t="0" r="r" b="b"/>
                      <a:pathLst>
                        <a:path w="331" h="383">
                          <a:moveTo>
                            <a:pt x="268" y="0"/>
                          </a:moveTo>
                          <a:lnTo>
                            <a:pt x="303" y="17"/>
                          </a:lnTo>
                          <a:lnTo>
                            <a:pt x="322" y="40"/>
                          </a:lnTo>
                          <a:lnTo>
                            <a:pt x="330" y="70"/>
                          </a:lnTo>
                          <a:lnTo>
                            <a:pt x="329" y="93"/>
                          </a:lnTo>
                          <a:lnTo>
                            <a:pt x="327" y="103"/>
                          </a:lnTo>
                          <a:lnTo>
                            <a:pt x="324" y="107"/>
                          </a:lnTo>
                          <a:lnTo>
                            <a:pt x="321" y="112"/>
                          </a:lnTo>
                          <a:lnTo>
                            <a:pt x="316" y="117"/>
                          </a:lnTo>
                          <a:lnTo>
                            <a:pt x="315" y="123"/>
                          </a:lnTo>
                          <a:lnTo>
                            <a:pt x="316" y="131"/>
                          </a:lnTo>
                          <a:lnTo>
                            <a:pt x="322" y="140"/>
                          </a:lnTo>
                          <a:lnTo>
                            <a:pt x="328" y="146"/>
                          </a:lnTo>
                          <a:lnTo>
                            <a:pt x="330" y="153"/>
                          </a:lnTo>
                          <a:lnTo>
                            <a:pt x="328" y="159"/>
                          </a:lnTo>
                          <a:lnTo>
                            <a:pt x="324" y="159"/>
                          </a:lnTo>
                          <a:lnTo>
                            <a:pt x="322" y="164"/>
                          </a:lnTo>
                          <a:lnTo>
                            <a:pt x="324" y="173"/>
                          </a:lnTo>
                          <a:lnTo>
                            <a:pt x="322" y="181"/>
                          </a:lnTo>
                          <a:lnTo>
                            <a:pt x="316" y="187"/>
                          </a:lnTo>
                          <a:lnTo>
                            <a:pt x="311" y="192"/>
                          </a:lnTo>
                          <a:lnTo>
                            <a:pt x="305" y="198"/>
                          </a:lnTo>
                          <a:lnTo>
                            <a:pt x="313" y="207"/>
                          </a:lnTo>
                          <a:lnTo>
                            <a:pt x="308" y="216"/>
                          </a:lnTo>
                          <a:lnTo>
                            <a:pt x="307" y="220"/>
                          </a:lnTo>
                          <a:lnTo>
                            <a:pt x="309" y="229"/>
                          </a:lnTo>
                          <a:lnTo>
                            <a:pt x="311" y="237"/>
                          </a:lnTo>
                          <a:lnTo>
                            <a:pt x="309" y="243"/>
                          </a:lnTo>
                          <a:lnTo>
                            <a:pt x="306" y="246"/>
                          </a:lnTo>
                          <a:lnTo>
                            <a:pt x="300" y="247"/>
                          </a:lnTo>
                          <a:lnTo>
                            <a:pt x="294" y="249"/>
                          </a:lnTo>
                          <a:lnTo>
                            <a:pt x="259" y="247"/>
                          </a:lnTo>
                          <a:lnTo>
                            <a:pt x="232" y="247"/>
                          </a:lnTo>
                          <a:lnTo>
                            <a:pt x="219" y="249"/>
                          </a:lnTo>
                          <a:lnTo>
                            <a:pt x="212" y="252"/>
                          </a:lnTo>
                          <a:lnTo>
                            <a:pt x="206" y="260"/>
                          </a:lnTo>
                          <a:lnTo>
                            <a:pt x="205" y="271"/>
                          </a:lnTo>
                          <a:lnTo>
                            <a:pt x="206" y="286"/>
                          </a:lnTo>
                          <a:lnTo>
                            <a:pt x="209" y="301"/>
                          </a:lnTo>
                          <a:lnTo>
                            <a:pt x="216" y="312"/>
                          </a:lnTo>
                          <a:lnTo>
                            <a:pt x="221" y="319"/>
                          </a:lnTo>
                          <a:lnTo>
                            <a:pt x="239" y="323"/>
                          </a:lnTo>
                          <a:lnTo>
                            <a:pt x="113" y="382"/>
                          </a:lnTo>
                          <a:lnTo>
                            <a:pt x="25" y="349"/>
                          </a:lnTo>
                          <a:lnTo>
                            <a:pt x="0" y="329"/>
                          </a:lnTo>
                          <a:lnTo>
                            <a:pt x="27" y="315"/>
                          </a:lnTo>
                          <a:lnTo>
                            <a:pt x="40" y="300"/>
                          </a:lnTo>
                          <a:lnTo>
                            <a:pt x="54" y="281"/>
                          </a:lnTo>
                          <a:lnTo>
                            <a:pt x="65" y="262"/>
                          </a:lnTo>
                          <a:lnTo>
                            <a:pt x="85" y="193"/>
                          </a:lnTo>
                          <a:lnTo>
                            <a:pt x="66" y="96"/>
                          </a:lnTo>
                          <a:lnTo>
                            <a:pt x="94" y="61"/>
                          </a:lnTo>
                          <a:lnTo>
                            <a:pt x="140" y="70"/>
                          </a:lnTo>
                          <a:lnTo>
                            <a:pt x="163" y="78"/>
                          </a:lnTo>
                          <a:lnTo>
                            <a:pt x="191" y="32"/>
                          </a:lnTo>
                          <a:lnTo>
                            <a:pt x="216" y="11"/>
                          </a:lnTo>
                          <a:lnTo>
                            <a:pt x="268" y="0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08" name="Freeform 140">
                      <a:extLst>
                        <a:ext uri="{FF2B5EF4-FFF2-40B4-BE49-F238E27FC236}">
                          <a16:creationId xmlns:a16="http://schemas.microsoft.com/office/drawing/2014/main" id="{13B228D9-C380-42E5-9338-80F2CECAE7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26" y="1966"/>
                      <a:ext cx="103" cy="83"/>
                    </a:xfrm>
                    <a:custGeom>
                      <a:avLst/>
                      <a:gdLst>
                        <a:gd name="T0" fmla="*/ 102 w 103"/>
                        <a:gd name="T1" fmla="*/ 82 h 83"/>
                        <a:gd name="T2" fmla="*/ 91 w 103"/>
                        <a:gd name="T3" fmla="*/ 78 h 83"/>
                        <a:gd name="T4" fmla="*/ 78 w 103"/>
                        <a:gd name="T5" fmla="*/ 75 h 83"/>
                        <a:gd name="T6" fmla="*/ 70 w 103"/>
                        <a:gd name="T7" fmla="*/ 71 h 83"/>
                        <a:gd name="T8" fmla="*/ 61 w 103"/>
                        <a:gd name="T9" fmla="*/ 62 h 83"/>
                        <a:gd name="T10" fmla="*/ 55 w 103"/>
                        <a:gd name="T11" fmla="*/ 52 h 83"/>
                        <a:gd name="T12" fmla="*/ 47 w 103"/>
                        <a:gd name="T13" fmla="*/ 42 h 83"/>
                        <a:gd name="T14" fmla="*/ 43 w 103"/>
                        <a:gd name="T15" fmla="*/ 33 h 83"/>
                        <a:gd name="T16" fmla="*/ 43 w 103"/>
                        <a:gd name="T17" fmla="*/ 25 h 83"/>
                        <a:gd name="T18" fmla="*/ 45 w 103"/>
                        <a:gd name="T19" fmla="*/ 16 h 83"/>
                        <a:gd name="T20" fmla="*/ 45 w 103"/>
                        <a:gd name="T21" fmla="*/ 7 h 83"/>
                        <a:gd name="T22" fmla="*/ 20 w 103"/>
                        <a:gd name="T23" fmla="*/ 19 h 83"/>
                        <a:gd name="T24" fmla="*/ 5 w 103"/>
                        <a:gd name="T25" fmla="*/ 6 h 83"/>
                        <a:gd name="T26" fmla="*/ 0 w 103"/>
                        <a:gd name="T27" fmla="*/ 0 h 83"/>
                        <a:gd name="T28" fmla="*/ 2 w 103"/>
                        <a:gd name="T29" fmla="*/ 14 h 83"/>
                        <a:gd name="T30" fmla="*/ 7 w 103"/>
                        <a:gd name="T31" fmla="*/ 23 h 83"/>
                        <a:gd name="T32" fmla="*/ 14 w 103"/>
                        <a:gd name="T33" fmla="*/ 30 h 83"/>
                        <a:gd name="T34" fmla="*/ 25 w 103"/>
                        <a:gd name="T35" fmla="*/ 33 h 83"/>
                        <a:gd name="T36" fmla="*/ 32 w 103"/>
                        <a:gd name="T37" fmla="*/ 46 h 83"/>
                        <a:gd name="T38" fmla="*/ 37 w 103"/>
                        <a:gd name="T39" fmla="*/ 56 h 83"/>
                        <a:gd name="T40" fmla="*/ 44 w 103"/>
                        <a:gd name="T41" fmla="*/ 64 h 83"/>
                        <a:gd name="T42" fmla="*/ 54 w 103"/>
                        <a:gd name="T43" fmla="*/ 71 h 83"/>
                        <a:gd name="T44" fmla="*/ 68 w 103"/>
                        <a:gd name="T45" fmla="*/ 76 h 83"/>
                        <a:gd name="T46" fmla="*/ 84 w 103"/>
                        <a:gd name="T47" fmla="*/ 80 h 83"/>
                        <a:gd name="T48" fmla="*/ 102 w 103"/>
                        <a:gd name="T49" fmla="*/ 82 h 8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103" h="83">
                          <a:moveTo>
                            <a:pt x="102" y="82"/>
                          </a:moveTo>
                          <a:lnTo>
                            <a:pt x="91" y="78"/>
                          </a:lnTo>
                          <a:lnTo>
                            <a:pt x="78" y="75"/>
                          </a:lnTo>
                          <a:lnTo>
                            <a:pt x="70" y="71"/>
                          </a:lnTo>
                          <a:lnTo>
                            <a:pt x="61" y="62"/>
                          </a:lnTo>
                          <a:lnTo>
                            <a:pt x="55" y="52"/>
                          </a:lnTo>
                          <a:lnTo>
                            <a:pt x="47" y="42"/>
                          </a:lnTo>
                          <a:lnTo>
                            <a:pt x="43" y="33"/>
                          </a:lnTo>
                          <a:lnTo>
                            <a:pt x="43" y="25"/>
                          </a:lnTo>
                          <a:lnTo>
                            <a:pt x="45" y="16"/>
                          </a:lnTo>
                          <a:lnTo>
                            <a:pt x="45" y="7"/>
                          </a:lnTo>
                          <a:lnTo>
                            <a:pt x="20" y="19"/>
                          </a:lnTo>
                          <a:lnTo>
                            <a:pt x="5" y="6"/>
                          </a:lnTo>
                          <a:lnTo>
                            <a:pt x="0" y="0"/>
                          </a:lnTo>
                          <a:lnTo>
                            <a:pt x="2" y="14"/>
                          </a:lnTo>
                          <a:lnTo>
                            <a:pt x="7" y="23"/>
                          </a:lnTo>
                          <a:lnTo>
                            <a:pt x="14" y="30"/>
                          </a:lnTo>
                          <a:lnTo>
                            <a:pt x="25" y="33"/>
                          </a:lnTo>
                          <a:lnTo>
                            <a:pt x="32" y="46"/>
                          </a:lnTo>
                          <a:lnTo>
                            <a:pt x="37" y="56"/>
                          </a:lnTo>
                          <a:lnTo>
                            <a:pt x="44" y="64"/>
                          </a:lnTo>
                          <a:lnTo>
                            <a:pt x="54" y="71"/>
                          </a:lnTo>
                          <a:lnTo>
                            <a:pt x="68" y="76"/>
                          </a:lnTo>
                          <a:lnTo>
                            <a:pt x="84" y="80"/>
                          </a:lnTo>
                          <a:lnTo>
                            <a:pt x="102" y="82"/>
                          </a:lnTo>
                        </a:path>
                      </a:pathLst>
                    </a:custGeom>
                    <a:solidFill>
                      <a:srgbClr val="FF8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09" name="Freeform 141">
                      <a:extLst>
                        <a:ext uri="{FF2B5EF4-FFF2-40B4-BE49-F238E27FC236}">
                          <a16:creationId xmlns:a16="http://schemas.microsoft.com/office/drawing/2014/main" id="{82560BA1-7D98-4EAE-9265-6C582B1C54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25" y="2068"/>
                      <a:ext cx="33" cy="97"/>
                    </a:xfrm>
                    <a:custGeom>
                      <a:avLst/>
                      <a:gdLst>
                        <a:gd name="T0" fmla="*/ 32 w 33"/>
                        <a:gd name="T1" fmla="*/ 91 h 97"/>
                        <a:gd name="T2" fmla="*/ 24 w 33"/>
                        <a:gd name="T3" fmla="*/ 74 h 97"/>
                        <a:gd name="T4" fmla="*/ 20 w 33"/>
                        <a:gd name="T5" fmla="*/ 58 h 97"/>
                        <a:gd name="T6" fmla="*/ 18 w 33"/>
                        <a:gd name="T7" fmla="*/ 44 h 97"/>
                        <a:gd name="T8" fmla="*/ 13 w 33"/>
                        <a:gd name="T9" fmla="*/ 27 h 97"/>
                        <a:gd name="T10" fmla="*/ 11 w 33"/>
                        <a:gd name="T11" fmla="*/ 0 h 97"/>
                        <a:gd name="T12" fmla="*/ 2 w 33"/>
                        <a:gd name="T13" fmla="*/ 20 h 97"/>
                        <a:gd name="T14" fmla="*/ 7 w 33"/>
                        <a:gd name="T15" fmla="*/ 40 h 97"/>
                        <a:gd name="T16" fmla="*/ 8 w 33"/>
                        <a:gd name="T17" fmla="*/ 60 h 97"/>
                        <a:gd name="T18" fmla="*/ 7 w 33"/>
                        <a:gd name="T19" fmla="*/ 78 h 97"/>
                        <a:gd name="T20" fmla="*/ 0 w 33"/>
                        <a:gd name="T21" fmla="*/ 96 h 97"/>
                        <a:gd name="T22" fmla="*/ 32 w 33"/>
                        <a:gd name="T23" fmla="*/ 91 h 9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33" h="97">
                          <a:moveTo>
                            <a:pt x="32" y="91"/>
                          </a:moveTo>
                          <a:lnTo>
                            <a:pt x="24" y="74"/>
                          </a:lnTo>
                          <a:lnTo>
                            <a:pt x="20" y="58"/>
                          </a:lnTo>
                          <a:lnTo>
                            <a:pt x="18" y="44"/>
                          </a:lnTo>
                          <a:lnTo>
                            <a:pt x="13" y="27"/>
                          </a:lnTo>
                          <a:lnTo>
                            <a:pt x="11" y="0"/>
                          </a:lnTo>
                          <a:lnTo>
                            <a:pt x="2" y="20"/>
                          </a:lnTo>
                          <a:lnTo>
                            <a:pt x="7" y="40"/>
                          </a:lnTo>
                          <a:lnTo>
                            <a:pt x="8" y="60"/>
                          </a:lnTo>
                          <a:lnTo>
                            <a:pt x="7" y="78"/>
                          </a:lnTo>
                          <a:lnTo>
                            <a:pt x="0" y="96"/>
                          </a:lnTo>
                          <a:lnTo>
                            <a:pt x="32" y="91"/>
                          </a:lnTo>
                        </a:path>
                      </a:pathLst>
                    </a:custGeom>
                    <a:solidFill>
                      <a:srgbClr val="FF8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8910" name="Group 150">
                      <a:extLst>
                        <a:ext uri="{FF2B5EF4-FFF2-40B4-BE49-F238E27FC236}">
                          <a16:creationId xmlns:a16="http://schemas.microsoft.com/office/drawing/2014/main" id="{8608B584-77A5-4B99-93BE-1E75F87C2CC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23" y="1828"/>
                      <a:ext cx="237" cy="226"/>
                      <a:chOff x="5623" y="1828"/>
                      <a:chExt cx="237" cy="226"/>
                    </a:xfrm>
                  </p:grpSpPr>
                  <p:grpSp>
                    <p:nvGrpSpPr>
                      <p:cNvPr id="98911" name="Group 145">
                        <a:extLst>
                          <a:ext uri="{FF2B5EF4-FFF2-40B4-BE49-F238E27FC236}">
                            <a16:creationId xmlns:a16="http://schemas.microsoft.com/office/drawing/2014/main" id="{D389C673-4893-487B-AAAD-E26F7B2C7EC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23" y="1828"/>
                        <a:ext cx="230" cy="226"/>
                        <a:chOff x="5623" y="1828"/>
                        <a:chExt cx="230" cy="226"/>
                      </a:xfrm>
                    </p:grpSpPr>
                    <p:sp>
                      <p:nvSpPr>
                        <p:cNvPr id="98916" name="Freeform 142">
                          <a:extLst>
                            <a:ext uri="{FF2B5EF4-FFF2-40B4-BE49-F238E27FC236}">
                              <a16:creationId xmlns:a16="http://schemas.microsoft.com/office/drawing/2014/main" id="{A6FA8D48-F6C0-4379-94CB-21D18970DF2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23" y="1828"/>
                          <a:ext cx="200" cy="226"/>
                        </a:xfrm>
                        <a:custGeom>
                          <a:avLst/>
                          <a:gdLst>
                            <a:gd name="T0" fmla="*/ 129 w 200"/>
                            <a:gd name="T1" fmla="*/ 0 h 226"/>
                            <a:gd name="T2" fmla="*/ 149 w 200"/>
                            <a:gd name="T3" fmla="*/ 13 h 226"/>
                            <a:gd name="T4" fmla="*/ 157 w 200"/>
                            <a:gd name="T5" fmla="*/ 23 h 226"/>
                            <a:gd name="T6" fmla="*/ 137 w 200"/>
                            <a:gd name="T7" fmla="*/ 23 h 226"/>
                            <a:gd name="T8" fmla="*/ 125 w 200"/>
                            <a:gd name="T9" fmla="*/ 29 h 226"/>
                            <a:gd name="T10" fmla="*/ 118 w 200"/>
                            <a:gd name="T11" fmla="*/ 42 h 226"/>
                            <a:gd name="T12" fmla="*/ 129 w 200"/>
                            <a:gd name="T13" fmla="*/ 51 h 226"/>
                            <a:gd name="T14" fmla="*/ 134 w 200"/>
                            <a:gd name="T15" fmla="*/ 63 h 226"/>
                            <a:gd name="T16" fmla="*/ 123 w 200"/>
                            <a:gd name="T17" fmla="*/ 75 h 226"/>
                            <a:gd name="T18" fmla="*/ 117 w 200"/>
                            <a:gd name="T19" fmla="*/ 88 h 226"/>
                            <a:gd name="T20" fmla="*/ 114 w 200"/>
                            <a:gd name="T21" fmla="*/ 96 h 226"/>
                            <a:gd name="T22" fmla="*/ 121 w 200"/>
                            <a:gd name="T23" fmla="*/ 102 h 226"/>
                            <a:gd name="T24" fmla="*/ 126 w 200"/>
                            <a:gd name="T25" fmla="*/ 111 h 226"/>
                            <a:gd name="T26" fmla="*/ 141 w 200"/>
                            <a:gd name="T27" fmla="*/ 121 h 226"/>
                            <a:gd name="T28" fmla="*/ 150 w 200"/>
                            <a:gd name="T29" fmla="*/ 126 h 226"/>
                            <a:gd name="T30" fmla="*/ 158 w 200"/>
                            <a:gd name="T31" fmla="*/ 133 h 226"/>
                            <a:gd name="T32" fmla="*/ 160 w 200"/>
                            <a:gd name="T33" fmla="*/ 142 h 226"/>
                            <a:gd name="T34" fmla="*/ 160 w 200"/>
                            <a:gd name="T35" fmla="*/ 153 h 226"/>
                            <a:gd name="T36" fmla="*/ 155 w 200"/>
                            <a:gd name="T37" fmla="*/ 163 h 226"/>
                            <a:gd name="T38" fmla="*/ 149 w 200"/>
                            <a:gd name="T39" fmla="*/ 169 h 226"/>
                            <a:gd name="T40" fmla="*/ 142 w 200"/>
                            <a:gd name="T41" fmla="*/ 172 h 226"/>
                            <a:gd name="T42" fmla="*/ 132 w 200"/>
                            <a:gd name="T43" fmla="*/ 176 h 226"/>
                            <a:gd name="T44" fmla="*/ 125 w 200"/>
                            <a:gd name="T45" fmla="*/ 182 h 226"/>
                            <a:gd name="T46" fmla="*/ 122 w 200"/>
                            <a:gd name="T47" fmla="*/ 188 h 226"/>
                            <a:gd name="T48" fmla="*/ 123 w 200"/>
                            <a:gd name="T49" fmla="*/ 197 h 226"/>
                            <a:gd name="T50" fmla="*/ 127 w 200"/>
                            <a:gd name="T51" fmla="*/ 204 h 226"/>
                            <a:gd name="T52" fmla="*/ 136 w 200"/>
                            <a:gd name="T53" fmla="*/ 207 h 226"/>
                            <a:gd name="T54" fmla="*/ 147 w 200"/>
                            <a:gd name="T55" fmla="*/ 209 h 226"/>
                            <a:gd name="T56" fmla="*/ 157 w 200"/>
                            <a:gd name="T57" fmla="*/ 213 h 226"/>
                            <a:gd name="T58" fmla="*/ 166 w 200"/>
                            <a:gd name="T59" fmla="*/ 216 h 226"/>
                            <a:gd name="T60" fmla="*/ 178 w 200"/>
                            <a:gd name="T61" fmla="*/ 220 h 226"/>
                            <a:gd name="T62" fmla="*/ 188 w 200"/>
                            <a:gd name="T63" fmla="*/ 223 h 226"/>
                            <a:gd name="T64" fmla="*/ 199 w 200"/>
                            <a:gd name="T65" fmla="*/ 224 h 226"/>
                            <a:gd name="T66" fmla="*/ 191 w 200"/>
                            <a:gd name="T67" fmla="*/ 225 h 226"/>
                            <a:gd name="T68" fmla="*/ 179 w 200"/>
                            <a:gd name="T69" fmla="*/ 224 h 226"/>
                            <a:gd name="T70" fmla="*/ 160 w 200"/>
                            <a:gd name="T71" fmla="*/ 224 h 226"/>
                            <a:gd name="T72" fmla="*/ 147 w 200"/>
                            <a:gd name="T73" fmla="*/ 224 h 226"/>
                            <a:gd name="T74" fmla="*/ 133 w 200"/>
                            <a:gd name="T75" fmla="*/ 223 h 226"/>
                            <a:gd name="T76" fmla="*/ 116 w 200"/>
                            <a:gd name="T77" fmla="*/ 221 h 226"/>
                            <a:gd name="T78" fmla="*/ 101 w 200"/>
                            <a:gd name="T79" fmla="*/ 218 h 226"/>
                            <a:gd name="T80" fmla="*/ 87 w 200"/>
                            <a:gd name="T81" fmla="*/ 214 h 226"/>
                            <a:gd name="T82" fmla="*/ 76 w 200"/>
                            <a:gd name="T83" fmla="*/ 208 h 226"/>
                            <a:gd name="T84" fmla="*/ 67 w 200"/>
                            <a:gd name="T85" fmla="*/ 203 h 226"/>
                            <a:gd name="T86" fmla="*/ 59 w 200"/>
                            <a:gd name="T87" fmla="*/ 191 h 226"/>
                            <a:gd name="T88" fmla="*/ 43 w 200"/>
                            <a:gd name="T89" fmla="*/ 164 h 226"/>
                            <a:gd name="T90" fmla="*/ 27 w 200"/>
                            <a:gd name="T91" fmla="*/ 134 h 226"/>
                            <a:gd name="T92" fmla="*/ 0 w 200"/>
                            <a:gd name="T93" fmla="*/ 78 h 226"/>
                            <a:gd name="T94" fmla="*/ 16 w 200"/>
                            <a:gd name="T95" fmla="*/ 60 h 226"/>
                            <a:gd name="T96" fmla="*/ 53 w 200"/>
                            <a:gd name="T97" fmla="*/ 75 h 226"/>
                            <a:gd name="T98" fmla="*/ 75 w 200"/>
                            <a:gd name="T99" fmla="*/ 47 h 226"/>
                            <a:gd name="T100" fmla="*/ 87 w 200"/>
                            <a:gd name="T101" fmla="*/ 11 h 226"/>
                            <a:gd name="T102" fmla="*/ 129 w 200"/>
                            <a:gd name="T103" fmla="*/ 0 h 22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</a:gdLst>
                          <a:ahLst/>
                          <a:cxnLst>
                            <a:cxn ang="T104">
                              <a:pos x="T0" y="T1"/>
                            </a:cxn>
                            <a:cxn ang="T105">
                              <a:pos x="T2" y="T3"/>
                            </a:cxn>
                            <a:cxn ang="T106">
                              <a:pos x="T4" y="T5"/>
                            </a:cxn>
                            <a:cxn ang="T107">
                              <a:pos x="T6" y="T7"/>
                            </a:cxn>
                            <a:cxn ang="T108">
                              <a:pos x="T8" y="T9"/>
                            </a:cxn>
                            <a:cxn ang="T109">
                              <a:pos x="T10" y="T11"/>
                            </a:cxn>
                            <a:cxn ang="T110">
                              <a:pos x="T12" y="T13"/>
                            </a:cxn>
                            <a:cxn ang="T111">
                              <a:pos x="T14" y="T15"/>
                            </a:cxn>
                            <a:cxn ang="T112">
                              <a:pos x="T16" y="T17"/>
                            </a:cxn>
                            <a:cxn ang="T113">
                              <a:pos x="T18" y="T19"/>
                            </a:cxn>
                            <a:cxn ang="T114">
                              <a:pos x="T20" y="T21"/>
                            </a:cxn>
                            <a:cxn ang="T115">
                              <a:pos x="T22" y="T23"/>
                            </a:cxn>
                            <a:cxn ang="T116">
                              <a:pos x="T24" y="T25"/>
                            </a:cxn>
                            <a:cxn ang="T117">
                              <a:pos x="T26" y="T27"/>
                            </a:cxn>
                            <a:cxn ang="T118">
                              <a:pos x="T28" y="T29"/>
                            </a:cxn>
                            <a:cxn ang="T119">
                              <a:pos x="T30" y="T31"/>
                            </a:cxn>
                            <a:cxn ang="T120">
                              <a:pos x="T32" y="T33"/>
                            </a:cxn>
                            <a:cxn ang="T121">
                              <a:pos x="T34" y="T35"/>
                            </a:cxn>
                            <a:cxn ang="T122">
                              <a:pos x="T36" y="T37"/>
                            </a:cxn>
                            <a:cxn ang="T123">
                              <a:pos x="T38" y="T39"/>
                            </a:cxn>
                            <a:cxn ang="T124">
                              <a:pos x="T40" y="T41"/>
                            </a:cxn>
                            <a:cxn ang="T125">
                              <a:pos x="T42" y="T43"/>
                            </a:cxn>
                            <a:cxn ang="T126">
                              <a:pos x="T44" y="T45"/>
                            </a:cxn>
                            <a:cxn ang="T127">
                              <a:pos x="T46" y="T47"/>
                            </a:cxn>
                            <a:cxn ang="T128">
                              <a:pos x="T48" y="T49"/>
                            </a:cxn>
                            <a:cxn ang="T129">
                              <a:pos x="T50" y="T51"/>
                            </a:cxn>
                            <a:cxn ang="T130">
                              <a:pos x="T52" y="T53"/>
                            </a:cxn>
                            <a:cxn ang="T131">
                              <a:pos x="T54" y="T55"/>
                            </a:cxn>
                            <a:cxn ang="T132">
                              <a:pos x="T56" y="T57"/>
                            </a:cxn>
                            <a:cxn ang="T133">
                              <a:pos x="T58" y="T59"/>
                            </a:cxn>
                            <a:cxn ang="T134">
                              <a:pos x="T60" y="T61"/>
                            </a:cxn>
                            <a:cxn ang="T135">
                              <a:pos x="T62" y="T63"/>
                            </a:cxn>
                            <a:cxn ang="T136">
                              <a:pos x="T64" y="T65"/>
                            </a:cxn>
                            <a:cxn ang="T137">
                              <a:pos x="T66" y="T67"/>
                            </a:cxn>
                            <a:cxn ang="T138">
                              <a:pos x="T68" y="T69"/>
                            </a:cxn>
                            <a:cxn ang="T139">
                              <a:pos x="T70" y="T71"/>
                            </a:cxn>
                            <a:cxn ang="T140">
                              <a:pos x="T72" y="T73"/>
                            </a:cxn>
                            <a:cxn ang="T141">
                              <a:pos x="T74" y="T75"/>
                            </a:cxn>
                            <a:cxn ang="T142">
                              <a:pos x="T76" y="T77"/>
                            </a:cxn>
                            <a:cxn ang="T143">
                              <a:pos x="T78" y="T79"/>
                            </a:cxn>
                            <a:cxn ang="T144">
                              <a:pos x="T80" y="T81"/>
                            </a:cxn>
                            <a:cxn ang="T145">
                              <a:pos x="T82" y="T83"/>
                            </a:cxn>
                            <a:cxn ang="T146">
                              <a:pos x="T84" y="T85"/>
                            </a:cxn>
                            <a:cxn ang="T147">
                              <a:pos x="T86" y="T87"/>
                            </a:cxn>
                            <a:cxn ang="T148">
                              <a:pos x="T88" y="T89"/>
                            </a:cxn>
                            <a:cxn ang="T149">
                              <a:pos x="T90" y="T91"/>
                            </a:cxn>
                            <a:cxn ang="T150">
                              <a:pos x="T92" y="T93"/>
                            </a:cxn>
                            <a:cxn ang="T151">
                              <a:pos x="T94" y="T95"/>
                            </a:cxn>
                            <a:cxn ang="T152">
                              <a:pos x="T96" y="T97"/>
                            </a:cxn>
                            <a:cxn ang="T153">
                              <a:pos x="T98" y="T99"/>
                            </a:cxn>
                            <a:cxn ang="T154">
                              <a:pos x="T100" y="T101"/>
                            </a:cxn>
                            <a:cxn ang="T155">
                              <a:pos x="T102" y="T103"/>
                            </a:cxn>
                          </a:cxnLst>
                          <a:rect l="0" t="0" r="r" b="b"/>
                          <a:pathLst>
                            <a:path w="200" h="226">
                              <a:moveTo>
                                <a:pt x="129" y="0"/>
                              </a:moveTo>
                              <a:lnTo>
                                <a:pt x="149" y="13"/>
                              </a:lnTo>
                              <a:lnTo>
                                <a:pt x="157" y="23"/>
                              </a:lnTo>
                              <a:lnTo>
                                <a:pt x="137" y="23"/>
                              </a:lnTo>
                              <a:lnTo>
                                <a:pt x="125" y="29"/>
                              </a:lnTo>
                              <a:lnTo>
                                <a:pt x="118" y="42"/>
                              </a:lnTo>
                              <a:lnTo>
                                <a:pt x="129" y="51"/>
                              </a:lnTo>
                              <a:lnTo>
                                <a:pt x="134" y="63"/>
                              </a:lnTo>
                              <a:lnTo>
                                <a:pt x="123" y="75"/>
                              </a:lnTo>
                              <a:lnTo>
                                <a:pt x="117" y="88"/>
                              </a:lnTo>
                              <a:lnTo>
                                <a:pt x="114" y="96"/>
                              </a:lnTo>
                              <a:lnTo>
                                <a:pt x="121" y="102"/>
                              </a:lnTo>
                              <a:lnTo>
                                <a:pt x="126" y="111"/>
                              </a:lnTo>
                              <a:lnTo>
                                <a:pt x="141" y="121"/>
                              </a:lnTo>
                              <a:lnTo>
                                <a:pt x="150" y="126"/>
                              </a:lnTo>
                              <a:lnTo>
                                <a:pt x="158" y="133"/>
                              </a:lnTo>
                              <a:lnTo>
                                <a:pt x="160" y="142"/>
                              </a:lnTo>
                              <a:lnTo>
                                <a:pt x="160" y="153"/>
                              </a:lnTo>
                              <a:lnTo>
                                <a:pt x="155" y="163"/>
                              </a:lnTo>
                              <a:lnTo>
                                <a:pt x="149" y="169"/>
                              </a:lnTo>
                              <a:lnTo>
                                <a:pt x="142" y="172"/>
                              </a:lnTo>
                              <a:lnTo>
                                <a:pt x="132" y="176"/>
                              </a:lnTo>
                              <a:lnTo>
                                <a:pt x="125" y="182"/>
                              </a:lnTo>
                              <a:lnTo>
                                <a:pt x="122" y="188"/>
                              </a:lnTo>
                              <a:lnTo>
                                <a:pt x="123" y="197"/>
                              </a:lnTo>
                              <a:lnTo>
                                <a:pt x="127" y="204"/>
                              </a:lnTo>
                              <a:lnTo>
                                <a:pt x="136" y="207"/>
                              </a:lnTo>
                              <a:lnTo>
                                <a:pt x="147" y="209"/>
                              </a:lnTo>
                              <a:lnTo>
                                <a:pt x="157" y="213"/>
                              </a:lnTo>
                              <a:lnTo>
                                <a:pt x="166" y="216"/>
                              </a:lnTo>
                              <a:lnTo>
                                <a:pt x="178" y="220"/>
                              </a:lnTo>
                              <a:lnTo>
                                <a:pt x="188" y="223"/>
                              </a:lnTo>
                              <a:lnTo>
                                <a:pt x="199" y="224"/>
                              </a:lnTo>
                              <a:lnTo>
                                <a:pt x="191" y="225"/>
                              </a:lnTo>
                              <a:lnTo>
                                <a:pt x="179" y="224"/>
                              </a:lnTo>
                              <a:lnTo>
                                <a:pt x="160" y="224"/>
                              </a:lnTo>
                              <a:lnTo>
                                <a:pt x="147" y="224"/>
                              </a:lnTo>
                              <a:lnTo>
                                <a:pt x="133" y="223"/>
                              </a:lnTo>
                              <a:lnTo>
                                <a:pt x="116" y="221"/>
                              </a:lnTo>
                              <a:lnTo>
                                <a:pt x="101" y="218"/>
                              </a:lnTo>
                              <a:lnTo>
                                <a:pt x="87" y="214"/>
                              </a:lnTo>
                              <a:lnTo>
                                <a:pt x="76" y="208"/>
                              </a:lnTo>
                              <a:lnTo>
                                <a:pt x="67" y="203"/>
                              </a:lnTo>
                              <a:lnTo>
                                <a:pt x="59" y="191"/>
                              </a:lnTo>
                              <a:lnTo>
                                <a:pt x="43" y="164"/>
                              </a:lnTo>
                              <a:lnTo>
                                <a:pt x="27" y="134"/>
                              </a:lnTo>
                              <a:lnTo>
                                <a:pt x="0" y="78"/>
                              </a:lnTo>
                              <a:lnTo>
                                <a:pt x="16" y="60"/>
                              </a:lnTo>
                              <a:lnTo>
                                <a:pt x="53" y="75"/>
                              </a:lnTo>
                              <a:lnTo>
                                <a:pt x="75" y="47"/>
                              </a:lnTo>
                              <a:lnTo>
                                <a:pt x="87" y="11"/>
                              </a:lnTo>
                              <a:lnTo>
                                <a:pt x="129" y="0"/>
                              </a:lnTo>
                            </a:path>
                          </a:pathLst>
                        </a:custGeom>
                        <a:solidFill>
                          <a:srgbClr val="FF807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917" name="Freeform 143">
                          <a:extLst>
                            <a:ext uri="{FF2B5EF4-FFF2-40B4-BE49-F238E27FC236}">
                              <a16:creationId xmlns:a16="http://schemas.microsoft.com/office/drawing/2014/main" id="{C29E9ACF-CC6E-4EE7-8C59-395120BC752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36" y="1901"/>
                          <a:ext cx="96" cy="67"/>
                        </a:xfrm>
                        <a:custGeom>
                          <a:avLst/>
                          <a:gdLst>
                            <a:gd name="T0" fmla="*/ 37 w 96"/>
                            <a:gd name="T1" fmla="*/ 0 h 67"/>
                            <a:gd name="T2" fmla="*/ 40 w 96"/>
                            <a:gd name="T3" fmla="*/ 1 h 67"/>
                            <a:gd name="T4" fmla="*/ 47 w 96"/>
                            <a:gd name="T5" fmla="*/ 3 h 67"/>
                            <a:gd name="T6" fmla="*/ 55 w 96"/>
                            <a:gd name="T7" fmla="*/ 4 h 67"/>
                            <a:gd name="T8" fmla="*/ 70 w 96"/>
                            <a:gd name="T9" fmla="*/ 6 h 67"/>
                            <a:gd name="T10" fmla="*/ 79 w 96"/>
                            <a:gd name="T11" fmla="*/ 6 h 67"/>
                            <a:gd name="T12" fmla="*/ 78 w 96"/>
                            <a:gd name="T13" fmla="*/ 14 h 67"/>
                            <a:gd name="T14" fmla="*/ 80 w 96"/>
                            <a:gd name="T15" fmla="*/ 22 h 67"/>
                            <a:gd name="T16" fmla="*/ 84 w 96"/>
                            <a:gd name="T17" fmla="*/ 28 h 67"/>
                            <a:gd name="T18" fmla="*/ 87 w 96"/>
                            <a:gd name="T19" fmla="*/ 35 h 67"/>
                            <a:gd name="T20" fmla="*/ 95 w 96"/>
                            <a:gd name="T21" fmla="*/ 45 h 67"/>
                            <a:gd name="T22" fmla="*/ 95 w 96"/>
                            <a:gd name="T23" fmla="*/ 51 h 67"/>
                            <a:gd name="T24" fmla="*/ 88 w 96"/>
                            <a:gd name="T25" fmla="*/ 50 h 67"/>
                            <a:gd name="T26" fmla="*/ 82 w 96"/>
                            <a:gd name="T27" fmla="*/ 51 h 67"/>
                            <a:gd name="T28" fmla="*/ 78 w 96"/>
                            <a:gd name="T29" fmla="*/ 54 h 67"/>
                            <a:gd name="T30" fmla="*/ 76 w 96"/>
                            <a:gd name="T31" fmla="*/ 59 h 67"/>
                            <a:gd name="T32" fmla="*/ 79 w 96"/>
                            <a:gd name="T33" fmla="*/ 63 h 67"/>
                            <a:gd name="T34" fmla="*/ 86 w 96"/>
                            <a:gd name="T35" fmla="*/ 65 h 67"/>
                            <a:gd name="T36" fmla="*/ 80 w 96"/>
                            <a:gd name="T37" fmla="*/ 66 h 67"/>
                            <a:gd name="T38" fmla="*/ 74 w 96"/>
                            <a:gd name="T39" fmla="*/ 64 h 67"/>
                            <a:gd name="T40" fmla="*/ 71 w 96"/>
                            <a:gd name="T41" fmla="*/ 61 h 67"/>
                            <a:gd name="T42" fmla="*/ 71 w 96"/>
                            <a:gd name="T43" fmla="*/ 55 h 67"/>
                            <a:gd name="T44" fmla="*/ 73 w 96"/>
                            <a:gd name="T45" fmla="*/ 51 h 67"/>
                            <a:gd name="T46" fmla="*/ 79 w 96"/>
                            <a:gd name="T47" fmla="*/ 47 h 67"/>
                            <a:gd name="T48" fmla="*/ 84 w 96"/>
                            <a:gd name="T49" fmla="*/ 47 h 67"/>
                            <a:gd name="T50" fmla="*/ 76 w 96"/>
                            <a:gd name="T51" fmla="*/ 36 h 67"/>
                            <a:gd name="T52" fmla="*/ 71 w 96"/>
                            <a:gd name="T53" fmla="*/ 28 h 67"/>
                            <a:gd name="T54" fmla="*/ 56 w 96"/>
                            <a:gd name="T55" fmla="*/ 29 h 67"/>
                            <a:gd name="T56" fmla="*/ 45 w 96"/>
                            <a:gd name="T57" fmla="*/ 29 h 67"/>
                            <a:gd name="T58" fmla="*/ 31 w 96"/>
                            <a:gd name="T59" fmla="*/ 28 h 67"/>
                            <a:gd name="T60" fmla="*/ 24 w 96"/>
                            <a:gd name="T61" fmla="*/ 24 h 67"/>
                            <a:gd name="T62" fmla="*/ 16 w 96"/>
                            <a:gd name="T63" fmla="*/ 18 h 67"/>
                            <a:gd name="T64" fmla="*/ 8 w 96"/>
                            <a:gd name="T65" fmla="*/ 15 h 67"/>
                            <a:gd name="T66" fmla="*/ 0 w 96"/>
                            <a:gd name="T67" fmla="*/ 12 h 67"/>
                            <a:gd name="T68" fmla="*/ 20 w 96"/>
                            <a:gd name="T69" fmla="*/ 4 h 67"/>
                            <a:gd name="T70" fmla="*/ 37 w 96"/>
                            <a:gd name="T71" fmla="*/ 0 h 67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96" h="67">
                              <a:moveTo>
                                <a:pt x="37" y="0"/>
                              </a:moveTo>
                              <a:lnTo>
                                <a:pt x="40" y="1"/>
                              </a:lnTo>
                              <a:lnTo>
                                <a:pt x="47" y="3"/>
                              </a:lnTo>
                              <a:lnTo>
                                <a:pt x="55" y="4"/>
                              </a:lnTo>
                              <a:lnTo>
                                <a:pt x="70" y="6"/>
                              </a:lnTo>
                              <a:lnTo>
                                <a:pt x="79" y="6"/>
                              </a:lnTo>
                              <a:lnTo>
                                <a:pt x="78" y="14"/>
                              </a:lnTo>
                              <a:lnTo>
                                <a:pt x="80" y="22"/>
                              </a:lnTo>
                              <a:lnTo>
                                <a:pt x="84" y="28"/>
                              </a:lnTo>
                              <a:lnTo>
                                <a:pt x="87" y="35"/>
                              </a:lnTo>
                              <a:lnTo>
                                <a:pt x="95" y="45"/>
                              </a:lnTo>
                              <a:lnTo>
                                <a:pt x="95" y="51"/>
                              </a:lnTo>
                              <a:lnTo>
                                <a:pt x="88" y="50"/>
                              </a:lnTo>
                              <a:lnTo>
                                <a:pt x="82" y="51"/>
                              </a:lnTo>
                              <a:lnTo>
                                <a:pt x="78" y="54"/>
                              </a:lnTo>
                              <a:lnTo>
                                <a:pt x="76" y="59"/>
                              </a:lnTo>
                              <a:lnTo>
                                <a:pt x="79" y="63"/>
                              </a:lnTo>
                              <a:lnTo>
                                <a:pt x="86" y="65"/>
                              </a:lnTo>
                              <a:lnTo>
                                <a:pt x="80" y="66"/>
                              </a:lnTo>
                              <a:lnTo>
                                <a:pt x="74" y="64"/>
                              </a:lnTo>
                              <a:lnTo>
                                <a:pt x="71" y="61"/>
                              </a:lnTo>
                              <a:lnTo>
                                <a:pt x="71" y="55"/>
                              </a:lnTo>
                              <a:lnTo>
                                <a:pt x="73" y="51"/>
                              </a:lnTo>
                              <a:lnTo>
                                <a:pt x="79" y="47"/>
                              </a:lnTo>
                              <a:lnTo>
                                <a:pt x="84" y="47"/>
                              </a:lnTo>
                              <a:lnTo>
                                <a:pt x="76" y="36"/>
                              </a:lnTo>
                              <a:lnTo>
                                <a:pt x="71" y="28"/>
                              </a:lnTo>
                              <a:lnTo>
                                <a:pt x="56" y="29"/>
                              </a:lnTo>
                              <a:lnTo>
                                <a:pt x="45" y="29"/>
                              </a:lnTo>
                              <a:lnTo>
                                <a:pt x="31" y="28"/>
                              </a:lnTo>
                              <a:lnTo>
                                <a:pt x="24" y="24"/>
                              </a:lnTo>
                              <a:lnTo>
                                <a:pt x="16" y="18"/>
                              </a:lnTo>
                              <a:lnTo>
                                <a:pt x="8" y="15"/>
                              </a:lnTo>
                              <a:lnTo>
                                <a:pt x="0" y="12"/>
                              </a:lnTo>
                              <a:lnTo>
                                <a:pt x="20" y="4"/>
                              </a:lnTo>
                              <a:lnTo>
                                <a:pt x="37" y="0"/>
                              </a:lnTo>
                            </a:path>
                          </a:pathLst>
                        </a:custGeom>
                        <a:solidFill>
                          <a:srgbClr val="FF807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918" name="Freeform 144">
                          <a:extLst>
                            <a:ext uri="{FF2B5EF4-FFF2-40B4-BE49-F238E27FC236}">
                              <a16:creationId xmlns:a16="http://schemas.microsoft.com/office/drawing/2014/main" id="{94DE0C89-E5DE-46EA-897B-DEB66D3359F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35" y="1906"/>
                          <a:ext cx="18" cy="29"/>
                        </a:xfrm>
                        <a:custGeom>
                          <a:avLst/>
                          <a:gdLst>
                            <a:gd name="T0" fmla="*/ 17 w 18"/>
                            <a:gd name="T1" fmla="*/ 0 h 29"/>
                            <a:gd name="T2" fmla="*/ 13 w 18"/>
                            <a:gd name="T3" fmla="*/ 1 h 29"/>
                            <a:gd name="T4" fmla="*/ 6 w 18"/>
                            <a:gd name="T5" fmla="*/ 2 h 29"/>
                            <a:gd name="T6" fmla="*/ 2 w 18"/>
                            <a:gd name="T7" fmla="*/ 4 h 29"/>
                            <a:gd name="T8" fmla="*/ 0 w 18"/>
                            <a:gd name="T9" fmla="*/ 6 h 29"/>
                            <a:gd name="T10" fmla="*/ 0 w 18"/>
                            <a:gd name="T11" fmla="*/ 10 h 29"/>
                            <a:gd name="T12" fmla="*/ 1 w 18"/>
                            <a:gd name="T13" fmla="*/ 17 h 29"/>
                            <a:gd name="T14" fmla="*/ 2 w 18"/>
                            <a:gd name="T15" fmla="*/ 22 h 29"/>
                            <a:gd name="T16" fmla="*/ 6 w 18"/>
                            <a:gd name="T17" fmla="*/ 28 h 29"/>
                            <a:gd name="T18" fmla="*/ 5 w 18"/>
                            <a:gd name="T19" fmla="*/ 22 h 29"/>
                            <a:gd name="T20" fmla="*/ 6 w 18"/>
                            <a:gd name="T21" fmla="*/ 17 h 29"/>
                            <a:gd name="T22" fmla="*/ 6 w 18"/>
                            <a:gd name="T23" fmla="*/ 16 h 29"/>
                            <a:gd name="T24" fmla="*/ 10 w 18"/>
                            <a:gd name="T25" fmla="*/ 13 h 29"/>
                            <a:gd name="T26" fmla="*/ 14 w 18"/>
                            <a:gd name="T27" fmla="*/ 9 h 29"/>
                            <a:gd name="T28" fmla="*/ 17 w 18"/>
                            <a:gd name="T29" fmla="*/ 5 h 29"/>
                            <a:gd name="T30" fmla="*/ 17 w 18"/>
                            <a:gd name="T31" fmla="*/ 0 h 29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0" t="0" r="r" b="b"/>
                          <a:pathLst>
                            <a:path w="18" h="29">
                              <a:moveTo>
                                <a:pt x="17" y="0"/>
                              </a:moveTo>
                              <a:lnTo>
                                <a:pt x="13" y="1"/>
                              </a:lnTo>
                              <a:lnTo>
                                <a:pt x="6" y="2"/>
                              </a:lnTo>
                              <a:lnTo>
                                <a:pt x="2" y="4"/>
                              </a:lnTo>
                              <a:lnTo>
                                <a:pt x="0" y="6"/>
                              </a:lnTo>
                              <a:lnTo>
                                <a:pt x="0" y="10"/>
                              </a:lnTo>
                              <a:lnTo>
                                <a:pt x="1" y="17"/>
                              </a:lnTo>
                              <a:lnTo>
                                <a:pt x="2" y="22"/>
                              </a:lnTo>
                              <a:lnTo>
                                <a:pt x="6" y="28"/>
                              </a:lnTo>
                              <a:lnTo>
                                <a:pt x="5" y="22"/>
                              </a:lnTo>
                              <a:lnTo>
                                <a:pt x="6" y="17"/>
                              </a:lnTo>
                              <a:lnTo>
                                <a:pt x="6" y="16"/>
                              </a:lnTo>
                              <a:lnTo>
                                <a:pt x="10" y="13"/>
                              </a:lnTo>
                              <a:lnTo>
                                <a:pt x="14" y="9"/>
                              </a:lnTo>
                              <a:lnTo>
                                <a:pt x="17" y="5"/>
                              </a:lnTo>
                              <a:lnTo>
                                <a:pt x="17" y="0"/>
                              </a:lnTo>
                            </a:path>
                          </a:pathLst>
                        </a:custGeom>
                        <a:solidFill>
                          <a:srgbClr val="FF807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8912" name="Group 149">
                        <a:extLst>
                          <a:ext uri="{FF2B5EF4-FFF2-40B4-BE49-F238E27FC236}">
                            <a16:creationId xmlns:a16="http://schemas.microsoft.com/office/drawing/2014/main" id="{1E70AF7D-4868-4D32-9E61-FFB02482FA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1" y="1967"/>
                        <a:ext cx="29" cy="29"/>
                        <a:chOff x="5831" y="1967"/>
                        <a:chExt cx="29" cy="29"/>
                      </a:xfrm>
                    </p:grpSpPr>
                    <p:sp>
                      <p:nvSpPr>
                        <p:cNvPr id="98913" name="Oval 146">
                          <a:extLst>
                            <a:ext uri="{FF2B5EF4-FFF2-40B4-BE49-F238E27FC236}">
                              <a16:creationId xmlns:a16="http://schemas.microsoft.com/office/drawing/2014/main" id="{F88EE48A-AEC8-44DD-A171-6B4B4BAE2E8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31" y="1967"/>
                          <a:ext cx="10" cy="2"/>
                        </a:xfrm>
                        <a:prstGeom prst="ellipse">
                          <a:avLst/>
                        </a:prstGeom>
                        <a:solidFill>
                          <a:srgbClr val="FF804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24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8914" name="Freeform 147">
                          <a:extLst>
                            <a:ext uri="{FF2B5EF4-FFF2-40B4-BE49-F238E27FC236}">
                              <a16:creationId xmlns:a16="http://schemas.microsoft.com/office/drawing/2014/main" id="{747C00B2-441B-4F2C-9B99-F86911219DE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37" y="1974"/>
                          <a:ext cx="19" cy="17"/>
                        </a:xfrm>
                        <a:custGeom>
                          <a:avLst/>
                          <a:gdLst>
                            <a:gd name="T0" fmla="*/ 18 w 19"/>
                            <a:gd name="T1" fmla="*/ 0 h 17"/>
                            <a:gd name="T2" fmla="*/ 13 w 19"/>
                            <a:gd name="T3" fmla="*/ 4 h 17"/>
                            <a:gd name="T4" fmla="*/ 10 w 19"/>
                            <a:gd name="T5" fmla="*/ 10 h 17"/>
                            <a:gd name="T6" fmla="*/ 7 w 19"/>
                            <a:gd name="T7" fmla="*/ 16 h 17"/>
                            <a:gd name="T8" fmla="*/ 3 w 19"/>
                            <a:gd name="T9" fmla="*/ 10 h 17"/>
                            <a:gd name="T10" fmla="*/ 0 w 19"/>
                            <a:gd name="T11" fmla="*/ 4 h 17"/>
                            <a:gd name="T12" fmla="*/ 7 w 19"/>
                            <a:gd name="T13" fmla="*/ 4 h 17"/>
                            <a:gd name="T14" fmla="*/ 18 w 19"/>
                            <a:gd name="T15" fmla="*/ 0 h 17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0" t="0" r="r" b="b"/>
                          <a:pathLst>
                            <a:path w="19" h="17">
                              <a:moveTo>
                                <a:pt x="18" y="0"/>
                              </a:moveTo>
                              <a:lnTo>
                                <a:pt x="13" y="4"/>
                              </a:lnTo>
                              <a:lnTo>
                                <a:pt x="10" y="10"/>
                              </a:lnTo>
                              <a:lnTo>
                                <a:pt x="7" y="16"/>
                              </a:lnTo>
                              <a:lnTo>
                                <a:pt x="3" y="10"/>
                              </a:lnTo>
                              <a:lnTo>
                                <a:pt x="0" y="4"/>
                              </a:lnTo>
                              <a:lnTo>
                                <a:pt x="7" y="4"/>
                              </a:lnTo>
                              <a:lnTo>
                                <a:pt x="18" y="0"/>
                              </a:lnTo>
                            </a:path>
                          </a:pathLst>
                        </a:custGeom>
                        <a:solidFill>
                          <a:srgbClr val="FF804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915" name="Freeform 148">
                          <a:extLst>
                            <a:ext uri="{FF2B5EF4-FFF2-40B4-BE49-F238E27FC236}">
                              <a16:creationId xmlns:a16="http://schemas.microsoft.com/office/drawing/2014/main" id="{02B4F759-9705-4D6A-A031-FD9A36F4C40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42" y="1979"/>
                          <a:ext cx="18" cy="17"/>
                        </a:xfrm>
                        <a:custGeom>
                          <a:avLst/>
                          <a:gdLst>
                            <a:gd name="T0" fmla="*/ 17 w 18"/>
                            <a:gd name="T1" fmla="*/ 0 h 17"/>
                            <a:gd name="T2" fmla="*/ 11 w 18"/>
                            <a:gd name="T3" fmla="*/ 6 h 17"/>
                            <a:gd name="T4" fmla="*/ 0 w 18"/>
                            <a:gd name="T5" fmla="*/ 9 h 17"/>
                            <a:gd name="T6" fmla="*/ 0 w 18"/>
                            <a:gd name="T7" fmla="*/ 12 h 17"/>
                            <a:gd name="T8" fmla="*/ 0 w 18"/>
                            <a:gd name="T9" fmla="*/ 16 h 17"/>
                            <a:gd name="T10" fmla="*/ 11 w 18"/>
                            <a:gd name="T11" fmla="*/ 12 h 17"/>
                            <a:gd name="T12" fmla="*/ 11 w 18"/>
                            <a:gd name="T13" fmla="*/ 9 h 17"/>
                            <a:gd name="T14" fmla="*/ 17 w 18"/>
                            <a:gd name="T15" fmla="*/ 5 h 17"/>
                            <a:gd name="T16" fmla="*/ 17 w 18"/>
                            <a:gd name="T17" fmla="*/ 0 h 17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8" h="17">
                              <a:moveTo>
                                <a:pt x="17" y="0"/>
                              </a:moveTo>
                              <a:lnTo>
                                <a:pt x="11" y="6"/>
                              </a:lnTo>
                              <a:lnTo>
                                <a:pt x="0" y="9"/>
                              </a:lnTo>
                              <a:lnTo>
                                <a:pt x="0" y="12"/>
                              </a:lnTo>
                              <a:lnTo>
                                <a:pt x="0" y="16"/>
                              </a:lnTo>
                              <a:lnTo>
                                <a:pt x="11" y="12"/>
                              </a:lnTo>
                              <a:lnTo>
                                <a:pt x="11" y="9"/>
                              </a:lnTo>
                              <a:lnTo>
                                <a:pt x="17" y="5"/>
                              </a:lnTo>
                              <a:lnTo>
                                <a:pt x="17" y="0"/>
                              </a:lnTo>
                            </a:path>
                          </a:pathLst>
                        </a:custGeom>
                        <a:solidFill>
                          <a:srgbClr val="FF804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98906" name="Freeform 152">
                    <a:extLst>
                      <a:ext uri="{FF2B5EF4-FFF2-40B4-BE49-F238E27FC236}">
                        <a16:creationId xmlns:a16="http://schemas.microsoft.com/office/drawing/2014/main" id="{411F6A9B-76D4-4D7E-A246-EB6FF51A56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63" y="1902"/>
                    <a:ext cx="43" cy="17"/>
                  </a:xfrm>
                  <a:custGeom>
                    <a:avLst/>
                    <a:gdLst>
                      <a:gd name="T0" fmla="*/ 39 w 43"/>
                      <a:gd name="T1" fmla="*/ 6 h 17"/>
                      <a:gd name="T2" fmla="*/ 42 w 43"/>
                      <a:gd name="T3" fmla="*/ 11 h 17"/>
                      <a:gd name="T4" fmla="*/ 35 w 43"/>
                      <a:gd name="T5" fmla="*/ 6 h 17"/>
                      <a:gd name="T6" fmla="*/ 24 w 43"/>
                      <a:gd name="T7" fmla="*/ 4 h 17"/>
                      <a:gd name="T8" fmla="*/ 15 w 43"/>
                      <a:gd name="T9" fmla="*/ 6 h 17"/>
                      <a:gd name="T10" fmla="*/ 8 w 43"/>
                      <a:gd name="T11" fmla="*/ 11 h 17"/>
                      <a:gd name="T12" fmla="*/ 0 w 43"/>
                      <a:gd name="T13" fmla="*/ 16 h 17"/>
                      <a:gd name="T14" fmla="*/ 8 w 43"/>
                      <a:gd name="T15" fmla="*/ 9 h 17"/>
                      <a:gd name="T16" fmla="*/ 14 w 43"/>
                      <a:gd name="T17" fmla="*/ 4 h 17"/>
                      <a:gd name="T18" fmla="*/ 22 w 43"/>
                      <a:gd name="T19" fmla="*/ 2 h 17"/>
                      <a:gd name="T20" fmla="*/ 26 w 43"/>
                      <a:gd name="T21" fmla="*/ 0 h 17"/>
                      <a:gd name="T22" fmla="*/ 35 w 43"/>
                      <a:gd name="T23" fmla="*/ 2 h 17"/>
                      <a:gd name="T24" fmla="*/ 39 w 43"/>
                      <a:gd name="T25" fmla="*/ 6 h 1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3" h="17">
                        <a:moveTo>
                          <a:pt x="39" y="6"/>
                        </a:moveTo>
                        <a:lnTo>
                          <a:pt x="42" y="11"/>
                        </a:lnTo>
                        <a:lnTo>
                          <a:pt x="35" y="6"/>
                        </a:lnTo>
                        <a:lnTo>
                          <a:pt x="24" y="4"/>
                        </a:lnTo>
                        <a:lnTo>
                          <a:pt x="15" y="6"/>
                        </a:lnTo>
                        <a:lnTo>
                          <a:pt x="8" y="11"/>
                        </a:lnTo>
                        <a:lnTo>
                          <a:pt x="0" y="16"/>
                        </a:lnTo>
                        <a:lnTo>
                          <a:pt x="8" y="9"/>
                        </a:lnTo>
                        <a:lnTo>
                          <a:pt x="14" y="4"/>
                        </a:lnTo>
                        <a:lnTo>
                          <a:pt x="22" y="2"/>
                        </a:lnTo>
                        <a:lnTo>
                          <a:pt x="26" y="0"/>
                        </a:lnTo>
                        <a:lnTo>
                          <a:pt x="35" y="2"/>
                        </a:lnTo>
                        <a:lnTo>
                          <a:pt x="39" y="6"/>
                        </a:lnTo>
                      </a:path>
                    </a:pathLst>
                  </a:custGeom>
                  <a:solidFill>
                    <a:srgbClr val="FFA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858" name="Group 178">
                  <a:extLst>
                    <a:ext uri="{FF2B5EF4-FFF2-40B4-BE49-F238E27FC236}">
                      <a16:creationId xmlns:a16="http://schemas.microsoft.com/office/drawing/2014/main" id="{DEA45F0F-2E2A-49CC-A661-2A5159F5A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4" y="1910"/>
                  <a:ext cx="89" cy="112"/>
                  <a:chOff x="5764" y="1910"/>
                  <a:chExt cx="89" cy="112"/>
                </a:xfrm>
              </p:grpSpPr>
              <p:grpSp>
                <p:nvGrpSpPr>
                  <p:cNvPr id="98881" name="Group 157">
                    <a:extLst>
                      <a:ext uri="{FF2B5EF4-FFF2-40B4-BE49-F238E27FC236}">
                        <a16:creationId xmlns:a16="http://schemas.microsoft.com/office/drawing/2014/main" id="{83DD8FCA-92F0-4950-9964-B4042A3119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87" y="1994"/>
                    <a:ext cx="50" cy="28"/>
                    <a:chOff x="5787" y="1994"/>
                    <a:chExt cx="50" cy="28"/>
                  </a:xfrm>
                </p:grpSpPr>
                <p:sp>
                  <p:nvSpPr>
                    <p:cNvPr id="98902" name="Freeform 154">
                      <a:extLst>
                        <a:ext uri="{FF2B5EF4-FFF2-40B4-BE49-F238E27FC236}">
                          <a16:creationId xmlns:a16="http://schemas.microsoft.com/office/drawing/2014/main" id="{9C8D5275-7372-4527-BEB1-A9FA180D0E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7" y="1994"/>
                      <a:ext cx="50" cy="24"/>
                    </a:xfrm>
                    <a:custGeom>
                      <a:avLst/>
                      <a:gdLst>
                        <a:gd name="T0" fmla="*/ 49 w 50"/>
                        <a:gd name="T1" fmla="*/ 2 h 24"/>
                        <a:gd name="T2" fmla="*/ 46 w 50"/>
                        <a:gd name="T3" fmla="*/ 0 h 24"/>
                        <a:gd name="T4" fmla="*/ 40 w 50"/>
                        <a:gd name="T5" fmla="*/ 0 h 24"/>
                        <a:gd name="T6" fmla="*/ 33 w 50"/>
                        <a:gd name="T7" fmla="*/ 2 h 24"/>
                        <a:gd name="T8" fmla="*/ 24 w 50"/>
                        <a:gd name="T9" fmla="*/ 3 h 24"/>
                        <a:gd name="T10" fmla="*/ 0 w 50"/>
                        <a:gd name="T11" fmla="*/ 6 h 24"/>
                        <a:gd name="T12" fmla="*/ 14 w 50"/>
                        <a:gd name="T13" fmla="*/ 11 h 24"/>
                        <a:gd name="T14" fmla="*/ 22 w 50"/>
                        <a:gd name="T15" fmla="*/ 16 h 24"/>
                        <a:gd name="T16" fmla="*/ 32 w 50"/>
                        <a:gd name="T17" fmla="*/ 20 h 24"/>
                        <a:gd name="T18" fmla="*/ 38 w 50"/>
                        <a:gd name="T19" fmla="*/ 23 h 24"/>
                        <a:gd name="T20" fmla="*/ 43 w 50"/>
                        <a:gd name="T21" fmla="*/ 23 h 24"/>
                        <a:gd name="T22" fmla="*/ 46 w 50"/>
                        <a:gd name="T23" fmla="*/ 21 h 24"/>
                        <a:gd name="T24" fmla="*/ 47 w 50"/>
                        <a:gd name="T25" fmla="*/ 17 h 24"/>
                        <a:gd name="T26" fmla="*/ 45 w 50"/>
                        <a:gd name="T27" fmla="*/ 13 h 24"/>
                        <a:gd name="T28" fmla="*/ 43 w 50"/>
                        <a:gd name="T29" fmla="*/ 10 h 24"/>
                        <a:gd name="T30" fmla="*/ 46 w 50"/>
                        <a:gd name="T31" fmla="*/ 9 h 24"/>
                        <a:gd name="T32" fmla="*/ 48 w 50"/>
                        <a:gd name="T33" fmla="*/ 6 h 24"/>
                        <a:gd name="T34" fmla="*/ 49 w 50"/>
                        <a:gd name="T35" fmla="*/ 2 h 2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50" h="24">
                          <a:moveTo>
                            <a:pt x="49" y="2"/>
                          </a:moveTo>
                          <a:lnTo>
                            <a:pt x="46" y="0"/>
                          </a:lnTo>
                          <a:lnTo>
                            <a:pt x="40" y="0"/>
                          </a:lnTo>
                          <a:lnTo>
                            <a:pt x="33" y="2"/>
                          </a:lnTo>
                          <a:lnTo>
                            <a:pt x="24" y="3"/>
                          </a:lnTo>
                          <a:lnTo>
                            <a:pt x="0" y="6"/>
                          </a:lnTo>
                          <a:lnTo>
                            <a:pt x="14" y="11"/>
                          </a:lnTo>
                          <a:lnTo>
                            <a:pt x="22" y="16"/>
                          </a:lnTo>
                          <a:lnTo>
                            <a:pt x="32" y="20"/>
                          </a:lnTo>
                          <a:lnTo>
                            <a:pt x="38" y="23"/>
                          </a:lnTo>
                          <a:lnTo>
                            <a:pt x="43" y="23"/>
                          </a:lnTo>
                          <a:lnTo>
                            <a:pt x="46" y="21"/>
                          </a:lnTo>
                          <a:lnTo>
                            <a:pt x="47" y="17"/>
                          </a:lnTo>
                          <a:lnTo>
                            <a:pt x="45" y="13"/>
                          </a:lnTo>
                          <a:lnTo>
                            <a:pt x="43" y="10"/>
                          </a:lnTo>
                          <a:lnTo>
                            <a:pt x="46" y="9"/>
                          </a:lnTo>
                          <a:lnTo>
                            <a:pt x="48" y="6"/>
                          </a:lnTo>
                          <a:lnTo>
                            <a:pt x="49" y="2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03" name="Freeform 155">
                      <a:extLst>
                        <a:ext uri="{FF2B5EF4-FFF2-40B4-BE49-F238E27FC236}">
                          <a16:creationId xmlns:a16="http://schemas.microsoft.com/office/drawing/2014/main" id="{AC0D03AA-7637-4E40-9214-71396D7945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9" y="2001"/>
                      <a:ext cx="45" cy="17"/>
                    </a:xfrm>
                    <a:custGeom>
                      <a:avLst/>
                      <a:gdLst>
                        <a:gd name="T0" fmla="*/ 43 w 45"/>
                        <a:gd name="T1" fmla="*/ 16 h 17"/>
                        <a:gd name="T2" fmla="*/ 40 w 45"/>
                        <a:gd name="T3" fmla="*/ 10 h 17"/>
                        <a:gd name="T4" fmla="*/ 33 w 45"/>
                        <a:gd name="T5" fmla="*/ 10 h 17"/>
                        <a:gd name="T6" fmla="*/ 24 w 45"/>
                        <a:gd name="T7" fmla="*/ 5 h 17"/>
                        <a:gd name="T8" fmla="*/ 19 w 45"/>
                        <a:gd name="T9" fmla="*/ 10 h 17"/>
                        <a:gd name="T10" fmla="*/ 8 w 45"/>
                        <a:gd name="T11" fmla="*/ 5 h 17"/>
                        <a:gd name="T12" fmla="*/ 0 w 45"/>
                        <a:gd name="T13" fmla="*/ 0 h 17"/>
                        <a:gd name="T14" fmla="*/ 3 w 45"/>
                        <a:gd name="T15" fmla="*/ 5 h 17"/>
                        <a:gd name="T16" fmla="*/ 14 w 45"/>
                        <a:gd name="T17" fmla="*/ 5 h 17"/>
                        <a:gd name="T18" fmla="*/ 20 w 45"/>
                        <a:gd name="T19" fmla="*/ 5 h 17"/>
                        <a:gd name="T20" fmla="*/ 26 w 45"/>
                        <a:gd name="T21" fmla="*/ 5 h 17"/>
                        <a:gd name="T22" fmla="*/ 38 w 45"/>
                        <a:gd name="T23" fmla="*/ 5 h 17"/>
                        <a:gd name="T24" fmla="*/ 44 w 45"/>
                        <a:gd name="T25" fmla="*/ 5 h 17"/>
                        <a:gd name="T26" fmla="*/ 41 w 45"/>
                        <a:gd name="T27" fmla="*/ 10 h 17"/>
                        <a:gd name="T28" fmla="*/ 43 w 45"/>
                        <a:gd name="T29" fmla="*/ 16 h 1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45" h="17">
                          <a:moveTo>
                            <a:pt x="43" y="16"/>
                          </a:moveTo>
                          <a:lnTo>
                            <a:pt x="40" y="10"/>
                          </a:lnTo>
                          <a:lnTo>
                            <a:pt x="33" y="10"/>
                          </a:lnTo>
                          <a:lnTo>
                            <a:pt x="24" y="5"/>
                          </a:lnTo>
                          <a:lnTo>
                            <a:pt x="19" y="10"/>
                          </a:lnTo>
                          <a:lnTo>
                            <a:pt x="8" y="5"/>
                          </a:lnTo>
                          <a:lnTo>
                            <a:pt x="0" y="0"/>
                          </a:lnTo>
                          <a:lnTo>
                            <a:pt x="3" y="5"/>
                          </a:lnTo>
                          <a:lnTo>
                            <a:pt x="14" y="5"/>
                          </a:lnTo>
                          <a:lnTo>
                            <a:pt x="20" y="5"/>
                          </a:lnTo>
                          <a:lnTo>
                            <a:pt x="26" y="5"/>
                          </a:lnTo>
                          <a:lnTo>
                            <a:pt x="38" y="5"/>
                          </a:lnTo>
                          <a:lnTo>
                            <a:pt x="44" y="5"/>
                          </a:lnTo>
                          <a:lnTo>
                            <a:pt x="41" y="10"/>
                          </a:lnTo>
                          <a:lnTo>
                            <a:pt x="43" y="16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04" name="Freeform 156">
                      <a:extLst>
                        <a:ext uri="{FF2B5EF4-FFF2-40B4-BE49-F238E27FC236}">
                          <a16:creationId xmlns:a16="http://schemas.microsoft.com/office/drawing/2014/main" id="{892B4071-0464-4EC7-A8E4-1E895E81C9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814" y="2005"/>
                      <a:ext cx="19" cy="17"/>
                    </a:xfrm>
                    <a:custGeom>
                      <a:avLst/>
                      <a:gdLst>
                        <a:gd name="T0" fmla="*/ 15 w 19"/>
                        <a:gd name="T1" fmla="*/ 4 h 17"/>
                        <a:gd name="T2" fmla="*/ 18 w 19"/>
                        <a:gd name="T3" fmla="*/ 8 h 17"/>
                        <a:gd name="T4" fmla="*/ 16 w 19"/>
                        <a:gd name="T5" fmla="*/ 16 h 17"/>
                        <a:gd name="T6" fmla="*/ 13 w 19"/>
                        <a:gd name="T7" fmla="*/ 16 h 17"/>
                        <a:gd name="T8" fmla="*/ 10 w 19"/>
                        <a:gd name="T9" fmla="*/ 12 h 17"/>
                        <a:gd name="T10" fmla="*/ 6 w 19"/>
                        <a:gd name="T11" fmla="*/ 4 h 17"/>
                        <a:gd name="T12" fmla="*/ 0 w 19"/>
                        <a:gd name="T13" fmla="*/ 0 h 17"/>
                        <a:gd name="T14" fmla="*/ 4 w 19"/>
                        <a:gd name="T15" fmla="*/ 0 h 17"/>
                        <a:gd name="T16" fmla="*/ 10 w 19"/>
                        <a:gd name="T17" fmla="*/ 0 h 17"/>
                        <a:gd name="T18" fmla="*/ 15 w 19"/>
                        <a:gd name="T19" fmla="*/ 4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19" h="17">
                          <a:moveTo>
                            <a:pt x="15" y="4"/>
                          </a:moveTo>
                          <a:lnTo>
                            <a:pt x="18" y="8"/>
                          </a:lnTo>
                          <a:lnTo>
                            <a:pt x="16" y="16"/>
                          </a:lnTo>
                          <a:lnTo>
                            <a:pt x="13" y="16"/>
                          </a:lnTo>
                          <a:lnTo>
                            <a:pt x="10" y="12"/>
                          </a:lnTo>
                          <a:lnTo>
                            <a:pt x="6" y="4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10" y="0"/>
                          </a:lnTo>
                          <a:lnTo>
                            <a:pt x="15" y="4"/>
                          </a:lnTo>
                        </a:path>
                      </a:pathLst>
                    </a:custGeom>
                    <a:solidFill>
                      <a:srgbClr val="FF2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8882" name="Group 177">
                    <a:extLst>
                      <a:ext uri="{FF2B5EF4-FFF2-40B4-BE49-F238E27FC236}">
                        <a16:creationId xmlns:a16="http://schemas.microsoft.com/office/drawing/2014/main" id="{37511DFC-D36D-4940-9878-90225238BF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64" y="1910"/>
                    <a:ext cx="89" cy="26"/>
                    <a:chOff x="5764" y="1910"/>
                    <a:chExt cx="89" cy="26"/>
                  </a:xfrm>
                </p:grpSpPr>
                <p:grpSp>
                  <p:nvGrpSpPr>
                    <p:cNvPr id="98883" name="Group 167">
                      <a:extLst>
                        <a:ext uri="{FF2B5EF4-FFF2-40B4-BE49-F238E27FC236}">
                          <a16:creationId xmlns:a16="http://schemas.microsoft.com/office/drawing/2014/main" id="{31F850A3-A2CB-42A2-B027-9A0876728B1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4" y="1910"/>
                      <a:ext cx="43" cy="26"/>
                      <a:chOff x="5764" y="1910"/>
                      <a:chExt cx="43" cy="26"/>
                    </a:xfrm>
                  </p:grpSpPr>
                  <p:sp>
                    <p:nvSpPr>
                      <p:cNvPr id="98893" name="Freeform 158">
                        <a:extLst>
                          <a:ext uri="{FF2B5EF4-FFF2-40B4-BE49-F238E27FC236}">
                            <a16:creationId xmlns:a16="http://schemas.microsoft.com/office/drawing/2014/main" id="{76177D2A-53ED-4220-9A7C-A8B663D812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68" y="1913"/>
                        <a:ext cx="31" cy="17"/>
                      </a:xfrm>
                      <a:custGeom>
                        <a:avLst/>
                        <a:gdLst>
                          <a:gd name="T0" fmla="*/ 22 w 31"/>
                          <a:gd name="T1" fmla="*/ 0 h 17"/>
                          <a:gd name="T2" fmla="*/ 17 w 31"/>
                          <a:gd name="T3" fmla="*/ 0 h 17"/>
                          <a:gd name="T4" fmla="*/ 7 w 31"/>
                          <a:gd name="T5" fmla="*/ 2 h 17"/>
                          <a:gd name="T6" fmla="*/ 0 w 31"/>
                          <a:gd name="T7" fmla="*/ 8 h 17"/>
                          <a:gd name="T8" fmla="*/ 4 w 31"/>
                          <a:gd name="T9" fmla="*/ 8 h 17"/>
                          <a:gd name="T10" fmla="*/ 9 w 31"/>
                          <a:gd name="T11" fmla="*/ 10 h 17"/>
                          <a:gd name="T12" fmla="*/ 15 w 31"/>
                          <a:gd name="T13" fmla="*/ 16 h 17"/>
                          <a:gd name="T14" fmla="*/ 28 w 31"/>
                          <a:gd name="T15" fmla="*/ 16 h 17"/>
                          <a:gd name="T16" fmla="*/ 30 w 31"/>
                          <a:gd name="T17" fmla="*/ 10 h 17"/>
                          <a:gd name="T18" fmla="*/ 30 w 31"/>
                          <a:gd name="T19" fmla="*/ 5 h 17"/>
                          <a:gd name="T20" fmla="*/ 22 w 31"/>
                          <a:gd name="T21" fmla="*/ 0 h 17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31" h="17">
                            <a:moveTo>
                              <a:pt x="22" y="0"/>
                            </a:moveTo>
                            <a:lnTo>
                              <a:pt x="17" y="0"/>
                            </a:lnTo>
                            <a:lnTo>
                              <a:pt x="7" y="2"/>
                            </a:lnTo>
                            <a:lnTo>
                              <a:pt x="0" y="8"/>
                            </a:lnTo>
                            <a:lnTo>
                              <a:pt x="4" y="8"/>
                            </a:lnTo>
                            <a:lnTo>
                              <a:pt x="9" y="10"/>
                            </a:lnTo>
                            <a:lnTo>
                              <a:pt x="15" y="16"/>
                            </a:lnTo>
                            <a:lnTo>
                              <a:pt x="28" y="16"/>
                            </a:lnTo>
                            <a:lnTo>
                              <a:pt x="30" y="10"/>
                            </a:lnTo>
                            <a:lnTo>
                              <a:pt x="30" y="5"/>
                            </a:lnTo>
                            <a:lnTo>
                              <a:pt x="22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94" name="Oval 159">
                        <a:extLst>
                          <a:ext uri="{FF2B5EF4-FFF2-40B4-BE49-F238E27FC236}">
                            <a16:creationId xmlns:a16="http://schemas.microsoft.com/office/drawing/2014/main" id="{B2E33E62-AB1D-4629-8907-D8394790AC9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87" y="1916"/>
                        <a:ext cx="9" cy="1"/>
                      </a:xfrm>
                      <a:prstGeom prst="ellipse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8895" name="Group 162">
                        <a:extLst>
                          <a:ext uri="{FF2B5EF4-FFF2-40B4-BE49-F238E27FC236}">
                            <a16:creationId xmlns:a16="http://schemas.microsoft.com/office/drawing/2014/main" id="{51B102CF-5816-4E4D-ACB4-F93A3E1AB82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80" y="1912"/>
                        <a:ext cx="18" cy="8"/>
                        <a:chOff x="5780" y="1912"/>
                        <a:chExt cx="18" cy="8"/>
                      </a:xfrm>
                    </p:grpSpPr>
                    <p:sp>
                      <p:nvSpPr>
                        <p:cNvPr id="98900" name="Oval 160">
                          <a:extLst>
                            <a:ext uri="{FF2B5EF4-FFF2-40B4-BE49-F238E27FC236}">
                              <a16:creationId xmlns:a16="http://schemas.microsoft.com/office/drawing/2014/main" id="{1CB58F24-B944-4545-99AC-9523D5D0D1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80" y="1912"/>
                          <a:ext cx="18" cy="8"/>
                        </a:xfrm>
                        <a:prstGeom prst="ellipse">
                          <a:avLst/>
                        </a:prstGeom>
                        <a:solidFill>
                          <a:srgbClr val="0020A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24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8901" name="Oval 161">
                          <a:extLst>
                            <a:ext uri="{FF2B5EF4-FFF2-40B4-BE49-F238E27FC236}">
                              <a16:creationId xmlns:a16="http://schemas.microsoft.com/office/drawing/2014/main" id="{86B57266-9776-47B3-873B-40BF1D43D62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87" y="1914"/>
                          <a:ext cx="9" cy="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240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98896" name="Oval 163">
                        <a:extLst>
                          <a:ext uri="{FF2B5EF4-FFF2-40B4-BE49-F238E27FC236}">
                            <a16:creationId xmlns:a16="http://schemas.microsoft.com/office/drawing/2014/main" id="{71F5C786-876F-42E0-B254-7BBAE0F9CD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88" y="1911"/>
                        <a:ext cx="4" cy="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8897" name="Group 166">
                        <a:extLst>
                          <a:ext uri="{FF2B5EF4-FFF2-40B4-BE49-F238E27FC236}">
                            <a16:creationId xmlns:a16="http://schemas.microsoft.com/office/drawing/2014/main" id="{58D41AF9-0ECC-4874-865B-22F0F6A2CA3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64" y="1910"/>
                        <a:ext cx="43" cy="26"/>
                        <a:chOff x="5764" y="1910"/>
                        <a:chExt cx="43" cy="26"/>
                      </a:xfrm>
                    </p:grpSpPr>
                    <p:sp>
                      <p:nvSpPr>
                        <p:cNvPr id="98898" name="Freeform 164">
                          <a:extLst>
                            <a:ext uri="{FF2B5EF4-FFF2-40B4-BE49-F238E27FC236}">
                              <a16:creationId xmlns:a16="http://schemas.microsoft.com/office/drawing/2014/main" id="{9084A604-1C9C-4BC7-B42D-208D013666B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64" y="1910"/>
                          <a:ext cx="43" cy="17"/>
                        </a:xfrm>
                        <a:custGeom>
                          <a:avLst/>
                          <a:gdLst>
                            <a:gd name="T0" fmla="*/ 42 w 43"/>
                            <a:gd name="T1" fmla="*/ 6 h 17"/>
                            <a:gd name="T2" fmla="*/ 37 w 43"/>
                            <a:gd name="T3" fmla="*/ 12 h 17"/>
                            <a:gd name="T4" fmla="*/ 33 w 43"/>
                            <a:gd name="T5" fmla="*/ 9 h 17"/>
                            <a:gd name="T6" fmla="*/ 27 w 43"/>
                            <a:gd name="T7" fmla="*/ 6 h 17"/>
                            <a:gd name="T8" fmla="*/ 24 w 43"/>
                            <a:gd name="T9" fmla="*/ 3 h 17"/>
                            <a:gd name="T10" fmla="*/ 20 w 43"/>
                            <a:gd name="T11" fmla="*/ 6 h 17"/>
                            <a:gd name="T12" fmla="*/ 15 w 43"/>
                            <a:gd name="T13" fmla="*/ 6 h 17"/>
                            <a:gd name="T14" fmla="*/ 11 w 43"/>
                            <a:gd name="T15" fmla="*/ 9 h 17"/>
                            <a:gd name="T16" fmla="*/ 9 w 43"/>
                            <a:gd name="T17" fmla="*/ 12 h 17"/>
                            <a:gd name="T18" fmla="*/ 3 w 43"/>
                            <a:gd name="T19" fmla="*/ 16 h 17"/>
                            <a:gd name="T20" fmla="*/ 0 w 43"/>
                            <a:gd name="T21" fmla="*/ 16 h 17"/>
                            <a:gd name="T22" fmla="*/ 3 w 43"/>
                            <a:gd name="T23" fmla="*/ 12 h 17"/>
                            <a:gd name="T24" fmla="*/ 10 w 43"/>
                            <a:gd name="T25" fmla="*/ 9 h 17"/>
                            <a:gd name="T26" fmla="*/ 14 w 43"/>
                            <a:gd name="T27" fmla="*/ 3 h 17"/>
                            <a:gd name="T28" fmla="*/ 18 w 43"/>
                            <a:gd name="T29" fmla="*/ 3 h 17"/>
                            <a:gd name="T30" fmla="*/ 25 w 43"/>
                            <a:gd name="T31" fmla="*/ 0 h 17"/>
                            <a:gd name="T32" fmla="*/ 28 w 43"/>
                            <a:gd name="T33" fmla="*/ 3 h 17"/>
                            <a:gd name="T34" fmla="*/ 37 w 43"/>
                            <a:gd name="T35" fmla="*/ 6 h 17"/>
                            <a:gd name="T36" fmla="*/ 42 w 43"/>
                            <a:gd name="T37" fmla="*/ 6 h 17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43" h="17">
                              <a:moveTo>
                                <a:pt x="42" y="6"/>
                              </a:moveTo>
                              <a:lnTo>
                                <a:pt x="37" y="12"/>
                              </a:lnTo>
                              <a:lnTo>
                                <a:pt x="33" y="9"/>
                              </a:lnTo>
                              <a:lnTo>
                                <a:pt x="27" y="6"/>
                              </a:lnTo>
                              <a:lnTo>
                                <a:pt x="24" y="3"/>
                              </a:lnTo>
                              <a:lnTo>
                                <a:pt x="20" y="6"/>
                              </a:lnTo>
                              <a:lnTo>
                                <a:pt x="15" y="6"/>
                              </a:lnTo>
                              <a:lnTo>
                                <a:pt x="11" y="9"/>
                              </a:lnTo>
                              <a:lnTo>
                                <a:pt x="9" y="12"/>
                              </a:lnTo>
                              <a:lnTo>
                                <a:pt x="3" y="16"/>
                              </a:lnTo>
                              <a:lnTo>
                                <a:pt x="0" y="16"/>
                              </a:lnTo>
                              <a:lnTo>
                                <a:pt x="3" y="12"/>
                              </a:lnTo>
                              <a:lnTo>
                                <a:pt x="10" y="9"/>
                              </a:lnTo>
                              <a:lnTo>
                                <a:pt x="14" y="3"/>
                              </a:lnTo>
                              <a:lnTo>
                                <a:pt x="18" y="3"/>
                              </a:lnTo>
                              <a:lnTo>
                                <a:pt x="25" y="0"/>
                              </a:lnTo>
                              <a:lnTo>
                                <a:pt x="28" y="3"/>
                              </a:lnTo>
                              <a:lnTo>
                                <a:pt x="37" y="6"/>
                              </a:lnTo>
                              <a:lnTo>
                                <a:pt x="42" y="6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899" name="Freeform 165">
                          <a:extLst>
                            <a:ext uri="{FF2B5EF4-FFF2-40B4-BE49-F238E27FC236}">
                              <a16:creationId xmlns:a16="http://schemas.microsoft.com/office/drawing/2014/main" id="{7587FB94-81B5-4733-A833-5C1811BC13A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72" y="1919"/>
                          <a:ext cx="29" cy="17"/>
                        </a:xfrm>
                        <a:custGeom>
                          <a:avLst/>
                          <a:gdLst>
                            <a:gd name="T0" fmla="*/ 27 w 29"/>
                            <a:gd name="T1" fmla="*/ 4 h 17"/>
                            <a:gd name="T2" fmla="*/ 21 w 29"/>
                            <a:gd name="T3" fmla="*/ 8 h 17"/>
                            <a:gd name="T4" fmla="*/ 18 w 29"/>
                            <a:gd name="T5" fmla="*/ 8 h 17"/>
                            <a:gd name="T6" fmla="*/ 12 w 29"/>
                            <a:gd name="T7" fmla="*/ 8 h 17"/>
                            <a:gd name="T8" fmla="*/ 9 w 29"/>
                            <a:gd name="T9" fmla="*/ 4 h 17"/>
                            <a:gd name="T10" fmla="*/ 5 w 29"/>
                            <a:gd name="T11" fmla="*/ 0 h 17"/>
                            <a:gd name="T12" fmla="*/ 2 w 29"/>
                            <a:gd name="T13" fmla="*/ 0 h 17"/>
                            <a:gd name="T14" fmla="*/ 0 w 29"/>
                            <a:gd name="T15" fmla="*/ 0 h 17"/>
                            <a:gd name="T16" fmla="*/ 5 w 29"/>
                            <a:gd name="T17" fmla="*/ 4 h 17"/>
                            <a:gd name="T18" fmla="*/ 8 w 29"/>
                            <a:gd name="T19" fmla="*/ 8 h 17"/>
                            <a:gd name="T20" fmla="*/ 12 w 29"/>
                            <a:gd name="T21" fmla="*/ 8 h 17"/>
                            <a:gd name="T22" fmla="*/ 15 w 29"/>
                            <a:gd name="T23" fmla="*/ 12 h 17"/>
                            <a:gd name="T24" fmla="*/ 17 w 29"/>
                            <a:gd name="T25" fmla="*/ 12 h 17"/>
                            <a:gd name="T26" fmla="*/ 20 w 29"/>
                            <a:gd name="T27" fmla="*/ 16 h 17"/>
                            <a:gd name="T28" fmla="*/ 28 w 29"/>
                            <a:gd name="T29" fmla="*/ 16 h 17"/>
                            <a:gd name="T30" fmla="*/ 26 w 29"/>
                            <a:gd name="T31" fmla="*/ 12 h 17"/>
                            <a:gd name="T32" fmla="*/ 27 w 29"/>
                            <a:gd name="T33" fmla="*/ 4 h 17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0" t="0" r="r" b="b"/>
                          <a:pathLst>
                            <a:path w="29" h="17">
                              <a:moveTo>
                                <a:pt x="27" y="4"/>
                              </a:moveTo>
                              <a:lnTo>
                                <a:pt x="21" y="8"/>
                              </a:lnTo>
                              <a:lnTo>
                                <a:pt x="18" y="8"/>
                              </a:lnTo>
                              <a:lnTo>
                                <a:pt x="12" y="8"/>
                              </a:lnTo>
                              <a:lnTo>
                                <a:pt x="9" y="4"/>
                              </a:lnTo>
                              <a:lnTo>
                                <a:pt x="5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lnTo>
                                <a:pt x="5" y="4"/>
                              </a:lnTo>
                              <a:lnTo>
                                <a:pt x="8" y="8"/>
                              </a:lnTo>
                              <a:lnTo>
                                <a:pt x="12" y="8"/>
                              </a:lnTo>
                              <a:lnTo>
                                <a:pt x="15" y="12"/>
                              </a:lnTo>
                              <a:lnTo>
                                <a:pt x="17" y="12"/>
                              </a:lnTo>
                              <a:lnTo>
                                <a:pt x="20" y="16"/>
                              </a:lnTo>
                              <a:lnTo>
                                <a:pt x="28" y="16"/>
                              </a:lnTo>
                              <a:lnTo>
                                <a:pt x="26" y="12"/>
                              </a:lnTo>
                              <a:lnTo>
                                <a:pt x="27" y="4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98884" name="Group 176">
                      <a:extLst>
                        <a:ext uri="{FF2B5EF4-FFF2-40B4-BE49-F238E27FC236}">
                          <a16:creationId xmlns:a16="http://schemas.microsoft.com/office/drawing/2014/main" id="{B8B1F962-4B6A-4335-9E09-80053DC86C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32" y="1915"/>
                      <a:ext cx="21" cy="20"/>
                      <a:chOff x="5832" y="1915"/>
                      <a:chExt cx="21" cy="20"/>
                    </a:xfrm>
                  </p:grpSpPr>
                  <p:sp>
                    <p:nvSpPr>
                      <p:cNvPr id="98885" name="Oval 168">
                        <a:extLst>
                          <a:ext uri="{FF2B5EF4-FFF2-40B4-BE49-F238E27FC236}">
                            <a16:creationId xmlns:a16="http://schemas.microsoft.com/office/drawing/2014/main" id="{90FEABCD-6B94-4C80-8955-822AF465B7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38" y="1918"/>
                        <a:ext cx="0" cy="3"/>
                      </a:xfrm>
                      <a:prstGeom prst="ellipse">
                        <a:avLst/>
                      </a:prstGeom>
                      <a:solidFill>
                        <a:srgbClr val="000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8886" name="Group 171">
                        <a:extLst>
                          <a:ext uri="{FF2B5EF4-FFF2-40B4-BE49-F238E27FC236}">
                            <a16:creationId xmlns:a16="http://schemas.microsoft.com/office/drawing/2014/main" id="{F061E209-5442-4F63-904A-23E5DFD1789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4" y="1917"/>
                        <a:ext cx="19" cy="17"/>
                        <a:chOff x="5834" y="1917"/>
                        <a:chExt cx="19" cy="17"/>
                      </a:xfrm>
                    </p:grpSpPr>
                    <p:sp>
                      <p:nvSpPr>
                        <p:cNvPr id="98891" name="Freeform 169">
                          <a:extLst>
                            <a:ext uri="{FF2B5EF4-FFF2-40B4-BE49-F238E27FC236}">
                              <a16:creationId xmlns:a16="http://schemas.microsoft.com/office/drawing/2014/main" id="{60469413-8CEF-4C8F-8D8E-4770DF08687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34" y="1917"/>
                          <a:ext cx="19" cy="17"/>
                        </a:xfrm>
                        <a:custGeom>
                          <a:avLst/>
                          <a:gdLst>
                            <a:gd name="T0" fmla="*/ 18 w 19"/>
                            <a:gd name="T1" fmla="*/ 2 h 17"/>
                            <a:gd name="T2" fmla="*/ 18 w 19"/>
                            <a:gd name="T3" fmla="*/ 2 h 17"/>
                            <a:gd name="T4" fmla="*/ 9 w 19"/>
                            <a:gd name="T5" fmla="*/ 0 h 17"/>
                            <a:gd name="T6" fmla="*/ 2 w 19"/>
                            <a:gd name="T7" fmla="*/ 2 h 17"/>
                            <a:gd name="T8" fmla="*/ 0 w 19"/>
                            <a:gd name="T9" fmla="*/ 8 h 17"/>
                            <a:gd name="T10" fmla="*/ 2 w 19"/>
                            <a:gd name="T11" fmla="*/ 13 h 17"/>
                            <a:gd name="T12" fmla="*/ 9 w 19"/>
                            <a:gd name="T13" fmla="*/ 16 h 17"/>
                            <a:gd name="T14" fmla="*/ 11 w 19"/>
                            <a:gd name="T15" fmla="*/ 13 h 17"/>
                            <a:gd name="T16" fmla="*/ 18 w 19"/>
                            <a:gd name="T17" fmla="*/ 8 h 17"/>
                            <a:gd name="T18" fmla="*/ 18 w 19"/>
                            <a:gd name="T19" fmla="*/ 2 h 1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19" h="17">
                              <a:moveTo>
                                <a:pt x="18" y="2"/>
                              </a:moveTo>
                              <a:lnTo>
                                <a:pt x="18" y="2"/>
                              </a:lnTo>
                              <a:lnTo>
                                <a:pt x="9" y="0"/>
                              </a:lnTo>
                              <a:lnTo>
                                <a:pt x="2" y="2"/>
                              </a:lnTo>
                              <a:lnTo>
                                <a:pt x="0" y="8"/>
                              </a:lnTo>
                              <a:lnTo>
                                <a:pt x="2" y="13"/>
                              </a:lnTo>
                              <a:lnTo>
                                <a:pt x="9" y="16"/>
                              </a:lnTo>
                              <a:lnTo>
                                <a:pt x="11" y="13"/>
                              </a:lnTo>
                              <a:lnTo>
                                <a:pt x="18" y="8"/>
                              </a:lnTo>
                              <a:lnTo>
                                <a:pt x="18" y="2"/>
                              </a:lnTo>
                            </a:path>
                          </a:pathLst>
                        </a:custGeom>
                        <a:solidFill>
                          <a:srgbClr val="0020A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892" name="Oval 170">
                          <a:extLst>
                            <a:ext uri="{FF2B5EF4-FFF2-40B4-BE49-F238E27FC236}">
                              <a16:creationId xmlns:a16="http://schemas.microsoft.com/office/drawing/2014/main" id="{C5B25FC6-A71C-4F51-A050-6A0505FD918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37" y="1920"/>
                          <a:ext cx="1" cy="3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2400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98887" name="Oval 172">
                        <a:extLst>
                          <a:ext uri="{FF2B5EF4-FFF2-40B4-BE49-F238E27FC236}">
                            <a16:creationId xmlns:a16="http://schemas.microsoft.com/office/drawing/2014/main" id="{465D8623-C753-4FD3-AD73-FDACA066456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34" y="1915"/>
                        <a:ext cx="5" cy="5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>
                          <a:latin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8888" name="Group 175">
                        <a:extLst>
                          <a:ext uri="{FF2B5EF4-FFF2-40B4-BE49-F238E27FC236}">
                            <a16:creationId xmlns:a16="http://schemas.microsoft.com/office/drawing/2014/main" id="{980AC9AC-3DD9-43A7-8236-D507857387E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32" y="1916"/>
                        <a:ext cx="21" cy="19"/>
                        <a:chOff x="5832" y="1916"/>
                        <a:chExt cx="21" cy="19"/>
                      </a:xfrm>
                    </p:grpSpPr>
                    <p:sp>
                      <p:nvSpPr>
                        <p:cNvPr id="98889" name="Freeform 173">
                          <a:extLst>
                            <a:ext uri="{FF2B5EF4-FFF2-40B4-BE49-F238E27FC236}">
                              <a16:creationId xmlns:a16="http://schemas.microsoft.com/office/drawing/2014/main" id="{E2B32B64-9AD2-4924-8AE1-5D46EEA06B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34" y="1918"/>
                          <a:ext cx="19" cy="17"/>
                        </a:xfrm>
                        <a:custGeom>
                          <a:avLst/>
                          <a:gdLst>
                            <a:gd name="T0" fmla="*/ 18 w 19"/>
                            <a:gd name="T1" fmla="*/ 16 h 17"/>
                            <a:gd name="T2" fmla="*/ 18 w 19"/>
                            <a:gd name="T3" fmla="*/ 12 h 17"/>
                            <a:gd name="T4" fmla="*/ 9 w 19"/>
                            <a:gd name="T5" fmla="*/ 10 h 17"/>
                            <a:gd name="T6" fmla="*/ 0 w 19"/>
                            <a:gd name="T7" fmla="*/ 6 h 17"/>
                            <a:gd name="T8" fmla="*/ 0 w 19"/>
                            <a:gd name="T9" fmla="*/ 0 h 17"/>
                            <a:gd name="T10" fmla="*/ 0 w 19"/>
                            <a:gd name="T11" fmla="*/ 6 h 17"/>
                            <a:gd name="T12" fmla="*/ 9 w 19"/>
                            <a:gd name="T13" fmla="*/ 10 h 17"/>
                            <a:gd name="T14" fmla="*/ 18 w 19"/>
                            <a:gd name="T15" fmla="*/ 16 h 17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0" t="0" r="r" b="b"/>
                          <a:pathLst>
                            <a:path w="19" h="17">
                              <a:moveTo>
                                <a:pt x="18" y="16"/>
                              </a:moveTo>
                              <a:lnTo>
                                <a:pt x="18" y="12"/>
                              </a:lnTo>
                              <a:lnTo>
                                <a:pt x="9" y="10"/>
                              </a:lnTo>
                              <a:lnTo>
                                <a:pt x="0" y="6"/>
                              </a:lnTo>
                              <a:lnTo>
                                <a:pt x="0" y="0"/>
                              </a:lnTo>
                              <a:lnTo>
                                <a:pt x="0" y="6"/>
                              </a:lnTo>
                              <a:lnTo>
                                <a:pt x="9" y="10"/>
                              </a:lnTo>
                              <a:lnTo>
                                <a:pt x="18" y="16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890" name="Freeform 174">
                          <a:extLst>
                            <a:ext uri="{FF2B5EF4-FFF2-40B4-BE49-F238E27FC236}">
                              <a16:creationId xmlns:a16="http://schemas.microsoft.com/office/drawing/2014/main" id="{DE3309EB-6CA1-408C-B5B6-7748A24167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32" y="1916"/>
                          <a:ext cx="19" cy="17"/>
                        </a:xfrm>
                        <a:custGeom>
                          <a:avLst/>
                          <a:gdLst>
                            <a:gd name="T0" fmla="*/ 0 w 19"/>
                            <a:gd name="T1" fmla="*/ 0 h 17"/>
                            <a:gd name="T2" fmla="*/ 4 w 19"/>
                            <a:gd name="T3" fmla="*/ 0 h 17"/>
                            <a:gd name="T4" fmla="*/ 10 w 19"/>
                            <a:gd name="T5" fmla="*/ 0 h 17"/>
                            <a:gd name="T6" fmla="*/ 15 w 19"/>
                            <a:gd name="T7" fmla="*/ 0 h 17"/>
                            <a:gd name="T8" fmla="*/ 18 w 19"/>
                            <a:gd name="T9" fmla="*/ 16 h 17"/>
                            <a:gd name="T10" fmla="*/ 13 w 19"/>
                            <a:gd name="T11" fmla="*/ 16 h 17"/>
                            <a:gd name="T12" fmla="*/ 10 w 19"/>
                            <a:gd name="T13" fmla="*/ 16 h 17"/>
                            <a:gd name="T14" fmla="*/ 4 w 19"/>
                            <a:gd name="T15" fmla="*/ 0 h 17"/>
                            <a:gd name="T16" fmla="*/ 0 w 19"/>
                            <a:gd name="T17" fmla="*/ 0 h 17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0" t="0" r="r" b="b"/>
                          <a:pathLst>
                            <a:path w="19" h="17">
                              <a:moveTo>
                                <a:pt x="0" y="0"/>
                              </a:moveTo>
                              <a:lnTo>
                                <a:pt x="4" y="0"/>
                              </a:lnTo>
                              <a:lnTo>
                                <a:pt x="10" y="0"/>
                              </a:lnTo>
                              <a:lnTo>
                                <a:pt x="15" y="0"/>
                              </a:lnTo>
                              <a:lnTo>
                                <a:pt x="18" y="16"/>
                              </a:lnTo>
                              <a:lnTo>
                                <a:pt x="13" y="16"/>
                              </a:lnTo>
                              <a:lnTo>
                                <a:pt x="10" y="16"/>
                              </a:lnTo>
                              <a:lnTo>
                                <a:pt x="4" y="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chemeClr val="tx1"/>
                              </a:solidFill>
                              <a:round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98859" name="Group 187">
                  <a:extLst>
                    <a:ext uri="{FF2B5EF4-FFF2-40B4-BE49-F238E27FC236}">
                      <a16:creationId xmlns:a16="http://schemas.microsoft.com/office/drawing/2014/main" id="{6B3F51F7-5EB5-4995-B4C5-1F209C9BC8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03" y="1752"/>
                  <a:ext cx="374" cy="350"/>
                  <a:chOff x="5503" y="1752"/>
                  <a:chExt cx="374" cy="350"/>
                </a:xfrm>
              </p:grpSpPr>
              <p:sp>
                <p:nvSpPr>
                  <p:cNvPr id="98873" name="Freeform 179">
                    <a:extLst>
                      <a:ext uri="{FF2B5EF4-FFF2-40B4-BE49-F238E27FC236}">
                        <a16:creationId xmlns:a16="http://schemas.microsoft.com/office/drawing/2014/main" id="{AA434C0D-CE37-430D-AAC9-892364718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50" y="1890"/>
                    <a:ext cx="66" cy="17"/>
                  </a:xfrm>
                  <a:custGeom>
                    <a:avLst/>
                    <a:gdLst>
                      <a:gd name="T0" fmla="*/ 65 w 66"/>
                      <a:gd name="T1" fmla="*/ 16 h 17"/>
                      <a:gd name="T2" fmla="*/ 64 w 66"/>
                      <a:gd name="T3" fmla="*/ 9 h 17"/>
                      <a:gd name="T4" fmla="*/ 62 w 66"/>
                      <a:gd name="T5" fmla="*/ 5 h 17"/>
                      <a:gd name="T6" fmla="*/ 58 w 66"/>
                      <a:gd name="T7" fmla="*/ 2 h 17"/>
                      <a:gd name="T8" fmla="*/ 50 w 66"/>
                      <a:gd name="T9" fmla="*/ 1 h 17"/>
                      <a:gd name="T10" fmla="*/ 37 w 66"/>
                      <a:gd name="T11" fmla="*/ 0 h 17"/>
                      <a:gd name="T12" fmla="*/ 24 w 66"/>
                      <a:gd name="T13" fmla="*/ 1 h 17"/>
                      <a:gd name="T14" fmla="*/ 14 w 66"/>
                      <a:gd name="T15" fmla="*/ 6 h 17"/>
                      <a:gd name="T16" fmla="*/ 8 w 66"/>
                      <a:gd name="T17" fmla="*/ 9 h 17"/>
                      <a:gd name="T18" fmla="*/ 0 w 66"/>
                      <a:gd name="T19" fmla="*/ 12 h 17"/>
                      <a:gd name="T20" fmla="*/ 5 w 66"/>
                      <a:gd name="T21" fmla="*/ 12 h 17"/>
                      <a:gd name="T22" fmla="*/ 10 w 66"/>
                      <a:gd name="T23" fmla="*/ 13 h 17"/>
                      <a:gd name="T24" fmla="*/ 16 w 66"/>
                      <a:gd name="T25" fmla="*/ 10 h 17"/>
                      <a:gd name="T26" fmla="*/ 25 w 66"/>
                      <a:gd name="T27" fmla="*/ 9 h 17"/>
                      <a:gd name="T28" fmla="*/ 38 w 66"/>
                      <a:gd name="T29" fmla="*/ 6 h 17"/>
                      <a:gd name="T30" fmla="*/ 52 w 66"/>
                      <a:gd name="T31" fmla="*/ 9 h 17"/>
                      <a:gd name="T32" fmla="*/ 58 w 66"/>
                      <a:gd name="T33" fmla="*/ 12 h 17"/>
                      <a:gd name="T34" fmla="*/ 61 w 66"/>
                      <a:gd name="T35" fmla="*/ 16 h 17"/>
                      <a:gd name="T36" fmla="*/ 65 w 66"/>
                      <a:gd name="T37" fmla="*/ 16 h 1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6" h="17">
                        <a:moveTo>
                          <a:pt x="65" y="16"/>
                        </a:moveTo>
                        <a:lnTo>
                          <a:pt x="64" y="9"/>
                        </a:lnTo>
                        <a:lnTo>
                          <a:pt x="62" y="5"/>
                        </a:lnTo>
                        <a:lnTo>
                          <a:pt x="58" y="2"/>
                        </a:lnTo>
                        <a:lnTo>
                          <a:pt x="50" y="1"/>
                        </a:lnTo>
                        <a:lnTo>
                          <a:pt x="37" y="0"/>
                        </a:lnTo>
                        <a:lnTo>
                          <a:pt x="24" y="1"/>
                        </a:lnTo>
                        <a:lnTo>
                          <a:pt x="14" y="6"/>
                        </a:lnTo>
                        <a:lnTo>
                          <a:pt x="8" y="9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10" y="13"/>
                        </a:lnTo>
                        <a:lnTo>
                          <a:pt x="16" y="10"/>
                        </a:lnTo>
                        <a:lnTo>
                          <a:pt x="25" y="9"/>
                        </a:lnTo>
                        <a:lnTo>
                          <a:pt x="38" y="6"/>
                        </a:lnTo>
                        <a:lnTo>
                          <a:pt x="52" y="9"/>
                        </a:lnTo>
                        <a:lnTo>
                          <a:pt x="58" y="12"/>
                        </a:lnTo>
                        <a:lnTo>
                          <a:pt x="61" y="16"/>
                        </a:lnTo>
                        <a:lnTo>
                          <a:pt x="65" y="16"/>
                        </a:lnTo>
                      </a:path>
                    </a:pathLst>
                  </a:custGeom>
                  <a:solidFill>
                    <a:srgbClr val="6040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874" name="Freeform 180">
                    <a:extLst>
                      <a:ext uri="{FF2B5EF4-FFF2-40B4-BE49-F238E27FC236}">
                        <a16:creationId xmlns:a16="http://schemas.microsoft.com/office/drawing/2014/main" id="{3DAEF29F-4C23-4CF1-AD3C-932E32D79F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5" y="1900"/>
                    <a:ext cx="18" cy="17"/>
                  </a:xfrm>
                  <a:custGeom>
                    <a:avLst/>
                    <a:gdLst>
                      <a:gd name="T0" fmla="*/ 17 w 18"/>
                      <a:gd name="T1" fmla="*/ 0 h 17"/>
                      <a:gd name="T2" fmla="*/ 13 w 18"/>
                      <a:gd name="T3" fmla="*/ 0 h 17"/>
                      <a:gd name="T4" fmla="*/ 6 w 18"/>
                      <a:gd name="T5" fmla="*/ 4 h 17"/>
                      <a:gd name="T6" fmla="*/ 4 w 18"/>
                      <a:gd name="T7" fmla="*/ 6 h 17"/>
                      <a:gd name="T8" fmla="*/ 0 w 18"/>
                      <a:gd name="T9" fmla="*/ 16 h 17"/>
                      <a:gd name="T10" fmla="*/ 6 w 18"/>
                      <a:gd name="T11" fmla="*/ 10 h 17"/>
                      <a:gd name="T12" fmla="*/ 12 w 18"/>
                      <a:gd name="T13" fmla="*/ 10 h 17"/>
                      <a:gd name="T14" fmla="*/ 15 w 18"/>
                      <a:gd name="T15" fmla="*/ 8 h 17"/>
                      <a:gd name="T16" fmla="*/ 17 w 18"/>
                      <a:gd name="T17" fmla="*/ 0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8" h="17">
                        <a:moveTo>
                          <a:pt x="17" y="0"/>
                        </a:moveTo>
                        <a:lnTo>
                          <a:pt x="13" y="0"/>
                        </a:lnTo>
                        <a:lnTo>
                          <a:pt x="6" y="4"/>
                        </a:lnTo>
                        <a:lnTo>
                          <a:pt x="4" y="6"/>
                        </a:lnTo>
                        <a:lnTo>
                          <a:pt x="0" y="16"/>
                        </a:lnTo>
                        <a:lnTo>
                          <a:pt x="6" y="10"/>
                        </a:lnTo>
                        <a:lnTo>
                          <a:pt x="12" y="10"/>
                        </a:lnTo>
                        <a:lnTo>
                          <a:pt x="15" y="8"/>
                        </a:lnTo>
                        <a:lnTo>
                          <a:pt x="17" y="0"/>
                        </a:lnTo>
                      </a:path>
                    </a:pathLst>
                  </a:custGeom>
                  <a:solidFill>
                    <a:srgbClr val="60402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8875" name="Group 186">
                    <a:extLst>
                      <a:ext uri="{FF2B5EF4-FFF2-40B4-BE49-F238E27FC236}">
                        <a16:creationId xmlns:a16="http://schemas.microsoft.com/office/drawing/2014/main" id="{3192692B-D403-41D9-AB37-67B3D3A4A1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03" y="1752"/>
                    <a:ext cx="374" cy="350"/>
                    <a:chOff x="5503" y="1752"/>
                    <a:chExt cx="374" cy="350"/>
                  </a:xfrm>
                </p:grpSpPr>
                <p:sp>
                  <p:nvSpPr>
                    <p:cNvPr id="98876" name="Freeform 181">
                      <a:extLst>
                        <a:ext uri="{FF2B5EF4-FFF2-40B4-BE49-F238E27FC236}">
                          <a16:creationId xmlns:a16="http://schemas.microsoft.com/office/drawing/2014/main" id="{05077CB9-55B2-4D48-B08E-A8E67082FA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03" y="1752"/>
                      <a:ext cx="374" cy="350"/>
                    </a:xfrm>
                    <a:custGeom>
                      <a:avLst/>
                      <a:gdLst>
                        <a:gd name="T0" fmla="*/ 352 w 374"/>
                        <a:gd name="T1" fmla="*/ 119 h 350"/>
                        <a:gd name="T2" fmla="*/ 352 w 374"/>
                        <a:gd name="T3" fmla="*/ 136 h 350"/>
                        <a:gd name="T4" fmla="*/ 360 w 374"/>
                        <a:gd name="T5" fmla="*/ 137 h 350"/>
                        <a:gd name="T6" fmla="*/ 371 w 374"/>
                        <a:gd name="T7" fmla="*/ 121 h 350"/>
                        <a:gd name="T8" fmla="*/ 369 w 374"/>
                        <a:gd name="T9" fmla="*/ 90 h 350"/>
                        <a:gd name="T10" fmla="*/ 352 w 374"/>
                        <a:gd name="T11" fmla="*/ 65 h 350"/>
                        <a:gd name="T12" fmla="*/ 327 w 374"/>
                        <a:gd name="T13" fmla="*/ 41 h 350"/>
                        <a:gd name="T14" fmla="*/ 300 w 374"/>
                        <a:gd name="T15" fmla="*/ 27 h 350"/>
                        <a:gd name="T16" fmla="*/ 267 w 374"/>
                        <a:gd name="T17" fmla="*/ 14 h 350"/>
                        <a:gd name="T18" fmla="*/ 256 w 374"/>
                        <a:gd name="T19" fmla="*/ 4 h 350"/>
                        <a:gd name="T20" fmla="*/ 237 w 374"/>
                        <a:gd name="T21" fmla="*/ 1 h 350"/>
                        <a:gd name="T22" fmla="*/ 210 w 374"/>
                        <a:gd name="T23" fmla="*/ 1 h 350"/>
                        <a:gd name="T24" fmla="*/ 193 w 374"/>
                        <a:gd name="T25" fmla="*/ 1 h 350"/>
                        <a:gd name="T26" fmla="*/ 172 w 374"/>
                        <a:gd name="T27" fmla="*/ 8 h 350"/>
                        <a:gd name="T28" fmla="*/ 151 w 374"/>
                        <a:gd name="T29" fmla="*/ 4 h 350"/>
                        <a:gd name="T30" fmla="*/ 121 w 374"/>
                        <a:gd name="T31" fmla="*/ 16 h 350"/>
                        <a:gd name="T32" fmla="*/ 98 w 374"/>
                        <a:gd name="T33" fmla="*/ 38 h 350"/>
                        <a:gd name="T34" fmla="*/ 79 w 374"/>
                        <a:gd name="T35" fmla="*/ 60 h 350"/>
                        <a:gd name="T36" fmla="*/ 65 w 374"/>
                        <a:gd name="T37" fmla="*/ 87 h 350"/>
                        <a:gd name="T38" fmla="*/ 46 w 374"/>
                        <a:gd name="T39" fmla="*/ 134 h 350"/>
                        <a:gd name="T40" fmla="*/ 29 w 374"/>
                        <a:gd name="T41" fmla="*/ 193 h 350"/>
                        <a:gd name="T42" fmla="*/ 20 w 374"/>
                        <a:gd name="T43" fmla="*/ 234 h 350"/>
                        <a:gd name="T44" fmla="*/ 5 w 374"/>
                        <a:gd name="T45" fmla="*/ 282 h 350"/>
                        <a:gd name="T46" fmla="*/ 0 w 374"/>
                        <a:gd name="T47" fmla="*/ 309 h 350"/>
                        <a:gd name="T48" fmla="*/ 5 w 374"/>
                        <a:gd name="T49" fmla="*/ 330 h 350"/>
                        <a:gd name="T50" fmla="*/ 13 w 374"/>
                        <a:gd name="T51" fmla="*/ 337 h 350"/>
                        <a:gd name="T52" fmla="*/ 26 w 374"/>
                        <a:gd name="T53" fmla="*/ 345 h 350"/>
                        <a:gd name="T54" fmla="*/ 31 w 374"/>
                        <a:gd name="T55" fmla="*/ 347 h 350"/>
                        <a:gd name="T56" fmla="*/ 41 w 374"/>
                        <a:gd name="T57" fmla="*/ 347 h 350"/>
                        <a:gd name="T58" fmla="*/ 55 w 374"/>
                        <a:gd name="T59" fmla="*/ 339 h 350"/>
                        <a:gd name="T60" fmla="*/ 73 w 374"/>
                        <a:gd name="T61" fmla="*/ 340 h 350"/>
                        <a:gd name="T62" fmla="*/ 91 w 374"/>
                        <a:gd name="T63" fmla="*/ 339 h 350"/>
                        <a:gd name="T64" fmla="*/ 100 w 374"/>
                        <a:gd name="T65" fmla="*/ 341 h 350"/>
                        <a:gd name="T66" fmla="*/ 125 w 374"/>
                        <a:gd name="T67" fmla="*/ 341 h 350"/>
                        <a:gd name="T68" fmla="*/ 146 w 374"/>
                        <a:gd name="T69" fmla="*/ 329 h 350"/>
                        <a:gd name="T70" fmla="*/ 151 w 374"/>
                        <a:gd name="T71" fmla="*/ 312 h 350"/>
                        <a:gd name="T72" fmla="*/ 153 w 374"/>
                        <a:gd name="T73" fmla="*/ 306 h 350"/>
                        <a:gd name="T74" fmla="*/ 139 w 374"/>
                        <a:gd name="T75" fmla="*/ 276 h 350"/>
                        <a:gd name="T76" fmla="*/ 126 w 374"/>
                        <a:gd name="T77" fmla="*/ 233 h 350"/>
                        <a:gd name="T78" fmla="*/ 116 w 374"/>
                        <a:gd name="T79" fmla="*/ 153 h 350"/>
                        <a:gd name="T80" fmla="*/ 149 w 374"/>
                        <a:gd name="T81" fmla="*/ 161 h 350"/>
                        <a:gd name="T82" fmla="*/ 162 w 374"/>
                        <a:gd name="T83" fmla="*/ 174 h 350"/>
                        <a:gd name="T84" fmla="*/ 176 w 374"/>
                        <a:gd name="T85" fmla="*/ 172 h 350"/>
                        <a:gd name="T86" fmla="*/ 192 w 374"/>
                        <a:gd name="T87" fmla="*/ 152 h 350"/>
                        <a:gd name="T88" fmla="*/ 208 w 374"/>
                        <a:gd name="T89" fmla="*/ 128 h 350"/>
                        <a:gd name="T90" fmla="*/ 222 w 374"/>
                        <a:gd name="T91" fmla="*/ 121 h 350"/>
                        <a:gd name="T92" fmla="*/ 220 w 374"/>
                        <a:gd name="T93" fmla="*/ 109 h 350"/>
                        <a:gd name="T94" fmla="*/ 230 w 374"/>
                        <a:gd name="T95" fmla="*/ 89 h 350"/>
                        <a:gd name="T96" fmla="*/ 247 w 374"/>
                        <a:gd name="T97" fmla="*/ 76 h 350"/>
                        <a:gd name="T98" fmla="*/ 276 w 374"/>
                        <a:gd name="T99" fmla="*/ 67 h 350"/>
                        <a:gd name="T100" fmla="*/ 308 w 374"/>
                        <a:gd name="T101" fmla="*/ 73 h 350"/>
                        <a:gd name="T102" fmla="*/ 327 w 374"/>
                        <a:gd name="T103" fmla="*/ 89 h 350"/>
                        <a:gd name="T104" fmla="*/ 338 w 374"/>
                        <a:gd name="T105" fmla="*/ 112 h 350"/>
                        <a:gd name="T106" fmla="*/ 341 w 374"/>
                        <a:gd name="T107" fmla="*/ 139 h 350"/>
                        <a:gd name="T108" fmla="*/ 348 w 374"/>
                        <a:gd name="T109" fmla="*/ 126 h 350"/>
                        <a:gd name="T110" fmla="*/ 349 w 374"/>
                        <a:gd name="T111" fmla="*/ 106 h 350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374" h="350">
                          <a:moveTo>
                            <a:pt x="349" y="106"/>
                          </a:moveTo>
                          <a:lnTo>
                            <a:pt x="352" y="119"/>
                          </a:lnTo>
                          <a:lnTo>
                            <a:pt x="353" y="128"/>
                          </a:lnTo>
                          <a:lnTo>
                            <a:pt x="352" y="136"/>
                          </a:lnTo>
                          <a:lnTo>
                            <a:pt x="351" y="143"/>
                          </a:lnTo>
                          <a:lnTo>
                            <a:pt x="360" y="137"/>
                          </a:lnTo>
                          <a:lnTo>
                            <a:pt x="366" y="128"/>
                          </a:lnTo>
                          <a:lnTo>
                            <a:pt x="371" y="121"/>
                          </a:lnTo>
                          <a:lnTo>
                            <a:pt x="373" y="106"/>
                          </a:lnTo>
                          <a:lnTo>
                            <a:pt x="369" y="90"/>
                          </a:lnTo>
                          <a:lnTo>
                            <a:pt x="361" y="78"/>
                          </a:lnTo>
                          <a:lnTo>
                            <a:pt x="352" y="65"/>
                          </a:lnTo>
                          <a:lnTo>
                            <a:pt x="341" y="52"/>
                          </a:lnTo>
                          <a:lnTo>
                            <a:pt x="327" y="41"/>
                          </a:lnTo>
                          <a:lnTo>
                            <a:pt x="313" y="33"/>
                          </a:lnTo>
                          <a:lnTo>
                            <a:pt x="300" y="27"/>
                          </a:lnTo>
                          <a:lnTo>
                            <a:pt x="280" y="19"/>
                          </a:lnTo>
                          <a:lnTo>
                            <a:pt x="267" y="14"/>
                          </a:lnTo>
                          <a:lnTo>
                            <a:pt x="261" y="7"/>
                          </a:lnTo>
                          <a:lnTo>
                            <a:pt x="256" y="4"/>
                          </a:lnTo>
                          <a:lnTo>
                            <a:pt x="247" y="1"/>
                          </a:lnTo>
                          <a:lnTo>
                            <a:pt x="237" y="1"/>
                          </a:lnTo>
                          <a:lnTo>
                            <a:pt x="222" y="4"/>
                          </a:lnTo>
                          <a:lnTo>
                            <a:pt x="210" y="1"/>
                          </a:lnTo>
                          <a:lnTo>
                            <a:pt x="202" y="0"/>
                          </a:lnTo>
                          <a:lnTo>
                            <a:pt x="193" y="1"/>
                          </a:lnTo>
                          <a:lnTo>
                            <a:pt x="182" y="2"/>
                          </a:lnTo>
                          <a:lnTo>
                            <a:pt x="172" y="8"/>
                          </a:lnTo>
                          <a:lnTo>
                            <a:pt x="162" y="5"/>
                          </a:lnTo>
                          <a:lnTo>
                            <a:pt x="151" y="4"/>
                          </a:lnTo>
                          <a:lnTo>
                            <a:pt x="139" y="8"/>
                          </a:lnTo>
                          <a:lnTo>
                            <a:pt x="121" y="16"/>
                          </a:lnTo>
                          <a:lnTo>
                            <a:pt x="109" y="26"/>
                          </a:lnTo>
                          <a:lnTo>
                            <a:pt x="98" y="38"/>
                          </a:lnTo>
                          <a:lnTo>
                            <a:pt x="88" y="50"/>
                          </a:lnTo>
                          <a:lnTo>
                            <a:pt x="79" y="60"/>
                          </a:lnTo>
                          <a:lnTo>
                            <a:pt x="72" y="73"/>
                          </a:lnTo>
                          <a:lnTo>
                            <a:pt x="65" y="87"/>
                          </a:lnTo>
                          <a:lnTo>
                            <a:pt x="55" y="107"/>
                          </a:lnTo>
                          <a:lnTo>
                            <a:pt x="46" y="134"/>
                          </a:lnTo>
                          <a:lnTo>
                            <a:pt x="36" y="161"/>
                          </a:lnTo>
                          <a:lnTo>
                            <a:pt x="29" y="193"/>
                          </a:lnTo>
                          <a:lnTo>
                            <a:pt x="24" y="211"/>
                          </a:lnTo>
                          <a:lnTo>
                            <a:pt x="20" y="234"/>
                          </a:lnTo>
                          <a:lnTo>
                            <a:pt x="13" y="259"/>
                          </a:lnTo>
                          <a:lnTo>
                            <a:pt x="5" y="282"/>
                          </a:lnTo>
                          <a:lnTo>
                            <a:pt x="2" y="295"/>
                          </a:lnTo>
                          <a:lnTo>
                            <a:pt x="0" y="309"/>
                          </a:lnTo>
                          <a:lnTo>
                            <a:pt x="2" y="321"/>
                          </a:lnTo>
                          <a:lnTo>
                            <a:pt x="5" y="330"/>
                          </a:lnTo>
                          <a:lnTo>
                            <a:pt x="8" y="328"/>
                          </a:lnTo>
                          <a:lnTo>
                            <a:pt x="13" y="337"/>
                          </a:lnTo>
                          <a:lnTo>
                            <a:pt x="18" y="343"/>
                          </a:lnTo>
                          <a:lnTo>
                            <a:pt x="26" y="345"/>
                          </a:lnTo>
                          <a:lnTo>
                            <a:pt x="29" y="343"/>
                          </a:lnTo>
                          <a:lnTo>
                            <a:pt x="31" y="347"/>
                          </a:lnTo>
                          <a:lnTo>
                            <a:pt x="34" y="349"/>
                          </a:lnTo>
                          <a:lnTo>
                            <a:pt x="41" y="347"/>
                          </a:lnTo>
                          <a:lnTo>
                            <a:pt x="48" y="343"/>
                          </a:lnTo>
                          <a:lnTo>
                            <a:pt x="55" y="339"/>
                          </a:lnTo>
                          <a:lnTo>
                            <a:pt x="61" y="337"/>
                          </a:lnTo>
                          <a:lnTo>
                            <a:pt x="73" y="340"/>
                          </a:lnTo>
                          <a:lnTo>
                            <a:pt x="85" y="341"/>
                          </a:lnTo>
                          <a:lnTo>
                            <a:pt x="91" y="339"/>
                          </a:lnTo>
                          <a:lnTo>
                            <a:pt x="89" y="336"/>
                          </a:lnTo>
                          <a:lnTo>
                            <a:pt x="100" y="341"/>
                          </a:lnTo>
                          <a:lnTo>
                            <a:pt x="112" y="343"/>
                          </a:lnTo>
                          <a:lnTo>
                            <a:pt x="125" y="341"/>
                          </a:lnTo>
                          <a:lnTo>
                            <a:pt x="136" y="336"/>
                          </a:lnTo>
                          <a:lnTo>
                            <a:pt x="146" y="329"/>
                          </a:lnTo>
                          <a:lnTo>
                            <a:pt x="150" y="321"/>
                          </a:lnTo>
                          <a:lnTo>
                            <a:pt x="151" y="312"/>
                          </a:lnTo>
                          <a:lnTo>
                            <a:pt x="159" y="315"/>
                          </a:lnTo>
                          <a:lnTo>
                            <a:pt x="153" y="306"/>
                          </a:lnTo>
                          <a:lnTo>
                            <a:pt x="147" y="296"/>
                          </a:lnTo>
                          <a:lnTo>
                            <a:pt x="139" y="276"/>
                          </a:lnTo>
                          <a:lnTo>
                            <a:pt x="131" y="257"/>
                          </a:lnTo>
                          <a:lnTo>
                            <a:pt x="126" y="233"/>
                          </a:lnTo>
                          <a:lnTo>
                            <a:pt x="120" y="206"/>
                          </a:lnTo>
                          <a:lnTo>
                            <a:pt x="116" y="153"/>
                          </a:lnTo>
                          <a:lnTo>
                            <a:pt x="141" y="153"/>
                          </a:lnTo>
                          <a:lnTo>
                            <a:pt x="149" y="161"/>
                          </a:lnTo>
                          <a:lnTo>
                            <a:pt x="153" y="170"/>
                          </a:lnTo>
                          <a:lnTo>
                            <a:pt x="162" y="174"/>
                          </a:lnTo>
                          <a:lnTo>
                            <a:pt x="170" y="176"/>
                          </a:lnTo>
                          <a:lnTo>
                            <a:pt x="176" y="172"/>
                          </a:lnTo>
                          <a:lnTo>
                            <a:pt x="185" y="164"/>
                          </a:lnTo>
                          <a:lnTo>
                            <a:pt x="192" y="152"/>
                          </a:lnTo>
                          <a:lnTo>
                            <a:pt x="198" y="141"/>
                          </a:lnTo>
                          <a:lnTo>
                            <a:pt x="208" y="128"/>
                          </a:lnTo>
                          <a:lnTo>
                            <a:pt x="218" y="124"/>
                          </a:lnTo>
                          <a:lnTo>
                            <a:pt x="222" y="121"/>
                          </a:lnTo>
                          <a:lnTo>
                            <a:pt x="221" y="115"/>
                          </a:lnTo>
                          <a:lnTo>
                            <a:pt x="220" y="109"/>
                          </a:lnTo>
                          <a:lnTo>
                            <a:pt x="223" y="99"/>
                          </a:lnTo>
                          <a:lnTo>
                            <a:pt x="230" y="89"/>
                          </a:lnTo>
                          <a:lnTo>
                            <a:pt x="237" y="83"/>
                          </a:lnTo>
                          <a:lnTo>
                            <a:pt x="247" y="76"/>
                          </a:lnTo>
                          <a:lnTo>
                            <a:pt x="262" y="69"/>
                          </a:lnTo>
                          <a:lnTo>
                            <a:pt x="276" y="67"/>
                          </a:lnTo>
                          <a:lnTo>
                            <a:pt x="287" y="69"/>
                          </a:lnTo>
                          <a:lnTo>
                            <a:pt x="308" y="73"/>
                          </a:lnTo>
                          <a:lnTo>
                            <a:pt x="317" y="79"/>
                          </a:lnTo>
                          <a:lnTo>
                            <a:pt x="327" y="89"/>
                          </a:lnTo>
                          <a:lnTo>
                            <a:pt x="334" y="101"/>
                          </a:lnTo>
                          <a:lnTo>
                            <a:pt x="338" y="112"/>
                          </a:lnTo>
                          <a:lnTo>
                            <a:pt x="341" y="124"/>
                          </a:lnTo>
                          <a:lnTo>
                            <a:pt x="341" y="139"/>
                          </a:lnTo>
                          <a:lnTo>
                            <a:pt x="346" y="133"/>
                          </a:lnTo>
                          <a:lnTo>
                            <a:pt x="348" y="126"/>
                          </a:lnTo>
                          <a:lnTo>
                            <a:pt x="350" y="118"/>
                          </a:lnTo>
                          <a:lnTo>
                            <a:pt x="349" y="106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8877" name="Group 185">
                      <a:extLst>
                        <a:ext uri="{FF2B5EF4-FFF2-40B4-BE49-F238E27FC236}">
                          <a16:creationId xmlns:a16="http://schemas.microsoft.com/office/drawing/2014/main" id="{9E48D093-FCBD-49D6-8E9B-D1FB8345367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11" y="1772"/>
                      <a:ext cx="296" cy="305"/>
                      <a:chOff x="5511" y="1772"/>
                      <a:chExt cx="296" cy="305"/>
                    </a:xfrm>
                  </p:grpSpPr>
                  <p:sp>
                    <p:nvSpPr>
                      <p:cNvPr id="98878" name="Freeform 182">
                        <a:extLst>
                          <a:ext uri="{FF2B5EF4-FFF2-40B4-BE49-F238E27FC236}">
                            <a16:creationId xmlns:a16="http://schemas.microsoft.com/office/drawing/2014/main" id="{8A563BBC-77FF-44CD-802D-FCA64C2737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98" y="1948"/>
                        <a:ext cx="32" cy="118"/>
                      </a:xfrm>
                      <a:custGeom>
                        <a:avLst/>
                        <a:gdLst>
                          <a:gd name="T0" fmla="*/ 18 w 32"/>
                          <a:gd name="T1" fmla="*/ 7 h 118"/>
                          <a:gd name="T2" fmla="*/ 18 w 32"/>
                          <a:gd name="T3" fmla="*/ 24 h 118"/>
                          <a:gd name="T4" fmla="*/ 20 w 32"/>
                          <a:gd name="T5" fmla="*/ 46 h 118"/>
                          <a:gd name="T6" fmla="*/ 23 w 32"/>
                          <a:gd name="T7" fmla="*/ 64 h 118"/>
                          <a:gd name="T8" fmla="*/ 31 w 32"/>
                          <a:gd name="T9" fmla="*/ 95 h 118"/>
                          <a:gd name="T10" fmla="*/ 23 w 32"/>
                          <a:gd name="T11" fmla="*/ 83 h 118"/>
                          <a:gd name="T12" fmla="*/ 18 w 32"/>
                          <a:gd name="T13" fmla="*/ 69 h 118"/>
                          <a:gd name="T14" fmla="*/ 16 w 32"/>
                          <a:gd name="T15" fmla="*/ 60 h 118"/>
                          <a:gd name="T16" fmla="*/ 12 w 32"/>
                          <a:gd name="T17" fmla="*/ 46 h 118"/>
                          <a:gd name="T18" fmla="*/ 9 w 32"/>
                          <a:gd name="T19" fmla="*/ 67 h 118"/>
                          <a:gd name="T20" fmla="*/ 9 w 32"/>
                          <a:gd name="T21" fmla="*/ 86 h 118"/>
                          <a:gd name="T22" fmla="*/ 10 w 32"/>
                          <a:gd name="T23" fmla="*/ 99 h 118"/>
                          <a:gd name="T24" fmla="*/ 4 w 32"/>
                          <a:gd name="T25" fmla="*/ 117 h 118"/>
                          <a:gd name="T26" fmla="*/ 2 w 32"/>
                          <a:gd name="T27" fmla="*/ 68 h 118"/>
                          <a:gd name="T28" fmla="*/ 0 w 32"/>
                          <a:gd name="T29" fmla="*/ 42 h 118"/>
                          <a:gd name="T30" fmla="*/ 1 w 32"/>
                          <a:gd name="T31" fmla="*/ 17 h 118"/>
                          <a:gd name="T32" fmla="*/ 2 w 32"/>
                          <a:gd name="T33" fmla="*/ 0 h 118"/>
                          <a:gd name="T34" fmla="*/ 7 w 32"/>
                          <a:gd name="T35" fmla="*/ 14 h 118"/>
                          <a:gd name="T36" fmla="*/ 12 w 32"/>
                          <a:gd name="T37" fmla="*/ 28 h 118"/>
                          <a:gd name="T38" fmla="*/ 14 w 32"/>
                          <a:gd name="T39" fmla="*/ 16 h 118"/>
                          <a:gd name="T40" fmla="*/ 18 w 32"/>
                          <a:gd name="T41" fmla="*/ 7 h 118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0" t="0" r="r" b="b"/>
                        <a:pathLst>
                          <a:path w="32" h="118">
                            <a:moveTo>
                              <a:pt x="18" y="7"/>
                            </a:moveTo>
                            <a:lnTo>
                              <a:pt x="18" y="24"/>
                            </a:lnTo>
                            <a:lnTo>
                              <a:pt x="20" y="46"/>
                            </a:lnTo>
                            <a:lnTo>
                              <a:pt x="23" y="64"/>
                            </a:lnTo>
                            <a:lnTo>
                              <a:pt x="31" y="95"/>
                            </a:lnTo>
                            <a:lnTo>
                              <a:pt x="23" y="83"/>
                            </a:lnTo>
                            <a:lnTo>
                              <a:pt x="18" y="69"/>
                            </a:lnTo>
                            <a:lnTo>
                              <a:pt x="16" y="60"/>
                            </a:lnTo>
                            <a:lnTo>
                              <a:pt x="12" y="46"/>
                            </a:lnTo>
                            <a:lnTo>
                              <a:pt x="9" y="67"/>
                            </a:lnTo>
                            <a:lnTo>
                              <a:pt x="9" y="86"/>
                            </a:lnTo>
                            <a:lnTo>
                              <a:pt x="10" y="99"/>
                            </a:lnTo>
                            <a:lnTo>
                              <a:pt x="4" y="117"/>
                            </a:lnTo>
                            <a:lnTo>
                              <a:pt x="2" y="68"/>
                            </a:lnTo>
                            <a:lnTo>
                              <a:pt x="0" y="42"/>
                            </a:lnTo>
                            <a:lnTo>
                              <a:pt x="1" y="17"/>
                            </a:lnTo>
                            <a:lnTo>
                              <a:pt x="2" y="0"/>
                            </a:lnTo>
                            <a:lnTo>
                              <a:pt x="7" y="14"/>
                            </a:lnTo>
                            <a:lnTo>
                              <a:pt x="12" y="28"/>
                            </a:lnTo>
                            <a:lnTo>
                              <a:pt x="14" y="16"/>
                            </a:lnTo>
                            <a:lnTo>
                              <a:pt x="18" y="7"/>
                            </a:lnTo>
                          </a:path>
                        </a:pathLst>
                      </a:custGeom>
                      <a:solidFill>
                        <a:srgbClr val="80604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79" name="Freeform 183">
                        <a:extLst>
                          <a:ext uri="{FF2B5EF4-FFF2-40B4-BE49-F238E27FC236}">
                            <a16:creationId xmlns:a16="http://schemas.microsoft.com/office/drawing/2014/main" id="{CBB4F943-45BA-4EC4-BFCE-CD8F24D044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11" y="1871"/>
                        <a:ext cx="93" cy="206"/>
                      </a:xfrm>
                      <a:custGeom>
                        <a:avLst/>
                        <a:gdLst>
                          <a:gd name="T0" fmla="*/ 50 w 93"/>
                          <a:gd name="T1" fmla="*/ 192 h 206"/>
                          <a:gd name="T2" fmla="*/ 55 w 93"/>
                          <a:gd name="T3" fmla="*/ 159 h 206"/>
                          <a:gd name="T4" fmla="*/ 57 w 93"/>
                          <a:gd name="T5" fmla="*/ 134 h 206"/>
                          <a:gd name="T6" fmla="*/ 63 w 93"/>
                          <a:gd name="T7" fmla="*/ 103 h 206"/>
                          <a:gd name="T8" fmla="*/ 64 w 93"/>
                          <a:gd name="T9" fmla="*/ 120 h 206"/>
                          <a:gd name="T10" fmla="*/ 66 w 93"/>
                          <a:gd name="T11" fmla="*/ 140 h 206"/>
                          <a:gd name="T12" fmla="*/ 71 w 93"/>
                          <a:gd name="T13" fmla="*/ 117 h 206"/>
                          <a:gd name="T14" fmla="*/ 74 w 93"/>
                          <a:gd name="T15" fmla="*/ 99 h 206"/>
                          <a:gd name="T16" fmla="*/ 71 w 93"/>
                          <a:gd name="T17" fmla="*/ 82 h 206"/>
                          <a:gd name="T18" fmla="*/ 75 w 93"/>
                          <a:gd name="T19" fmla="*/ 63 h 206"/>
                          <a:gd name="T20" fmla="*/ 81 w 93"/>
                          <a:gd name="T21" fmla="*/ 43 h 206"/>
                          <a:gd name="T22" fmla="*/ 92 w 93"/>
                          <a:gd name="T23" fmla="*/ 13 h 206"/>
                          <a:gd name="T24" fmla="*/ 78 w 93"/>
                          <a:gd name="T25" fmla="*/ 35 h 206"/>
                          <a:gd name="T26" fmla="*/ 68 w 93"/>
                          <a:gd name="T27" fmla="*/ 54 h 206"/>
                          <a:gd name="T28" fmla="*/ 56 w 93"/>
                          <a:gd name="T29" fmla="*/ 81 h 206"/>
                          <a:gd name="T30" fmla="*/ 59 w 93"/>
                          <a:gd name="T31" fmla="*/ 52 h 206"/>
                          <a:gd name="T32" fmla="*/ 63 w 93"/>
                          <a:gd name="T33" fmla="*/ 28 h 206"/>
                          <a:gd name="T34" fmla="*/ 68 w 93"/>
                          <a:gd name="T35" fmla="*/ 0 h 206"/>
                          <a:gd name="T36" fmla="*/ 58 w 93"/>
                          <a:gd name="T37" fmla="*/ 24 h 206"/>
                          <a:gd name="T38" fmla="*/ 52 w 93"/>
                          <a:gd name="T39" fmla="*/ 45 h 206"/>
                          <a:gd name="T40" fmla="*/ 45 w 93"/>
                          <a:gd name="T41" fmla="*/ 67 h 206"/>
                          <a:gd name="T42" fmla="*/ 41 w 93"/>
                          <a:gd name="T43" fmla="*/ 82 h 206"/>
                          <a:gd name="T44" fmla="*/ 34 w 93"/>
                          <a:gd name="T45" fmla="*/ 92 h 206"/>
                          <a:gd name="T46" fmla="*/ 23 w 93"/>
                          <a:gd name="T47" fmla="*/ 108 h 206"/>
                          <a:gd name="T48" fmla="*/ 15 w 93"/>
                          <a:gd name="T49" fmla="*/ 123 h 206"/>
                          <a:gd name="T50" fmla="*/ 10 w 93"/>
                          <a:gd name="T51" fmla="*/ 141 h 206"/>
                          <a:gd name="T52" fmla="*/ 5 w 93"/>
                          <a:gd name="T53" fmla="*/ 157 h 206"/>
                          <a:gd name="T54" fmla="*/ 3 w 93"/>
                          <a:gd name="T55" fmla="*/ 172 h 206"/>
                          <a:gd name="T56" fmla="*/ 2 w 93"/>
                          <a:gd name="T57" fmla="*/ 182 h 206"/>
                          <a:gd name="T58" fmla="*/ 0 w 93"/>
                          <a:gd name="T59" fmla="*/ 191 h 206"/>
                          <a:gd name="T60" fmla="*/ 2 w 93"/>
                          <a:gd name="T61" fmla="*/ 205 h 206"/>
                          <a:gd name="T62" fmla="*/ 9 w 93"/>
                          <a:gd name="T63" fmla="*/ 191 h 206"/>
                          <a:gd name="T64" fmla="*/ 13 w 93"/>
                          <a:gd name="T65" fmla="*/ 205 h 206"/>
                          <a:gd name="T66" fmla="*/ 17 w 93"/>
                          <a:gd name="T67" fmla="*/ 194 h 206"/>
                          <a:gd name="T68" fmla="*/ 17 w 93"/>
                          <a:gd name="T69" fmla="*/ 186 h 206"/>
                          <a:gd name="T70" fmla="*/ 16 w 93"/>
                          <a:gd name="T71" fmla="*/ 168 h 206"/>
                          <a:gd name="T72" fmla="*/ 17 w 93"/>
                          <a:gd name="T73" fmla="*/ 153 h 206"/>
                          <a:gd name="T74" fmla="*/ 21 w 93"/>
                          <a:gd name="T75" fmla="*/ 136 h 206"/>
                          <a:gd name="T76" fmla="*/ 29 w 93"/>
                          <a:gd name="T77" fmla="*/ 120 h 206"/>
                          <a:gd name="T78" fmla="*/ 38 w 93"/>
                          <a:gd name="T79" fmla="*/ 103 h 206"/>
                          <a:gd name="T80" fmla="*/ 36 w 93"/>
                          <a:gd name="T81" fmla="*/ 138 h 206"/>
                          <a:gd name="T82" fmla="*/ 51 w 93"/>
                          <a:gd name="T83" fmla="*/ 95 h 206"/>
                          <a:gd name="T84" fmla="*/ 46 w 93"/>
                          <a:gd name="T85" fmla="*/ 133 h 206"/>
                          <a:gd name="T86" fmla="*/ 45 w 93"/>
                          <a:gd name="T87" fmla="*/ 157 h 206"/>
                          <a:gd name="T88" fmla="*/ 50 w 93"/>
                          <a:gd name="T89" fmla="*/ 192 h 20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</a:gdLst>
                        <a:ahLst/>
                        <a:cxnLst>
                          <a:cxn ang="T90">
                            <a:pos x="T0" y="T1"/>
                          </a:cxn>
                          <a:cxn ang="T91">
                            <a:pos x="T2" y="T3"/>
                          </a:cxn>
                          <a:cxn ang="T92">
                            <a:pos x="T4" y="T5"/>
                          </a:cxn>
                          <a:cxn ang="T93">
                            <a:pos x="T6" y="T7"/>
                          </a:cxn>
                          <a:cxn ang="T94">
                            <a:pos x="T8" y="T9"/>
                          </a:cxn>
                          <a:cxn ang="T95">
                            <a:pos x="T10" y="T11"/>
                          </a:cxn>
                          <a:cxn ang="T96">
                            <a:pos x="T12" y="T13"/>
                          </a:cxn>
                          <a:cxn ang="T97">
                            <a:pos x="T14" y="T15"/>
                          </a:cxn>
                          <a:cxn ang="T98">
                            <a:pos x="T16" y="T17"/>
                          </a:cxn>
                          <a:cxn ang="T99">
                            <a:pos x="T18" y="T19"/>
                          </a:cxn>
                          <a:cxn ang="T100">
                            <a:pos x="T20" y="T21"/>
                          </a:cxn>
                          <a:cxn ang="T101">
                            <a:pos x="T22" y="T23"/>
                          </a:cxn>
                          <a:cxn ang="T102">
                            <a:pos x="T24" y="T25"/>
                          </a:cxn>
                          <a:cxn ang="T103">
                            <a:pos x="T26" y="T27"/>
                          </a:cxn>
                          <a:cxn ang="T104">
                            <a:pos x="T28" y="T29"/>
                          </a:cxn>
                          <a:cxn ang="T105">
                            <a:pos x="T30" y="T31"/>
                          </a:cxn>
                          <a:cxn ang="T106">
                            <a:pos x="T32" y="T33"/>
                          </a:cxn>
                          <a:cxn ang="T107">
                            <a:pos x="T34" y="T35"/>
                          </a:cxn>
                          <a:cxn ang="T108">
                            <a:pos x="T36" y="T37"/>
                          </a:cxn>
                          <a:cxn ang="T109">
                            <a:pos x="T38" y="T39"/>
                          </a:cxn>
                          <a:cxn ang="T110">
                            <a:pos x="T40" y="T41"/>
                          </a:cxn>
                          <a:cxn ang="T111">
                            <a:pos x="T42" y="T43"/>
                          </a:cxn>
                          <a:cxn ang="T112">
                            <a:pos x="T44" y="T45"/>
                          </a:cxn>
                          <a:cxn ang="T113">
                            <a:pos x="T46" y="T47"/>
                          </a:cxn>
                          <a:cxn ang="T114">
                            <a:pos x="T48" y="T49"/>
                          </a:cxn>
                          <a:cxn ang="T115">
                            <a:pos x="T50" y="T51"/>
                          </a:cxn>
                          <a:cxn ang="T116">
                            <a:pos x="T52" y="T53"/>
                          </a:cxn>
                          <a:cxn ang="T117">
                            <a:pos x="T54" y="T55"/>
                          </a:cxn>
                          <a:cxn ang="T118">
                            <a:pos x="T56" y="T57"/>
                          </a:cxn>
                          <a:cxn ang="T119">
                            <a:pos x="T58" y="T59"/>
                          </a:cxn>
                          <a:cxn ang="T120">
                            <a:pos x="T60" y="T61"/>
                          </a:cxn>
                          <a:cxn ang="T121">
                            <a:pos x="T62" y="T63"/>
                          </a:cxn>
                          <a:cxn ang="T122">
                            <a:pos x="T64" y="T65"/>
                          </a:cxn>
                          <a:cxn ang="T123">
                            <a:pos x="T66" y="T67"/>
                          </a:cxn>
                          <a:cxn ang="T124">
                            <a:pos x="T68" y="T69"/>
                          </a:cxn>
                          <a:cxn ang="T125">
                            <a:pos x="T70" y="T71"/>
                          </a:cxn>
                          <a:cxn ang="T126">
                            <a:pos x="T72" y="T73"/>
                          </a:cxn>
                          <a:cxn ang="T127">
                            <a:pos x="T74" y="T75"/>
                          </a:cxn>
                          <a:cxn ang="T128">
                            <a:pos x="T76" y="T77"/>
                          </a:cxn>
                          <a:cxn ang="T129">
                            <a:pos x="T78" y="T79"/>
                          </a:cxn>
                          <a:cxn ang="T130">
                            <a:pos x="T80" y="T81"/>
                          </a:cxn>
                          <a:cxn ang="T131">
                            <a:pos x="T82" y="T83"/>
                          </a:cxn>
                          <a:cxn ang="T132">
                            <a:pos x="T84" y="T85"/>
                          </a:cxn>
                          <a:cxn ang="T133">
                            <a:pos x="T86" y="T87"/>
                          </a:cxn>
                          <a:cxn ang="T134">
                            <a:pos x="T88" y="T89"/>
                          </a:cxn>
                        </a:cxnLst>
                        <a:rect l="0" t="0" r="r" b="b"/>
                        <a:pathLst>
                          <a:path w="93" h="206">
                            <a:moveTo>
                              <a:pt x="50" y="192"/>
                            </a:moveTo>
                            <a:lnTo>
                              <a:pt x="55" y="159"/>
                            </a:lnTo>
                            <a:lnTo>
                              <a:pt x="57" y="134"/>
                            </a:lnTo>
                            <a:lnTo>
                              <a:pt x="63" y="103"/>
                            </a:lnTo>
                            <a:lnTo>
                              <a:pt x="64" y="120"/>
                            </a:lnTo>
                            <a:lnTo>
                              <a:pt x="66" y="140"/>
                            </a:lnTo>
                            <a:lnTo>
                              <a:pt x="71" y="117"/>
                            </a:lnTo>
                            <a:lnTo>
                              <a:pt x="74" y="99"/>
                            </a:lnTo>
                            <a:lnTo>
                              <a:pt x="71" y="82"/>
                            </a:lnTo>
                            <a:lnTo>
                              <a:pt x="75" y="63"/>
                            </a:lnTo>
                            <a:lnTo>
                              <a:pt x="81" y="43"/>
                            </a:lnTo>
                            <a:lnTo>
                              <a:pt x="92" y="13"/>
                            </a:lnTo>
                            <a:lnTo>
                              <a:pt x="78" y="35"/>
                            </a:lnTo>
                            <a:lnTo>
                              <a:pt x="68" y="54"/>
                            </a:lnTo>
                            <a:lnTo>
                              <a:pt x="56" y="81"/>
                            </a:lnTo>
                            <a:lnTo>
                              <a:pt x="59" y="52"/>
                            </a:lnTo>
                            <a:lnTo>
                              <a:pt x="63" y="28"/>
                            </a:lnTo>
                            <a:lnTo>
                              <a:pt x="68" y="0"/>
                            </a:lnTo>
                            <a:lnTo>
                              <a:pt x="58" y="24"/>
                            </a:lnTo>
                            <a:lnTo>
                              <a:pt x="52" y="45"/>
                            </a:lnTo>
                            <a:lnTo>
                              <a:pt x="45" y="67"/>
                            </a:lnTo>
                            <a:lnTo>
                              <a:pt x="41" y="82"/>
                            </a:lnTo>
                            <a:lnTo>
                              <a:pt x="34" y="92"/>
                            </a:lnTo>
                            <a:lnTo>
                              <a:pt x="23" y="108"/>
                            </a:lnTo>
                            <a:lnTo>
                              <a:pt x="15" y="123"/>
                            </a:lnTo>
                            <a:lnTo>
                              <a:pt x="10" y="141"/>
                            </a:lnTo>
                            <a:lnTo>
                              <a:pt x="5" y="157"/>
                            </a:lnTo>
                            <a:lnTo>
                              <a:pt x="3" y="172"/>
                            </a:lnTo>
                            <a:lnTo>
                              <a:pt x="2" y="182"/>
                            </a:lnTo>
                            <a:lnTo>
                              <a:pt x="0" y="191"/>
                            </a:lnTo>
                            <a:lnTo>
                              <a:pt x="2" y="205"/>
                            </a:lnTo>
                            <a:lnTo>
                              <a:pt x="9" y="191"/>
                            </a:lnTo>
                            <a:lnTo>
                              <a:pt x="13" y="205"/>
                            </a:lnTo>
                            <a:lnTo>
                              <a:pt x="17" y="194"/>
                            </a:lnTo>
                            <a:lnTo>
                              <a:pt x="17" y="186"/>
                            </a:lnTo>
                            <a:lnTo>
                              <a:pt x="16" y="168"/>
                            </a:lnTo>
                            <a:lnTo>
                              <a:pt x="17" y="153"/>
                            </a:lnTo>
                            <a:lnTo>
                              <a:pt x="21" y="136"/>
                            </a:lnTo>
                            <a:lnTo>
                              <a:pt x="29" y="120"/>
                            </a:lnTo>
                            <a:lnTo>
                              <a:pt x="38" y="103"/>
                            </a:lnTo>
                            <a:lnTo>
                              <a:pt x="36" y="138"/>
                            </a:lnTo>
                            <a:lnTo>
                              <a:pt x="51" y="95"/>
                            </a:lnTo>
                            <a:lnTo>
                              <a:pt x="46" y="133"/>
                            </a:lnTo>
                            <a:lnTo>
                              <a:pt x="45" y="157"/>
                            </a:lnTo>
                            <a:lnTo>
                              <a:pt x="50" y="192"/>
                            </a:lnTo>
                          </a:path>
                        </a:pathLst>
                      </a:custGeom>
                      <a:solidFill>
                        <a:srgbClr val="80604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80" name="Freeform 184">
                        <a:extLst>
                          <a:ext uri="{FF2B5EF4-FFF2-40B4-BE49-F238E27FC236}">
                            <a16:creationId xmlns:a16="http://schemas.microsoft.com/office/drawing/2014/main" id="{C815C272-BF63-4755-8356-B783C29CAE0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50" y="1772"/>
                        <a:ext cx="157" cy="47"/>
                      </a:xfrm>
                      <a:custGeom>
                        <a:avLst/>
                        <a:gdLst>
                          <a:gd name="T0" fmla="*/ 156 w 157"/>
                          <a:gd name="T1" fmla="*/ 46 h 47"/>
                          <a:gd name="T2" fmla="*/ 149 w 157"/>
                          <a:gd name="T3" fmla="*/ 45 h 47"/>
                          <a:gd name="T4" fmla="*/ 139 w 157"/>
                          <a:gd name="T5" fmla="*/ 43 h 47"/>
                          <a:gd name="T6" fmla="*/ 131 w 157"/>
                          <a:gd name="T7" fmla="*/ 42 h 47"/>
                          <a:gd name="T8" fmla="*/ 122 w 157"/>
                          <a:gd name="T9" fmla="*/ 42 h 47"/>
                          <a:gd name="T10" fmla="*/ 120 w 157"/>
                          <a:gd name="T11" fmla="*/ 33 h 47"/>
                          <a:gd name="T12" fmla="*/ 115 w 157"/>
                          <a:gd name="T13" fmla="*/ 24 h 47"/>
                          <a:gd name="T14" fmla="*/ 106 w 157"/>
                          <a:gd name="T15" fmla="*/ 17 h 47"/>
                          <a:gd name="T16" fmla="*/ 96 w 157"/>
                          <a:gd name="T17" fmla="*/ 12 h 47"/>
                          <a:gd name="T18" fmla="*/ 89 w 157"/>
                          <a:gd name="T19" fmla="*/ 11 h 47"/>
                          <a:gd name="T20" fmla="*/ 79 w 157"/>
                          <a:gd name="T21" fmla="*/ 11 h 47"/>
                          <a:gd name="T22" fmla="*/ 60 w 157"/>
                          <a:gd name="T23" fmla="*/ 13 h 47"/>
                          <a:gd name="T24" fmla="*/ 41 w 157"/>
                          <a:gd name="T25" fmla="*/ 14 h 47"/>
                          <a:gd name="T26" fmla="*/ 24 w 157"/>
                          <a:gd name="T27" fmla="*/ 11 h 47"/>
                          <a:gd name="T28" fmla="*/ 0 w 157"/>
                          <a:gd name="T29" fmla="*/ 0 h 47"/>
                          <a:gd name="T30" fmla="*/ 31 w 157"/>
                          <a:gd name="T31" fmla="*/ 6 h 47"/>
                          <a:gd name="T32" fmla="*/ 47 w 157"/>
                          <a:gd name="T33" fmla="*/ 6 h 47"/>
                          <a:gd name="T34" fmla="*/ 60 w 157"/>
                          <a:gd name="T35" fmla="*/ 4 h 47"/>
                          <a:gd name="T36" fmla="*/ 69 w 157"/>
                          <a:gd name="T37" fmla="*/ 6 h 47"/>
                          <a:gd name="T38" fmla="*/ 76 w 157"/>
                          <a:gd name="T39" fmla="*/ 4 h 47"/>
                          <a:gd name="T40" fmla="*/ 81 w 157"/>
                          <a:gd name="T41" fmla="*/ 3 h 47"/>
                          <a:gd name="T42" fmla="*/ 90 w 157"/>
                          <a:gd name="T43" fmla="*/ 4 h 47"/>
                          <a:gd name="T44" fmla="*/ 96 w 157"/>
                          <a:gd name="T45" fmla="*/ 4 h 47"/>
                          <a:gd name="T46" fmla="*/ 105 w 157"/>
                          <a:gd name="T47" fmla="*/ 6 h 47"/>
                          <a:gd name="T48" fmla="*/ 113 w 157"/>
                          <a:gd name="T49" fmla="*/ 11 h 47"/>
                          <a:gd name="T50" fmla="*/ 119 w 157"/>
                          <a:gd name="T51" fmla="*/ 18 h 47"/>
                          <a:gd name="T52" fmla="*/ 125 w 157"/>
                          <a:gd name="T53" fmla="*/ 24 h 47"/>
                          <a:gd name="T54" fmla="*/ 131 w 157"/>
                          <a:gd name="T55" fmla="*/ 25 h 47"/>
                          <a:gd name="T56" fmla="*/ 139 w 157"/>
                          <a:gd name="T57" fmla="*/ 27 h 47"/>
                          <a:gd name="T58" fmla="*/ 149 w 157"/>
                          <a:gd name="T59" fmla="*/ 33 h 47"/>
                          <a:gd name="T60" fmla="*/ 154 w 157"/>
                          <a:gd name="T61" fmla="*/ 40 h 47"/>
                          <a:gd name="T62" fmla="*/ 156 w 157"/>
                          <a:gd name="T63" fmla="*/ 46 h 47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157" h="47">
                            <a:moveTo>
                              <a:pt x="156" y="46"/>
                            </a:moveTo>
                            <a:lnTo>
                              <a:pt x="149" y="45"/>
                            </a:lnTo>
                            <a:lnTo>
                              <a:pt x="139" y="43"/>
                            </a:lnTo>
                            <a:lnTo>
                              <a:pt x="131" y="42"/>
                            </a:lnTo>
                            <a:lnTo>
                              <a:pt x="122" y="42"/>
                            </a:lnTo>
                            <a:lnTo>
                              <a:pt x="120" y="33"/>
                            </a:lnTo>
                            <a:lnTo>
                              <a:pt x="115" y="24"/>
                            </a:lnTo>
                            <a:lnTo>
                              <a:pt x="106" y="17"/>
                            </a:lnTo>
                            <a:lnTo>
                              <a:pt x="96" y="12"/>
                            </a:lnTo>
                            <a:lnTo>
                              <a:pt x="89" y="11"/>
                            </a:lnTo>
                            <a:lnTo>
                              <a:pt x="79" y="11"/>
                            </a:lnTo>
                            <a:lnTo>
                              <a:pt x="60" y="13"/>
                            </a:lnTo>
                            <a:lnTo>
                              <a:pt x="41" y="14"/>
                            </a:lnTo>
                            <a:lnTo>
                              <a:pt x="24" y="11"/>
                            </a:lnTo>
                            <a:lnTo>
                              <a:pt x="0" y="0"/>
                            </a:lnTo>
                            <a:lnTo>
                              <a:pt x="31" y="6"/>
                            </a:lnTo>
                            <a:lnTo>
                              <a:pt x="47" y="6"/>
                            </a:lnTo>
                            <a:lnTo>
                              <a:pt x="60" y="4"/>
                            </a:lnTo>
                            <a:lnTo>
                              <a:pt x="69" y="6"/>
                            </a:lnTo>
                            <a:lnTo>
                              <a:pt x="76" y="4"/>
                            </a:lnTo>
                            <a:lnTo>
                              <a:pt x="81" y="3"/>
                            </a:lnTo>
                            <a:lnTo>
                              <a:pt x="90" y="4"/>
                            </a:lnTo>
                            <a:lnTo>
                              <a:pt x="96" y="4"/>
                            </a:lnTo>
                            <a:lnTo>
                              <a:pt x="105" y="6"/>
                            </a:lnTo>
                            <a:lnTo>
                              <a:pt x="113" y="11"/>
                            </a:lnTo>
                            <a:lnTo>
                              <a:pt x="119" y="18"/>
                            </a:lnTo>
                            <a:lnTo>
                              <a:pt x="125" y="24"/>
                            </a:lnTo>
                            <a:lnTo>
                              <a:pt x="131" y="25"/>
                            </a:lnTo>
                            <a:lnTo>
                              <a:pt x="139" y="27"/>
                            </a:lnTo>
                            <a:lnTo>
                              <a:pt x="149" y="33"/>
                            </a:lnTo>
                            <a:lnTo>
                              <a:pt x="154" y="40"/>
                            </a:lnTo>
                            <a:lnTo>
                              <a:pt x="156" y="46"/>
                            </a:lnTo>
                          </a:path>
                        </a:pathLst>
                      </a:custGeom>
                      <a:solidFill>
                        <a:srgbClr val="402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860" name="Group 200">
                  <a:extLst>
                    <a:ext uri="{FF2B5EF4-FFF2-40B4-BE49-F238E27FC236}">
                      <a16:creationId xmlns:a16="http://schemas.microsoft.com/office/drawing/2014/main" id="{55B2EF06-8AEA-4F05-B7E2-F4A5CDC0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10" y="1900"/>
                  <a:ext cx="59" cy="90"/>
                  <a:chOff x="5610" y="1900"/>
                  <a:chExt cx="59" cy="90"/>
                </a:xfrm>
              </p:grpSpPr>
              <p:grpSp>
                <p:nvGrpSpPr>
                  <p:cNvPr id="98861" name="Group 190">
                    <a:extLst>
                      <a:ext uri="{FF2B5EF4-FFF2-40B4-BE49-F238E27FC236}">
                        <a16:creationId xmlns:a16="http://schemas.microsoft.com/office/drawing/2014/main" id="{1A1F06FD-FC4A-4988-9CCD-3DEFF0B801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10" y="1900"/>
                    <a:ext cx="47" cy="75"/>
                    <a:chOff x="5610" y="1900"/>
                    <a:chExt cx="47" cy="75"/>
                  </a:xfrm>
                </p:grpSpPr>
                <p:sp>
                  <p:nvSpPr>
                    <p:cNvPr id="98871" name="Freeform 188">
                      <a:extLst>
                        <a:ext uri="{FF2B5EF4-FFF2-40B4-BE49-F238E27FC236}">
                          <a16:creationId xmlns:a16="http://schemas.microsoft.com/office/drawing/2014/main" id="{A850588E-279B-4B8D-8143-A7C51F2330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10" y="1900"/>
                      <a:ext cx="47" cy="75"/>
                    </a:xfrm>
                    <a:custGeom>
                      <a:avLst/>
                      <a:gdLst>
                        <a:gd name="T0" fmla="*/ 43 w 47"/>
                        <a:gd name="T1" fmla="*/ 20 h 75"/>
                        <a:gd name="T2" fmla="*/ 35 w 47"/>
                        <a:gd name="T3" fmla="*/ 9 h 75"/>
                        <a:gd name="T4" fmla="*/ 30 w 47"/>
                        <a:gd name="T5" fmla="*/ 5 h 75"/>
                        <a:gd name="T6" fmla="*/ 23 w 47"/>
                        <a:gd name="T7" fmla="*/ 2 h 75"/>
                        <a:gd name="T8" fmla="*/ 17 w 47"/>
                        <a:gd name="T9" fmla="*/ 0 h 75"/>
                        <a:gd name="T10" fmla="*/ 10 w 47"/>
                        <a:gd name="T11" fmla="*/ 3 h 75"/>
                        <a:gd name="T12" fmla="*/ 4 w 47"/>
                        <a:gd name="T13" fmla="*/ 8 h 75"/>
                        <a:gd name="T14" fmla="*/ 0 w 47"/>
                        <a:gd name="T15" fmla="*/ 19 h 75"/>
                        <a:gd name="T16" fmla="*/ 1 w 47"/>
                        <a:gd name="T17" fmla="*/ 29 h 75"/>
                        <a:gd name="T18" fmla="*/ 4 w 47"/>
                        <a:gd name="T19" fmla="*/ 39 h 75"/>
                        <a:gd name="T20" fmla="*/ 8 w 47"/>
                        <a:gd name="T21" fmla="*/ 50 h 75"/>
                        <a:gd name="T22" fmla="*/ 12 w 47"/>
                        <a:gd name="T23" fmla="*/ 58 h 75"/>
                        <a:gd name="T24" fmla="*/ 20 w 47"/>
                        <a:gd name="T25" fmla="*/ 68 h 75"/>
                        <a:gd name="T26" fmla="*/ 26 w 47"/>
                        <a:gd name="T27" fmla="*/ 72 h 75"/>
                        <a:gd name="T28" fmla="*/ 33 w 47"/>
                        <a:gd name="T29" fmla="*/ 74 h 75"/>
                        <a:gd name="T30" fmla="*/ 39 w 47"/>
                        <a:gd name="T31" fmla="*/ 73 h 75"/>
                        <a:gd name="T32" fmla="*/ 44 w 47"/>
                        <a:gd name="T33" fmla="*/ 70 h 75"/>
                        <a:gd name="T34" fmla="*/ 46 w 47"/>
                        <a:gd name="T35" fmla="*/ 64 h 75"/>
                        <a:gd name="T36" fmla="*/ 43 w 47"/>
                        <a:gd name="T37" fmla="*/ 53 h 75"/>
                        <a:gd name="T38" fmla="*/ 43 w 47"/>
                        <a:gd name="T39" fmla="*/ 43 h 75"/>
                        <a:gd name="T40" fmla="*/ 44 w 47"/>
                        <a:gd name="T41" fmla="*/ 32 h 75"/>
                        <a:gd name="T42" fmla="*/ 43 w 47"/>
                        <a:gd name="T43" fmla="*/ 20 h 7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0" t="0" r="r" b="b"/>
                      <a:pathLst>
                        <a:path w="47" h="75">
                          <a:moveTo>
                            <a:pt x="43" y="20"/>
                          </a:moveTo>
                          <a:lnTo>
                            <a:pt x="35" y="9"/>
                          </a:lnTo>
                          <a:lnTo>
                            <a:pt x="30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0" y="3"/>
                          </a:lnTo>
                          <a:lnTo>
                            <a:pt x="4" y="8"/>
                          </a:lnTo>
                          <a:lnTo>
                            <a:pt x="0" y="19"/>
                          </a:lnTo>
                          <a:lnTo>
                            <a:pt x="1" y="29"/>
                          </a:lnTo>
                          <a:lnTo>
                            <a:pt x="4" y="39"/>
                          </a:lnTo>
                          <a:lnTo>
                            <a:pt x="8" y="50"/>
                          </a:lnTo>
                          <a:lnTo>
                            <a:pt x="12" y="58"/>
                          </a:lnTo>
                          <a:lnTo>
                            <a:pt x="20" y="68"/>
                          </a:lnTo>
                          <a:lnTo>
                            <a:pt x="26" y="72"/>
                          </a:lnTo>
                          <a:lnTo>
                            <a:pt x="33" y="74"/>
                          </a:lnTo>
                          <a:lnTo>
                            <a:pt x="39" y="73"/>
                          </a:lnTo>
                          <a:lnTo>
                            <a:pt x="44" y="70"/>
                          </a:lnTo>
                          <a:lnTo>
                            <a:pt x="46" y="64"/>
                          </a:lnTo>
                          <a:lnTo>
                            <a:pt x="43" y="53"/>
                          </a:lnTo>
                          <a:lnTo>
                            <a:pt x="43" y="43"/>
                          </a:lnTo>
                          <a:lnTo>
                            <a:pt x="44" y="32"/>
                          </a:lnTo>
                          <a:lnTo>
                            <a:pt x="43" y="20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872" name="Freeform 189">
                      <a:extLst>
                        <a:ext uri="{FF2B5EF4-FFF2-40B4-BE49-F238E27FC236}">
                          <a16:creationId xmlns:a16="http://schemas.microsoft.com/office/drawing/2014/main" id="{C8206149-B769-4CF7-BB26-A3E8A03F7F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19" y="1908"/>
                      <a:ext cx="33" cy="51"/>
                    </a:xfrm>
                    <a:custGeom>
                      <a:avLst/>
                      <a:gdLst>
                        <a:gd name="T0" fmla="*/ 0 w 33"/>
                        <a:gd name="T1" fmla="*/ 5 h 51"/>
                        <a:gd name="T2" fmla="*/ 8 w 33"/>
                        <a:gd name="T3" fmla="*/ 4 h 51"/>
                        <a:gd name="T4" fmla="*/ 13 w 33"/>
                        <a:gd name="T5" fmla="*/ 4 h 51"/>
                        <a:gd name="T6" fmla="*/ 16 w 33"/>
                        <a:gd name="T7" fmla="*/ 6 h 51"/>
                        <a:gd name="T8" fmla="*/ 19 w 33"/>
                        <a:gd name="T9" fmla="*/ 11 h 51"/>
                        <a:gd name="T10" fmla="*/ 19 w 33"/>
                        <a:gd name="T11" fmla="*/ 14 h 51"/>
                        <a:gd name="T12" fmla="*/ 14 w 33"/>
                        <a:gd name="T13" fmla="*/ 19 h 51"/>
                        <a:gd name="T14" fmla="*/ 9 w 33"/>
                        <a:gd name="T15" fmla="*/ 21 h 51"/>
                        <a:gd name="T16" fmla="*/ 5 w 33"/>
                        <a:gd name="T17" fmla="*/ 22 h 51"/>
                        <a:gd name="T18" fmla="*/ 4 w 33"/>
                        <a:gd name="T19" fmla="*/ 28 h 51"/>
                        <a:gd name="T20" fmla="*/ 8 w 33"/>
                        <a:gd name="T21" fmla="*/ 33 h 51"/>
                        <a:gd name="T22" fmla="*/ 11 w 33"/>
                        <a:gd name="T23" fmla="*/ 38 h 51"/>
                        <a:gd name="T24" fmla="*/ 16 w 33"/>
                        <a:gd name="T25" fmla="*/ 39 h 51"/>
                        <a:gd name="T26" fmla="*/ 22 w 33"/>
                        <a:gd name="T27" fmla="*/ 41 h 51"/>
                        <a:gd name="T28" fmla="*/ 25 w 33"/>
                        <a:gd name="T29" fmla="*/ 43 h 51"/>
                        <a:gd name="T30" fmla="*/ 26 w 33"/>
                        <a:gd name="T31" fmla="*/ 46 h 51"/>
                        <a:gd name="T32" fmla="*/ 27 w 33"/>
                        <a:gd name="T33" fmla="*/ 50 h 51"/>
                        <a:gd name="T34" fmla="*/ 30 w 33"/>
                        <a:gd name="T35" fmla="*/ 50 h 51"/>
                        <a:gd name="T36" fmla="*/ 32 w 33"/>
                        <a:gd name="T37" fmla="*/ 46 h 51"/>
                        <a:gd name="T38" fmla="*/ 30 w 33"/>
                        <a:gd name="T39" fmla="*/ 42 h 51"/>
                        <a:gd name="T40" fmla="*/ 29 w 33"/>
                        <a:gd name="T41" fmla="*/ 38 h 51"/>
                        <a:gd name="T42" fmla="*/ 29 w 33"/>
                        <a:gd name="T43" fmla="*/ 33 h 51"/>
                        <a:gd name="T44" fmla="*/ 27 w 33"/>
                        <a:gd name="T45" fmla="*/ 28 h 51"/>
                        <a:gd name="T46" fmla="*/ 24 w 33"/>
                        <a:gd name="T47" fmla="*/ 29 h 51"/>
                        <a:gd name="T48" fmla="*/ 21 w 33"/>
                        <a:gd name="T49" fmla="*/ 29 h 51"/>
                        <a:gd name="T50" fmla="*/ 20 w 33"/>
                        <a:gd name="T51" fmla="*/ 27 h 51"/>
                        <a:gd name="T52" fmla="*/ 23 w 33"/>
                        <a:gd name="T53" fmla="*/ 22 h 51"/>
                        <a:gd name="T54" fmla="*/ 21 w 33"/>
                        <a:gd name="T55" fmla="*/ 18 h 51"/>
                        <a:gd name="T56" fmla="*/ 23 w 33"/>
                        <a:gd name="T57" fmla="*/ 13 h 51"/>
                        <a:gd name="T58" fmla="*/ 21 w 33"/>
                        <a:gd name="T59" fmla="*/ 8 h 51"/>
                        <a:gd name="T60" fmla="*/ 19 w 33"/>
                        <a:gd name="T61" fmla="*/ 3 h 51"/>
                        <a:gd name="T62" fmla="*/ 13 w 33"/>
                        <a:gd name="T63" fmla="*/ 0 h 51"/>
                        <a:gd name="T64" fmla="*/ 8 w 33"/>
                        <a:gd name="T65" fmla="*/ 0 h 51"/>
                        <a:gd name="T66" fmla="*/ 2 w 33"/>
                        <a:gd name="T67" fmla="*/ 2 h 51"/>
                        <a:gd name="T68" fmla="*/ 0 w 33"/>
                        <a:gd name="T69" fmla="*/ 5 h 51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0" t="0" r="r" b="b"/>
                      <a:pathLst>
                        <a:path w="33" h="51">
                          <a:moveTo>
                            <a:pt x="0" y="5"/>
                          </a:moveTo>
                          <a:lnTo>
                            <a:pt x="8" y="4"/>
                          </a:lnTo>
                          <a:lnTo>
                            <a:pt x="13" y="4"/>
                          </a:lnTo>
                          <a:lnTo>
                            <a:pt x="16" y="6"/>
                          </a:lnTo>
                          <a:lnTo>
                            <a:pt x="19" y="11"/>
                          </a:lnTo>
                          <a:lnTo>
                            <a:pt x="19" y="14"/>
                          </a:lnTo>
                          <a:lnTo>
                            <a:pt x="14" y="19"/>
                          </a:lnTo>
                          <a:lnTo>
                            <a:pt x="9" y="21"/>
                          </a:lnTo>
                          <a:lnTo>
                            <a:pt x="5" y="22"/>
                          </a:lnTo>
                          <a:lnTo>
                            <a:pt x="4" y="28"/>
                          </a:lnTo>
                          <a:lnTo>
                            <a:pt x="8" y="33"/>
                          </a:lnTo>
                          <a:lnTo>
                            <a:pt x="11" y="38"/>
                          </a:lnTo>
                          <a:lnTo>
                            <a:pt x="16" y="39"/>
                          </a:lnTo>
                          <a:lnTo>
                            <a:pt x="22" y="41"/>
                          </a:lnTo>
                          <a:lnTo>
                            <a:pt x="25" y="43"/>
                          </a:lnTo>
                          <a:lnTo>
                            <a:pt x="26" y="46"/>
                          </a:lnTo>
                          <a:lnTo>
                            <a:pt x="27" y="50"/>
                          </a:lnTo>
                          <a:lnTo>
                            <a:pt x="30" y="50"/>
                          </a:lnTo>
                          <a:lnTo>
                            <a:pt x="32" y="46"/>
                          </a:lnTo>
                          <a:lnTo>
                            <a:pt x="30" y="42"/>
                          </a:lnTo>
                          <a:lnTo>
                            <a:pt x="29" y="38"/>
                          </a:lnTo>
                          <a:lnTo>
                            <a:pt x="29" y="33"/>
                          </a:lnTo>
                          <a:lnTo>
                            <a:pt x="27" y="28"/>
                          </a:lnTo>
                          <a:lnTo>
                            <a:pt x="24" y="29"/>
                          </a:lnTo>
                          <a:lnTo>
                            <a:pt x="21" y="29"/>
                          </a:lnTo>
                          <a:lnTo>
                            <a:pt x="20" y="27"/>
                          </a:lnTo>
                          <a:lnTo>
                            <a:pt x="23" y="22"/>
                          </a:lnTo>
                          <a:lnTo>
                            <a:pt x="21" y="18"/>
                          </a:lnTo>
                          <a:lnTo>
                            <a:pt x="23" y="13"/>
                          </a:lnTo>
                          <a:lnTo>
                            <a:pt x="21" y="8"/>
                          </a:lnTo>
                          <a:lnTo>
                            <a:pt x="19" y="3"/>
                          </a:lnTo>
                          <a:lnTo>
                            <a:pt x="13" y="0"/>
                          </a:lnTo>
                          <a:lnTo>
                            <a:pt x="8" y="0"/>
                          </a:lnTo>
                          <a:lnTo>
                            <a:pt x="2" y="2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FF8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8862" name="Group 199">
                    <a:extLst>
                      <a:ext uri="{FF2B5EF4-FFF2-40B4-BE49-F238E27FC236}">
                        <a16:creationId xmlns:a16="http://schemas.microsoft.com/office/drawing/2014/main" id="{5768F1F2-39E7-40AD-BA96-92018E5DA1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31" y="1957"/>
                    <a:ext cx="38" cy="33"/>
                    <a:chOff x="5631" y="1957"/>
                    <a:chExt cx="38" cy="33"/>
                  </a:xfrm>
                </p:grpSpPr>
                <p:grpSp>
                  <p:nvGrpSpPr>
                    <p:cNvPr id="98863" name="Group 193">
                      <a:extLst>
                        <a:ext uri="{FF2B5EF4-FFF2-40B4-BE49-F238E27FC236}">
                          <a16:creationId xmlns:a16="http://schemas.microsoft.com/office/drawing/2014/main" id="{66F91799-13F2-4851-9F71-B57AF265C4D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31" y="1957"/>
                      <a:ext cx="38" cy="33"/>
                      <a:chOff x="5631" y="1957"/>
                      <a:chExt cx="38" cy="33"/>
                    </a:xfrm>
                  </p:grpSpPr>
                  <p:sp>
                    <p:nvSpPr>
                      <p:cNvPr id="98869" name="Oval 191">
                        <a:extLst>
                          <a:ext uri="{FF2B5EF4-FFF2-40B4-BE49-F238E27FC236}">
                            <a16:creationId xmlns:a16="http://schemas.microsoft.com/office/drawing/2014/main" id="{001845B4-D7B9-492E-98EB-E5C5F2B1EA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31" y="1958"/>
                        <a:ext cx="34" cy="32"/>
                      </a:xfrm>
                      <a:prstGeom prst="ellipse">
                        <a:avLst/>
                      </a:prstGeom>
                      <a:solidFill>
                        <a:srgbClr val="A04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8870" name="Oval 192">
                        <a:extLst>
                          <a:ext uri="{FF2B5EF4-FFF2-40B4-BE49-F238E27FC236}">
                            <a16:creationId xmlns:a16="http://schemas.microsoft.com/office/drawing/2014/main" id="{E26AE95B-6687-4326-A580-EAF52359A5D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33" y="1957"/>
                        <a:ext cx="36" cy="31"/>
                      </a:xfrm>
                      <a:prstGeom prst="ellipse">
                        <a:avLst/>
                      </a:prstGeom>
                      <a:solidFill>
                        <a:srgbClr val="FFFFA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8864" name="Group 198">
                      <a:extLst>
                        <a:ext uri="{FF2B5EF4-FFF2-40B4-BE49-F238E27FC236}">
                          <a16:creationId xmlns:a16="http://schemas.microsoft.com/office/drawing/2014/main" id="{E4797E2E-B647-4186-819A-C1B7648BFF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33" y="1958"/>
                      <a:ext cx="34" cy="31"/>
                      <a:chOff x="5633" y="1958"/>
                      <a:chExt cx="34" cy="31"/>
                    </a:xfrm>
                  </p:grpSpPr>
                  <p:sp>
                    <p:nvSpPr>
                      <p:cNvPr id="98865" name="Oval 194">
                        <a:extLst>
                          <a:ext uri="{FF2B5EF4-FFF2-40B4-BE49-F238E27FC236}">
                            <a16:creationId xmlns:a16="http://schemas.microsoft.com/office/drawing/2014/main" id="{165B3521-BD80-4E6B-96B4-83D6E861CD2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33" y="1958"/>
                        <a:ext cx="34" cy="31"/>
                      </a:xfrm>
                      <a:prstGeom prst="ellipse">
                        <a:avLst/>
                      </a:prstGeom>
                      <a:solidFill>
                        <a:srgbClr val="FFA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8866" name="Arc 195">
                        <a:extLst>
                          <a:ext uri="{FF2B5EF4-FFF2-40B4-BE49-F238E27FC236}">
                            <a16:creationId xmlns:a16="http://schemas.microsoft.com/office/drawing/2014/main" id="{0B8E5F9B-BF43-42CE-8026-89A767D6803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38" y="1965"/>
                        <a:ext cx="11" cy="22"/>
                      </a:xfrm>
                      <a:custGeom>
                        <a:avLst/>
                        <a:gdLst>
                          <a:gd name="T0" fmla="*/ 0 w 27012"/>
                          <a:gd name="T1" fmla="*/ 0 h 43052"/>
                          <a:gd name="T2" fmla="*/ 0 w 27012"/>
                          <a:gd name="T3" fmla="*/ 0 h 43052"/>
                          <a:gd name="T4" fmla="*/ 0 w 27012"/>
                          <a:gd name="T5" fmla="*/ 0 h 43052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7012" h="43052" fill="none" extrusionOk="0">
                            <a:moveTo>
                              <a:pt x="27012" y="42363"/>
                            </a:moveTo>
                            <a:cubicBezTo>
                              <a:pt x="25244" y="42820"/>
                              <a:pt x="23425" y="43051"/>
                              <a:pt x="21600" y="43052"/>
                            </a:cubicBezTo>
                            <a:cubicBezTo>
                              <a:pt x="9670" y="43052"/>
                              <a:pt x="0" y="33381"/>
                              <a:pt x="0" y="21452"/>
                            </a:cubicBezTo>
                            <a:cubicBezTo>
                              <a:pt x="-1" y="10499"/>
                              <a:pt x="8198" y="1279"/>
                              <a:pt x="19075" y="-1"/>
                            </a:cubicBezTo>
                          </a:path>
                          <a:path w="27012" h="43052" stroke="0" extrusionOk="0">
                            <a:moveTo>
                              <a:pt x="27012" y="42363"/>
                            </a:moveTo>
                            <a:cubicBezTo>
                              <a:pt x="25244" y="42820"/>
                              <a:pt x="23425" y="43051"/>
                              <a:pt x="21600" y="43052"/>
                            </a:cubicBezTo>
                            <a:cubicBezTo>
                              <a:pt x="9670" y="43052"/>
                              <a:pt x="0" y="33381"/>
                              <a:pt x="0" y="21452"/>
                            </a:cubicBezTo>
                            <a:cubicBezTo>
                              <a:pt x="-1" y="10499"/>
                              <a:pt x="8198" y="1279"/>
                              <a:pt x="19075" y="-1"/>
                            </a:cubicBezTo>
                            <a:lnTo>
                              <a:pt x="21600" y="21452"/>
                            </a:lnTo>
                            <a:lnTo>
                              <a:pt x="27012" y="42363"/>
                            </a:lnTo>
                            <a:close/>
                          </a:path>
                        </a:pathLst>
                      </a:custGeom>
                      <a:solidFill>
                        <a:srgbClr val="FFC02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67" name="Arc 196">
                        <a:extLst>
                          <a:ext uri="{FF2B5EF4-FFF2-40B4-BE49-F238E27FC236}">
                            <a16:creationId xmlns:a16="http://schemas.microsoft.com/office/drawing/2014/main" id="{BACB8B30-D2B7-4523-A87F-98BB061E2CC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5" y="1964"/>
                        <a:ext cx="12" cy="19"/>
                      </a:xfrm>
                      <a:custGeom>
                        <a:avLst/>
                        <a:gdLst>
                          <a:gd name="T0" fmla="*/ 0 w 30931"/>
                          <a:gd name="T1" fmla="*/ 0 h 42680"/>
                          <a:gd name="T2" fmla="*/ 0 w 30931"/>
                          <a:gd name="T3" fmla="*/ 0 h 42680"/>
                          <a:gd name="T4" fmla="*/ 0 w 30931"/>
                          <a:gd name="T5" fmla="*/ 0 h 4268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30931" h="42680" fill="none" extrusionOk="0">
                            <a:moveTo>
                              <a:pt x="30930" y="40560"/>
                            </a:moveTo>
                            <a:cubicBezTo>
                              <a:pt x="28018" y="41955"/>
                              <a:pt x="24829" y="42679"/>
                              <a:pt x="21600" y="42680"/>
                            </a:cubicBezTo>
                            <a:cubicBezTo>
                              <a:pt x="9670" y="42680"/>
                              <a:pt x="0" y="33009"/>
                              <a:pt x="0" y="21080"/>
                            </a:cubicBezTo>
                            <a:cubicBezTo>
                              <a:pt x="-1" y="10966"/>
                              <a:pt x="7017" y="2206"/>
                              <a:pt x="16888" y="0"/>
                            </a:cubicBezTo>
                          </a:path>
                          <a:path w="30931" h="42680" stroke="0" extrusionOk="0">
                            <a:moveTo>
                              <a:pt x="30930" y="40560"/>
                            </a:moveTo>
                            <a:cubicBezTo>
                              <a:pt x="28018" y="41955"/>
                              <a:pt x="24829" y="42679"/>
                              <a:pt x="21600" y="42680"/>
                            </a:cubicBezTo>
                            <a:cubicBezTo>
                              <a:pt x="9670" y="42680"/>
                              <a:pt x="0" y="33009"/>
                              <a:pt x="0" y="21080"/>
                            </a:cubicBezTo>
                            <a:cubicBezTo>
                              <a:pt x="-1" y="10966"/>
                              <a:pt x="7017" y="2206"/>
                              <a:pt x="16888" y="0"/>
                            </a:cubicBezTo>
                            <a:lnTo>
                              <a:pt x="21600" y="21080"/>
                            </a:lnTo>
                            <a:lnTo>
                              <a:pt x="30930" y="40560"/>
                            </a:lnTo>
                            <a:close/>
                          </a:path>
                        </a:pathLst>
                      </a:custGeom>
                      <a:solidFill>
                        <a:srgbClr val="C0802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68" name="Oval 197">
                        <a:extLst>
                          <a:ext uri="{FF2B5EF4-FFF2-40B4-BE49-F238E27FC236}">
                            <a16:creationId xmlns:a16="http://schemas.microsoft.com/office/drawing/2014/main" id="{BD0ACF5D-D50E-41CA-AF31-4A6F1D08697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54" y="1962"/>
                        <a:ext cx="6" cy="10"/>
                      </a:xfrm>
                      <a:prstGeom prst="ellipse">
                        <a:avLst/>
                      </a:prstGeom>
                      <a:solidFill>
                        <a:srgbClr val="FFFFA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2400"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98821" name="Group 236">
                <a:extLst>
                  <a:ext uri="{FF2B5EF4-FFF2-40B4-BE49-F238E27FC236}">
                    <a16:creationId xmlns:a16="http://schemas.microsoft.com/office/drawing/2014/main" id="{BEA86B54-337A-45F4-9B67-DF43F6646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0" y="2128"/>
                <a:ext cx="824" cy="796"/>
                <a:chOff x="5380" y="2128"/>
                <a:chExt cx="824" cy="796"/>
              </a:xfrm>
            </p:grpSpPr>
            <p:grpSp>
              <p:nvGrpSpPr>
                <p:cNvPr id="98822" name="Group 224">
                  <a:extLst>
                    <a:ext uri="{FF2B5EF4-FFF2-40B4-BE49-F238E27FC236}">
                      <a16:creationId xmlns:a16="http://schemas.microsoft.com/office/drawing/2014/main" id="{9BDD7F84-8E3F-41D5-B743-0172DCA68D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80" y="2128"/>
                  <a:ext cx="793" cy="796"/>
                  <a:chOff x="5380" y="2128"/>
                  <a:chExt cx="793" cy="796"/>
                </a:xfrm>
              </p:grpSpPr>
              <p:grpSp>
                <p:nvGrpSpPr>
                  <p:cNvPr id="98834" name="Group 208">
                    <a:extLst>
                      <a:ext uri="{FF2B5EF4-FFF2-40B4-BE49-F238E27FC236}">
                        <a16:creationId xmlns:a16="http://schemas.microsoft.com/office/drawing/2014/main" id="{78E6F54E-E2F1-42C4-9F14-CB5358F1E3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91" y="2304"/>
                    <a:ext cx="782" cy="620"/>
                    <a:chOff x="5391" y="2304"/>
                    <a:chExt cx="782" cy="620"/>
                  </a:xfrm>
                </p:grpSpPr>
                <p:grpSp>
                  <p:nvGrpSpPr>
                    <p:cNvPr id="98850" name="Group 204">
                      <a:extLst>
                        <a:ext uri="{FF2B5EF4-FFF2-40B4-BE49-F238E27FC236}">
                          <a16:creationId xmlns:a16="http://schemas.microsoft.com/office/drawing/2014/main" id="{D92C74C0-8D7E-4AC3-8F0E-F19CA0E7C4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3" y="2304"/>
                      <a:ext cx="290" cy="321"/>
                      <a:chOff x="5883" y="2304"/>
                      <a:chExt cx="290" cy="321"/>
                    </a:xfrm>
                  </p:grpSpPr>
                  <p:sp>
                    <p:nvSpPr>
                      <p:cNvPr id="98854" name="Freeform 202">
                        <a:extLst>
                          <a:ext uri="{FF2B5EF4-FFF2-40B4-BE49-F238E27FC236}">
                            <a16:creationId xmlns:a16="http://schemas.microsoft.com/office/drawing/2014/main" id="{5CB8C34C-FBBF-4B16-9EC2-4CA51E1B27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" y="2304"/>
                        <a:ext cx="290" cy="321"/>
                      </a:xfrm>
                      <a:custGeom>
                        <a:avLst/>
                        <a:gdLst>
                          <a:gd name="T0" fmla="*/ 251 w 290"/>
                          <a:gd name="T1" fmla="*/ 0 h 321"/>
                          <a:gd name="T2" fmla="*/ 229 w 290"/>
                          <a:gd name="T3" fmla="*/ 42 h 321"/>
                          <a:gd name="T4" fmla="*/ 182 w 290"/>
                          <a:gd name="T5" fmla="*/ 131 h 321"/>
                          <a:gd name="T6" fmla="*/ 170 w 290"/>
                          <a:gd name="T7" fmla="*/ 142 h 321"/>
                          <a:gd name="T8" fmla="*/ 153 w 290"/>
                          <a:gd name="T9" fmla="*/ 156 h 321"/>
                          <a:gd name="T10" fmla="*/ 145 w 290"/>
                          <a:gd name="T11" fmla="*/ 161 h 321"/>
                          <a:gd name="T12" fmla="*/ 133 w 290"/>
                          <a:gd name="T13" fmla="*/ 162 h 321"/>
                          <a:gd name="T14" fmla="*/ 110 w 290"/>
                          <a:gd name="T15" fmla="*/ 92 h 321"/>
                          <a:gd name="T16" fmla="*/ 0 w 290"/>
                          <a:gd name="T17" fmla="*/ 151 h 321"/>
                          <a:gd name="T18" fmla="*/ 60 w 290"/>
                          <a:gd name="T19" fmla="*/ 298 h 321"/>
                          <a:gd name="T20" fmla="*/ 107 w 290"/>
                          <a:gd name="T21" fmla="*/ 320 h 321"/>
                          <a:gd name="T22" fmla="*/ 123 w 290"/>
                          <a:gd name="T23" fmla="*/ 300 h 321"/>
                          <a:gd name="T24" fmla="*/ 145 w 290"/>
                          <a:gd name="T25" fmla="*/ 279 h 321"/>
                          <a:gd name="T26" fmla="*/ 166 w 290"/>
                          <a:gd name="T27" fmla="*/ 263 h 321"/>
                          <a:gd name="T28" fmla="*/ 185 w 290"/>
                          <a:gd name="T29" fmla="*/ 239 h 321"/>
                          <a:gd name="T30" fmla="*/ 201 w 290"/>
                          <a:gd name="T31" fmla="*/ 213 h 321"/>
                          <a:gd name="T32" fmla="*/ 214 w 290"/>
                          <a:gd name="T33" fmla="*/ 183 h 321"/>
                          <a:gd name="T34" fmla="*/ 235 w 290"/>
                          <a:gd name="T35" fmla="*/ 156 h 321"/>
                          <a:gd name="T36" fmla="*/ 245 w 290"/>
                          <a:gd name="T37" fmla="*/ 142 h 321"/>
                          <a:gd name="T38" fmla="*/ 251 w 290"/>
                          <a:gd name="T39" fmla="*/ 133 h 321"/>
                          <a:gd name="T40" fmla="*/ 289 w 290"/>
                          <a:gd name="T41" fmla="*/ 63 h 321"/>
                          <a:gd name="T42" fmla="*/ 267 w 290"/>
                          <a:gd name="T43" fmla="*/ 3 h 321"/>
                          <a:gd name="T44" fmla="*/ 251 w 290"/>
                          <a:gd name="T45" fmla="*/ 0 h 321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290" h="321">
                            <a:moveTo>
                              <a:pt x="251" y="0"/>
                            </a:moveTo>
                            <a:lnTo>
                              <a:pt x="229" y="42"/>
                            </a:lnTo>
                            <a:lnTo>
                              <a:pt x="182" y="131"/>
                            </a:lnTo>
                            <a:lnTo>
                              <a:pt x="170" y="142"/>
                            </a:lnTo>
                            <a:lnTo>
                              <a:pt x="153" y="156"/>
                            </a:lnTo>
                            <a:lnTo>
                              <a:pt x="145" y="161"/>
                            </a:lnTo>
                            <a:lnTo>
                              <a:pt x="133" y="162"/>
                            </a:lnTo>
                            <a:lnTo>
                              <a:pt x="110" y="92"/>
                            </a:lnTo>
                            <a:lnTo>
                              <a:pt x="0" y="151"/>
                            </a:lnTo>
                            <a:lnTo>
                              <a:pt x="60" y="298"/>
                            </a:lnTo>
                            <a:lnTo>
                              <a:pt x="107" y="320"/>
                            </a:lnTo>
                            <a:lnTo>
                              <a:pt x="123" y="300"/>
                            </a:lnTo>
                            <a:lnTo>
                              <a:pt x="145" y="279"/>
                            </a:lnTo>
                            <a:lnTo>
                              <a:pt x="166" y="263"/>
                            </a:lnTo>
                            <a:lnTo>
                              <a:pt x="185" y="239"/>
                            </a:lnTo>
                            <a:lnTo>
                              <a:pt x="201" y="213"/>
                            </a:lnTo>
                            <a:lnTo>
                              <a:pt x="214" y="183"/>
                            </a:lnTo>
                            <a:lnTo>
                              <a:pt x="235" y="156"/>
                            </a:lnTo>
                            <a:lnTo>
                              <a:pt x="245" y="142"/>
                            </a:lnTo>
                            <a:lnTo>
                              <a:pt x="251" y="133"/>
                            </a:lnTo>
                            <a:lnTo>
                              <a:pt x="289" y="63"/>
                            </a:lnTo>
                            <a:lnTo>
                              <a:pt x="267" y="3"/>
                            </a:lnTo>
                            <a:lnTo>
                              <a:pt x="251" y="0"/>
                            </a:lnTo>
                          </a:path>
                        </a:pathLst>
                      </a:custGeom>
                      <a:solidFill>
                        <a:srgbClr val="FFA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55" name="Freeform 203">
                        <a:extLst>
                          <a:ext uri="{FF2B5EF4-FFF2-40B4-BE49-F238E27FC236}">
                            <a16:creationId xmlns:a16="http://schemas.microsoft.com/office/drawing/2014/main" id="{E052BBEF-FFB1-461A-82F1-25C9DD775E2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70" y="2462"/>
                        <a:ext cx="55" cy="92"/>
                      </a:xfrm>
                      <a:custGeom>
                        <a:avLst/>
                        <a:gdLst>
                          <a:gd name="T0" fmla="*/ 47 w 55"/>
                          <a:gd name="T1" fmla="*/ 0 h 92"/>
                          <a:gd name="T2" fmla="*/ 54 w 55"/>
                          <a:gd name="T3" fmla="*/ 7 h 92"/>
                          <a:gd name="T4" fmla="*/ 41 w 55"/>
                          <a:gd name="T5" fmla="*/ 23 h 92"/>
                          <a:gd name="T6" fmla="*/ 30 w 55"/>
                          <a:gd name="T7" fmla="*/ 40 h 92"/>
                          <a:gd name="T8" fmla="*/ 19 w 55"/>
                          <a:gd name="T9" fmla="*/ 56 h 92"/>
                          <a:gd name="T10" fmla="*/ 10 w 55"/>
                          <a:gd name="T11" fmla="*/ 72 h 92"/>
                          <a:gd name="T12" fmla="*/ 0 w 55"/>
                          <a:gd name="T13" fmla="*/ 91 h 92"/>
                          <a:gd name="T14" fmla="*/ 3 w 55"/>
                          <a:gd name="T15" fmla="*/ 76 h 92"/>
                          <a:gd name="T16" fmla="*/ 12 w 55"/>
                          <a:gd name="T17" fmla="*/ 57 h 92"/>
                          <a:gd name="T18" fmla="*/ 24 w 55"/>
                          <a:gd name="T19" fmla="*/ 35 h 92"/>
                          <a:gd name="T20" fmla="*/ 38 w 55"/>
                          <a:gd name="T21" fmla="*/ 14 h 92"/>
                          <a:gd name="T22" fmla="*/ 47 w 55"/>
                          <a:gd name="T23" fmla="*/ 0 h 92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0" t="0" r="r" b="b"/>
                        <a:pathLst>
                          <a:path w="55" h="92">
                            <a:moveTo>
                              <a:pt x="47" y="0"/>
                            </a:moveTo>
                            <a:lnTo>
                              <a:pt x="54" y="7"/>
                            </a:lnTo>
                            <a:lnTo>
                              <a:pt x="41" y="23"/>
                            </a:lnTo>
                            <a:lnTo>
                              <a:pt x="30" y="40"/>
                            </a:lnTo>
                            <a:lnTo>
                              <a:pt x="19" y="56"/>
                            </a:lnTo>
                            <a:lnTo>
                              <a:pt x="10" y="72"/>
                            </a:lnTo>
                            <a:lnTo>
                              <a:pt x="0" y="91"/>
                            </a:lnTo>
                            <a:lnTo>
                              <a:pt x="3" y="76"/>
                            </a:lnTo>
                            <a:lnTo>
                              <a:pt x="12" y="57"/>
                            </a:lnTo>
                            <a:lnTo>
                              <a:pt x="24" y="35"/>
                            </a:lnTo>
                            <a:lnTo>
                              <a:pt x="38" y="14"/>
                            </a:lnTo>
                            <a:lnTo>
                              <a:pt x="47" y="0"/>
                            </a:lnTo>
                          </a:path>
                        </a:pathLst>
                      </a:custGeom>
                      <a:solidFill>
                        <a:srgbClr val="FF804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8851" name="Group 207">
                      <a:extLst>
                        <a:ext uri="{FF2B5EF4-FFF2-40B4-BE49-F238E27FC236}">
                          <a16:creationId xmlns:a16="http://schemas.microsoft.com/office/drawing/2014/main" id="{E46FC20E-AC6F-47E8-B9A5-4EAD447B0C1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91" y="2453"/>
                      <a:ext cx="199" cy="471"/>
                      <a:chOff x="5391" y="2453"/>
                      <a:chExt cx="199" cy="471"/>
                    </a:xfrm>
                  </p:grpSpPr>
                  <p:sp>
                    <p:nvSpPr>
                      <p:cNvPr id="98852" name="Freeform 205">
                        <a:extLst>
                          <a:ext uri="{FF2B5EF4-FFF2-40B4-BE49-F238E27FC236}">
                            <a16:creationId xmlns:a16="http://schemas.microsoft.com/office/drawing/2014/main" id="{BC79AF55-2404-404A-AC94-F30DDF418C0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1" y="2453"/>
                        <a:ext cx="199" cy="471"/>
                      </a:xfrm>
                      <a:custGeom>
                        <a:avLst/>
                        <a:gdLst>
                          <a:gd name="T0" fmla="*/ 88 w 199"/>
                          <a:gd name="T1" fmla="*/ 67 h 471"/>
                          <a:gd name="T2" fmla="*/ 85 w 199"/>
                          <a:gd name="T3" fmla="*/ 78 h 471"/>
                          <a:gd name="T4" fmla="*/ 90 w 199"/>
                          <a:gd name="T5" fmla="*/ 93 h 471"/>
                          <a:gd name="T6" fmla="*/ 94 w 199"/>
                          <a:gd name="T7" fmla="*/ 123 h 471"/>
                          <a:gd name="T8" fmla="*/ 98 w 199"/>
                          <a:gd name="T9" fmla="*/ 143 h 471"/>
                          <a:gd name="T10" fmla="*/ 103 w 199"/>
                          <a:gd name="T11" fmla="*/ 159 h 471"/>
                          <a:gd name="T12" fmla="*/ 108 w 199"/>
                          <a:gd name="T13" fmla="*/ 178 h 471"/>
                          <a:gd name="T14" fmla="*/ 114 w 199"/>
                          <a:gd name="T15" fmla="*/ 196 h 471"/>
                          <a:gd name="T16" fmla="*/ 121 w 199"/>
                          <a:gd name="T17" fmla="*/ 212 h 471"/>
                          <a:gd name="T18" fmla="*/ 130 w 199"/>
                          <a:gd name="T19" fmla="*/ 227 h 471"/>
                          <a:gd name="T20" fmla="*/ 135 w 199"/>
                          <a:gd name="T21" fmla="*/ 241 h 471"/>
                          <a:gd name="T22" fmla="*/ 137 w 199"/>
                          <a:gd name="T23" fmla="*/ 255 h 471"/>
                          <a:gd name="T24" fmla="*/ 144 w 199"/>
                          <a:gd name="T25" fmla="*/ 273 h 471"/>
                          <a:gd name="T26" fmla="*/ 151 w 199"/>
                          <a:gd name="T27" fmla="*/ 291 h 471"/>
                          <a:gd name="T28" fmla="*/ 159 w 199"/>
                          <a:gd name="T29" fmla="*/ 308 h 471"/>
                          <a:gd name="T30" fmla="*/ 164 w 199"/>
                          <a:gd name="T31" fmla="*/ 318 h 471"/>
                          <a:gd name="T32" fmla="*/ 174 w 199"/>
                          <a:gd name="T33" fmla="*/ 328 h 471"/>
                          <a:gd name="T34" fmla="*/ 198 w 199"/>
                          <a:gd name="T35" fmla="*/ 350 h 471"/>
                          <a:gd name="T36" fmla="*/ 198 w 199"/>
                          <a:gd name="T37" fmla="*/ 470 h 471"/>
                          <a:gd name="T38" fmla="*/ 188 w 199"/>
                          <a:gd name="T39" fmla="*/ 461 h 471"/>
                          <a:gd name="T40" fmla="*/ 180 w 199"/>
                          <a:gd name="T41" fmla="*/ 446 h 471"/>
                          <a:gd name="T42" fmla="*/ 171 w 199"/>
                          <a:gd name="T43" fmla="*/ 431 h 471"/>
                          <a:gd name="T44" fmla="*/ 163 w 199"/>
                          <a:gd name="T45" fmla="*/ 421 h 471"/>
                          <a:gd name="T46" fmla="*/ 157 w 199"/>
                          <a:gd name="T47" fmla="*/ 416 h 471"/>
                          <a:gd name="T48" fmla="*/ 151 w 199"/>
                          <a:gd name="T49" fmla="*/ 409 h 471"/>
                          <a:gd name="T50" fmla="*/ 146 w 199"/>
                          <a:gd name="T51" fmla="*/ 402 h 471"/>
                          <a:gd name="T52" fmla="*/ 140 w 199"/>
                          <a:gd name="T53" fmla="*/ 399 h 471"/>
                          <a:gd name="T54" fmla="*/ 136 w 199"/>
                          <a:gd name="T55" fmla="*/ 394 h 471"/>
                          <a:gd name="T56" fmla="*/ 134 w 199"/>
                          <a:gd name="T57" fmla="*/ 387 h 471"/>
                          <a:gd name="T58" fmla="*/ 130 w 199"/>
                          <a:gd name="T59" fmla="*/ 379 h 471"/>
                          <a:gd name="T60" fmla="*/ 122 w 199"/>
                          <a:gd name="T61" fmla="*/ 366 h 471"/>
                          <a:gd name="T62" fmla="*/ 114 w 199"/>
                          <a:gd name="T63" fmla="*/ 348 h 471"/>
                          <a:gd name="T64" fmla="*/ 97 w 199"/>
                          <a:gd name="T65" fmla="*/ 323 h 471"/>
                          <a:gd name="T66" fmla="*/ 81 w 199"/>
                          <a:gd name="T67" fmla="*/ 300 h 471"/>
                          <a:gd name="T68" fmla="*/ 58 w 199"/>
                          <a:gd name="T69" fmla="*/ 273 h 471"/>
                          <a:gd name="T70" fmla="*/ 42 w 199"/>
                          <a:gd name="T71" fmla="*/ 251 h 471"/>
                          <a:gd name="T72" fmla="*/ 23 w 199"/>
                          <a:gd name="T73" fmla="*/ 226 h 471"/>
                          <a:gd name="T74" fmla="*/ 16 w 199"/>
                          <a:gd name="T75" fmla="*/ 217 h 471"/>
                          <a:gd name="T76" fmla="*/ 14 w 199"/>
                          <a:gd name="T77" fmla="*/ 211 h 471"/>
                          <a:gd name="T78" fmla="*/ 13 w 199"/>
                          <a:gd name="T79" fmla="*/ 199 h 471"/>
                          <a:gd name="T80" fmla="*/ 10 w 199"/>
                          <a:gd name="T81" fmla="*/ 168 h 471"/>
                          <a:gd name="T82" fmla="*/ 6 w 199"/>
                          <a:gd name="T83" fmla="*/ 141 h 471"/>
                          <a:gd name="T84" fmla="*/ 2 w 199"/>
                          <a:gd name="T85" fmla="*/ 112 h 471"/>
                          <a:gd name="T86" fmla="*/ 0 w 199"/>
                          <a:gd name="T87" fmla="*/ 73 h 471"/>
                          <a:gd name="T88" fmla="*/ 0 w 199"/>
                          <a:gd name="T89" fmla="*/ 48 h 471"/>
                          <a:gd name="T90" fmla="*/ 3 w 199"/>
                          <a:gd name="T91" fmla="*/ 0 h 471"/>
                          <a:gd name="T92" fmla="*/ 88 w 199"/>
                          <a:gd name="T93" fmla="*/ 67 h 471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0" t="0" r="r" b="b"/>
                        <a:pathLst>
                          <a:path w="199" h="471">
                            <a:moveTo>
                              <a:pt x="88" y="67"/>
                            </a:moveTo>
                            <a:lnTo>
                              <a:pt x="85" y="78"/>
                            </a:lnTo>
                            <a:lnTo>
                              <a:pt x="90" y="93"/>
                            </a:lnTo>
                            <a:lnTo>
                              <a:pt x="94" y="123"/>
                            </a:lnTo>
                            <a:lnTo>
                              <a:pt x="98" y="143"/>
                            </a:lnTo>
                            <a:lnTo>
                              <a:pt x="103" y="159"/>
                            </a:lnTo>
                            <a:lnTo>
                              <a:pt x="108" y="178"/>
                            </a:lnTo>
                            <a:lnTo>
                              <a:pt x="114" y="196"/>
                            </a:lnTo>
                            <a:lnTo>
                              <a:pt x="121" y="212"/>
                            </a:lnTo>
                            <a:lnTo>
                              <a:pt x="130" y="227"/>
                            </a:lnTo>
                            <a:lnTo>
                              <a:pt x="135" y="241"/>
                            </a:lnTo>
                            <a:lnTo>
                              <a:pt x="137" y="255"/>
                            </a:lnTo>
                            <a:lnTo>
                              <a:pt x="144" y="273"/>
                            </a:lnTo>
                            <a:lnTo>
                              <a:pt x="151" y="291"/>
                            </a:lnTo>
                            <a:lnTo>
                              <a:pt x="159" y="308"/>
                            </a:lnTo>
                            <a:lnTo>
                              <a:pt x="164" y="318"/>
                            </a:lnTo>
                            <a:lnTo>
                              <a:pt x="174" y="328"/>
                            </a:lnTo>
                            <a:lnTo>
                              <a:pt x="198" y="350"/>
                            </a:lnTo>
                            <a:lnTo>
                              <a:pt x="198" y="470"/>
                            </a:lnTo>
                            <a:lnTo>
                              <a:pt x="188" y="461"/>
                            </a:lnTo>
                            <a:lnTo>
                              <a:pt x="180" y="446"/>
                            </a:lnTo>
                            <a:lnTo>
                              <a:pt x="171" y="431"/>
                            </a:lnTo>
                            <a:lnTo>
                              <a:pt x="163" y="421"/>
                            </a:lnTo>
                            <a:lnTo>
                              <a:pt x="157" y="416"/>
                            </a:lnTo>
                            <a:lnTo>
                              <a:pt x="151" y="409"/>
                            </a:lnTo>
                            <a:lnTo>
                              <a:pt x="146" y="402"/>
                            </a:lnTo>
                            <a:lnTo>
                              <a:pt x="140" y="399"/>
                            </a:lnTo>
                            <a:lnTo>
                              <a:pt x="136" y="394"/>
                            </a:lnTo>
                            <a:lnTo>
                              <a:pt x="134" y="387"/>
                            </a:lnTo>
                            <a:lnTo>
                              <a:pt x="130" y="379"/>
                            </a:lnTo>
                            <a:lnTo>
                              <a:pt x="122" y="366"/>
                            </a:lnTo>
                            <a:lnTo>
                              <a:pt x="114" y="348"/>
                            </a:lnTo>
                            <a:lnTo>
                              <a:pt x="97" y="323"/>
                            </a:lnTo>
                            <a:lnTo>
                              <a:pt x="81" y="300"/>
                            </a:lnTo>
                            <a:lnTo>
                              <a:pt x="58" y="273"/>
                            </a:lnTo>
                            <a:lnTo>
                              <a:pt x="42" y="251"/>
                            </a:lnTo>
                            <a:lnTo>
                              <a:pt x="23" y="226"/>
                            </a:lnTo>
                            <a:lnTo>
                              <a:pt x="16" y="217"/>
                            </a:lnTo>
                            <a:lnTo>
                              <a:pt x="14" y="211"/>
                            </a:lnTo>
                            <a:lnTo>
                              <a:pt x="13" y="199"/>
                            </a:lnTo>
                            <a:lnTo>
                              <a:pt x="10" y="168"/>
                            </a:lnTo>
                            <a:lnTo>
                              <a:pt x="6" y="141"/>
                            </a:lnTo>
                            <a:lnTo>
                              <a:pt x="2" y="112"/>
                            </a:lnTo>
                            <a:lnTo>
                              <a:pt x="0" y="73"/>
                            </a:lnTo>
                            <a:lnTo>
                              <a:pt x="0" y="48"/>
                            </a:lnTo>
                            <a:lnTo>
                              <a:pt x="3" y="0"/>
                            </a:lnTo>
                            <a:lnTo>
                              <a:pt x="88" y="67"/>
                            </a:lnTo>
                          </a:path>
                        </a:pathLst>
                      </a:custGeom>
                      <a:solidFill>
                        <a:srgbClr val="FFA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53" name="Freeform 206">
                        <a:extLst>
                          <a:ext uri="{FF2B5EF4-FFF2-40B4-BE49-F238E27FC236}">
                            <a16:creationId xmlns:a16="http://schemas.microsoft.com/office/drawing/2014/main" id="{E5181488-B8A7-4BA8-9C19-5E9640CE2D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2" y="2584"/>
                        <a:ext cx="84" cy="146"/>
                      </a:xfrm>
                      <a:custGeom>
                        <a:avLst/>
                        <a:gdLst>
                          <a:gd name="T0" fmla="*/ 83 w 84"/>
                          <a:gd name="T1" fmla="*/ 145 h 146"/>
                          <a:gd name="T2" fmla="*/ 71 w 84"/>
                          <a:gd name="T3" fmla="*/ 139 h 146"/>
                          <a:gd name="T4" fmla="*/ 59 w 84"/>
                          <a:gd name="T5" fmla="*/ 130 h 146"/>
                          <a:gd name="T6" fmla="*/ 51 w 84"/>
                          <a:gd name="T7" fmla="*/ 120 h 146"/>
                          <a:gd name="T8" fmla="*/ 45 w 84"/>
                          <a:gd name="T9" fmla="*/ 108 h 146"/>
                          <a:gd name="T10" fmla="*/ 42 w 84"/>
                          <a:gd name="T11" fmla="*/ 96 h 146"/>
                          <a:gd name="T12" fmla="*/ 42 w 84"/>
                          <a:gd name="T13" fmla="*/ 83 h 146"/>
                          <a:gd name="T14" fmla="*/ 40 w 84"/>
                          <a:gd name="T15" fmla="*/ 67 h 146"/>
                          <a:gd name="T16" fmla="*/ 38 w 84"/>
                          <a:gd name="T17" fmla="*/ 57 h 146"/>
                          <a:gd name="T18" fmla="*/ 34 w 84"/>
                          <a:gd name="T19" fmla="*/ 50 h 146"/>
                          <a:gd name="T20" fmla="*/ 29 w 84"/>
                          <a:gd name="T21" fmla="*/ 45 h 146"/>
                          <a:gd name="T22" fmla="*/ 27 w 84"/>
                          <a:gd name="T23" fmla="*/ 36 h 146"/>
                          <a:gd name="T24" fmla="*/ 23 w 84"/>
                          <a:gd name="T25" fmla="*/ 28 h 146"/>
                          <a:gd name="T26" fmla="*/ 17 w 84"/>
                          <a:gd name="T27" fmla="*/ 21 h 146"/>
                          <a:gd name="T28" fmla="*/ 10 w 84"/>
                          <a:gd name="T29" fmla="*/ 16 h 146"/>
                          <a:gd name="T30" fmla="*/ 2 w 84"/>
                          <a:gd name="T31" fmla="*/ 14 h 146"/>
                          <a:gd name="T32" fmla="*/ 3 w 84"/>
                          <a:gd name="T33" fmla="*/ 9 h 146"/>
                          <a:gd name="T34" fmla="*/ 0 w 84"/>
                          <a:gd name="T35" fmla="*/ 0 h 146"/>
                          <a:gd name="T36" fmla="*/ 6 w 84"/>
                          <a:gd name="T37" fmla="*/ 4 h 146"/>
                          <a:gd name="T38" fmla="*/ 13 w 84"/>
                          <a:gd name="T39" fmla="*/ 7 h 146"/>
                          <a:gd name="T40" fmla="*/ 23 w 84"/>
                          <a:gd name="T41" fmla="*/ 8 h 146"/>
                          <a:gd name="T42" fmla="*/ 30 w 84"/>
                          <a:gd name="T43" fmla="*/ 5 h 146"/>
                          <a:gd name="T44" fmla="*/ 36 w 84"/>
                          <a:gd name="T45" fmla="*/ 0 h 146"/>
                          <a:gd name="T46" fmla="*/ 40 w 84"/>
                          <a:gd name="T47" fmla="*/ 21 h 146"/>
                          <a:gd name="T48" fmla="*/ 45 w 84"/>
                          <a:gd name="T49" fmla="*/ 37 h 146"/>
                          <a:gd name="T50" fmla="*/ 48 w 84"/>
                          <a:gd name="T51" fmla="*/ 55 h 146"/>
                          <a:gd name="T52" fmla="*/ 52 w 84"/>
                          <a:gd name="T53" fmla="*/ 65 h 146"/>
                          <a:gd name="T54" fmla="*/ 59 w 84"/>
                          <a:gd name="T55" fmla="*/ 78 h 146"/>
                          <a:gd name="T56" fmla="*/ 65 w 84"/>
                          <a:gd name="T57" fmla="*/ 87 h 146"/>
                          <a:gd name="T58" fmla="*/ 70 w 84"/>
                          <a:gd name="T59" fmla="*/ 100 h 146"/>
                          <a:gd name="T60" fmla="*/ 75 w 84"/>
                          <a:gd name="T61" fmla="*/ 115 h 146"/>
                          <a:gd name="T62" fmla="*/ 79 w 84"/>
                          <a:gd name="T63" fmla="*/ 131 h 146"/>
                          <a:gd name="T64" fmla="*/ 83 w 84"/>
                          <a:gd name="T65" fmla="*/ 145 h 14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0" t="0" r="r" b="b"/>
                        <a:pathLst>
                          <a:path w="84" h="146">
                            <a:moveTo>
                              <a:pt x="83" y="145"/>
                            </a:moveTo>
                            <a:lnTo>
                              <a:pt x="71" y="139"/>
                            </a:lnTo>
                            <a:lnTo>
                              <a:pt x="59" y="130"/>
                            </a:lnTo>
                            <a:lnTo>
                              <a:pt x="51" y="120"/>
                            </a:lnTo>
                            <a:lnTo>
                              <a:pt x="45" y="108"/>
                            </a:lnTo>
                            <a:lnTo>
                              <a:pt x="42" y="96"/>
                            </a:lnTo>
                            <a:lnTo>
                              <a:pt x="42" y="83"/>
                            </a:lnTo>
                            <a:lnTo>
                              <a:pt x="40" y="67"/>
                            </a:lnTo>
                            <a:lnTo>
                              <a:pt x="38" y="57"/>
                            </a:lnTo>
                            <a:lnTo>
                              <a:pt x="34" y="50"/>
                            </a:lnTo>
                            <a:lnTo>
                              <a:pt x="29" y="45"/>
                            </a:lnTo>
                            <a:lnTo>
                              <a:pt x="27" y="36"/>
                            </a:lnTo>
                            <a:lnTo>
                              <a:pt x="23" y="28"/>
                            </a:lnTo>
                            <a:lnTo>
                              <a:pt x="17" y="21"/>
                            </a:lnTo>
                            <a:lnTo>
                              <a:pt x="10" y="16"/>
                            </a:lnTo>
                            <a:lnTo>
                              <a:pt x="2" y="14"/>
                            </a:lnTo>
                            <a:lnTo>
                              <a:pt x="3" y="9"/>
                            </a:lnTo>
                            <a:lnTo>
                              <a:pt x="0" y="0"/>
                            </a:lnTo>
                            <a:lnTo>
                              <a:pt x="6" y="4"/>
                            </a:lnTo>
                            <a:lnTo>
                              <a:pt x="13" y="7"/>
                            </a:lnTo>
                            <a:lnTo>
                              <a:pt x="23" y="8"/>
                            </a:lnTo>
                            <a:lnTo>
                              <a:pt x="30" y="5"/>
                            </a:lnTo>
                            <a:lnTo>
                              <a:pt x="36" y="0"/>
                            </a:lnTo>
                            <a:lnTo>
                              <a:pt x="40" y="21"/>
                            </a:lnTo>
                            <a:lnTo>
                              <a:pt x="45" y="37"/>
                            </a:lnTo>
                            <a:lnTo>
                              <a:pt x="48" y="55"/>
                            </a:lnTo>
                            <a:lnTo>
                              <a:pt x="52" y="65"/>
                            </a:lnTo>
                            <a:lnTo>
                              <a:pt x="59" y="78"/>
                            </a:lnTo>
                            <a:lnTo>
                              <a:pt x="65" y="87"/>
                            </a:lnTo>
                            <a:lnTo>
                              <a:pt x="70" y="100"/>
                            </a:lnTo>
                            <a:lnTo>
                              <a:pt x="75" y="115"/>
                            </a:lnTo>
                            <a:lnTo>
                              <a:pt x="79" y="131"/>
                            </a:lnTo>
                            <a:lnTo>
                              <a:pt x="83" y="145"/>
                            </a:lnTo>
                          </a:path>
                        </a:pathLst>
                      </a:custGeom>
                      <a:solidFill>
                        <a:srgbClr val="FF807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8835" name="Group 223">
                    <a:extLst>
                      <a:ext uri="{FF2B5EF4-FFF2-40B4-BE49-F238E27FC236}">
                        <a16:creationId xmlns:a16="http://schemas.microsoft.com/office/drawing/2014/main" id="{DD422394-290D-4E83-BC7F-0C8315DEFF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80" y="2128"/>
                    <a:ext cx="645" cy="675"/>
                    <a:chOff x="5380" y="2128"/>
                    <a:chExt cx="645" cy="675"/>
                  </a:xfrm>
                </p:grpSpPr>
                <p:sp>
                  <p:nvSpPr>
                    <p:cNvPr id="98836" name="Freeform 209">
                      <a:extLst>
                        <a:ext uri="{FF2B5EF4-FFF2-40B4-BE49-F238E27FC236}">
                          <a16:creationId xmlns:a16="http://schemas.microsoft.com/office/drawing/2014/main" id="{7CD033EE-6154-4EFC-8B65-F665DA4BFB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80" y="2128"/>
                      <a:ext cx="645" cy="675"/>
                    </a:xfrm>
                    <a:custGeom>
                      <a:avLst/>
                      <a:gdLst>
                        <a:gd name="T0" fmla="*/ 625 w 645"/>
                        <a:gd name="T1" fmla="*/ 302 h 675"/>
                        <a:gd name="T2" fmla="*/ 481 w 645"/>
                        <a:gd name="T3" fmla="*/ 31 h 675"/>
                        <a:gd name="T4" fmla="*/ 440 w 645"/>
                        <a:gd name="T5" fmla="*/ 23 h 675"/>
                        <a:gd name="T6" fmla="*/ 408 w 645"/>
                        <a:gd name="T7" fmla="*/ 14 h 675"/>
                        <a:gd name="T8" fmla="*/ 380 w 645"/>
                        <a:gd name="T9" fmla="*/ 4 h 675"/>
                        <a:gd name="T10" fmla="*/ 362 w 645"/>
                        <a:gd name="T11" fmla="*/ 1 h 675"/>
                        <a:gd name="T12" fmla="*/ 363 w 645"/>
                        <a:gd name="T13" fmla="*/ 11 h 675"/>
                        <a:gd name="T14" fmla="*/ 345 w 645"/>
                        <a:gd name="T15" fmla="*/ 20 h 675"/>
                        <a:gd name="T16" fmla="*/ 304 w 645"/>
                        <a:gd name="T17" fmla="*/ 29 h 675"/>
                        <a:gd name="T18" fmla="*/ 262 w 645"/>
                        <a:gd name="T19" fmla="*/ 33 h 675"/>
                        <a:gd name="T20" fmla="*/ 223 w 645"/>
                        <a:gd name="T21" fmla="*/ 32 h 675"/>
                        <a:gd name="T22" fmla="*/ 192 w 645"/>
                        <a:gd name="T23" fmla="*/ 27 h 675"/>
                        <a:gd name="T24" fmla="*/ 173 w 645"/>
                        <a:gd name="T25" fmla="*/ 19 h 675"/>
                        <a:gd name="T26" fmla="*/ 162 w 645"/>
                        <a:gd name="T27" fmla="*/ 9 h 675"/>
                        <a:gd name="T28" fmla="*/ 166 w 645"/>
                        <a:gd name="T29" fmla="*/ 0 h 675"/>
                        <a:gd name="T30" fmla="*/ 147 w 645"/>
                        <a:gd name="T31" fmla="*/ 4 h 675"/>
                        <a:gd name="T32" fmla="*/ 124 w 645"/>
                        <a:gd name="T33" fmla="*/ 15 h 675"/>
                        <a:gd name="T34" fmla="*/ 103 w 645"/>
                        <a:gd name="T35" fmla="*/ 30 h 675"/>
                        <a:gd name="T36" fmla="*/ 83 w 645"/>
                        <a:gd name="T37" fmla="*/ 40 h 675"/>
                        <a:gd name="T38" fmla="*/ 62 w 645"/>
                        <a:gd name="T39" fmla="*/ 47 h 675"/>
                        <a:gd name="T40" fmla="*/ 38 w 645"/>
                        <a:gd name="T41" fmla="*/ 55 h 675"/>
                        <a:gd name="T42" fmla="*/ 16 w 645"/>
                        <a:gd name="T43" fmla="*/ 67 h 675"/>
                        <a:gd name="T44" fmla="*/ 9 w 645"/>
                        <a:gd name="T45" fmla="*/ 84 h 675"/>
                        <a:gd name="T46" fmla="*/ 5 w 645"/>
                        <a:gd name="T47" fmla="*/ 117 h 675"/>
                        <a:gd name="T48" fmla="*/ 5 w 645"/>
                        <a:gd name="T49" fmla="*/ 224 h 675"/>
                        <a:gd name="T50" fmla="*/ 8 w 645"/>
                        <a:gd name="T51" fmla="*/ 331 h 675"/>
                        <a:gd name="T52" fmla="*/ 9 w 645"/>
                        <a:gd name="T53" fmla="*/ 392 h 675"/>
                        <a:gd name="T54" fmla="*/ 13 w 645"/>
                        <a:gd name="T55" fmla="*/ 406 h 675"/>
                        <a:gd name="T56" fmla="*/ 28 w 645"/>
                        <a:gd name="T57" fmla="*/ 410 h 675"/>
                        <a:gd name="T58" fmla="*/ 56 w 645"/>
                        <a:gd name="T59" fmla="*/ 410 h 675"/>
                        <a:gd name="T60" fmla="*/ 87 w 645"/>
                        <a:gd name="T61" fmla="*/ 416 h 675"/>
                        <a:gd name="T62" fmla="*/ 116 w 645"/>
                        <a:gd name="T63" fmla="*/ 448 h 675"/>
                        <a:gd name="T64" fmla="*/ 126 w 645"/>
                        <a:gd name="T65" fmla="*/ 488 h 675"/>
                        <a:gd name="T66" fmla="*/ 149 w 645"/>
                        <a:gd name="T67" fmla="*/ 526 h 675"/>
                        <a:gd name="T68" fmla="*/ 157 w 645"/>
                        <a:gd name="T69" fmla="*/ 542 h 675"/>
                        <a:gd name="T70" fmla="*/ 157 w 645"/>
                        <a:gd name="T71" fmla="*/ 559 h 675"/>
                        <a:gd name="T72" fmla="*/ 172 w 645"/>
                        <a:gd name="T73" fmla="*/ 573 h 675"/>
                        <a:gd name="T74" fmla="*/ 188 w 645"/>
                        <a:gd name="T75" fmla="*/ 598 h 675"/>
                        <a:gd name="T76" fmla="*/ 223 w 645"/>
                        <a:gd name="T77" fmla="*/ 667 h 675"/>
                        <a:gd name="T78" fmla="*/ 314 w 645"/>
                        <a:gd name="T79" fmla="*/ 673 h 675"/>
                        <a:gd name="T80" fmla="*/ 426 w 645"/>
                        <a:gd name="T81" fmla="*/ 671 h 675"/>
                        <a:gd name="T82" fmla="*/ 519 w 645"/>
                        <a:gd name="T83" fmla="*/ 654 h 675"/>
                        <a:gd name="T84" fmla="*/ 610 w 645"/>
                        <a:gd name="T85" fmla="*/ 623 h 675"/>
                        <a:gd name="T86" fmla="*/ 642 w 645"/>
                        <a:gd name="T87" fmla="*/ 592 h 675"/>
                        <a:gd name="T88" fmla="*/ 631 w 645"/>
                        <a:gd name="T89" fmla="*/ 564 h 675"/>
                        <a:gd name="T90" fmla="*/ 610 w 645"/>
                        <a:gd name="T91" fmla="*/ 533 h 675"/>
                        <a:gd name="T92" fmla="*/ 591 w 645"/>
                        <a:gd name="T93" fmla="*/ 513 h 675"/>
                        <a:gd name="T94" fmla="*/ 604 w 645"/>
                        <a:gd name="T95" fmla="*/ 507 h 675"/>
                        <a:gd name="T96" fmla="*/ 602 w 645"/>
                        <a:gd name="T97" fmla="*/ 484 h 675"/>
                        <a:gd name="T98" fmla="*/ 563 w 645"/>
                        <a:gd name="T99" fmla="*/ 437 h 675"/>
                        <a:gd name="T100" fmla="*/ 552 w 645"/>
                        <a:gd name="T101" fmla="*/ 407 h 675"/>
                        <a:gd name="T102" fmla="*/ 555 w 645"/>
                        <a:gd name="T103" fmla="*/ 385 h 675"/>
                        <a:gd name="T104" fmla="*/ 577 w 645"/>
                        <a:gd name="T105" fmla="*/ 369 h 675"/>
                        <a:gd name="T106" fmla="*/ 622 w 645"/>
                        <a:gd name="T107" fmla="*/ 350 h 675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645" h="675">
                          <a:moveTo>
                            <a:pt x="640" y="336"/>
                          </a:moveTo>
                          <a:lnTo>
                            <a:pt x="625" y="302"/>
                          </a:lnTo>
                          <a:lnTo>
                            <a:pt x="550" y="76"/>
                          </a:lnTo>
                          <a:lnTo>
                            <a:pt x="481" y="31"/>
                          </a:lnTo>
                          <a:lnTo>
                            <a:pt x="459" y="26"/>
                          </a:lnTo>
                          <a:lnTo>
                            <a:pt x="440" y="23"/>
                          </a:lnTo>
                          <a:lnTo>
                            <a:pt x="425" y="19"/>
                          </a:lnTo>
                          <a:lnTo>
                            <a:pt x="408" y="14"/>
                          </a:lnTo>
                          <a:lnTo>
                            <a:pt x="394" y="8"/>
                          </a:lnTo>
                          <a:lnTo>
                            <a:pt x="380" y="4"/>
                          </a:lnTo>
                          <a:lnTo>
                            <a:pt x="369" y="1"/>
                          </a:lnTo>
                          <a:lnTo>
                            <a:pt x="362" y="1"/>
                          </a:lnTo>
                          <a:lnTo>
                            <a:pt x="365" y="6"/>
                          </a:lnTo>
                          <a:lnTo>
                            <a:pt x="363" y="11"/>
                          </a:lnTo>
                          <a:lnTo>
                            <a:pt x="357" y="14"/>
                          </a:lnTo>
                          <a:lnTo>
                            <a:pt x="345" y="20"/>
                          </a:lnTo>
                          <a:lnTo>
                            <a:pt x="322" y="26"/>
                          </a:lnTo>
                          <a:lnTo>
                            <a:pt x="304" y="29"/>
                          </a:lnTo>
                          <a:lnTo>
                            <a:pt x="285" y="32"/>
                          </a:lnTo>
                          <a:lnTo>
                            <a:pt x="262" y="33"/>
                          </a:lnTo>
                          <a:lnTo>
                            <a:pt x="241" y="33"/>
                          </a:lnTo>
                          <a:lnTo>
                            <a:pt x="223" y="32"/>
                          </a:lnTo>
                          <a:lnTo>
                            <a:pt x="207" y="30"/>
                          </a:lnTo>
                          <a:lnTo>
                            <a:pt x="192" y="27"/>
                          </a:lnTo>
                          <a:lnTo>
                            <a:pt x="182" y="23"/>
                          </a:lnTo>
                          <a:lnTo>
                            <a:pt x="173" y="19"/>
                          </a:lnTo>
                          <a:lnTo>
                            <a:pt x="166" y="14"/>
                          </a:lnTo>
                          <a:lnTo>
                            <a:pt x="162" y="9"/>
                          </a:lnTo>
                          <a:lnTo>
                            <a:pt x="162" y="5"/>
                          </a:lnTo>
                          <a:lnTo>
                            <a:pt x="166" y="0"/>
                          </a:lnTo>
                          <a:lnTo>
                            <a:pt x="158" y="1"/>
                          </a:lnTo>
                          <a:lnTo>
                            <a:pt x="147" y="4"/>
                          </a:lnTo>
                          <a:lnTo>
                            <a:pt x="134" y="9"/>
                          </a:lnTo>
                          <a:lnTo>
                            <a:pt x="124" y="15"/>
                          </a:lnTo>
                          <a:lnTo>
                            <a:pt x="113" y="23"/>
                          </a:lnTo>
                          <a:lnTo>
                            <a:pt x="103" y="30"/>
                          </a:lnTo>
                          <a:lnTo>
                            <a:pt x="94" y="36"/>
                          </a:lnTo>
                          <a:lnTo>
                            <a:pt x="83" y="40"/>
                          </a:lnTo>
                          <a:lnTo>
                            <a:pt x="72" y="44"/>
                          </a:lnTo>
                          <a:lnTo>
                            <a:pt x="62" y="47"/>
                          </a:lnTo>
                          <a:lnTo>
                            <a:pt x="51" y="50"/>
                          </a:lnTo>
                          <a:lnTo>
                            <a:pt x="38" y="55"/>
                          </a:lnTo>
                          <a:lnTo>
                            <a:pt x="26" y="59"/>
                          </a:lnTo>
                          <a:lnTo>
                            <a:pt x="16" y="67"/>
                          </a:lnTo>
                          <a:lnTo>
                            <a:pt x="12" y="74"/>
                          </a:lnTo>
                          <a:lnTo>
                            <a:pt x="9" y="84"/>
                          </a:lnTo>
                          <a:lnTo>
                            <a:pt x="8" y="99"/>
                          </a:lnTo>
                          <a:lnTo>
                            <a:pt x="5" y="117"/>
                          </a:lnTo>
                          <a:lnTo>
                            <a:pt x="5" y="153"/>
                          </a:lnTo>
                          <a:lnTo>
                            <a:pt x="5" y="224"/>
                          </a:lnTo>
                          <a:lnTo>
                            <a:pt x="0" y="302"/>
                          </a:lnTo>
                          <a:lnTo>
                            <a:pt x="8" y="331"/>
                          </a:lnTo>
                          <a:lnTo>
                            <a:pt x="10" y="368"/>
                          </a:lnTo>
                          <a:lnTo>
                            <a:pt x="9" y="392"/>
                          </a:lnTo>
                          <a:lnTo>
                            <a:pt x="5" y="405"/>
                          </a:lnTo>
                          <a:lnTo>
                            <a:pt x="13" y="406"/>
                          </a:lnTo>
                          <a:lnTo>
                            <a:pt x="21" y="408"/>
                          </a:lnTo>
                          <a:lnTo>
                            <a:pt x="28" y="410"/>
                          </a:lnTo>
                          <a:lnTo>
                            <a:pt x="42" y="409"/>
                          </a:lnTo>
                          <a:lnTo>
                            <a:pt x="56" y="410"/>
                          </a:lnTo>
                          <a:lnTo>
                            <a:pt x="69" y="412"/>
                          </a:lnTo>
                          <a:lnTo>
                            <a:pt x="87" y="416"/>
                          </a:lnTo>
                          <a:lnTo>
                            <a:pt x="112" y="422"/>
                          </a:lnTo>
                          <a:lnTo>
                            <a:pt x="116" y="448"/>
                          </a:lnTo>
                          <a:lnTo>
                            <a:pt x="121" y="472"/>
                          </a:lnTo>
                          <a:lnTo>
                            <a:pt x="126" y="488"/>
                          </a:lnTo>
                          <a:lnTo>
                            <a:pt x="133" y="509"/>
                          </a:lnTo>
                          <a:lnTo>
                            <a:pt x="149" y="526"/>
                          </a:lnTo>
                          <a:lnTo>
                            <a:pt x="154" y="533"/>
                          </a:lnTo>
                          <a:lnTo>
                            <a:pt x="157" y="542"/>
                          </a:lnTo>
                          <a:lnTo>
                            <a:pt x="158" y="552"/>
                          </a:lnTo>
                          <a:lnTo>
                            <a:pt x="157" y="559"/>
                          </a:lnTo>
                          <a:lnTo>
                            <a:pt x="164" y="564"/>
                          </a:lnTo>
                          <a:lnTo>
                            <a:pt x="172" y="573"/>
                          </a:lnTo>
                          <a:lnTo>
                            <a:pt x="181" y="584"/>
                          </a:lnTo>
                          <a:lnTo>
                            <a:pt x="188" y="598"/>
                          </a:lnTo>
                          <a:lnTo>
                            <a:pt x="192" y="661"/>
                          </a:lnTo>
                          <a:lnTo>
                            <a:pt x="223" y="667"/>
                          </a:lnTo>
                          <a:lnTo>
                            <a:pt x="269" y="671"/>
                          </a:lnTo>
                          <a:lnTo>
                            <a:pt x="314" y="673"/>
                          </a:lnTo>
                          <a:lnTo>
                            <a:pt x="370" y="674"/>
                          </a:lnTo>
                          <a:lnTo>
                            <a:pt x="426" y="671"/>
                          </a:lnTo>
                          <a:lnTo>
                            <a:pt x="479" y="663"/>
                          </a:lnTo>
                          <a:lnTo>
                            <a:pt x="519" y="654"/>
                          </a:lnTo>
                          <a:lnTo>
                            <a:pt x="570" y="641"/>
                          </a:lnTo>
                          <a:lnTo>
                            <a:pt x="610" y="623"/>
                          </a:lnTo>
                          <a:lnTo>
                            <a:pt x="644" y="605"/>
                          </a:lnTo>
                          <a:lnTo>
                            <a:pt x="642" y="592"/>
                          </a:lnTo>
                          <a:lnTo>
                            <a:pt x="638" y="579"/>
                          </a:lnTo>
                          <a:lnTo>
                            <a:pt x="631" y="564"/>
                          </a:lnTo>
                          <a:lnTo>
                            <a:pt x="621" y="549"/>
                          </a:lnTo>
                          <a:lnTo>
                            <a:pt x="610" y="533"/>
                          </a:lnTo>
                          <a:lnTo>
                            <a:pt x="594" y="517"/>
                          </a:lnTo>
                          <a:lnTo>
                            <a:pt x="591" y="513"/>
                          </a:lnTo>
                          <a:lnTo>
                            <a:pt x="597" y="511"/>
                          </a:lnTo>
                          <a:lnTo>
                            <a:pt x="604" y="507"/>
                          </a:lnTo>
                          <a:lnTo>
                            <a:pt x="606" y="499"/>
                          </a:lnTo>
                          <a:lnTo>
                            <a:pt x="602" y="484"/>
                          </a:lnTo>
                          <a:lnTo>
                            <a:pt x="591" y="467"/>
                          </a:lnTo>
                          <a:lnTo>
                            <a:pt x="563" y="437"/>
                          </a:lnTo>
                          <a:lnTo>
                            <a:pt x="556" y="419"/>
                          </a:lnTo>
                          <a:lnTo>
                            <a:pt x="552" y="407"/>
                          </a:lnTo>
                          <a:lnTo>
                            <a:pt x="551" y="396"/>
                          </a:lnTo>
                          <a:lnTo>
                            <a:pt x="555" y="385"/>
                          </a:lnTo>
                          <a:lnTo>
                            <a:pt x="560" y="375"/>
                          </a:lnTo>
                          <a:lnTo>
                            <a:pt x="577" y="369"/>
                          </a:lnTo>
                          <a:lnTo>
                            <a:pt x="598" y="359"/>
                          </a:lnTo>
                          <a:lnTo>
                            <a:pt x="622" y="350"/>
                          </a:lnTo>
                          <a:lnTo>
                            <a:pt x="640" y="336"/>
                          </a:lnTo>
                        </a:path>
                      </a:pathLst>
                    </a:custGeom>
                    <a:solidFill>
                      <a:srgbClr val="FF80A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8837" name="Group 222">
                      <a:extLst>
                        <a:ext uri="{FF2B5EF4-FFF2-40B4-BE49-F238E27FC236}">
                          <a16:creationId xmlns:a16="http://schemas.microsoft.com/office/drawing/2014/main" id="{0519A71C-6ACB-45BB-A10C-A03A1D57AD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80" y="2141"/>
                      <a:ext cx="607" cy="651"/>
                      <a:chOff x="5380" y="2141"/>
                      <a:chExt cx="607" cy="651"/>
                    </a:xfrm>
                  </p:grpSpPr>
                  <p:sp>
                    <p:nvSpPr>
                      <p:cNvPr id="98838" name="Freeform 210">
                        <a:extLst>
                          <a:ext uri="{FF2B5EF4-FFF2-40B4-BE49-F238E27FC236}">
                            <a16:creationId xmlns:a16="http://schemas.microsoft.com/office/drawing/2014/main" id="{7C82F715-3594-4E8B-8A97-DAF41369276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80" y="2221"/>
                        <a:ext cx="211" cy="442"/>
                      </a:xfrm>
                      <a:custGeom>
                        <a:avLst/>
                        <a:gdLst>
                          <a:gd name="T0" fmla="*/ 8 w 211"/>
                          <a:gd name="T1" fmla="*/ 5 h 442"/>
                          <a:gd name="T2" fmla="*/ 18 w 211"/>
                          <a:gd name="T3" fmla="*/ 2 h 442"/>
                          <a:gd name="T4" fmla="*/ 31 w 211"/>
                          <a:gd name="T5" fmla="*/ 0 h 442"/>
                          <a:gd name="T6" fmla="*/ 45 w 211"/>
                          <a:gd name="T7" fmla="*/ 0 h 442"/>
                          <a:gd name="T8" fmla="*/ 57 w 211"/>
                          <a:gd name="T9" fmla="*/ 4 h 442"/>
                          <a:gd name="T10" fmla="*/ 70 w 211"/>
                          <a:gd name="T11" fmla="*/ 14 h 442"/>
                          <a:gd name="T12" fmla="*/ 82 w 211"/>
                          <a:gd name="T13" fmla="*/ 27 h 442"/>
                          <a:gd name="T14" fmla="*/ 93 w 211"/>
                          <a:gd name="T15" fmla="*/ 41 h 442"/>
                          <a:gd name="T16" fmla="*/ 104 w 211"/>
                          <a:gd name="T17" fmla="*/ 60 h 442"/>
                          <a:gd name="T18" fmla="*/ 114 w 211"/>
                          <a:gd name="T19" fmla="*/ 77 h 442"/>
                          <a:gd name="T20" fmla="*/ 124 w 211"/>
                          <a:gd name="T21" fmla="*/ 98 h 442"/>
                          <a:gd name="T22" fmla="*/ 137 w 211"/>
                          <a:gd name="T23" fmla="*/ 117 h 442"/>
                          <a:gd name="T24" fmla="*/ 156 w 211"/>
                          <a:gd name="T25" fmla="*/ 139 h 442"/>
                          <a:gd name="T26" fmla="*/ 175 w 211"/>
                          <a:gd name="T27" fmla="*/ 155 h 442"/>
                          <a:gd name="T28" fmla="*/ 190 w 211"/>
                          <a:gd name="T29" fmla="*/ 169 h 442"/>
                          <a:gd name="T30" fmla="*/ 200 w 211"/>
                          <a:gd name="T31" fmla="*/ 180 h 442"/>
                          <a:gd name="T32" fmla="*/ 207 w 211"/>
                          <a:gd name="T33" fmla="*/ 191 h 442"/>
                          <a:gd name="T34" fmla="*/ 210 w 211"/>
                          <a:gd name="T35" fmla="*/ 201 h 442"/>
                          <a:gd name="T36" fmla="*/ 208 w 211"/>
                          <a:gd name="T37" fmla="*/ 213 h 442"/>
                          <a:gd name="T38" fmla="*/ 203 w 211"/>
                          <a:gd name="T39" fmla="*/ 224 h 442"/>
                          <a:gd name="T40" fmla="*/ 197 w 211"/>
                          <a:gd name="T41" fmla="*/ 236 h 442"/>
                          <a:gd name="T42" fmla="*/ 194 w 211"/>
                          <a:gd name="T43" fmla="*/ 262 h 442"/>
                          <a:gd name="T44" fmla="*/ 193 w 211"/>
                          <a:gd name="T45" fmla="*/ 274 h 442"/>
                          <a:gd name="T46" fmla="*/ 192 w 211"/>
                          <a:gd name="T47" fmla="*/ 292 h 442"/>
                          <a:gd name="T48" fmla="*/ 186 w 211"/>
                          <a:gd name="T49" fmla="*/ 310 h 442"/>
                          <a:gd name="T50" fmla="*/ 179 w 211"/>
                          <a:gd name="T51" fmla="*/ 329 h 442"/>
                          <a:gd name="T52" fmla="*/ 169 w 211"/>
                          <a:gd name="T53" fmla="*/ 342 h 442"/>
                          <a:gd name="T54" fmla="*/ 160 w 211"/>
                          <a:gd name="T55" fmla="*/ 359 h 442"/>
                          <a:gd name="T56" fmla="*/ 155 w 211"/>
                          <a:gd name="T57" fmla="*/ 377 h 442"/>
                          <a:gd name="T58" fmla="*/ 150 w 211"/>
                          <a:gd name="T59" fmla="*/ 394 h 442"/>
                          <a:gd name="T60" fmla="*/ 148 w 211"/>
                          <a:gd name="T61" fmla="*/ 406 h 442"/>
                          <a:gd name="T62" fmla="*/ 147 w 211"/>
                          <a:gd name="T63" fmla="*/ 421 h 442"/>
                          <a:gd name="T64" fmla="*/ 149 w 211"/>
                          <a:gd name="T65" fmla="*/ 432 h 442"/>
                          <a:gd name="T66" fmla="*/ 153 w 211"/>
                          <a:gd name="T67" fmla="*/ 441 h 442"/>
                          <a:gd name="T68" fmla="*/ 146 w 211"/>
                          <a:gd name="T69" fmla="*/ 434 h 442"/>
                          <a:gd name="T70" fmla="*/ 137 w 211"/>
                          <a:gd name="T71" fmla="*/ 424 h 442"/>
                          <a:gd name="T72" fmla="*/ 130 w 211"/>
                          <a:gd name="T73" fmla="*/ 414 h 442"/>
                          <a:gd name="T74" fmla="*/ 124 w 211"/>
                          <a:gd name="T75" fmla="*/ 403 h 442"/>
                          <a:gd name="T76" fmla="*/ 120 w 211"/>
                          <a:gd name="T77" fmla="*/ 384 h 442"/>
                          <a:gd name="T78" fmla="*/ 116 w 211"/>
                          <a:gd name="T79" fmla="*/ 370 h 442"/>
                          <a:gd name="T80" fmla="*/ 113 w 211"/>
                          <a:gd name="T81" fmla="*/ 356 h 442"/>
                          <a:gd name="T82" fmla="*/ 110 w 211"/>
                          <a:gd name="T83" fmla="*/ 341 h 442"/>
                          <a:gd name="T84" fmla="*/ 109 w 211"/>
                          <a:gd name="T85" fmla="*/ 329 h 442"/>
                          <a:gd name="T86" fmla="*/ 100 w 211"/>
                          <a:gd name="T87" fmla="*/ 326 h 442"/>
                          <a:gd name="T88" fmla="*/ 88 w 211"/>
                          <a:gd name="T89" fmla="*/ 324 h 442"/>
                          <a:gd name="T90" fmla="*/ 71 w 211"/>
                          <a:gd name="T91" fmla="*/ 321 h 442"/>
                          <a:gd name="T92" fmla="*/ 60 w 211"/>
                          <a:gd name="T93" fmla="*/ 318 h 442"/>
                          <a:gd name="T94" fmla="*/ 48 w 211"/>
                          <a:gd name="T95" fmla="*/ 316 h 442"/>
                          <a:gd name="T96" fmla="*/ 38 w 211"/>
                          <a:gd name="T97" fmla="*/ 316 h 442"/>
                          <a:gd name="T98" fmla="*/ 32 w 211"/>
                          <a:gd name="T99" fmla="*/ 307 h 442"/>
                          <a:gd name="T100" fmla="*/ 27 w 211"/>
                          <a:gd name="T101" fmla="*/ 294 h 442"/>
                          <a:gd name="T102" fmla="*/ 24 w 211"/>
                          <a:gd name="T103" fmla="*/ 277 h 442"/>
                          <a:gd name="T104" fmla="*/ 23 w 211"/>
                          <a:gd name="T105" fmla="*/ 257 h 442"/>
                          <a:gd name="T106" fmla="*/ 21 w 211"/>
                          <a:gd name="T107" fmla="*/ 238 h 442"/>
                          <a:gd name="T108" fmla="*/ 16 w 211"/>
                          <a:gd name="T109" fmla="*/ 222 h 442"/>
                          <a:gd name="T110" fmla="*/ 12 w 211"/>
                          <a:gd name="T111" fmla="*/ 209 h 442"/>
                          <a:gd name="T112" fmla="*/ 0 w 211"/>
                          <a:gd name="T113" fmla="*/ 196 h 442"/>
                          <a:gd name="T114" fmla="*/ 5 w 211"/>
                          <a:gd name="T115" fmla="*/ 165 h 442"/>
                          <a:gd name="T116" fmla="*/ 5 w 211"/>
                          <a:gd name="T117" fmla="*/ 131 h 442"/>
                          <a:gd name="T118" fmla="*/ 5 w 211"/>
                          <a:gd name="T119" fmla="*/ 95 h 442"/>
                          <a:gd name="T120" fmla="*/ 5 w 211"/>
                          <a:gd name="T121" fmla="*/ 62 h 442"/>
                          <a:gd name="T122" fmla="*/ 5 w 211"/>
                          <a:gd name="T123" fmla="*/ 31 h 442"/>
                          <a:gd name="T124" fmla="*/ 8 w 211"/>
                          <a:gd name="T125" fmla="*/ 5 h 442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0" t="0" r="r" b="b"/>
                        <a:pathLst>
                          <a:path w="211" h="442">
                            <a:moveTo>
                              <a:pt x="8" y="5"/>
                            </a:moveTo>
                            <a:lnTo>
                              <a:pt x="18" y="2"/>
                            </a:lnTo>
                            <a:lnTo>
                              <a:pt x="31" y="0"/>
                            </a:lnTo>
                            <a:lnTo>
                              <a:pt x="45" y="0"/>
                            </a:lnTo>
                            <a:lnTo>
                              <a:pt x="57" y="4"/>
                            </a:lnTo>
                            <a:lnTo>
                              <a:pt x="70" y="14"/>
                            </a:lnTo>
                            <a:lnTo>
                              <a:pt x="82" y="27"/>
                            </a:lnTo>
                            <a:lnTo>
                              <a:pt x="93" y="41"/>
                            </a:lnTo>
                            <a:lnTo>
                              <a:pt x="104" y="60"/>
                            </a:lnTo>
                            <a:lnTo>
                              <a:pt x="114" y="77"/>
                            </a:lnTo>
                            <a:lnTo>
                              <a:pt x="124" y="98"/>
                            </a:lnTo>
                            <a:lnTo>
                              <a:pt x="137" y="117"/>
                            </a:lnTo>
                            <a:lnTo>
                              <a:pt x="156" y="139"/>
                            </a:lnTo>
                            <a:lnTo>
                              <a:pt x="175" y="155"/>
                            </a:lnTo>
                            <a:lnTo>
                              <a:pt x="190" y="169"/>
                            </a:lnTo>
                            <a:lnTo>
                              <a:pt x="200" y="180"/>
                            </a:lnTo>
                            <a:lnTo>
                              <a:pt x="207" y="191"/>
                            </a:lnTo>
                            <a:lnTo>
                              <a:pt x="210" y="201"/>
                            </a:lnTo>
                            <a:lnTo>
                              <a:pt x="208" y="213"/>
                            </a:lnTo>
                            <a:lnTo>
                              <a:pt x="203" y="224"/>
                            </a:lnTo>
                            <a:lnTo>
                              <a:pt x="197" y="236"/>
                            </a:lnTo>
                            <a:lnTo>
                              <a:pt x="194" y="262"/>
                            </a:lnTo>
                            <a:lnTo>
                              <a:pt x="193" y="274"/>
                            </a:lnTo>
                            <a:lnTo>
                              <a:pt x="192" y="292"/>
                            </a:lnTo>
                            <a:lnTo>
                              <a:pt x="186" y="310"/>
                            </a:lnTo>
                            <a:lnTo>
                              <a:pt x="179" y="329"/>
                            </a:lnTo>
                            <a:lnTo>
                              <a:pt x="169" y="342"/>
                            </a:lnTo>
                            <a:lnTo>
                              <a:pt x="160" y="359"/>
                            </a:lnTo>
                            <a:lnTo>
                              <a:pt x="155" y="377"/>
                            </a:lnTo>
                            <a:lnTo>
                              <a:pt x="150" y="394"/>
                            </a:lnTo>
                            <a:lnTo>
                              <a:pt x="148" y="406"/>
                            </a:lnTo>
                            <a:lnTo>
                              <a:pt x="147" y="421"/>
                            </a:lnTo>
                            <a:lnTo>
                              <a:pt x="149" y="432"/>
                            </a:lnTo>
                            <a:lnTo>
                              <a:pt x="153" y="441"/>
                            </a:lnTo>
                            <a:lnTo>
                              <a:pt x="146" y="434"/>
                            </a:lnTo>
                            <a:lnTo>
                              <a:pt x="137" y="424"/>
                            </a:lnTo>
                            <a:lnTo>
                              <a:pt x="130" y="414"/>
                            </a:lnTo>
                            <a:lnTo>
                              <a:pt x="124" y="403"/>
                            </a:lnTo>
                            <a:lnTo>
                              <a:pt x="120" y="384"/>
                            </a:lnTo>
                            <a:lnTo>
                              <a:pt x="116" y="370"/>
                            </a:lnTo>
                            <a:lnTo>
                              <a:pt x="113" y="356"/>
                            </a:lnTo>
                            <a:lnTo>
                              <a:pt x="110" y="341"/>
                            </a:lnTo>
                            <a:lnTo>
                              <a:pt x="109" y="329"/>
                            </a:lnTo>
                            <a:lnTo>
                              <a:pt x="100" y="326"/>
                            </a:lnTo>
                            <a:lnTo>
                              <a:pt x="88" y="324"/>
                            </a:lnTo>
                            <a:lnTo>
                              <a:pt x="71" y="321"/>
                            </a:lnTo>
                            <a:lnTo>
                              <a:pt x="60" y="318"/>
                            </a:lnTo>
                            <a:lnTo>
                              <a:pt x="48" y="316"/>
                            </a:lnTo>
                            <a:lnTo>
                              <a:pt x="38" y="316"/>
                            </a:lnTo>
                            <a:lnTo>
                              <a:pt x="32" y="307"/>
                            </a:lnTo>
                            <a:lnTo>
                              <a:pt x="27" y="294"/>
                            </a:lnTo>
                            <a:lnTo>
                              <a:pt x="24" y="277"/>
                            </a:lnTo>
                            <a:lnTo>
                              <a:pt x="23" y="257"/>
                            </a:lnTo>
                            <a:lnTo>
                              <a:pt x="21" y="238"/>
                            </a:lnTo>
                            <a:lnTo>
                              <a:pt x="16" y="222"/>
                            </a:lnTo>
                            <a:lnTo>
                              <a:pt x="12" y="209"/>
                            </a:lnTo>
                            <a:lnTo>
                              <a:pt x="0" y="196"/>
                            </a:lnTo>
                            <a:lnTo>
                              <a:pt x="5" y="165"/>
                            </a:lnTo>
                            <a:lnTo>
                              <a:pt x="5" y="131"/>
                            </a:lnTo>
                            <a:lnTo>
                              <a:pt x="5" y="95"/>
                            </a:lnTo>
                            <a:lnTo>
                              <a:pt x="5" y="62"/>
                            </a:lnTo>
                            <a:lnTo>
                              <a:pt x="5" y="31"/>
                            </a:lnTo>
                            <a:lnTo>
                              <a:pt x="8" y="5"/>
                            </a:lnTo>
                          </a:path>
                        </a:pathLst>
                      </a:custGeom>
                      <a:solidFill>
                        <a:srgbClr val="FF6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39" name="Freeform 211">
                        <a:extLst>
                          <a:ext uri="{FF2B5EF4-FFF2-40B4-BE49-F238E27FC236}">
                            <a16:creationId xmlns:a16="http://schemas.microsoft.com/office/drawing/2014/main" id="{1886A1DD-1F35-41E9-9051-805E23C672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90" y="2161"/>
                        <a:ext cx="144" cy="173"/>
                      </a:xfrm>
                      <a:custGeom>
                        <a:avLst/>
                        <a:gdLst>
                          <a:gd name="T0" fmla="*/ 105 w 144"/>
                          <a:gd name="T1" fmla="*/ 42 h 173"/>
                          <a:gd name="T2" fmla="*/ 77 w 144"/>
                          <a:gd name="T3" fmla="*/ 23 h 173"/>
                          <a:gd name="T4" fmla="*/ 62 w 144"/>
                          <a:gd name="T5" fmla="*/ 17 h 173"/>
                          <a:gd name="T6" fmla="*/ 49 w 144"/>
                          <a:gd name="T7" fmla="*/ 13 h 173"/>
                          <a:gd name="T8" fmla="*/ 36 w 144"/>
                          <a:gd name="T9" fmla="*/ 8 h 173"/>
                          <a:gd name="T10" fmla="*/ 24 w 144"/>
                          <a:gd name="T11" fmla="*/ 4 h 173"/>
                          <a:gd name="T12" fmla="*/ 0 w 144"/>
                          <a:gd name="T13" fmla="*/ 0 h 173"/>
                          <a:gd name="T14" fmla="*/ 8 w 144"/>
                          <a:gd name="T15" fmla="*/ 10 h 173"/>
                          <a:gd name="T16" fmla="*/ 18 w 144"/>
                          <a:gd name="T17" fmla="*/ 21 h 173"/>
                          <a:gd name="T18" fmla="*/ 22 w 144"/>
                          <a:gd name="T19" fmla="*/ 34 h 173"/>
                          <a:gd name="T20" fmla="*/ 25 w 144"/>
                          <a:gd name="T21" fmla="*/ 48 h 173"/>
                          <a:gd name="T22" fmla="*/ 24 w 144"/>
                          <a:gd name="T23" fmla="*/ 67 h 173"/>
                          <a:gd name="T24" fmla="*/ 28 w 144"/>
                          <a:gd name="T25" fmla="*/ 81 h 173"/>
                          <a:gd name="T26" fmla="*/ 35 w 144"/>
                          <a:gd name="T27" fmla="*/ 94 h 173"/>
                          <a:gd name="T28" fmla="*/ 41 w 144"/>
                          <a:gd name="T29" fmla="*/ 103 h 173"/>
                          <a:gd name="T30" fmla="*/ 49 w 144"/>
                          <a:gd name="T31" fmla="*/ 111 h 173"/>
                          <a:gd name="T32" fmla="*/ 56 w 144"/>
                          <a:gd name="T33" fmla="*/ 116 h 173"/>
                          <a:gd name="T34" fmla="*/ 67 w 144"/>
                          <a:gd name="T35" fmla="*/ 124 h 173"/>
                          <a:gd name="T36" fmla="*/ 143 w 144"/>
                          <a:gd name="T37" fmla="*/ 172 h 173"/>
                          <a:gd name="T38" fmla="*/ 105 w 144"/>
                          <a:gd name="T39" fmla="*/ 42 h 173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0" t="0" r="r" b="b"/>
                        <a:pathLst>
                          <a:path w="144" h="173">
                            <a:moveTo>
                              <a:pt x="105" y="42"/>
                            </a:moveTo>
                            <a:lnTo>
                              <a:pt x="77" y="23"/>
                            </a:lnTo>
                            <a:lnTo>
                              <a:pt x="62" y="17"/>
                            </a:lnTo>
                            <a:lnTo>
                              <a:pt x="49" y="13"/>
                            </a:lnTo>
                            <a:lnTo>
                              <a:pt x="36" y="8"/>
                            </a:lnTo>
                            <a:lnTo>
                              <a:pt x="24" y="4"/>
                            </a:lnTo>
                            <a:lnTo>
                              <a:pt x="0" y="0"/>
                            </a:lnTo>
                            <a:lnTo>
                              <a:pt x="8" y="10"/>
                            </a:lnTo>
                            <a:lnTo>
                              <a:pt x="18" y="21"/>
                            </a:lnTo>
                            <a:lnTo>
                              <a:pt x="22" y="34"/>
                            </a:lnTo>
                            <a:lnTo>
                              <a:pt x="25" y="48"/>
                            </a:lnTo>
                            <a:lnTo>
                              <a:pt x="24" y="67"/>
                            </a:lnTo>
                            <a:lnTo>
                              <a:pt x="28" y="81"/>
                            </a:lnTo>
                            <a:lnTo>
                              <a:pt x="35" y="94"/>
                            </a:lnTo>
                            <a:lnTo>
                              <a:pt x="41" y="103"/>
                            </a:lnTo>
                            <a:lnTo>
                              <a:pt x="49" y="111"/>
                            </a:lnTo>
                            <a:lnTo>
                              <a:pt x="56" y="116"/>
                            </a:lnTo>
                            <a:lnTo>
                              <a:pt x="67" y="124"/>
                            </a:lnTo>
                            <a:lnTo>
                              <a:pt x="143" y="172"/>
                            </a:lnTo>
                            <a:lnTo>
                              <a:pt x="105" y="42"/>
                            </a:lnTo>
                          </a:path>
                        </a:pathLst>
                      </a:custGeom>
                      <a:solidFill>
                        <a:srgbClr val="FF6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0" name="Freeform 212">
                        <a:extLst>
                          <a:ext uri="{FF2B5EF4-FFF2-40B4-BE49-F238E27FC236}">
                            <a16:creationId xmlns:a16="http://schemas.microsoft.com/office/drawing/2014/main" id="{7E49EC97-8E09-432E-8965-D3AB1008AC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63" y="2631"/>
                        <a:ext cx="190" cy="52"/>
                      </a:xfrm>
                      <a:custGeom>
                        <a:avLst/>
                        <a:gdLst>
                          <a:gd name="T0" fmla="*/ 189 w 190"/>
                          <a:gd name="T1" fmla="*/ 38 h 52"/>
                          <a:gd name="T2" fmla="*/ 183 w 190"/>
                          <a:gd name="T3" fmla="*/ 43 h 52"/>
                          <a:gd name="T4" fmla="*/ 175 w 190"/>
                          <a:gd name="T5" fmla="*/ 47 h 52"/>
                          <a:gd name="T6" fmla="*/ 165 w 190"/>
                          <a:gd name="T7" fmla="*/ 50 h 52"/>
                          <a:gd name="T8" fmla="*/ 154 w 190"/>
                          <a:gd name="T9" fmla="*/ 51 h 52"/>
                          <a:gd name="T10" fmla="*/ 144 w 190"/>
                          <a:gd name="T11" fmla="*/ 50 h 52"/>
                          <a:gd name="T12" fmla="*/ 139 w 190"/>
                          <a:gd name="T13" fmla="*/ 46 h 52"/>
                          <a:gd name="T14" fmla="*/ 124 w 190"/>
                          <a:gd name="T15" fmla="*/ 43 h 52"/>
                          <a:gd name="T16" fmla="*/ 104 w 190"/>
                          <a:gd name="T17" fmla="*/ 39 h 52"/>
                          <a:gd name="T18" fmla="*/ 75 w 190"/>
                          <a:gd name="T19" fmla="*/ 37 h 52"/>
                          <a:gd name="T20" fmla="*/ 54 w 190"/>
                          <a:gd name="T21" fmla="*/ 32 h 52"/>
                          <a:gd name="T22" fmla="*/ 39 w 190"/>
                          <a:gd name="T23" fmla="*/ 30 h 52"/>
                          <a:gd name="T24" fmla="*/ 26 w 190"/>
                          <a:gd name="T25" fmla="*/ 26 h 52"/>
                          <a:gd name="T26" fmla="*/ 16 w 190"/>
                          <a:gd name="T27" fmla="*/ 21 h 52"/>
                          <a:gd name="T28" fmla="*/ 8 w 190"/>
                          <a:gd name="T29" fmla="*/ 15 h 52"/>
                          <a:gd name="T30" fmla="*/ 1 w 190"/>
                          <a:gd name="T31" fmla="*/ 6 h 52"/>
                          <a:gd name="T32" fmla="*/ 0 w 190"/>
                          <a:gd name="T33" fmla="*/ 2 h 52"/>
                          <a:gd name="T34" fmla="*/ 7 w 190"/>
                          <a:gd name="T35" fmla="*/ 0 h 52"/>
                          <a:gd name="T36" fmla="*/ 12 w 190"/>
                          <a:gd name="T37" fmla="*/ 2 h 52"/>
                          <a:gd name="T38" fmla="*/ 18 w 190"/>
                          <a:gd name="T39" fmla="*/ 6 h 52"/>
                          <a:gd name="T40" fmla="*/ 28 w 190"/>
                          <a:gd name="T41" fmla="*/ 12 h 52"/>
                          <a:gd name="T42" fmla="*/ 37 w 190"/>
                          <a:gd name="T43" fmla="*/ 13 h 52"/>
                          <a:gd name="T44" fmla="*/ 48 w 190"/>
                          <a:gd name="T45" fmla="*/ 13 h 52"/>
                          <a:gd name="T46" fmla="*/ 60 w 190"/>
                          <a:gd name="T47" fmla="*/ 11 h 52"/>
                          <a:gd name="T48" fmla="*/ 69 w 190"/>
                          <a:gd name="T49" fmla="*/ 11 h 52"/>
                          <a:gd name="T50" fmla="*/ 81 w 190"/>
                          <a:gd name="T51" fmla="*/ 13 h 52"/>
                          <a:gd name="T52" fmla="*/ 89 w 190"/>
                          <a:gd name="T53" fmla="*/ 17 h 52"/>
                          <a:gd name="T54" fmla="*/ 100 w 190"/>
                          <a:gd name="T55" fmla="*/ 22 h 52"/>
                          <a:gd name="T56" fmla="*/ 112 w 190"/>
                          <a:gd name="T57" fmla="*/ 27 h 52"/>
                          <a:gd name="T58" fmla="*/ 127 w 190"/>
                          <a:gd name="T59" fmla="*/ 29 h 52"/>
                          <a:gd name="T60" fmla="*/ 148 w 190"/>
                          <a:gd name="T61" fmla="*/ 30 h 52"/>
                          <a:gd name="T62" fmla="*/ 163 w 190"/>
                          <a:gd name="T63" fmla="*/ 30 h 52"/>
                          <a:gd name="T64" fmla="*/ 172 w 190"/>
                          <a:gd name="T65" fmla="*/ 34 h 52"/>
                          <a:gd name="T66" fmla="*/ 180 w 190"/>
                          <a:gd name="T67" fmla="*/ 37 h 52"/>
                          <a:gd name="T68" fmla="*/ 189 w 190"/>
                          <a:gd name="T69" fmla="*/ 38 h 52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0" t="0" r="r" b="b"/>
                        <a:pathLst>
                          <a:path w="190" h="52">
                            <a:moveTo>
                              <a:pt x="189" y="38"/>
                            </a:moveTo>
                            <a:lnTo>
                              <a:pt x="183" y="43"/>
                            </a:lnTo>
                            <a:lnTo>
                              <a:pt x="175" y="47"/>
                            </a:lnTo>
                            <a:lnTo>
                              <a:pt x="165" y="50"/>
                            </a:lnTo>
                            <a:lnTo>
                              <a:pt x="154" y="51"/>
                            </a:lnTo>
                            <a:lnTo>
                              <a:pt x="144" y="50"/>
                            </a:lnTo>
                            <a:lnTo>
                              <a:pt x="139" y="46"/>
                            </a:lnTo>
                            <a:lnTo>
                              <a:pt x="124" y="43"/>
                            </a:lnTo>
                            <a:lnTo>
                              <a:pt x="104" y="39"/>
                            </a:lnTo>
                            <a:lnTo>
                              <a:pt x="75" y="37"/>
                            </a:lnTo>
                            <a:lnTo>
                              <a:pt x="54" y="32"/>
                            </a:lnTo>
                            <a:lnTo>
                              <a:pt x="39" y="30"/>
                            </a:lnTo>
                            <a:lnTo>
                              <a:pt x="26" y="26"/>
                            </a:lnTo>
                            <a:lnTo>
                              <a:pt x="16" y="21"/>
                            </a:lnTo>
                            <a:lnTo>
                              <a:pt x="8" y="15"/>
                            </a:lnTo>
                            <a:lnTo>
                              <a:pt x="1" y="6"/>
                            </a:lnTo>
                            <a:lnTo>
                              <a:pt x="0" y="2"/>
                            </a:lnTo>
                            <a:lnTo>
                              <a:pt x="7" y="0"/>
                            </a:lnTo>
                            <a:lnTo>
                              <a:pt x="12" y="2"/>
                            </a:lnTo>
                            <a:lnTo>
                              <a:pt x="18" y="6"/>
                            </a:lnTo>
                            <a:lnTo>
                              <a:pt x="28" y="12"/>
                            </a:lnTo>
                            <a:lnTo>
                              <a:pt x="37" y="13"/>
                            </a:lnTo>
                            <a:lnTo>
                              <a:pt x="48" y="13"/>
                            </a:lnTo>
                            <a:lnTo>
                              <a:pt x="60" y="11"/>
                            </a:lnTo>
                            <a:lnTo>
                              <a:pt x="69" y="11"/>
                            </a:lnTo>
                            <a:lnTo>
                              <a:pt x="81" y="13"/>
                            </a:lnTo>
                            <a:lnTo>
                              <a:pt x="89" y="17"/>
                            </a:lnTo>
                            <a:lnTo>
                              <a:pt x="100" y="22"/>
                            </a:lnTo>
                            <a:lnTo>
                              <a:pt x="112" y="27"/>
                            </a:lnTo>
                            <a:lnTo>
                              <a:pt x="127" y="29"/>
                            </a:lnTo>
                            <a:lnTo>
                              <a:pt x="148" y="30"/>
                            </a:lnTo>
                            <a:lnTo>
                              <a:pt x="163" y="30"/>
                            </a:lnTo>
                            <a:lnTo>
                              <a:pt x="172" y="34"/>
                            </a:lnTo>
                            <a:lnTo>
                              <a:pt x="180" y="37"/>
                            </a:lnTo>
                            <a:lnTo>
                              <a:pt x="189" y="38"/>
                            </a:lnTo>
                          </a:path>
                        </a:pathLst>
                      </a:custGeom>
                      <a:solidFill>
                        <a:srgbClr val="FFA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1" name="Freeform 213">
                        <a:extLst>
                          <a:ext uri="{FF2B5EF4-FFF2-40B4-BE49-F238E27FC236}">
                            <a16:creationId xmlns:a16="http://schemas.microsoft.com/office/drawing/2014/main" id="{3AD0EA0B-BAFA-4DBD-8B16-638905C8101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41" y="2394"/>
                        <a:ext cx="346" cy="254"/>
                      </a:xfrm>
                      <a:custGeom>
                        <a:avLst/>
                        <a:gdLst>
                          <a:gd name="T0" fmla="*/ 230 w 346"/>
                          <a:gd name="T1" fmla="*/ 11 h 254"/>
                          <a:gd name="T2" fmla="*/ 227 w 346"/>
                          <a:gd name="T3" fmla="*/ 40 h 254"/>
                          <a:gd name="T4" fmla="*/ 233 w 346"/>
                          <a:gd name="T5" fmla="*/ 73 h 254"/>
                          <a:gd name="T6" fmla="*/ 252 w 346"/>
                          <a:gd name="T7" fmla="*/ 116 h 254"/>
                          <a:gd name="T8" fmla="*/ 261 w 346"/>
                          <a:gd name="T9" fmla="*/ 147 h 254"/>
                          <a:gd name="T10" fmla="*/ 265 w 346"/>
                          <a:gd name="T11" fmla="*/ 171 h 254"/>
                          <a:gd name="T12" fmla="*/ 259 w 346"/>
                          <a:gd name="T13" fmla="*/ 188 h 254"/>
                          <a:gd name="T14" fmla="*/ 247 w 346"/>
                          <a:gd name="T15" fmla="*/ 182 h 254"/>
                          <a:gd name="T16" fmla="*/ 239 w 346"/>
                          <a:gd name="T17" fmla="*/ 164 h 254"/>
                          <a:gd name="T18" fmla="*/ 225 w 346"/>
                          <a:gd name="T19" fmla="*/ 148 h 254"/>
                          <a:gd name="T20" fmla="*/ 215 w 346"/>
                          <a:gd name="T21" fmla="*/ 130 h 254"/>
                          <a:gd name="T22" fmla="*/ 215 w 346"/>
                          <a:gd name="T23" fmla="*/ 108 h 254"/>
                          <a:gd name="T24" fmla="*/ 206 w 346"/>
                          <a:gd name="T25" fmla="*/ 108 h 254"/>
                          <a:gd name="T26" fmla="*/ 197 w 346"/>
                          <a:gd name="T27" fmla="*/ 128 h 254"/>
                          <a:gd name="T28" fmla="*/ 197 w 346"/>
                          <a:gd name="T29" fmla="*/ 153 h 254"/>
                          <a:gd name="T30" fmla="*/ 204 w 346"/>
                          <a:gd name="T31" fmla="*/ 180 h 254"/>
                          <a:gd name="T32" fmla="*/ 202 w 346"/>
                          <a:gd name="T33" fmla="*/ 194 h 254"/>
                          <a:gd name="T34" fmla="*/ 183 w 346"/>
                          <a:gd name="T35" fmla="*/ 199 h 254"/>
                          <a:gd name="T36" fmla="*/ 168 w 346"/>
                          <a:gd name="T37" fmla="*/ 191 h 254"/>
                          <a:gd name="T38" fmla="*/ 143 w 346"/>
                          <a:gd name="T39" fmla="*/ 165 h 254"/>
                          <a:gd name="T40" fmla="*/ 124 w 346"/>
                          <a:gd name="T41" fmla="*/ 142 h 254"/>
                          <a:gd name="T42" fmla="*/ 92 w 346"/>
                          <a:gd name="T43" fmla="*/ 107 h 254"/>
                          <a:gd name="T44" fmla="*/ 64 w 346"/>
                          <a:gd name="T45" fmla="*/ 79 h 254"/>
                          <a:gd name="T46" fmla="*/ 46 w 346"/>
                          <a:gd name="T47" fmla="*/ 72 h 254"/>
                          <a:gd name="T48" fmla="*/ 20 w 346"/>
                          <a:gd name="T49" fmla="*/ 71 h 254"/>
                          <a:gd name="T50" fmla="*/ 0 w 346"/>
                          <a:gd name="T51" fmla="*/ 75 h 254"/>
                          <a:gd name="T52" fmla="*/ 191 w 346"/>
                          <a:gd name="T53" fmla="*/ 253 h 254"/>
                          <a:gd name="T54" fmla="*/ 233 w 346"/>
                          <a:gd name="T55" fmla="*/ 241 h 254"/>
                          <a:gd name="T56" fmla="*/ 269 w 346"/>
                          <a:gd name="T57" fmla="*/ 232 h 254"/>
                          <a:gd name="T58" fmla="*/ 306 w 346"/>
                          <a:gd name="T59" fmla="*/ 226 h 254"/>
                          <a:gd name="T60" fmla="*/ 330 w 346"/>
                          <a:gd name="T61" fmla="*/ 232 h 254"/>
                          <a:gd name="T62" fmla="*/ 343 w 346"/>
                          <a:gd name="T63" fmla="*/ 241 h 254"/>
                          <a:gd name="T64" fmla="*/ 345 w 346"/>
                          <a:gd name="T65" fmla="*/ 231 h 254"/>
                          <a:gd name="T66" fmla="*/ 341 w 346"/>
                          <a:gd name="T67" fmla="*/ 216 h 254"/>
                          <a:gd name="T68" fmla="*/ 325 w 346"/>
                          <a:gd name="T69" fmla="*/ 196 h 254"/>
                          <a:gd name="T70" fmla="*/ 310 w 346"/>
                          <a:gd name="T71" fmla="*/ 179 h 254"/>
                          <a:gd name="T72" fmla="*/ 295 w 346"/>
                          <a:gd name="T73" fmla="*/ 160 h 254"/>
                          <a:gd name="T74" fmla="*/ 281 w 346"/>
                          <a:gd name="T75" fmla="*/ 140 h 254"/>
                          <a:gd name="T76" fmla="*/ 264 w 346"/>
                          <a:gd name="T77" fmla="*/ 119 h 254"/>
                          <a:gd name="T78" fmla="*/ 252 w 346"/>
                          <a:gd name="T79" fmla="*/ 93 h 254"/>
                          <a:gd name="T80" fmla="*/ 241 w 346"/>
                          <a:gd name="T81" fmla="*/ 66 h 254"/>
                          <a:gd name="T82" fmla="*/ 238 w 346"/>
                          <a:gd name="T83" fmla="*/ 39 h 254"/>
                          <a:gd name="T84" fmla="*/ 233 w 346"/>
                          <a:gd name="T85" fmla="*/ 0 h 254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346" h="254">
                            <a:moveTo>
                              <a:pt x="233" y="0"/>
                            </a:moveTo>
                            <a:lnTo>
                              <a:pt x="230" y="11"/>
                            </a:lnTo>
                            <a:lnTo>
                              <a:pt x="228" y="24"/>
                            </a:lnTo>
                            <a:lnTo>
                              <a:pt x="227" y="40"/>
                            </a:lnTo>
                            <a:lnTo>
                              <a:pt x="229" y="57"/>
                            </a:lnTo>
                            <a:lnTo>
                              <a:pt x="233" y="73"/>
                            </a:lnTo>
                            <a:lnTo>
                              <a:pt x="243" y="97"/>
                            </a:lnTo>
                            <a:lnTo>
                              <a:pt x="252" y="116"/>
                            </a:lnTo>
                            <a:lnTo>
                              <a:pt x="259" y="132"/>
                            </a:lnTo>
                            <a:lnTo>
                              <a:pt x="261" y="147"/>
                            </a:lnTo>
                            <a:lnTo>
                              <a:pt x="265" y="160"/>
                            </a:lnTo>
                            <a:lnTo>
                              <a:pt x="265" y="171"/>
                            </a:lnTo>
                            <a:lnTo>
                              <a:pt x="262" y="180"/>
                            </a:lnTo>
                            <a:lnTo>
                              <a:pt x="259" y="188"/>
                            </a:lnTo>
                            <a:lnTo>
                              <a:pt x="253" y="184"/>
                            </a:lnTo>
                            <a:lnTo>
                              <a:pt x="247" y="182"/>
                            </a:lnTo>
                            <a:lnTo>
                              <a:pt x="244" y="173"/>
                            </a:lnTo>
                            <a:lnTo>
                              <a:pt x="239" y="164"/>
                            </a:lnTo>
                            <a:lnTo>
                              <a:pt x="233" y="156"/>
                            </a:lnTo>
                            <a:lnTo>
                              <a:pt x="225" y="148"/>
                            </a:lnTo>
                            <a:lnTo>
                              <a:pt x="218" y="140"/>
                            </a:lnTo>
                            <a:lnTo>
                              <a:pt x="215" y="130"/>
                            </a:lnTo>
                            <a:lnTo>
                              <a:pt x="214" y="120"/>
                            </a:lnTo>
                            <a:lnTo>
                              <a:pt x="215" y="108"/>
                            </a:lnTo>
                            <a:lnTo>
                              <a:pt x="212" y="104"/>
                            </a:lnTo>
                            <a:lnTo>
                              <a:pt x="206" y="108"/>
                            </a:lnTo>
                            <a:lnTo>
                              <a:pt x="202" y="117"/>
                            </a:lnTo>
                            <a:lnTo>
                              <a:pt x="197" y="128"/>
                            </a:lnTo>
                            <a:lnTo>
                              <a:pt x="196" y="140"/>
                            </a:lnTo>
                            <a:lnTo>
                              <a:pt x="197" y="153"/>
                            </a:lnTo>
                            <a:lnTo>
                              <a:pt x="202" y="170"/>
                            </a:lnTo>
                            <a:lnTo>
                              <a:pt x="204" y="180"/>
                            </a:lnTo>
                            <a:lnTo>
                              <a:pt x="204" y="188"/>
                            </a:lnTo>
                            <a:lnTo>
                              <a:pt x="202" y="194"/>
                            </a:lnTo>
                            <a:lnTo>
                              <a:pt x="194" y="197"/>
                            </a:lnTo>
                            <a:lnTo>
                              <a:pt x="183" y="199"/>
                            </a:lnTo>
                            <a:lnTo>
                              <a:pt x="174" y="196"/>
                            </a:lnTo>
                            <a:lnTo>
                              <a:pt x="168" y="191"/>
                            </a:lnTo>
                            <a:lnTo>
                              <a:pt x="152" y="177"/>
                            </a:lnTo>
                            <a:lnTo>
                              <a:pt x="143" y="165"/>
                            </a:lnTo>
                            <a:lnTo>
                              <a:pt x="134" y="154"/>
                            </a:lnTo>
                            <a:lnTo>
                              <a:pt x="124" y="142"/>
                            </a:lnTo>
                            <a:lnTo>
                              <a:pt x="108" y="125"/>
                            </a:lnTo>
                            <a:lnTo>
                              <a:pt x="92" y="107"/>
                            </a:lnTo>
                            <a:lnTo>
                              <a:pt x="80" y="92"/>
                            </a:lnTo>
                            <a:lnTo>
                              <a:pt x="64" y="79"/>
                            </a:lnTo>
                            <a:lnTo>
                              <a:pt x="55" y="75"/>
                            </a:lnTo>
                            <a:lnTo>
                              <a:pt x="46" y="72"/>
                            </a:lnTo>
                            <a:lnTo>
                              <a:pt x="35" y="70"/>
                            </a:lnTo>
                            <a:lnTo>
                              <a:pt x="20" y="71"/>
                            </a:lnTo>
                            <a:lnTo>
                              <a:pt x="9" y="73"/>
                            </a:lnTo>
                            <a:lnTo>
                              <a:pt x="0" y="75"/>
                            </a:lnTo>
                            <a:lnTo>
                              <a:pt x="81" y="200"/>
                            </a:lnTo>
                            <a:lnTo>
                              <a:pt x="191" y="253"/>
                            </a:lnTo>
                            <a:lnTo>
                              <a:pt x="214" y="246"/>
                            </a:lnTo>
                            <a:lnTo>
                              <a:pt x="233" y="241"/>
                            </a:lnTo>
                            <a:lnTo>
                              <a:pt x="252" y="235"/>
                            </a:lnTo>
                            <a:lnTo>
                              <a:pt x="269" y="232"/>
                            </a:lnTo>
                            <a:lnTo>
                              <a:pt x="291" y="227"/>
                            </a:lnTo>
                            <a:lnTo>
                              <a:pt x="306" y="226"/>
                            </a:lnTo>
                            <a:lnTo>
                              <a:pt x="320" y="229"/>
                            </a:lnTo>
                            <a:lnTo>
                              <a:pt x="330" y="232"/>
                            </a:lnTo>
                            <a:lnTo>
                              <a:pt x="338" y="238"/>
                            </a:lnTo>
                            <a:lnTo>
                              <a:pt x="343" y="241"/>
                            </a:lnTo>
                            <a:lnTo>
                              <a:pt x="344" y="236"/>
                            </a:lnTo>
                            <a:lnTo>
                              <a:pt x="345" y="231"/>
                            </a:lnTo>
                            <a:lnTo>
                              <a:pt x="345" y="224"/>
                            </a:lnTo>
                            <a:lnTo>
                              <a:pt x="341" y="216"/>
                            </a:lnTo>
                            <a:lnTo>
                              <a:pt x="334" y="206"/>
                            </a:lnTo>
                            <a:lnTo>
                              <a:pt x="325" y="196"/>
                            </a:lnTo>
                            <a:lnTo>
                              <a:pt x="318" y="188"/>
                            </a:lnTo>
                            <a:lnTo>
                              <a:pt x="310" y="179"/>
                            </a:lnTo>
                            <a:lnTo>
                              <a:pt x="302" y="170"/>
                            </a:lnTo>
                            <a:lnTo>
                              <a:pt x="295" y="160"/>
                            </a:lnTo>
                            <a:lnTo>
                              <a:pt x="289" y="151"/>
                            </a:lnTo>
                            <a:lnTo>
                              <a:pt x="281" y="140"/>
                            </a:lnTo>
                            <a:lnTo>
                              <a:pt x="272" y="130"/>
                            </a:lnTo>
                            <a:lnTo>
                              <a:pt x="264" y="119"/>
                            </a:lnTo>
                            <a:lnTo>
                              <a:pt x="257" y="106"/>
                            </a:lnTo>
                            <a:lnTo>
                              <a:pt x="252" y="93"/>
                            </a:lnTo>
                            <a:lnTo>
                              <a:pt x="246" y="80"/>
                            </a:lnTo>
                            <a:lnTo>
                              <a:pt x="241" y="66"/>
                            </a:lnTo>
                            <a:lnTo>
                              <a:pt x="239" y="53"/>
                            </a:lnTo>
                            <a:lnTo>
                              <a:pt x="238" y="39"/>
                            </a:lnTo>
                            <a:lnTo>
                              <a:pt x="238" y="26"/>
                            </a:lnTo>
                            <a:lnTo>
                              <a:pt x="233" y="0"/>
                            </a:lnTo>
                          </a:path>
                        </a:pathLst>
                      </a:custGeom>
                      <a:solidFill>
                        <a:srgbClr val="FFA0C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2" name="Freeform 214">
                        <a:extLst>
                          <a:ext uri="{FF2B5EF4-FFF2-40B4-BE49-F238E27FC236}">
                            <a16:creationId xmlns:a16="http://schemas.microsoft.com/office/drawing/2014/main" id="{EBF25F3B-EAA8-4596-8D05-E582FFEA478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20" y="2465"/>
                        <a:ext cx="259" cy="203"/>
                      </a:xfrm>
                      <a:custGeom>
                        <a:avLst/>
                        <a:gdLst>
                          <a:gd name="T0" fmla="*/ 232 w 259"/>
                          <a:gd name="T1" fmla="*/ 202 h 203"/>
                          <a:gd name="T2" fmla="*/ 249 w 259"/>
                          <a:gd name="T3" fmla="*/ 199 h 203"/>
                          <a:gd name="T4" fmla="*/ 258 w 259"/>
                          <a:gd name="T5" fmla="*/ 187 h 203"/>
                          <a:gd name="T6" fmla="*/ 252 w 259"/>
                          <a:gd name="T7" fmla="*/ 171 h 203"/>
                          <a:gd name="T8" fmla="*/ 235 w 259"/>
                          <a:gd name="T9" fmla="*/ 163 h 203"/>
                          <a:gd name="T10" fmla="*/ 208 w 259"/>
                          <a:gd name="T11" fmla="*/ 161 h 203"/>
                          <a:gd name="T12" fmla="*/ 190 w 259"/>
                          <a:gd name="T13" fmla="*/ 147 h 203"/>
                          <a:gd name="T14" fmla="*/ 163 w 259"/>
                          <a:gd name="T15" fmla="*/ 131 h 203"/>
                          <a:gd name="T16" fmla="*/ 137 w 259"/>
                          <a:gd name="T17" fmla="*/ 122 h 203"/>
                          <a:gd name="T18" fmla="*/ 111 w 259"/>
                          <a:gd name="T19" fmla="*/ 109 h 203"/>
                          <a:gd name="T20" fmla="*/ 93 w 259"/>
                          <a:gd name="T21" fmla="*/ 84 h 203"/>
                          <a:gd name="T22" fmla="*/ 67 w 259"/>
                          <a:gd name="T23" fmla="*/ 48 h 203"/>
                          <a:gd name="T24" fmla="*/ 43 w 259"/>
                          <a:gd name="T25" fmla="*/ 22 h 203"/>
                          <a:gd name="T26" fmla="*/ 22 w 259"/>
                          <a:gd name="T27" fmla="*/ 5 h 203"/>
                          <a:gd name="T28" fmla="*/ 0 w 259"/>
                          <a:gd name="T29" fmla="*/ 0 h 203"/>
                          <a:gd name="T30" fmla="*/ 12 w 259"/>
                          <a:gd name="T31" fmla="*/ 15 h 203"/>
                          <a:gd name="T32" fmla="*/ 18 w 259"/>
                          <a:gd name="T33" fmla="*/ 42 h 203"/>
                          <a:gd name="T34" fmla="*/ 16 w 259"/>
                          <a:gd name="T35" fmla="*/ 67 h 203"/>
                          <a:gd name="T36" fmla="*/ 7 w 259"/>
                          <a:gd name="T37" fmla="*/ 93 h 203"/>
                          <a:gd name="T38" fmla="*/ 16 w 259"/>
                          <a:gd name="T39" fmla="*/ 106 h 203"/>
                          <a:gd name="T40" fmla="*/ 36 w 259"/>
                          <a:gd name="T41" fmla="*/ 118 h 203"/>
                          <a:gd name="T42" fmla="*/ 62 w 259"/>
                          <a:gd name="T43" fmla="*/ 120 h 203"/>
                          <a:gd name="T44" fmla="*/ 75 w 259"/>
                          <a:gd name="T45" fmla="*/ 124 h 203"/>
                          <a:gd name="T46" fmla="*/ 72 w 259"/>
                          <a:gd name="T47" fmla="*/ 137 h 203"/>
                          <a:gd name="T48" fmla="*/ 68 w 259"/>
                          <a:gd name="T49" fmla="*/ 153 h 203"/>
                          <a:gd name="T50" fmla="*/ 81 w 259"/>
                          <a:gd name="T51" fmla="*/ 165 h 203"/>
                          <a:gd name="T52" fmla="*/ 98 w 259"/>
                          <a:gd name="T53" fmla="*/ 165 h 203"/>
                          <a:gd name="T54" fmla="*/ 116 w 259"/>
                          <a:gd name="T55" fmla="*/ 175 h 203"/>
                          <a:gd name="T56" fmla="*/ 147 w 259"/>
                          <a:gd name="T57" fmla="*/ 181 h 203"/>
                          <a:gd name="T58" fmla="*/ 172 w 259"/>
                          <a:gd name="T59" fmla="*/ 181 h 203"/>
                          <a:gd name="T60" fmla="*/ 195 w 259"/>
                          <a:gd name="T61" fmla="*/ 187 h 203"/>
                          <a:gd name="T62" fmla="*/ 221 w 259"/>
                          <a:gd name="T63" fmla="*/ 201 h 203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59" h="203">
                            <a:moveTo>
                              <a:pt x="221" y="201"/>
                            </a:moveTo>
                            <a:lnTo>
                              <a:pt x="232" y="202"/>
                            </a:lnTo>
                            <a:lnTo>
                              <a:pt x="242" y="201"/>
                            </a:lnTo>
                            <a:lnTo>
                              <a:pt x="249" y="199"/>
                            </a:lnTo>
                            <a:lnTo>
                              <a:pt x="256" y="194"/>
                            </a:lnTo>
                            <a:lnTo>
                              <a:pt x="258" y="187"/>
                            </a:lnTo>
                            <a:lnTo>
                              <a:pt x="257" y="180"/>
                            </a:lnTo>
                            <a:lnTo>
                              <a:pt x="252" y="171"/>
                            </a:lnTo>
                            <a:lnTo>
                              <a:pt x="245" y="166"/>
                            </a:lnTo>
                            <a:lnTo>
                              <a:pt x="235" y="163"/>
                            </a:lnTo>
                            <a:lnTo>
                              <a:pt x="222" y="164"/>
                            </a:lnTo>
                            <a:lnTo>
                              <a:pt x="208" y="161"/>
                            </a:lnTo>
                            <a:lnTo>
                              <a:pt x="197" y="155"/>
                            </a:lnTo>
                            <a:lnTo>
                              <a:pt x="190" y="147"/>
                            </a:lnTo>
                            <a:lnTo>
                              <a:pt x="174" y="139"/>
                            </a:lnTo>
                            <a:lnTo>
                              <a:pt x="163" y="131"/>
                            </a:lnTo>
                            <a:lnTo>
                              <a:pt x="150" y="126"/>
                            </a:lnTo>
                            <a:lnTo>
                              <a:pt x="137" y="122"/>
                            </a:lnTo>
                            <a:lnTo>
                              <a:pt x="121" y="116"/>
                            </a:lnTo>
                            <a:lnTo>
                              <a:pt x="111" y="109"/>
                            </a:lnTo>
                            <a:lnTo>
                              <a:pt x="103" y="96"/>
                            </a:lnTo>
                            <a:lnTo>
                              <a:pt x="93" y="84"/>
                            </a:lnTo>
                            <a:lnTo>
                              <a:pt x="81" y="65"/>
                            </a:lnTo>
                            <a:lnTo>
                              <a:pt x="67" y="48"/>
                            </a:lnTo>
                            <a:lnTo>
                              <a:pt x="55" y="33"/>
                            </a:lnTo>
                            <a:lnTo>
                              <a:pt x="43" y="22"/>
                            </a:lnTo>
                            <a:lnTo>
                              <a:pt x="33" y="14"/>
                            </a:lnTo>
                            <a:lnTo>
                              <a:pt x="22" y="5"/>
                            </a:lnTo>
                            <a:lnTo>
                              <a:pt x="11" y="1"/>
                            </a:lnTo>
                            <a:lnTo>
                              <a:pt x="0" y="0"/>
                            </a:lnTo>
                            <a:lnTo>
                              <a:pt x="8" y="7"/>
                            </a:lnTo>
                            <a:lnTo>
                              <a:pt x="12" y="15"/>
                            </a:lnTo>
                            <a:lnTo>
                              <a:pt x="16" y="29"/>
                            </a:lnTo>
                            <a:lnTo>
                              <a:pt x="18" y="42"/>
                            </a:lnTo>
                            <a:lnTo>
                              <a:pt x="20" y="54"/>
                            </a:lnTo>
                            <a:lnTo>
                              <a:pt x="16" y="67"/>
                            </a:lnTo>
                            <a:lnTo>
                              <a:pt x="12" y="80"/>
                            </a:lnTo>
                            <a:lnTo>
                              <a:pt x="7" y="93"/>
                            </a:lnTo>
                            <a:lnTo>
                              <a:pt x="11" y="100"/>
                            </a:lnTo>
                            <a:lnTo>
                              <a:pt x="16" y="106"/>
                            </a:lnTo>
                            <a:lnTo>
                              <a:pt x="24" y="113"/>
                            </a:lnTo>
                            <a:lnTo>
                              <a:pt x="36" y="118"/>
                            </a:lnTo>
                            <a:lnTo>
                              <a:pt x="49" y="120"/>
                            </a:lnTo>
                            <a:lnTo>
                              <a:pt x="62" y="120"/>
                            </a:lnTo>
                            <a:lnTo>
                              <a:pt x="72" y="119"/>
                            </a:lnTo>
                            <a:lnTo>
                              <a:pt x="75" y="124"/>
                            </a:lnTo>
                            <a:lnTo>
                              <a:pt x="76" y="130"/>
                            </a:lnTo>
                            <a:lnTo>
                              <a:pt x="72" y="137"/>
                            </a:lnTo>
                            <a:lnTo>
                              <a:pt x="68" y="146"/>
                            </a:lnTo>
                            <a:lnTo>
                              <a:pt x="68" y="153"/>
                            </a:lnTo>
                            <a:lnTo>
                              <a:pt x="74" y="161"/>
                            </a:lnTo>
                            <a:lnTo>
                              <a:pt x="81" y="165"/>
                            </a:lnTo>
                            <a:lnTo>
                              <a:pt x="89" y="163"/>
                            </a:lnTo>
                            <a:lnTo>
                              <a:pt x="98" y="165"/>
                            </a:lnTo>
                            <a:lnTo>
                              <a:pt x="106" y="170"/>
                            </a:lnTo>
                            <a:lnTo>
                              <a:pt x="116" y="175"/>
                            </a:lnTo>
                            <a:lnTo>
                              <a:pt x="130" y="178"/>
                            </a:lnTo>
                            <a:lnTo>
                              <a:pt x="147" y="181"/>
                            </a:lnTo>
                            <a:lnTo>
                              <a:pt x="159" y="182"/>
                            </a:lnTo>
                            <a:lnTo>
                              <a:pt x="172" y="181"/>
                            </a:lnTo>
                            <a:lnTo>
                              <a:pt x="189" y="183"/>
                            </a:lnTo>
                            <a:lnTo>
                              <a:pt x="195" y="187"/>
                            </a:lnTo>
                            <a:lnTo>
                              <a:pt x="209" y="195"/>
                            </a:lnTo>
                            <a:lnTo>
                              <a:pt x="221" y="201"/>
                            </a:lnTo>
                          </a:path>
                        </a:pathLst>
                      </a:custGeom>
                      <a:solidFill>
                        <a:srgbClr val="E0406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3" name="Freeform 215">
                        <a:extLst>
                          <a:ext uri="{FF2B5EF4-FFF2-40B4-BE49-F238E27FC236}">
                            <a16:creationId xmlns:a16="http://schemas.microsoft.com/office/drawing/2014/main" id="{C468C7AA-AB87-4503-B2AB-0E437A8272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06" y="2619"/>
                        <a:ext cx="74" cy="22"/>
                      </a:xfrm>
                      <a:custGeom>
                        <a:avLst/>
                        <a:gdLst>
                          <a:gd name="T0" fmla="*/ 73 w 74"/>
                          <a:gd name="T1" fmla="*/ 13 h 22"/>
                          <a:gd name="T2" fmla="*/ 71 w 74"/>
                          <a:gd name="T3" fmla="*/ 7 h 22"/>
                          <a:gd name="T4" fmla="*/ 66 w 74"/>
                          <a:gd name="T5" fmla="*/ 3 h 22"/>
                          <a:gd name="T6" fmla="*/ 58 w 74"/>
                          <a:gd name="T7" fmla="*/ 1 h 22"/>
                          <a:gd name="T8" fmla="*/ 50 w 74"/>
                          <a:gd name="T9" fmla="*/ 0 h 22"/>
                          <a:gd name="T10" fmla="*/ 41 w 74"/>
                          <a:gd name="T11" fmla="*/ 2 h 22"/>
                          <a:gd name="T12" fmla="*/ 27 w 74"/>
                          <a:gd name="T13" fmla="*/ 5 h 22"/>
                          <a:gd name="T14" fmla="*/ 16 w 74"/>
                          <a:gd name="T15" fmla="*/ 7 h 22"/>
                          <a:gd name="T16" fmla="*/ 0 w 74"/>
                          <a:gd name="T17" fmla="*/ 10 h 22"/>
                          <a:gd name="T18" fmla="*/ 18 w 74"/>
                          <a:gd name="T19" fmla="*/ 12 h 22"/>
                          <a:gd name="T20" fmla="*/ 30 w 74"/>
                          <a:gd name="T21" fmla="*/ 16 h 22"/>
                          <a:gd name="T22" fmla="*/ 41 w 74"/>
                          <a:gd name="T23" fmla="*/ 19 h 22"/>
                          <a:gd name="T24" fmla="*/ 48 w 74"/>
                          <a:gd name="T25" fmla="*/ 20 h 22"/>
                          <a:gd name="T26" fmla="*/ 58 w 74"/>
                          <a:gd name="T27" fmla="*/ 21 h 22"/>
                          <a:gd name="T28" fmla="*/ 65 w 74"/>
                          <a:gd name="T29" fmla="*/ 20 h 22"/>
                          <a:gd name="T30" fmla="*/ 71 w 74"/>
                          <a:gd name="T31" fmla="*/ 17 h 22"/>
                          <a:gd name="T32" fmla="*/ 73 w 74"/>
                          <a:gd name="T33" fmla="*/ 13 h 22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74" h="22">
                            <a:moveTo>
                              <a:pt x="73" y="13"/>
                            </a:moveTo>
                            <a:lnTo>
                              <a:pt x="71" y="7"/>
                            </a:lnTo>
                            <a:lnTo>
                              <a:pt x="66" y="3"/>
                            </a:lnTo>
                            <a:lnTo>
                              <a:pt x="58" y="1"/>
                            </a:lnTo>
                            <a:lnTo>
                              <a:pt x="50" y="0"/>
                            </a:lnTo>
                            <a:lnTo>
                              <a:pt x="41" y="2"/>
                            </a:lnTo>
                            <a:lnTo>
                              <a:pt x="27" y="5"/>
                            </a:lnTo>
                            <a:lnTo>
                              <a:pt x="16" y="7"/>
                            </a:lnTo>
                            <a:lnTo>
                              <a:pt x="0" y="10"/>
                            </a:lnTo>
                            <a:lnTo>
                              <a:pt x="18" y="12"/>
                            </a:lnTo>
                            <a:lnTo>
                              <a:pt x="30" y="16"/>
                            </a:lnTo>
                            <a:lnTo>
                              <a:pt x="41" y="19"/>
                            </a:lnTo>
                            <a:lnTo>
                              <a:pt x="48" y="20"/>
                            </a:lnTo>
                            <a:lnTo>
                              <a:pt x="58" y="21"/>
                            </a:lnTo>
                            <a:lnTo>
                              <a:pt x="65" y="20"/>
                            </a:lnTo>
                            <a:lnTo>
                              <a:pt x="71" y="17"/>
                            </a:lnTo>
                            <a:lnTo>
                              <a:pt x="73" y="13"/>
                            </a:lnTo>
                          </a:path>
                        </a:pathLst>
                      </a:custGeom>
                      <a:solidFill>
                        <a:srgbClr val="E0406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4" name="Freeform 216">
                        <a:extLst>
                          <a:ext uri="{FF2B5EF4-FFF2-40B4-BE49-F238E27FC236}">
                            <a16:creationId xmlns:a16="http://schemas.microsoft.com/office/drawing/2014/main" id="{8EF23633-97F6-4762-A659-F0B1FC2525B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8" y="2396"/>
                        <a:ext cx="94" cy="185"/>
                      </a:xfrm>
                      <a:custGeom>
                        <a:avLst/>
                        <a:gdLst>
                          <a:gd name="T0" fmla="*/ 54 w 94"/>
                          <a:gd name="T1" fmla="*/ 0 h 185"/>
                          <a:gd name="T2" fmla="*/ 55 w 94"/>
                          <a:gd name="T3" fmla="*/ 25 h 185"/>
                          <a:gd name="T4" fmla="*/ 57 w 94"/>
                          <a:gd name="T5" fmla="*/ 52 h 185"/>
                          <a:gd name="T6" fmla="*/ 64 w 94"/>
                          <a:gd name="T7" fmla="*/ 77 h 185"/>
                          <a:gd name="T8" fmla="*/ 70 w 94"/>
                          <a:gd name="T9" fmla="*/ 90 h 185"/>
                          <a:gd name="T10" fmla="*/ 75 w 94"/>
                          <a:gd name="T11" fmla="*/ 104 h 185"/>
                          <a:gd name="T12" fmla="*/ 81 w 94"/>
                          <a:gd name="T13" fmla="*/ 115 h 185"/>
                          <a:gd name="T14" fmla="*/ 85 w 94"/>
                          <a:gd name="T15" fmla="*/ 126 h 185"/>
                          <a:gd name="T16" fmla="*/ 91 w 94"/>
                          <a:gd name="T17" fmla="*/ 143 h 185"/>
                          <a:gd name="T18" fmla="*/ 93 w 94"/>
                          <a:gd name="T19" fmla="*/ 155 h 185"/>
                          <a:gd name="T20" fmla="*/ 93 w 94"/>
                          <a:gd name="T21" fmla="*/ 169 h 185"/>
                          <a:gd name="T22" fmla="*/ 92 w 94"/>
                          <a:gd name="T23" fmla="*/ 177 h 185"/>
                          <a:gd name="T24" fmla="*/ 90 w 94"/>
                          <a:gd name="T25" fmla="*/ 184 h 185"/>
                          <a:gd name="T26" fmla="*/ 85 w 94"/>
                          <a:gd name="T27" fmla="*/ 181 h 185"/>
                          <a:gd name="T28" fmla="*/ 81 w 94"/>
                          <a:gd name="T29" fmla="*/ 178 h 185"/>
                          <a:gd name="T30" fmla="*/ 75 w 94"/>
                          <a:gd name="T31" fmla="*/ 184 h 185"/>
                          <a:gd name="T32" fmla="*/ 78 w 94"/>
                          <a:gd name="T33" fmla="*/ 177 h 185"/>
                          <a:gd name="T34" fmla="*/ 77 w 94"/>
                          <a:gd name="T35" fmla="*/ 170 h 185"/>
                          <a:gd name="T36" fmla="*/ 72 w 94"/>
                          <a:gd name="T37" fmla="*/ 162 h 185"/>
                          <a:gd name="T38" fmla="*/ 68 w 94"/>
                          <a:gd name="T39" fmla="*/ 155 h 185"/>
                          <a:gd name="T40" fmla="*/ 61 w 94"/>
                          <a:gd name="T41" fmla="*/ 147 h 185"/>
                          <a:gd name="T42" fmla="*/ 55 w 94"/>
                          <a:gd name="T43" fmla="*/ 142 h 185"/>
                          <a:gd name="T44" fmla="*/ 52 w 94"/>
                          <a:gd name="T45" fmla="*/ 137 h 185"/>
                          <a:gd name="T46" fmla="*/ 49 w 94"/>
                          <a:gd name="T47" fmla="*/ 127 h 185"/>
                          <a:gd name="T48" fmla="*/ 46 w 94"/>
                          <a:gd name="T49" fmla="*/ 114 h 185"/>
                          <a:gd name="T50" fmla="*/ 48 w 94"/>
                          <a:gd name="T51" fmla="*/ 106 h 185"/>
                          <a:gd name="T52" fmla="*/ 43 w 94"/>
                          <a:gd name="T53" fmla="*/ 98 h 185"/>
                          <a:gd name="T54" fmla="*/ 36 w 94"/>
                          <a:gd name="T55" fmla="*/ 93 h 185"/>
                          <a:gd name="T56" fmla="*/ 26 w 94"/>
                          <a:gd name="T57" fmla="*/ 89 h 185"/>
                          <a:gd name="T58" fmla="*/ 19 w 94"/>
                          <a:gd name="T59" fmla="*/ 87 h 185"/>
                          <a:gd name="T60" fmla="*/ 11 w 94"/>
                          <a:gd name="T61" fmla="*/ 85 h 185"/>
                          <a:gd name="T62" fmla="*/ 4 w 94"/>
                          <a:gd name="T63" fmla="*/ 81 h 185"/>
                          <a:gd name="T64" fmla="*/ 0 w 94"/>
                          <a:gd name="T65" fmla="*/ 78 h 185"/>
                          <a:gd name="T66" fmla="*/ 8 w 94"/>
                          <a:gd name="T67" fmla="*/ 77 h 185"/>
                          <a:gd name="T68" fmla="*/ 14 w 94"/>
                          <a:gd name="T69" fmla="*/ 77 h 185"/>
                          <a:gd name="T70" fmla="*/ 22 w 94"/>
                          <a:gd name="T71" fmla="*/ 75 h 185"/>
                          <a:gd name="T72" fmla="*/ 28 w 94"/>
                          <a:gd name="T73" fmla="*/ 71 h 185"/>
                          <a:gd name="T74" fmla="*/ 35 w 94"/>
                          <a:gd name="T75" fmla="*/ 67 h 185"/>
                          <a:gd name="T76" fmla="*/ 39 w 94"/>
                          <a:gd name="T77" fmla="*/ 56 h 185"/>
                          <a:gd name="T78" fmla="*/ 40 w 94"/>
                          <a:gd name="T79" fmla="*/ 40 h 185"/>
                          <a:gd name="T80" fmla="*/ 43 w 94"/>
                          <a:gd name="T81" fmla="*/ 21 h 185"/>
                          <a:gd name="T82" fmla="*/ 54 w 94"/>
                          <a:gd name="T83" fmla="*/ 0 h 185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0" t="0" r="r" b="b"/>
                        <a:pathLst>
                          <a:path w="94" h="185">
                            <a:moveTo>
                              <a:pt x="54" y="0"/>
                            </a:moveTo>
                            <a:lnTo>
                              <a:pt x="55" y="25"/>
                            </a:lnTo>
                            <a:lnTo>
                              <a:pt x="57" y="52"/>
                            </a:lnTo>
                            <a:lnTo>
                              <a:pt x="64" y="77"/>
                            </a:lnTo>
                            <a:lnTo>
                              <a:pt x="70" y="90"/>
                            </a:lnTo>
                            <a:lnTo>
                              <a:pt x="75" y="104"/>
                            </a:lnTo>
                            <a:lnTo>
                              <a:pt x="81" y="115"/>
                            </a:lnTo>
                            <a:lnTo>
                              <a:pt x="85" y="126"/>
                            </a:lnTo>
                            <a:lnTo>
                              <a:pt x="91" y="143"/>
                            </a:lnTo>
                            <a:lnTo>
                              <a:pt x="93" y="155"/>
                            </a:lnTo>
                            <a:lnTo>
                              <a:pt x="93" y="169"/>
                            </a:lnTo>
                            <a:lnTo>
                              <a:pt x="92" y="177"/>
                            </a:lnTo>
                            <a:lnTo>
                              <a:pt x="90" y="184"/>
                            </a:lnTo>
                            <a:lnTo>
                              <a:pt x="85" y="181"/>
                            </a:lnTo>
                            <a:lnTo>
                              <a:pt x="81" y="178"/>
                            </a:lnTo>
                            <a:lnTo>
                              <a:pt x="75" y="184"/>
                            </a:lnTo>
                            <a:lnTo>
                              <a:pt x="78" y="177"/>
                            </a:lnTo>
                            <a:lnTo>
                              <a:pt x="77" y="170"/>
                            </a:lnTo>
                            <a:lnTo>
                              <a:pt x="72" y="162"/>
                            </a:lnTo>
                            <a:lnTo>
                              <a:pt x="68" y="155"/>
                            </a:lnTo>
                            <a:lnTo>
                              <a:pt x="61" y="147"/>
                            </a:lnTo>
                            <a:lnTo>
                              <a:pt x="55" y="142"/>
                            </a:lnTo>
                            <a:lnTo>
                              <a:pt x="52" y="137"/>
                            </a:lnTo>
                            <a:lnTo>
                              <a:pt x="49" y="127"/>
                            </a:lnTo>
                            <a:lnTo>
                              <a:pt x="46" y="114"/>
                            </a:lnTo>
                            <a:lnTo>
                              <a:pt x="48" y="106"/>
                            </a:lnTo>
                            <a:lnTo>
                              <a:pt x="43" y="98"/>
                            </a:lnTo>
                            <a:lnTo>
                              <a:pt x="36" y="93"/>
                            </a:lnTo>
                            <a:lnTo>
                              <a:pt x="26" y="89"/>
                            </a:lnTo>
                            <a:lnTo>
                              <a:pt x="19" y="87"/>
                            </a:lnTo>
                            <a:lnTo>
                              <a:pt x="11" y="85"/>
                            </a:lnTo>
                            <a:lnTo>
                              <a:pt x="4" y="81"/>
                            </a:lnTo>
                            <a:lnTo>
                              <a:pt x="0" y="78"/>
                            </a:lnTo>
                            <a:lnTo>
                              <a:pt x="8" y="77"/>
                            </a:lnTo>
                            <a:lnTo>
                              <a:pt x="14" y="77"/>
                            </a:lnTo>
                            <a:lnTo>
                              <a:pt x="22" y="75"/>
                            </a:lnTo>
                            <a:lnTo>
                              <a:pt x="28" y="71"/>
                            </a:lnTo>
                            <a:lnTo>
                              <a:pt x="35" y="67"/>
                            </a:lnTo>
                            <a:lnTo>
                              <a:pt x="39" y="56"/>
                            </a:lnTo>
                            <a:lnTo>
                              <a:pt x="40" y="40"/>
                            </a:lnTo>
                            <a:lnTo>
                              <a:pt x="43" y="21"/>
                            </a:lnTo>
                            <a:lnTo>
                              <a:pt x="54" y="0"/>
                            </a:lnTo>
                          </a:path>
                        </a:pathLst>
                      </a:custGeom>
                      <a:solidFill>
                        <a:srgbClr val="E0406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5" name="Freeform 217">
                        <a:extLst>
                          <a:ext uri="{FF2B5EF4-FFF2-40B4-BE49-F238E27FC236}">
                            <a16:creationId xmlns:a16="http://schemas.microsoft.com/office/drawing/2014/main" id="{32ED0E46-5DF8-4E13-9010-97DA6B46AC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32" y="2462"/>
                        <a:ext cx="18" cy="101"/>
                      </a:xfrm>
                      <a:custGeom>
                        <a:avLst/>
                        <a:gdLst>
                          <a:gd name="T0" fmla="*/ 6 w 18"/>
                          <a:gd name="T1" fmla="*/ 63 h 101"/>
                          <a:gd name="T2" fmla="*/ 4 w 18"/>
                          <a:gd name="T3" fmla="*/ 74 h 101"/>
                          <a:gd name="T4" fmla="*/ 6 w 18"/>
                          <a:gd name="T5" fmla="*/ 82 h 101"/>
                          <a:gd name="T6" fmla="*/ 10 w 18"/>
                          <a:gd name="T7" fmla="*/ 90 h 101"/>
                          <a:gd name="T8" fmla="*/ 13 w 18"/>
                          <a:gd name="T9" fmla="*/ 100 h 101"/>
                          <a:gd name="T10" fmla="*/ 8 w 18"/>
                          <a:gd name="T11" fmla="*/ 93 h 101"/>
                          <a:gd name="T12" fmla="*/ 4 w 18"/>
                          <a:gd name="T13" fmla="*/ 85 h 101"/>
                          <a:gd name="T14" fmla="*/ 0 w 18"/>
                          <a:gd name="T15" fmla="*/ 75 h 101"/>
                          <a:gd name="T16" fmla="*/ 0 w 18"/>
                          <a:gd name="T17" fmla="*/ 65 h 101"/>
                          <a:gd name="T18" fmla="*/ 5 w 18"/>
                          <a:gd name="T19" fmla="*/ 54 h 101"/>
                          <a:gd name="T20" fmla="*/ 12 w 18"/>
                          <a:gd name="T21" fmla="*/ 40 h 101"/>
                          <a:gd name="T22" fmla="*/ 12 w 18"/>
                          <a:gd name="T23" fmla="*/ 30 h 101"/>
                          <a:gd name="T24" fmla="*/ 10 w 18"/>
                          <a:gd name="T25" fmla="*/ 17 h 101"/>
                          <a:gd name="T26" fmla="*/ 4 w 18"/>
                          <a:gd name="T27" fmla="*/ 0 h 101"/>
                          <a:gd name="T28" fmla="*/ 12 w 18"/>
                          <a:gd name="T29" fmla="*/ 10 h 101"/>
                          <a:gd name="T30" fmla="*/ 15 w 18"/>
                          <a:gd name="T31" fmla="*/ 21 h 101"/>
                          <a:gd name="T32" fmla="*/ 17 w 18"/>
                          <a:gd name="T33" fmla="*/ 37 h 101"/>
                          <a:gd name="T34" fmla="*/ 14 w 18"/>
                          <a:gd name="T35" fmla="*/ 49 h 101"/>
                          <a:gd name="T36" fmla="*/ 6 w 18"/>
                          <a:gd name="T37" fmla="*/ 63 h 101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0" t="0" r="r" b="b"/>
                        <a:pathLst>
                          <a:path w="18" h="101">
                            <a:moveTo>
                              <a:pt x="6" y="63"/>
                            </a:moveTo>
                            <a:lnTo>
                              <a:pt x="4" y="74"/>
                            </a:lnTo>
                            <a:lnTo>
                              <a:pt x="6" y="82"/>
                            </a:lnTo>
                            <a:lnTo>
                              <a:pt x="10" y="90"/>
                            </a:lnTo>
                            <a:lnTo>
                              <a:pt x="13" y="100"/>
                            </a:lnTo>
                            <a:lnTo>
                              <a:pt x="8" y="93"/>
                            </a:lnTo>
                            <a:lnTo>
                              <a:pt x="4" y="85"/>
                            </a:lnTo>
                            <a:lnTo>
                              <a:pt x="0" y="75"/>
                            </a:lnTo>
                            <a:lnTo>
                              <a:pt x="0" y="65"/>
                            </a:lnTo>
                            <a:lnTo>
                              <a:pt x="5" y="54"/>
                            </a:lnTo>
                            <a:lnTo>
                              <a:pt x="12" y="40"/>
                            </a:lnTo>
                            <a:lnTo>
                              <a:pt x="12" y="30"/>
                            </a:lnTo>
                            <a:lnTo>
                              <a:pt x="10" y="17"/>
                            </a:lnTo>
                            <a:lnTo>
                              <a:pt x="4" y="0"/>
                            </a:lnTo>
                            <a:lnTo>
                              <a:pt x="12" y="10"/>
                            </a:lnTo>
                            <a:lnTo>
                              <a:pt x="15" y="21"/>
                            </a:lnTo>
                            <a:lnTo>
                              <a:pt x="17" y="37"/>
                            </a:lnTo>
                            <a:lnTo>
                              <a:pt x="14" y="49"/>
                            </a:lnTo>
                            <a:lnTo>
                              <a:pt x="6" y="63"/>
                            </a:lnTo>
                          </a:path>
                        </a:pathLst>
                      </a:custGeom>
                      <a:solidFill>
                        <a:srgbClr val="E0406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6" name="Freeform 218">
                        <a:extLst>
                          <a:ext uri="{FF2B5EF4-FFF2-40B4-BE49-F238E27FC236}">
                            <a16:creationId xmlns:a16="http://schemas.microsoft.com/office/drawing/2014/main" id="{61B79225-5579-4AF4-B50B-90060F66FC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47" y="2280"/>
                        <a:ext cx="88" cy="269"/>
                      </a:xfrm>
                      <a:custGeom>
                        <a:avLst/>
                        <a:gdLst>
                          <a:gd name="T0" fmla="*/ 87 w 88"/>
                          <a:gd name="T1" fmla="*/ 268 h 269"/>
                          <a:gd name="T2" fmla="*/ 81 w 88"/>
                          <a:gd name="T3" fmla="*/ 263 h 269"/>
                          <a:gd name="T4" fmla="*/ 67 w 88"/>
                          <a:gd name="T5" fmla="*/ 244 h 269"/>
                          <a:gd name="T6" fmla="*/ 55 w 88"/>
                          <a:gd name="T7" fmla="*/ 225 h 269"/>
                          <a:gd name="T8" fmla="*/ 45 w 88"/>
                          <a:gd name="T9" fmla="*/ 201 h 269"/>
                          <a:gd name="T10" fmla="*/ 36 w 88"/>
                          <a:gd name="T11" fmla="*/ 178 h 269"/>
                          <a:gd name="T12" fmla="*/ 34 w 88"/>
                          <a:gd name="T13" fmla="*/ 159 h 269"/>
                          <a:gd name="T14" fmla="*/ 32 w 88"/>
                          <a:gd name="T15" fmla="*/ 133 h 269"/>
                          <a:gd name="T16" fmla="*/ 29 w 88"/>
                          <a:gd name="T17" fmla="*/ 111 h 269"/>
                          <a:gd name="T18" fmla="*/ 39 w 88"/>
                          <a:gd name="T19" fmla="*/ 115 h 269"/>
                          <a:gd name="T20" fmla="*/ 51 w 88"/>
                          <a:gd name="T21" fmla="*/ 123 h 269"/>
                          <a:gd name="T22" fmla="*/ 62 w 88"/>
                          <a:gd name="T23" fmla="*/ 133 h 269"/>
                          <a:gd name="T24" fmla="*/ 63 w 88"/>
                          <a:gd name="T25" fmla="*/ 123 h 269"/>
                          <a:gd name="T26" fmla="*/ 61 w 88"/>
                          <a:gd name="T27" fmla="*/ 110 h 269"/>
                          <a:gd name="T28" fmla="*/ 56 w 88"/>
                          <a:gd name="T29" fmla="*/ 99 h 269"/>
                          <a:gd name="T30" fmla="*/ 50 w 88"/>
                          <a:gd name="T31" fmla="*/ 86 h 269"/>
                          <a:gd name="T32" fmla="*/ 41 w 88"/>
                          <a:gd name="T33" fmla="*/ 75 h 269"/>
                          <a:gd name="T34" fmla="*/ 34 w 88"/>
                          <a:gd name="T35" fmla="*/ 64 h 269"/>
                          <a:gd name="T36" fmla="*/ 26 w 88"/>
                          <a:gd name="T37" fmla="*/ 52 h 269"/>
                          <a:gd name="T38" fmla="*/ 21 w 88"/>
                          <a:gd name="T39" fmla="*/ 38 h 269"/>
                          <a:gd name="T40" fmla="*/ 16 w 88"/>
                          <a:gd name="T41" fmla="*/ 27 h 269"/>
                          <a:gd name="T42" fmla="*/ 10 w 88"/>
                          <a:gd name="T43" fmla="*/ 15 h 269"/>
                          <a:gd name="T44" fmla="*/ 7 w 88"/>
                          <a:gd name="T45" fmla="*/ 8 h 269"/>
                          <a:gd name="T46" fmla="*/ 0 w 88"/>
                          <a:gd name="T47" fmla="*/ 0 h 269"/>
                          <a:gd name="T48" fmla="*/ 10 w 88"/>
                          <a:gd name="T49" fmla="*/ 5 h 269"/>
                          <a:gd name="T50" fmla="*/ 21 w 88"/>
                          <a:gd name="T51" fmla="*/ 10 h 269"/>
                          <a:gd name="T52" fmla="*/ 32 w 88"/>
                          <a:gd name="T53" fmla="*/ 19 h 269"/>
                          <a:gd name="T54" fmla="*/ 39 w 88"/>
                          <a:gd name="T55" fmla="*/ 26 h 269"/>
                          <a:gd name="T56" fmla="*/ 47 w 88"/>
                          <a:gd name="T57" fmla="*/ 33 h 269"/>
                          <a:gd name="T58" fmla="*/ 55 w 88"/>
                          <a:gd name="T59" fmla="*/ 59 h 269"/>
                          <a:gd name="T60" fmla="*/ 80 w 88"/>
                          <a:gd name="T61" fmla="*/ 99 h 269"/>
                          <a:gd name="T62" fmla="*/ 77 w 88"/>
                          <a:gd name="T63" fmla="*/ 152 h 269"/>
                          <a:gd name="T64" fmla="*/ 85 w 88"/>
                          <a:gd name="T65" fmla="*/ 181 h 269"/>
                          <a:gd name="T66" fmla="*/ 79 w 88"/>
                          <a:gd name="T67" fmla="*/ 205 h 269"/>
                          <a:gd name="T68" fmla="*/ 76 w 88"/>
                          <a:gd name="T69" fmla="*/ 227 h 269"/>
                          <a:gd name="T70" fmla="*/ 79 w 88"/>
                          <a:gd name="T71" fmla="*/ 246 h 269"/>
                          <a:gd name="T72" fmla="*/ 87 w 88"/>
                          <a:gd name="T73" fmla="*/ 268 h 269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0" t="0" r="r" b="b"/>
                        <a:pathLst>
                          <a:path w="88" h="269">
                            <a:moveTo>
                              <a:pt x="87" y="268"/>
                            </a:moveTo>
                            <a:lnTo>
                              <a:pt x="81" y="263"/>
                            </a:lnTo>
                            <a:lnTo>
                              <a:pt x="67" y="244"/>
                            </a:lnTo>
                            <a:lnTo>
                              <a:pt x="55" y="225"/>
                            </a:lnTo>
                            <a:lnTo>
                              <a:pt x="45" y="201"/>
                            </a:lnTo>
                            <a:lnTo>
                              <a:pt x="36" y="178"/>
                            </a:lnTo>
                            <a:lnTo>
                              <a:pt x="34" y="159"/>
                            </a:lnTo>
                            <a:lnTo>
                              <a:pt x="32" y="133"/>
                            </a:lnTo>
                            <a:lnTo>
                              <a:pt x="29" y="111"/>
                            </a:lnTo>
                            <a:lnTo>
                              <a:pt x="39" y="115"/>
                            </a:lnTo>
                            <a:lnTo>
                              <a:pt x="51" y="123"/>
                            </a:lnTo>
                            <a:lnTo>
                              <a:pt x="62" y="133"/>
                            </a:lnTo>
                            <a:lnTo>
                              <a:pt x="63" y="123"/>
                            </a:lnTo>
                            <a:lnTo>
                              <a:pt x="61" y="110"/>
                            </a:lnTo>
                            <a:lnTo>
                              <a:pt x="56" y="99"/>
                            </a:lnTo>
                            <a:lnTo>
                              <a:pt x="50" y="86"/>
                            </a:lnTo>
                            <a:lnTo>
                              <a:pt x="41" y="75"/>
                            </a:lnTo>
                            <a:lnTo>
                              <a:pt x="34" y="64"/>
                            </a:lnTo>
                            <a:lnTo>
                              <a:pt x="26" y="52"/>
                            </a:lnTo>
                            <a:lnTo>
                              <a:pt x="21" y="38"/>
                            </a:lnTo>
                            <a:lnTo>
                              <a:pt x="16" y="27"/>
                            </a:lnTo>
                            <a:lnTo>
                              <a:pt x="10" y="15"/>
                            </a:lnTo>
                            <a:lnTo>
                              <a:pt x="7" y="8"/>
                            </a:lnTo>
                            <a:lnTo>
                              <a:pt x="0" y="0"/>
                            </a:lnTo>
                            <a:lnTo>
                              <a:pt x="10" y="5"/>
                            </a:lnTo>
                            <a:lnTo>
                              <a:pt x="21" y="10"/>
                            </a:lnTo>
                            <a:lnTo>
                              <a:pt x="32" y="19"/>
                            </a:lnTo>
                            <a:lnTo>
                              <a:pt x="39" y="26"/>
                            </a:lnTo>
                            <a:lnTo>
                              <a:pt x="47" y="33"/>
                            </a:lnTo>
                            <a:lnTo>
                              <a:pt x="55" y="59"/>
                            </a:lnTo>
                            <a:lnTo>
                              <a:pt x="80" y="99"/>
                            </a:lnTo>
                            <a:lnTo>
                              <a:pt x="77" y="152"/>
                            </a:lnTo>
                            <a:lnTo>
                              <a:pt x="85" y="181"/>
                            </a:lnTo>
                            <a:lnTo>
                              <a:pt x="79" y="205"/>
                            </a:lnTo>
                            <a:lnTo>
                              <a:pt x="76" y="227"/>
                            </a:lnTo>
                            <a:lnTo>
                              <a:pt x="79" y="246"/>
                            </a:lnTo>
                            <a:lnTo>
                              <a:pt x="87" y="268"/>
                            </a:lnTo>
                          </a:path>
                        </a:pathLst>
                      </a:custGeom>
                      <a:solidFill>
                        <a:srgbClr val="E0406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7" name="Freeform 219">
                        <a:extLst>
                          <a:ext uri="{FF2B5EF4-FFF2-40B4-BE49-F238E27FC236}">
                            <a16:creationId xmlns:a16="http://schemas.microsoft.com/office/drawing/2014/main" id="{D1F433BE-91A1-4B7A-8B20-B5FFEBE502A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2" y="2254"/>
                        <a:ext cx="101" cy="309"/>
                      </a:xfrm>
                      <a:custGeom>
                        <a:avLst/>
                        <a:gdLst>
                          <a:gd name="T0" fmla="*/ 94 w 101"/>
                          <a:gd name="T1" fmla="*/ 294 h 309"/>
                          <a:gd name="T2" fmla="*/ 97 w 101"/>
                          <a:gd name="T3" fmla="*/ 308 h 309"/>
                          <a:gd name="T4" fmla="*/ 100 w 101"/>
                          <a:gd name="T5" fmla="*/ 293 h 309"/>
                          <a:gd name="T6" fmla="*/ 100 w 101"/>
                          <a:gd name="T7" fmla="*/ 280 h 309"/>
                          <a:gd name="T8" fmla="*/ 98 w 101"/>
                          <a:gd name="T9" fmla="*/ 265 h 309"/>
                          <a:gd name="T10" fmla="*/ 97 w 101"/>
                          <a:gd name="T11" fmla="*/ 246 h 309"/>
                          <a:gd name="T12" fmla="*/ 94 w 101"/>
                          <a:gd name="T13" fmla="*/ 235 h 309"/>
                          <a:gd name="T14" fmla="*/ 87 w 101"/>
                          <a:gd name="T15" fmla="*/ 209 h 309"/>
                          <a:gd name="T16" fmla="*/ 85 w 101"/>
                          <a:gd name="T17" fmla="*/ 192 h 309"/>
                          <a:gd name="T18" fmla="*/ 87 w 101"/>
                          <a:gd name="T19" fmla="*/ 173 h 309"/>
                          <a:gd name="T20" fmla="*/ 85 w 101"/>
                          <a:gd name="T21" fmla="*/ 155 h 309"/>
                          <a:gd name="T22" fmla="*/ 80 w 101"/>
                          <a:gd name="T23" fmla="*/ 139 h 309"/>
                          <a:gd name="T24" fmla="*/ 75 w 101"/>
                          <a:gd name="T25" fmla="*/ 126 h 309"/>
                          <a:gd name="T26" fmla="*/ 72 w 101"/>
                          <a:gd name="T27" fmla="*/ 111 h 309"/>
                          <a:gd name="T28" fmla="*/ 70 w 101"/>
                          <a:gd name="T29" fmla="*/ 95 h 309"/>
                          <a:gd name="T30" fmla="*/ 66 w 101"/>
                          <a:gd name="T31" fmla="*/ 77 h 309"/>
                          <a:gd name="T32" fmla="*/ 62 w 101"/>
                          <a:gd name="T33" fmla="*/ 61 h 309"/>
                          <a:gd name="T34" fmla="*/ 56 w 101"/>
                          <a:gd name="T35" fmla="*/ 38 h 309"/>
                          <a:gd name="T36" fmla="*/ 52 w 101"/>
                          <a:gd name="T37" fmla="*/ 20 h 309"/>
                          <a:gd name="T38" fmla="*/ 41 w 101"/>
                          <a:gd name="T39" fmla="*/ 0 h 309"/>
                          <a:gd name="T40" fmla="*/ 42 w 101"/>
                          <a:gd name="T41" fmla="*/ 9 h 309"/>
                          <a:gd name="T42" fmla="*/ 41 w 101"/>
                          <a:gd name="T43" fmla="*/ 23 h 309"/>
                          <a:gd name="T44" fmla="*/ 41 w 101"/>
                          <a:gd name="T45" fmla="*/ 37 h 309"/>
                          <a:gd name="T46" fmla="*/ 42 w 101"/>
                          <a:gd name="T47" fmla="*/ 58 h 309"/>
                          <a:gd name="T48" fmla="*/ 48 w 101"/>
                          <a:gd name="T49" fmla="*/ 81 h 309"/>
                          <a:gd name="T50" fmla="*/ 38 w 101"/>
                          <a:gd name="T51" fmla="*/ 66 h 309"/>
                          <a:gd name="T52" fmla="*/ 29 w 101"/>
                          <a:gd name="T53" fmla="*/ 55 h 309"/>
                          <a:gd name="T54" fmla="*/ 20 w 101"/>
                          <a:gd name="T55" fmla="*/ 42 h 309"/>
                          <a:gd name="T56" fmla="*/ 10 w 101"/>
                          <a:gd name="T57" fmla="*/ 30 h 309"/>
                          <a:gd name="T58" fmla="*/ 0 w 101"/>
                          <a:gd name="T59" fmla="*/ 23 h 309"/>
                          <a:gd name="T60" fmla="*/ 14 w 101"/>
                          <a:gd name="T61" fmla="*/ 43 h 309"/>
                          <a:gd name="T62" fmla="*/ 23 w 101"/>
                          <a:gd name="T63" fmla="*/ 57 h 309"/>
                          <a:gd name="T64" fmla="*/ 37 w 101"/>
                          <a:gd name="T65" fmla="*/ 77 h 309"/>
                          <a:gd name="T66" fmla="*/ 46 w 101"/>
                          <a:gd name="T67" fmla="*/ 94 h 309"/>
                          <a:gd name="T68" fmla="*/ 45 w 101"/>
                          <a:gd name="T69" fmla="*/ 104 h 309"/>
                          <a:gd name="T70" fmla="*/ 46 w 101"/>
                          <a:gd name="T71" fmla="*/ 119 h 309"/>
                          <a:gd name="T72" fmla="*/ 52 w 101"/>
                          <a:gd name="T73" fmla="*/ 136 h 309"/>
                          <a:gd name="T74" fmla="*/ 56 w 101"/>
                          <a:gd name="T75" fmla="*/ 148 h 309"/>
                          <a:gd name="T76" fmla="*/ 63 w 101"/>
                          <a:gd name="T77" fmla="*/ 161 h 309"/>
                          <a:gd name="T78" fmla="*/ 60 w 101"/>
                          <a:gd name="T79" fmla="*/ 180 h 309"/>
                          <a:gd name="T80" fmla="*/ 62 w 101"/>
                          <a:gd name="T81" fmla="*/ 198 h 309"/>
                          <a:gd name="T82" fmla="*/ 68 w 101"/>
                          <a:gd name="T83" fmla="*/ 221 h 309"/>
                          <a:gd name="T84" fmla="*/ 77 w 101"/>
                          <a:gd name="T85" fmla="*/ 244 h 309"/>
                          <a:gd name="T86" fmla="*/ 84 w 101"/>
                          <a:gd name="T87" fmla="*/ 263 h 309"/>
                          <a:gd name="T88" fmla="*/ 75 w 101"/>
                          <a:gd name="T89" fmla="*/ 256 h 309"/>
                          <a:gd name="T90" fmla="*/ 68 w 101"/>
                          <a:gd name="T91" fmla="*/ 246 h 309"/>
                          <a:gd name="T92" fmla="*/ 70 w 101"/>
                          <a:gd name="T93" fmla="*/ 256 h 309"/>
                          <a:gd name="T94" fmla="*/ 75 w 101"/>
                          <a:gd name="T95" fmla="*/ 270 h 309"/>
                          <a:gd name="T96" fmla="*/ 81 w 101"/>
                          <a:gd name="T97" fmla="*/ 278 h 309"/>
                          <a:gd name="T98" fmla="*/ 86 w 101"/>
                          <a:gd name="T99" fmla="*/ 285 h 309"/>
                          <a:gd name="T100" fmla="*/ 77 w 101"/>
                          <a:gd name="T101" fmla="*/ 286 h 309"/>
                          <a:gd name="T102" fmla="*/ 64 w 101"/>
                          <a:gd name="T103" fmla="*/ 286 h 309"/>
                          <a:gd name="T104" fmla="*/ 76 w 101"/>
                          <a:gd name="T105" fmla="*/ 289 h 309"/>
                          <a:gd name="T106" fmla="*/ 89 w 101"/>
                          <a:gd name="T107" fmla="*/ 292 h 309"/>
                          <a:gd name="T108" fmla="*/ 94 w 101"/>
                          <a:gd name="T109" fmla="*/ 294 h 309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</a:gdLst>
                        <a:ahLst/>
                        <a:cxnLst>
                          <a:cxn ang="T110">
                            <a:pos x="T0" y="T1"/>
                          </a:cxn>
                          <a:cxn ang="T111">
                            <a:pos x="T2" y="T3"/>
                          </a:cxn>
                          <a:cxn ang="T112">
                            <a:pos x="T4" y="T5"/>
                          </a:cxn>
                          <a:cxn ang="T113">
                            <a:pos x="T6" y="T7"/>
                          </a:cxn>
                          <a:cxn ang="T114">
                            <a:pos x="T8" y="T9"/>
                          </a:cxn>
                          <a:cxn ang="T115">
                            <a:pos x="T10" y="T11"/>
                          </a:cxn>
                          <a:cxn ang="T116">
                            <a:pos x="T12" y="T13"/>
                          </a:cxn>
                          <a:cxn ang="T117">
                            <a:pos x="T14" y="T15"/>
                          </a:cxn>
                          <a:cxn ang="T118">
                            <a:pos x="T16" y="T17"/>
                          </a:cxn>
                          <a:cxn ang="T119">
                            <a:pos x="T18" y="T19"/>
                          </a:cxn>
                          <a:cxn ang="T120">
                            <a:pos x="T20" y="T21"/>
                          </a:cxn>
                          <a:cxn ang="T121">
                            <a:pos x="T22" y="T23"/>
                          </a:cxn>
                          <a:cxn ang="T122">
                            <a:pos x="T24" y="T25"/>
                          </a:cxn>
                          <a:cxn ang="T123">
                            <a:pos x="T26" y="T27"/>
                          </a:cxn>
                          <a:cxn ang="T124">
                            <a:pos x="T28" y="T29"/>
                          </a:cxn>
                          <a:cxn ang="T125">
                            <a:pos x="T30" y="T31"/>
                          </a:cxn>
                          <a:cxn ang="T126">
                            <a:pos x="T32" y="T33"/>
                          </a:cxn>
                          <a:cxn ang="T127">
                            <a:pos x="T34" y="T35"/>
                          </a:cxn>
                          <a:cxn ang="T128">
                            <a:pos x="T36" y="T37"/>
                          </a:cxn>
                          <a:cxn ang="T129">
                            <a:pos x="T38" y="T39"/>
                          </a:cxn>
                          <a:cxn ang="T130">
                            <a:pos x="T40" y="T41"/>
                          </a:cxn>
                          <a:cxn ang="T131">
                            <a:pos x="T42" y="T43"/>
                          </a:cxn>
                          <a:cxn ang="T132">
                            <a:pos x="T44" y="T45"/>
                          </a:cxn>
                          <a:cxn ang="T133">
                            <a:pos x="T46" y="T47"/>
                          </a:cxn>
                          <a:cxn ang="T134">
                            <a:pos x="T48" y="T49"/>
                          </a:cxn>
                          <a:cxn ang="T135">
                            <a:pos x="T50" y="T51"/>
                          </a:cxn>
                          <a:cxn ang="T136">
                            <a:pos x="T52" y="T53"/>
                          </a:cxn>
                          <a:cxn ang="T137">
                            <a:pos x="T54" y="T55"/>
                          </a:cxn>
                          <a:cxn ang="T138">
                            <a:pos x="T56" y="T57"/>
                          </a:cxn>
                          <a:cxn ang="T139">
                            <a:pos x="T58" y="T59"/>
                          </a:cxn>
                          <a:cxn ang="T140">
                            <a:pos x="T60" y="T61"/>
                          </a:cxn>
                          <a:cxn ang="T141">
                            <a:pos x="T62" y="T63"/>
                          </a:cxn>
                          <a:cxn ang="T142">
                            <a:pos x="T64" y="T65"/>
                          </a:cxn>
                          <a:cxn ang="T143">
                            <a:pos x="T66" y="T67"/>
                          </a:cxn>
                          <a:cxn ang="T144">
                            <a:pos x="T68" y="T69"/>
                          </a:cxn>
                          <a:cxn ang="T145">
                            <a:pos x="T70" y="T71"/>
                          </a:cxn>
                          <a:cxn ang="T146">
                            <a:pos x="T72" y="T73"/>
                          </a:cxn>
                          <a:cxn ang="T147">
                            <a:pos x="T74" y="T75"/>
                          </a:cxn>
                          <a:cxn ang="T148">
                            <a:pos x="T76" y="T77"/>
                          </a:cxn>
                          <a:cxn ang="T149">
                            <a:pos x="T78" y="T79"/>
                          </a:cxn>
                          <a:cxn ang="T150">
                            <a:pos x="T80" y="T81"/>
                          </a:cxn>
                          <a:cxn ang="T151">
                            <a:pos x="T82" y="T83"/>
                          </a:cxn>
                          <a:cxn ang="T152">
                            <a:pos x="T84" y="T85"/>
                          </a:cxn>
                          <a:cxn ang="T153">
                            <a:pos x="T86" y="T87"/>
                          </a:cxn>
                          <a:cxn ang="T154">
                            <a:pos x="T88" y="T89"/>
                          </a:cxn>
                          <a:cxn ang="T155">
                            <a:pos x="T90" y="T91"/>
                          </a:cxn>
                          <a:cxn ang="T156">
                            <a:pos x="T92" y="T93"/>
                          </a:cxn>
                          <a:cxn ang="T157">
                            <a:pos x="T94" y="T95"/>
                          </a:cxn>
                          <a:cxn ang="T158">
                            <a:pos x="T96" y="T97"/>
                          </a:cxn>
                          <a:cxn ang="T159">
                            <a:pos x="T98" y="T99"/>
                          </a:cxn>
                          <a:cxn ang="T160">
                            <a:pos x="T100" y="T101"/>
                          </a:cxn>
                          <a:cxn ang="T161">
                            <a:pos x="T102" y="T103"/>
                          </a:cxn>
                          <a:cxn ang="T162">
                            <a:pos x="T104" y="T105"/>
                          </a:cxn>
                          <a:cxn ang="T163">
                            <a:pos x="T106" y="T107"/>
                          </a:cxn>
                          <a:cxn ang="T164">
                            <a:pos x="T108" y="T109"/>
                          </a:cxn>
                        </a:cxnLst>
                        <a:rect l="0" t="0" r="r" b="b"/>
                        <a:pathLst>
                          <a:path w="101" h="309">
                            <a:moveTo>
                              <a:pt x="94" y="294"/>
                            </a:moveTo>
                            <a:lnTo>
                              <a:pt x="97" y="308"/>
                            </a:lnTo>
                            <a:lnTo>
                              <a:pt x="100" y="293"/>
                            </a:lnTo>
                            <a:lnTo>
                              <a:pt x="100" y="280"/>
                            </a:lnTo>
                            <a:lnTo>
                              <a:pt x="98" y="265"/>
                            </a:lnTo>
                            <a:lnTo>
                              <a:pt x="97" y="246"/>
                            </a:lnTo>
                            <a:lnTo>
                              <a:pt x="94" y="235"/>
                            </a:lnTo>
                            <a:lnTo>
                              <a:pt x="87" y="209"/>
                            </a:lnTo>
                            <a:lnTo>
                              <a:pt x="85" y="192"/>
                            </a:lnTo>
                            <a:lnTo>
                              <a:pt x="87" y="173"/>
                            </a:lnTo>
                            <a:lnTo>
                              <a:pt x="85" y="155"/>
                            </a:lnTo>
                            <a:lnTo>
                              <a:pt x="80" y="139"/>
                            </a:lnTo>
                            <a:lnTo>
                              <a:pt x="75" y="126"/>
                            </a:lnTo>
                            <a:lnTo>
                              <a:pt x="72" y="111"/>
                            </a:lnTo>
                            <a:lnTo>
                              <a:pt x="70" y="95"/>
                            </a:lnTo>
                            <a:lnTo>
                              <a:pt x="66" y="77"/>
                            </a:lnTo>
                            <a:lnTo>
                              <a:pt x="62" y="61"/>
                            </a:lnTo>
                            <a:lnTo>
                              <a:pt x="56" y="38"/>
                            </a:lnTo>
                            <a:lnTo>
                              <a:pt x="52" y="20"/>
                            </a:lnTo>
                            <a:lnTo>
                              <a:pt x="41" y="0"/>
                            </a:lnTo>
                            <a:lnTo>
                              <a:pt x="42" y="9"/>
                            </a:lnTo>
                            <a:lnTo>
                              <a:pt x="41" y="23"/>
                            </a:lnTo>
                            <a:lnTo>
                              <a:pt x="41" y="37"/>
                            </a:lnTo>
                            <a:lnTo>
                              <a:pt x="42" y="58"/>
                            </a:lnTo>
                            <a:lnTo>
                              <a:pt x="48" y="81"/>
                            </a:lnTo>
                            <a:lnTo>
                              <a:pt x="38" y="66"/>
                            </a:lnTo>
                            <a:lnTo>
                              <a:pt x="29" y="55"/>
                            </a:lnTo>
                            <a:lnTo>
                              <a:pt x="20" y="42"/>
                            </a:lnTo>
                            <a:lnTo>
                              <a:pt x="10" y="30"/>
                            </a:lnTo>
                            <a:lnTo>
                              <a:pt x="0" y="23"/>
                            </a:lnTo>
                            <a:lnTo>
                              <a:pt x="14" y="43"/>
                            </a:lnTo>
                            <a:lnTo>
                              <a:pt x="23" y="57"/>
                            </a:lnTo>
                            <a:lnTo>
                              <a:pt x="37" y="77"/>
                            </a:lnTo>
                            <a:lnTo>
                              <a:pt x="46" y="94"/>
                            </a:lnTo>
                            <a:lnTo>
                              <a:pt x="45" y="104"/>
                            </a:lnTo>
                            <a:lnTo>
                              <a:pt x="46" y="119"/>
                            </a:lnTo>
                            <a:lnTo>
                              <a:pt x="52" y="136"/>
                            </a:lnTo>
                            <a:lnTo>
                              <a:pt x="56" y="148"/>
                            </a:lnTo>
                            <a:lnTo>
                              <a:pt x="63" y="161"/>
                            </a:lnTo>
                            <a:lnTo>
                              <a:pt x="60" y="180"/>
                            </a:lnTo>
                            <a:lnTo>
                              <a:pt x="62" y="198"/>
                            </a:lnTo>
                            <a:lnTo>
                              <a:pt x="68" y="221"/>
                            </a:lnTo>
                            <a:lnTo>
                              <a:pt x="77" y="244"/>
                            </a:lnTo>
                            <a:lnTo>
                              <a:pt x="84" y="263"/>
                            </a:lnTo>
                            <a:lnTo>
                              <a:pt x="75" y="256"/>
                            </a:lnTo>
                            <a:lnTo>
                              <a:pt x="68" y="246"/>
                            </a:lnTo>
                            <a:lnTo>
                              <a:pt x="70" y="256"/>
                            </a:lnTo>
                            <a:lnTo>
                              <a:pt x="75" y="270"/>
                            </a:lnTo>
                            <a:lnTo>
                              <a:pt x="81" y="278"/>
                            </a:lnTo>
                            <a:lnTo>
                              <a:pt x="86" y="285"/>
                            </a:lnTo>
                            <a:lnTo>
                              <a:pt x="77" y="286"/>
                            </a:lnTo>
                            <a:lnTo>
                              <a:pt x="64" y="286"/>
                            </a:lnTo>
                            <a:lnTo>
                              <a:pt x="76" y="289"/>
                            </a:lnTo>
                            <a:lnTo>
                              <a:pt x="89" y="292"/>
                            </a:lnTo>
                            <a:lnTo>
                              <a:pt x="94" y="294"/>
                            </a:lnTo>
                          </a:path>
                        </a:pathLst>
                      </a:custGeom>
                      <a:solidFill>
                        <a:srgbClr val="E0406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8" name="Freeform 220">
                        <a:extLst>
                          <a:ext uri="{FF2B5EF4-FFF2-40B4-BE49-F238E27FC236}">
                            <a16:creationId xmlns:a16="http://schemas.microsoft.com/office/drawing/2014/main" id="{9C39767C-645D-4099-B79A-24B923ED7BA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01" y="2141"/>
                        <a:ext cx="279" cy="46"/>
                      </a:xfrm>
                      <a:custGeom>
                        <a:avLst/>
                        <a:gdLst>
                          <a:gd name="T0" fmla="*/ 278 w 279"/>
                          <a:gd name="T1" fmla="*/ 0 h 46"/>
                          <a:gd name="T2" fmla="*/ 270 w 279"/>
                          <a:gd name="T3" fmla="*/ 8 h 46"/>
                          <a:gd name="T4" fmla="*/ 259 w 279"/>
                          <a:gd name="T5" fmla="*/ 16 h 46"/>
                          <a:gd name="T6" fmla="*/ 244 w 279"/>
                          <a:gd name="T7" fmla="*/ 23 h 46"/>
                          <a:gd name="T8" fmla="*/ 230 w 279"/>
                          <a:gd name="T9" fmla="*/ 30 h 46"/>
                          <a:gd name="T10" fmla="*/ 215 w 279"/>
                          <a:gd name="T11" fmla="*/ 35 h 46"/>
                          <a:gd name="T12" fmla="*/ 198 w 279"/>
                          <a:gd name="T13" fmla="*/ 40 h 46"/>
                          <a:gd name="T14" fmla="*/ 175 w 279"/>
                          <a:gd name="T15" fmla="*/ 43 h 46"/>
                          <a:gd name="T16" fmla="*/ 155 w 279"/>
                          <a:gd name="T17" fmla="*/ 45 h 46"/>
                          <a:gd name="T18" fmla="*/ 126 w 279"/>
                          <a:gd name="T19" fmla="*/ 45 h 46"/>
                          <a:gd name="T20" fmla="*/ 105 w 279"/>
                          <a:gd name="T21" fmla="*/ 44 h 46"/>
                          <a:gd name="T22" fmla="*/ 84 w 279"/>
                          <a:gd name="T23" fmla="*/ 41 h 46"/>
                          <a:gd name="T24" fmla="*/ 65 w 279"/>
                          <a:gd name="T25" fmla="*/ 36 h 46"/>
                          <a:gd name="T26" fmla="*/ 47 w 279"/>
                          <a:gd name="T27" fmla="*/ 30 h 46"/>
                          <a:gd name="T28" fmla="*/ 29 w 279"/>
                          <a:gd name="T29" fmla="*/ 21 h 46"/>
                          <a:gd name="T30" fmla="*/ 12 w 279"/>
                          <a:gd name="T31" fmla="*/ 11 h 46"/>
                          <a:gd name="T32" fmla="*/ 0 w 279"/>
                          <a:gd name="T33" fmla="*/ 3 h 4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279" h="46">
                            <a:moveTo>
                              <a:pt x="278" y="0"/>
                            </a:moveTo>
                            <a:lnTo>
                              <a:pt x="270" y="8"/>
                            </a:lnTo>
                            <a:lnTo>
                              <a:pt x="259" y="16"/>
                            </a:lnTo>
                            <a:lnTo>
                              <a:pt x="244" y="23"/>
                            </a:lnTo>
                            <a:lnTo>
                              <a:pt x="230" y="30"/>
                            </a:lnTo>
                            <a:lnTo>
                              <a:pt x="215" y="35"/>
                            </a:lnTo>
                            <a:lnTo>
                              <a:pt x="198" y="40"/>
                            </a:lnTo>
                            <a:lnTo>
                              <a:pt x="175" y="43"/>
                            </a:lnTo>
                            <a:lnTo>
                              <a:pt x="155" y="45"/>
                            </a:lnTo>
                            <a:lnTo>
                              <a:pt x="126" y="45"/>
                            </a:lnTo>
                            <a:lnTo>
                              <a:pt x="105" y="44"/>
                            </a:lnTo>
                            <a:lnTo>
                              <a:pt x="84" y="41"/>
                            </a:lnTo>
                            <a:lnTo>
                              <a:pt x="65" y="36"/>
                            </a:lnTo>
                            <a:lnTo>
                              <a:pt x="47" y="30"/>
                            </a:lnTo>
                            <a:lnTo>
                              <a:pt x="29" y="21"/>
                            </a:lnTo>
                            <a:lnTo>
                              <a:pt x="12" y="11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E0406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849" name="Freeform 221">
                        <a:extLst>
                          <a:ext uri="{FF2B5EF4-FFF2-40B4-BE49-F238E27FC236}">
                            <a16:creationId xmlns:a16="http://schemas.microsoft.com/office/drawing/2014/main" id="{16363D29-CED1-4650-9E7E-99A778FF394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37" y="2665"/>
                        <a:ext cx="278" cy="127"/>
                      </a:xfrm>
                      <a:custGeom>
                        <a:avLst/>
                        <a:gdLst>
                          <a:gd name="T0" fmla="*/ 277 w 278"/>
                          <a:gd name="T1" fmla="*/ 32 h 127"/>
                          <a:gd name="T2" fmla="*/ 274 w 278"/>
                          <a:gd name="T3" fmla="*/ 26 h 127"/>
                          <a:gd name="T4" fmla="*/ 269 w 278"/>
                          <a:gd name="T5" fmla="*/ 21 h 127"/>
                          <a:gd name="T6" fmla="*/ 263 w 278"/>
                          <a:gd name="T7" fmla="*/ 17 h 127"/>
                          <a:gd name="T8" fmla="*/ 250 w 278"/>
                          <a:gd name="T9" fmla="*/ 14 h 127"/>
                          <a:gd name="T10" fmla="*/ 239 w 278"/>
                          <a:gd name="T11" fmla="*/ 11 h 127"/>
                          <a:gd name="T12" fmla="*/ 211 w 278"/>
                          <a:gd name="T13" fmla="*/ 8 h 127"/>
                          <a:gd name="T14" fmla="*/ 185 w 278"/>
                          <a:gd name="T15" fmla="*/ 3 h 127"/>
                          <a:gd name="T16" fmla="*/ 162 w 278"/>
                          <a:gd name="T17" fmla="*/ 2 h 127"/>
                          <a:gd name="T18" fmla="*/ 142 w 278"/>
                          <a:gd name="T19" fmla="*/ 0 h 127"/>
                          <a:gd name="T20" fmla="*/ 122 w 278"/>
                          <a:gd name="T21" fmla="*/ 0 h 127"/>
                          <a:gd name="T22" fmla="*/ 106 w 278"/>
                          <a:gd name="T23" fmla="*/ 3 h 127"/>
                          <a:gd name="T24" fmla="*/ 87 w 278"/>
                          <a:gd name="T25" fmla="*/ 7 h 127"/>
                          <a:gd name="T26" fmla="*/ 73 w 278"/>
                          <a:gd name="T27" fmla="*/ 11 h 127"/>
                          <a:gd name="T28" fmla="*/ 59 w 278"/>
                          <a:gd name="T29" fmla="*/ 16 h 127"/>
                          <a:gd name="T30" fmla="*/ 47 w 278"/>
                          <a:gd name="T31" fmla="*/ 22 h 127"/>
                          <a:gd name="T32" fmla="*/ 34 w 278"/>
                          <a:gd name="T33" fmla="*/ 28 h 127"/>
                          <a:gd name="T34" fmla="*/ 22 w 278"/>
                          <a:gd name="T35" fmla="*/ 30 h 127"/>
                          <a:gd name="T36" fmla="*/ 11 w 278"/>
                          <a:gd name="T37" fmla="*/ 28 h 127"/>
                          <a:gd name="T38" fmla="*/ 0 w 278"/>
                          <a:gd name="T39" fmla="*/ 26 h 127"/>
                          <a:gd name="T40" fmla="*/ 9 w 278"/>
                          <a:gd name="T41" fmla="*/ 32 h 127"/>
                          <a:gd name="T42" fmla="*/ 17 w 278"/>
                          <a:gd name="T43" fmla="*/ 40 h 127"/>
                          <a:gd name="T44" fmla="*/ 25 w 278"/>
                          <a:gd name="T45" fmla="*/ 50 h 127"/>
                          <a:gd name="T46" fmla="*/ 29 w 278"/>
                          <a:gd name="T47" fmla="*/ 59 h 127"/>
                          <a:gd name="T48" fmla="*/ 31 w 278"/>
                          <a:gd name="T49" fmla="*/ 68 h 127"/>
                          <a:gd name="T50" fmla="*/ 33 w 278"/>
                          <a:gd name="T51" fmla="*/ 79 h 127"/>
                          <a:gd name="T52" fmla="*/ 33 w 278"/>
                          <a:gd name="T53" fmla="*/ 95 h 127"/>
                          <a:gd name="T54" fmla="*/ 35 w 278"/>
                          <a:gd name="T55" fmla="*/ 126 h 127"/>
                          <a:gd name="T56" fmla="*/ 37 w 278"/>
                          <a:gd name="T57" fmla="*/ 113 h 127"/>
                          <a:gd name="T58" fmla="*/ 38 w 278"/>
                          <a:gd name="T59" fmla="*/ 98 h 127"/>
                          <a:gd name="T60" fmla="*/ 40 w 278"/>
                          <a:gd name="T61" fmla="*/ 82 h 127"/>
                          <a:gd name="T62" fmla="*/ 43 w 278"/>
                          <a:gd name="T63" fmla="*/ 69 h 127"/>
                          <a:gd name="T64" fmla="*/ 49 w 278"/>
                          <a:gd name="T65" fmla="*/ 57 h 127"/>
                          <a:gd name="T66" fmla="*/ 58 w 278"/>
                          <a:gd name="T67" fmla="*/ 46 h 127"/>
                          <a:gd name="T68" fmla="*/ 72 w 278"/>
                          <a:gd name="T69" fmla="*/ 36 h 127"/>
                          <a:gd name="T70" fmla="*/ 92 w 278"/>
                          <a:gd name="T71" fmla="*/ 31 h 127"/>
                          <a:gd name="T72" fmla="*/ 115 w 278"/>
                          <a:gd name="T73" fmla="*/ 27 h 127"/>
                          <a:gd name="T74" fmla="*/ 134 w 278"/>
                          <a:gd name="T75" fmla="*/ 29 h 127"/>
                          <a:gd name="T76" fmla="*/ 150 w 278"/>
                          <a:gd name="T77" fmla="*/ 32 h 127"/>
                          <a:gd name="T78" fmla="*/ 162 w 278"/>
                          <a:gd name="T79" fmla="*/ 34 h 127"/>
                          <a:gd name="T80" fmla="*/ 174 w 278"/>
                          <a:gd name="T81" fmla="*/ 36 h 127"/>
                          <a:gd name="T82" fmla="*/ 190 w 278"/>
                          <a:gd name="T83" fmla="*/ 35 h 127"/>
                          <a:gd name="T84" fmla="*/ 207 w 278"/>
                          <a:gd name="T85" fmla="*/ 34 h 127"/>
                          <a:gd name="T86" fmla="*/ 222 w 278"/>
                          <a:gd name="T87" fmla="*/ 35 h 127"/>
                          <a:gd name="T88" fmla="*/ 237 w 278"/>
                          <a:gd name="T89" fmla="*/ 37 h 127"/>
                          <a:gd name="T90" fmla="*/ 252 w 278"/>
                          <a:gd name="T91" fmla="*/ 40 h 127"/>
                          <a:gd name="T92" fmla="*/ 266 w 278"/>
                          <a:gd name="T93" fmla="*/ 41 h 127"/>
                          <a:gd name="T94" fmla="*/ 275 w 278"/>
                          <a:gd name="T95" fmla="*/ 37 h 127"/>
                          <a:gd name="T96" fmla="*/ 277 w 278"/>
                          <a:gd name="T97" fmla="*/ 32 h 127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0" t="0" r="r" b="b"/>
                        <a:pathLst>
                          <a:path w="278" h="127">
                            <a:moveTo>
                              <a:pt x="277" y="32"/>
                            </a:moveTo>
                            <a:lnTo>
                              <a:pt x="274" y="26"/>
                            </a:lnTo>
                            <a:lnTo>
                              <a:pt x="269" y="21"/>
                            </a:lnTo>
                            <a:lnTo>
                              <a:pt x="263" y="17"/>
                            </a:lnTo>
                            <a:lnTo>
                              <a:pt x="250" y="14"/>
                            </a:lnTo>
                            <a:lnTo>
                              <a:pt x="239" y="11"/>
                            </a:lnTo>
                            <a:lnTo>
                              <a:pt x="211" y="8"/>
                            </a:lnTo>
                            <a:lnTo>
                              <a:pt x="185" y="3"/>
                            </a:lnTo>
                            <a:lnTo>
                              <a:pt x="162" y="2"/>
                            </a:lnTo>
                            <a:lnTo>
                              <a:pt x="142" y="0"/>
                            </a:lnTo>
                            <a:lnTo>
                              <a:pt x="122" y="0"/>
                            </a:lnTo>
                            <a:lnTo>
                              <a:pt x="106" y="3"/>
                            </a:lnTo>
                            <a:lnTo>
                              <a:pt x="87" y="7"/>
                            </a:lnTo>
                            <a:lnTo>
                              <a:pt x="73" y="11"/>
                            </a:lnTo>
                            <a:lnTo>
                              <a:pt x="59" y="16"/>
                            </a:lnTo>
                            <a:lnTo>
                              <a:pt x="47" y="22"/>
                            </a:lnTo>
                            <a:lnTo>
                              <a:pt x="34" y="28"/>
                            </a:lnTo>
                            <a:lnTo>
                              <a:pt x="22" y="30"/>
                            </a:lnTo>
                            <a:lnTo>
                              <a:pt x="11" y="28"/>
                            </a:lnTo>
                            <a:lnTo>
                              <a:pt x="0" y="26"/>
                            </a:lnTo>
                            <a:lnTo>
                              <a:pt x="9" y="32"/>
                            </a:lnTo>
                            <a:lnTo>
                              <a:pt x="17" y="40"/>
                            </a:lnTo>
                            <a:lnTo>
                              <a:pt x="25" y="50"/>
                            </a:lnTo>
                            <a:lnTo>
                              <a:pt x="29" y="59"/>
                            </a:lnTo>
                            <a:lnTo>
                              <a:pt x="31" y="68"/>
                            </a:lnTo>
                            <a:lnTo>
                              <a:pt x="33" y="79"/>
                            </a:lnTo>
                            <a:lnTo>
                              <a:pt x="33" y="95"/>
                            </a:lnTo>
                            <a:lnTo>
                              <a:pt x="35" y="126"/>
                            </a:lnTo>
                            <a:lnTo>
                              <a:pt x="37" y="113"/>
                            </a:lnTo>
                            <a:lnTo>
                              <a:pt x="38" y="98"/>
                            </a:lnTo>
                            <a:lnTo>
                              <a:pt x="40" y="82"/>
                            </a:lnTo>
                            <a:lnTo>
                              <a:pt x="43" y="69"/>
                            </a:lnTo>
                            <a:lnTo>
                              <a:pt x="49" y="57"/>
                            </a:lnTo>
                            <a:lnTo>
                              <a:pt x="58" y="46"/>
                            </a:lnTo>
                            <a:lnTo>
                              <a:pt x="72" y="36"/>
                            </a:lnTo>
                            <a:lnTo>
                              <a:pt x="92" y="31"/>
                            </a:lnTo>
                            <a:lnTo>
                              <a:pt x="115" y="27"/>
                            </a:lnTo>
                            <a:lnTo>
                              <a:pt x="134" y="29"/>
                            </a:lnTo>
                            <a:lnTo>
                              <a:pt x="150" y="32"/>
                            </a:lnTo>
                            <a:lnTo>
                              <a:pt x="162" y="34"/>
                            </a:lnTo>
                            <a:lnTo>
                              <a:pt x="174" y="36"/>
                            </a:lnTo>
                            <a:lnTo>
                              <a:pt x="190" y="35"/>
                            </a:lnTo>
                            <a:lnTo>
                              <a:pt x="207" y="34"/>
                            </a:lnTo>
                            <a:lnTo>
                              <a:pt x="222" y="35"/>
                            </a:lnTo>
                            <a:lnTo>
                              <a:pt x="237" y="37"/>
                            </a:lnTo>
                            <a:lnTo>
                              <a:pt x="252" y="40"/>
                            </a:lnTo>
                            <a:lnTo>
                              <a:pt x="266" y="41"/>
                            </a:lnTo>
                            <a:lnTo>
                              <a:pt x="275" y="37"/>
                            </a:lnTo>
                            <a:lnTo>
                              <a:pt x="277" y="32"/>
                            </a:lnTo>
                          </a:path>
                        </a:pathLst>
                      </a:custGeom>
                      <a:solidFill>
                        <a:srgbClr val="E0406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8823" name="Group 235">
                  <a:extLst>
                    <a:ext uri="{FF2B5EF4-FFF2-40B4-BE49-F238E27FC236}">
                      <a16:creationId xmlns:a16="http://schemas.microsoft.com/office/drawing/2014/main" id="{4720532A-2247-4616-B876-CC4A7A09DD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09" y="2157"/>
                  <a:ext cx="195" cy="216"/>
                  <a:chOff x="6009" y="2157"/>
                  <a:chExt cx="195" cy="216"/>
                </a:xfrm>
              </p:grpSpPr>
              <p:grpSp>
                <p:nvGrpSpPr>
                  <p:cNvPr id="98824" name="Group 228">
                    <a:extLst>
                      <a:ext uri="{FF2B5EF4-FFF2-40B4-BE49-F238E27FC236}">
                        <a16:creationId xmlns:a16="http://schemas.microsoft.com/office/drawing/2014/main" id="{0B7C4082-AB8C-4BD0-8A1F-267E40E48DE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027" y="2179"/>
                    <a:ext cx="169" cy="194"/>
                    <a:chOff x="6027" y="2179"/>
                    <a:chExt cx="169" cy="194"/>
                  </a:xfrm>
                </p:grpSpPr>
                <p:sp>
                  <p:nvSpPr>
                    <p:cNvPr id="98831" name="Freeform 225">
                      <a:extLst>
                        <a:ext uri="{FF2B5EF4-FFF2-40B4-BE49-F238E27FC236}">
                          <a16:creationId xmlns:a16="http://schemas.microsoft.com/office/drawing/2014/main" id="{2BBA9837-06C5-4E8B-A27D-0EC972EA1E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27" y="2179"/>
                      <a:ext cx="169" cy="194"/>
                    </a:xfrm>
                    <a:custGeom>
                      <a:avLst/>
                      <a:gdLst>
                        <a:gd name="T0" fmla="*/ 142 w 169"/>
                        <a:gd name="T1" fmla="*/ 193 h 194"/>
                        <a:gd name="T2" fmla="*/ 146 w 169"/>
                        <a:gd name="T3" fmla="*/ 189 h 194"/>
                        <a:gd name="T4" fmla="*/ 151 w 169"/>
                        <a:gd name="T5" fmla="*/ 186 h 194"/>
                        <a:gd name="T6" fmla="*/ 158 w 169"/>
                        <a:gd name="T7" fmla="*/ 178 h 194"/>
                        <a:gd name="T8" fmla="*/ 164 w 169"/>
                        <a:gd name="T9" fmla="*/ 168 h 194"/>
                        <a:gd name="T10" fmla="*/ 167 w 169"/>
                        <a:gd name="T11" fmla="*/ 151 h 194"/>
                        <a:gd name="T12" fmla="*/ 168 w 169"/>
                        <a:gd name="T13" fmla="*/ 132 h 194"/>
                        <a:gd name="T14" fmla="*/ 165 w 169"/>
                        <a:gd name="T15" fmla="*/ 103 h 194"/>
                        <a:gd name="T16" fmla="*/ 159 w 169"/>
                        <a:gd name="T17" fmla="*/ 77 h 194"/>
                        <a:gd name="T18" fmla="*/ 155 w 169"/>
                        <a:gd name="T19" fmla="*/ 63 h 194"/>
                        <a:gd name="T20" fmla="*/ 152 w 169"/>
                        <a:gd name="T21" fmla="*/ 51 h 194"/>
                        <a:gd name="T22" fmla="*/ 144 w 169"/>
                        <a:gd name="T23" fmla="*/ 37 h 194"/>
                        <a:gd name="T24" fmla="*/ 133 w 169"/>
                        <a:gd name="T25" fmla="*/ 23 h 194"/>
                        <a:gd name="T26" fmla="*/ 120 w 169"/>
                        <a:gd name="T27" fmla="*/ 12 h 194"/>
                        <a:gd name="T28" fmla="*/ 116 w 169"/>
                        <a:gd name="T29" fmla="*/ 8 h 194"/>
                        <a:gd name="T30" fmla="*/ 108 w 169"/>
                        <a:gd name="T31" fmla="*/ 5 h 194"/>
                        <a:gd name="T32" fmla="*/ 93 w 169"/>
                        <a:gd name="T33" fmla="*/ 2 h 194"/>
                        <a:gd name="T34" fmla="*/ 77 w 169"/>
                        <a:gd name="T35" fmla="*/ 0 h 194"/>
                        <a:gd name="T36" fmla="*/ 58 w 169"/>
                        <a:gd name="T37" fmla="*/ 1 h 194"/>
                        <a:gd name="T38" fmla="*/ 36 w 169"/>
                        <a:gd name="T39" fmla="*/ 5 h 194"/>
                        <a:gd name="T40" fmla="*/ 26 w 169"/>
                        <a:gd name="T41" fmla="*/ 9 h 194"/>
                        <a:gd name="T42" fmla="*/ 19 w 169"/>
                        <a:gd name="T43" fmla="*/ 14 h 194"/>
                        <a:gd name="T44" fmla="*/ 21 w 169"/>
                        <a:gd name="T45" fmla="*/ 18 h 194"/>
                        <a:gd name="T46" fmla="*/ 24 w 169"/>
                        <a:gd name="T47" fmla="*/ 22 h 194"/>
                        <a:gd name="T48" fmla="*/ 38 w 169"/>
                        <a:gd name="T49" fmla="*/ 21 h 194"/>
                        <a:gd name="T50" fmla="*/ 49 w 169"/>
                        <a:gd name="T51" fmla="*/ 20 h 194"/>
                        <a:gd name="T52" fmla="*/ 62 w 169"/>
                        <a:gd name="T53" fmla="*/ 19 h 194"/>
                        <a:gd name="T54" fmla="*/ 74 w 169"/>
                        <a:gd name="T55" fmla="*/ 18 h 194"/>
                        <a:gd name="T56" fmla="*/ 86 w 169"/>
                        <a:gd name="T57" fmla="*/ 19 h 194"/>
                        <a:gd name="T58" fmla="*/ 97 w 169"/>
                        <a:gd name="T59" fmla="*/ 22 h 194"/>
                        <a:gd name="T60" fmla="*/ 100 w 169"/>
                        <a:gd name="T61" fmla="*/ 45 h 194"/>
                        <a:gd name="T62" fmla="*/ 94 w 169"/>
                        <a:gd name="T63" fmla="*/ 48 h 194"/>
                        <a:gd name="T64" fmla="*/ 81 w 169"/>
                        <a:gd name="T65" fmla="*/ 54 h 194"/>
                        <a:gd name="T66" fmla="*/ 70 w 169"/>
                        <a:gd name="T67" fmla="*/ 59 h 194"/>
                        <a:gd name="T68" fmla="*/ 54 w 169"/>
                        <a:gd name="T69" fmla="*/ 67 h 194"/>
                        <a:gd name="T70" fmla="*/ 42 w 169"/>
                        <a:gd name="T71" fmla="*/ 72 h 194"/>
                        <a:gd name="T72" fmla="*/ 30 w 169"/>
                        <a:gd name="T73" fmla="*/ 80 h 194"/>
                        <a:gd name="T74" fmla="*/ 18 w 169"/>
                        <a:gd name="T75" fmla="*/ 86 h 194"/>
                        <a:gd name="T76" fmla="*/ 10 w 169"/>
                        <a:gd name="T77" fmla="*/ 94 h 194"/>
                        <a:gd name="T78" fmla="*/ 1 w 169"/>
                        <a:gd name="T79" fmla="*/ 102 h 194"/>
                        <a:gd name="T80" fmla="*/ 0 w 169"/>
                        <a:gd name="T81" fmla="*/ 108 h 194"/>
                        <a:gd name="T82" fmla="*/ 3 w 169"/>
                        <a:gd name="T83" fmla="*/ 113 h 194"/>
                        <a:gd name="T84" fmla="*/ 9 w 169"/>
                        <a:gd name="T85" fmla="*/ 113 h 194"/>
                        <a:gd name="T86" fmla="*/ 17 w 169"/>
                        <a:gd name="T87" fmla="*/ 111 h 194"/>
                        <a:gd name="T88" fmla="*/ 21 w 169"/>
                        <a:gd name="T89" fmla="*/ 110 h 194"/>
                        <a:gd name="T90" fmla="*/ 22 w 169"/>
                        <a:gd name="T91" fmla="*/ 115 h 194"/>
                        <a:gd name="T92" fmla="*/ 27 w 169"/>
                        <a:gd name="T93" fmla="*/ 117 h 194"/>
                        <a:gd name="T94" fmla="*/ 34 w 169"/>
                        <a:gd name="T95" fmla="*/ 116 h 194"/>
                        <a:gd name="T96" fmla="*/ 40 w 169"/>
                        <a:gd name="T97" fmla="*/ 114 h 194"/>
                        <a:gd name="T98" fmla="*/ 52 w 169"/>
                        <a:gd name="T99" fmla="*/ 108 h 194"/>
                        <a:gd name="T100" fmla="*/ 67 w 169"/>
                        <a:gd name="T101" fmla="*/ 103 h 194"/>
                        <a:gd name="T102" fmla="*/ 84 w 169"/>
                        <a:gd name="T103" fmla="*/ 100 h 194"/>
                        <a:gd name="T104" fmla="*/ 106 w 169"/>
                        <a:gd name="T105" fmla="*/ 103 h 194"/>
                        <a:gd name="T106" fmla="*/ 116 w 169"/>
                        <a:gd name="T107" fmla="*/ 109 h 194"/>
                        <a:gd name="T108" fmla="*/ 121 w 169"/>
                        <a:gd name="T109" fmla="*/ 117 h 194"/>
                        <a:gd name="T110" fmla="*/ 126 w 169"/>
                        <a:gd name="T111" fmla="*/ 130 h 194"/>
                        <a:gd name="T112" fmla="*/ 142 w 169"/>
                        <a:gd name="T113" fmla="*/ 193 h 194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0" t="0" r="r" b="b"/>
                      <a:pathLst>
                        <a:path w="169" h="194">
                          <a:moveTo>
                            <a:pt x="142" y="193"/>
                          </a:moveTo>
                          <a:lnTo>
                            <a:pt x="146" y="189"/>
                          </a:lnTo>
                          <a:lnTo>
                            <a:pt x="151" y="186"/>
                          </a:lnTo>
                          <a:lnTo>
                            <a:pt x="158" y="178"/>
                          </a:lnTo>
                          <a:lnTo>
                            <a:pt x="164" y="168"/>
                          </a:lnTo>
                          <a:lnTo>
                            <a:pt x="167" y="151"/>
                          </a:lnTo>
                          <a:lnTo>
                            <a:pt x="168" y="132"/>
                          </a:lnTo>
                          <a:lnTo>
                            <a:pt x="165" y="103"/>
                          </a:lnTo>
                          <a:lnTo>
                            <a:pt x="159" y="77"/>
                          </a:lnTo>
                          <a:lnTo>
                            <a:pt x="155" y="63"/>
                          </a:lnTo>
                          <a:lnTo>
                            <a:pt x="152" y="51"/>
                          </a:lnTo>
                          <a:lnTo>
                            <a:pt x="144" y="37"/>
                          </a:lnTo>
                          <a:lnTo>
                            <a:pt x="133" y="23"/>
                          </a:lnTo>
                          <a:lnTo>
                            <a:pt x="120" y="12"/>
                          </a:lnTo>
                          <a:lnTo>
                            <a:pt x="116" y="8"/>
                          </a:lnTo>
                          <a:lnTo>
                            <a:pt x="108" y="5"/>
                          </a:lnTo>
                          <a:lnTo>
                            <a:pt x="93" y="2"/>
                          </a:lnTo>
                          <a:lnTo>
                            <a:pt x="77" y="0"/>
                          </a:lnTo>
                          <a:lnTo>
                            <a:pt x="58" y="1"/>
                          </a:lnTo>
                          <a:lnTo>
                            <a:pt x="36" y="5"/>
                          </a:lnTo>
                          <a:lnTo>
                            <a:pt x="26" y="9"/>
                          </a:lnTo>
                          <a:lnTo>
                            <a:pt x="19" y="14"/>
                          </a:lnTo>
                          <a:lnTo>
                            <a:pt x="21" y="18"/>
                          </a:lnTo>
                          <a:lnTo>
                            <a:pt x="24" y="22"/>
                          </a:lnTo>
                          <a:lnTo>
                            <a:pt x="38" y="21"/>
                          </a:lnTo>
                          <a:lnTo>
                            <a:pt x="49" y="20"/>
                          </a:lnTo>
                          <a:lnTo>
                            <a:pt x="62" y="19"/>
                          </a:lnTo>
                          <a:lnTo>
                            <a:pt x="74" y="18"/>
                          </a:lnTo>
                          <a:lnTo>
                            <a:pt x="86" y="19"/>
                          </a:lnTo>
                          <a:lnTo>
                            <a:pt x="97" y="22"/>
                          </a:lnTo>
                          <a:lnTo>
                            <a:pt x="100" y="45"/>
                          </a:lnTo>
                          <a:lnTo>
                            <a:pt x="94" y="48"/>
                          </a:lnTo>
                          <a:lnTo>
                            <a:pt x="81" y="54"/>
                          </a:lnTo>
                          <a:lnTo>
                            <a:pt x="70" y="59"/>
                          </a:lnTo>
                          <a:lnTo>
                            <a:pt x="54" y="67"/>
                          </a:lnTo>
                          <a:lnTo>
                            <a:pt x="42" y="72"/>
                          </a:lnTo>
                          <a:lnTo>
                            <a:pt x="30" y="80"/>
                          </a:lnTo>
                          <a:lnTo>
                            <a:pt x="18" y="86"/>
                          </a:lnTo>
                          <a:lnTo>
                            <a:pt x="10" y="94"/>
                          </a:lnTo>
                          <a:lnTo>
                            <a:pt x="1" y="102"/>
                          </a:lnTo>
                          <a:lnTo>
                            <a:pt x="0" y="108"/>
                          </a:lnTo>
                          <a:lnTo>
                            <a:pt x="3" y="113"/>
                          </a:lnTo>
                          <a:lnTo>
                            <a:pt x="9" y="113"/>
                          </a:lnTo>
                          <a:lnTo>
                            <a:pt x="17" y="111"/>
                          </a:lnTo>
                          <a:lnTo>
                            <a:pt x="21" y="110"/>
                          </a:lnTo>
                          <a:lnTo>
                            <a:pt x="22" y="115"/>
                          </a:lnTo>
                          <a:lnTo>
                            <a:pt x="27" y="117"/>
                          </a:lnTo>
                          <a:lnTo>
                            <a:pt x="34" y="116"/>
                          </a:lnTo>
                          <a:lnTo>
                            <a:pt x="40" y="114"/>
                          </a:lnTo>
                          <a:lnTo>
                            <a:pt x="52" y="108"/>
                          </a:lnTo>
                          <a:lnTo>
                            <a:pt x="67" y="103"/>
                          </a:lnTo>
                          <a:lnTo>
                            <a:pt x="84" y="100"/>
                          </a:lnTo>
                          <a:lnTo>
                            <a:pt x="106" y="103"/>
                          </a:lnTo>
                          <a:lnTo>
                            <a:pt x="116" y="109"/>
                          </a:lnTo>
                          <a:lnTo>
                            <a:pt x="121" y="117"/>
                          </a:lnTo>
                          <a:lnTo>
                            <a:pt x="126" y="130"/>
                          </a:lnTo>
                          <a:lnTo>
                            <a:pt x="142" y="193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832" name="Freeform 226">
                      <a:extLst>
                        <a:ext uri="{FF2B5EF4-FFF2-40B4-BE49-F238E27FC236}">
                          <a16:creationId xmlns:a16="http://schemas.microsoft.com/office/drawing/2014/main" id="{9495C8A7-697D-485F-97F7-C44AD40EB4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50" y="2258"/>
                      <a:ext cx="57" cy="30"/>
                    </a:xfrm>
                    <a:custGeom>
                      <a:avLst/>
                      <a:gdLst>
                        <a:gd name="T0" fmla="*/ 0 w 57"/>
                        <a:gd name="T1" fmla="*/ 29 h 30"/>
                        <a:gd name="T2" fmla="*/ 2 w 57"/>
                        <a:gd name="T3" fmla="*/ 24 h 30"/>
                        <a:gd name="T4" fmla="*/ 6 w 57"/>
                        <a:gd name="T5" fmla="*/ 21 h 30"/>
                        <a:gd name="T6" fmla="*/ 14 w 57"/>
                        <a:gd name="T7" fmla="*/ 17 h 30"/>
                        <a:gd name="T8" fmla="*/ 27 w 57"/>
                        <a:gd name="T9" fmla="*/ 10 h 30"/>
                        <a:gd name="T10" fmla="*/ 42 w 57"/>
                        <a:gd name="T11" fmla="*/ 2 h 30"/>
                        <a:gd name="T12" fmla="*/ 56 w 57"/>
                        <a:gd name="T13" fmla="*/ 0 h 30"/>
                        <a:gd name="T14" fmla="*/ 44 w 57"/>
                        <a:gd name="T15" fmla="*/ 1 h 30"/>
                        <a:gd name="T16" fmla="*/ 38 w 57"/>
                        <a:gd name="T17" fmla="*/ 3 h 30"/>
                        <a:gd name="T18" fmla="*/ 25 w 57"/>
                        <a:gd name="T19" fmla="*/ 9 h 30"/>
                        <a:gd name="T20" fmla="*/ 13 w 57"/>
                        <a:gd name="T21" fmla="*/ 17 h 30"/>
                        <a:gd name="T22" fmla="*/ 2 w 57"/>
                        <a:gd name="T23" fmla="*/ 22 h 30"/>
                        <a:gd name="T24" fmla="*/ 0 w 57"/>
                        <a:gd name="T25" fmla="*/ 29 h 3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57" h="30">
                          <a:moveTo>
                            <a:pt x="0" y="29"/>
                          </a:moveTo>
                          <a:lnTo>
                            <a:pt x="2" y="24"/>
                          </a:lnTo>
                          <a:lnTo>
                            <a:pt x="6" y="21"/>
                          </a:lnTo>
                          <a:lnTo>
                            <a:pt x="14" y="17"/>
                          </a:lnTo>
                          <a:lnTo>
                            <a:pt x="27" y="10"/>
                          </a:lnTo>
                          <a:lnTo>
                            <a:pt x="42" y="2"/>
                          </a:lnTo>
                          <a:lnTo>
                            <a:pt x="56" y="0"/>
                          </a:lnTo>
                          <a:lnTo>
                            <a:pt x="44" y="1"/>
                          </a:lnTo>
                          <a:lnTo>
                            <a:pt x="38" y="3"/>
                          </a:lnTo>
                          <a:lnTo>
                            <a:pt x="25" y="9"/>
                          </a:lnTo>
                          <a:lnTo>
                            <a:pt x="13" y="17"/>
                          </a:lnTo>
                          <a:lnTo>
                            <a:pt x="2" y="22"/>
                          </a:lnTo>
                          <a:lnTo>
                            <a:pt x="0" y="29"/>
                          </a:lnTo>
                        </a:path>
                      </a:pathLst>
                    </a:custGeom>
                    <a:solidFill>
                      <a:srgbClr val="FF8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833" name="Freeform 227">
                      <a:extLst>
                        <a:ext uri="{FF2B5EF4-FFF2-40B4-BE49-F238E27FC236}">
                          <a16:creationId xmlns:a16="http://schemas.microsoft.com/office/drawing/2014/main" id="{7A52DFC3-7AEF-4824-9E25-9A9DD1D992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56" y="2306"/>
                      <a:ext cx="21" cy="49"/>
                    </a:xfrm>
                    <a:custGeom>
                      <a:avLst/>
                      <a:gdLst>
                        <a:gd name="T0" fmla="*/ 11 w 21"/>
                        <a:gd name="T1" fmla="*/ 48 h 49"/>
                        <a:gd name="T2" fmla="*/ 12 w 21"/>
                        <a:gd name="T3" fmla="*/ 41 h 49"/>
                        <a:gd name="T4" fmla="*/ 14 w 21"/>
                        <a:gd name="T5" fmla="*/ 36 h 49"/>
                        <a:gd name="T6" fmla="*/ 18 w 21"/>
                        <a:gd name="T7" fmla="*/ 32 h 49"/>
                        <a:gd name="T8" fmla="*/ 20 w 21"/>
                        <a:gd name="T9" fmla="*/ 30 h 49"/>
                        <a:gd name="T10" fmla="*/ 15 w 21"/>
                        <a:gd name="T11" fmla="*/ 25 h 49"/>
                        <a:gd name="T12" fmla="*/ 9 w 21"/>
                        <a:gd name="T13" fmla="*/ 13 h 49"/>
                        <a:gd name="T14" fmla="*/ 3 w 21"/>
                        <a:gd name="T15" fmla="*/ 5 h 49"/>
                        <a:gd name="T16" fmla="*/ 0 w 21"/>
                        <a:gd name="T17" fmla="*/ 0 h 49"/>
                        <a:gd name="T18" fmla="*/ 11 w 21"/>
                        <a:gd name="T19" fmla="*/ 48 h 4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1" h="49">
                          <a:moveTo>
                            <a:pt x="11" y="48"/>
                          </a:moveTo>
                          <a:lnTo>
                            <a:pt x="12" y="41"/>
                          </a:lnTo>
                          <a:lnTo>
                            <a:pt x="14" y="36"/>
                          </a:lnTo>
                          <a:lnTo>
                            <a:pt x="18" y="32"/>
                          </a:lnTo>
                          <a:lnTo>
                            <a:pt x="20" y="30"/>
                          </a:lnTo>
                          <a:lnTo>
                            <a:pt x="15" y="25"/>
                          </a:lnTo>
                          <a:lnTo>
                            <a:pt x="9" y="13"/>
                          </a:lnTo>
                          <a:lnTo>
                            <a:pt x="3" y="5"/>
                          </a:lnTo>
                          <a:lnTo>
                            <a:pt x="0" y="0"/>
                          </a:lnTo>
                          <a:lnTo>
                            <a:pt x="11" y="48"/>
                          </a:lnTo>
                        </a:path>
                      </a:pathLst>
                    </a:custGeom>
                    <a:solidFill>
                      <a:srgbClr val="FF804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8825" name="Group 233">
                    <a:extLst>
                      <a:ext uri="{FF2B5EF4-FFF2-40B4-BE49-F238E27FC236}">
                        <a16:creationId xmlns:a16="http://schemas.microsoft.com/office/drawing/2014/main" id="{3B6AD275-1034-4286-8D64-E2993C993F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009" y="2157"/>
                    <a:ext cx="195" cy="148"/>
                    <a:chOff x="6009" y="2157"/>
                    <a:chExt cx="195" cy="148"/>
                  </a:xfrm>
                </p:grpSpPr>
                <p:sp>
                  <p:nvSpPr>
                    <p:cNvPr id="98827" name="Freeform 229">
                      <a:extLst>
                        <a:ext uri="{FF2B5EF4-FFF2-40B4-BE49-F238E27FC236}">
                          <a16:creationId xmlns:a16="http://schemas.microsoft.com/office/drawing/2014/main" id="{9D9A5D02-8B1F-439C-886A-90B6E9122C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05" y="2168"/>
                      <a:ext cx="90" cy="31"/>
                    </a:xfrm>
                    <a:custGeom>
                      <a:avLst/>
                      <a:gdLst>
                        <a:gd name="T0" fmla="*/ 89 w 90"/>
                        <a:gd name="T1" fmla="*/ 0 h 31"/>
                        <a:gd name="T2" fmla="*/ 10 w 90"/>
                        <a:gd name="T3" fmla="*/ 30 h 31"/>
                        <a:gd name="T4" fmla="*/ 1 w 90"/>
                        <a:gd name="T5" fmla="*/ 26 h 31"/>
                        <a:gd name="T6" fmla="*/ 0 w 90"/>
                        <a:gd name="T7" fmla="*/ 1 h 3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90" h="31">
                          <a:moveTo>
                            <a:pt x="89" y="0"/>
                          </a:moveTo>
                          <a:lnTo>
                            <a:pt x="10" y="30"/>
                          </a:lnTo>
                          <a:lnTo>
                            <a:pt x="1" y="26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A04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828" name="Freeform 230">
                      <a:extLst>
                        <a:ext uri="{FF2B5EF4-FFF2-40B4-BE49-F238E27FC236}">
                          <a16:creationId xmlns:a16="http://schemas.microsoft.com/office/drawing/2014/main" id="{38E6E4EF-D2EA-4DBD-AE77-2FBF00379E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09" y="2215"/>
                      <a:ext cx="72" cy="22"/>
                    </a:xfrm>
                    <a:custGeom>
                      <a:avLst/>
                      <a:gdLst>
                        <a:gd name="T0" fmla="*/ 71 w 72"/>
                        <a:gd name="T1" fmla="*/ 0 h 22"/>
                        <a:gd name="T2" fmla="*/ 39 w 72"/>
                        <a:gd name="T3" fmla="*/ 15 h 22"/>
                        <a:gd name="T4" fmla="*/ 31 w 72"/>
                        <a:gd name="T5" fmla="*/ 19 h 22"/>
                        <a:gd name="T6" fmla="*/ 27 w 72"/>
                        <a:gd name="T7" fmla="*/ 21 h 22"/>
                        <a:gd name="T8" fmla="*/ 23 w 72"/>
                        <a:gd name="T9" fmla="*/ 21 h 22"/>
                        <a:gd name="T10" fmla="*/ 17 w 72"/>
                        <a:gd name="T11" fmla="*/ 20 h 22"/>
                        <a:gd name="T12" fmla="*/ 0 w 72"/>
                        <a:gd name="T13" fmla="*/ 3 h 2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72" h="22">
                          <a:moveTo>
                            <a:pt x="71" y="0"/>
                          </a:moveTo>
                          <a:lnTo>
                            <a:pt x="39" y="15"/>
                          </a:lnTo>
                          <a:lnTo>
                            <a:pt x="31" y="19"/>
                          </a:lnTo>
                          <a:lnTo>
                            <a:pt x="27" y="21"/>
                          </a:lnTo>
                          <a:lnTo>
                            <a:pt x="23" y="21"/>
                          </a:lnTo>
                          <a:lnTo>
                            <a:pt x="17" y="2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A04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829" name="Freeform 231">
                      <a:extLst>
                        <a:ext uri="{FF2B5EF4-FFF2-40B4-BE49-F238E27FC236}">
                          <a16:creationId xmlns:a16="http://schemas.microsoft.com/office/drawing/2014/main" id="{E7E4D437-25EE-44ED-A47B-33150D0F2C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10" y="2209"/>
                      <a:ext cx="45" cy="96"/>
                    </a:xfrm>
                    <a:custGeom>
                      <a:avLst/>
                      <a:gdLst>
                        <a:gd name="T0" fmla="*/ 0 w 45"/>
                        <a:gd name="T1" fmla="*/ 0 h 96"/>
                        <a:gd name="T2" fmla="*/ 2 w 45"/>
                        <a:gd name="T3" fmla="*/ 21 h 96"/>
                        <a:gd name="T4" fmla="*/ 7 w 45"/>
                        <a:gd name="T5" fmla="*/ 42 h 96"/>
                        <a:gd name="T6" fmla="*/ 15 w 45"/>
                        <a:gd name="T7" fmla="*/ 66 h 96"/>
                        <a:gd name="T8" fmla="*/ 22 w 45"/>
                        <a:gd name="T9" fmla="*/ 91 h 96"/>
                        <a:gd name="T10" fmla="*/ 28 w 45"/>
                        <a:gd name="T11" fmla="*/ 93 h 96"/>
                        <a:gd name="T12" fmla="*/ 44 w 45"/>
                        <a:gd name="T13" fmla="*/ 95 h 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5" h="96">
                          <a:moveTo>
                            <a:pt x="0" y="0"/>
                          </a:moveTo>
                          <a:lnTo>
                            <a:pt x="2" y="21"/>
                          </a:lnTo>
                          <a:lnTo>
                            <a:pt x="7" y="42"/>
                          </a:lnTo>
                          <a:lnTo>
                            <a:pt x="15" y="66"/>
                          </a:lnTo>
                          <a:lnTo>
                            <a:pt x="22" y="91"/>
                          </a:lnTo>
                          <a:lnTo>
                            <a:pt x="28" y="93"/>
                          </a:lnTo>
                          <a:lnTo>
                            <a:pt x="44" y="95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A04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830" name="Freeform 232">
                      <a:extLst>
                        <a:ext uri="{FF2B5EF4-FFF2-40B4-BE49-F238E27FC236}">
                          <a16:creationId xmlns:a16="http://schemas.microsoft.com/office/drawing/2014/main" id="{C3405B85-DA5B-44C7-94EF-FC13F796AF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30" y="2157"/>
                      <a:ext cx="74" cy="148"/>
                    </a:xfrm>
                    <a:custGeom>
                      <a:avLst/>
                      <a:gdLst>
                        <a:gd name="T0" fmla="*/ 47 w 74"/>
                        <a:gd name="T1" fmla="*/ 93 h 148"/>
                        <a:gd name="T2" fmla="*/ 50 w 74"/>
                        <a:gd name="T3" fmla="*/ 98 h 148"/>
                        <a:gd name="T4" fmla="*/ 53 w 74"/>
                        <a:gd name="T5" fmla="*/ 108 h 148"/>
                        <a:gd name="T6" fmla="*/ 53 w 74"/>
                        <a:gd name="T7" fmla="*/ 116 h 148"/>
                        <a:gd name="T8" fmla="*/ 51 w 74"/>
                        <a:gd name="T9" fmla="*/ 127 h 148"/>
                        <a:gd name="T10" fmla="*/ 48 w 74"/>
                        <a:gd name="T11" fmla="*/ 136 h 148"/>
                        <a:gd name="T12" fmla="*/ 41 w 74"/>
                        <a:gd name="T13" fmla="*/ 143 h 148"/>
                        <a:gd name="T14" fmla="*/ 34 w 74"/>
                        <a:gd name="T15" fmla="*/ 146 h 148"/>
                        <a:gd name="T16" fmla="*/ 24 w 74"/>
                        <a:gd name="T17" fmla="*/ 147 h 148"/>
                        <a:gd name="T18" fmla="*/ 15 w 74"/>
                        <a:gd name="T19" fmla="*/ 143 h 148"/>
                        <a:gd name="T20" fmla="*/ 11 w 74"/>
                        <a:gd name="T21" fmla="*/ 136 h 148"/>
                        <a:gd name="T22" fmla="*/ 4 w 74"/>
                        <a:gd name="T23" fmla="*/ 126 h 148"/>
                        <a:gd name="T24" fmla="*/ 2 w 74"/>
                        <a:gd name="T25" fmla="*/ 117 h 148"/>
                        <a:gd name="T26" fmla="*/ 0 w 74"/>
                        <a:gd name="T27" fmla="*/ 104 h 148"/>
                        <a:gd name="T28" fmla="*/ 2 w 74"/>
                        <a:gd name="T29" fmla="*/ 93 h 148"/>
                        <a:gd name="T30" fmla="*/ 8 w 74"/>
                        <a:gd name="T31" fmla="*/ 84 h 148"/>
                        <a:gd name="T32" fmla="*/ 13 w 74"/>
                        <a:gd name="T33" fmla="*/ 79 h 148"/>
                        <a:gd name="T34" fmla="*/ 26 w 74"/>
                        <a:gd name="T35" fmla="*/ 77 h 148"/>
                        <a:gd name="T36" fmla="*/ 35 w 74"/>
                        <a:gd name="T37" fmla="*/ 79 h 148"/>
                        <a:gd name="T38" fmla="*/ 42 w 74"/>
                        <a:gd name="T39" fmla="*/ 85 h 148"/>
                        <a:gd name="T40" fmla="*/ 47 w 74"/>
                        <a:gd name="T41" fmla="*/ 92 h 148"/>
                        <a:gd name="T42" fmla="*/ 50 w 74"/>
                        <a:gd name="T43" fmla="*/ 86 h 148"/>
                        <a:gd name="T44" fmla="*/ 51 w 74"/>
                        <a:gd name="T45" fmla="*/ 79 h 148"/>
                        <a:gd name="T46" fmla="*/ 51 w 74"/>
                        <a:gd name="T47" fmla="*/ 73 h 148"/>
                        <a:gd name="T48" fmla="*/ 45 w 74"/>
                        <a:gd name="T49" fmla="*/ 71 h 148"/>
                        <a:gd name="T50" fmla="*/ 37 w 74"/>
                        <a:gd name="T51" fmla="*/ 66 h 148"/>
                        <a:gd name="T52" fmla="*/ 32 w 74"/>
                        <a:gd name="T53" fmla="*/ 60 h 148"/>
                        <a:gd name="T54" fmla="*/ 28 w 74"/>
                        <a:gd name="T55" fmla="*/ 53 h 148"/>
                        <a:gd name="T56" fmla="*/ 25 w 74"/>
                        <a:gd name="T57" fmla="*/ 46 h 148"/>
                        <a:gd name="T58" fmla="*/ 24 w 74"/>
                        <a:gd name="T59" fmla="*/ 37 h 148"/>
                        <a:gd name="T60" fmla="*/ 24 w 74"/>
                        <a:gd name="T61" fmla="*/ 29 h 148"/>
                        <a:gd name="T62" fmla="*/ 26 w 74"/>
                        <a:gd name="T63" fmla="*/ 20 h 148"/>
                        <a:gd name="T64" fmla="*/ 27 w 74"/>
                        <a:gd name="T65" fmla="*/ 12 h 148"/>
                        <a:gd name="T66" fmla="*/ 30 w 74"/>
                        <a:gd name="T67" fmla="*/ 5 h 148"/>
                        <a:gd name="T68" fmla="*/ 37 w 74"/>
                        <a:gd name="T69" fmla="*/ 2 h 148"/>
                        <a:gd name="T70" fmla="*/ 45 w 74"/>
                        <a:gd name="T71" fmla="*/ 0 h 148"/>
                        <a:gd name="T72" fmla="*/ 55 w 74"/>
                        <a:gd name="T73" fmla="*/ 1 h 148"/>
                        <a:gd name="T74" fmla="*/ 61 w 74"/>
                        <a:gd name="T75" fmla="*/ 5 h 148"/>
                        <a:gd name="T76" fmla="*/ 65 w 74"/>
                        <a:gd name="T77" fmla="*/ 9 h 148"/>
                        <a:gd name="T78" fmla="*/ 69 w 74"/>
                        <a:gd name="T79" fmla="*/ 17 h 148"/>
                        <a:gd name="T80" fmla="*/ 72 w 74"/>
                        <a:gd name="T81" fmla="*/ 26 h 148"/>
                        <a:gd name="T82" fmla="*/ 73 w 74"/>
                        <a:gd name="T83" fmla="*/ 38 h 148"/>
                        <a:gd name="T84" fmla="*/ 72 w 74"/>
                        <a:gd name="T85" fmla="*/ 50 h 148"/>
                        <a:gd name="T86" fmla="*/ 70 w 74"/>
                        <a:gd name="T87" fmla="*/ 60 h 148"/>
                        <a:gd name="T88" fmla="*/ 64 w 74"/>
                        <a:gd name="T89" fmla="*/ 66 h 148"/>
                        <a:gd name="T90" fmla="*/ 58 w 74"/>
                        <a:gd name="T91" fmla="*/ 71 h 148"/>
                        <a:gd name="T92" fmla="*/ 51 w 74"/>
                        <a:gd name="T93" fmla="*/ 73 h 148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0" t="0" r="r" b="b"/>
                      <a:pathLst>
                        <a:path w="74" h="148">
                          <a:moveTo>
                            <a:pt x="47" y="93"/>
                          </a:moveTo>
                          <a:lnTo>
                            <a:pt x="50" y="98"/>
                          </a:lnTo>
                          <a:lnTo>
                            <a:pt x="53" y="108"/>
                          </a:lnTo>
                          <a:lnTo>
                            <a:pt x="53" y="116"/>
                          </a:lnTo>
                          <a:lnTo>
                            <a:pt x="51" y="127"/>
                          </a:lnTo>
                          <a:lnTo>
                            <a:pt x="48" y="136"/>
                          </a:lnTo>
                          <a:lnTo>
                            <a:pt x="41" y="143"/>
                          </a:lnTo>
                          <a:lnTo>
                            <a:pt x="34" y="146"/>
                          </a:lnTo>
                          <a:lnTo>
                            <a:pt x="24" y="147"/>
                          </a:lnTo>
                          <a:lnTo>
                            <a:pt x="15" y="143"/>
                          </a:lnTo>
                          <a:lnTo>
                            <a:pt x="11" y="136"/>
                          </a:lnTo>
                          <a:lnTo>
                            <a:pt x="4" y="126"/>
                          </a:lnTo>
                          <a:lnTo>
                            <a:pt x="2" y="117"/>
                          </a:lnTo>
                          <a:lnTo>
                            <a:pt x="0" y="104"/>
                          </a:lnTo>
                          <a:lnTo>
                            <a:pt x="2" y="93"/>
                          </a:lnTo>
                          <a:lnTo>
                            <a:pt x="8" y="84"/>
                          </a:lnTo>
                          <a:lnTo>
                            <a:pt x="13" y="79"/>
                          </a:lnTo>
                          <a:lnTo>
                            <a:pt x="26" y="77"/>
                          </a:lnTo>
                          <a:lnTo>
                            <a:pt x="35" y="79"/>
                          </a:lnTo>
                          <a:lnTo>
                            <a:pt x="42" y="85"/>
                          </a:lnTo>
                          <a:lnTo>
                            <a:pt x="47" y="92"/>
                          </a:lnTo>
                          <a:lnTo>
                            <a:pt x="50" y="86"/>
                          </a:lnTo>
                          <a:lnTo>
                            <a:pt x="51" y="79"/>
                          </a:lnTo>
                          <a:lnTo>
                            <a:pt x="51" y="73"/>
                          </a:lnTo>
                          <a:lnTo>
                            <a:pt x="45" y="71"/>
                          </a:lnTo>
                          <a:lnTo>
                            <a:pt x="37" y="66"/>
                          </a:lnTo>
                          <a:lnTo>
                            <a:pt x="32" y="60"/>
                          </a:lnTo>
                          <a:lnTo>
                            <a:pt x="28" y="53"/>
                          </a:lnTo>
                          <a:lnTo>
                            <a:pt x="25" y="46"/>
                          </a:lnTo>
                          <a:lnTo>
                            <a:pt x="24" y="37"/>
                          </a:lnTo>
                          <a:lnTo>
                            <a:pt x="24" y="29"/>
                          </a:lnTo>
                          <a:lnTo>
                            <a:pt x="26" y="20"/>
                          </a:lnTo>
                          <a:lnTo>
                            <a:pt x="27" y="12"/>
                          </a:lnTo>
                          <a:lnTo>
                            <a:pt x="30" y="5"/>
                          </a:lnTo>
                          <a:lnTo>
                            <a:pt x="37" y="2"/>
                          </a:lnTo>
                          <a:lnTo>
                            <a:pt x="45" y="0"/>
                          </a:lnTo>
                          <a:lnTo>
                            <a:pt x="55" y="1"/>
                          </a:lnTo>
                          <a:lnTo>
                            <a:pt x="61" y="5"/>
                          </a:lnTo>
                          <a:lnTo>
                            <a:pt x="65" y="9"/>
                          </a:lnTo>
                          <a:lnTo>
                            <a:pt x="69" y="17"/>
                          </a:lnTo>
                          <a:lnTo>
                            <a:pt x="72" y="26"/>
                          </a:lnTo>
                          <a:lnTo>
                            <a:pt x="73" y="38"/>
                          </a:lnTo>
                          <a:lnTo>
                            <a:pt x="72" y="50"/>
                          </a:lnTo>
                          <a:lnTo>
                            <a:pt x="70" y="60"/>
                          </a:lnTo>
                          <a:lnTo>
                            <a:pt x="64" y="66"/>
                          </a:lnTo>
                          <a:lnTo>
                            <a:pt x="58" y="71"/>
                          </a:lnTo>
                          <a:lnTo>
                            <a:pt x="51" y="7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A04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8826" name="Freeform 234">
                    <a:extLst>
                      <a:ext uri="{FF2B5EF4-FFF2-40B4-BE49-F238E27FC236}">
                        <a16:creationId xmlns:a16="http://schemas.microsoft.com/office/drawing/2014/main" id="{84AEBAA0-0C80-47CD-8D9D-B3B065BC0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4" y="2191"/>
                    <a:ext cx="121" cy="45"/>
                  </a:xfrm>
                  <a:custGeom>
                    <a:avLst/>
                    <a:gdLst>
                      <a:gd name="T0" fmla="*/ 120 w 121"/>
                      <a:gd name="T1" fmla="*/ 33 h 45"/>
                      <a:gd name="T2" fmla="*/ 105 w 121"/>
                      <a:gd name="T3" fmla="*/ 18 h 45"/>
                      <a:gd name="T4" fmla="*/ 94 w 121"/>
                      <a:gd name="T5" fmla="*/ 9 h 45"/>
                      <a:gd name="T6" fmla="*/ 86 w 121"/>
                      <a:gd name="T7" fmla="*/ 4 h 45"/>
                      <a:gd name="T8" fmla="*/ 72 w 121"/>
                      <a:gd name="T9" fmla="*/ 1 h 45"/>
                      <a:gd name="T10" fmla="*/ 67 w 121"/>
                      <a:gd name="T11" fmla="*/ 0 h 45"/>
                      <a:gd name="T12" fmla="*/ 63 w 121"/>
                      <a:gd name="T13" fmla="*/ 2 h 45"/>
                      <a:gd name="T14" fmla="*/ 52 w 121"/>
                      <a:gd name="T15" fmla="*/ 6 h 45"/>
                      <a:gd name="T16" fmla="*/ 40 w 121"/>
                      <a:gd name="T17" fmla="*/ 13 h 45"/>
                      <a:gd name="T18" fmla="*/ 28 w 121"/>
                      <a:gd name="T19" fmla="*/ 19 h 45"/>
                      <a:gd name="T20" fmla="*/ 13 w 121"/>
                      <a:gd name="T21" fmla="*/ 25 h 45"/>
                      <a:gd name="T22" fmla="*/ 4 w 121"/>
                      <a:gd name="T23" fmla="*/ 29 h 45"/>
                      <a:gd name="T24" fmla="*/ 0 w 121"/>
                      <a:gd name="T25" fmla="*/ 34 h 45"/>
                      <a:gd name="T26" fmla="*/ 0 w 121"/>
                      <a:gd name="T27" fmla="*/ 39 h 45"/>
                      <a:gd name="T28" fmla="*/ 3 w 121"/>
                      <a:gd name="T29" fmla="*/ 42 h 45"/>
                      <a:gd name="T30" fmla="*/ 10 w 121"/>
                      <a:gd name="T31" fmla="*/ 44 h 45"/>
                      <a:gd name="T32" fmla="*/ 22 w 121"/>
                      <a:gd name="T33" fmla="*/ 41 h 45"/>
                      <a:gd name="T34" fmla="*/ 32 w 121"/>
                      <a:gd name="T35" fmla="*/ 37 h 45"/>
                      <a:gd name="T36" fmla="*/ 46 w 121"/>
                      <a:gd name="T37" fmla="*/ 33 h 45"/>
                      <a:gd name="T38" fmla="*/ 57 w 121"/>
                      <a:gd name="T39" fmla="*/ 26 h 45"/>
                      <a:gd name="T40" fmla="*/ 69 w 121"/>
                      <a:gd name="T41" fmla="*/ 22 h 45"/>
                      <a:gd name="T42" fmla="*/ 76 w 121"/>
                      <a:gd name="T43" fmla="*/ 27 h 45"/>
                      <a:gd name="T44" fmla="*/ 86 w 121"/>
                      <a:gd name="T45" fmla="*/ 33 h 45"/>
                      <a:gd name="T46" fmla="*/ 91 w 121"/>
                      <a:gd name="T47" fmla="*/ 39 h 45"/>
                      <a:gd name="T48" fmla="*/ 105 w 121"/>
                      <a:gd name="T49" fmla="*/ 33 h 45"/>
                      <a:gd name="T50" fmla="*/ 120 w 121"/>
                      <a:gd name="T51" fmla="*/ 33 h 4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21" h="45">
                        <a:moveTo>
                          <a:pt x="120" y="33"/>
                        </a:moveTo>
                        <a:lnTo>
                          <a:pt x="105" y="18"/>
                        </a:lnTo>
                        <a:lnTo>
                          <a:pt x="94" y="9"/>
                        </a:lnTo>
                        <a:lnTo>
                          <a:pt x="86" y="4"/>
                        </a:lnTo>
                        <a:lnTo>
                          <a:pt x="72" y="1"/>
                        </a:lnTo>
                        <a:lnTo>
                          <a:pt x="67" y="0"/>
                        </a:lnTo>
                        <a:lnTo>
                          <a:pt x="63" y="2"/>
                        </a:lnTo>
                        <a:lnTo>
                          <a:pt x="52" y="6"/>
                        </a:lnTo>
                        <a:lnTo>
                          <a:pt x="40" y="13"/>
                        </a:lnTo>
                        <a:lnTo>
                          <a:pt x="28" y="19"/>
                        </a:lnTo>
                        <a:lnTo>
                          <a:pt x="13" y="25"/>
                        </a:lnTo>
                        <a:lnTo>
                          <a:pt x="4" y="29"/>
                        </a:lnTo>
                        <a:lnTo>
                          <a:pt x="0" y="34"/>
                        </a:lnTo>
                        <a:lnTo>
                          <a:pt x="0" y="39"/>
                        </a:lnTo>
                        <a:lnTo>
                          <a:pt x="3" y="42"/>
                        </a:lnTo>
                        <a:lnTo>
                          <a:pt x="10" y="44"/>
                        </a:lnTo>
                        <a:lnTo>
                          <a:pt x="22" y="41"/>
                        </a:lnTo>
                        <a:lnTo>
                          <a:pt x="32" y="37"/>
                        </a:lnTo>
                        <a:lnTo>
                          <a:pt x="46" y="33"/>
                        </a:lnTo>
                        <a:lnTo>
                          <a:pt x="57" y="26"/>
                        </a:lnTo>
                        <a:lnTo>
                          <a:pt x="69" y="22"/>
                        </a:lnTo>
                        <a:lnTo>
                          <a:pt x="76" y="27"/>
                        </a:lnTo>
                        <a:lnTo>
                          <a:pt x="86" y="33"/>
                        </a:lnTo>
                        <a:lnTo>
                          <a:pt x="91" y="39"/>
                        </a:lnTo>
                        <a:lnTo>
                          <a:pt x="105" y="33"/>
                        </a:lnTo>
                        <a:lnTo>
                          <a:pt x="120" y="33"/>
                        </a:lnTo>
                      </a:path>
                    </a:pathLst>
                  </a:custGeom>
                  <a:solidFill>
                    <a:srgbClr val="FFA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98377" name="Freeform 239">
            <a:extLst>
              <a:ext uri="{FF2B5EF4-FFF2-40B4-BE49-F238E27FC236}">
                <a16:creationId xmlns:a16="http://schemas.microsoft.com/office/drawing/2014/main" id="{34A3ADFB-6778-4563-847A-D86B89AB822A}"/>
              </a:ext>
            </a:extLst>
          </p:cNvPr>
          <p:cNvSpPr>
            <a:spLocks/>
          </p:cNvSpPr>
          <p:nvPr/>
        </p:nvSpPr>
        <p:spPr bwMode="auto">
          <a:xfrm>
            <a:off x="2362202" y="5548314"/>
            <a:ext cx="166687" cy="344487"/>
          </a:xfrm>
          <a:custGeom>
            <a:avLst/>
            <a:gdLst>
              <a:gd name="T0" fmla="*/ 0 w 105"/>
              <a:gd name="T1" fmla="*/ 0 h 217"/>
              <a:gd name="T2" fmla="*/ 0 w 105"/>
              <a:gd name="T3" fmla="*/ 2147483646 h 217"/>
              <a:gd name="T4" fmla="*/ 2147483646 w 105"/>
              <a:gd name="T5" fmla="*/ 2147483646 h 217"/>
              <a:gd name="T6" fmla="*/ 2147483646 w 105"/>
              <a:gd name="T7" fmla="*/ 2147483646 h 217"/>
              <a:gd name="T8" fmla="*/ 2147483646 w 105"/>
              <a:gd name="T9" fmla="*/ 214748364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217">
                <a:moveTo>
                  <a:pt x="0" y="0"/>
                </a:moveTo>
                <a:lnTo>
                  <a:pt x="0" y="216"/>
                </a:lnTo>
                <a:lnTo>
                  <a:pt x="39" y="204"/>
                </a:lnTo>
                <a:lnTo>
                  <a:pt x="84" y="180"/>
                </a:lnTo>
                <a:lnTo>
                  <a:pt x="104" y="168"/>
                </a:lnTo>
              </a:path>
            </a:pathLst>
          </a:custGeom>
          <a:noFill/>
          <a:ln w="254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8378" name="Group 668">
            <a:extLst>
              <a:ext uri="{FF2B5EF4-FFF2-40B4-BE49-F238E27FC236}">
                <a16:creationId xmlns:a16="http://schemas.microsoft.com/office/drawing/2014/main" id="{B0319E61-6E67-40EF-B083-F3D2B886F502}"/>
              </a:ext>
            </a:extLst>
          </p:cNvPr>
          <p:cNvGrpSpPr>
            <a:grpSpLocks/>
          </p:cNvGrpSpPr>
          <p:nvPr/>
        </p:nvGrpSpPr>
        <p:grpSpPr bwMode="auto">
          <a:xfrm>
            <a:off x="5945189" y="3365500"/>
            <a:ext cx="4175125" cy="3492500"/>
            <a:chOff x="3024" y="2120"/>
            <a:chExt cx="2630" cy="2200"/>
          </a:xfrm>
        </p:grpSpPr>
        <p:grpSp>
          <p:nvGrpSpPr>
            <p:cNvPr id="98390" name="Group 661">
              <a:extLst>
                <a:ext uri="{FF2B5EF4-FFF2-40B4-BE49-F238E27FC236}">
                  <a16:creationId xmlns:a16="http://schemas.microsoft.com/office/drawing/2014/main" id="{7FCE6FA6-9310-41CC-86C4-D739ABDC37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120"/>
              <a:ext cx="2630" cy="2200"/>
              <a:chOff x="3024" y="2120"/>
              <a:chExt cx="2630" cy="2200"/>
            </a:xfrm>
          </p:grpSpPr>
          <p:sp>
            <p:nvSpPr>
              <p:cNvPr id="98397" name="Freeform 240">
                <a:extLst>
                  <a:ext uri="{FF2B5EF4-FFF2-40B4-BE49-F238E27FC236}">
                    <a16:creationId xmlns:a16="http://schemas.microsoft.com/office/drawing/2014/main" id="{3C681BA1-A4F3-4A91-B353-51EAF1A48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" y="3156"/>
                <a:ext cx="19" cy="988"/>
              </a:xfrm>
              <a:custGeom>
                <a:avLst/>
                <a:gdLst>
                  <a:gd name="T0" fmla="*/ 1 w 19"/>
                  <a:gd name="T1" fmla="*/ 986 h 988"/>
                  <a:gd name="T2" fmla="*/ 4 w 19"/>
                  <a:gd name="T3" fmla="*/ 951 h 988"/>
                  <a:gd name="T4" fmla="*/ 7 w 19"/>
                  <a:gd name="T5" fmla="*/ 905 h 988"/>
                  <a:gd name="T6" fmla="*/ 10 w 19"/>
                  <a:gd name="T7" fmla="*/ 850 h 988"/>
                  <a:gd name="T8" fmla="*/ 12 w 19"/>
                  <a:gd name="T9" fmla="*/ 788 h 988"/>
                  <a:gd name="T10" fmla="*/ 13 w 19"/>
                  <a:gd name="T11" fmla="*/ 720 h 988"/>
                  <a:gd name="T12" fmla="*/ 15 w 19"/>
                  <a:gd name="T13" fmla="*/ 647 h 988"/>
                  <a:gd name="T14" fmla="*/ 16 w 19"/>
                  <a:gd name="T15" fmla="*/ 571 h 988"/>
                  <a:gd name="T16" fmla="*/ 18 w 19"/>
                  <a:gd name="T17" fmla="*/ 493 h 988"/>
                  <a:gd name="T18" fmla="*/ 18 w 19"/>
                  <a:gd name="T19" fmla="*/ 416 h 988"/>
                  <a:gd name="T20" fmla="*/ 18 w 19"/>
                  <a:gd name="T21" fmla="*/ 340 h 988"/>
                  <a:gd name="T22" fmla="*/ 18 w 19"/>
                  <a:gd name="T23" fmla="*/ 267 h 988"/>
                  <a:gd name="T24" fmla="*/ 18 w 19"/>
                  <a:gd name="T25" fmla="*/ 199 h 988"/>
                  <a:gd name="T26" fmla="*/ 16 w 19"/>
                  <a:gd name="T27" fmla="*/ 136 h 988"/>
                  <a:gd name="T28" fmla="*/ 16 w 19"/>
                  <a:gd name="T29" fmla="*/ 81 h 988"/>
                  <a:gd name="T30" fmla="*/ 15 w 19"/>
                  <a:gd name="T31" fmla="*/ 35 h 988"/>
                  <a:gd name="T32" fmla="*/ 13 w 19"/>
                  <a:gd name="T33" fmla="*/ 0 h 988"/>
                  <a:gd name="T34" fmla="*/ 13 w 19"/>
                  <a:gd name="T35" fmla="*/ 16 h 988"/>
                  <a:gd name="T36" fmla="*/ 15 w 19"/>
                  <a:gd name="T37" fmla="*/ 57 h 988"/>
                  <a:gd name="T38" fmla="*/ 16 w 19"/>
                  <a:gd name="T39" fmla="*/ 108 h 988"/>
                  <a:gd name="T40" fmla="*/ 16 w 19"/>
                  <a:gd name="T41" fmla="*/ 166 h 988"/>
                  <a:gd name="T42" fmla="*/ 16 w 19"/>
                  <a:gd name="T43" fmla="*/ 233 h 988"/>
                  <a:gd name="T44" fmla="*/ 16 w 19"/>
                  <a:gd name="T45" fmla="*/ 304 h 988"/>
                  <a:gd name="T46" fmla="*/ 16 w 19"/>
                  <a:gd name="T47" fmla="*/ 378 h 988"/>
                  <a:gd name="T48" fmla="*/ 16 w 19"/>
                  <a:gd name="T49" fmla="*/ 455 h 988"/>
                  <a:gd name="T50" fmla="*/ 16 w 19"/>
                  <a:gd name="T51" fmla="*/ 532 h 988"/>
                  <a:gd name="T52" fmla="*/ 15 w 19"/>
                  <a:gd name="T53" fmla="*/ 609 h 988"/>
                  <a:gd name="T54" fmla="*/ 13 w 19"/>
                  <a:gd name="T55" fmla="*/ 683 h 988"/>
                  <a:gd name="T56" fmla="*/ 12 w 19"/>
                  <a:gd name="T57" fmla="*/ 754 h 988"/>
                  <a:gd name="T58" fmla="*/ 10 w 19"/>
                  <a:gd name="T59" fmla="*/ 820 h 988"/>
                  <a:gd name="T60" fmla="*/ 7 w 19"/>
                  <a:gd name="T61" fmla="*/ 879 h 988"/>
                  <a:gd name="T62" fmla="*/ 4 w 19"/>
                  <a:gd name="T63" fmla="*/ 930 h 988"/>
                  <a:gd name="T64" fmla="*/ 1 w 19"/>
                  <a:gd name="T65" fmla="*/ 970 h 988"/>
                  <a:gd name="T66" fmla="*/ 1 w 19"/>
                  <a:gd name="T67" fmla="*/ 987 h 9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" h="988">
                    <a:moveTo>
                      <a:pt x="1" y="987"/>
                    </a:moveTo>
                    <a:lnTo>
                      <a:pt x="1" y="986"/>
                    </a:lnTo>
                    <a:lnTo>
                      <a:pt x="2" y="970"/>
                    </a:lnTo>
                    <a:lnTo>
                      <a:pt x="4" y="951"/>
                    </a:lnTo>
                    <a:lnTo>
                      <a:pt x="6" y="930"/>
                    </a:lnTo>
                    <a:lnTo>
                      <a:pt x="7" y="905"/>
                    </a:lnTo>
                    <a:lnTo>
                      <a:pt x="9" y="879"/>
                    </a:lnTo>
                    <a:lnTo>
                      <a:pt x="10" y="850"/>
                    </a:lnTo>
                    <a:lnTo>
                      <a:pt x="11" y="820"/>
                    </a:lnTo>
                    <a:lnTo>
                      <a:pt x="12" y="788"/>
                    </a:lnTo>
                    <a:lnTo>
                      <a:pt x="12" y="754"/>
                    </a:lnTo>
                    <a:lnTo>
                      <a:pt x="13" y="720"/>
                    </a:lnTo>
                    <a:lnTo>
                      <a:pt x="15" y="683"/>
                    </a:lnTo>
                    <a:lnTo>
                      <a:pt x="15" y="647"/>
                    </a:lnTo>
                    <a:lnTo>
                      <a:pt x="16" y="609"/>
                    </a:lnTo>
                    <a:lnTo>
                      <a:pt x="16" y="571"/>
                    </a:lnTo>
                    <a:lnTo>
                      <a:pt x="16" y="532"/>
                    </a:lnTo>
                    <a:lnTo>
                      <a:pt x="18" y="493"/>
                    </a:lnTo>
                    <a:lnTo>
                      <a:pt x="18" y="455"/>
                    </a:lnTo>
                    <a:lnTo>
                      <a:pt x="18" y="416"/>
                    </a:lnTo>
                    <a:lnTo>
                      <a:pt x="18" y="378"/>
                    </a:lnTo>
                    <a:lnTo>
                      <a:pt x="18" y="340"/>
                    </a:lnTo>
                    <a:lnTo>
                      <a:pt x="18" y="304"/>
                    </a:lnTo>
                    <a:lnTo>
                      <a:pt x="18" y="267"/>
                    </a:lnTo>
                    <a:lnTo>
                      <a:pt x="18" y="233"/>
                    </a:lnTo>
                    <a:lnTo>
                      <a:pt x="18" y="199"/>
                    </a:lnTo>
                    <a:lnTo>
                      <a:pt x="18" y="166"/>
                    </a:lnTo>
                    <a:lnTo>
                      <a:pt x="16" y="136"/>
                    </a:lnTo>
                    <a:lnTo>
                      <a:pt x="16" y="108"/>
                    </a:lnTo>
                    <a:lnTo>
                      <a:pt x="16" y="81"/>
                    </a:lnTo>
                    <a:lnTo>
                      <a:pt x="16" y="57"/>
                    </a:lnTo>
                    <a:lnTo>
                      <a:pt x="15" y="35"/>
                    </a:lnTo>
                    <a:lnTo>
                      <a:pt x="15" y="16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3" y="16"/>
                    </a:lnTo>
                    <a:lnTo>
                      <a:pt x="15" y="35"/>
                    </a:lnTo>
                    <a:lnTo>
                      <a:pt x="15" y="57"/>
                    </a:lnTo>
                    <a:lnTo>
                      <a:pt x="15" y="81"/>
                    </a:lnTo>
                    <a:lnTo>
                      <a:pt x="16" y="108"/>
                    </a:lnTo>
                    <a:lnTo>
                      <a:pt x="16" y="136"/>
                    </a:lnTo>
                    <a:lnTo>
                      <a:pt x="16" y="166"/>
                    </a:lnTo>
                    <a:lnTo>
                      <a:pt x="16" y="199"/>
                    </a:lnTo>
                    <a:lnTo>
                      <a:pt x="16" y="233"/>
                    </a:lnTo>
                    <a:lnTo>
                      <a:pt x="16" y="267"/>
                    </a:lnTo>
                    <a:lnTo>
                      <a:pt x="16" y="304"/>
                    </a:lnTo>
                    <a:lnTo>
                      <a:pt x="16" y="340"/>
                    </a:lnTo>
                    <a:lnTo>
                      <a:pt x="16" y="378"/>
                    </a:lnTo>
                    <a:lnTo>
                      <a:pt x="16" y="416"/>
                    </a:lnTo>
                    <a:lnTo>
                      <a:pt x="16" y="455"/>
                    </a:lnTo>
                    <a:lnTo>
                      <a:pt x="16" y="493"/>
                    </a:lnTo>
                    <a:lnTo>
                      <a:pt x="16" y="532"/>
                    </a:lnTo>
                    <a:lnTo>
                      <a:pt x="16" y="571"/>
                    </a:lnTo>
                    <a:lnTo>
                      <a:pt x="15" y="609"/>
                    </a:lnTo>
                    <a:lnTo>
                      <a:pt x="15" y="647"/>
                    </a:lnTo>
                    <a:lnTo>
                      <a:pt x="13" y="683"/>
                    </a:lnTo>
                    <a:lnTo>
                      <a:pt x="12" y="720"/>
                    </a:lnTo>
                    <a:lnTo>
                      <a:pt x="12" y="754"/>
                    </a:lnTo>
                    <a:lnTo>
                      <a:pt x="11" y="788"/>
                    </a:lnTo>
                    <a:lnTo>
                      <a:pt x="10" y="820"/>
                    </a:lnTo>
                    <a:lnTo>
                      <a:pt x="9" y="850"/>
                    </a:lnTo>
                    <a:lnTo>
                      <a:pt x="7" y="879"/>
                    </a:lnTo>
                    <a:lnTo>
                      <a:pt x="6" y="905"/>
                    </a:lnTo>
                    <a:lnTo>
                      <a:pt x="4" y="930"/>
                    </a:lnTo>
                    <a:lnTo>
                      <a:pt x="2" y="951"/>
                    </a:lnTo>
                    <a:lnTo>
                      <a:pt x="1" y="970"/>
                    </a:lnTo>
                    <a:lnTo>
                      <a:pt x="0" y="986"/>
                    </a:lnTo>
                    <a:lnTo>
                      <a:pt x="1" y="987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8" name="Freeform 241">
                <a:extLst>
                  <a:ext uri="{FF2B5EF4-FFF2-40B4-BE49-F238E27FC236}">
                    <a16:creationId xmlns:a16="http://schemas.microsoft.com/office/drawing/2014/main" id="{EF9B4399-6A53-431E-8182-2D221C974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3142"/>
                <a:ext cx="44" cy="182"/>
              </a:xfrm>
              <a:custGeom>
                <a:avLst/>
                <a:gdLst>
                  <a:gd name="T0" fmla="*/ 42 w 44"/>
                  <a:gd name="T1" fmla="*/ 0 h 182"/>
                  <a:gd name="T2" fmla="*/ 34 w 44"/>
                  <a:gd name="T3" fmla="*/ 9 h 182"/>
                  <a:gd name="T4" fmla="*/ 28 w 44"/>
                  <a:gd name="T5" fmla="*/ 19 h 182"/>
                  <a:gd name="T6" fmla="*/ 23 w 44"/>
                  <a:gd name="T7" fmla="*/ 29 h 182"/>
                  <a:gd name="T8" fmla="*/ 17 w 44"/>
                  <a:gd name="T9" fmla="*/ 40 h 182"/>
                  <a:gd name="T10" fmla="*/ 13 w 44"/>
                  <a:gd name="T11" fmla="*/ 51 h 182"/>
                  <a:gd name="T12" fmla="*/ 10 w 44"/>
                  <a:gd name="T13" fmla="*/ 62 h 182"/>
                  <a:gd name="T14" fmla="*/ 6 w 44"/>
                  <a:gd name="T15" fmla="*/ 73 h 182"/>
                  <a:gd name="T16" fmla="*/ 4 w 44"/>
                  <a:gd name="T17" fmla="*/ 85 h 182"/>
                  <a:gd name="T18" fmla="*/ 2 w 44"/>
                  <a:gd name="T19" fmla="*/ 98 h 182"/>
                  <a:gd name="T20" fmla="*/ 1 w 44"/>
                  <a:gd name="T21" fmla="*/ 109 h 182"/>
                  <a:gd name="T22" fmla="*/ 1 w 44"/>
                  <a:gd name="T23" fmla="*/ 121 h 182"/>
                  <a:gd name="T24" fmla="*/ 0 w 44"/>
                  <a:gd name="T25" fmla="*/ 133 h 182"/>
                  <a:gd name="T26" fmla="*/ 0 w 44"/>
                  <a:gd name="T27" fmla="*/ 145 h 182"/>
                  <a:gd name="T28" fmla="*/ 0 w 44"/>
                  <a:gd name="T29" fmla="*/ 158 h 182"/>
                  <a:gd name="T30" fmla="*/ 1 w 44"/>
                  <a:gd name="T31" fmla="*/ 169 h 182"/>
                  <a:gd name="T32" fmla="*/ 2 w 44"/>
                  <a:gd name="T33" fmla="*/ 181 h 182"/>
                  <a:gd name="T34" fmla="*/ 3 w 44"/>
                  <a:gd name="T35" fmla="*/ 181 h 182"/>
                  <a:gd name="T36" fmla="*/ 2 w 44"/>
                  <a:gd name="T37" fmla="*/ 169 h 182"/>
                  <a:gd name="T38" fmla="*/ 2 w 44"/>
                  <a:gd name="T39" fmla="*/ 158 h 182"/>
                  <a:gd name="T40" fmla="*/ 2 w 44"/>
                  <a:gd name="T41" fmla="*/ 145 h 182"/>
                  <a:gd name="T42" fmla="*/ 2 w 44"/>
                  <a:gd name="T43" fmla="*/ 133 h 182"/>
                  <a:gd name="T44" fmla="*/ 1 w 44"/>
                  <a:gd name="T45" fmla="*/ 121 h 182"/>
                  <a:gd name="T46" fmla="*/ 2 w 44"/>
                  <a:gd name="T47" fmla="*/ 109 h 182"/>
                  <a:gd name="T48" fmla="*/ 3 w 44"/>
                  <a:gd name="T49" fmla="*/ 98 h 182"/>
                  <a:gd name="T50" fmla="*/ 5 w 44"/>
                  <a:gd name="T51" fmla="*/ 85 h 182"/>
                  <a:gd name="T52" fmla="*/ 8 w 44"/>
                  <a:gd name="T53" fmla="*/ 73 h 182"/>
                  <a:gd name="T54" fmla="*/ 10 w 44"/>
                  <a:gd name="T55" fmla="*/ 62 h 182"/>
                  <a:gd name="T56" fmla="*/ 14 w 44"/>
                  <a:gd name="T57" fmla="*/ 51 h 182"/>
                  <a:gd name="T58" fmla="*/ 17 w 44"/>
                  <a:gd name="T59" fmla="*/ 41 h 182"/>
                  <a:gd name="T60" fmla="*/ 23 w 44"/>
                  <a:gd name="T61" fmla="*/ 30 h 182"/>
                  <a:gd name="T62" fmla="*/ 28 w 44"/>
                  <a:gd name="T63" fmla="*/ 20 h 182"/>
                  <a:gd name="T64" fmla="*/ 35 w 44"/>
                  <a:gd name="T65" fmla="*/ 10 h 182"/>
                  <a:gd name="T66" fmla="*/ 43 w 44"/>
                  <a:gd name="T67" fmla="*/ 1 h 182"/>
                  <a:gd name="T68" fmla="*/ 42 w 44"/>
                  <a:gd name="T69" fmla="*/ 0 h 1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4" h="182">
                    <a:moveTo>
                      <a:pt x="42" y="0"/>
                    </a:moveTo>
                    <a:lnTo>
                      <a:pt x="34" y="9"/>
                    </a:lnTo>
                    <a:lnTo>
                      <a:pt x="28" y="19"/>
                    </a:lnTo>
                    <a:lnTo>
                      <a:pt x="23" y="29"/>
                    </a:lnTo>
                    <a:lnTo>
                      <a:pt x="17" y="40"/>
                    </a:lnTo>
                    <a:lnTo>
                      <a:pt x="13" y="51"/>
                    </a:lnTo>
                    <a:lnTo>
                      <a:pt x="10" y="62"/>
                    </a:lnTo>
                    <a:lnTo>
                      <a:pt x="6" y="73"/>
                    </a:lnTo>
                    <a:lnTo>
                      <a:pt x="4" y="85"/>
                    </a:lnTo>
                    <a:lnTo>
                      <a:pt x="2" y="98"/>
                    </a:lnTo>
                    <a:lnTo>
                      <a:pt x="1" y="109"/>
                    </a:lnTo>
                    <a:lnTo>
                      <a:pt x="1" y="121"/>
                    </a:lnTo>
                    <a:lnTo>
                      <a:pt x="0" y="133"/>
                    </a:lnTo>
                    <a:lnTo>
                      <a:pt x="0" y="145"/>
                    </a:lnTo>
                    <a:lnTo>
                      <a:pt x="0" y="158"/>
                    </a:lnTo>
                    <a:lnTo>
                      <a:pt x="1" y="169"/>
                    </a:lnTo>
                    <a:lnTo>
                      <a:pt x="2" y="181"/>
                    </a:lnTo>
                    <a:lnTo>
                      <a:pt x="3" y="181"/>
                    </a:lnTo>
                    <a:lnTo>
                      <a:pt x="2" y="169"/>
                    </a:lnTo>
                    <a:lnTo>
                      <a:pt x="2" y="158"/>
                    </a:lnTo>
                    <a:lnTo>
                      <a:pt x="2" y="145"/>
                    </a:lnTo>
                    <a:lnTo>
                      <a:pt x="2" y="133"/>
                    </a:lnTo>
                    <a:lnTo>
                      <a:pt x="1" y="121"/>
                    </a:lnTo>
                    <a:lnTo>
                      <a:pt x="2" y="109"/>
                    </a:lnTo>
                    <a:lnTo>
                      <a:pt x="3" y="98"/>
                    </a:lnTo>
                    <a:lnTo>
                      <a:pt x="5" y="85"/>
                    </a:lnTo>
                    <a:lnTo>
                      <a:pt x="8" y="73"/>
                    </a:lnTo>
                    <a:lnTo>
                      <a:pt x="10" y="62"/>
                    </a:lnTo>
                    <a:lnTo>
                      <a:pt x="14" y="51"/>
                    </a:lnTo>
                    <a:lnTo>
                      <a:pt x="17" y="41"/>
                    </a:lnTo>
                    <a:lnTo>
                      <a:pt x="23" y="30"/>
                    </a:lnTo>
                    <a:lnTo>
                      <a:pt x="28" y="20"/>
                    </a:lnTo>
                    <a:lnTo>
                      <a:pt x="35" y="10"/>
                    </a:lnTo>
                    <a:lnTo>
                      <a:pt x="43" y="1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9" name="Freeform 242">
                <a:extLst>
                  <a:ext uri="{FF2B5EF4-FFF2-40B4-BE49-F238E27FC236}">
                    <a16:creationId xmlns:a16="http://schemas.microsoft.com/office/drawing/2014/main" id="{27BD7435-98F1-454D-8F4B-E4ABDE068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33"/>
                <a:ext cx="60" cy="17"/>
              </a:xfrm>
              <a:custGeom>
                <a:avLst/>
                <a:gdLst>
                  <a:gd name="T0" fmla="*/ 59 w 60"/>
                  <a:gd name="T1" fmla="*/ 6 h 17"/>
                  <a:gd name="T2" fmla="*/ 51 w 60"/>
                  <a:gd name="T3" fmla="*/ 6 h 17"/>
                  <a:gd name="T4" fmla="*/ 43 w 60"/>
                  <a:gd name="T5" fmla="*/ 3 h 17"/>
                  <a:gd name="T6" fmla="*/ 35 w 60"/>
                  <a:gd name="T7" fmla="*/ 0 h 17"/>
                  <a:gd name="T8" fmla="*/ 28 w 60"/>
                  <a:gd name="T9" fmla="*/ 0 h 17"/>
                  <a:gd name="T10" fmla="*/ 19 w 60"/>
                  <a:gd name="T11" fmla="*/ 0 h 17"/>
                  <a:gd name="T12" fmla="*/ 13 w 60"/>
                  <a:gd name="T13" fmla="*/ 3 h 17"/>
                  <a:gd name="T14" fmla="*/ 5 w 60"/>
                  <a:gd name="T15" fmla="*/ 6 h 17"/>
                  <a:gd name="T16" fmla="*/ 0 w 60"/>
                  <a:gd name="T17" fmla="*/ 16 h 17"/>
                  <a:gd name="T18" fmla="*/ 1 w 60"/>
                  <a:gd name="T19" fmla="*/ 16 h 17"/>
                  <a:gd name="T20" fmla="*/ 6 w 60"/>
                  <a:gd name="T21" fmla="*/ 9 h 17"/>
                  <a:gd name="T22" fmla="*/ 13 w 60"/>
                  <a:gd name="T23" fmla="*/ 6 h 17"/>
                  <a:gd name="T24" fmla="*/ 19 w 60"/>
                  <a:gd name="T25" fmla="*/ 3 h 17"/>
                  <a:gd name="T26" fmla="*/ 28 w 60"/>
                  <a:gd name="T27" fmla="*/ 0 h 17"/>
                  <a:gd name="T28" fmla="*/ 35 w 60"/>
                  <a:gd name="T29" fmla="*/ 3 h 17"/>
                  <a:gd name="T30" fmla="*/ 43 w 60"/>
                  <a:gd name="T31" fmla="*/ 3 h 17"/>
                  <a:gd name="T32" fmla="*/ 51 w 60"/>
                  <a:gd name="T33" fmla="*/ 6 h 17"/>
                  <a:gd name="T34" fmla="*/ 59 w 60"/>
                  <a:gd name="T35" fmla="*/ 9 h 17"/>
                  <a:gd name="T36" fmla="*/ 59 w 60"/>
                  <a:gd name="T37" fmla="*/ 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17">
                    <a:moveTo>
                      <a:pt x="59" y="6"/>
                    </a:moveTo>
                    <a:lnTo>
                      <a:pt x="51" y="6"/>
                    </a:lnTo>
                    <a:lnTo>
                      <a:pt x="43" y="3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19" y="0"/>
                    </a:lnTo>
                    <a:lnTo>
                      <a:pt x="13" y="3"/>
                    </a:lnTo>
                    <a:lnTo>
                      <a:pt x="5" y="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6" y="9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8" y="0"/>
                    </a:lnTo>
                    <a:lnTo>
                      <a:pt x="35" y="3"/>
                    </a:lnTo>
                    <a:lnTo>
                      <a:pt x="43" y="3"/>
                    </a:lnTo>
                    <a:lnTo>
                      <a:pt x="51" y="6"/>
                    </a:lnTo>
                    <a:lnTo>
                      <a:pt x="59" y="9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0" name="Freeform 243">
                <a:extLst>
                  <a:ext uri="{FF2B5EF4-FFF2-40B4-BE49-F238E27FC236}">
                    <a16:creationId xmlns:a16="http://schemas.microsoft.com/office/drawing/2014/main" id="{28F15CE6-AACB-482D-856F-1EA8BADA9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580"/>
                <a:ext cx="235" cy="380"/>
              </a:xfrm>
              <a:custGeom>
                <a:avLst/>
                <a:gdLst>
                  <a:gd name="T0" fmla="*/ 210 w 235"/>
                  <a:gd name="T1" fmla="*/ 22 h 380"/>
                  <a:gd name="T2" fmla="*/ 220 w 235"/>
                  <a:gd name="T3" fmla="*/ 41 h 380"/>
                  <a:gd name="T4" fmla="*/ 229 w 235"/>
                  <a:gd name="T5" fmla="*/ 63 h 380"/>
                  <a:gd name="T6" fmla="*/ 233 w 235"/>
                  <a:gd name="T7" fmla="*/ 88 h 380"/>
                  <a:gd name="T8" fmla="*/ 234 w 235"/>
                  <a:gd name="T9" fmla="*/ 111 h 380"/>
                  <a:gd name="T10" fmla="*/ 229 w 235"/>
                  <a:gd name="T11" fmla="*/ 132 h 380"/>
                  <a:gd name="T12" fmla="*/ 217 w 235"/>
                  <a:gd name="T13" fmla="*/ 148 h 380"/>
                  <a:gd name="T14" fmla="*/ 204 w 235"/>
                  <a:gd name="T15" fmla="*/ 163 h 380"/>
                  <a:gd name="T16" fmla="*/ 198 w 235"/>
                  <a:gd name="T17" fmla="*/ 173 h 380"/>
                  <a:gd name="T18" fmla="*/ 200 w 235"/>
                  <a:gd name="T19" fmla="*/ 178 h 380"/>
                  <a:gd name="T20" fmla="*/ 205 w 235"/>
                  <a:gd name="T21" fmla="*/ 183 h 380"/>
                  <a:gd name="T22" fmla="*/ 213 w 235"/>
                  <a:gd name="T23" fmla="*/ 198 h 380"/>
                  <a:gd name="T24" fmla="*/ 218 w 235"/>
                  <a:gd name="T25" fmla="*/ 216 h 380"/>
                  <a:gd name="T26" fmla="*/ 217 w 235"/>
                  <a:gd name="T27" fmla="*/ 235 h 380"/>
                  <a:gd name="T28" fmla="*/ 211 w 235"/>
                  <a:gd name="T29" fmla="*/ 253 h 380"/>
                  <a:gd name="T30" fmla="*/ 204 w 235"/>
                  <a:gd name="T31" fmla="*/ 271 h 380"/>
                  <a:gd name="T32" fmla="*/ 193 w 235"/>
                  <a:gd name="T33" fmla="*/ 287 h 380"/>
                  <a:gd name="T34" fmla="*/ 182 w 235"/>
                  <a:gd name="T35" fmla="*/ 303 h 380"/>
                  <a:gd name="T36" fmla="*/ 171 w 235"/>
                  <a:gd name="T37" fmla="*/ 320 h 380"/>
                  <a:gd name="T38" fmla="*/ 168 w 235"/>
                  <a:gd name="T39" fmla="*/ 329 h 380"/>
                  <a:gd name="T40" fmla="*/ 166 w 235"/>
                  <a:gd name="T41" fmla="*/ 340 h 380"/>
                  <a:gd name="T42" fmla="*/ 168 w 235"/>
                  <a:gd name="T43" fmla="*/ 352 h 380"/>
                  <a:gd name="T44" fmla="*/ 166 w 235"/>
                  <a:gd name="T45" fmla="*/ 363 h 380"/>
                  <a:gd name="T46" fmla="*/ 152 w 235"/>
                  <a:gd name="T47" fmla="*/ 375 h 380"/>
                  <a:gd name="T48" fmla="*/ 134 w 235"/>
                  <a:gd name="T49" fmla="*/ 378 h 380"/>
                  <a:gd name="T50" fmla="*/ 117 w 235"/>
                  <a:gd name="T51" fmla="*/ 377 h 380"/>
                  <a:gd name="T52" fmla="*/ 99 w 235"/>
                  <a:gd name="T53" fmla="*/ 373 h 380"/>
                  <a:gd name="T54" fmla="*/ 80 w 235"/>
                  <a:gd name="T55" fmla="*/ 370 h 380"/>
                  <a:gd name="T56" fmla="*/ 75 w 235"/>
                  <a:gd name="T57" fmla="*/ 367 h 380"/>
                  <a:gd name="T58" fmla="*/ 74 w 235"/>
                  <a:gd name="T59" fmla="*/ 366 h 380"/>
                  <a:gd name="T60" fmla="*/ 63 w 235"/>
                  <a:gd name="T61" fmla="*/ 365 h 380"/>
                  <a:gd name="T62" fmla="*/ 40 w 235"/>
                  <a:gd name="T63" fmla="*/ 358 h 380"/>
                  <a:gd name="T64" fmla="*/ 18 w 235"/>
                  <a:gd name="T65" fmla="*/ 350 h 380"/>
                  <a:gd name="T66" fmla="*/ 4 w 235"/>
                  <a:gd name="T67" fmla="*/ 332 h 380"/>
                  <a:gd name="T68" fmla="*/ 0 w 235"/>
                  <a:gd name="T69" fmla="*/ 307 h 380"/>
                  <a:gd name="T70" fmla="*/ 2 w 235"/>
                  <a:gd name="T71" fmla="*/ 283 h 380"/>
                  <a:gd name="T72" fmla="*/ 8 w 235"/>
                  <a:gd name="T73" fmla="*/ 257 h 380"/>
                  <a:gd name="T74" fmla="*/ 15 w 235"/>
                  <a:gd name="T75" fmla="*/ 231 h 380"/>
                  <a:gd name="T76" fmla="*/ 21 w 235"/>
                  <a:gd name="T77" fmla="*/ 206 h 380"/>
                  <a:gd name="T78" fmla="*/ 28 w 235"/>
                  <a:gd name="T79" fmla="*/ 186 h 380"/>
                  <a:gd name="T80" fmla="*/ 37 w 235"/>
                  <a:gd name="T81" fmla="*/ 167 h 380"/>
                  <a:gd name="T82" fmla="*/ 48 w 235"/>
                  <a:gd name="T83" fmla="*/ 148 h 380"/>
                  <a:gd name="T84" fmla="*/ 56 w 235"/>
                  <a:gd name="T85" fmla="*/ 130 h 380"/>
                  <a:gd name="T86" fmla="*/ 65 w 235"/>
                  <a:gd name="T87" fmla="*/ 111 h 380"/>
                  <a:gd name="T88" fmla="*/ 78 w 235"/>
                  <a:gd name="T89" fmla="*/ 86 h 380"/>
                  <a:gd name="T90" fmla="*/ 93 w 235"/>
                  <a:gd name="T91" fmla="*/ 62 h 380"/>
                  <a:gd name="T92" fmla="*/ 109 w 235"/>
                  <a:gd name="T93" fmla="*/ 40 h 380"/>
                  <a:gd name="T94" fmla="*/ 123 w 235"/>
                  <a:gd name="T95" fmla="*/ 23 h 380"/>
                  <a:gd name="T96" fmla="*/ 143 w 235"/>
                  <a:gd name="T97" fmla="*/ 9 h 380"/>
                  <a:gd name="T98" fmla="*/ 169 w 235"/>
                  <a:gd name="T99" fmla="*/ 0 h 380"/>
                  <a:gd name="T100" fmla="*/ 197 w 235"/>
                  <a:gd name="T101" fmla="*/ 6 h 380"/>
                  <a:gd name="T102" fmla="*/ 217 w 235"/>
                  <a:gd name="T103" fmla="*/ 27 h 3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35" h="380">
                    <a:moveTo>
                      <a:pt x="200" y="13"/>
                    </a:moveTo>
                    <a:lnTo>
                      <a:pt x="205" y="17"/>
                    </a:lnTo>
                    <a:lnTo>
                      <a:pt x="210" y="22"/>
                    </a:lnTo>
                    <a:lnTo>
                      <a:pt x="213" y="28"/>
                    </a:lnTo>
                    <a:lnTo>
                      <a:pt x="217" y="34"/>
                    </a:lnTo>
                    <a:lnTo>
                      <a:pt x="220" y="41"/>
                    </a:lnTo>
                    <a:lnTo>
                      <a:pt x="224" y="48"/>
                    </a:lnTo>
                    <a:lnTo>
                      <a:pt x="226" y="55"/>
                    </a:lnTo>
                    <a:lnTo>
                      <a:pt x="229" y="63"/>
                    </a:lnTo>
                    <a:lnTo>
                      <a:pt x="231" y="71"/>
                    </a:lnTo>
                    <a:lnTo>
                      <a:pt x="232" y="79"/>
                    </a:lnTo>
                    <a:lnTo>
                      <a:pt x="233" y="88"/>
                    </a:lnTo>
                    <a:lnTo>
                      <a:pt x="234" y="96"/>
                    </a:lnTo>
                    <a:lnTo>
                      <a:pt x="234" y="103"/>
                    </a:lnTo>
                    <a:lnTo>
                      <a:pt x="234" y="111"/>
                    </a:lnTo>
                    <a:lnTo>
                      <a:pt x="233" y="118"/>
                    </a:lnTo>
                    <a:lnTo>
                      <a:pt x="232" y="126"/>
                    </a:lnTo>
                    <a:lnTo>
                      <a:pt x="229" y="132"/>
                    </a:lnTo>
                    <a:lnTo>
                      <a:pt x="225" y="137"/>
                    </a:lnTo>
                    <a:lnTo>
                      <a:pt x="221" y="143"/>
                    </a:lnTo>
                    <a:lnTo>
                      <a:pt x="217" y="148"/>
                    </a:lnTo>
                    <a:lnTo>
                      <a:pt x="212" y="152"/>
                    </a:lnTo>
                    <a:lnTo>
                      <a:pt x="208" y="157"/>
                    </a:lnTo>
                    <a:lnTo>
                      <a:pt x="204" y="163"/>
                    </a:lnTo>
                    <a:lnTo>
                      <a:pt x="200" y="168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5"/>
                    </a:lnTo>
                    <a:lnTo>
                      <a:pt x="200" y="177"/>
                    </a:lnTo>
                    <a:lnTo>
                      <a:pt x="200" y="178"/>
                    </a:lnTo>
                    <a:lnTo>
                      <a:pt x="201" y="180"/>
                    </a:lnTo>
                    <a:lnTo>
                      <a:pt x="203" y="182"/>
                    </a:lnTo>
                    <a:lnTo>
                      <a:pt x="205" y="183"/>
                    </a:lnTo>
                    <a:lnTo>
                      <a:pt x="208" y="188"/>
                    </a:lnTo>
                    <a:lnTo>
                      <a:pt x="211" y="193"/>
                    </a:lnTo>
                    <a:lnTo>
                      <a:pt x="213" y="198"/>
                    </a:lnTo>
                    <a:lnTo>
                      <a:pt x="217" y="205"/>
                    </a:lnTo>
                    <a:lnTo>
                      <a:pt x="217" y="210"/>
                    </a:lnTo>
                    <a:lnTo>
                      <a:pt x="218" y="216"/>
                    </a:lnTo>
                    <a:lnTo>
                      <a:pt x="218" y="223"/>
                    </a:lnTo>
                    <a:lnTo>
                      <a:pt x="218" y="228"/>
                    </a:lnTo>
                    <a:lnTo>
                      <a:pt x="217" y="235"/>
                    </a:lnTo>
                    <a:lnTo>
                      <a:pt x="216" y="241"/>
                    </a:lnTo>
                    <a:lnTo>
                      <a:pt x="213" y="248"/>
                    </a:lnTo>
                    <a:lnTo>
                      <a:pt x="211" y="253"/>
                    </a:lnTo>
                    <a:lnTo>
                      <a:pt x="209" y="259"/>
                    </a:lnTo>
                    <a:lnTo>
                      <a:pt x="206" y="265"/>
                    </a:lnTo>
                    <a:lnTo>
                      <a:pt x="204" y="271"/>
                    </a:lnTo>
                    <a:lnTo>
                      <a:pt x="200" y="276"/>
                    </a:lnTo>
                    <a:lnTo>
                      <a:pt x="197" y="282"/>
                    </a:lnTo>
                    <a:lnTo>
                      <a:pt x="193" y="287"/>
                    </a:lnTo>
                    <a:lnTo>
                      <a:pt x="190" y="292"/>
                    </a:lnTo>
                    <a:lnTo>
                      <a:pt x="185" y="298"/>
                    </a:lnTo>
                    <a:lnTo>
                      <a:pt x="182" y="303"/>
                    </a:lnTo>
                    <a:lnTo>
                      <a:pt x="179" y="309"/>
                    </a:lnTo>
                    <a:lnTo>
                      <a:pt x="174" y="314"/>
                    </a:lnTo>
                    <a:lnTo>
                      <a:pt x="171" y="320"/>
                    </a:lnTo>
                    <a:lnTo>
                      <a:pt x="170" y="322"/>
                    </a:lnTo>
                    <a:lnTo>
                      <a:pt x="168" y="326"/>
                    </a:lnTo>
                    <a:lnTo>
                      <a:pt x="168" y="329"/>
                    </a:lnTo>
                    <a:lnTo>
                      <a:pt x="166" y="333"/>
                    </a:lnTo>
                    <a:lnTo>
                      <a:pt x="166" y="337"/>
                    </a:lnTo>
                    <a:lnTo>
                      <a:pt x="166" y="340"/>
                    </a:lnTo>
                    <a:lnTo>
                      <a:pt x="167" y="345"/>
                    </a:lnTo>
                    <a:lnTo>
                      <a:pt x="168" y="349"/>
                    </a:lnTo>
                    <a:lnTo>
                      <a:pt x="168" y="352"/>
                    </a:lnTo>
                    <a:lnTo>
                      <a:pt x="168" y="356"/>
                    </a:lnTo>
                    <a:lnTo>
                      <a:pt x="167" y="360"/>
                    </a:lnTo>
                    <a:lnTo>
                      <a:pt x="166" y="363"/>
                    </a:lnTo>
                    <a:lnTo>
                      <a:pt x="161" y="368"/>
                    </a:lnTo>
                    <a:lnTo>
                      <a:pt x="156" y="372"/>
                    </a:lnTo>
                    <a:lnTo>
                      <a:pt x="152" y="375"/>
                    </a:lnTo>
                    <a:lnTo>
                      <a:pt x="146" y="377"/>
                    </a:lnTo>
                    <a:lnTo>
                      <a:pt x="141" y="378"/>
                    </a:lnTo>
                    <a:lnTo>
                      <a:pt x="134" y="378"/>
                    </a:lnTo>
                    <a:lnTo>
                      <a:pt x="129" y="379"/>
                    </a:lnTo>
                    <a:lnTo>
                      <a:pt x="122" y="378"/>
                    </a:lnTo>
                    <a:lnTo>
                      <a:pt x="117" y="377"/>
                    </a:lnTo>
                    <a:lnTo>
                      <a:pt x="112" y="377"/>
                    </a:lnTo>
                    <a:lnTo>
                      <a:pt x="104" y="375"/>
                    </a:lnTo>
                    <a:lnTo>
                      <a:pt x="99" y="373"/>
                    </a:lnTo>
                    <a:lnTo>
                      <a:pt x="92" y="373"/>
                    </a:lnTo>
                    <a:lnTo>
                      <a:pt x="87" y="371"/>
                    </a:lnTo>
                    <a:lnTo>
                      <a:pt x="80" y="370"/>
                    </a:lnTo>
                    <a:lnTo>
                      <a:pt x="75" y="370"/>
                    </a:lnTo>
                    <a:lnTo>
                      <a:pt x="75" y="369"/>
                    </a:lnTo>
                    <a:lnTo>
                      <a:pt x="75" y="367"/>
                    </a:lnTo>
                    <a:lnTo>
                      <a:pt x="75" y="366"/>
                    </a:lnTo>
                    <a:lnTo>
                      <a:pt x="75" y="364"/>
                    </a:lnTo>
                    <a:lnTo>
                      <a:pt x="74" y="366"/>
                    </a:lnTo>
                    <a:lnTo>
                      <a:pt x="73" y="367"/>
                    </a:lnTo>
                    <a:lnTo>
                      <a:pt x="70" y="367"/>
                    </a:lnTo>
                    <a:lnTo>
                      <a:pt x="63" y="365"/>
                    </a:lnTo>
                    <a:lnTo>
                      <a:pt x="55" y="362"/>
                    </a:lnTo>
                    <a:lnTo>
                      <a:pt x="48" y="361"/>
                    </a:lnTo>
                    <a:lnTo>
                      <a:pt x="40" y="358"/>
                    </a:lnTo>
                    <a:lnTo>
                      <a:pt x="32" y="357"/>
                    </a:lnTo>
                    <a:lnTo>
                      <a:pt x="25" y="354"/>
                    </a:lnTo>
                    <a:lnTo>
                      <a:pt x="18" y="350"/>
                    </a:lnTo>
                    <a:lnTo>
                      <a:pt x="14" y="345"/>
                    </a:lnTo>
                    <a:lnTo>
                      <a:pt x="9" y="339"/>
                    </a:lnTo>
                    <a:lnTo>
                      <a:pt x="4" y="332"/>
                    </a:lnTo>
                    <a:lnTo>
                      <a:pt x="2" y="324"/>
                    </a:lnTo>
                    <a:lnTo>
                      <a:pt x="1" y="316"/>
                    </a:lnTo>
                    <a:lnTo>
                      <a:pt x="0" y="307"/>
                    </a:lnTo>
                    <a:lnTo>
                      <a:pt x="1" y="299"/>
                    </a:lnTo>
                    <a:lnTo>
                      <a:pt x="1" y="291"/>
                    </a:lnTo>
                    <a:lnTo>
                      <a:pt x="2" y="283"/>
                    </a:lnTo>
                    <a:lnTo>
                      <a:pt x="3" y="274"/>
                    </a:lnTo>
                    <a:lnTo>
                      <a:pt x="5" y="265"/>
                    </a:lnTo>
                    <a:lnTo>
                      <a:pt x="8" y="257"/>
                    </a:lnTo>
                    <a:lnTo>
                      <a:pt x="10" y="248"/>
                    </a:lnTo>
                    <a:lnTo>
                      <a:pt x="13" y="239"/>
                    </a:lnTo>
                    <a:lnTo>
                      <a:pt x="15" y="231"/>
                    </a:lnTo>
                    <a:lnTo>
                      <a:pt x="17" y="222"/>
                    </a:lnTo>
                    <a:lnTo>
                      <a:pt x="19" y="213"/>
                    </a:lnTo>
                    <a:lnTo>
                      <a:pt x="21" y="206"/>
                    </a:lnTo>
                    <a:lnTo>
                      <a:pt x="23" y="199"/>
                    </a:lnTo>
                    <a:lnTo>
                      <a:pt x="25" y="193"/>
                    </a:lnTo>
                    <a:lnTo>
                      <a:pt x="28" y="186"/>
                    </a:lnTo>
                    <a:lnTo>
                      <a:pt x="30" y="179"/>
                    </a:lnTo>
                    <a:lnTo>
                      <a:pt x="34" y="173"/>
                    </a:lnTo>
                    <a:lnTo>
                      <a:pt x="37" y="167"/>
                    </a:lnTo>
                    <a:lnTo>
                      <a:pt x="40" y="161"/>
                    </a:lnTo>
                    <a:lnTo>
                      <a:pt x="43" y="155"/>
                    </a:lnTo>
                    <a:lnTo>
                      <a:pt x="48" y="148"/>
                    </a:lnTo>
                    <a:lnTo>
                      <a:pt x="51" y="143"/>
                    </a:lnTo>
                    <a:lnTo>
                      <a:pt x="54" y="137"/>
                    </a:lnTo>
                    <a:lnTo>
                      <a:pt x="56" y="130"/>
                    </a:lnTo>
                    <a:lnTo>
                      <a:pt x="61" y="124"/>
                    </a:lnTo>
                    <a:lnTo>
                      <a:pt x="63" y="117"/>
                    </a:lnTo>
                    <a:lnTo>
                      <a:pt x="65" y="111"/>
                    </a:lnTo>
                    <a:lnTo>
                      <a:pt x="68" y="102"/>
                    </a:lnTo>
                    <a:lnTo>
                      <a:pt x="73" y="94"/>
                    </a:lnTo>
                    <a:lnTo>
                      <a:pt x="78" y="86"/>
                    </a:lnTo>
                    <a:lnTo>
                      <a:pt x="83" y="78"/>
                    </a:lnTo>
                    <a:lnTo>
                      <a:pt x="88" y="70"/>
                    </a:lnTo>
                    <a:lnTo>
                      <a:pt x="93" y="62"/>
                    </a:lnTo>
                    <a:lnTo>
                      <a:pt x="99" y="54"/>
                    </a:lnTo>
                    <a:lnTo>
                      <a:pt x="104" y="47"/>
                    </a:lnTo>
                    <a:lnTo>
                      <a:pt x="109" y="40"/>
                    </a:lnTo>
                    <a:lnTo>
                      <a:pt x="114" y="34"/>
                    </a:lnTo>
                    <a:lnTo>
                      <a:pt x="119" y="28"/>
                    </a:lnTo>
                    <a:lnTo>
                      <a:pt x="123" y="23"/>
                    </a:lnTo>
                    <a:lnTo>
                      <a:pt x="130" y="18"/>
                    </a:lnTo>
                    <a:lnTo>
                      <a:pt x="136" y="13"/>
                    </a:lnTo>
                    <a:lnTo>
                      <a:pt x="143" y="9"/>
                    </a:lnTo>
                    <a:lnTo>
                      <a:pt x="151" y="5"/>
                    </a:lnTo>
                    <a:lnTo>
                      <a:pt x="159" y="1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7" y="3"/>
                    </a:lnTo>
                    <a:lnTo>
                      <a:pt x="197" y="6"/>
                    </a:lnTo>
                    <a:lnTo>
                      <a:pt x="205" y="12"/>
                    </a:lnTo>
                    <a:lnTo>
                      <a:pt x="211" y="19"/>
                    </a:lnTo>
                    <a:lnTo>
                      <a:pt x="217" y="27"/>
                    </a:lnTo>
                    <a:lnTo>
                      <a:pt x="200" y="13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1" name="Freeform 244">
                <a:extLst>
                  <a:ext uri="{FF2B5EF4-FFF2-40B4-BE49-F238E27FC236}">
                    <a16:creationId xmlns:a16="http://schemas.microsoft.com/office/drawing/2014/main" id="{0090C172-8898-413A-B0F4-E359203E7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93"/>
                <a:ext cx="30" cy="110"/>
              </a:xfrm>
              <a:custGeom>
                <a:avLst/>
                <a:gdLst>
                  <a:gd name="T0" fmla="*/ 27 w 30"/>
                  <a:gd name="T1" fmla="*/ 109 h 110"/>
                  <a:gd name="T2" fmla="*/ 28 w 30"/>
                  <a:gd name="T3" fmla="*/ 102 h 110"/>
                  <a:gd name="T4" fmla="*/ 28 w 30"/>
                  <a:gd name="T5" fmla="*/ 95 h 110"/>
                  <a:gd name="T6" fmla="*/ 29 w 30"/>
                  <a:gd name="T7" fmla="*/ 88 h 110"/>
                  <a:gd name="T8" fmla="*/ 28 w 30"/>
                  <a:gd name="T9" fmla="*/ 80 h 110"/>
                  <a:gd name="T10" fmla="*/ 28 w 30"/>
                  <a:gd name="T11" fmla="*/ 72 h 110"/>
                  <a:gd name="T12" fmla="*/ 28 w 30"/>
                  <a:gd name="T13" fmla="*/ 64 h 110"/>
                  <a:gd name="T14" fmla="*/ 26 w 30"/>
                  <a:gd name="T15" fmla="*/ 56 h 110"/>
                  <a:gd name="T16" fmla="*/ 25 w 30"/>
                  <a:gd name="T17" fmla="*/ 49 h 110"/>
                  <a:gd name="T18" fmla="*/ 22 w 30"/>
                  <a:gd name="T19" fmla="*/ 41 h 110"/>
                  <a:gd name="T20" fmla="*/ 20 w 30"/>
                  <a:gd name="T21" fmla="*/ 34 h 110"/>
                  <a:gd name="T22" fmla="*/ 17 w 30"/>
                  <a:gd name="T23" fmla="*/ 27 h 110"/>
                  <a:gd name="T24" fmla="*/ 15 w 30"/>
                  <a:gd name="T25" fmla="*/ 21 h 110"/>
                  <a:gd name="T26" fmla="*/ 12 w 30"/>
                  <a:gd name="T27" fmla="*/ 14 h 110"/>
                  <a:gd name="T28" fmla="*/ 7 w 30"/>
                  <a:gd name="T29" fmla="*/ 9 h 110"/>
                  <a:gd name="T30" fmla="*/ 4 w 30"/>
                  <a:gd name="T31" fmla="*/ 4 h 110"/>
                  <a:gd name="T32" fmla="*/ 1 w 30"/>
                  <a:gd name="T33" fmla="*/ 0 h 110"/>
                  <a:gd name="T34" fmla="*/ 0 w 30"/>
                  <a:gd name="T35" fmla="*/ 1 h 110"/>
                  <a:gd name="T36" fmla="*/ 3 w 30"/>
                  <a:gd name="T37" fmla="*/ 5 h 110"/>
                  <a:gd name="T38" fmla="*/ 7 w 30"/>
                  <a:gd name="T39" fmla="*/ 10 h 110"/>
                  <a:gd name="T40" fmla="*/ 11 w 30"/>
                  <a:gd name="T41" fmla="*/ 15 h 110"/>
                  <a:gd name="T42" fmla="*/ 14 w 30"/>
                  <a:gd name="T43" fmla="*/ 21 h 110"/>
                  <a:gd name="T44" fmla="*/ 17 w 30"/>
                  <a:gd name="T45" fmla="*/ 27 h 110"/>
                  <a:gd name="T46" fmla="*/ 19 w 30"/>
                  <a:gd name="T47" fmla="*/ 35 h 110"/>
                  <a:gd name="T48" fmla="*/ 21 w 30"/>
                  <a:gd name="T49" fmla="*/ 41 h 110"/>
                  <a:gd name="T50" fmla="*/ 24 w 30"/>
                  <a:gd name="T51" fmla="*/ 49 h 110"/>
                  <a:gd name="T52" fmla="*/ 26 w 30"/>
                  <a:gd name="T53" fmla="*/ 56 h 110"/>
                  <a:gd name="T54" fmla="*/ 27 w 30"/>
                  <a:gd name="T55" fmla="*/ 64 h 110"/>
                  <a:gd name="T56" fmla="*/ 28 w 30"/>
                  <a:gd name="T57" fmla="*/ 72 h 110"/>
                  <a:gd name="T58" fmla="*/ 28 w 30"/>
                  <a:gd name="T59" fmla="*/ 80 h 110"/>
                  <a:gd name="T60" fmla="*/ 28 w 30"/>
                  <a:gd name="T61" fmla="*/ 88 h 110"/>
                  <a:gd name="T62" fmla="*/ 28 w 30"/>
                  <a:gd name="T63" fmla="*/ 95 h 110"/>
                  <a:gd name="T64" fmla="*/ 27 w 30"/>
                  <a:gd name="T65" fmla="*/ 102 h 110"/>
                  <a:gd name="T66" fmla="*/ 26 w 30"/>
                  <a:gd name="T67" fmla="*/ 109 h 110"/>
                  <a:gd name="T68" fmla="*/ 27 w 30"/>
                  <a:gd name="T69" fmla="*/ 109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0" h="110">
                    <a:moveTo>
                      <a:pt x="27" y="109"/>
                    </a:moveTo>
                    <a:lnTo>
                      <a:pt x="28" y="102"/>
                    </a:lnTo>
                    <a:lnTo>
                      <a:pt x="28" y="95"/>
                    </a:lnTo>
                    <a:lnTo>
                      <a:pt x="29" y="88"/>
                    </a:lnTo>
                    <a:lnTo>
                      <a:pt x="28" y="80"/>
                    </a:lnTo>
                    <a:lnTo>
                      <a:pt x="28" y="72"/>
                    </a:lnTo>
                    <a:lnTo>
                      <a:pt x="28" y="64"/>
                    </a:lnTo>
                    <a:lnTo>
                      <a:pt x="26" y="56"/>
                    </a:lnTo>
                    <a:lnTo>
                      <a:pt x="25" y="49"/>
                    </a:lnTo>
                    <a:lnTo>
                      <a:pt x="22" y="41"/>
                    </a:lnTo>
                    <a:lnTo>
                      <a:pt x="20" y="34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2" y="14"/>
                    </a:lnTo>
                    <a:lnTo>
                      <a:pt x="7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7" y="10"/>
                    </a:lnTo>
                    <a:lnTo>
                      <a:pt x="11" y="15"/>
                    </a:lnTo>
                    <a:lnTo>
                      <a:pt x="14" y="21"/>
                    </a:lnTo>
                    <a:lnTo>
                      <a:pt x="17" y="27"/>
                    </a:lnTo>
                    <a:lnTo>
                      <a:pt x="19" y="35"/>
                    </a:lnTo>
                    <a:lnTo>
                      <a:pt x="21" y="41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7" y="64"/>
                    </a:lnTo>
                    <a:lnTo>
                      <a:pt x="28" y="72"/>
                    </a:lnTo>
                    <a:lnTo>
                      <a:pt x="28" y="80"/>
                    </a:lnTo>
                    <a:lnTo>
                      <a:pt x="28" y="88"/>
                    </a:lnTo>
                    <a:lnTo>
                      <a:pt x="28" y="95"/>
                    </a:lnTo>
                    <a:lnTo>
                      <a:pt x="27" y="102"/>
                    </a:lnTo>
                    <a:lnTo>
                      <a:pt x="26" y="109"/>
                    </a:lnTo>
                    <a:lnTo>
                      <a:pt x="27" y="10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2" name="Freeform 245">
                <a:extLst>
                  <a:ext uri="{FF2B5EF4-FFF2-40B4-BE49-F238E27FC236}">
                    <a16:creationId xmlns:a16="http://schemas.microsoft.com/office/drawing/2014/main" id="{DB28AA86-779E-4DF8-A4EC-0CEDC71CF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07"/>
                <a:ext cx="31" cy="40"/>
              </a:xfrm>
              <a:custGeom>
                <a:avLst/>
                <a:gdLst>
                  <a:gd name="T0" fmla="*/ 1 w 31"/>
                  <a:gd name="T1" fmla="*/ 39 h 40"/>
                  <a:gd name="T2" fmla="*/ 3 w 31"/>
                  <a:gd name="T3" fmla="*/ 34 h 40"/>
                  <a:gd name="T4" fmla="*/ 8 w 31"/>
                  <a:gd name="T5" fmla="*/ 29 h 40"/>
                  <a:gd name="T6" fmla="*/ 12 w 31"/>
                  <a:gd name="T7" fmla="*/ 24 h 40"/>
                  <a:gd name="T8" fmla="*/ 17 w 31"/>
                  <a:gd name="T9" fmla="*/ 21 h 40"/>
                  <a:gd name="T10" fmla="*/ 21 w 31"/>
                  <a:gd name="T11" fmla="*/ 16 h 40"/>
                  <a:gd name="T12" fmla="*/ 24 w 31"/>
                  <a:gd name="T13" fmla="*/ 11 h 40"/>
                  <a:gd name="T14" fmla="*/ 28 w 31"/>
                  <a:gd name="T15" fmla="*/ 6 h 40"/>
                  <a:gd name="T16" fmla="*/ 30 w 31"/>
                  <a:gd name="T17" fmla="*/ 0 h 40"/>
                  <a:gd name="T18" fmla="*/ 29 w 31"/>
                  <a:gd name="T19" fmla="*/ 0 h 40"/>
                  <a:gd name="T20" fmla="*/ 27 w 31"/>
                  <a:gd name="T21" fmla="*/ 5 h 40"/>
                  <a:gd name="T22" fmla="*/ 23 w 31"/>
                  <a:gd name="T23" fmla="*/ 10 h 40"/>
                  <a:gd name="T24" fmla="*/ 20 w 31"/>
                  <a:gd name="T25" fmla="*/ 15 h 40"/>
                  <a:gd name="T26" fmla="*/ 15 w 31"/>
                  <a:gd name="T27" fmla="*/ 19 h 40"/>
                  <a:gd name="T28" fmla="*/ 11 w 31"/>
                  <a:gd name="T29" fmla="*/ 23 h 40"/>
                  <a:gd name="T30" fmla="*/ 7 w 31"/>
                  <a:gd name="T31" fmla="*/ 28 h 40"/>
                  <a:gd name="T32" fmla="*/ 3 w 31"/>
                  <a:gd name="T33" fmla="*/ 33 h 40"/>
                  <a:gd name="T34" fmla="*/ 0 w 31"/>
                  <a:gd name="T35" fmla="*/ 38 h 40"/>
                  <a:gd name="T36" fmla="*/ 1 w 31"/>
                  <a:gd name="T37" fmla="*/ 39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40">
                    <a:moveTo>
                      <a:pt x="1" y="39"/>
                    </a:moveTo>
                    <a:lnTo>
                      <a:pt x="3" y="34"/>
                    </a:lnTo>
                    <a:lnTo>
                      <a:pt x="8" y="29"/>
                    </a:lnTo>
                    <a:lnTo>
                      <a:pt x="12" y="24"/>
                    </a:lnTo>
                    <a:lnTo>
                      <a:pt x="17" y="21"/>
                    </a:lnTo>
                    <a:lnTo>
                      <a:pt x="21" y="16"/>
                    </a:lnTo>
                    <a:lnTo>
                      <a:pt x="24" y="11"/>
                    </a:lnTo>
                    <a:lnTo>
                      <a:pt x="28" y="6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20" y="15"/>
                    </a:lnTo>
                    <a:lnTo>
                      <a:pt x="15" y="19"/>
                    </a:lnTo>
                    <a:lnTo>
                      <a:pt x="11" y="23"/>
                    </a:lnTo>
                    <a:lnTo>
                      <a:pt x="7" y="28"/>
                    </a:lnTo>
                    <a:lnTo>
                      <a:pt x="3" y="33"/>
                    </a:lnTo>
                    <a:lnTo>
                      <a:pt x="0" y="38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3" name="Freeform 246">
                <a:extLst>
                  <a:ext uri="{FF2B5EF4-FFF2-40B4-BE49-F238E27FC236}">
                    <a16:creationId xmlns:a16="http://schemas.microsoft.com/office/drawing/2014/main" id="{773FBBAE-9F1E-40DE-ABBE-E61070BDC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50"/>
                <a:ext cx="19" cy="17"/>
              </a:xfrm>
              <a:custGeom>
                <a:avLst/>
                <a:gdLst>
                  <a:gd name="T0" fmla="*/ 18 w 19"/>
                  <a:gd name="T1" fmla="*/ 14 h 17"/>
                  <a:gd name="T2" fmla="*/ 18 w 19"/>
                  <a:gd name="T3" fmla="*/ 14 h 17"/>
                  <a:gd name="T4" fmla="*/ 18 w 19"/>
                  <a:gd name="T5" fmla="*/ 13 h 17"/>
                  <a:gd name="T6" fmla="*/ 0 w 19"/>
                  <a:gd name="T7" fmla="*/ 11 h 17"/>
                  <a:gd name="T8" fmla="*/ 0 w 19"/>
                  <a:gd name="T9" fmla="*/ 8 h 17"/>
                  <a:gd name="T10" fmla="*/ 0 w 19"/>
                  <a:gd name="T11" fmla="*/ 7 h 17"/>
                  <a:gd name="T12" fmla="*/ 0 w 19"/>
                  <a:gd name="T13" fmla="*/ 4 h 17"/>
                  <a:gd name="T14" fmla="*/ 0 w 19"/>
                  <a:gd name="T15" fmla="*/ 2 h 17"/>
                  <a:gd name="T16" fmla="*/ 0 w 19"/>
                  <a:gd name="T17" fmla="*/ 1 h 17"/>
                  <a:gd name="T18" fmla="*/ 0 w 19"/>
                  <a:gd name="T19" fmla="*/ 0 h 17"/>
                  <a:gd name="T20" fmla="*/ 0 w 19"/>
                  <a:gd name="T21" fmla="*/ 2 h 17"/>
                  <a:gd name="T22" fmla="*/ 0 w 19"/>
                  <a:gd name="T23" fmla="*/ 4 h 17"/>
                  <a:gd name="T24" fmla="*/ 0 w 19"/>
                  <a:gd name="T25" fmla="*/ 7 h 17"/>
                  <a:gd name="T26" fmla="*/ 0 w 19"/>
                  <a:gd name="T27" fmla="*/ 8 h 17"/>
                  <a:gd name="T28" fmla="*/ 0 w 19"/>
                  <a:gd name="T29" fmla="*/ 11 h 17"/>
                  <a:gd name="T30" fmla="*/ 0 w 19"/>
                  <a:gd name="T31" fmla="*/ 13 h 17"/>
                  <a:gd name="T32" fmla="*/ 18 w 19"/>
                  <a:gd name="T33" fmla="*/ 14 h 17"/>
                  <a:gd name="T34" fmla="*/ 18 w 19"/>
                  <a:gd name="T35" fmla="*/ 16 h 17"/>
                  <a:gd name="T36" fmla="*/ 18 w 19"/>
                  <a:gd name="T37" fmla="*/ 1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17">
                    <a:moveTo>
                      <a:pt x="18" y="14"/>
                    </a:moveTo>
                    <a:lnTo>
                      <a:pt x="18" y="14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4" name="Freeform 247">
                <a:extLst>
                  <a:ext uri="{FF2B5EF4-FFF2-40B4-BE49-F238E27FC236}">
                    <a16:creationId xmlns:a16="http://schemas.microsoft.com/office/drawing/2014/main" id="{2D68DF7B-1C77-4C54-9ECF-5DC9D3E3E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2765"/>
                <a:ext cx="18" cy="42"/>
              </a:xfrm>
              <a:custGeom>
                <a:avLst/>
                <a:gdLst>
                  <a:gd name="T0" fmla="*/ 15 w 18"/>
                  <a:gd name="T1" fmla="*/ 41 h 42"/>
                  <a:gd name="T2" fmla="*/ 17 w 18"/>
                  <a:gd name="T3" fmla="*/ 36 h 42"/>
                  <a:gd name="T4" fmla="*/ 17 w 18"/>
                  <a:gd name="T5" fmla="*/ 30 h 42"/>
                  <a:gd name="T6" fmla="*/ 15 w 18"/>
                  <a:gd name="T7" fmla="*/ 25 h 42"/>
                  <a:gd name="T8" fmla="*/ 15 w 18"/>
                  <a:gd name="T9" fmla="*/ 20 h 42"/>
                  <a:gd name="T10" fmla="*/ 12 w 18"/>
                  <a:gd name="T11" fmla="*/ 14 h 42"/>
                  <a:gd name="T12" fmla="*/ 10 w 18"/>
                  <a:gd name="T13" fmla="*/ 9 h 42"/>
                  <a:gd name="T14" fmla="*/ 4 w 18"/>
                  <a:gd name="T15" fmla="*/ 5 h 42"/>
                  <a:gd name="T16" fmla="*/ 1 w 18"/>
                  <a:gd name="T17" fmla="*/ 0 h 42"/>
                  <a:gd name="T18" fmla="*/ 0 w 18"/>
                  <a:gd name="T19" fmla="*/ 1 h 42"/>
                  <a:gd name="T20" fmla="*/ 4 w 18"/>
                  <a:gd name="T21" fmla="*/ 6 h 42"/>
                  <a:gd name="T22" fmla="*/ 8 w 18"/>
                  <a:gd name="T23" fmla="*/ 10 h 42"/>
                  <a:gd name="T24" fmla="*/ 12 w 18"/>
                  <a:gd name="T25" fmla="*/ 15 h 42"/>
                  <a:gd name="T26" fmla="*/ 13 w 18"/>
                  <a:gd name="T27" fmla="*/ 20 h 42"/>
                  <a:gd name="T28" fmla="*/ 15 w 18"/>
                  <a:gd name="T29" fmla="*/ 25 h 42"/>
                  <a:gd name="T30" fmla="*/ 15 w 18"/>
                  <a:gd name="T31" fmla="*/ 30 h 42"/>
                  <a:gd name="T32" fmla="*/ 15 w 18"/>
                  <a:gd name="T33" fmla="*/ 36 h 42"/>
                  <a:gd name="T34" fmla="*/ 15 w 18"/>
                  <a:gd name="T35" fmla="*/ 41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42">
                    <a:moveTo>
                      <a:pt x="15" y="41"/>
                    </a:moveTo>
                    <a:lnTo>
                      <a:pt x="17" y="36"/>
                    </a:lnTo>
                    <a:lnTo>
                      <a:pt x="17" y="30"/>
                    </a:lnTo>
                    <a:lnTo>
                      <a:pt x="15" y="25"/>
                    </a:lnTo>
                    <a:lnTo>
                      <a:pt x="15" y="20"/>
                    </a:lnTo>
                    <a:lnTo>
                      <a:pt x="12" y="14"/>
                    </a:lnTo>
                    <a:lnTo>
                      <a:pt x="10" y="9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6"/>
                    </a:lnTo>
                    <a:lnTo>
                      <a:pt x="8" y="10"/>
                    </a:lnTo>
                    <a:lnTo>
                      <a:pt x="12" y="15"/>
                    </a:lnTo>
                    <a:lnTo>
                      <a:pt x="13" y="20"/>
                    </a:lnTo>
                    <a:lnTo>
                      <a:pt x="15" y="25"/>
                    </a:lnTo>
                    <a:lnTo>
                      <a:pt x="15" y="30"/>
                    </a:lnTo>
                    <a:lnTo>
                      <a:pt x="15" y="36"/>
                    </a:lnTo>
                    <a:lnTo>
                      <a:pt x="15" y="4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5" name="Freeform 248">
                <a:extLst>
                  <a:ext uri="{FF2B5EF4-FFF2-40B4-BE49-F238E27FC236}">
                    <a16:creationId xmlns:a16="http://schemas.microsoft.com/office/drawing/2014/main" id="{1CF006C2-9AD7-47EF-9E0B-A714BAA76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811"/>
                <a:ext cx="45" cy="90"/>
              </a:xfrm>
              <a:custGeom>
                <a:avLst/>
                <a:gdLst>
                  <a:gd name="T0" fmla="*/ 1 w 45"/>
                  <a:gd name="T1" fmla="*/ 89 h 90"/>
                  <a:gd name="T2" fmla="*/ 4 w 45"/>
                  <a:gd name="T3" fmla="*/ 84 h 90"/>
                  <a:gd name="T4" fmla="*/ 8 w 45"/>
                  <a:gd name="T5" fmla="*/ 78 h 90"/>
                  <a:gd name="T6" fmla="*/ 11 w 45"/>
                  <a:gd name="T7" fmla="*/ 73 h 90"/>
                  <a:gd name="T8" fmla="*/ 15 w 45"/>
                  <a:gd name="T9" fmla="*/ 68 h 90"/>
                  <a:gd name="T10" fmla="*/ 19 w 45"/>
                  <a:gd name="T11" fmla="*/ 62 h 90"/>
                  <a:gd name="T12" fmla="*/ 22 w 45"/>
                  <a:gd name="T13" fmla="*/ 57 h 90"/>
                  <a:gd name="T14" fmla="*/ 25 w 45"/>
                  <a:gd name="T15" fmla="*/ 52 h 90"/>
                  <a:gd name="T16" fmla="*/ 29 w 45"/>
                  <a:gd name="T17" fmla="*/ 46 h 90"/>
                  <a:gd name="T18" fmla="*/ 31 w 45"/>
                  <a:gd name="T19" fmla="*/ 41 h 90"/>
                  <a:gd name="T20" fmla="*/ 34 w 45"/>
                  <a:gd name="T21" fmla="*/ 36 h 90"/>
                  <a:gd name="T22" fmla="*/ 36 w 45"/>
                  <a:gd name="T23" fmla="*/ 30 h 90"/>
                  <a:gd name="T24" fmla="*/ 38 w 45"/>
                  <a:gd name="T25" fmla="*/ 24 h 90"/>
                  <a:gd name="T26" fmla="*/ 40 w 45"/>
                  <a:gd name="T27" fmla="*/ 19 h 90"/>
                  <a:gd name="T28" fmla="*/ 43 w 45"/>
                  <a:gd name="T29" fmla="*/ 12 h 90"/>
                  <a:gd name="T30" fmla="*/ 43 w 45"/>
                  <a:gd name="T31" fmla="*/ 6 h 90"/>
                  <a:gd name="T32" fmla="*/ 44 w 45"/>
                  <a:gd name="T33" fmla="*/ 0 h 90"/>
                  <a:gd name="T34" fmla="*/ 43 w 45"/>
                  <a:gd name="T35" fmla="*/ 0 h 90"/>
                  <a:gd name="T36" fmla="*/ 43 w 45"/>
                  <a:gd name="T37" fmla="*/ 6 h 90"/>
                  <a:gd name="T38" fmla="*/ 41 w 45"/>
                  <a:gd name="T39" fmla="*/ 12 h 90"/>
                  <a:gd name="T40" fmla="*/ 40 w 45"/>
                  <a:gd name="T41" fmla="*/ 19 h 90"/>
                  <a:gd name="T42" fmla="*/ 37 w 45"/>
                  <a:gd name="T43" fmla="*/ 24 h 90"/>
                  <a:gd name="T44" fmla="*/ 35 w 45"/>
                  <a:gd name="T45" fmla="*/ 30 h 90"/>
                  <a:gd name="T46" fmla="*/ 32 w 45"/>
                  <a:gd name="T47" fmla="*/ 35 h 90"/>
                  <a:gd name="T48" fmla="*/ 30 w 45"/>
                  <a:gd name="T49" fmla="*/ 40 h 90"/>
                  <a:gd name="T50" fmla="*/ 27 w 45"/>
                  <a:gd name="T51" fmla="*/ 46 h 90"/>
                  <a:gd name="T52" fmla="*/ 24 w 45"/>
                  <a:gd name="T53" fmla="*/ 51 h 90"/>
                  <a:gd name="T54" fmla="*/ 21 w 45"/>
                  <a:gd name="T55" fmla="*/ 56 h 90"/>
                  <a:gd name="T56" fmla="*/ 18 w 45"/>
                  <a:gd name="T57" fmla="*/ 62 h 90"/>
                  <a:gd name="T58" fmla="*/ 14 w 45"/>
                  <a:gd name="T59" fmla="*/ 67 h 90"/>
                  <a:gd name="T60" fmla="*/ 10 w 45"/>
                  <a:gd name="T61" fmla="*/ 72 h 90"/>
                  <a:gd name="T62" fmla="*/ 7 w 45"/>
                  <a:gd name="T63" fmla="*/ 78 h 90"/>
                  <a:gd name="T64" fmla="*/ 4 w 45"/>
                  <a:gd name="T65" fmla="*/ 82 h 90"/>
                  <a:gd name="T66" fmla="*/ 0 w 45"/>
                  <a:gd name="T67" fmla="*/ 87 h 90"/>
                  <a:gd name="T68" fmla="*/ 1 w 45"/>
                  <a:gd name="T69" fmla="*/ 89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5" h="90">
                    <a:moveTo>
                      <a:pt x="1" y="89"/>
                    </a:moveTo>
                    <a:lnTo>
                      <a:pt x="4" y="84"/>
                    </a:lnTo>
                    <a:lnTo>
                      <a:pt x="8" y="78"/>
                    </a:lnTo>
                    <a:lnTo>
                      <a:pt x="11" y="73"/>
                    </a:lnTo>
                    <a:lnTo>
                      <a:pt x="15" y="68"/>
                    </a:lnTo>
                    <a:lnTo>
                      <a:pt x="19" y="62"/>
                    </a:lnTo>
                    <a:lnTo>
                      <a:pt x="22" y="57"/>
                    </a:lnTo>
                    <a:lnTo>
                      <a:pt x="25" y="52"/>
                    </a:lnTo>
                    <a:lnTo>
                      <a:pt x="29" y="46"/>
                    </a:lnTo>
                    <a:lnTo>
                      <a:pt x="31" y="41"/>
                    </a:lnTo>
                    <a:lnTo>
                      <a:pt x="34" y="36"/>
                    </a:lnTo>
                    <a:lnTo>
                      <a:pt x="36" y="30"/>
                    </a:lnTo>
                    <a:lnTo>
                      <a:pt x="38" y="24"/>
                    </a:lnTo>
                    <a:lnTo>
                      <a:pt x="40" y="19"/>
                    </a:lnTo>
                    <a:lnTo>
                      <a:pt x="43" y="12"/>
                    </a:lnTo>
                    <a:lnTo>
                      <a:pt x="43" y="6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3" y="6"/>
                    </a:lnTo>
                    <a:lnTo>
                      <a:pt x="41" y="12"/>
                    </a:lnTo>
                    <a:lnTo>
                      <a:pt x="40" y="19"/>
                    </a:lnTo>
                    <a:lnTo>
                      <a:pt x="37" y="24"/>
                    </a:lnTo>
                    <a:lnTo>
                      <a:pt x="35" y="30"/>
                    </a:lnTo>
                    <a:lnTo>
                      <a:pt x="32" y="35"/>
                    </a:lnTo>
                    <a:lnTo>
                      <a:pt x="30" y="40"/>
                    </a:lnTo>
                    <a:lnTo>
                      <a:pt x="27" y="46"/>
                    </a:lnTo>
                    <a:lnTo>
                      <a:pt x="24" y="51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4" y="67"/>
                    </a:lnTo>
                    <a:lnTo>
                      <a:pt x="10" y="72"/>
                    </a:lnTo>
                    <a:lnTo>
                      <a:pt x="7" y="78"/>
                    </a:lnTo>
                    <a:lnTo>
                      <a:pt x="4" y="82"/>
                    </a:lnTo>
                    <a:lnTo>
                      <a:pt x="0" y="87"/>
                    </a:lnTo>
                    <a:lnTo>
                      <a:pt x="1" y="8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Freeform 249">
                <a:extLst>
                  <a:ext uri="{FF2B5EF4-FFF2-40B4-BE49-F238E27FC236}">
                    <a16:creationId xmlns:a16="http://schemas.microsoft.com/office/drawing/2014/main" id="{9CEE35A9-F461-46F5-B4C2-9BCD1F286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903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11 h 17"/>
                  <a:gd name="T4" fmla="*/ 0 w 1"/>
                  <a:gd name="T5" fmla="*/ 8 h 17"/>
                  <a:gd name="T6" fmla="*/ 0 w 1"/>
                  <a:gd name="T7" fmla="*/ 4 h 17"/>
                  <a:gd name="T8" fmla="*/ 0 w 1"/>
                  <a:gd name="T9" fmla="*/ 1 h 17"/>
                  <a:gd name="T10" fmla="*/ 0 w 1"/>
                  <a:gd name="T11" fmla="*/ 0 h 17"/>
                  <a:gd name="T12" fmla="*/ 0 w 1"/>
                  <a:gd name="T13" fmla="*/ 3 h 17"/>
                  <a:gd name="T14" fmla="*/ 0 w 1"/>
                  <a:gd name="T15" fmla="*/ 8 h 17"/>
                  <a:gd name="T16" fmla="*/ 0 w 1"/>
                  <a:gd name="T17" fmla="*/ 11 h 17"/>
                  <a:gd name="T18" fmla="*/ 0 w 1"/>
                  <a:gd name="T19" fmla="*/ 1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7" name="Freeform 250">
                <a:extLst>
                  <a:ext uri="{FF2B5EF4-FFF2-40B4-BE49-F238E27FC236}">
                    <a16:creationId xmlns:a16="http://schemas.microsoft.com/office/drawing/2014/main" id="{7AD93D89-2347-4D77-81B7-FEA312C07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2918"/>
                <a:ext cx="1" cy="27"/>
              </a:xfrm>
              <a:custGeom>
                <a:avLst/>
                <a:gdLst>
                  <a:gd name="T0" fmla="*/ 0 w 1"/>
                  <a:gd name="T1" fmla="*/ 26 h 27"/>
                  <a:gd name="T2" fmla="*/ 0 w 1"/>
                  <a:gd name="T3" fmla="*/ 23 h 27"/>
                  <a:gd name="T4" fmla="*/ 0 w 1"/>
                  <a:gd name="T5" fmla="*/ 19 h 27"/>
                  <a:gd name="T6" fmla="*/ 0 w 1"/>
                  <a:gd name="T7" fmla="*/ 16 h 27"/>
                  <a:gd name="T8" fmla="*/ 0 w 1"/>
                  <a:gd name="T9" fmla="*/ 13 h 27"/>
                  <a:gd name="T10" fmla="*/ 0 w 1"/>
                  <a:gd name="T11" fmla="*/ 10 h 27"/>
                  <a:gd name="T12" fmla="*/ 0 w 1"/>
                  <a:gd name="T13" fmla="*/ 6 h 27"/>
                  <a:gd name="T14" fmla="*/ 0 w 1"/>
                  <a:gd name="T15" fmla="*/ 3 h 27"/>
                  <a:gd name="T16" fmla="*/ 0 w 1"/>
                  <a:gd name="T17" fmla="*/ 0 h 27"/>
                  <a:gd name="T18" fmla="*/ 0 w 1"/>
                  <a:gd name="T19" fmla="*/ 3 h 27"/>
                  <a:gd name="T20" fmla="*/ 0 w 1"/>
                  <a:gd name="T21" fmla="*/ 6 h 27"/>
                  <a:gd name="T22" fmla="*/ 0 w 1"/>
                  <a:gd name="T23" fmla="*/ 10 h 27"/>
                  <a:gd name="T24" fmla="*/ 0 w 1"/>
                  <a:gd name="T25" fmla="*/ 13 h 27"/>
                  <a:gd name="T26" fmla="*/ 0 w 1"/>
                  <a:gd name="T27" fmla="*/ 16 h 27"/>
                  <a:gd name="T28" fmla="*/ 0 w 1"/>
                  <a:gd name="T29" fmla="*/ 19 h 27"/>
                  <a:gd name="T30" fmla="*/ 0 w 1"/>
                  <a:gd name="T31" fmla="*/ 22 h 27"/>
                  <a:gd name="T32" fmla="*/ 0 w 1"/>
                  <a:gd name="T33" fmla="*/ 25 h 27"/>
                  <a:gd name="T34" fmla="*/ 0 w 1"/>
                  <a:gd name="T35" fmla="*/ 26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" h="27">
                    <a:moveTo>
                      <a:pt x="0" y="26"/>
                    </a:move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8" name="Freeform 251">
                <a:extLst>
                  <a:ext uri="{FF2B5EF4-FFF2-40B4-BE49-F238E27FC236}">
                    <a16:creationId xmlns:a16="http://schemas.microsoft.com/office/drawing/2014/main" id="{9F57A1C0-82DC-47B2-837B-CEB5DF5C5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948"/>
                <a:ext cx="88" cy="17"/>
              </a:xfrm>
              <a:custGeom>
                <a:avLst/>
                <a:gdLst>
                  <a:gd name="T0" fmla="*/ 0 w 88"/>
                  <a:gd name="T1" fmla="*/ 6 h 17"/>
                  <a:gd name="T2" fmla="*/ 1 w 88"/>
                  <a:gd name="T3" fmla="*/ 6 h 17"/>
                  <a:gd name="T4" fmla="*/ 6 w 88"/>
                  <a:gd name="T5" fmla="*/ 6 h 17"/>
                  <a:gd name="T6" fmla="*/ 12 w 88"/>
                  <a:gd name="T7" fmla="*/ 8 h 17"/>
                  <a:gd name="T8" fmla="*/ 18 w 88"/>
                  <a:gd name="T9" fmla="*/ 9 h 17"/>
                  <a:gd name="T10" fmla="*/ 24 w 88"/>
                  <a:gd name="T11" fmla="*/ 10 h 17"/>
                  <a:gd name="T12" fmla="*/ 29 w 88"/>
                  <a:gd name="T13" fmla="*/ 12 h 17"/>
                  <a:gd name="T14" fmla="*/ 35 w 88"/>
                  <a:gd name="T15" fmla="*/ 13 h 17"/>
                  <a:gd name="T16" fmla="*/ 41 w 88"/>
                  <a:gd name="T17" fmla="*/ 14 h 17"/>
                  <a:gd name="T18" fmla="*/ 47 w 88"/>
                  <a:gd name="T19" fmla="*/ 14 h 17"/>
                  <a:gd name="T20" fmla="*/ 53 w 88"/>
                  <a:gd name="T21" fmla="*/ 16 h 17"/>
                  <a:gd name="T22" fmla="*/ 58 w 88"/>
                  <a:gd name="T23" fmla="*/ 14 h 17"/>
                  <a:gd name="T24" fmla="*/ 63 w 88"/>
                  <a:gd name="T25" fmla="*/ 14 h 17"/>
                  <a:gd name="T26" fmla="*/ 69 w 88"/>
                  <a:gd name="T27" fmla="*/ 13 h 17"/>
                  <a:gd name="T28" fmla="*/ 74 w 88"/>
                  <a:gd name="T29" fmla="*/ 12 h 17"/>
                  <a:gd name="T30" fmla="*/ 79 w 88"/>
                  <a:gd name="T31" fmla="*/ 9 h 17"/>
                  <a:gd name="T32" fmla="*/ 83 w 88"/>
                  <a:gd name="T33" fmla="*/ 4 h 17"/>
                  <a:gd name="T34" fmla="*/ 87 w 88"/>
                  <a:gd name="T35" fmla="*/ 1 h 17"/>
                  <a:gd name="T36" fmla="*/ 86 w 88"/>
                  <a:gd name="T37" fmla="*/ 0 h 17"/>
                  <a:gd name="T38" fmla="*/ 83 w 88"/>
                  <a:gd name="T39" fmla="*/ 4 h 17"/>
                  <a:gd name="T40" fmla="*/ 78 w 88"/>
                  <a:gd name="T41" fmla="*/ 8 h 17"/>
                  <a:gd name="T42" fmla="*/ 73 w 88"/>
                  <a:gd name="T43" fmla="*/ 10 h 17"/>
                  <a:gd name="T44" fmla="*/ 69 w 88"/>
                  <a:gd name="T45" fmla="*/ 12 h 17"/>
                  <a:gd name="T46" fmla="*/ 63 w 88"/>
                  <a:gd name="T47" fmla="*/ 13 h 17"/>
                  <a:gd name="T48" fmla="*/ 58 w 88"/>
                  <a:gd name="T49" fmla="*/ 14 h 17"/>
                  <a:gd name="T50" fmla="*/ 53 w 88"/>
                  <a:gd name="T51" fmla="*/ 14 h 17"/>
                  <a:gd name="T52" fmla="*/ 47 w 88"/>
                  <a:gd name="T53" fmla="*/ 14 h 17"/>
                  <a:gd name="T54" fmla="*/ 41 w 88"/>
                  <a:gd name="T55" fmla="*/ 13 h 17"/>
                  <a:gd name="T56" fmla="*/ 35 w 88"/>
                  <a:gd name="T57" fmla="*/ 12 h 17"/>
                  <a:gd name="T58" fmla="*/ 29 w 88"/>
                  <a:gd name="T59" fmla="*/ 12 h 17"/>
                  <a:gd name="T60" fmla="*/ 24 w 88"/>
                  <a:gd name="T61" fmla="*/ 9 h 17"/>
                  <a:gd name="T62" fmla="*/ 18 w 88"/>
                  <a:gd name="T63" fmla="*/ 8 h 17"/>
                  <a:gd name="T64" fmla="*/ 12 w 88"/>
                  <a:gd name="T65" fmla="*/ 6 h 17"/>
                  <a:gd name="T66" fmla="*/ 6 w 88"/>
                  <a:gd name="T67" fmla="*/ 6 h 17"/>
                  <a:gd name="T68" fmla="*/ 1 w 88"/>
                  <a:gd name="T69" fmla="*/ 5 h 17"/>
                  <a:gd name="T70" fmla="*/ 2 w 88"/>
                  <a:gd name="T71" fmla="*/ 6 h 17"/>
                  <a:gd name="T72" fmla="*/ 0 w 88"/>
                  <a:gd name="T73" fmla="*/ 6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8" h="17">
                    <a:moveTo>
                      <a:pt x="0" y="6"/>
                    </a:moveTo>
                    <a:lnTo>
                      <a:pt x="1" y="6"/>
                    </a:lnTo>
                    <a:lnTo>
                      <a:pt x="6" y="6"/>
                    </a:lnTo>
                    <a:lnTo>
                      <a:pt x="12" y="8"/>
                    </a:lnTo>
                    <a:lnTo>
                      <a:pt x="18" y="9"/>
                    </a:lnTo>
                    <a:lnTo>
                      <a:pt x="24" y="10"/>
                    </a:lnTo>
                    <a:lnTo>
                      <a:pt x="29" y="12"/>
                    </a:lnTo>
                    <a:lnTo>
                      <a:pt x="35" y="13"/>
                    </a:lnTo>
                    <a:lnTo>
                      <a:pt x="41" y="14"/>
                    </a:lnTo>
                    <a:lnTo>
                      <a:pt x="47" y="14"/>
                    </a:lnTo>
                    <a:lnTo>
                      <a:pt x="53" y="16"/>
                    </a:lnTo>
                    <a:lnTo>
                      <a:pt x="58" y="14"/>
                    </a:lnTo>
                    <a:lnTo>
                      <a:pt x="63" y="14"/>
                    </a:lnTo>
                    <a:lnTo>
                      <a:pt x="69" y="13"/>
                    </a:lnTo>
                    <a:lnTo>
                      <a:pt x="74" y="12"/>
                    </a:lnTo>
                    <a:lnTo>
                      <a:pt x="79" y="9"/>
                    </a:lnTo>
                    <a:lnTo>
                      <a:pt x="83" y="4"/>
                    </a:lnTo>
                    <a:lnTo>
                      <a:pt x="87" y="1"/>
                    </a:lnTo>
                    <a:lnTo>
                      <a:pt x="86" y="0"/>
                    </a:lnTo>
                    <a:lnTo>
                      <a:pt x="83" y="4"/>
                    </a:lnTo>
                    <a:lnTo>
                      <a:pt x="78" y="8"/>
                    </a:lnTo>
                    <a:lnTo>
                      <a:pt x="73" y="10"/>
                    </a:lnTo>
                    <a:lnTo>
                      <a:pt x="69" y="12"/>
                    </a:lnTo>
                    <a:lnTo>
                      <a:pt x="63" y="13"/>
                    </a:lnTo>
                    <a:lnTo>
                      <a:pt x="58" y="14"/>
                    </a:lnTo>
                    <a:lnTo>
                      <a:pt x="53" y="14"/>
                    </a:lnTo>
                    <a:lnTo>
                      <a:pt x="47" y="14"/>
                    </a:lnTo>
                    <a:lnTo>
                      <a:pt x="41" y="13"/>
                    </a:lnTo>
                    <a:lnTo>
                      <a:pt x="35" y="12"/>
                    </a:lnTo>
                    <a:lnTo>
                      <a:pt x="29" y="12"/>
                    </a:lnTo>
                    <a:lnTo>
                      <a:pt x="24" y="9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9" name="Freeform 252">
                <a:extLst>
                  <a:ext uri="{FF2B5EF4-FFF2-40B4-BE49-F238E27FC236}">
                    <a16:creationId xmlns:a16="http://schemas.microsoft.com/office/drawing/2014/main" id="{CFF47E3E-C8D6-415C-B339-F92534FC6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949"/>
                <a:ext cx="19" cy="17"/>
              </a:xfrm>
              <a:custGeom>
                <a:avLst/>
                <a:gdLst>
                  <a:gd name="T0" fmla="*/ 6 w 19"/>
                  <a:gd name="T1" fmla="*/ 0 h 17"/>
                  <a:gd name="T2" fmla="*/ 18 w 19"/>
                  <a:gd name="T3" fmla="*/ 0 h 17"/>
                  <a:gd name="T4" fmla="*/ 18 w 19"/>
                  <a:gd name="T5" fmla="*/ 16 h 17"/>
                  <a:gd name="T6" fmla="*/ 0 w 19"/>
                  <a:gd name="T7" fmla="*/ 16 h 17"/>
                  <a:gd name="T8" fmla="*/ 0 w 19"/>
                  <a:gd name="T9" fmla="*/ 0 h 17"/>
                  <a:gd name="T10" fmla="*/ 18 w 19"/>
                  <a:gd name="T11" fmla="*/ 0 h 17"/>
                  <a:gd name="T12" fmla="*/ 6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6" y="0"/>
                    </a:moveTo>
                    <a:lnTo>
                      <a:pt x="18" y="0"/>
                    </a:lnTo>
                    <a:lnTo>
                      <a:pt x="1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0" name="Freeform 253">
                <a:extLst>
                  <a:ext uri="{FF2B5EF4-FFF2-40B4-BE49-F238E27FC236}">
                    <a16:creationId xmlns:a16="http://schemas.microsoft.com/office/drawing/2014/main" id="{BB7066AC-02FC-47D2-9F5F-E3D05FE29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2948"/>
                <a:ext cx="19" cy="17"/>
              </a:xfrm>
              <a:custGeom>
                <a:avLst/>
                <a:gdLst>
                  <a:gd name="T0" fmla="*/ 18 w 19"/>
                  <a:gd name="T1" fmla="*/ 0 h 17"/>
                  <a:gd name="T2" fmla="*/ 18 w 19"/>
                  <a:gd name="T3" fmla="*/ 0 h 17"/>
                  <a:gd name="T4" fmla="*/ 0 w 19"/>
                  <a:gd name="T5" fmla="*/ 0 h 17"/>
                  <a:gd name="T6" fmla="*/ 0 w 19"/>
                  <a:gd name="T7" fmla="*/ 16 h 17"/>
                  <a:gd name="T8" fmla="*/ 18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1" name="Freeform 254">
                <a:extLst>
                  <a:ext uri="{FF2B5EF4-FFF2-40B4-BE49-F238E27FC236}">
                    <a16:creationId xmlns:a16="http://schemas.microsoft.com/office/drawing/2014/main" id="{317CE95F-D793-47C9-BF21-C6C67C4A0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930"/>
                <a:ext cx="56" cy="19"/>
              </a:xfrm>
              <a:custGeom>
                <a:avLst/>
                <a:gdLst>
                  <a:gd name="T0" fmla="*/ 0 w 56"/>
                  <a:gd name="T1" fmla="*/ 1 h 19"/>
                  <a:gd name="T2" fmla="*/ 5 w 56"/>
                  <a:gd name="T3" fmla="*/ 4 h 19"/>
                  <a:gd name="T4" fmla="*/ 12 w 56"/>
                  <a:gd name="T5" fmla="*/ 7 h 19"/>
                  <a:gd name="T6" fmla="*/ 18 w 56"/>
                  <a:gd name="T7" fmla="*/ 9 h 19"/>
                  <a:gd name="T8" fmla="*/ 26 w 56"/>
                  <a:gd name="T9" fmla="*/ 11 h 19"/>
                  <a:gd name="T10" fmla="*/ 32 w 56"/>
                  <a:gd name="T11" fmla="*/ 12 h 19"/>
                  <a:gd name="T12" fmla="*/ 40 w 56"/>
                  <a:gd name="T13" fmla="*/ 14 h 19"/>
                  <a:gd name="T14" fmla="*/ 47 w 56"/>
                  <a:gd name="T15" fmla="*/ 16 h 19"/>
                  <a:gd name="T16" fmla="*/ 54 w 56"/>
                  <a:gd name="T17" fmla="*/ 18 h 19"/>
                  <a:gd name="T18" fmla="*/ 55 w 56"/>
                  <a:gd name="T19" fmla="*/ 17 h 19"/>
                  <a:gd name="T20" fmla="*/ 47 w 56"/>
                  <a:gd name="T21" fmla="*/ 15 h 19"/>
                  <a:gd name="T22" fmla="*/ 40 w 56"/>
                  <a:gd name="T23" fmla="*/ 13 h 19"/>
                  <a:gd name="T24" fmla="*/ 32 w 56"/>
                  <a:gd name="T25" fmla="*/ 12 h 19"/>
                  <a:gd name="T26" fmla="*/ 26 w 56"/>
                  <a:gd name="T27" fmla="*/ 11 h 19"/>
                  <a:gd name="T28" fmla="*/ 19 w 56"/>
                  <a:gd name="T29" fmla="*/ 9 h 19"/>
                  <a:gd name="T30" fmla="*/ 13 w 56"/>
                  <a:gd name="T31" fmla="*/ 7 h 19"/>
                  <a:gd name="T32" fmla="*/ 6 w 56"/>
                  <a:gd name="T33" fmla="*/ 4 h 19"/>
                  <a:gd name="T34" fmla="*/ 1 w 56"/>
                  <a:gd name="T35" fmla="*/ 0 h 19"/>
                  <a:gd name="T36" fmla="*/ 0 w 56"/>
                  <a:gd name="T37" fmla="*/ 1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19">
                    <a:moveTo>
                      <a:pt x="0" y="1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18" y="9"/>
                    </a:lnTo>
                    <a:lnTo>
                      <a:pt x="26" y="11"/>
                    </a:lnTo>
                    <a:lnTo>
                      <a:pt x="32" y="12"/>
                    </a:lnTo>
                    <a:lnTo>
                      <a:pt x="40" y="14"/>
                    </a:lnTo>
                    <a:lnTo>
                      <a:pt x="47" y="16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47" y="15"/>
                    </a:lnTo>
                    <a:lnTo>
                      <a:pt x="40" y="13"/>
                    </a:lnTo>
                    <a:lnTo>
                      <a:pt x="32" y="12"/>
                    </a:lnTo>
                    <a:lnTo>
                      <a:pt x="26" y="11"/>
                    </a:lnTo>
                    <a:lnTo>
                      <a:pt x="19" y="9"/>
                    </a:lnTo>
                    <a:lnTo>
                      <a:pt x="13" y="7"/>
                    </a:lnTo>
                    <a:lnTo>
                      <a:pt x="6" y="4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2" name="Freeform 255">
                <a:extLst>
                  <a:ext uri="{FF2B5EF4-FFF2-40B4-BE49-F238E27FC236}">
                    <a16:creationId xmlns:a16="http://schemas.microsoft.com/office/drawing/2014/main" id="{941D7D49-A5F3-4467-8698-F12CE7530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866"/>
                <a:ext cx="18" cy="61"/>
              </a:xfrm>
              <a:custGeom>
                <a:avLst/>
                <a:gdLst>
                  <a:gd name="T0" fmla="*/ 3 w 18"/>
                  <a:gd name="T1" fmla="*/ 0 h 61"/>
                  <a:gd name="T2" fmla="*/ 1 w 18"/>
                  <a:gd name="T3" fmla="*/ 8 h 61"/>
                  <a:gd name="T4" fmla="*/ 1 w 18"/>
                  <a:gd name="T5" fmla="*/ 16 h 61"/>
                  <a:gd name="T6" fmla="*/ 0 w 18"/>
                  <a:gd name="T7" fmla="*/ 23 h 61"/>
                  <a:gd name="T8" fmla="*/ 1 w 18"/>
                  <a:gd name="T9" fmla="*/ 32 h 61"/>
                  <a:gd name="T10" fmla="*/ 3 w 18"/>
                  <a:gd name="T11" fmla="*/ 39 h 61"/>
                  <a:gd name="T12" fmla="*/ 5 w 18"/>
                  <a:gd name="T13" fmla="*/ 47 h 61"/>
                  <a:gd name="T14" fmla="*/ 11 w 18"/>
                  <a:gd name="T15" fmla="*/ 53 h 61"/>
                  <a:gd name="T16" fmla="*/ 15 w 18"/>
                  <a:gd name="T17" fmla="*/ 60 h 61"/>
                  <a:gd name="T18" fmla="*/ 17 w 18"/>
                  <a:gd name="T19" fmla="*/ 59 h 61"/>
                  <a:gd name="T20" fmla="*/ 11 w 18"/>
                  <a:gd name="T21" fmla="*/ 53 h 61"/>
                  <a:gd name="T22" fmla="*/ 7 w 18"/>
                  <a:gd name="T23" fmla="*/ 46 h 61"/>
                  <a:gd name="T24" fmla="*/ 5 w 18"/>
                  <a:gd name="T25" fmla="*/ 39 h 61"/>
                  <a:gd name="T26" fmla="*/ 3 w 18"/>
                  <a:gd name="T27" fmla="*/ 32 h 61"/>
                  <a:gd name="T28" fmla="*/ 1 w 18"/>
                  <a:gd name="T29" fmla="*/ 23 h 61"/>
                  <a:gd name="T30" fmla="*/ 1 w 18"/>
                  <a:gd name="T31" fmla="*/ 16 h 61"/>
                  <a:gd name="T32" fmla="*/ 3 w 18"/>
                  <a:gd name="T33" fmla="*/ 8 h 61"/>
                  <a:gd name="T34" fmla="*/ 3 w 18"/>
                  <a:gd name="T35" fmla="*/ 0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61">
                    <a:moveTo>
                      <a:pt x="3" y="0"/>
                    </a:moveTo>
                    <a:lnTo>
                      <a:pt x="1" y="8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3" y="39"/>
                    </a:lnTo>
                    <a:lnTo>
                      <a:pt x="5" y="47"/>
                    </a:lnTo>
                    <a:lnTo>
                      <a:pt x="11" y="53"/>
                    </a:lnTo>
                    <a:lnTo>
                      <a:pt x="15" y="60"/>
                    </a:lnTo>
                    <a:lnTo>
                      <a:pt x="17" y="59"/>
                    </a:lnTo>
                    <a:lnTo>
                      <a:pt x="11" y="53"/>
                    </a:lnTo>
                    <a:lnTo>
                      <a:pt x="7" y="46"/>
                    </a:lnTo>
                    <a:lnTo>
                      <a:pt x="5" y="39"/>
                    </a:lnTo>
                    <a:lnTo>
                      <a:pt x="3" y="32"/>
                    </a:lnTo>
                    <a:lnTo>
                      <a:pt x="1" y="23"/>
                    </a:lnTo>
                    <a:lnTo>
                      <a:pt x="1" y="16"/>
                    </a:lnTo>
                    <a:lnTo>
                      <a:pt x="3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3" name="Freeform 256">
                <a:extLst>
                  <a:ext uri="{FF2B5EF4-FFF2-40B4-BE49-F238E27FC236}">
                    <a16:creationId xmlns:a16="http://schemas.microsoft.com/office/drawing/2014/main" id="{AA87AB86-E0FE-4BA8-A4F7-8F2B92AA0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2796"/>
                <a:ext cx="18" cy="67"/>
              </a:xfrm>
              <a:custGeom>
                <a:avLst/>
                <a:gdLst>
                  <a:gd name="T0" fmla="*/ 15 w 18"/>
                  <a:gd name="T1" fmla="*/ 0 h 67"/>
                  <a:gd name="T2" fmla="*/ 14 w 18"/>
                  <a:gd name="T3" fmla="*/ 8 h 67"/>
                  <a:gd name="T4" fmla="*/ 13 w 18"/>
                  <a:gd name="T5" fmla="*/ 17 h 67"/>
                  <a:gd name="T6" fmla="*/ 10 w 18"/>
                  <a:gd name="T7" fmla="*/ 25 h 67"/>
                  <a:gd name="T8" fmla="*/ 6 w 18"/>
                  <a:gd name="T9" fmla="*/ 33 h 67"/>
                  <a:gd name="T10" fmla="*/ 4 w 18"/>
                  <a:gd name="T11" fmla="*/ 41 h 67"/>
                  <a:gd name="T12" fmla="*/ 2 w 18"/>
                  <a:gd name="T13" fmla="*/ 50 h 67"/>
                  <a:gd name="T14" fmla="*/ 1 w 18"/>
                  <a:gd name="T15" fmla="*/ 58 h 67"/>
                  <a:gd name="T16" fmla="*/ 0 w 18"/>
                  <a:gd name="T17" fmla="*/ 66 h 67"/>
                  <a:gd name="T18" fmla="*/ 1 w 18"/>
                  <a:gd name="T19" fmla="*/ 66 h 67"/>
                  <a:gd name="T20" fmla="*/ 2 w 18"/>
                  <a:gd name="T21" fmla="*/ 58 h 67"/>
                  <a:gd name="T22" fmla="*/ 4 w 18"/>
                  <a:gd name="T23" fmla="*/ 50 h 67"/>
                  <a:gd name="T24" fmla="*/ 6 w 18"/>
                  <a:gd name="T25" fmla="*/ 41 h 67"/>
                  <a:gd name="T26" fmla="*/ 8 w 18"/>
                  <a:gd name="T27" fmla="*/ 33 h 67"/>
                  <a:gd name="T28" fmla="*/ 10 w 18"/>
                  <a:gd name="T29" fmla="*/ 25 h 67"/>
                  <a:gd name="T30" fmla="*/ 13 w 18"/>
                  <a:gd name="T31" fmla="*/ 17 h 67"/>
                  <a:gd name="T32" fmla="*/ 15 w 18"/>
                  <a:gd name="T33" fmla="*/ 8 h 67"/>
                  <a:gd name="T34" fmla="*/ 17 w 18"/>
                  <a:gd name="T35" fmla="*/ 0 h 67"/>
                  <a:gd name="T36" fmla="*/ 15 w 18"/>
                  <a:gd name="T37" fmla="*/ 0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67">
                    <a:moveTo>
                      <a:pt x="15" y="0"/>
                    </a:moveTo>
                    <a:lnTo>
                      <a:pt x="14" y="8"/>
                    </a:lnTo>
                    <a:lnTo>
                      <a:pt x="13" y="17"/>
                    </a:lnTo>
                    <a:lnTo>
                      <a:pt x="10" y="25"/>
                    </a:lnTo>
                    <a:lnTo>
                      <a:pt x="6" y="33"/>
                    </a:lnTo>
                    <a:lnTo>
                      <a:pt x="4" y="41"/>
                    </a:lnTo>
                    <a:lnTo>
                      <a:pt x="2" y="50"/>
                    </a:lnTo>
                    <a:lnTo>
                      <a:pt x="1" y="58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2" y="58"/>
                    </a:lnTo>
                    <a:lnTo>
                      <a:pt x="4" y="50"/>
                    </a:lnTo>
                    <a:lnTo>
                      <a:pt x="6" y="41"/>
                    </a:lnTo>
                    <a:lnTo>
                      <a:pt x="8" y="33"/>
                    </a:lnTo>
                    <a:lnTo>
                      <a:pt x="10" y="25"/>
                    </a:lnTo>
                    <a:lnTo>
                      <a:pt x="13" y="17"/>
                    </a:lnTo>
                    <a:lnTo>
                      <a:pt x="15" y="8"/>
                    </a:lnTo>
                    <a:lnTo>
                      <a:pt x="17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4" name="Freeform 257">
                <a:extLst>
                  <a:ext uri="{FF2B5EF4-FFF2-40B4-BE49-F238E27FC236}">
                    <a16:creationId xmlns:a16="http://schemas.microsoft.com/office/drawing/2014/main" id="{E5FC9C29-C514-4ED1-A8EB-D2CEC7DF2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" y="2692"/>
                <a:ext cx="45" cy="100"/>
              </a:xfrm>
              <a:custGeom>
                <a:avLst/>
                <a:gdLst>
                  <a:gd name="T0" fmla="*/ 43 w 45"/>
                  <a:gd name="T1" fmla="*/ 0 h 100"/>
                  <a:gd name="T2" fmla="*/ 40 w 45"/>
                  <a:gd name="T3" fmla="*/ 6 h 100"/>
                  <a:gd name="T4" fmla="*/ 37 w 45"/>
                  <a:gd name="T5" fmla="*/ 13 h 100"/>
                  <a:gd name="T6" fmla="*/ 34 w 45"/>
                  <a:gd name="T7" fmla="*/ 19 h 100"/>
                  <a:gd name="T8" fmla="*/ 32 w 45"/>
                  <a:gd name="T9" fmla="*/ 24 h 100"/>
                  <a:gd name="T10" fmla="*/ 29 w 45"/>
                  <a:gd name="T11" fmla="*/ 30 h 100"/>
                  <a:gd name="T12" fmla="*/ 26 w 45"/>
                  <a:gd name="T13" fmla="*/ 37 h 100"/>
                  <a:gd name="T14" fmla="*/ 23 w 45"/>
                  <a:gd name="T15" fmla="*/ 43 h 100"/>
                  <a:gd name="T16" fmla="*/ 20 w 45"/>
                  <a:gd name="T17" fmla="*/ 48 h 100"/>
                  <a:gd name="T18" fmla="*/ 16 w 45"/>
                  <a:gd name="T19" fmla="*/ 54 h 100"/>
                  <a:gd name="T20" fmla="*/ 13 w 45"/>
                  <a:gd name="T21" fmla="*/ 60 h 100"/>
                  <a:gd name="T22" fmla="*/ 10 w 45"/>
                  <a:gd name="T23" fmla="*/ 66 h 100"/>
                  <a:gd name="T24" fmla="*/ 9 w 45"/>
                  <a:gd name="T25" fmla="*/ 72 h 100"/>
                  <a:gd name="T26" fmla="*/ 5 w 45"/>
                  <a:gd name="T27" fmla="*/ 79 h 100"/>
                  <a:gd name="T28" fmla="*/ 4 w 45"/>
                  <a:gd name="T29" fmla="*/ 85 h 100"/>
                  <a:gd name="T30" fmla="*/ 1 w 45"/>
                  <a:gd name="T31" fmla="*/ 92 h 100"/>
                  <a:gd name="T32" fmla="*/ 0 w 45"/>
                  <a:gd name="T33" fmla="*/ 99 h 100"/>
                  <a:gd name="T34" fmla="*/ 1 w 45"/>
                  <a:gd name="T35" fmla="*/ 99 h 100"/>
                  <a:gd name="T36" fmla="*/ 2 w 45"/>
                  <a:gd name="T37" fmla="*/ 92 h 100"/>
                  <a:gd name="T38" fmla="*/ 4 w 45"/>
                  <a:gd name="T39" fmla="*/ 85 h 100"/>
                  <a:gd name="T40" fmla="*/ 7 w 45"/>
                  <a:gd name="T41" fmla="*/ 79 h 100"/>
                  <a:gd name="T42" fmla="*/ 10 w 45"/>
                  <a:gd name="T43" fmla="*/ 73 h 100"/>
                  <a:gd name="T44" fmla="*/ 12 w 45"/>
                  <a:gd name="T45" fmla="*/ 67 h 100"/>
                  <a:gd name="T46" fmla="*/ 15 w 45"/>
                  <a:gd name="T47" fmla="*/ 61 h 100"/>
                  <a:gd name="T48" fmla="*/ 18 w 45"/>
                  <a:gd name="T49" fmla="*/ 55 h 100"/>
                  <a:gd name="T50" fmla="*/ 21 w 45"/>
                  <a:gd name="T51" fmla="*/ 49 h 100"/>
                  <a:gd name="T52" fmla="*/ 23 w 45"/>
                  <a:gd name="T53" fmla="*/ 43 h 100"/>
                  <a:gd name="T54" fmla="*/ 26 w 45"/>
                  <a:gd name="T55" fmla="*/ 37 h 100"/>
                  <a:gd name="T56" fmla="*/ 30 w 45"/>
                  <a:gd name="T57" fmla="*/ 31 h 100"/>
                  <a:gd name="T58" fmla="*/ 33 w 45"/>
                  <a:gd name="T59" fmla="*/ 25 h 100"/>
                  <a:gd name="T60" fmla="*/ 36 w 45"/>
                  <a:gd name="T61" fmla="*/ 20 h 100"/>
                  <a:gd name="T62" fmla="*/ 40 w 45"/>
                  <a:gd name="T63" fmla="*/ 14 h 100"/>
                  <a:gd name="T64" fmla="*/ 41 w 45"/>
                  <a:gd name="T65" fmla="*/ 7 h 100"/>
                  <a:gd name="T66" fmla="*/ 44 w 45"/>
                  <a:gd name="T67" fmla="*/ 1 h 100"/>
                  <a:gd name="T68" fmla="*/ 44 w 45"/>
                  <a:gd name="T69" fmla="*/ 0 h 100"/>
                  <a:gd name="T70" fmla="*/ 43 w 45"/>
                  <a:gd name="T71" fmla="*/ 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" h="100">
                    <a:moveTo>
                      <a:pt x="43" y="0"/>
                    </a:moveTo>
                    <a:lnTo>
                      <a:pt x="40" y="6"/>
                    </a:lnTo>
                    <a:lnTo>
                      <a:pt x="37" y="13"/>
                    </a:lnTo>
                    <a:lnTo>
                      <a:pt x="34" y="19"/>
                    </a:lnTo>
                    <a:lnTo>
                      <a:pt x="32" y="24"/>
                    </a:lnTo>
                    <a:lnTo>
                      <a:pt x="29" y="30"/>
                    </a:lnTo>
                    <a:lnTo>
                      <a:pt x="26" y="37"/>
                    </a:lnTo>
                    <a:lnTo>
                      <a:pt x="23" y="43"/>
                    </a:lnTo>
                    <a:lnTo>
                      <a:pt x="20" y="48"/>
                    </a:lnTo>
                    <a:lnTo>
                      <a:pt x="16" y="54"/>
                    </a:lnTo>
                    <a:lnTo>
                      <a:pt x="13" y="60"/>
                    </a:lnTo>
                    <a:lnTo>
                      <a:pt x="10" y="66"/>
                    </a:lnTo>
                    <a:lnTo>
                      <a:pt x="9" y="72"/>
                    </a:lnTo>
                    <a:lnTo>
                      <a:pt x="5" y="79"/>
                    </a:lnTo>
                    <a:lnTo>
                      <a:pt x="4" y="85"/>
                    </a:lnTo>
                    <a:lnTo>
                      <a:pt x="1" y="92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2" y="92"/>
                    </a:lnTo>
                    <a:lnTo>
                      <a:pt x="4" y="85"/>
                    </a:lnTo>
                    <a:lnTo>
                      <a:pt x="7" y="79"/>
                    </a:lnTo>
                    <a:lnTo>
                      <a:pt x="10" y="73"/>
                    </a:lnTo>
                    <a:lnTo>
                      <a:pt x="12" y="67"/>
                    </a:lnTo>
                    <a:lnTo>
                      <a:pt x="15" y="61"/>
                    </a:lnTo>
                    <a:lnTo>
                      <a:pt x="18" y="55"/>
                    </a:lnTo>
                    <a:lnTo>
                      <a:pt x="21" y="49"/>
                    </a:lnTo>
                    <a:lnTo>
                      <a:pt x="23" y="43"/>
                    </a:lnTo>
                    <a:lnTo>
                      <a:pt x="26" y="37"/>
                    </a:lnTo>
                    <a:lnTo>
                      <a:pt x="30" y="31"/>
                    </a:lnTo>
                    <a:lnTo>
                      <a:pt x="33" y="25"/>
                    </a:lnTo>
                    <a:lnTo>
                      <a:pt x="36" y="20"/>
                    </a:lnTo>
                    <a:lnTo>
                      <a:pt x="40" y="14"/>
                    </a:lnTo>
                    <a:lnTo>
                      <a:pt x="41" y="7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5" name="Freeform 258">
                <a:extLst>
                  <a:ext uri="{FF2B5EF4-FFF2-40B4-BE49-F238E27FC236}">
                    <a16:creationId xmlns:a16="http://schemas.microsoft.com/office/drawing/2014/main" id="{ED00A675-421E-49BD-A0CE-BF0220A11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2627"/>
                <a:ext cx="36" cy="61"/>
              </a:xfrm>
              <a:custGeom>
                <a:avLst/>
                <a:gdLst>
                  <a:gd name="T0" fmla="*/ 34 w 36"/>
                  <a:gd name="T1" fmla="*/ 0 h 61"/>
                  <a:gd name="T2" fmla="*/ 29 w 36"/>
                  <a:gd name="T3" fmla="*/ 7 h 61"/>
                  <a:gd name="T4" fmla="*/ 24 w 36"/>
                  <a:gd name="T5" fmla="*/ 15 h 61"/>
                  <a:gd name="T6" fmla="*/ 20 w 36"/>
                  <a:gd name="T7" fmla="*/ 22 h 61"/>
                  <a:gd name="T8" fmla="*/ 15 w 36"/>
                  <a:gd name="T9" fmla="*/ 29 h 61"/>
                  <a:gd name="T10" fmla="*/ 11 w 36"/>
                  <a:gd name="T11" fmla="*/ 36 h 61"/>
                  <a:gd name="T12" fmla="*/ 7 w 36"/>
                  <a:gd name="T13" fmla="*/ 44 h 61"/>
                  <a:gd name="T14" fmla="*/ 3 w 36"/>
                  <a:gd name="T15" fmla="*/ 52 h 61"/>
                  <a:gd name="T16" fmla="*/ 0 w 36"/>
                  <a:gd name="T17" fmla="*/ 60 h 61"/>
                  <a:gd name="T18" fmla="*/ 1 w 36"/>
                  <a:gd name="T19" fmla="*/ 60 h 61"/>
                  <a:gd name="T20" fmla="*/ 3 w 36"/>
                  <a:gd name="T21" fmla="*/ 53 h 61"/>
                  <a:gd name="T22" fmla="*/ 8 w 36"/>
                  <a:gd name="T23" fmla="*/ 45 h 61"/>
                  <a:gd name="T24" fmla="*/ 11 w 36"/>
                  <a:gd name="T25" fmla="*/ 37 h 61"/>
                  <a:gd name="T26" fmla="*/ 16 w 36"/>
                  <a:gd name="T27" fmla="*/ 30 h 61"/>
                  <a:gd name="T28" fmla="*/ 21 w 36"/>
                  <a:gd name="T29" fmla="*/ 23 h 61"/>
                  <a:gd name="T30" fmla="*/ 25 w 36"/>
                  <a:gd name="T31" fmla="*/ 16 h 61"/>
                  <a:gd name="T32" fmla="*/ 31 w 36"/>
                  <a:gd name="T33" fmla="*/ 8 h 61"/>
                  <a:gd name="T34" fmla="*/ 35 w 36"/>
                  <a:gd name="T35" fmla="*/ 1 h 61"/>
                  <a:gd name="T36" fmla="*/ 34 w 36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61">
                    <a:moveTo>
                      <a:pt x="34" y="0"/>
                    </a:moveTo>
                    <a:lnTo>
                      <a:pt x="29" y="7"/>
                    </a:lnTo>
                    <a:lnTo>
                      <a:pt x="24" y="15"/>
                    </a:lnTo>
                    <a:lnTo>
                      <a:pt x="20" y="22"/>
                    </a:lnTo>
                    <a:lnTo>
                      <a:pt x="15" y="29"/>
                    </a:lnTo>
                    <a:lnTo>
                      <a:pt x="11" y="36"/>
                    </a:lnTo>
                    <a:lnTo>
                      <a:pt x="7" y="44"/>
                    </a:lnTo>
                    <a:lnTo>
                      <a:pt x="3" y="52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3" y="53"/>
                    </a:lnTo>
                    <a:lnTo>
                      <a:pt x="8" y="45"/>
                    </a:lnTo>
                    <a:lnTo>
                      <a:pt x="11" y="37"/>
                    </a:lnTo>
                    <a:lnTo>
                      <a:pt x="16" y="30"/>
                    </a:lnTo>
                    <a:lnTo>
                      <a:pt x="21" y="23"/>
                    </a:lnTo>
                    <a:lnTo>
                      <a:pt x="25" y="16"/>
                    </a:lnTo>
                    <a:lnTo>
                      <a:pt x="31" y="8"/>
                    </a:lnTo>
                    <a:lnTo>
                      <a:pt x="35" y="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6" name="Freeform 259">
                <a:extLst>
                  <a:ext uri="{FF2B5EF4-FFF2-40B4-BE49-F238E27FC236}">
                    <a16:creationId xmlns:a16="http://schemas.microsoft.com/office/drawing/2014/main" id="{737BA782-2222-4EEA-A2D3-18ABFC294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584"/>
                <a:ext cx="43" cy="40"/>
              </a:xfrm>
              <a:custGeom>
                <a:avLst/>
                <a:gdLst>
                  <a:gd name="T0" fmla="*/ 41 w 43"/>
                  <a:gd name="T1" fmla="*/ 0 h 40"/>
                  <a:gd name="T2" fmla="*/ 35 w 43"/>
                  <a:gd name="T3" fmla="*/ 4 h 40"/>
                  <a:gd name="T4" fmla="*/ 29 w 43"/>
                  <a:gd name="T5" fmla="*/ 8 h 40"/>
                  <a:gd name="T6" fmla="*/ 24 w 43"/>
                  <a:gd name="T7" fmla="*/ 12 h 40"/>
                  <a:gd name="T8" fmla="*/ 18 w 43"/>
                  <a:gd name="T9" fmla="*/ 16 h 40"/>
                  <a:gd name="T10" fmla="*/ 13 w 43"/>
                  <a:gd name="T11" fmla="*/ 21 h 40"/>
                  <a:gd name="T12" fmla="*/ 10 w 43"/>
                  <a:gd name="T13" fmla="*/ 27 h 40"/>
                  <a:gd name="T14" fmla="*/ 4 w 43"/>
                  <a:gd name="T15" fmla="*/ 32 h 40"/>
                  <a:gd name="T16" fmla="*/ 0 w 43"/>
                  <a:gd name="T17" fmla="*/ 38 h 40"/>
                  <a:gd name="T18" fmla="*/ 1 w 43"/>
                  <a:gd name="T19" fmla="*/ 39 h 40"/>
                  <a:gd name="T20" fmla="*/ 5 w 43"/>
                  <a:gd name="T21" fmla="*/ 33 h 40"/>
                  <a:gd name="T22" fmla="*/ 10 w 43"/>
                  <a:gd name="T23" fmla="*/ 28 h 40"/>
                  <a:gd name="T24" fmla="*/ 14 w 43"/>
                  <a:gd name="T25" fmla="*/ 22 h 40"/>
                  <a:gd name="T26" fmla="*/ 19 w 43"/>
                  <a:gd name="T27" fmla="*/ 17 h 40"/>
                  <a:gd name="T28" fmla="*/ 25 w 43"/>
                  <a:gd name="T29" fmla="*/ 13 h 40"/>
                  <a:gd name="T30" fmla="*/ 30 w 43"/>
                  <a:gd name="T31" fmla="*/ 9 h 40"/>
                  <a:gd name="T32" fmla="*/ 35 w 43"/>
                  <a:gd name="T33" fmla="*/ 5 h 40"/>
                  <a:gd name="T34" fmla="*/ 42 w 43"/>
                  <a:gd name="T35" fmla="*/ 1 h 40"/>
                  <a:gd name="T36" fmla="*/ 41 w 43"/>
                  <a:gd name="T37" fmla="*/ 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40">
                    <a:moveTo>
                      <a:pt x="41" y="0"/>
                    </a:moveTo>
                    <a:lnTo>
                      <a:pt x="35" y="4"/>
                    </a:lnTo>
                    <a:lnTo>
                      <a:pt x="29" y="8"/>
                    </a:lnTo>
                    <a:lnTo>
                      <a:pt x="24" y="12"/>
                    </a:lnTo>
                    <a:lnTo>
                      <a:pt x="18" y="16"/>
                    </a:lnTo>
                    <a:lnTo>
                      <a:pt x="13" y="21"/>
                    </a:lnTo>
                    <a:lnTo>
                      <a:pt x="10" y="27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5" y="33"/>
                    </a:lnTo>
                    <a:lnTo>
                      <a:pt x="10" y="28"/>
                    </a:lnTo>
                    <a:lnTo>
                      <a:pt x="14" y="22"/>
                    </a:lnTo>
                    <a:lnTo>
                      <a:pt x="19" y="17"/>
                    </a:lnTo>
                    <a:lnTo>
                      <a:pt x="25" y="13"/>
                    </a:lnTo>
                    <a:lnTo>
                      <a:pt x="30" y="9"/>
                    </a:lnTo>
                    <a:lnTo>
                      <a:pt x="35" y="5"/>
                    </a:lnTo>
                    <a:lnTo>
                      <a:pt x="42" y="1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7" name="Freeform 260">
                <a:extLst>
                  <a:ext uri="{FF2B5EF4-FFF2-40B4-BE49-F238E27FC236}">
                    <a16:creationId xmlns:a16="http://schemas.microsoft.com/office/drawing/2014/main" id="{1EC85409-C5C4-4DDD-BE37-ABE55C12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579"/>
                <a:ext cx="63" cy="25"/>
              </a:xfrm>
              <a:custGeom>
                <a:avLst/>
                <a:gdLst>
                  <a:gd name="T0" fmla="*/ 62 w 63"/>
                  <a:gd name="T1" fmla="*/ 23 h 25"/>
                  <a:gd name="T2" fmla="*/ 58 w 63"/>
                  <a:gd name="T3" fmla="*/ 16 h 25"/>
                  <a:gd name="T4" fmla="*/ 51 w 63"/>
                  <a:gd name="T5" fmla="*/ 10 h 25"/>
                  <a:gd name="T6" fmla="*/ 44 w 63"/>
                  <a:gd name="T7" fmla="*/ 6 h 25"/>
                  <a:gd name="T8" fmla="*/ 36 w 63"/>
                  <a:gd name="T9" fmla="*/ 3 h 25"/>
                  <a:gd name="T10" fmla="*/ 27 w 63"/>
                  <a:gd name="T11" fmla="*/ 1 h 25"/>
                  <a:gd name="T12" fmla="*/ 18 w 63"/>
                  <a:gd name="T13" fmla="*/ 0 h 25"/>
                  <a:gd name="T14" fmla="*/ 10 w 63"/>
                  <a:gd name="T15" fmla="*/ 1 h 25"/>
                  <a:gd name="T16" fmla="*/ 0 w 63"/>
                  <a:gd name="T17" fmla="*/ 4 h 25"/>
                  <a:gd name="T18" fmla="*/ 1 w 63"/>
                  <a:gd name="T19" fmla="*/ 5 h 25"/>
                  <a:gd name="T20" fmla="*/ 10 w 63"/>
                  <a:gd name="T21" fmla="*/ 2 h 25"/>
                  <a:gd name="T22" fmla="*/ 18 w 63"/>
                  <a:gd name="T23" fmla="*/ 1 h 25"/>
                  <a:gd name="T24" fmla="*/ 27 w 63"/>
                  <a:gd name="T25" fmla="*/ 1 h 25"/>
                  <a:gd name="T26" fmla="*/ 35 w 63"/>
                  <a:gd name="T27" fmla="*/ 3 h 25"/>
                  <a:gd name="T28" fmla="*/ 43 w 63"/>
                  <a:gd name="T29" fmla="*/ 7 h 25"/>
                  <a:gd name="T30" fmla="*/ 50 w 63"/>
                  <a:gd name="T31" fmla="*/ 11 h 25"/>
                  <a:gd name="T32" fmla="*/ 57 w 63"/>
                  <a:gd name="T33" fmla="*/ 17 h 25"/>
                  <a:gd name="T34" fmla="*/ 61 w 63"/>
                  <a:gd name="T35" fmla="*/ 24 h 25"/>
                  <a:gd name="T36" fmla="*/ 62 w 63"/>
                  <a:gd name="T37" fmla="*/ 23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3" h="25">
                    <a:moveTo>
                      <a:pt x="62" y="23"/>
                    </a:moveTo>
                    <a:lnTo>
                      <a:pt x="58" y="16"/>
                    </a:lnTo>
                    <a:lnTo>
                      <a:pt x="51" y="10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1"/>
                    </a:lnTo>
                    <a:lnTo>
                      <a:pt x="18" y="0"/>
                    </a:lnTo>
                    <a:lnTo>
                      <a:pt x="10" y="1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0" y="2"/>
                    </a:lnTo>
                    <a:lnTo>
                      <a:pt x="18" y="1"/>
                    </a:lnTo>
                    <a:lnTo>
                      <a:pt x="27" y="1"/>
                    </a:lnTo>
                    <a:lnTo>
                      <a:pt x="35" y="3"/>
                    </a:lnTo>
                    <a:lnTo>
                      <a:pt x="43" y="7"/>
                    </a:lnTo>
                    <a:lnTo>
                      <a:pt x="50" y="11"/>
                    </a:lnTo>
                    <a:lnTo>
                      <a:pt x="57" y="17"/>
                    </a:lnTo>
                    <a:lnTo>
                      <a:pt x="61" y="24"/>
                    </a:lnTo>
                    <a:lnTo>
                      <a:pt x="62" y="23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8" name="Freeform 261">
                <a:extLst>
                  <a:ext uri="{FF2B5EF4-FFF2-40B4-BE49-F238E27FC236}">
                    <a16:creationId xmlns:a16="http://schemas.microsoft.com/office/drawing/2014/main" id="{EA13BC40-382A-4D75-95FD-A5E1A2E83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769"/>
                <a:ext cx="31" cy="38"/>
              </a:xfrm>
              <a:custGeom>
                <a:avLst/>
                <a:gdLst>
                  <a:gd name="T0" fmla="*/ 0 w 31"/>
                  <a:gd name="T1" fmla="*/ 0 h 38"/>
                  <a:gd name="T2" fmla="*/ 5 w 31"/>
                  <a:gd name="T3" fmla="*/ 1 h 38"/>
                  <a:gd name="T4" fmla="*/ 9 w 31"/>
                  <a:gd name="T5" fmla="*/ 3 h 38"/>
                  <a:gd name="T6" fmla="*/ 13 w 31"/>
                  <a:gd name="T7" fmla="*/ 5 h 38"/>
                  <a:gd name="T8" fmla="*/ 15 w 31"/>
                  <a:gd name="T9" fmla="*/ 7 h 38"/>
                  <a:gd name="T10" fmla="*/ 18 w 31"/>
                  <a:gd name="T11" fmla="*/ 10 h 38"/>
                  <a:gd name="T12" fmla="*/ 21 w 31"/>
                  <a:gd name="T13" fmla="*/ 12 h 38"/>
                  <a:gd name="T14" fmla="*/ 25 w 31"/>
                  <a:gd name="T15" fmla="*/ 14 h 38"/>
                  <a:gd name="T16" fmla="*/ 27 w 31"/>
                  <a:gd name="T17" fmla="*/ 16 h 38"/>
                  <a:gd name="T18" fmla="*/ 29 w 31"/>
                  <a:gd name="T19" fmla="*/ 18 h 38"/>
                  <a:gd name="T20" fmla="*/ 30 w 31"/>
                  <a:gd name="T21" fmla="*/ 21 h 38"/>
                  <a:gd name="T22" fmla="*/ 29 w 31"/>
                  <a:gd name="T23" fmla="*/ 24 h 38"/>
                  <a:gd name="T24" fmla="*/ 27 w 31"/>
                  <a:gd name="T25" fmla="*/ 27 h 38"/>
                  <a:gd name="T26" fmla="*/ 25 w 31"/>
                  <a:gd name="T27" fmla="*/ 30 h 38"/>
                  <a:gd name="T28" fmla="*/ 20 w 31"/>
                  <a:gd name="T29" fmla="*/ 33 h 38"/>
                  <a:gd name="T30" fmla="*/ 17 w 31"/>
                  <a:gd name="T31" fmla="*/ 36 h 38"/>
                  <a:gd name="T32" fmla="*/ 14 w 31"/>
                  <a:gd name="T33" fmla="*/ 37 h 38"/>
                  <a:gd name="T34" fmla="*/ 11 w 31"/>
                  <a:gd name="T35" fmla="*/ 37 h 38"/>
                  <a:gd name="T36" fmla="*/ 9 w 31"/>
                  <a:gd name="T37" fmla="*/ 35 h 38"/>
                  <a:gd name="T38" fmla="*/ 7 w 31"/>
                  <a:gd name="T39" fmla="*/ 31 h 38"/>
                  <a:gd name="T40" fmla="*/ 6 w 31"/>
                  <a:gd name="T41" fmla="*/ 26 h 38"/>
                  <a:gd name="T42" fmla="*/ 5 w 31"/>
                  <a:gd name="T43" fmla="*/ 20 h 38"/>
                  <a:gd name="T44" fmla="*/ 5 w 31"/>
                  <a:gd name="T45" fmla="*/ 15 h 38"/>
                  <a:gd name="T46" fmla="*/ 5 w 31"/>
                  <a:gd name="T47" fmla="*/ 9 h 38"/>
                  <a:gd name="T48" fmla="*/ 3 w 31"/>
                  <a:gd name="T49" fmla="*/ 5 h 38"/>
                  <a:gd name="T50" fmla="*/ 0 w 31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1" h="38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8" y="10"/>
                    </a:lnTo>
                    <a:lnTo>
                      <a:pt x="21" y="12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9" y="18"/>
                    </a:lnTo>
                    <a:lnTo>
                      <a:pt x="30" y="21"/>
                    </a:lnTo>
                    <a:lnTo>
                      <a:pt x="29" y="24"/>
                    </a:lnTo>
                    <a:lnTo>
                      <a:pt x="27" y="27"/>
                    </a:lnTo>
                    <a:lnTo>
                      <a:pt x="25" y="30"/>
                    </a:lnTo>
                    <a:lnTo>
                      <a:pt x="20" y="33"/>
                    </a:lnTo>
                    <a:lnTo>
                      <a:pt x="17" y="36"/>
                    </a:lnTo>
                    <a:lnTo>
                      <a:pt x="14" y="37"/>
                    </a:lnTo>
                    <a:lnTo>
                      <a:pt x="11" y="37"/>
                    </a:lnTo>
                    <a:lnTo>
                      <a:pt x="9" y="35"/>
                    </a:lnTo>
                    <a:lnTo>
                      <a:pt x="7" y="31"/>
                    </a:lnTo>
                    <a:lnTo>
                      <a:pt x="6" y="26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9" name="Freeform 262">
                <a:extLst>
                  <a:ext uri="{FF2B5EF4-FFF2-40B4-BE49-F238E27FC236}">
                    <a16:creationId xmlns:a16="http://schemas.microsoft.com/office/drawing/2014/main" id="{3886D4EF-3210-4A5B-B12B-AB16D2CFE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886"/>
                <a:ext cx="19" cy="18"/>
              </a:xfrm>
              <a:custGeom>
                <a:avLst/>
                <a:gdLst>
                  <a:gd name="T0" fmla="*/ 1 w 19"/>
                  <a:gd name="T1" fmla="*/ 16 h 18"/>
                  <a:gd name="T2" fmla="*/ 0 w 19"/>
                  <a:gd name="T3" fmla="*/ 16 h 18"/>
                  <a:gd name="T4" fmla="*/ 0 w 19"/>
                  <a:gd name="T5" fmla="*/ 14 h 18"/>
                  <a:gd name="T6" fmla="*/ 1 w 19"/>
                  <a:gd name="T7" fmla="*/ 13 h 18"/>
                  <a:gd name="T8" fmla="*/ 2 w 19"/>
                  <a:gd name="T9" fmla="*/ 11 h 18"/>
                  <a:gd name="T10" fmla="*/ 6 w 19"/>
                  <a:gd name="T11" fmla="*/ 8 h 18"/>
                  <a:gd name="T12" fmla="*/ 9 w 19"/>
                  <a:gd name="T13" fmla="*/ 5 h 18"/>
                  <a:gd name="T14" fmla="*/ 12 w 19"/>
                  <a:gd name="T15" fmla="*/ 3 h 18"/>
                  <a:gd name="T16" fmla="*/ 15 w 19"/>
                  <a:gd name="T17" fmla="*/ 0 h 18"/>
                  <a:gd name="T18" fmla="*/ 15 w 19"/>
                  <a:gd name="T19" fmla="*/ 1 h 18"/>
                  <a:gd name="T20" fmla="*/ 15 w 19"/>
                  <a:gd name="T21" fmla="*/ 3 h 18"/>
                  <a:gd name="T22" fmla="*/ 15 w 19"/>
                  <a:gd name="T23" fmla="*/ 6 h 18"/>
                  <a:gd name="T24" fmla="*/ 16 w 19"/>
                  <a:gd name="T25" fmla="*/ 8 h 18"/>
                  <a:gd name="T26" fmla="*/ 18 w 19"/>
                  <a:gd name="T27" fmla="*/ 9 h 18"/>
                  <a:gd name="T28" fmla="*/ 18 w 19"/>
                  <a:gd name="T29" fmla="*/ 11 h 18"/>
                  <a:gd name="T30" fmla="*/ 16 w 19"/>
                  <a:gd name="T31" fmla="*/ 13 h 18"/>
                  <a:gd name="T32" fmla="*/ 15 w 19"/>
                  <a:gd name="T33" fmla="*/ 13 h 18"/>
                  <a:gd name="T34" fmla="*/ 15 w 19"/>
                  <a:gd name="T35" fmla="*/ 14 h 18"/>
                  <a:gd name="T36" fmla="*/ 12 w 19"/>
                  <a:gd name="T37" fmla="*/ 15 h 18"/>
                  <a:gd name="T38" fmla="*/ 11 w 19"/>
                  <a:gd name="T39" fmla="*/ 16 h 18"/>
                  <a:gd name="T40" fmla="*/ 9 w 19"/>
                  <a:gd name="T41" fmla="*/ 16 h 18"/>
                  <a:gd name="T42" fmla="*/ 6 w 19"/>
                  <a:gd name="T43" fmla="*/ 16 h 18"/>
                  <a:gd name="T44" fmla="*/ 4 w 19"/>
                  <a:gd name="T45" fmla="*/ 17 h 18"/>
                  <a:gd name="T46" fmla="*/ 1 w 19"/>
                  <a:gd name="T47" fmla="*/ 17 h 18"/>
                  <a:gd name="T48" fmla="*/ 0 w 19"/>
                  <a:gd name="T49" fmla="*/ 17 h 18"/>
                  <a:gd name="T50" fmla="*/ 1 w 19"/>
                  <a:gd name="T51" fmla="*/ 16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" h="18">
                    <a:moveTo>
                      <a:pt x="1" y="16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6" y="8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0" name="Freeform 263">
                <a:extLst>
                  <a:ext uri="{FF2B5EF4-FFF2-40B4-BE49-F238E27FC236}">
                    <a16:creationId xmlns:a16="http://schemas.microsoft.com/office/drawing/2014/main" id="{4C2EF10E-F99F-4D83-AC05-D25BFA1F0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734"/>
                <a:ext cx="196" cy="424"/>
              </a:xfrm>
              <a:custGeom>
                <a:avLst/>
                <a:gdLst>
                  <a:gd name="T0" fmla="*/ 192 w 196"/>
                  <a:gd name="T1" fmla="*/ 51 h 424"/>
                  <a:gd name="T2" fmla="*/ 190 w 196"/>
                  <a:gd name="T3" fmla="*/ 33 h 424"/>
                  <a:gd name="T4" fmla="*/ 187 w 196"/>
                  <a:gd name="T5" fmla="*/ 10 h 424"/>
                  <a:gd name="T6" fmla="*/ 166 w 196"/>
                  <a:gd name="T7" fmla="*/ 9 h 424"/>
                  <a:gd name="T8" fmla="*/ 154 w 196"/>
                  <a:gd name="T9" fmla="*/ 25 h 424"/>
                  <a:gd name="T10" fmla="*/ 148 w 196"/>
                  <a:gd name="T11" fmla="*/ 48 h 424"/>
                  <a:gd name="T12" fmla="*/ 144 w 196"/>
                  <a:gd name="T13" fmla="*/ 71 h 424"/>
                  <a:gd name="T14" fmla="*/ 139 w 196"/>
                  <a:gd name="T15" fmla="*/ 81 h 424"/>
                  <a:gd name="T16" fmla="*/ 136 w 196"/>
                  <a:gd name="T17" fmla="*/ 86 h 424"/>
                  <a:gd name="T18" fmla="*/ 139 w 196"/>
                  <a:gd name="T19" fmla="*/ 80 h 424"/>
                  <a:gd name="T20" fmla="*/ 142 w 196"/>
                  <a:gd name="T21" fmla="*/ 71 h 424"/>
                  <a:gd name="T22" fmla="*/ 149 w 196"/>
                  <a:gd name="T23" fmla="*/ 49 h 424"/>
                  <a:gd name="T24" fmla="*/ 153 w 196"/>
                  <a:gd name="T25" fmla="*/ 25 h 424"/>
                  <a:gd name="T26" fmla="*/ 154 w 196"/>
                  <a:gd name="T27" fmla="*/ 17 h 424"/>
                  <a:gd name="T28" fmla="*/ 151 w 196"/>
                  <a:gd name="T29" fmla="*/ 9 h 424"/>
                  <a:gd name="T30" fmla="*/ 144 w 196"/>
                  <a:gd name="T31" fmla="*/ 2 h 424"/>
                  <a:gd name="T32" fmla="*/ 134 w 196"/>
                  <a:gd name="T33" fmla="*/ 0 h 424"/>
                  <a:gd name="T34" fmla="*/ 127 w 196"/>
                  <a:gd name="T35" fmla="*/ 10 h 424"/>
                  <a:gd name="T36" fmla="*/ 118 w 196"/>
                  <a:gd name="T37" fmla="*/ 30 h 424"/>
                  <a:gd name="T38" fmla="*/ 110 w 196"/>
                  <a:gd name="T39" fmla="*/ 51 h 424"/>
                  <a:gd name="T40" fmla="*/ 102 w 196"/>
                  <a:gd name="T41" fmla="*/ 71 h 424"/>
                  <a:gd name="T42" fmla="*/ 89 w 196"/>
                  <a:gd name="T43" fmla="*/ 94 h 424"/>
                  <a:gd name="T44" fmla="*/ 56 w 196"/>
                  <a:gd name="T45" fmla="*/ 93 h 424"/>
                  <a:gd name="T46" fmla="*/ 27 w 196"/>
                  <a:gd name="T47" fmla="*/ 82 h 424"/>
                  <a:gd name="T48" fmla="*/ 22 w 196"/>
                  <a:gd name="T49" fmla="*/ 95 h 424"/>
                  <a:gd name="T50" fmla="*/ 27 w 196"/>
                  <a:gd name="T51" fmla="*/ 115 h 424"/>
                  <a:gd name="T52" fmla="*/ 36 w 196"/>
                  <a:gd name="T53" fmla="*/ 133 h 424"/>
                  <a:gd name="T54" fmla="*/ 47 w 196"/>
                  <a:gd name="T55" fmla="*/ 151 h 424"/>
                  <a:gd name="T56" fmla="*/ 57 w 196"/>
                  <a:gd name="T57" fmla="*/ 169 h 424"/>
                  <a:gd name="T58" fmla="*/ 56 w 196"/>
                  <a:gd name="T59" fmla="*/ 185 h 424"/>
                  <a:gd name="T60" fmla="*/ 44 w 196"/>
                  <a:gd name="T61" fmla="*/ 202 h 424"/>
                  <a:gd name="T62" fmla="*/ 28 w 196"/>
                  <a:gd name="T63" fmla="*/ 242 h 424"/>
                  <a:gd name="T64" fmla="*/ 15 w 196"/>
                  <a:gd name="T65" fmla="*/ 265 h 424"/>
                  <a:gd name="T66" fmla="*/ 5 w 196"/>
                  <a:gd name="T67" fmla="*/ 280 h 424"/>
                  <a:gd name="T68" fmla="*/ 2 w 196"/>
                  <a:gd name="T69" fmla="*/ 290 h 424"/>
                  <a:gd name="T70" fmla="*/ 2 w 196"/>
                  <a:gd name="T71" fmla="*/ 284 h 424"/>
                  <a:gd name="T72" fmla="*/ 1 w 196"/>
                  <a:gd name="T73" fmla="*/ 304 h 424"/>
                  <a:gd name="T74" fmla="*/ 15 w 196"/>
                  <a:gd name="T75" fmla="*/ 330 h 424"/>
                  <a:gd name="T76" fmla="*/ 15 w 196"/>
                  <a:gd name="T77" fmla="*/ 359 h 424"/>
                  <a:gd name="T78" fmla="*/ 17 w 196"/>
                  <a:gd name="T79" fmla="*/ 381 h 424"/>
                  <a:gd name="T80" fmla="*/ 28 w 196"/>
                  <a:gd name="T81" fmla="*/ 405 h 424"/>
                  <a:gd name="T82" fmla="*/ 52 w 196"/>
                  <a:gd name="T83" fmla="*/ 423 h 424"/>
                  <a:gd name="T84" fmla="*/ 75 w 196"/>
                  <a:gd name="T85" fmla="*/ 407 h 424"/>
                  <a:gd name="T86" fmla="*/ 89 w 196"/>
                  <a:gd name="T87" fmla="*/ 384 h 424"/>
                  <a:gd name="T88" fmla="*/ 100 w 196"/>
                  <a:gd name="T89" fmla="*/ 358 h 424"/>
                  <a:gd name="T90" fmla="*/ 109 w 196"/>
                  <a:gd name="T91" fmla="*/ 332 h 424"/>
                  <a:gd name="T92" fmla="*/ 116 w 196"/>
                  <a:gd name="T93" fmla="*/ 315 h 424"/>
                  <a:gd name="T94" fmla="*/ 117 w 196"/>
                  <a:gd name="T95" fmla="*/ 306 h 424"/>
                  <a:gd name="T96" fmla="*/ 123 w 196"/>
                  <a:gd name="T97" fmla="*/ 287 h 424"/>
                  <a:gd name="T98" fmla="*/ 132 w 196"/>
                  <a:gd name="T99" fmla="*/ 257 h 424"/>
                  <a:gd name="T100" fmla="*/ 142 w 196"/>
                  <a:gd name="T101" fmla="*/ 226 h 424"/>
                  <a:gd name="T102" fmla="*/ 149 w 196"/>
                  <a:gd name="T103" fmla="*/ 195 h 424"/>
                  <a:gd name="T104" fmla="*/ 158 w 196"/>
                  <a:gd name="T105" fmla="*/ 170 h 424"/>
                  <a:gd name="T106" fmla="*/ 167 w 196"/>
                  <a:gd name="T107" fmla="*/ 151 h 424"/>
                  <a:gd name="T108" fmla="*/ 173 w 196"/>
                  <a:gd name="T109" fmla="*/ 135 h 424"/>
                  <a:gd name="T110" fmla="*/ 178 w 196"/>
                  <a:gd name="T111" fmla="*/ 122 h 424"/>
                  <a:gd name="T112" fmla="*/ 182 w 196"/>
                  <a:gd name="T113" fmla="*/ 97 h 424"/>
                  <a:gd name="T114" fmla="*/ 188 w 196"/>
                  <a:gd name="T115" fmla="*/ 63 h 424"/>
                  <a:gd name="T116" fmla="*/ 194 w 196"/>
                  <a:gd name="T117" fmla="*/ 41 h 424"/>
                  <a:gd name="T118" fmla="*/ 191 w 196"/>
                  <a:gd name="T119" fmla="*/ 32 h 4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6" h="424">
                    <a:moveTo>
                      <a:pt x="188" y="51"/>
                    </a:moveTo>
                    <a:lnTo>
                      <a:pt x="190" y="51"/>
                    </a:lnTo>
                    <a:lnTo>
                      <a:pt x="191" y="51"/>
                    </a:lnTo>
                    <a:lnTo>
                      <a:pt x="192" y="51"/>
                    </a:lnTo>
                    <a:lnTo>
                      <a:pt x="193" y="51"/>
                    </a:lnTo>
                    <a:lnTo>
                      <a:pt x="191" y="45"/>
                    </a:lnTo>
                    <a:lnTo>
                      <a:pt x="190" y="39"/>
                    </a:lnTo>
                    <a:lnTo>
                      <a:pt x="190" y="33"/>
                    </a:lnTo>
                    <a:lnTo>
                      <a:pt x="190" y="27"/>
                    </a:lnTo>
                    <a:lnTo>
                      <a:pt x="190" y="21"/>
                    </a:lnTo>
                    <a:lnTo>
                      <a:pt x="190" y="15"/>
                    </a:lnTo>
                    <a:lnTo>
                      <a:pt x="187" y="10"/>
                    </a:lnTo>
                    <a:lnTo>
                      <a:pt x="184" y="5"/>
                    </a:lnTo>
                    <a:lnTo>
                      <a:pt x="178" y="5"/>
                    </a:lnTo>
                    <a:lnTo>
                      <a:pt x="171" y="6"/>
                    </a:lnTo>
                    <a:lnTo>
                      <a:pt x="166" y="9"/>
                    </a:lnTo>
                    <a:lnTo>
                      <a:pt x="161" y="12"/>
                    </a:lnTo>
                    <a:lnTo>
                      <a:pt x="158" y="16"/>
                    </a:lnTo>
                    <a:lnTo>
                      <a:pt x="156" y="21"/>
                    </a:lnTo>
                    <a:lnTo>
                      <a:pt x="154" y="25"/>
                    </a:lnTo>
                    <a:lnTo>
                      <a:pt x="152" y="31"/>
                    </a:lnTo>
                    <a:lnTo>
                      <a:pt x="151" y="36"/>
                    </a:lnTo>
                    <a:lnTo>
                      <a:pt x="149" y="43"/>
                    </a:lnTo>
                    <a:lnTo>
                      <a:pt x="148" y="48"/>
                    </a:lnTo>
                    <a:lnTo>
                      <a:pt x="147" y="55"/>
                    </a:lnTo>
                    <a:lnTo>
                      <a:pt x="146" y="61"/>
                    </a:lnTo>
                    <a:lnTo>
                      <a:pt x="146" y="67"/>
                    </a:lnTo>
                    <a:lnTo>
                      <a:pt x="144" y="71"/>
                    </a:lnTo>
                    <a:lnTo>
                      <a:pt x="142" y="76"/>
                    </a:lnTo>
                    <a:lnTo>
                      <a:pt x="141" y="78"/>
                    </a:lnTo>
                    <a:lnTo>
                      <a:pt x="139" y="79"/>
                    </a:lnTo>
                    <a:lnTo>
                      <a:pt x="139" y="81"/>
                    </a:lnTo>
                    <a:lnTo>
                      <a:pt x="136" y="82"/>
                    </a:lnTo>
                    <a:lnTo>
                      <a:pt x="135" y="84"/>
                    </a:lnTo>
                    <a:lnTo>
                      <a:pt x="135" y="85"/>
                    </a:lnTo>
                    <a:lnTo>
                      <a:pt x="136" y="86"/>
                    </a:lnTo>
                    <a:lnTo>
                      <a:pt x="136" y="88"/>
                    </a:lnTo>
                    <a:lnTo>
                      <a:pt x="136" y="85"/>
                    </a:lnTo>
                    <a:lnTo>
                      <a:pt x="136" y="82"/>
                    </a:lnTo>
                    <a:lnTo>
                      <a:pt x="139" y="80"/>
                    </a:lnTo>
                    <a:lnTo>
                      <a:pt x="139" y="78"/>
                    </a:lnTo>
                    <a:lnTo>
                      <a:pt x="141" y="75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4" y="68"/>
                    </a:lnTo>
                    <a:lnTo>
                      <a:pt x="146" y="62"/>
                    </a:lnTo>
                    <a:lnTo>
                      <a:pt x="147" y="55"/>
                    </a:lnTo>
                    <a:lnTo>
                      <a:pt x="149" y="49"/>
                    </a:lnTo>
                    <a:lnTo>
                      <a:pt x="151" y="44"/>
                    </a:lnTo>
                    <a:lnTo>
                      <a:pt x="152" y="37"/>
                    </a:lnTo>
                    <a:lnTo>
                      <a:pt x="153" y="31"/>
                    </a:lnTo>
                    <a:lnTo>
                      <a:pt x="153" y="25"/>
                    </a:lnTo>
                    <a:lnTo>
                      <a:pt x="153" y="18"/>
                    </a:lnTo>
                    <a:lnTo>
                      <a:pt x="153" y="19"/>
                    </a:lnTo>
                    <a:lnTo>
                      <a:pt x="153" y="20"/>
                    </a:lnTo>
                    <a:lnTo>
                      <a:pt x="154" y="17"/>
                    </a:lnTo>
                    <a:lnTo>
                      <a:pt x="154" y="15"/>
                    </a:lnTo>
                    <a:lnTo>
                      <a:pt x="153" y="13"/>
                    </a:lnTo>
                    <a:lnTo>
                      <a:pt x="152" y="10"/>
                    </a:lnTo>
                    <a:lnTo>
                      <a:pt x="151" y="9"/>
                    </a:lnTo>
                    <a:lnTo>
                      <a:pt x="148" y="6"/>
                    </a:lnTo>
                    <a:lnTo>
                      <a:pt x="146" y="5"/>
                    </a:lnTo>
                    <a:lnTo>
                      <a:pt x="145" y="3"/>
                    </a:lnTo>
                    <a:lnTo>
                      <a:pt x="144" y="2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2" y="1"/>
                    </a:lnTo>
                    <a:lnTo>
                      <a:pt x="130" y="2"/>
                    </a:lnTo>
                    <a:lnTo>
                      <a:pt x="129" y="5"/>
                    </a:lnTo>
                    <a:lnTo>
                      <a:pt x="127" y="10"/>
                    </a:lnTo>
                    <a:lnTo>
                      <a:pt x="125" y="15"/>
                    </a:lnTo>
                    <a:lnTo>
                      <a:pt x="122" y="21"/>
                    </a:lnTo>
                    <a:lnTo>
                      <a:pt x="119" y="25"/>
                    </a:lnTo>
                    <a:lnTo>
                      <a:pt x="118" y="30"/>
                    </a:lnTo>
                    <a:lnTo>
                      <a:pt x="116" y="36"/>
                    </a:lnTo>
                    <a:lnTo>
                      <a:pt x="114" y="40"/>
                    </a:lnTo>
                    <a:lnTo>
                      <a:pt x="112" y="45"/>
                    </a:lnTo>
                    <a:lnTo>
                      <a:pt x="110" y="51"/>
                    </a:lnTo>
                    <a:lnTo>
                      <a:pt x="107" y="55"/>
                    </a:lnTo>
                    <a:lnTo>
                      <a:pt x="106" y="61"/>
                    </a:lnTo>
                    <a:lnTo>
                      <a:pt x="103" y="66"/>
                    </a:lnTo>
                    <a:lnTo>
                      <a:pt x="102" y="71"/>
                    </a:lnTo>
                    <a:lnTo>
                      <a:pt x="100" y="76"/>
                    </a:lnTo>
                    <a:lnTo>
                      <a:pt x="96" y="81"/>
                    </a:lnTo>
                    <a:lnTo>
                      <a:pt x="94" y="86"/>
                    </a:lnTo>
                    <a:lnTo>
                      <a:pt x="89" y="94"/>
                    </a:lnTo>
                    <a:lnTo>
                      <a:pt x="81" y="98"/>
                    </a:lnTo>
                    <a:lnTo>
                      <a:pt x="74" y="99"/>
                    </a:lnTo>
                    <a:lnTo>
                      <a:pt x="65" y="97"/>
                    </a:lnTo>
                    <a:lnTo>
                      <a:pt x="56" y="93"/>
                    </a:lnTo>
                    <a:lnTo>
                      <a:pt x="48" y="88"/>
                    </a:lnTo>
                    <a:lnTo>
                      <a:pt x="38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5" y="84"/>
                    </a:lnTo>
                    <a:lnTo>
                      <a:pt x="22" y="87"/>
                    </a:lnTo>
                    <a:lnTo>
                      <a:pt x="22" y="90"/>
                    </a:lnTo>
                    <a:lnTo>
                      <a:pt x="22" y="95"/>
                    </a:lnTo>
                    <a:lnTo>
                      <a:pt x="22" y="100"/>
                    </a:lnTo>
                    <a:lnTo>
                      <a:pt x="23" y="105"/>
                    </a:lnTo>
                    <a:lnTo>
                      <a:pt x="25" y="109"/>
                    </a:lnTo>
                    <a:lnTo>
                      <a:pt x="27" y="115"/>
                    </a:lnTo>
                    <a:lnTo>
                      <a:pt x="29" y="119"/>
                    </a:lnTo>
                    <a:lnTo>
                      <a:pt x="31" y="124"/>
                    </a:lnTo>
                    <a:lnTo>
                      <a:pt x="34" y="128"/>
                    </a:lnTo>
                    <a:lnTo>
                      <a:pt x="36" y="133"/>
                    </a:lnTo>
                    <a:lnTo>
                      <a:pt x="38" y="138"/>
                    </a:lnTo>
                    <a:lnTo>
                      <a:pt x="41" y="143"/>
                    </a:lnTo>
                    <a:lnTo>
                      <a:pt x="44" y="147"/>
                    </a:lnTo>
                    <a:lnTo>
                      <a:pt x="47" y="151"/>
                    </a:lnTo>
                    <a:lnTo>
                      <a:pt x="50" y="155"/>
                    </a:lnTo>
                    <a:lnTo>
                      <a:pt x="53" y="160"/>
                    </a:lnTo>
                    <a:lnTo>
                      <a:pt x="55" y="165"/>
                    </a:lnTo>
                    <a:lnTo>
                      <a:pt x="57" y="169"/>
                    </a:lnTo>
                    <a:lnTo>
                      <a:pt x="58" y="173"/>
                    </a:lnTo>
                    <a:lnTo>
                      <a:pt x="57" y="177"/>
                    </a:lnTo>
                    <a:lnTo>
                      <a:pt x="57" y="181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1" y="192"/>
                    </a:lnTo>
                    <a:lnTo>
                      <a:pt x="49" y="196"/>
                    </a:lnTo>
                    <a:lnTo>
                      <a:pt x="44" y="202"/>
                    </a:lnTo>
                    <a:lnTo>
                      <a:pt x="41" y="210"/>
                    </a:lnTo>
                    <a:lnTo>
                      <a:pt x="37" y="220"/>
                    </a:lnTo>
                    <a:lnTo>
                      <a:pt x="32" y="231"/>
                    </a:lnTo>
                    <a:lnTo>
                      <a:pt x="28" y="242"/>
                    </a:lnTo>
                    <a:lnTo>
                      <a:pt x="24" y="252"/>
                    </a:lnTo>
                    <a:lnTo>
                      <a:pt x="19" y="260"/>
                    </a:lnTo>
                    <a:lnTo>
                      <a:pt x="16" y="265"/>
                    </a:lnTo>
                    <a:lnTo>
                      <a:pt x="15" y="265"/>
                    </a:lnTo>
                    <a:lnTo>
                      <a:pt x="14" y="267"/>
                    </a:lnTo>
                    <a:lnTo>
                      <a:pt x="12" y="270"/>
                    </a:lnTo>
                    <a:lnTo>
                      <a:pt x="9" y="275"/>
                    </a:lnTo>
                    <a:lnTo>
                      <a:pt x="5" y="280"/>
                    </a:lnTo>
                    <a:lnTo>
                      <a:pt x="3" y="283"/>
                    </a:lnTo>
                    <a:lnTo>
                      <a:pt x="2" y="286"/>
                    </a:lnTo>
                    <a:lnTo>
                      <a:pt x="1" y="286"/>
                    </a:lnTo>
                    <a:lnTo>
                      <a:pt x="2" y="290"/>
                    </a:lnTo>
                    <a:lnTo>
                      <a:pt x="2" y="291"/>
                    </a:lnTo>
                    <a:lnTo>
                      <a:pt x="3" y="289"/>
                    </a:lnTo>
                    <a:lnTo>
                      <a:pt x="3" y="287"/>
                    </a:lnTo>
                    <a:lnTo>
                      <a:pt x="2" y="284"/>
                    </a:lnTo>
                    <a:lnTo>
                      <a:pt x="2" y="283"/>
                    </a:lnTo>
                    <a:lnTo>
                      <a:pt x="1" y="286"/>
                    </a:lnTo>
                    <a:lnTo>
                      <a:pt x="0" y="296"/>
                    </a:lnTo>
                    <a:lnTo>
                      <a:pt x="1" y="304"/>
                    </a:lnTo>
                    <a:lnTo>
                      <a:pt x="4" y="311"/>
                    </a:lnTo>
                    <a:lnTo>
                      <a:pt x="8" y="317"/>
                    </a:lnTo>
                    <a:lnTo>
                      <a:pt x="12" y="322"/>
                    </a:lnTo>
                    <a:lnTo>
                      <a:pt x="15" y="330"/>
                    </a:lnTo>
                    <a:lnTo>
                      <a:pt x="16" y="337"/>
                    </a:lnTo>
                    <a:lnTo>
                      <a:pt x="16" y="349"/>
                    </a:lnTo>
                    <a:lnTo>
                      <a:pt x="15" y="354"/>
                    </a:lnTo>
                    <a:lnTo>
                      <a:pt x="15" y="359"/>
                    </a:lnTo>
                    <a:lnTo>
                      <a:pt x="15" y="364"/>
                    </a:lnTo>
                    <a:lnTo>
                      <a:pt x="15" y="370"/>
                    </a:lnTo>
                    <a:lnTo>
                      <a:pt x="16" y="375"/>
                    </a:lnTo>
                    <a:lnTo>
                      <a:pt x="17" y="381"/>
                    </a:lnTo>
                    <a:lnTo>
                      <a:pt x="18" y="386"/>
                    </a:lnTo>
                    <a:lnTo>
                      <a:pt x="21" y="391"/>
                    </a:lnTo>
                    <a:lnTo>
                      <a:pt x="23" y="398"/>
                    </a:lnTo>
                    <a:lnTo>
                      <a:pt x="28" y="405"/>
                    </a:lnTo>
                    <a:lnTo>
                      <a:pt x="34" y="412"/>
                    </a:lnTo>
                    <a:lnTo>
                      <a:pt x="39" y="417"/>
                    </a:lnTo>
                    <a:lnTo>
                      <a:pt x="44" y="421"/>
                    </a:lnTo>
                    <a:lnTo>
                      <a:pt x="52" y="423"/>
                    </a:lnTo>
                    <a:lnTo>
                      <a:pt x="58" y="422"/>
                    </a:lnTo>
                    <a:lnTo>
                      <a:pt x="65" y="418"/>
                    </a:lnTo>
                    <a:lnTo>
                      <a:pt x="70" y="413"/>
                    </a:lnTo>
                    <a:lnTo>
                      <a:pt x="75" y="407"/>
                    </a:lnTo>
                    <a:lnTo>
                      <a:pt x="79" y="402"/>
                    </a:lnTo>
                    <a:lnTo>
                      <a:pt x="82" y="396"/>
                    </a:lnTo>
                    <a:lnTo>
                      <a:pt x="86" y="391"/>
                    </a:lnTo>
                    <a:lnTo>
                      <a:pt x="89" y="384"/>
                    </a:lnTo>
                    <a:lnTo>
                      <a:pt x="92" y="378"/>
                    </a:lnTo>
                    <a:lnTo>
                      <a:pt x="94" y="372"/>
                    </a:lnTo>
                    <a:lnTo>
                      <a:pt x="96" y="365"/>
                    </a:lnTo>
                    <a:lnTo>
                      <a:pt x="100" y="358"/>
                    </a:lnTo>
                    <a:lnTo>
                      <a:pt x="102" y="352"/>
                    </a:lnTo>
                    <a:lnTo>
                      <a:pt x="104" y="345"/>
                    </a:lnTo>
                    <a:lnTo>
                      <a:pt x="107" y="339"/>
                    </a:lnTo>
                    <a:lnTo>
                      <a:pt x="109" y="332"/>
                    </a:lnTo>
                    <a:lnTo>
                      <a:pt x="113" y="326"/>
                    </a:lnTo>
                    <a:lnTo>
                      <a:pt x="115" y="319"/>
                    </a:lnTo>
                    <a:lnTo>
                      <a:pt x="116" y="317"/>
                    </a:lnTo>
                    <a:lnTo>
                      <a:pt x="116" y="315"/>
                    </a:lnTo>
                    <a:lnTo>
                      <a:pt x="117" y="313"/>
                    </a:lnTo>
                    <a:lnTo>
                      <a:pt x="117" y="311"/>
                    </a:lnTo>
                    <a:lnTo>
                      <a:pt x="117" y="308"/>
                    </a:lnTo>
                    <a:lnTo>
                      <a:pt x="117" y="306"/>
                    </a:lnTo>
                    <a:lnTo>
                      <a:pt x="118" y="304"/>
                    </a:lnTo>
                    <a:lnTo>
                      <a:pt x="119" y="302"/>
                    </a:lnTo>
                    <a:lnTo>
                      <a:pt x="121" y="294"/>
                    </a:lnTo>
                    <a:lnTo>
                      <a:pt x="123" y="287"/>
                    </a:lnTo>
                    <a:lnTo>
                      <a:pt x="127" y="279"/>
                    </a:lnTo>
                    <a:lnTo>
                      <a:pt x="128" y="271"/>
                    </a:lnTo>
                    <a:lnTo>
                      <a:pt x="131" y="264"/>
                    </a:lnTo>
                    <a:lnTo>
                      <a:pt x="132" y="257"/>
                    </a:lnTo>
                    <a:lnTo>
                      <a:pt x="134" y="249"/>
                    </a:lnTo>
                    <a:lnTo>
                      <a:pt x="136" y="241"/>
                    </a:lnTo>
                    <a:lnTo>
                      <a:pt x="139" y="234"/>
                    </a:lnTo>
                    <a:lnTo>
                      <a:pt x="142" y="226"/>
                    </a:lnTo>
                    <a:lnTo>
                      <a:pt x="143" y="218"/>
                    </a:lnTo>
                    <a:lnTo>
                      <a:pt x="145" y="210"/>
                    </a:lnTo>
                    <a:lnTo>
                      <a:pt x="147" y="203"/>
                    </a:lnTo>
                    <a:lnTo>
                      <a:pt x="149" y="195"/>
                    </a:lnTo>
                    <a:lnTo>
                      <a:pt x="152" y="188"/>
                    </a:lnTo>
                    <a:lnTo>
                      <a:pt x="154" y="180"/>
                    </a:lnTo>
                    <a:lnTo>
                      <a:pt x="156" y="175"/>
                    </a:lnTo>
                    <a:lnTo>
                      <a:pt x="158" y="170"/>
                    </a:lnTo>
                    <a:lnTo>
                      <a:pt x="160" y="166"/>
                    </a:lnTo>
                    <a:lnTo>
                      <a:pt x="161" y="161"/>
                    </a:lnTo>
                    <a:lnTo>
                      <a:pt x="165" y="156"/>
                    </a:lnTo>
                    <a:lnTo>
                      <a:pt x="167" y="151"/>
                    </a:lnTo>
                    <a:lnTo>
                      <a:pt x="169" y="147"/>
                    </a:lnTo>
                    <a:lnTo>
                      <a:pt x="170" y="142"/>
                    </a:lnTo>
                    <a:lnTo>
                      <a:pt x="172" y="139"/>
                    </a:lnTo>
                    <a:lnTo>
                      <a:pt x="173" y="135"/>
                    </a:lnTo>
                    <a:lnTo>
                      <a:pt x="174" y="132"/>
                    </a:lnTo>
                    <a:lnTo>
                      <a:pt x="175" y="128"/>
                    </a:lnTo>
                    <a:lnTo>
                      <a:pt x="177" y="125"/>
                    </a:lnTo>
                    <a:lnTo>
                      <a:pt x="178" y="122"/>
                    </a:lnTo>
                    <a:lnTo>
                      <a:pt x="178" y="118"/>
                    </a:lnTo>
                    <a:lnTo>
                      <a:pt x="179" y="115"/>
                    </a:lnTo>
                    <a:lnTo>
                      <a:pt x="181" y="106"/>
                    </a:lnTo>
                    <a:lnTo>
                      <a:pt x="182" y="97"/>
                    </a:lnTo>
                    <a:lnTo>
                      <a:pt x="184" y="88"/>
                    </a:lnTo>
                    <a:lnTo>
                      <a:pt x="185" y="79"/>
                    </a:lnTo>
                    <a:lnTo>
                      <a:pt x="186" y="71"/>
                    </a:lnTo>
                    <a:lnTo>
                      <a:pt x="188" y="63"/>
                    </a:lnTo>
                    <a:lnTo>
                      <a:pt x="192" y="54"/>
                    </a:lnTo>
                    <a:lnTo>
                      <a:pt x="194" y="45"/>
                    </a:lnTo>
                    <a:lnTo>
                      <a:pt x="195" y="43"/>
                    </a:lnTo>
                    <a:lnTo>
                      <a:pt x="194" y="41"/>
                    </a:lnTo>
                    <a:lnTo>
                      <a:pt x="194" y="39"/>
                    </a:lnTo>
                    <a:lnTo>
                      <a:pt x="193" y="36"/>
                    </a:lnTo>
                    <a:lnTo>
                      <a:pt x="192" y="34"/>
                    </a:lnTo>
                    <a:lnTo>
                      <a:pt x="191" y="32"/>
                    </a:lnTo>
                    <a:lnTo>
                      <a:pt x="190" y="30"/>
                    </a:lnTo>
                    <a:lnTo>
                      <a:pt x="190" y="28"/>
                    </a:lnTo>
                    <a:lnTo>
                      <a:pt x="188" y="51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1" name="Freeform 264">
                <a:extLst>
                  <a:ext uri="{FF2B5EF4-FFF2-40B4-BE49-F238E27FC236}">
                    <a16:creationId xmlns:a16="http://schemas.microsoft.com/office/drawing/2014/main" id="{23846042-6886-496D-910A-3ED772D7F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782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6 h 17"/>
                  <a:gd name="T4" fmla="*/ 0 w 1"/>
                  <a:gd name="T5" fmla="*/ 0 h 17"/>
                  <a:gd name="T6" fmla="*/ 0 w 1"/>
                  <a:gd name="T7" fmla="*/ 16 h 17"/>
                  <a:gd name="T8" fmla="*/ 0 w 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2" name="Freeform 265">
                <a:extLst>
                  <a:ext uri="{FF2B5EF4-FFF2-40B4-BE49-F238E27FC236}">
                    <a16:creationId xmlns:a16="http://schemas.microsoft.com/office/drawing/2014/main" id="{1370569A-94AF-4FA4-8ABE-3A8CDBC8E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2738"/>
                <a:ext cx="18" cy="45"/>
              </a:xfrm>
              <a:custGeom>
                <a:avLst/>
                <a:gdLst>
                  <a:gd name="T0" fmla="*/ 0 w 18"/>
                  <a:gd name="T1" fmla="*/ 1 h 45"/>
                  <a:gd name="T2" fmla="*/ 4 w 18"/>
                  <a:gd name="T3" fmla="*/ 6 h 45"/>
                  <a:gd name="T4" fmla="*/ 8 w 18"/>
                  <a:gd name="T5" fmla="*/ 10 h 45"/>
                  <a:gd name="T6" fmla="*/ 13 w 18"/>
                  <a:gd name="T7" fmla="*/ 16 h 45"/>
                  <a:gd name="T8" fmla="*/ 8 w 18"/>
                  <a:gd name="T9" fmla="*/ 21 h 45"/>
                  <a:gd name="T10" fmla="*/ 8 w 18"/>
                  <a:gd name="T11" fmla="*/ 27 h 45"/>
                  <a:gd name="T12" fmla="*/ 13 w 18"/>
                  <a:gd name="T13" fmla="*/ 32 h 45"/>
                  <a:gd name="T14" fmla="*/ 13 w 18"/>
                  <a:gd name="T15" fmla="*/ 38 h 45"/>
                  <a:gd name="T16" fmla="*/ 13 w 18"/>
                  <a:gd name="T17" fmla="*/ 44 h 45"/>
                  <a:gd name="T18" fmla="*/ 17 w 18"/>
                  <a:gd name="T19" fmla="*/ 43 h 45"/>
                  <a:gd name="T20" fmla="*/ 13 w 18"/>
                  <a:gd name="T21" fmla="*/ 38 h 45"/>
                  <a:gd name="T22" fmla="*/ 13 w 18"/>
                  <a:gd name="T23" fmla="*/ 32 h 45"/>
                  <a:gd name="T24" fmla="*/ 13 w 18"/>
                  <a:gd name="T25" fmla="*/ 27 h 45"/>
                  <a:gd name="T26" fmla="*/ 13 w 18"/>
                  <a:gd name="T27" fmla="*/ 21 h 45"/>
                  <a:gd name="T28" fmla="*/ 13 w 18"/>
                  <a:gd name="T29" fmla="*/ 16 h 45"/>
                  <a:gd name="T30" fmla="*/ 13 w 18"/>
                  <a:gd name="T31" fmla="*/ 10 h 45"/>
                  <a:gd name="T32" fmla="*/ 8 w 18"/>
                  <a:gd name="T33" fmla="*/ 5 h 45"/>
                  <a:gd name="T34" fmla="*/ 0 w 18"/>
                  <a:gd name="T35" fmla="*/ 0 h 45"/>
                  <a:gd name="T36" fmla="*/ 0 w 18"/>
                  <a:gd name="T37" fmla="*/ 1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45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3" y="16"/>
                    </a:lnTo>
                    <a:lnTo>
                      <a:pt x="8" y="21"/>
                    </a:lnTo>
                    <a:lnTo>
                      <a:pt x="8" y="27"/>
                    </a:lnTo>
                    <a:lnTo>
                      <a:pt x="13" y="32"/>
                    </a:lnTo>
                    <a:lnTo>
                      <a:pt x="13" y="38"/>
                    </a:lnTo>
                    <a:lnTo>
                      <a:pt x="13" y="44"/>
                    </a:lnTo>
                    <a:lnTo>
                      <a:pt x="17" y="43"/>
                    </a:lnTo>
                    <a:lnTo>
                      <a:pt x="13" y="38"/>
                    </a:lnTo>
                    <a:lnTo>
                      <a:pt x="13" y="32"/>
                    </a:lnTo>
                    <a:lnTo>
                      <a:pt x="13" y="27"/>
                    </a:lnTo>
                    <a:lnTo>
                      <a:pt x="13" y="21"/>
                    </a:lnTo>
                    <a:lnTo>
                      <a:pt x="13" y="16"/>
                    </a:lnTo>
                    <a:lnTo>
                      <a:pt x="13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3" name="Freeform 266">
                <a:extLst>
                  <a:ext uri="{FF2B5EF4-FFF2-40B4-BE49-F238E27FC236}">
                    <a16:creationId xmlns:a16="http://schemas.microsoft.com/office/drawing/2014/main" id="{9F69A58B-8D9A-472C-8685-0554BB068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2738"/>
                <a:ext cx="39" cy="70"/>
              </a:xfrm>
              <a:custGeom>
                <a:avLst/>
                <a:gdLst>
                  <a:gd name="T0" fmla="*/ 1 w 39"/>
                  <a:gd name="T1" fmla="*/ 69 h 70"/>
                  <a:gd name="T2" fmla="*/ 3 w 39"/>
                  <a:gd name="T3" fmla="*/ 64 h 70"/>
                  <a:gd name="T4" fmla="*/ 4 w 39"/>
                  <a:gd name="T5" fmla="*/ 59 h 70"/>
                  <a:gd name="T6" fmla="*/ 5 w 39"/>
                  <a:gd name="T7" fmla="*/ 54 h 70"/>
                  <a:gd name="T8" fmla="*/ 6 w 39"/>
                  <a:gd name="T9" fmla="*/ 48 h 70"/>
                  <a:gd name="T10" fmla="*/ 6 w 39"/>
                  <a:gd name="T11" fmla="*/ 42 h 70"/>
                  <a:gd name="T12" fmla="*/ 8 w 39"/>
                  <a:gd name="T13" fmla="*/ 37 h 70"/>
                  <a:gd name="T14" fmla="*/ 9 w 39"/>
                  <a:gd name="T15" fmla="*/ 31 h 70"/>
                  <a:gd name="T16" fmla="*/ 10 w 39"/>
                  <a:gd name="T17" fmla="*/ 26 h 70"/>
                  <a:gd name="T18" fmla="*/ 12 w 39"/>
                  <a:gd name="T19" fmla="*/ 20 h 70"/>
                  <a:gd name="T20" fmla="*/ 14 w 39"/>
                  <a:gd name="T21" fmla="*/ 16 h 70"/>
                  <a:gd name="T22" fmla="*/ 15 w 39"/>
                  <a:gd name="T23" fmla="*/ 11 h 70"/>
                  <a:gd name="T24" fmla="*/ 18 w 39"/>
                  <a:gd name="T25" fmla="*/ 8 h 70"/>
                  <a:gd name="T26" fmla="*/ 23 w 39"/>
                  <a:gd name="T27" fmla="*/ 5 h 70"/>
                  <a:gd name="T28" fmla="*/ 27 w 39"/>
                  <a:gd name="T29" fmla="*/ 2 h 70"/>
                  <a:gd name="T30" fmla="*/ 31 w 39"/>
                  <a:gd name="T31" fmla="*/ 2 h 70"/>
                  <a:gd name="T32" fmla="*/ 38 w 39"/>
                  <a:gd name="T33" fmla="*/ 1 h 70"/>
                  <a:gd name="T34" fmla="*/ 38 w 39"/>
                  <a:gd name="T35" fmla="*/ 0 h 70"/>
                  <a:gd name="T36" fmla="*/ 31 w 39"/>
                  <a:gd name="T37" fmla="*/ 1 h 70"/>
                  <a:gd name="T38" fmla="*/ 26 w 39"/>
                  <a:gd name="T39" fmla="*/ 2 h 70"/>
                  <a:gd name="T40" fmla="*/ 22 w 39"/>
                  <a:gd name="T41" fmla="*/ 4 h 70"/>
                  <a:gd name="T42" fmla="*/ 17 w 39"/>
                  <a:gd name="T43" fmla="*/ 7 h 70"/>
                  <a:gd name="T44" fmla="*/ 14 w 39"/>
                  <a:gd name="T45" fmla="*/ 11 h 70"/>
                  <a:gd name="T46" fmla="*/ 12 w 39"/>
                  <a:gd name="T47" fmla="*/ 15 h 70"/>
                  <a:gd name="T48" fmla="*/ 10 w 39"/>
                  <a:gd name="T49" fmla="*/ 20 h 70"/>
                  <a:gd name="T50" fmla="*/ 9 w 39"/>
                  <a:gd name="T51" fmla="*/ 26 h 70"/>
                  <a:gd name="T52" fmla="*/ 8 w 39"/>
                  <a:gd name="T53" fmla="*/ 31 h 70"/>
                  <a:gd name="T54" fmla="*/ 6 w 39"/>
                  <a:gd name="T55" fmla="*/ 37 h 70"/>
                  <a:gd name="T56" fmla="*/ 6 w 39"/>
                  <a:gd name="T57" fmla="*/ 42 h 70"/>
                  <a:gd name="T58" fmla="*/ 5 w 39"/>
                  <a:gd name="T59" fmla="*/ 48 h 70"/>
                  <a:gd name="T60" fmla="*/ 4 w 39"/>
                  <a:gd name="T61" fmla="*/ 54 h 70"/>
                  <a:gd name="T62" fmla="*/ 3 w 39"/>
                  <a:gd name="T63" fmla="*/ 59 h 70"/>
                  <a:gd name="T64" fmla="*/ 2 w 39"/>
                  <a:gd name="T65" fmla="*/ 64 h 70"/>
                  <a:gd name="T66" fmla="*/ 0 w 39"/>
                  <a:gd name="T67" fmla="*/ 68 h 70"/>
                  <a:gd name="T68" fmla="*/ 1 w 39"/>
                  <a:gd name="T69" fmla="*/ 69 h 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" h="70">
                    <a:moveTo>
                      <a:pt x="1" y="69"/>
                    </a:moveTo>
                    <a:lnTo>
                      <a:pt x="3" y="64"/>
                    </a:lnTo>
                    <a:lnTo>
                      <a:pt x="4" y="59"/>
                    </a:lnTo>
                    <a:lnTo>
                      <a:pt x="5" y="54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8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4" y="16"/>
                    </a:lnTo>
                    <a:lnTo>
                      <a:pt x="15" y="11"/>
                    </a:lnTo>
                    <a:lnTo>
                      <a:pt x="18" y="8"/>
                    </a:lnTo>
                    <a:lnTo>
                      <a:pt x="23" y="5"/>
                    </a:lnTo>
                    <a:lnTo>
                      <a:pt x="27" y="2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6" y="2"/>
                    </a:lnTo>
                    <a:lnTo>
                      <a:pt x="22" y="4"/>
                    </a:lnTo>
                    <a:lnTo>
                      <a:pt x="17" y="7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8" y="31"/>
                    </a:lnTo>
                    <a:lnTo>
                      <a:pt x="6" y="37"/>
                    </a:lnTo>
                    <a:lnTo>
                      <a:pt x="6" y="42"/>
                    </a:lnTo>
                    <a:lnTo>
                      <a:pt x="5" y="48"/>
                    </a:lnTo>
                    <a:lnTo>
                      <a:pt x="4" y="54"/>
                    </a:lnTo>
                    <a:lnTo>
                      <a:pt x="3" y="59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1" y="6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4" name="Freeform 267">
                <a:extLst>
                  <a:ext uri="{FF2B5EF4-FFF2-40B4-BE49-F238E27FC236}">
                    <a16:creationId xmlns:a16="http://schemas.microsoft.com/office/drawing/2014/main" id="{F59651AB-69B5-4BA0-94A8-BCAFDD79E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2811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8 w 18"/>
                  <a:gd name="T3" fmla="*/ 16 h 17"/>
                  <a:gd name="T4" fmla="*/ 8 w 18"/>
                  <a:gd name="T5" fmla="*/ 8 h 17"/>
                  <a:gd name="T6" fmla="*/ 17 w 18"/>
                  <a:gd name="T7" fmla="*/ 8 h 17"/>
                  <a:gd name="T8" fmla="*/ 17 w 18"/>
                  <a:gd name="T9" fmla="*/ 0 h 17"/>
                  <a:gd name="T10" fmla="*/ 17 w 18"/>
                  <a:gd name="T11" fmla="*/ 8 h 17"/>
                  <a:gd name="T12" fmla="*/ 8 w 18"/>
                  <a:gd name="T13" fmla="*/ 8 h 17"/>
                  <a:gd name="T14" fmla="*/ 8 w 18"/>
                  <a:gd name="T15" fmla="*/ 16 h 17"/>
                  <a:gd name="T16" fmla="*/ 0 w 18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5" name="Freeform 268">
                <a:extLst>
                  <a:ext uri="{FF2B5EF4-FFF2-40B4-BE49-F238E27FC236}">
                    <a16:creationId xmlns:a16="http://schemas.microsoft.com/office/drawing/2014/main" id="{E0D5398E-A2EB-4432-AFC6-8A8F28784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2817"/>
                <a:ext cx="18" cy="17"/>
              </a:xfrm>
              <a:custGeom>
                <a:avLst/>
                <a:gdLst>
                  <a:gd name="T0" fmla="*/ 17 w 18"/>
                  <a:gd name="T1" fmla="*/ 16 h 17"/>
                  <a:gd name="T2" fmla="*/ 0 w 18"/>
                  <a:gd name="T3" fmla="*/ 16 h 17"/>
                  <a:gd name="T4" fmla="*/ 0 w 18"/>
                  <a:gd name="T5" fmla="*/ 0 h 17"/>
                  <a:gd name="T6" fmla="*/ 17 w 18"/>
                  <a:gd name="T7" fmla="*/ 0 h 17"/>
                  <a:gd name="T8" fmla="*/ 17 w 18"/>
                  <a:gd name="T9" fmla="*/ 16 h 17"/>
                  <a:gd name="T10" fmla="*/ 0 w 18"/>
                  <a:gd name="T11" fmla="*/ 16 h 17"/>
                  <a:gd name="T12" fmla="*/ 17 w 18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7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6" name="Freeform 269">
                <a:extLst>
                  <a:ext uri="{FF2B5EF4-FFF2-40B4-BE49-F238E27FC236}">
                    <a16:creationId xmlns:a16="http://schemas.microsoft.com/office/drawing/2014/main" id="{8ED93D1C-5E07-4A31-B3C8-5EDA88ECA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2803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13 w 18"/>
                  <a:gd name="T3" fmla="*/ 1 h 17"/>
                  <a:gd name="T4" fmla="*/ 13 w 18"/>
                  <a:gd name="T5" fmla="*/ 4 h 17"/>
                  <a:gd name="T6" fmla="*/ 8 w 18"/>
                  <a:gd name="T7" fmla="*/ 5 h 17"/>
                  <a:gd name="T8" fmla="*/ 8 w 18"/>
                  <a:gd name="T9" fmla="*/ 7 h 17"/>
                  <a:gd name="T10" fmla="*/ 4 w 18"/>
                  <a:gd name="T11" fmla="*/ 8 h 17"/>
                  <a:gd name="T12" fmla="*/ 0 w 18"/>
                  <a:gd name="T13" fmla="*/ 11 h 17"/>
                  <a:gd name="T14" fmla="*/ 0 w 18"/>
                  <a:gd name="T15" fmla="*/ 13 h 17"/>
                  <a:gd name="T16" fmla="*/ 0 w 18"/>
                  <a:gd name="T17" fmla="*/ 16 h 17"/>
                  <a:gd name="T18" fmla="*/ 0 w 18"/>
                  <a:gd name="T19" fmla="*/ 13 h 17"/>
                  <a:gd name="T20" fmla="*/ 4 w 18"/>
                  <a:gd name="T21" fmla="*/ 11 h 17"/>
                  <a:gd name="T22" fmla="*/ 4 w 18"/>
                  <a:gd name="T23" fmla="*/ 10 h 17"/>
                  <a:gd name="T24" fmla="*/ 8 w 18"/>
                  <a:gd name="T25" fmla="*/ 8 h 17"/>
                  <a:gd name="T26" fmla="*/ 8 w 18"/>
                  <a:gd name="T27" fmla="*/ 6 h 17"/>
                  <a:gd name="T28" fmla="*/ 13 w 18"/>
                  <a:gd name="T29" fmla="*/ 4 h 17"/>
                  <a:gd name="T30" fmla="*/ 17 w 18"/>
                  <a:gd name="T31" fmla="*/ 2 h 17"/>
                  <a:gd name="T32" fmla="*/ 17 w 1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13" y="1"/>
                    </a:lnTo>
                    <a:lnTo>
                      <a:pt x="13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7" name="Freeform 270">
                <a:extLst>
                  <a:ext uri="{FF2B5EF4-FFF2-40B4-BE49-F238E27FC236}">
                    <a16:creationId xmlns:a16="http://schemas.microsoft.com/office/drawing/2014/main" id="{C9AA86C5-6565-4952-A1A9-988A1E294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2753"/>
                <a:ext cx="18" cy="46"/>
              </a:xfrm>
              <a:custGeom>
                <a:avLst/>
                <a:gdLst>
                  <a:gd name="T0" fmla="*/ 17 w 18"/>
                  <a:gd name="T1" fmla="*/ 0 h 46"/>
                  <a:gd name="T2" fmla="*/ 13 w 18"/>
                  <a:gd name="T3" fmla="*/ 0 h 46"/>
                  <a:gd name="T4" fmla="*/ 13 w 18"/>
                  <a:gd name="T5" fmla="*/ 6 h 46"/>
                  <a:gd name="T6" fmla="*/ 13 w 18"/>
                  <a:gd name="T7" fmla="*/ 11 h 46"/>
                  <a:gd name="T8" fmla="*/ 10 w 18"/>
                  <a:gd name="T9" fmla="*/ 17 h 46"/>
                  <a:gd name="T10" fmla="*/ 10 w 18"/>
                  <a:gd name="T11" fmla="*/ 23 h 46"/>
                  <a:gd name="T12" fmla="*/ 6 w 18"/>
                  <a:gd name="T13" fmla="*/ 28 h 46"/>
                  <a:gd name="T14" fmla="*/ 6 w 18"/>
                  <a:gd name="T15" fmla="*/ 34 h 46"/>
                  <a:gd name="T16" fmla="*/ 3 w 18"/>
                  <a:gd name="T17" fmla="*/ 39 h 46"/>
                  <a:gd name="T18" fmla="*/ 0 w 18"/>
                  <a:gd name="T19" fmla="*/ 45 h 46"/>
                  <a:gd name="T20" fmla="*/ 3 w 18"/>
                  <a:gd name="T21" fmla="*/ 39 h 46"/>
                  <a:gd name="T22" fmla="*/ 6 w 18"/>
                  <a:gd name="T23" fmla="*/ 34 h 46"/>
                  <a:gd name="T24" fmla="*/ 10 w 18"/>
                  <a:gd name="T25" fmla="*/ 28 h 46"/>
                  <a:gd name="T26" fmla="*/ 10 w 18"/>
                  <a:gd name="T27" fmla="*/ 23 h 46"/>
                  <a:gd name="T28" fmla="*/ 13 w 18"/>
                  <a:gd name="T29" fmla="*/ 17 h 46"/>
                  <a:gd name="T30" fmla="*/ 13 w 18"/>
                  <a:gd name="T31" fmla="*/ 11 h 46"/>
                  <a:gd name="T32" fmla="*/ 17 w 18"/>
                  <a:gd name="T33" fmla="*/ 6 h 46"/>
                  <a:gd name="T34" fmla="*/ 17 w 18"/>
                  <a:gd name="T35" fmla="*/ 0 h 46"/>
                  <a:gd name="T36" fmla="*/ 13 w 18"/>
                  <a:gd name="T37" fmla="*/ 0 h 46"/>
                  <a:gd name="T38" fmla="*/ 17 w 18"/>
                  <a:gd name="T39" fmla="*/ 0 h 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" h="46">
                    <a:moveTo>
                      <a:pt x="17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3" y="3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3" y="17"/>
                    </a:lnTo>
                    <a:lnTo>
                      <a:pt x="13" y="11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8" name="Freeform 271">
                <a:extLst>
                  <a:ext uri="{FF2B5EF4-FFF2-40B4-BE49-F238E27FC236}">
                    <a16:creationId xmlns:a16="http://schemas.microsoft.com/office/drawing/2014/main" id="{60BBF734-625C-4F4D-A67C-E24E2ED1D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2750"/>
                <a:ext cx="18" cy="17"/>
              </a:xfrm>
              <a:custGeom>
                <a:avLst/>
                <a:gdLst>
                  <a:gd name="T0" fmla="*/ 17 w 18"/>
                  <a:gd name="T1" fmla="*/ 10 h 17"/>
                  <a:gd name="T2" fmla="*/ 0 w 18"/>
                  <a:gd name="T3" fmla="*/ 5 h 17"/>
                  <a:gd name="T4" fmla="*/ 0 w 18"/>
                  <a:gd name="T5" fmla="*/ 10 h 17"/>
                  <a:gd name="T6" fmla="*/ 0 w 18"/>
                  <a:gd name="T7" fmla="*/ 16 h 17"/>
                  <a:gd name="T8" fmla="*/ 17 w 18"/>
                  <a:gd name="T9" fmla="*/ 16 h 17"/>
                  <a:gd name="T10" fmla="*/ 17 w 18"/>
                  <a:gd name="T11" fmla="*/ 10 h 17"/>
                  <a:gd name="T12" fmla="*/ 17 w 18"/>
                  <a:gd name="T13" fmla="*/ 5 h 17"/>
                  <a:gd name="T14" fmla="*/ 0 w 18"/>
                  <a:gd name="T15" fmla="*/ 0 h 17"/>
                  <a:gd name="T16" fmla="*/ 17 w 18"/>
                  <a:gd name="T17" fmla="*/ 1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1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7" y="16"/>
                    </a:lnTo>
                    <a:lnTo>
                      <a:pt x="17" y="10"/>
                    </a:lnTo>
                    <a:lnTo>
                      <a:pt x="17" y="5"/>
                    </a:lnTo>
                    <a:lnTo>
                      <a:pt x="0" y="0"/>
                    </a:lnTo>
                    <a:lnTo>
                      <a:pt x="17" y="1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9" name="Freeform 272">
                <a:extLst>
                  <a:ext uri="{FF2B5EF4-FFF2-40B4-BE49-F238E27FC236}">
                    <a16:creationId xmlns:a16="http://schemas.microsoft.com/office/drawing/2014/main" id="{8211A09F-17DB-4EC1-8458-0B89762DD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2737"/>
                <a:ext cx="18" cy="17"/>
              </a:xfrm>
              <a:custGeom>
                <a:avLst/>
                <a:gdLst>
                  <a:gd name="T0" fmla="*/ 0 w 18"/>
                  <a:gd name="T1" fmla="*/ 1 h 17"/>
                  <a:gd name="T2" fmla="*/ 0 w 18"/>
                  <a:gd name="T3" fmla="*/ 2 h 17"/>
                  <a:gd name="T4" fmla="*/ 4 w 18"/>
                  <a:gd name="T5" fmla="*/ 3 h 17"/>
                  <a:gd name="T6" fmla="*/ 8 w 18"/>
                  <a:gd name="T7" fmla="*/ 6 h 17"/>
                  <a:gd name="T8" fmla="*/ 13 w 18"/>
                  <a:gd name="T9" fmla="*/ 7 h 17"/>
                  <a:gd name="T10" fmla="*/ 13 w 18"/>
                  <a:gd name="T11" fmla="*/ 8 h 17"/>
                  <a:gd name="T12" fmla="*/ 17 w 18"/>
                  <a:gd name="T13" fmla="*/ 11 h 17"/>
                  <a:gd name="T14" fmla="*/ 17 w 18"/>
                  <a:gd name="T15" fmla="*/ 13 h 17"/>
                  <a:gd name="T16" fmla="*/ 13 w 18"/>
                  <a:gd name="T17" fmla="*/ 14 h 17"/>
                  <a:gd name="T18" fmla="*/ 17 w 18"/>
                  <a:gd name="T19" fmla="*/ 16 h 17"/>
                  <a:gd name="T20" fmla="*/ 17 w 18"/>
                  <a:gd name="T21" fmla="*/ 13 h 17"/>
                  <a:gd name="T22" fmla="*/ 17 w 18"/>
                  <a:gd name="T23" fmla="*/ 11 h 17"/>
                  <a:gd name="T24" fmla="*/ 17 w 18"/>
                  <a:gd name="T25" fmla="*/ 8 h 17"/>
                  <a:gd name="T26" fmla="*/ 13 w 18"/>
                  <a:gd name="T27" fmla="*/ 6 h 17"/>
                  <a:gd name="T28" fmla="*/ 13 w 18"/>
                  <a:gd name="T29" fmla="*/ 4 h 17"/>
                  <a:gd name="T30" fmla="*/ 4 w 18"/>
                  <a:gd name="T31" fmla="*/ 3 h 17"/>
                  <a:gd name="T32" fmla="*/ 4 w 18"/>
                  <a:gd name="T33" fmla="*/ 2 h 17"/>
                  <a:gd name="T34" fmla="*/ 0 w 18"/>
                  <a:gd name="T35" fmla="*/ 0 h 17"/>
                  <a:gd name="T36" fmla="*/ 0 w 18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0" y="1"/>
                    </a:moveTo>
                    <a:lnTo>
                      <a:pt x="0" y="2"/>
                    </a:lnTo>
                    <a:lnTo>
                      <a:pt x="4" y="3"/>
                    </a:lnTo>
                    <a:lnTo>
                      <a:pt x="8" y="6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3" y="14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0" name="Freeform 273">
                <a:extLst>
                  <a:ext uri="{FF2B5EF4-FFF2-40B4-BE49-F238E27FC236}">
                    <a16:creationId xmlns:a16="http://schemas.microsoft.com/office/drawing/2014/main" id="{9264DD86-272C-4FE7-A480-8377B1B09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2734"/>
                <a:ext cx="19" cy="17"/>
              </a:xfrm>
              <a:custGeom>
                <a:avLst/>
                <a:gdLst>
                  <a:gd name="T0" fmla="*/ 1 w 19"/>
                  <a:gd name="T1" fmla="*/ 16 h 17"/>
                  <a:gd name="T2" fmla="*/ 2 w 19"/>
                  <a:gd name="T3" fmla="*/ 16 h 17"/>
                  <a:gd name="T4" fmla="*/ 4 w 19"/>
                  <a:gd name="T5" fmla="*/ 0 h 17"/>
                  <a:gd name="T6" fmla="*/ 7 w 19"/>
                  <a:gd name="T7" fmla="*/ 0 h 17"/>
                  <a:gd name="T8" fmla="*/ 9 w 19"/>
                  <a:gd name="T9" fmla="*/ 0 h 17"/>
                  <a:gd name="T10" fmla="*/ 11 w 19"/>
                  <a:gd name="T11" fmla="*/ 0 h 17"/>
                  <a:gd name="T12" fmla="*/ 13 w 19"/>
                  <a:gd name="T13" fmla="*/ 0 h 17"/>
                  <a:gd name="T14" fmla="*/ 15 w 19"/>
                  <a:gd name="T15" fmla="*/ 16 h 17"/>
                  <a:gd name="T16" fmla="*/ 16 w 19"/>
                  <a:gd name="T17" fmla="*/ 16 h 17"/>
                  <a:gd name="T18" fmla="*/ 18 w 19"/>
                  <a:gd name="T19" fmla="*/ 16 h 17"/>
                  <a:gd name="T20" fmla="*/ 16 w 19"/>
                  <a:gd name="T21" fmla="*/ 0 h 17"/>
                  <a:gd name="T22" fmla="*/ 15 w 19"/>
                  <a:gd name="T23" fmla="*/ 0 h 17"/>
                  <a:gd name="T24" fmla="*/ 11 w 19"/>
                  <a:gd name="T25" fmla="*/ 0 h 17"/>
                  <a:gd name="T26" fmla="*/ 9 w 19"/>
                  <a:gd name="T27" fmla="*/ 0 h 17"/>
                  <a:gd name="T28" fmla="*/ 7 w 19"/>
                  <a:gd name="T29" fmla="*/ 0 h 17"/>
                  <a:gd name="T30" fmla="*/ 2 w 19"/>
                  <a:gd name="T31" fmla="*/ 0 h 17"/>
                  <a:gd name="T32" fmla="*/ 1 w 19"/>
                  <a:gd name="T33" fmla="*/ 16 h 17"/>
                  <a:gd name="T34" fmla="*/ 0 w 19"/>
                  <a:gd name="T35" fmla="*/ 16 h 17"/>
                  <a:gd name="T36" fmla="*/ 1 w 19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17">
                    <a:moveTo>
                      <a:pt x="1" y="16"/>
                    </a:moveTo>
                    <a:lnTo>
                      <a:pt x="2" y="16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1" name="Freeform 274">
                <a:extLst>
                  <a:ext uri="{FF2B5EF4-FFF2-40B4-BE49-F238E27FC236}">
                    <a16:creationId xmlns:a16="http://schemas.microsoft.com/office/drawing/2014/main" id="{25830907-4309-4747-9044-0B4247810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739"/>
                <a:ext cx="31" cy="79"/>
              </a:xfrm>
              <a:custGeom>
                <a:avLst/>
                <a:gdLst>
                  <a:gd name="T0" fmla="*/ 1 w 31"/>
                  <a:gd name="T1" fmla="*/ 78 h 79"/>
                  <a:gd name="T2" fmla="*/ 3 w 31"/>
                  <a:gd name="T3" fmla="*/ 73 h 79"/>
                  <a:gd name="T4" fmla="*/ 5 w 31"/>
                  <a:gd name="T5" fmla="*/ 68 h 79"/>
                  <a:gd name="T6" fmla="*/ 6 w 31"/>
                  <a:gd name="T7" fmla="*/ 64 h 79"/>
                  <a:gd name="T8" fmla="*/ 9 w 31"/>
                  <a:gd name="T9" fmla="*/ 59 h 79"/>
                  <a:gd name="T10" fmla="*/ 11 w 31"/>
                  <a:gd name="T11" fmla="*/ 54 h 79"/>
                  <a:gd name="T12" fmla="*/ 13 w 31"/>
                  <a:gd name="T13" fmla="*/ 49 h 79"/>
                  <a:gd name="T14" fmla="*/ 14 w 31"/>
                  <a:gd name="T15" fmla="*/ 44 h 79"/>
                  <a:gd name="T16" fmla="*/ 16 w 31"/>
                  <a:gd name="T17" fmla="*/ 39 h 79"/>
                  <a:gd name="T18" fmla="*/ 17 w 31"/>
                  <a:gd name="T19" fmla="*/ 35 h 79"/>
                  <a:gd name="T20" fmla="*/ 19 w 31"/>
                  <a:gd name="T21" fmla="*/ 30 h 79"/>
                  <a:gd name="T22" fmla="*/ 21 w 31"/>
                  <a:gd name="T23" fmla="*/ 25 h 79"/>
                  <a:gd name="T24" fmla="*/ 22 w 31"/>
                  <a:gd name="T25" fmla="*/ 20 h 79"/>
                  <a:gd name="T26" fmla="*/ 25 w 31"/>
                  <a:gd name="T27" fmla="*/ 15 h 79"/>
                  <a:gd name="T28" fmla="*/ 27 w 31"/>
                  <a:gd name="T29" fmla="*/ 10 h 79"/>
                  <a:gd name="T30" fmla="*/ 28 w 31"/>
                  <a:gd name="T31" fmla="*/ 5 h 79"/>
                  <a:gd name="T32" fmla="*/ 30 w 31"/>
                  <a:gd name="T33" fmla="*/ 1 h 79"/>
                  <a:gd name="T34" fmla="*/ 29 w 31"/>
                  <a:gd name="T35" fmla="*/ 0 h 79"/>
                  <a:gd name="T36" fmla="*/ 27 w 31"/>
                  <a:gd name="T37" fmla="*/ 5 h 79"/>
                  <a:gd name="T38" fmla="*/ 26 w 31"/>
                  <a:gd name="T39" fmla="*/ 10 h 79"/>
                  <a:gd name="T40" fmla="*/ 25 w 31"/>
                  <a:gd name="T41" fmla="*/ 14 h 79"/>
                  <a:gd name="T42" fmla="*/ 21 w 31"/>
                  <a:gd name="T43" fmla="*/ 19 h 79"/>
                  <a:gd name="T44" fmla="*/ 19 w 31"/>
                  <a:gd name="T45" fmla="*/ 24 h 79"/>
                  <a:gd name="T46" fmla="*/ 18 w 31"/>
                  <a:gd name="T47" fmla="*/ 29 h 79"/>
                  <a:gd name="T48" fmla="*/ 17 w 31"/>
                  <a:gd name="T49" fmla="*/ 33 h 79"/>
                  <a:gd name="T50" fmla="*/ 15 w 31"/>
                  <a:gd name="T51" fmla="*/ 39 h 79"/>
                  <a:gd name="T52" fmla="*/ 13 w 31"/>
                  <a:gd name="T53" fmla="*/ 43 h 79"/>
                  <a:gd name="T54" fmla="*/ 11 w 31"/>
                  <a:gd name="T55" fmla="*/ 48 h 79"/>
                  <a:gd name="T56" fmla="*/ 10 w 31"/>
                  <a:gd name="T57" fmla="*/ 53 h 79"/>
                  <a:gd name="T58" fmla="*/ 9 w 31"/>
                  <a:gd name="T59" fmla="*/ 58 h 79"/>
                  <a:gd name="T60" fmla="*/ 5 w 31"/>
                  <a:gd name="T61" fmla="*/ 63 h 79"/>
                  <a:gd name="T62" fmla="*/ 4 w 31"/>
                  <a:gd name="T63" fmla="*/ 67 h 79"/>
                  <a:gd name="T64" fmla="*/ 2 w 31"/>
                  <a:gd name="T65" fmla="*/ 73 h 79"/>
                  <a:gd name="T66" fmla="*/ 0 w 31"/>
                  <a:gd name="T67" fmla="*/ 77 h 79"/>
                  <a:gd name="T68" fmla="*/ 1 w 31"/>
                  <a:gd name="T69" fmla="*/ 78 h 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1" h="79">
                    <a:moveTo>
                      <a:pt x="1" y="78"/>
                    </a:moveTo>
                    <a:lnTo>
                      <a:pt x="3" y="73"/>
                    </a:lnTo>
                    <a:lnTo>
                      <a:pt x="5" y="68"/>
                    </a:lnTo>
                    <a:lnTo>
                      <a:pt x="6" y="64"/>
                    </a:lnTo>
                    <a:lnTo>
                      <a:pt x="9" y="59"/>
                    </a:lnTo>
                    <a:lnTo>
                      <a:pt x="11" y="54"/>
                    </a:lnTo>
                    <a:lnTo>
                      <a:pt x="13" y="49"/>
                    </a:lnTo>
                    <a:lnTo>
                      <a:pt x="14" y="44"/>
                    </a:lnTo>
                    <a:lnTo>
                      <a:pt x="16" y="39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21" y="25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7" y="10"/>
                    </a:lnTo>
                    <a:lnTo>
                      <a:pt x="28" y="5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7" y="5"/>
                    </a:lnTo>
                    <a:lnTo>
                      <a:pt x="26" y="10"/>
                    </a:lnTo>
                    <a:lnTo>
                      <a:pt x="25" y="14"/>
                    </a:lnTo>
                    <a:lnTo>
                      <a:pt x="21" y="19"/>
                    </a:lnTo>
                    <a:lnTo>
                      <a:pt x="19" y="24"/>
                    </a:lnTo>
                    <a:lnTo>
                      <a:pt x="18" y="29"/>
                    </a:lnTo>
                    <a:lnTo>
                      <a:pt x="17" y="33"/>
                    </a:lnTo>
                    <a:lnTo>
                      <a:pt x="15" y="39"/>
                    </a:lnTo>
                    <a:lnTo>
                      <a:pt x="13" y="43"/>
                    </a:lnTo>
                    <a:lnTo>
                      <a:pt x="11" y="48"/>
                    </a:lnTo>
                    <a:lnTo>
                      <a:pt x="10" y="53"/>
                    </a:lnTo>
                    <a:lnTo>
                      <a:pt x="9" y="58"/>
                    </a:lnTo>
                    <a:lnTo>
                      <a:pt x="5" y="63"/>
                    </a:lnTo>
                    <a:lnTo>
                      <a:pt x="4" y="67"/>
                    </a:lnTo>
                    <a:lnTo>
                      <a:pt x="2" y="73"/>
                    </a:lnTo>
                    <a:lnTo>
                      <a:pt x="0" y="77"/>
                    </a:lnTo>
                    <a:lnTo>
                      <a:pt x="1" y="7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2" name="Freeform 275">
                <a:extLst>
                  <a:ext uri="{FF2B5EF4-FFF2-40B4-BE49-F238E27FC236}">
                    <a16:creationId xmlns:a16="http://schemas.microsoft.com/office/drawing/2014/main" id="{6DF3DAC8-5FAF-44BE-8C72-84EE2FFD3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17"/>
                <a:ext cx="63" cy="17"/>
              </a:xfrm>
              <a:custGeom>
                <a:avLst/>
                <a:gdLst>
                  <a:gd name="T0" fmla="*/ 0 w 63"/>
                  <a:gd name="T1" fmla="*/ 1 h 17"/>
                  <a:gd name="T2" fmla="*/ 8 w 63"/>
                  <a:gd name="T3" fmla="*/ 2 h 17"/>
                  <a:gd name="T4" fmla="*/ 16 w 63"/>
                  <a:gd name="T5" fmla="*/ 6 h 17"/>
                  <a:gd name="T6" fmla="*/ 25 w 63"/>
                  <a:gd name="T7" fmla="*/ 11 h 17"/>
                  <a:gd name="T8" fmla="*/ 33 w 63"/>
                  <a:gd name="T9" fmla="*/ 13 h 17"/>
                  <a:gd name="T10" fmla="*/ 41 w 63"/>
                  <a:gd name="T11" fmla="*/ 16 h 17"/>
                  <a:gd name="T12" fmla="*/ 49 w 63"/>
                  <a:gd name="T13" fmla="*/ 16 h 17"/>
                  <a:gd name="T14" fmla="*/ 56 w 63"/>
                  <a:gd name="T15" fmla="*/ 12 h 17"/>
                  <a:gd name="T16" fmla="*/ 62 w 63"/>
                  <a:gd name="T17" fmla="*/ 4 h 17"/>
                  <a:gd name="T18" fmla="*/ 61 w 63"/>
                  <a:gd name="T19" fmla="*/ 3 h 17"/>
                  <a:gd name="T20" fmla="*/ 55 w 63"/>
                  <a:gd name="T21" fmla="*/ 11 h 17"/>
                  <a:gd name="T22" fmla="*/ 49 w 63"/>
                  <a:gd name="T23" fmla="*/ 14 h 17"/>
                  <a:gd name="T24" fmla="*/ 41 w 63"/>
                  <a:gd name="T25" fmla="*/ 14 h 17"/>
                  <a:gd name="T26" fmla="*/ 35 w 63"/>
                  <a:gd name="T27" fmla="*/ 13 h 17"/>
                  <a:gd name="T28" fmla="*/ 26 w 63"/>
                  <a:gd name="T29" fmla="*/ 9 h 17"/>
                  <a:gd name="T30" fmla="*/ 17 w 63"/>
                  <a:gd name="T31" fmla="*/ 6 h 17"/>
                  <a:gd name="T32" fmla="*/ 9 w 63"/>
                  <a:gd name="T33" fmla="*/ 2 h 17"/>
                  <a:gd name="T34" fmla="*/ 0 w 63"/>
                  <a:gd name="T35" fmla="*/ 0 h 17"/>
                  <a:gd name="T36" fmla="*/ 0 w 63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3" h="17">
                    <a:moveTo>
                      <a:pt x="0" y="1"/>
                    </a:moveTo>
                    <a:lnTo>
                      <a:pt x="8" y="2"/>
                    </a:lnTo>
                    <a:lnTo>
                      <a:pt x="16" y="6"/>
                    </a:lnTo>
                    <a:lnTo>
                      <a:pt x="25" y="11"/>
                    </a:lnTo>
                    <a:lnTo>
                      <a:pt x="33" y="13"/>
                    </a:lnTo>
                    <a:lnTo>
                      <a:pt x="41" y="16"/>
                    </a:lnTo>
                    <a:lnTo>
                      <a:pt x="49" y="16"/>
                    </a:lnTo>
                    <a:lnTo>
                      <a:pt x="56" y="12"/>
                    </a:lnTo>
                    <a:lnTo>
                      <a:pt x="62" y="4"/>
                    </a:lnTo>
                    <a:lnTo>
                      <a:pt x="61" y="3"/>
                    </a:lnTo>
                    <a:lnTo>
                      <a:pt x="55" y="11"/>
                    </a:lnTo>
                    <a:lnTo>
                      <a:pt x="49" y="14"/>
                    </a:lnTo>
                    <a:lnTo>
                      <a:pt x="41" y="14"/>
                    </a:lnTo>
                    <a:lnTo>
                      <a:pt x="35" y="13"/>
                    </a:lnTo>
                    <a:lnTo>
                      <a:pt x="26" y="9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3" name="Freeform 276">
                <a:extLst>
                  <a:ext uri="{FF2B5EF4-FFF2-40B4-BE49-F238E27FC236}">
                    <a16:creationId xmlns:a16="http://schemas.microsoft.com/office/drawing/2014/main" id="{A366AC86-FB47-4B0F-9478-CF3BC1F65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817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4 w 18"/>
                  <a:gd name="T3" fmla="*/ 12 h 17"/>
                  <a:gd name="T4" fmla="*/ 8 w 18"/>
                  <a:gd name="T5" fmla="*/ 4 h 17"/>
                  <a:gd name="T6" fmla="*/ 13 w 18"/>
                  <a:gd name="T7" fmla="*/ 0 h 17"/>
                  <a:gd name="T8" fmla="*/ 17 w 18"/>
                  <a:gd name="T9" fmla="*/ 0 h 17"/>
                  <a:gd name="T10" fmla="*/ 13 w 18"/>
                  <a:gd name="T11" fmla="*/ 0 h 17"/>
                  <a:gd name="T12" fmla="*/ 4 w 18"/>
                  <a:gd name="T13" fmla="*/ 4 h 17"/>
                  <a:gd name="T14" fmla="*/ 0 w 18"/>
                  <a:gd name="T15" fmla="*/ 8 h 17"/>
                  <a:gd name="T16" fmla="*/ 0 w 18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lnTo>
                      <a:pt x="4" y="12"/>
                    </a:lnTo>
                    <a:lnTo>
                      <a:pt x="8" y="4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4" name="Freeform 277">
                <a:extLst>
                  <a:ext uri="{FF2B5EF4-FFF2-40B4-BE49-F238E27FC236}">
                    <a16:creationId xmlns:a16="http://schemas.microsoft.com/office/drawing/2014/main" id="{E9799DF8-19E4-4410-AAFB-026176972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826"/>
                <a:ext cx="31" cy="71"/>
              </a:xfrm>
              <a:custGeom>
                <a:avLst/>
                <a:gdLst>
                  <a:gd name="T0" fmla="*/ 30 w 31"/>
                  <a:gd name="T1" fmla="*/ 69 h 71"/>
                  <a:gd name="T2" fmla="*/ 28 w 31"/>
                  <a:gd name="T3" fmla="*/ 66 h 71"/>
                  <a:gd name="T4" fmla="*/ 25 w 31"/>
                  <a:gd name="T5" fmla="*/ 61 h 71"/>
                  <a:gd name="T6" fmla="*/ 22 w 31"/>
                  <a:gd name="T7" fmla="*/ 57 h 71"/>
                  <a:gd name="T8" fmla="*/ 20 w 31"/>
                  <a:gd name="T9" fmla="*/ 52 h 71"/>
                  <a:gd name="T10" fmla="*/ 18 w 31"/>
                  <a:gd name="T11" fmla="*/ 48 h 71"/>
                  <a:gd name="T12" fmla="*/ 16 w 31"/>
                  <a:gd name="T13" fmla="*/ 44 h 71"/>
                  <a:gd name="T14" fmla="*/ 14 w 31"/>
                  <a:gd name="T15" fmla="*/ 40 h 71"/>
                  <a:gd name="T16" fmla="*/ 12 w 31"/>
                  <a:gd name="T17" fmla="*/ 36 h 71"/>
                  <a:gd name="T18" fmla="*/ 10 w 31"/>
                  <a:gd name="T19" fmla="*/ 31 h 71"/>
                  <a:gd name="T20" fmla="*/ 7 w 31"/>
                  <a:gd name="T21" fmla="*/ 27 h 71"/>
                  <a:gd name="T22" fmla="*/ 5 w 31"/>
                  <a:gd name="T23" fmla="*/ 22 h 71"/>
                  <a:gd name="T24" fmla="*/ 4 w 31"/>
                  <a:gd name="T25" fmla="*/ 18 h 71"/>
                  <a:gd name="T26" fmla="*/ 3 w 31"/>
                  <a:gd name="T27" fmla="*/ 14 h 71"/>
                  <a:gd name="T28" fmla="*/ 2 w 31"/>
                  <a:gd name="T29" fmla="*/ 9 h 71"/>
                  <a:gd name="T30" fmla="*/ 1 w 31"/>
                  <a:gd name="T31" fmla="*/ 4 h 71"/>
                  <a:gd name="T32" fmla="*/ 1 w 31"/>
                  <a:gd name="T33" fmla="*/ 0 h 71"/>
                  <a:gd name="T34" fmla="*/ 0 w 31"/>
                  <a:gd name="T35" fmla="*/ 0 h 71"/>
                  <a:gd name="T36" fmla="*/ 1 w 31"/>
                  <a:gd name="T37" fmla="*/ 4 h 71"/>
                  <a:gd name="T38" fmla="*/ 1 w 31"/>
                  <a:gd name="T39" fmla="*/ 9 h 71"/>
                  <a:gd name="T40" fmla="*/ 2 w 31"/>
                  <a:gd name="T41" fmla="*/ 14 h 71"/>
                  <a:gd name="T42" fmla="*/ 3 w 31"/>
                  <a:gd name="T43" fmla="*/ 18 h 71"/>
                  <a:gd name="T44" fmla="*/ 5 w 31"/>
                  <a:gd name="T45" fmla="*/ 23 h 71"/>
                  <a:gd name="T46" fmla="*/ 6 w 31"/>
                  <a:gd name="T47" fmla="*/ 28 h 71"/>
                  <a:gd name="T48" fmla="*/ 9 w 31"/>
                  <a:gd name="T49" fmla="*/ 32 h 71"/>
                  <a:gd name="T50" fmla="*/ 10 w 31"/>
                  <a:gd name="T51" fmla="*/ 36 h 71"/>
                  <a:gd name="T52" fmla="*/ 13 w 31"/>
                  <a:gd name="T53" fmla="*/ 41 h 71"/>
                  <a:gd name="T54" fmla="*/ 15 w 31"/>
                  <a:gd name="T55" fmla="*/ 45 h 71"/>
                  <a:gd name="T56" fmla="*/ 17 w 31"/>
                  <a:gd name="T57" fmla="*/ 49 h 71"/>
                  <a:gd name="T58" fmla="*/ 19 w 31"/>
                  <a:gd name="T59" fmla="*/ 53 h 71"/>
                  <a:gd name="T60" fmla="*/ 22 w 31"/>
                  <a:gd name="T61" fmla="*/ 57 h 71"/>
                  <a:gd name="T62" fmla="*/ 25 w 31"/>
                  <a:gd name="T63" fmla="*/ 62 h 71"/>
                  <a:gd name="T64" fmla="*/ 27 w 31"/>
                  <a:gd name="T65" fmla="*/ 66 h 71"/>
                  <a:gd name="T66" fmla="*/ 29 w 31"/>
                  <a:gd name="T67" fmla="*/ 70 h 71"/>
                  <a:gd name="T68" fmla="*/ 30 w 31"/>
                  <a:gd name="T69" fmla="*/ 69 h 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1" h="71">
                    <a:moveTo>
                      <a:pt x="30" y="69"/>
                    </a:moveTo>
                    <a:lnTo>
                      <a:pt x="28" y="66"/>
                    </a:lnTo>
                    <a:lnTo>
                      <a:pt x="25" y="61"/>
                    </a:lnTo>
                    <a:lnTo>
                      <a:pt x="22" y="57"/>
                    </a:lnTo>
                    <a:lnTo>
                      <a:pt x="20" y="52"/>
                    </a:lnTo>
                    <a:lnTo>
                      <a:pt x="18" y="48"/>
                    </a:lnTo>
                    <a:lnTo>
                      <a:pt x="16" y="44"/>
                    </a:lnTo>
                    <a:lnTo>
                      <a:pt x="14" y="40"/>
                    </a:lnTo>
                    <a:lnTo>
                      <a:pt x="12" y="36"/>
                    </a:lnTo>
                    <a:lnTo>
                      <a:pt x="10" y="31"/>
                    </a:lnTo>
                    <a:lnTo>
                      <a:pt x="7" y="27"/>
                    </a:lnTo>
                    <a:lnTo>
                      <a:pt x="5" y="22"/>
                    </a:lnTo>
                    <a:lnTo>
                      <a:pt x="4" y="18"/>
                    </a:lnTo>
                    <a:lnTo>
                      <a:pt x="3" y="14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9"/>
                    </a:lnTo>
                    <a:lnTo>
                      <a:pt x="2" y="14"/>
                    </a:lnTo>
                    <a:lnTo>
                      <a:pt x="3" y="18"/>
                    </a:lnTo>
                    <a:lnTo>
                      <a:pt x="5" y="23"/>
                    </a:lnTo>
                    <a:lnTo>
                      <a:pt x="6" y="28"/>
                    </a:lnTo>
                    <a:lnTo>
                      <a:pt x="9" y="32"/>
                    </a:lnTo>
                    <a:lnTo>
                      <a:pt x="10" y="36"/>
                    </a:lnTo>
                    <a:lnTo>
                      <a:pt x="13" y="41"/>
                    </a:lnTo>
                    <a:lnTo>
                      <a:pt x="15" y="45"/>
                    </a:lnTo>
                    <a:lnTo>
                      <a:pt x="17" y="49"/>
                    </a:lnTo>
                    <a:lnTo>
                      <a:pt x="19" y="53"/>
                    </a:lnTo>
                    <a:lnTo>
                      <a:pt x="22" y="57"/>
                    </a:lnTo>
                    <a:lnTo>
                      <a:pt x="25" y="62"/>
                    </a:lnTo>
                    <a:lnTo>
                      <a:pt x="27" y="66"/>
                    </a:lnTo>
                    <a:lnTo>
                      <a:pt x="29" y="70"/>
                    </a:lnTo>
                    <a:lnTo>
                      <a:pt x="30" y="6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5" name="Freeform 278">
                <a:extLst>
                  <a:ext uri="{FF2B5EF4-FFF2-40B4-BE49-F238E27FC236}">
                    <a16:creationId xmlns:a16="http://schemas.microsoft.com/office/drawing/2014/main" id="{0B9446B8-B641-41CB-99BE-1DAF45FF0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2900"/>
                <a:ext cx="19" cy="29"/>
              </a:xfrm>
              <a:custGeom>
                <a:avLst/>
                <a:gdLst>
                  <a:gd name="T0" fmla="*/ 0 w 19"/>
                  <a:gd name="T1" fmla="*/ 28 h 29"/>
                  <a:gd name="T2" fmla="*/ 6 w 19"/>
                  <a:gd name="T3" fmla="*/ 25 h 29"/>
                  <a:gd name="T4" fmla="*/ 11 w 19"/>
                  <a:gd name="T5" fmla="*/ 22 h 29"/>
                  <a:gd name="T6" fmla="*/ 15 w 19"/>
                  <a:gd name="T7" fmla="*/ 18 h 29"/>
                  <a:gd name="T8" fmla="*/ 18 w 19"/>
                  <a:gd name="T9" fmla="*/ 14 h 29"/>
                  <a:gd name="T10" fmla="*/ 18 w 19"/>
                  <a:gd name="T11" fmla="*/ 11 h 29"/>
                  <a:gd name="T12" fmla="*/ 18 w 19"/>
                  <a:gd name="T13" fmla="*/ 8 h 29"/>
                  <a:gd name="T14" fmla="*/ 18 w 19"/>
                  <a:gd name="T15" fmla="*/ 4 h 29"/>
                  <a:gd name="T16" fmla="*/ 15 w 19"/>
                  <a:gd name="T17" fmla="*/ 0 h 29"/>
                  <a:gd name="T18" fmla="*/ 11 w 19"/>
                  <a:gd name="T19" fmla="*/ 1 h 29"/>
                  <a:gd name="T20" fmla="*/ 15 w 19"/>
                  <a:gd name="T21" fmla="*/ 4 h 29"/>
                  <a:gd name="T22" fmla="*/ 18 w 19"/>
                  <a:gd name="T23" fmla="*/ 8 h 29"/>
                  <a:gd name="T24" fmla="*/ 18 w 19"/>
                  <a:gd name="T25" fmla="*/ 11 h 29"/>
                  <a:gd name="T26" fmla="*/ 15 w 19"/>
                  <a:gd name="T27" fmla="*/ 14 h 29"/>
                  <a:gd name="T28" fmla="*/ 11 w 19"/>
                  <a:gd name="T29" fmla="*/ 18 h 29"/>
                  <a:gd name="T30" fmla="*/ 9 w 19"/>
                  <a:gd name="T31" fmla="*/ 21 h 29"/>
                  <a:gd name="T32" fmla="*/ 6 w 19"/>
                  <a:gd name="T33" fmla="*/ 24 h 29"/>
                  <a:gd name="T34" fmla="*/ 0 w 19"/>
                  <a:gd name="T35" fmla="*/ 27 h 29"/>
                  <a:gd name="T36" fmla="*/ 0 w 19"/>
                  <a:gd name="T37" fmla="*/ 28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9">
                    <a:moveTo>
                      <a:pt x="0" y="28"/>
                    </a:moveTo>
                    <a:lnTo>
                      <a:pt x="6" y="25"/>
                    </a:lnTo>
                    <a:lnTo>
                      <a:pt x="11" y="22"/>
                    </a:lnTo>
                    <a:lnTo>
                      <a:pt x="15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15" y="4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6" y="24"/>
                    </a:lnTo>
                    <a:lnTo>
                      <a:pt x="0" y="27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6" name="Freeform 279">
                <a:extLst>
                  <a:ext uri="{FF2B5EF4-FFF2-40B4-BE49-F238E27FC236}">
                    <a16:creationId xmlns:a16="http://schemas.microsoft.com/office/drawing/2014/main" id="{8D82206D-BEE7-4666-BDCC-CBC7E9DFF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932"/>
                <a:ext cx="28" cy="67"/>
              </a:xfrm>
              <a:custGeom>
                <a:avLst/>
                <a:gdLst>
                  <a:gd name="T0" fmla="*/ 0 w 28"/>
                  <a:gd name="T1" fmla="*/ 65 h 67"/>
                  <a:gd name="T2" fmla="*/ 1 w 28"/>
                  <a:gd name="T3" fmla="*/ 66 h 67"/>
                  <a:gd name="T4" fmla="*/ 3 w 28"/>
                  <a:gd name="T5" fmla="*/ 62 h 67"/>
                  <a:gd name="T6" fmla="*/ 8 w 28"/>
                  <a:gd name="T7" fmla="*/ 53 h 67"/>
                  <a:gd name="T8" fmla="*/ 10 w 28"/>
                  <a:gd name="T9" fmla="*/ 44 h 67"/>
                  <a:gd name="T10" fmla="*/ 14 w 28"/>
                  <a:gd name="T11" fmla="*/ 34 h 67"/>
                  <a:gd name="T12" fmla="*/ 17 w 28"/>
                  <a:gd name="T13" fmla="*/ 24 h 67"/>
                  <a:gd name="T14" fmla="*/ 20 w 28"/>
                  <a:gd name="T15" fmla="*/ 14 h 67"/>
                  <a:gd name="T16" fmla="*/ 24 w 28"/>
                  <a:gd name="T17" fmla="*/ 6 h 67"/>
                  <a:gd name="T18" fmla="*/ 27 w 28"/>
                  <a:gd name="T19" fmla="*/ 1 h 67"/>
                  <a:gd name="T20" fmla="*/ 26 w 28"/>
                  <a:gd name="T21" fmla="*/ 0 h 67"/>
                  <a:gd name="T22" fmla="*/ 24 w 28"/>
                  <a:gd name="T23" fmla="*/ 5 h 67"/>
                  <a:gd name="T24" fmla="*/ 19 w 28"/>
                  <a:gd name="T25" fmla="*/ 13 h 67"/>
                  <a:gd name="T26" fmla="*/ 16 w 28"/>
                  <a:gd name="T27" fmla="*/ 23 h 67"/>
                  <a:gd name="T28" fmla="*/ 13 w 28"/>
                  <a:gd name="T29" fmla="*/ 33 h 67"/>
                  <a:gd name="T30" fmla="*/ 10 w 28"/>
                  <a:gd name="T31" fmla="*/ 44 h 67"/>
                  <a:gd name="T32" fmla="*/ 5 w 28"/>
                  <a:gd name="T33" fmla="*/ 53 h 67"/>
                  <a:gd name="T34" fmla="*/ 3 w 28"/>
                  <a:gd name="T35" fmla="*/ 61 h 67"/>
                  <a:gd name="T36" fmla="*/ 0 w 28"/>
                  <a:gd name="T37" fmla="*/ 65 h 67"/>
                  <a:gd name="T38" fmla="*/ 1 w 28"/>
                  <a:gd name="T39" fmla="*/ 65 h 67"/>
                  <a:gd name="T40" fmla="*/ 0 w 28"/>
                  <a:gd name="T41" fmla="*/ 65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67">
                    <a:moveTo>
                      <a:pt x="0" y="65"/>
                    </a:moveTo>
                    <a:lnTo>
                      <a:pt x="1" y="66"/>
                    </a:lnTo>
                    <a:lnTo>
                      <a:pt x="3" y="62"/>
                    </a:lnTo>
                    <a:lnTo>
                      <a:pt x="8" y="53"/>
                    </a:lnTo>
                    <a:lnTo>
                      <a:pt x="10" y="44"/>
                    </a:lnTo>
                    <a:lnTo>
                      <a:pt x="14" y="34"/>
                    </a:lnTo>
                    <a:lnTo>
                      <a:pt x="17" y="24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5"/>
                    </a:lnTo>
                    <a:lnTo>
                      <a:pt x="19" y="13"/>
                    </a:lnTo>
                    <a:lnTo>
                      <a:pt x="16" y="23"/>
                    </a:lnTo>
                    <a:lnTo>
                      <a:pt x="13" y="33"/>
                    </a:lnTo>
                    <a:lnTo>
                      <a:pt x="10" y="44"/>
                    </a:lnTo>
                    <a:lnTo>
                      <a:pt x="5" y="53"/>
                    </a:lnTo>
                    <a:lnTo>
                      <a:pt x="3" y="61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7" name="Freeform 280">
                <a:extLst>
                  <a:ext uri="{FF2B5EF4-FFF2-40B4-BE49-F238E27FC236}">
                    <a16:creationId xmlns:a16="http://schemas.microsoft.com/office/drawing/2014/main" id="{12114589-6DA9-4A4B-9968-5D969BE3F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002"/>
                <a:ext cx="19" cy="17"/>
              </a:xfrm>
              <a:custGeom>
                <a:avLst/>
                <a:gdLst>
                  <a:gd name="T0" fmla="*/ 1 w 19"/>
                  <a:gd name="T1" fmla="*/ 16 h 17"/>
                  <a:gd name="T2" fmla="*/ 0 w 19"/>
                  <a:gd name="T3" fmla="*/ 16 h 17"/>
                  <a:gd name="T4" fmla="*/ 2 w 19"/>
                  <a:gd name="T5" fmla="*/ 16 h 17"/>
                  <a:gd name="T6" fmla="*/ 4 w 19"/>
                  <a:gd name="T7" fmla="*/ 14 h 17"/>
                  <a:gd name="T8" fmla="*/ 6 w 19"/>
                  <a:gd name="T9" fmla="*/ 11 h 17"/>
                  <a:gd name="T10" fmla="*/ 10 w 19"/>
                  <a:gd name="T11" fmla="*/ 8 h 17"/>
                  <a:gd name="T12" fmla="*/ 11 w 19"/>
                  <a:gd name="T13" fmla="*/ 5 h 17"/>
                  <a:gd name="T14" fmla="*/ 15 w 19"/>
                  <a:gd name="T15" fmla="*/ 2 h 17"/>
                  <a:gd name="T16" fmla="*/ 16 w 19"/>
                  <a:gd name="T17" fmla="*/ 1 h 17"/>
                  <a:gd name="T18" fmla="*/ 16 w 19"/>
                  <a:gd name="T19" fmla="*/ 0 h 17"/>
                  <a:gd name="T20" fmla="*/ 18 w 19"/>
                  <a:gd name="T21" fmla="*/ 0 h 17"/>
                  <a:gd name="T22" fmla="*/ 16 w 19"/>
                  <a:gd name="T23" fmla="*/ 0 h 17"/>
                  <a:gd name="T24" fmla="*/ 13 w 19"/>
                  <a:gd name="T25" fmla="*/ 1 h 17"/>
                  <a:gd name="T26" fmla="*/ 11 w 19"/>
                  <a:gd name="T27" fmla="*/ 4 h 17"/>
                  <a:gd name="T28" fmla="*/ 9 w 19"/>
                  <a:gd name="T29" fmla="*/ 8 h 17"/>
                  <a:gd name="T30" fmla="*/ 6 w 19"/>
                  <a:gd name="T31" fmla="*/ 11 h 17"/>
                  <a:gd name="T32" fmla="*/ 2 w 19"/>
                  <a:gd name="T33" fmla="*/ 14 h 17"/>
                  <a:gd name="T34" fmla="*/ 1 w 19"/>
                  <a:gd name="T35" fmla="*/ 15 h 17"/>
                  <a:gd name="T36" fmla="*/ 1 w 19"/>
                  <a:gd name="T37" fmla="*/ 16 h 17"/>
                  <a:gd name="T38" fmla="*/ 0 w 19"/>
                  <a:gd name="T39" fmla="*/ 16 h 17"/>
                  <a:gd name="T40" fmla="*/ 1 w 19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" h="17">
                    <a:moveTo>
                      <a:pt x="1" y="16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6" y="11"/>
                    </a:lnTo>
                    <a:lnTo>
                      <a:pt x="10" y="8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8" name="Freeform 281">
                <a:extLst>
                  <a:ext uri="{FF2B5EF4-FFF2-40B4-BE49-F238E27FC236}">
                    <a16:creationId xmlns:a16="http://schemas.microsoft.com/office/drawing/2014/main" id="{72E29B1E-D441-44B1-B3BB-AEB761641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3019"/>
                <a:ext cx="19" cy="17"/>
              </a:xfrm>
              <a:custGeom>
                <a:avLst/>
                <a:gdLst>
                  <a:gd name="T0" fmla="*/ 0 w 19"/>
                  <a:gd name="T1" fmla="*/ 8 h 17"/>
                  <a:gd name="T2" fmla="*/ 0 w 19"/>
                  <a:gd name="T3" fmla="*/ 0 h 17"/>
                  <a:gd name="T4" fmla="*/ 0 w 19"/>
                  <a:gd name="T5" fmla="*/ 4 h 17"/>
                  <a:gd name="T6" fmla="*/ 0 w 19"/>
                  <a:gd name="T7" fmla="*/ 8 h 17"/>
                  <a:gd name="T8" fmla="*/ 0 w 19"/>
                  <a:gd name="T9" fmla="*/ 12 h 17"/>
                  <a:gd name="T10" fmla="*/ 0 w 19"/>
                  <a:gd name="T11" fmla="*/ 16 h 17"/>
                  <a:gd name="T12" fmla="*/ 0 w 19"/>
                  <a:gd name="T13" fmla="*/ 12 h 17"/>
                  <a:gd name="T14" fmla="*/ 0 w 19"/>
                  <a:gd name="T15" fmla="*/ 8 h 17"/>
                  <a:gd name="T16" fmla="*/ 18 w 19"/>
                  <a:gd name="T17" fmla="*/ 8 h 17"/>
                  <a:gd name="T18" fmla="*/ 0 w 19"/>
                  <a:gd name="T19" fmla="*/ 16 h 17"/>
                  <a:gd name="T20" fmla="*/ 0 w 19"/>
                  <a:gd name="T21" fmla="*/ 12 h 17"/>
                  <a:gd name="T22" fmla="*/ 0 w 19"/>
                  <a:gd name="T23" fmla="*/ 8 h 17"/>
                  <a:gd name="T24" fmla="*/ 0 w 19"/>
                  <a:gd name="T25" fmla="*/ 4 h 17"/>
                  <a:gd name="T26" fmla="*/ 0 w 19"/>
                  <a:gd name="T27" fmla="*/ 0 h 17"/>
                  <a:gd name="T28" fmla="*/ 18 w 19"/>
                  <a:gd name="T29" fmla="*/ 8 h 17"/>
                  <a:gd name="T30" fmla="*/ 0 w 19"/>
                  <a:gd name="T31" fmla="*/ 8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" h="17">
                    <a:moveTo>
                      <a:pt x="0" y="8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8" y="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8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9" name="Freeform 282">
                <a:extLst>
                  <a:ext uri="{FF2B5EF4-FFF2-40B4-BE49-F238E27FC236}">
                    <a16:creationId xmlns:a16="http://schemas.microsoft.com/office/drawing/2014/main" id="{BA8320A4-8A0A-4414-86E2-1FAEB6AF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023"/>
                <a:ext cx="19" cy="60"/>
              </a:xfrm>
              <a:custGeom>
                <a:avLst/>
                <a:gdLst>
                  <a:gd name="T0" fmla="*/ 16 w 19"/>
                  <a:gd name="T1" fmla="*/ 59 h 60"/>
                  <a:gd name="T2" fmla="*/ 18 w 19"/>
                  <a:gd name="T3" fmla="*/ 49 h 60"/>
                  <a:gd name="T4" fmla="*/ 16 w 19"/>
                  <a:gd name="T5" fmla="*/ 41 h 60"/>
                  <a:gd name="T6" fmla="*/ 13 w 19"/>
                  <a:gd name="T7" fmla="*/ 34 h 60"/>
                  <a:gd name="T8" fmla="*/ 9 w 19"/>
                  <a:gd name="T9" fmla="*/ 28 h 60"/>
                  <a:gd name="T10" fmla="*/ 6 w 19"/>
                  <a:gd name="T11" fmla="*/ 24 h 60"/>
                  <a:gd name="T12" fmla="*/ 2 w 19"/>
                  <a:gd name="T13" fmla="*/ 17 h 60"/>
                  <a:gd name="T14" fmla="*/ 1 w 19"/>
                  <a:gd name="T15" fmla="*/ 10 h 60"/>
                  <a:gd name="T16" fmla="*/ 2 w 19"/>
                  <a:gd name="T17" fmla="*/ 0 h 60"/>
                  <a:gd name="T18" fmla="*/ 1 w 19"/>
                  <a:gd name="T19" fmla="*/ 0 h 60"/>
                  <a:gd name="T20" fmla="*/ 0 w 19"/>
                  <a:gd name="T21" fmla="*/ 10 h 60"/>
                  <a:gd name="T22" fmla="*/ 1 w 19"/>
                  <a:gd name="T23" fmla="*/ 17 h 60"/>
                  <a:gd name="T24" fmla="*/ 4 w 19"/>
                  <a:gd name="T25" fmla="*/ 25 h 60"/>
                  <a:gd name="T26" fmla="*/ 7 w 19"/>
                  <a:gd name="T27" fmla="*/ 30 h 60"/>
                  <a:gd name="T28" fmla="*/ 11 w 19"/>
                  <a:gd name="T29" fmla="*/ 35 h 60"/>
                  <a:gd name="T30" fmla="*/ 15 w 19"/>
                  <a:gd name="T31" fmla="*/ 41 h 60"/>
                  <a:gd name="T32" fmla="*/ 16 w 19"/>
                  <a:gd name="T33" fmla="*/ 49 h 60"/>
                  <a:gd name="T34" fmla="*/ 16 w 19"/>
                  <a:gd name="T35" fmla="*/ 59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60">
                    <a:moveTo>
                      <a:pt x="16" y="59"/>
                    </a:moveTo>
                    <a:lnTo>
                      <a:pt x="18" y="49"/>
                    </a:lnTo>
                    <a:lnTo>
                      <a:pt x="16" y="41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6" y="24"/>
                    </a:lnTo>
                    <a:lnTo>
                      <a:pt x="2" y="17"/>
                    </a:lnTo>
                    <a:lnTo>
                      <a:pt x="1" y="1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4" y="25"/>
                    </a:lnTo>
                    <a:lnTo>
                      <a:pt x="7" y="30"/>
                    </a:lnTo>
                    <a:lnTo>
                      <a:pt x="11" y="35"/>
                    </a:lnTo>
                    <a:lnTo>
                      <a:pt x="15" y="41"/>
                    </a:lnTo>
                    <a:lnTo>
                      <a:pt x="16" y="49"/>
                    </a:lnTo>
                    <a:lnTo>
                      <a:pt x="16" y="5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0" name="Freeform 283">
                <a:extLst>
                  <a:ext uri="{FF2B5EF4-FFF2-40B4-BE49-F238E27FC236}">
                    <a16:creationId xmlns:a16="http://schemas.microsoft.com/office/drawing/2014/main" id="{1D672E80-7EF6-4894-AD79-8DE30C9AB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3086"/>
                <a:ext cx="18" cy="40"/>
              </a:xfrm>
              <a:custGeom>
                <a:avLst/>
                <a:gdLst>
                  <a:gd name="T0" fmla="*/ 17 w 18"/>
                  <a:gd name="T1" fmla="*/ 38 h 40"/>
                  <a:gd name="T2" fmla="*/ 8 w 18"/>
                  <a:gd name="T3" fmla="*/ 34 h 40"/>
                  <a:gd name="T4" fmla="*/ 8 w 18"/>
                  <a:gd name="T5" fmla="*/ 30 h 40"/>
                  <a:gd name="T6" fmla="*/ 8 w 18"/>
                  <a:gd name="T7" fmla="*/ 25 h 40"/>
                  <a:gd name="T8" fmla="*/ 8 w 18"/>
                  <a:gd name="T9" fmla="*/ 20 h 40"/>
                  <a:gd name="T10" fmla="*/ 0 w 18"/>
                  <a:gd name="T11" fmla="*/ 14 h 40"/>
                  <a:gd name="T12" fmla="*/ 0 w 18"/>
                  <a:gd name="T13" fmla="*/ 9 h 40"/>
                  <a:gd name="T14" fmla="*/ 8 w 18"/>
                  <a:gd name="T15" fmla="*/ 5 h 40"/>
                  <a:gd name="T16" fmla="*/ 8 w 18"/>
                  <a:gd name="T17" fmla="*/ 0 h 40"/>
                  <a:gd name="T18" fmla="*/ 0 w 18"/>
                  <a:gd name="T19" fmla="*/ 0 h 40"/>
                  <a:gd name="T20" fmla="*/ 0 w 18"/>
                  <a:gd name="T21" fmla="*/ 5 h 40"/>
                  <a:gd name="T22" fmla="*/ 0 w 18"/>
                  <a:gd name="T23" fmla="*/ 9 h 40"/>
                  <a:gd name="T24" fmla="*/ 0 w 18"/>
                  <a:gd name="T25" fmla="*/ 14 h 40"/>
                  <a:gd name="T26" fmla="*/ 0 w 18"/>
                  <a:gd name="T27" fmla="*/ 20 h 40"/>
                  <a:gd name="T28" fmla="*/ 0 w 18"/>
                  <a:gd name="T29" fmla="*/ 25 h 40"/>
                  <a:gd name="T30" fmla="*/ 8 w 18"/>
                  <a:gd name="T31" fmla="*/ 30 h 40"/>
                  <a:gd name="T32" fmla="*/ 8 w 18"/>
                  <a:gd name="T33" fmla="*/ 34 h 40"/>
                  <a:gd name="T34" fmla="*/ 17 w 18"/>
                  <a:gd name="T35" fmla="*/ 39 h 40"/>
                  <a:gd name="T36" fmla="*/ 17 w 18"/>
                  <a:gd name="T37" fmla="*/ 38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40">
                    <a:moveTo>
                      <a:pt x="17" y="38"/>
                    </a:moveTo>
                    <a:lnTo>
                      <a:pt x="8" y="34"/>
                    </a:lnTo>
                    <a:lnTo>
                      <a:pt x="8" y="30"/>
                    </a:lnTo>
                    <a:lnTo>
                      <a:pt x="8" y="25"/>
                    </a:lnTo>
                    <a:lnTo>
                      <a:pt x="8" y="20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17" y="39"/>
                    </a:lnTo>
                    <a:lnTo>
                      <a:pt x="17" y="3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1" name="Freeform 284">
                <a:extLst>
                  <a:ext uri="{FF2B5EF4-FFF2-40B4-BE49-F238E27FC236}">
                    <a16:creationId xmlns:a16="http://schemas.microsoft.com/office/drawing/2014/main" id="{5472B663-F61D-40B9-A19C-952339FE3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3129"/>
                <a:ext cx="43" cy="30"/>
              </a:xfrm>
              <a:custGeom>
                <a:avLst/>
                <a:gdLst>
                  <a:gd name="T0" fmla="*/ 41 w 43"/>
                  <a:gd name="T1" fmla="*/ 23 h 30"/>
                  <a:gd name="T2" fmla="*/ 34 w 43"/>
                  <a:gd name="T3" fmla="*/ 27 h 30"/>
                  <a:gd name="T4" fmla="*/ 29 w 43"/>
                  <a:gd name="T5" fmla="*/ 28 h 30"/>
                  <a:gd name="T6" fmla="*/ 24 w 43"/>
                  <a:gd name="T7" fmla="*/ 26 h 30"/>
                  <a:gd name="T8" fmla="*/ 17 w 43"/>
                  <a:gd name="T9" fmla="*/ 23 h 30"/>
                  <a:gd name="T10" fmla="*/ 13 w 43"/>
                  <a:gd name="T11" fmla="*/ 18 h 30"/>
                  <a:gd name="T12" fmla="*/ 8 w 43"/>
                  <a:gd name="T13" fmla="*/ 12 h 30"/>
                  <a:gd name="T14" fmla="*/ 4 w 43"/>
                  <a:gd name="T15" fmla="*/ 6 h 30"/>
                  <a:gd name="T16" fmla="*/ 1 w 43"/>
                  <a:gd name="T17" fmla="*/ 0 h 30"/>
                  <a:gd name="T18" fmla="*/ 0 w 43"/>
                  <a:gd name="T19" fmla="*/ 1 h 30"/>
                  <a:gd name="T20" fmla="*/ 3 w 43"/>
                  <a:gd name="T21" fmla="*/ 6 h 30"/>
                  <a:gd name="T22" fmla="*/ 6 w 43"/>
                  <a:gd name="T23" fmla="*/ 13 h 30"/>
                  <a:gd name="T24" fmla="*/ 12 w 43"/>
                  <a:gd name="T25" fmla="*/ 19 h 30"/>
                  <a:gd name="T26" fmla="*/ 17 w 43"/>
                  <a:gd name="T27" fmla="*/ 23 h 30"/>
                  <a:gd name="T28" fmla="*/ 23 w 43"/>
                  <a:gd name="T29" fmla="*/ 27 h 30"/>
                  <a:gd name="T30" fmla="*/ 29 w 43"/>
                  <a:gd name="T31" fmla="*/ 29 h 30"/>
                  <a:gd name="T32" fmla="*/ 35 w 43"/>
                  <a:gd name="T33" fmla="*/ 28 h 30"/>
                  <a:gd name="T34" fmla="*/ 42 w 43"/>
                  <a:gd name="T35" fmla="*/ 24 h 30"/>
                  <a:gd name="T36" fmla="*/ 41 w 43"/>
                  <a:gd name="T37" fmla="*/ 23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30">
                    <a:moveTo>
                      <a:pt x="41" y="23"/>
                    </a:moveTo>
                    <a:lnTo>
                      <a:pt x="34" y="27"/>
                    </a:lnTo>
                    <a:lnTo>
                      <a:pt x="29" y="28"/>
                    </a:lnTo>
                    <a:lnTo>
                      <a:pt x="24" y="26"/>
                    </a:lnTo>
                    <a:lnTo>
                      <a:pt x="17" y="23"/>
                    </a:lnTo>
                    <a:lnTo>
                      <a:pt x="13" y="18"/>
                    </a:lnTo>
                    <a:lnTo>
                      <a:pt x="8" y="12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7"/>
                    </a:lnTo>
                    <a:lnTo>
                      <a:pt x="29" y="29"/>
                    </a:lnTo>
                    <a:lnTo>
                      <a:pt x="35" y="28"/>
                    </a:lnTo>
                    <a:lnTo>
                      <a:pt x="42" y="24"/>
                    </a:lnTo>
                    <a:lnTo>
                      <a:pt x="41" y="23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2" name="Freeform 285">
                <a:extLst>
                  <a:ext uri="{FF2B5EF4-FFF2-40B4-BE49-F238E27FC236}">
                    <a16:creationId xmlns:a16="http://schemas.microsoft.com/office/drawing/2014/main" id="{FE354C6B-940B-4F70-AAD2-37B649EB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3056"/>
                <a:ext cx="49" cy="97"/>
              </a:xfrm>
              <a:custGeom>
                <a:avLst/>
                <a:gdLst>
                  <a:gd name="T0" fmla="*/ 47 w 49"/>
                  <a:gd name="T1" fmla="*/ 0 h 97"/>
                  <a:gd name="T2" fmla="*/ 44 w 49"/>
                  <a:gd name="T3" fmla="*/ 6 h 97"/>
                  <a:gd name="T4" fmla="*/ 41 w 49"/>
                  <a:gd name="T5" fmla="*/ 12 h 97"/>
                  <a:gd name="T6" fmla="*/ 38 w 49"/>
                  <a:gd name="T7" fmla="*/ 19 h 97"/>
                  <a:gd name="T8" fmla="*/ 36 w 49"/>
                  <a:gd name="T9" fmla="*/ 26 h 97"/>
                  <a:gd name="T10" fmla="*/ 35 w 49"/>
                  <a:gd name="T11" fmla="*/ 32 h 97"/>
                  <a:gd name="T12" fmla="*/ 33 w 49"/>
                  <a:gd name="T13" fmla="*/ 38 h 97"/>
                  <a:gd name="T14" fmla="*/ 29 w 49"/>
                  <a:gd name="T15" fmla="*/ 44 h 97"/>
                  <a:gd name="T16" fmla="*/ 27 w 49"/>
                  <a:gd name="T17" fmla="*/ 50 h 97"/>
                  <a:gd name="T18" fmla="*/ 24 w 49"/>
                  <a:gd name="T19" fmla="*/ 56 h 97"/>
                  <a:gd name="T20" fmla="*/ 22 w 49"/>
                  <a:gd name="T21" fmla="*/ 63 h 97"/>
                  <a:gd name="T22" fmla="*/ 20 w 49"/>
                  <a:gd name="T23" fmla="*/ 69 h 97"/>
                  <a:gd name="T24" fmla="*/ 16 w 49"/>
                  <a:gd name="T25" fmla="*/ 74 h 97"/>
                  <a:gd name="T26" fmla="*/ 13 w 49"/>
                  <a:gd name="T27" fmla="*/ 80 h 97"/>
                  <a:gd name="T28" fmla="*/ 9 w 49"/>
                  <a:gd name="T29" fmla="*/ 85 h 97"/>
                  <a:gd name="T30" fmla="*/ 4 w 49"/>
                  <a:gd name="T31" fmla="*/ 91 h 97"/>
                  <a:gd name="T32" fmla="*/ 0 w 49"/>
                  <a:gd name="T33" fmla="*/ 95 h 97"/>
                  <a:gd name="T34" fmla="*/ 1 w 49"/>
                  <a:gd name="T35" fmla="*/ 96 h 97"/>
                  <a:gd name="T36" fmla="*/ 5 w 49"/>
                  <a:gd name="T37" fmla="*/ 91 h 97"/>
                  <a:gd name="T38" fmla="*/ 10 w 49"/>
                  <a:gd name="T39" fmla="*/ 86 h 97"/>
                  <a:gd name="T40" fmla="*/ 14 w 49"/>
                  <a:gd name="T41" fmla="*/ 81 h 97"/>
                  <a:gd name="T42" fmla="*/ 17 w 49"/>
                  <a:gd name="T43" fmla="*/ 75 h 97"/>
                  <a:gd name="T44" fmla="*/ 21 w 49"/>
                  <a:gd name="T45" fmla="*/ 69 h 97"/>
                  <a:gd name="T46" fmla="*/ 23 w 49"/>
                  <a:gd name="T47" fmla="*/ 64 h 97"/>
                  <a:gd name="T48" fmla="*/ 26 w 49"/>
                  <a:gd name="T49" fmla="*/ 58 h 97"/>
                  <a:gd name="T50" fmla="*/ 27 w 49"/>
                  <a:gd name="T51" fmla="*/ 52 h 97"/>
                  <a:gd name="T52" fmla="*/ 30 w 49"/>
                  <a:gd name="T53" fmla="*/ 46 h 97"/>
                  <a:gd name="T54" fmla="*/ 33 w 49"/>
                  <a:gd name="T55" fmla="*/ 38 h 97"/>
                  <a:gd name="T56" fmla="*/ 35 w 49"/>
                  <a:gd name="T57" fmla="*/ 32 h 97"/>
                  <a:gd name="T58" fmla="*/ 38 w 49"/>
                  <a:gd name="T59" fmla="*/ 26 h 97"/>
                  <a:gd name="T60" fmla="*/ 39 w 49"/>
                  <a:gd name="T61" fmla="*/ 20 h 97"/>
                  <a:gd name="T62" fmla="*/ 42 w 49"/>
                  <a:gd name="T63" fmla="*/ 14 h 97"/>
                  <a:gd name="T64" fmla="*/ 45 w 49"/>
                  <a:gd name="T65" fmla="*/ 7 h 97"/>
                  <a:gd name="T66" fmla="*/ 48 w 49"/>
                  <a:gd name="T67" fmla="*/ 1 h 97"/>
                  <a:gd name="T68" fmla="*/ 47 w 49"/>
                  <a:gd name="T69" fmla="*/ 0 h 9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9" h="97">
                    <a:moveTo>
                      <a:pt x="47" y="0"/>
                    </a:moveTo>
                    <a:lnTo>
                      <a:pt x="44" y="6"/>
                    </a:lnTo>
                    <a:lnTo>
                      <a:pt x="41" y="12"/>
                    </a:lnTo>
                    <a:lnTo>
                      <a:pt x="38" y="19"/>
                    </a:lnTo>
                    <a:lnTo>
                      <a:pt x="36" y="26"/>
                    </a:lnTo>
                    <a:lnTo>
                      <a:pt x="35" y="32"/>
                    </a:lnTo>
                    <a:lnTo>
                      <a:pt x="33" y="38"/>
                    </a:lnTo>
                    <a:lnTo>
                      <a:pt x="29" y="44"/>
                    </a:lnTo>
                    <a:lnTo>
                      <a:pt x="27" y="50"/>
                    </a:lnTo>
                    <a:lnTo>
                      <a:pt x="24" y="56"/>
                    </a:lnTo>
                    <a:lnTo>
                      <a:pt x="22" y="63"/>
                    </a:lnTo>
                    <a:lnTo>
                      <a:pt x="20" y="69"/>
                    </a:lnTo>
                    <a:lnTo>
                      <a:pt x="16" y="74"/>
                    </a:lnTo>
                    <a:lnTo>
                      <a:pt x="13" y="80"/>
                    </a:lnTo>
                    <a:lnTo>
                      <a:pt x="9" y="85"/>
                    </a:lnTo>
                    <a:lnTo>
                      <a:pt x="4" y="91"/>
                    </a:lnTo>
                    <a:lnTo>
                      <a:pt x="0" y="95"/>
                    </a:lnTo>
                    <a:lnTo>
                      <a:pt x="1" y="96"/>
                    </a:lnTo>
                    <a:lnTo>
                      <a:pt x="5" y="91"/>
                    </a:lnTo>
                    <a:lnTo>
                      <a:pt x="10" y="86"/>
                    </a:lnTo>
                    <a:lnTo>
                      <a:pt x="14" y="81"/>
                    </a:lnTo>
                    <a:lnTo>
                      <a:pt x="17" y="75"/>
                    </a:lnTo>
                    <a:lnTo>
                      <a:pt x="21" y="69"/>
                    </a:lnTo>
                    <a:lnTo>
                      <a:pt x="23" y="64"/>
                    </a:lnTo>
                    <a:lnTo>
                      <a:pt x="26" y="58"/>
                    </a:lnTo>
                    <a:lnTo>
                      <a:pt x="27" y="52"/>
                    </a:lnTo>
                    <a:lnTo>
                      <a:pt x="30" y="46"/>
                    </a:lnTo>
                    <a:lnTo>
                      <a:pt x="33" y="38"/>
                    </a:lnTo>
                    <a:lnTo>
                      <a:pt x="35" y="32"/>
                    </a:lnTo>
                    <a:lnTo>
                      <a:pt x="38" y="26"/>
                    </a:lnTo>
                    <a:lnTo>
                      <a:pt x="39" y="20"/>
                    </a:lnTo>
                    <a:lnTo>
                      <a:pt x="42" y="14"/>
                    </a:lnTo>
                    <a:lnTo>
                      <a:pt x="45" y="7"/>
                    </a:lnTo>
                    <a:lnTo>
                      <a:pt x="48" y="1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3" name="Freeform 286">
                <a:extLst>
                  <a:ext uri="{FF2B5EF4-FFF2-40B4-BE49-F238E27FC236}">
                    <a16:creationId xmlns:a16="http://schemas.microsoft.com/office/drawing/2014/main" id="{5D5B5029-C601-4F13-8407-33D3645A8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" y="3039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2 h 17"/>
                  <a:gd name="T4" fmla="*/ 0 w 19"/>
                  <a:gd name="T5" fmla="*/ 3 h 17"/>
                  <a:gd name="T6" fmla="*/ 0 w 19"/>
                  <a:gd name="T7" fmla="*/ 6 h 17"/>
                  <a:gd name="T8" fmla="*/ 18 w 19"/>
                  <a:gd name="T9" fmla="*/ 8 h 17"/>
                  <a:gd name="T10" fmla="*/ 18 w 19"/>
                  <a:gd name="T11" fmla="*/ 9 h 17"/>
                  <a:gd name="T12" fmla="*/ 18 w 19"/>
                  <a:gd name="T13" fmla="*/ 12 h 17"/>
                  <a:gd name="T14" fmla="*/ 18 w 19"/>
                  <a:gd name="T15" fmla="*/ 13 h 17"/>
                  <a:gd name="T16" fmla="*/ 18 w 19"/>
                  <a:gd name="T17" fmla="*/ 14 h 17"/>
                  <a:gd name="T18" fmla="*/ 18 w 19"/>
                  <a:gd name="T19" fmla="*/ 16 h 17"/>
                  <a:gd name="T20" fmla="*/ 0 w 19"/>
                  <a:gd name="T21" fmla="*/ 13 h 17"/>
                  <a:gd name="T22" fmla="*/ 0 w 19"/>
                  <a:gd name="T23" fmla="*/ 12 h 17"/>
                  <a:gd name="T24" fmla="*/ 0 w 19"/>
                  <a:gd name="T25" fmla="*/ 9 h 17"/>
                  <a:gd name="T26" fmla="*/ 0 w 19"/>
                  <a:gd name="T27" fmla="*/ 8 h 17"/>
                  <a:gd name="T28" fmla="*/ 0 w 19"/>
                  <a:gd name="T29" fmla="*/ 6 h 17"/>
                  <a:gd name="T30" fmla="*/ 0 w 19"/>
                  <a:gd name="T31" fmla="*/ 3 h 17"/>
                  <a:gd name="T32" fmla="*/ 0 w 19"/>
                  <a:gd name="T33" fmla="*/ 2 h 17"/>
                  <a:gd name="T34" fmla="*/ 0 w 19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4" name="Freeform 287">
                <a:extLst>
                  <a:ext uri="{FF2B5EF4-FFF2-40B4-BE49-F238E27FC236}">
                    <a16:creationId xmlns:a16="http://schemas.microsoft.com/office/drawing/2014/main" id="{BC3C4909-590F-4FAD-8028-F5C5FB55B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916"/>
                <a:ext cx="33" cy="119"/>
              </a:xfrm>
              <a:custGeom>
                <a:avLst/>
                <a:gdLst>
                  <a:gd name="T0" fmla="*/ 31 w 33"/>
                  <a:gd name="T1" fmla="*/ 0 h 119"/>
                  <a:gd name="T2" fmla="*/ 29 w 33"/>
                  <a:gd name="T3" fmla="*/ 8 h 119"/>
                  <a:gd name="T4" fmla="*/ 27 w 33"/>
                  <a:gd name="T5" fmla="*/ 15 h 119"/>
                  <a:gd name="T6" fmla="*/ 26 w 33"/>
                  <a:gd name="T7" fmla="*/ 22 h 119"/>
                  <a:gd name="T8" fmla="*/ 23 w 33"/>
                  <a:gd name="T9" fmla="*/ 29 h 119"/>
                  <a:gd name="T10" fmla="*/ 21 w 33"/>
                  <a:gd name="T11" fmla="*/ 37 h 119"/>
                  <a:gd name="T12" fmla="*/ 19 w 33"/>
                  <a:gd name="T13" fmla="*/ 44 h 119"/>
                  <a:gd name="T14" fmla="*/ 17 w 33"/>
                  <a:gd name="T15" fmla="*/ 52 h 119"/>
                  <a:gd name="T16" fmla="*/ 16 w 33"/>
                  <a:gd name="T17" fmla="*/ 59 h 119"/>
                  <a:gd name="T18" fmla="*/ 15 w 33"/>
                  <a:gd name="T19" fmla="*/ 67 h 119"/>
                  <a:gd name="T20" fmla="*/ 13 w 33"/>
                  <a:gd name="T21" fmla="*/ 74 h 119"/>
                  <a:gd name="T22" fmla="*/ 11 w 33"/>
                  <a:gd name="T23" fmla="*/ 81 h 119"/>
                  <a:gd name="T24" fmla="*/ 9 w 33"/>
                  <a:gd name="T25" fmla="*/ 88 h 119"/>
                  <a:gd name="T26" fmla="*/ 6 w 33"/>
                  <a:gd name="T27" fmla="*/ 96 h 119"/>
                  <a:gd name="T28" fmla="*/ 4 w 33"/>
                  <a:gd name="T29" fmla="*/ 103 h 119"/>
                  <a:gd name="T30" fmla="*/ 2 w 33"/>
                  <a:gd name="T31" fmla="*/ 110 h 119"/>
                  <a:gd name="T32" fmla="*/ 0 w 33"/>
                  <a:gd name="T33" fmla="*/ 118 h 119"/>
                  <a:gd name="T34" fmla="*/ 1 w 33"/>
                  <a:gd name="T35" fmla="*/ 118 h 119"/>
                  <a:gd name="T36" fmla="*/ 3 w 33"/>
                  <a:gd name="T37" fmla="*/ 110 h 119"/>
                  <a:gd name="T38" fmla="*/ 5 w 33"/>
                  <a:gd name="T39" fmla="*/ 103 h 119"/>
                  <a:gd name="T40" fmla="*/ 7 w 33"/>
                  <a:gd name="T41" fmla="*/ 96 h 119"/>
                  <a:gd name="T42" fmla="*/ 10 w 33"/>
                  <a:gd name="T43" fmla="*/ 88 h 119"/>
                  <a:gd name="T44" fmla="*/ 12 w 33"/>
                  <a:gd name="T45" fmla="*/ 81 h 119"/>
                  <a:gd name="T46" fmla="*/ 13 w 33"/>
                  <a:gd name="T47" fmla="*/ 74 h 119"/>
                  <a:gd name="T48" fmla="*/ 15 w 33"/>
                  <a:gd name="T49" fmla="*/ 67 h 119"/>
                  <a:gd name="T50" fmla="*/ 17 w 33"/>
                  <a:gd name="T51" fmla="*/ 59 h 119"/>
                  <a:gd name="T52" fmla="*/ 18 w 33"/>
                  <a:gd name="T53" fmla="*/ 52 h 119"/>
                  <a:gd name="T54" fmla="*/ 20 w 33"/>
                  <a:gd name="T55" fmla="*/ 44 h 119"/>
                  <a:gd name="T56" fmla="*/ 22 w 33"/>
                  <a:gd name="T57" fmla="*/ 37 h 119"/>
                  <a:gd name="T58" fmla="*/ 24 w 33"/>
                  <a:gd name="T59" fmla="*/ 29 h 119"/>
                  <a:gd name="T60" fmla="*/ 27 w 33"/>
                  <a:gd name="T61" fmla="*/ 22 h 119"/>
                  <a:gd name="T62" fmla="*/ 28 w 33"/>
                  <a:gd name="T63" fmla="*/ 15 h 119"/>
                  <a:gd name="T64" fmla="*/ 30 w 33"/>
                  <a:gd name="T65" fmla="*/ 8 h 119"/>
                  <a:gd name="T66" fmla="*/ 32 w 33"/>
                  <a:gd name="T67" fmla="*/ 0 h 119"/>
                  <a:gd name="T68" fmla="*/ 31 w 33"/>
                  <a:gd name="T69" fmla="*/ 0 h 1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3" h="119">
                    <a:moveTo>
                      <a:pt x="31" y="0"/>
                    </a:moveTo>
                    <a:lnTo>
                      <a:pt x="29" y="8"/>
                    </a:lnTo>
                    <a:lnTo>
                      <a:pt x="27" y="15"/>
                    </a:lnTo>
                    <a:lnTo>
                      <a:pt x="26" y="22"/>
                    </a:lnTo>
                    <a:lnTo>
                      <a:pt x="23" y="29"/>
                    </a:lnTo>
                    <a:lnTo>
                      <a:pt x="21" y="37"/>
                    </a:lnTo>
                    <a:lnTo>
                      <a:pt x="19" y="44"/>
                    </a:lnTo>
                    <a:lnTo>
                      <a:pt x="17" y="52"/>
                    </a:lnTo>
                    <a:lnTo>
                      <a:pt x="16" y="59"/>
                    </a:lnTo>
                    <a:lnTo>
                      <a:pt x="15" y="67"/>
                    </a:lnTo>
                    <a:lnTo>
                      <a:pt x="13" y="74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6" y="96"/>
                    </a:lnTo>
                    <a:lnTo>
                      <a:pt x="4" y="103"/>
                    </a:lnTo>
                    <a:lnTo>
                      <a:pt x="2" y="110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3" y="110"/>
                    </a:lnTo>
                    <a:lnTo>
                      <a:pt x="5" y="103"/>
                    </a:lnTo>
                    <a:lnTo>
                      <a:pt x="7" y="96"/>
                    </a:lnTo>
                    <a:lnTo>
                      <a:pt x="10" y="88"/>
                    </a:lnTo>
                    <a:lnTo>
                      <a:pt x="12" y="81"/>
                    </a:lnTo>
                    <a:lnTo>
                      <a:pt x="13" y="74"/>
                    </a:lnTo>
                    <a:lnTo>
                      <a:pt x="15" y="67"/>
                    </a:lnTo>
                    <a:lnTo>
                      <a:pt x="17" y="59"/>
                    </a:lnTo>
                    <a:lnTo>
                      <a:pt x="18" y="52"/>
                    </a:lnTo>
                    <a:lnTo>
                      <a:pt x="20" y="44"/>
                    </a:lnTo>
                    <a:lnTo>
                      <a:pt x="22" y="37"/>
                    </a:lnTo>
                    <a:lnTo>
                      <a:pt x="24" y="29"/>
                    </a:lnTo>
                    <a:lnTo>
                      <a:pt x="27" y="22"/>
                    </a:lnTo>
                    <a:lnTo>
                      <a:pt x="28" y="15"/>
                    </a:lnTo>
                    <a:lnTo>
                      <a:pt x="30" y="8"/>
                    </a:lnTo>
                    <a:lnTo>
                      <a:pt x="32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5" name="Freeform 288">
                <a:extLst>
                  <a:ext uri="{FF2B5EF4-FFF2-40B4-BE49-F238E27FC236}">
                    <a16:creationId xmlns:a16="http://schemas.microsoft.com/office/drawing/2014/main" id="{D142080D-ED5C-4655-ADC1-0099AA888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878"/>
                <a:ext cx="18" cy="34"/>
              </a:xfrm>
              <a:custGeom>
                <a:avLst/>
                <a:gdLst>
                  <a:gd name="T0" fmla="*/ 15 w 18"/>
                  <a:gd name="T1" fmla="*/ 0 h 34"/>
                  <a:gd name="T2" fmla="*/ 14 w 18"/>
                  <a:gd name="T3" fmla="*/ 3 h 34"/>
                  <a:gd name="T4" fmla="*/ 12 w 18"/>
                  <a:gd name="T5" fmla="*/ 8 h 34"/>
                  <a:gd name="T6" fmla="*/ 8 w 18"/>
                  <a:gd name="T7" fmla="*/ 12 h 34"/>
                  <a:gd name="T8" fmla="*/ 7 w 18"/>
                  <a:gd name="T9" fmla="*/ 16 h 34"/>
                  <a:gd name="T10" fmla="*/ 4 w 18"/>
                  <a:gd name="T11" fmla="*/ 20 h 34"/>
                  <a:gd name="T12" fmla="*/ 2 w 18"/>
                  <a:gd name="T13" fmla="*/ 24 h 34"/>
                  <a:gd name="T14" fmla="*/ 1 w 18"/>
                  <a:gd name="T15" fmla="*/ 29 h 34"/>
                  <a:gd name="T16" fmla="*/ 0 w 18"/>
                  <a:gd name="T17" fmla="*/ 33 h 34"/>
                  <a:gd name="T18" fmla="*/ 1 w 18"/>
                  <a:gd name="T19" fmla="*/ 33 h 34"/>
                  <a:gd name="T20" fmla="*/ 2 w 18"/>
                  <a:gd name="T21" fmla="*/ 29 h 34"/>
                  <a:gd name="T22" fmla="*/ 4 w 18"/>
                  <a:gd name="T23" fmla="*/ 25 h 34"/>
                  <a:gd name="T24" fmla="*/ 5 w 18"/>
                  <a:gd name="T25" fmla="*/ 21 h 34"/>
                  <a:gd name="T26" fmla="*/ 8 w 18"/>
                  <a:gd name="T27" fmla="*/ 17 h 34"/>
                  <a:gd name="T28" fmla="*/ 11 w 18"/>
                  <a:gd name="T29" fmla="*/ 13 h 34"/>
                  <a:gd name="T30" fmla="*/ 12 w 18"/>
                  <a:gd name="T31" fmla="*/ 9 h 34"/>
                  <a:gd name="T32" fmla="*/ 14 w 18"/>
                  <a:gd name="T33" fmla="*/ 4 h 34"/>
                  <a:gd name="T34" fmla="*/ 17 w 18"/>
                  <a:gd name="T35" fmla="*/ 1 h 34"/>
                  <a:gd name="T36" fmla="*/ 15 w 18"/>
                  <a:gd name="T37" fmla="*/ 0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34">
                    <a:moveTo>
                      <a:pt x="15" y="0"/>
                    </a:moveTo>
                    <a:lnTo>
                      <a:pt x="14" y="3"/>
                    </a:lnTo>
                    <a:lnTo>
                      <a:pt x="12" y="8"/>
                    </a:lnTo>
                    <a:lnTo>
                      <a:pt x="8" y="12"/>
                    </a:lnTo>
                    <a:lnTo>
                      <a:pt x="7" y="16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29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8" y="17"/>
                    </a:lnTo>
                    <a:lnTo>
                      <a:pt x="11" y="13"/>
                    </a:lnTo>
                    <a:lnTo>
                      <a:pt x="12" y="9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6" name="Freeform 289">
                <a:extLst>
                  <a:ext uri="{FF2B5EF4-FFF2-40B4-BE49-F238E27FC236}">
                    <a16:creationId xmlns:a16="http://schemas.microsoft.com/office/drawing/2014/main" id="{5DED02A8-7FB1-42E6-8B2B-5A525934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850"/>
                <a:ext cx="18" cy="25"/>
              </a:xfrm>
              <a:custGeom>
                <a:avLst/>
                <a:gdLst>
                  <a:gd name="T0" fmla="*/ 13 w 18"/>
                  <a:gd name="T1" fmla="*/ 0 h 25"/>
                  <a:gd name="T2" fmla="*/ 13 w 18"/>
                  <a:gd name="T3" fmla="*/ 3 h 25"/>
                  <a:gd name="T4" fmla="*/ 13 w 18"/>
                  <a:gd name="T5" fmla="*/ 6 h 25"/>
                  <a:gd name="T6" fmla="*/ 13 w 18"/>
                  <a:gd name="T7" fmla="*/ 9 h 25"/>
                  <a:gd name="T8" fmla="*/ 8 w 18"/>
                  <a:gd name="T9" fmla="*/ 12 h 25"/>
                  <a:gd name="T10" fmla="*/ 4 w 18"/>
                  <a:gd name="T11" fmla="*/ 15 h 25"/>
                  <a:gd name="T12" fmla="*/ 4 w 18"/>
                  <a:gd name="T13" fmla="*/ 18 h 25"/>
                  <a:gd name="T14" fmla="*/ 0 w 18"/>
                  <a:gd name="T15" fmla="*/ 21 h 25"/>
                  <a:gd name="T16" fmla="*/ 0 w 18"/>
                  <a:gd name="T17" fmla="*/ 23 h 25"/>
                  <a:gd name="T18" fmla="*/ 0 w 18"/>
                  <a:gd name="T19" fmla="*/ 24 h 25"/>
                  <a:gd name="T20" fmla="*/ 4 w 18"/>
                  <a:gd name="T21" fmla="*/ 21 h 25"/>
                  <a:gd name="T22" fmla="*/ 4 w 18"/>
                  <a:gd name="T23" fmla="*/ 18 h 25"/>
                  <a:gd name="T24" fmla="*/ 8 w 18"/>
                  <a:gd name="T25" fmla="*/ 15 h 25"/>
                  <a:gd name="T26" fmla="*/ 13 w 18"/>
                  <a:gd name="T27" fmla="*/ 12 h 25"/>
                  <a:gd name="T28" fmla="*/ 13 w 18"/>
                  <a:gd name="T29" fmla="*/ 9 h 25"/>
                  <a:gd name="T30" fmla="*/ 13 w 18"/>
                  <a:gd name="T31" fmla="*/ 6 h 25"/>
                  <a:gd name="T32" fmla="*/ 13 w 18"/>
                  <a:gd name="T33" fmla="*/ 3 h 25"/>
                  <a:gd name="T34" fmla="*/ 17 w 18"/>
                  <a:gd name="T35" fmla="*/ 0 h 25"/>
                  <a:gd name="T36" fmla="*/ 13 w 18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25">
                    <a:moveTo>
                      <a:pt x="13" y="0"/>
                    </a:moveTo>
                    <a:lnTo>
                      <a:pt x="13" y="3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4" y="21"/>
                    </a:lnTo>
                    <a:lnTo>
                      <a:pt x="4" y="18"/>
                    </a:lnTo>
                    <a:lnTo>
                      <a:pt x="8" y="15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7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7" name="Freeform 290">
                <a:extLst>
                  <a:ext uri="{FF2B5EF4-FFF2-40B4-BE49-F238E27FC236}">
                    <a16:creationId xmlns:a16="http://schemas.microsoft.com/office/drawing/2014/main" id="{2ACADCE1-CB34-4EEC-ADB4-82B4102B0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780"/>
                <a:ext cx="19" cy="67"/>
              </a:xfrm>
              <a:custGeom>
                <a:avLst/>
                <a:gdLst>
                  <a:gd name="T0" fmla="*/ 16 w 19"/>
                  <a:gd name="T1" fmla="*/ 0 h 67"/>
                  <a:gd name="T2" fmla="*/ 13 w 19"/>
                  <a:gd name="T3" fmla="*/ 8 h 67"/>
                  <a:gd name="T4" fmla="*/ 10 w 19"/>
                  <a:gd name="T5" fmla="*/ 17 h 67"/>
                  <a:gd name="T6" fmla="*/ 9 w 19"/>
                  <a:gd name="T7" fmla="*/ 24 h 67"/>
                  <a:gd name="T8" fmla="*/ 7 w 19"/>
                  <a:gd name="T9" fmla="*/ 32 h 67"/>
                  <a:gd name="T10" fmla="*/ 6 w 19"/>
                  <a:gd name="T11" fmla="*/ 41 h 67"/>
                  <a:gd name="T12" fmla="*/ 2 w 19"/>
                  <a:gd name="T13" fmla="*/ 50 h 67"/>
                  <a:gd name="T14" fmla="*/ 1 w 19"/>
                  <a:gd name="T15" fmla="*/ 58 h 67"/>
                  <a:gd name="T16" fmla="*/ 0 w 19"/>
                  <a:gd name="T17" fmla="*/ 66 h 67"/>
                  <a:gd name="T18" fmla="*/ 1 w 19"/>
                  <a:gd name="T19" fmla="*/ 66 h 67"/>
                  <a:gd name="T20" fmla="*/ 2 w 19"/>
                  <a:gd name="T21" fmla="*/ 58 h 67"/>
                  <a:gd name="T22" fmla="*/ 6 w 19"/>
                  <a:gd name="T23" fmla="*/ 50 h 67"/>
                  <a:gd name="T24" fmla="*/ 6 w 19"/>
                  <a:gd name="T25" fmla="*/ 41 h 67"/>
                  <a:gd name="T26" fmla="*/ 7 w 19"/>
                  <a:gd name="T27" fmla="*/ 32 h 67"/>
                  <a:gd name="T28" fmla="*/ 10 w 19"/>
                  <a:gd name="T29" fmla="*/ 24 h 67"/>
                  <a:gd name="T30" fmla="*/ 11 w 19"/>
                  <a:gd name="T31" fmla="*/ 17 h 67"/>
                  <a:gd name="T32" fmla="*/ 15 w 19"/>
                  <a:gd name="T33" fmla="*/ 8 h 67"/>
                  <a:gd name="T34" fmla="*/ 18 w 19"/>
                  <a:gd name="T35" fmla="*/ 1 h 67"/>
                  <a:gd name="T36" fmla="*/ 18 w 19"/>
                  <a:gd name="T37" fmla="*/ 0 h 67"/>
                  <a:gd name="T38" fmla="*/ 16 w 19"/>
                  <a:gd name="T39" fmla="*/ 0 h 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" h="67">
                    <a:moveTo>
                      <a:pt x="16" y="0"/>
                    </a:moveTo>
                    <a:lnTo>
                      <a:pt x="13" y="8"/>
                    </a:lnTo>
                    <a:lnTo>
                      <a:pt x="10" y="17"/>
                    </a:lnTo>
                    <a:lnTo>
                      <a:pt x="9" y="24"/>
                    </a:lnTo>
                    <a:lnTo>
                      <a:pt x="7" y="32"/>
                    </a:lnTo>
                    <a:lnTo>
                      <a:pt x="6" y="41"/>
                    </a:lnTo>
                    <a:lnTo>
                      <a:pt x="2" y="50"/>
                    </a:lnTo>
                    <a:lnTo>
                      <a:pt x="1" y="58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2" y="58"/>
                    </a:lnTo>
                    <a:lnTo>
                      <a:pt x="6" y="50"/>
                    </a:lnTo>
                    <a:lnTo>
                      <a:pt x="6" y="41"/>
                    </a:lnTo>
                    <a:lnTo>
                      <a:pt x="7" y="32"/>
                    </a:lnTo>
                    <a:lnTo>
                      <a:pt x="10" y="24"/>
                    </a:lnTo>
                    <a:lnTo>
                      <a:pt x="11" y="17"/>
                    </a:lnTo>
                    <a:lnTo>
                      <a:pt x="15" y="8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8" name="Freeform 291">
                <a:extLst>
                  <a:ext uri="{FF2B5EF4-FFF2-40B4-BE49-F238E27FC236}">
                    <a16:creationId xmlns:a16="http://schemas.microsoft.com/office/drawing/2014/main" id="{CC4FC8E0-CC68-4AF4-A518-81626C439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62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2 h 17"/>
                  <a:gd name="T4" fmla="*/ 0 w 1"/>
                  <a:gd name="T5" fmla="*/ 4 h 17"/>
                  <a:gd name="T6" fmla="*/ 0 w 1"/>
                  <a:gd name="T7" fmla="*/ 6 h 17"/>
                  <a:gd name="T8" fmla="*/ 0 w 1"/>
                  <a:gd name="T9" fmla="*/ 8 h 17"/>
                  <a:gd name="T10" fmla="*/ 0 w 1"/>
                  <a:gd name="T11" fmla="*/ 9 h 17"/>
                  <a:gd name="T12" fmla="*/ 0 w 1"/>
                  <a:gd name="T13" fmla="*/ 12 h 17"/>
                  <a:gd name="T14" fmla="*/ 0 w 1"/>
                  <a:gd name="T15" fmla="*/ 13 h 17"/>
                  <a:gd name="T16" fmla="*/ 0 w 1"/>
                  <a:gd name="T17" fmla="*/ 16 h 17"/>
                  <a:gd name="T18" fmla="*/ 0 w 1"/>
                  <a:gd name="T19" fmla="*/ 13 h 17"/>
                  <a:gd name="T20" fmla="*/ 0 w 1"/>
                  <a:gd name="T21" fmla="*/ 12 h 17"/>
                  <a:gd name="T22" fmla="*/ 0 w 1"/>
                  <a:gd name="T23" fmla="*/ 9 h 17"/>
                  <a:gd name="T24" fmla="*/ 0 w 1"/>
                  <a:gd name="T25" fmla="*/ 7 h 17"/>
                  <a:gd name="T26" fmla="*/ 0 w 1"/>
                  <a:gd name="T27" fmla="*/ 6 h 17"/>
                  <a:gd name="T28" fmla="*/ 0 w 1"/>
                  <a:gd name="T29" fmla="*/ 4 h 17"/>
                  <a:gd name="T30" fmla="*/ 0 w 1"/>
                  <a:gd name="T31" fmla="*/ 2 h 17"/>
                  <a:gd name="T32" fmla="*/ 0 w 1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9" name="Freeform 292">
                <a:extLst>
                  <a:ext uri="{FF2B5EF4-FFF2-40B4-BE49-F238E27FC236}">
                    <a16:creationId xmlns:a16="http://schemas.microsoft.com/office/drawing/2014/main" id="{135B1D04-1015-4108-8C15-0086FA0E0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2900"/>
                <a:ext cx="1012" cy="1076"/>
              </a:xfrm>
              <a:custGeom>
                <a:avLst/>
                <a:gdLst>
                  <a:gd name="T0" fmla="*/ 884 w 1012"/>
                  <a:gd name="T1" fmla="*/ 460 h 1076"/>
                  <a:gd name="T2" fmla="*/ 911 w 1012"/>
                  <a:gd name="T3" fmla="*/ 495 h 1076"/>
                  <a:gd name="T4" fmla="*/ 935 w 1012"/>
                  <a:gd name="T5" fmla="*/ 534 h 1076"/>
                  <a:gd name="T6" fmla="*/ 958 w 1012"/>
                  <a:gd name="T7" fmla="*/ 574 h 1076"/>
                  <a:gd name="T8" fmla="*/ 995 w 1012"/>
                  <a:gd name="T9" fmla="*/ 644 h 1076"/>
                  <a:gd name="T10" fmla="*/ 1001 w 1012"/>
                  <a:gd name="T11" fmla="*/ 681 h 1076"/>
                  <a:gd name="T12" fmla="*/ 1008 w 1012"/>
                  <a:gd name="T13" fmla="*/ 718 h 1076"/>
                  <a:gd name="T14" fmla="*/ 994 w 1012"/>
                  <a:gd name="T15" fmla="*/ 773 h 1076"/>
                  <a:gd name="T16" fmla="*/ 1004 w 1012"/>
                  <a:gd name="T17" fmla="*/ 810 h 1076"/>
                  <a:gd name="T18" fmla="*/ 1009 w 1012"/>
                  <a:gd name="T19" fmla="*/ 857 h 1076"/>
                  <a:gd name="T20" fmla="*/ 1009 w 1012"/>
                  <a:gd name="T21" fmla="*/ 920 h 1076"/>
                  <a:gd name="T22" fmla="*/ 968 w 1012"/>
                  <a:gd name="T23" fmla="*/ 962 h 1076"/>
                  <a:gd name="T24" fmla="*/ 937 w 1012"/>
                  <a:gd name="T25" fmla="*/ 970 h 1076"/>
                  <a:gd name="T26" fmla="*/ 896 w 1012"/>
                  <a:gd name="T27" fmla="*/ 972 h 1076"/>
                  <a:gd name="T28" fmla="*/ 864 w 1012"/>
                  <a:gd name="T29" fmla="*/ 975 h 1076"/>
                  <a:gd name="T30" fmla="*/ 827 w 1012"/>
                  <a:gd name="T31" fmla="*/ 994 h 1076"/>
                  <a:gd name="T32" fmla="*/ 776 w 1012"/>
                  <a:gd name="T33" fmla="*/ 1028 h 1076"/>
                  <a:gd name="T34" fmla="*/ 722 w 1012"/>
                  <a:gd name="T35" fmla="*/ 1048 h 1076"/>
                  <a:gd name="T36" fmla="*/ 675 w 1012"/>
                  <a:gd name="T37" fmla="*/ 1065 h 1076"/>
                  <a:gd name="T38" fmla="*/ 626 w 1012"/>
                  <a:gd name="T39" fmla="*/ 1074 h 1076"/>
                  <a:gd name="T40" fmla="*/ 573 w 1012"/>
                  <a:gd name="T41" fmla="*/ 1062 h 1076"/>
                  <a:gd name="T42" fmla="*/ 526 w 1012"/>
                  <a:gd name="T43" fmla="*/ 1055 h 1076"/>
                  <a:gd name="T44" fmla="*/ 476 w 1012"/>
                  <a:gd name="T45" fmla="*/ 1047 h 1076"/>
                  <a:gd name="T46" fmla="*/ 425 w 1012"/>
                  <a:gd name="T47" fmla="*/ 1053 h 1076"/>
                  <a:gd name="T48" fmla="*/ 378 w 1012"/>
                  <a:gd name="T49" fmla="*/ 1065 h 1076"/>
                  <a:gd name="T50" fmla="*/ 323 w 1012"/>
                  <a:gd name="T51" fmla="*/ 1058 h 1076"/>
                  <a:gd name="T52" fmla="*/ 268 w 1012"/>
                  <a:gd name="T53" fmla="*/ 1030 h 1076"/>
                  <a:gd name="T54" fmla="*/ 221 w 1012"/>
                  <a:gd name="T55" fmla="*/ 976 h 1076"/>
                  <a:gd name="T56" fmla="*/ 181 w 1012"/>
                  <a:gd name="T57" fmla="*/ 941 h 1076"/>
                  <a:gd name="T58" fmla="*/ 107 w 1012"/>
                  <a:gd name="T59" fmla="*/ 881 h 1076"/>
                  <a:gd name="T60" fmla="*/ 69 w 1012"/>
                  <a:gd name="T61" fmla="*/ 835 h 1076"/>
                  <a:gd name="T62" fmla="*/ 12 w 1012"/>
                  <a:gd name="T63" fmla="*/ 787 h 1076"/>
                  <a:gd name="T64" fmla="*/ 1 w 1012"/>
                  <a:gd name="T65" fmla="*/ 735 h 1076"/>
                  <a:gd name="T66" fmla="*/ 15 w 1012"/>
                  <a:gd name="T67" fmla="*/ 712 h 1076"/>
                  <a:gd name="T68" fmla="*/ 42 w 1012"/>
                  <a:gd name="T69" fmla="*/ 673 h 1076"/>
                  <a:gd name="T70" fmla="*/ 86 w 1012"/>
                  <a:gd name="T71" fmla="*/ 582 h 1076"/>
                  <a:gd name="T72" fmla="*/ 134 w 1012"/>
                  <a:gd name="T73" fmla="*/ 491 h 1076"/>
                  <a:gd name="T74" fmla="*/ 164 w 1012"/>
                  <a:gd name="T75" fmla="*/ 463 h 1076"/>
                  <a:gd name="T76" fmla="*/ 200 w 1012"/>
                  <a:gd name="T77" fmla="*/ 424 h 1076"/>
                  <a:gd name="T78" fmla="*/ 302 w 1012"/>
                  <a:gd name="T79" fmla="*/ 346 h 1076"/>
                  <a:gd name="T80" fmla="*/ 345 w 1012"/>
                  <a:gd name="T81" fmla="*/ 306 h 1076"/>
                  <a:gd name="T82" fmla="*/ 325 w 1012"/>
                  <a:gd name="T83" fmla="*/ 265 h 1076"/>
                  <a:gd name="T84" fmla="*/ 320 w 1012"/>
                  <a:gd name="T85" fmla="*/ 243 h 1076"/>
                  <a:gd name="T86" fmla="*/ 306 w 1012"/>
                  <a:gd name="T87" fmla="*/ 219 h 1076"/>
                  <a:gd name="T88" fmla="*/ 315 w 1012"/>
                  <a:gd name="T89" fmla="*/ 138 h 1076"/>
                  <a:gd name="T90" fmla="*/ 332 w 1012"/>
                  <a:gd name="T91" fmla="*/ 57 h 1076"/>
                  <a:gd name="T92" fmla="*/ 371 w 1012"/>
                  <a:gd name="T93" fmla="*/ 0 h 1076"/>
                  <a:gd name="T94" fmla="*/ 497 w 1012"/>
                  <a:gd name="T95" fmla="*/ 61 h 1076"/>
                  <a:gd name="T96" fmla="*/ 530 w 1012"/>
                  <a:gd name="T97" fmla="*/ 73 h 1076"/>
                  <a:gd name="T98" fmla="*/ 574 w 1012"/>
                  <a:gd name="T99" fmla="*/ 93 h 1076"/>
                  <a:gd name="T100" fmla="*/ 628 w 1012"/>
                  <a:gd name="T101" fmla="*/ 105 h 1076"/>
                  <a:gd name="T102" fmla="*/ 658 w 1012"/>
                  <a:gd name="T103" fmla="*/ 131 h 1076"/>
                  <a:gd name="T104" fmla="*/ 671 w 1012"/>
                  <a:gd name="T105" fmla="*/ 185 h 1076"/>
                  <a:gd name="T106" fmla="*/ 695 w 1012"/>
                  <a:gd name="T107" fmla="*/ 250 h 1076"/>
                  <a:gd name="T108" fmla="*/ 724 w 1012"/>
                  <a:gd name="T109" fmla="*/ 316 h 1076"/>
                  <a:gd name="T110" fmla="*/ 761 w 1012"/>
                  <a:gd name="T111" fmla="*/ 369 h 1076"/>
                  <a:gd name="T112" fmla="*/ 796 w 1012"/>
                  <a:gd name="T113" fmla="*/ 392 h 1076"/>
                  <a:gd name="T114" fmla="*/ 844 w 1012"/>
                  <a:gd name="T115" fmla="*/ 403 h 1076"/>
                  <a:gd name="T116" fmla="*/ 885 w 1012"/>
                  <a:gd name="T117" fmla="*/ 456 h 10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12" h="1076">
                    <a:moveTo>
                      <a:pt x="872" y="442"/>
                    </a:moveTo>
                    <a:lnTo>
                      <a:pt x="872" y="444"/>
                    </a:lnTo>
                    <a:lnTo>
                      <a:pt x="873" y="445"/>
                    </a:lnTo>
                    <a:lnTo>
                      <a:pt x="875" y="449"/>
                    </a:lnTo>
                    <a:lnTo>
                      <a:pt x="878" y="452"/>
                    </a:lnTo>
                    <a:lnTo>
                      <a:pt x="881" y="455"/>
                    </a:lnTo>
                    <a:lnTo>
                      <a:pt x="882" y="457"/>
                    </a:lnTo>
                    <a:lnTo>
                      <a:pt x="884" y="460"/>
                    </a:lnTo>
                    <a:lnTo>
                      <a:pt x="891" y="464"/>
                    </a:lnTo>
                    <a:lnTo>
                      <a:pt x="895" y="468"/>
                    </a:lnTo>
                    <a:lnTo>
                      <a:pt x="899" y="472"/>
                    </a:lnTo>
                    <a:lnTo>
                      <a:pt x="901" y="476"/>
                    </a:lnTo>
                    <a:lnTo>
                      <a:pt x="904" y="480"/>
                    </a:lnTo>
                    <a:lnTo>
                      <a:pt x="906" y="485"/>
                    </a:lnTo>
                    <a:lnTo>
                      <a:pt x="908" y="489"/>
                    </a:lnTo>
                    <a:lnTo>
                      <a:pt x="911" y="495"/>
                    </a:lnTo>
                    <a:lnTo>
                      <a:pt x="914" y="500"/>
                    </a:lnTo>
                    <a:lnTo>
                      <a:pt x="917" y="504"/>
                    </a:lnTo>
                    <a:lnTo>
                      <a:pt x="920" y="509"/>
                    </a:lnTo>
                    <a:lnTo>
                      <a:pt x="923" y="514"/>
                    </a:lnTo>
                    <a:lnTo>
                      <a:pt x="925" y="519"/>
                    </a:lnTo>
                    <a:lnTo>
                      <a:pt x="929" y="524"/>
                    </a:lnTo>
                    <a:lnTo>
                      <a:pt x="933" y="529"/>
                    </a:lnTo>
                    <a:lnTo>
                      <a:pt x="935" y="534"/>
                    </a:lnTo>
                    <a:lnTo>
                      <a:pt x="938" y="539"/>
                    </a:lnTo>
                    <a:lnTo>
                      <a:pt x="942" y="544"/>
                    </a:lnTo>
                    <a:lnTo>
                      <a:pt x="945" y="550"/>
                    </a:lnTo>
                    <a:lnTo>
                      <a:pt x="948" y="555"/>
                    </a:lnTo>
                    <a:lnTo>
                      <a:pt x="950" y="559"/>
                    </a:lnTo>
                    <a:lnTo>
                      <a:pt x="953" y="564"/>
                    </a:lnTo>
                    <a:lnTo>
                      <a:pt x="956" y="569"/>
                    </a:lnTo>
                    <a:lnTo>
                      <a:pt x="958" y="574"/>
                    </a:lnTo>
                    <a:lnTo>
                      <a:pt x="964" y="585"/>
                    </a:lnTo>
                    <a:lnTo>
                      <a:pt x="969" y="594"/>
                    </a:lnTo>
                    <a:lnTo>
                      <a:pt x="972" y="602"/>
                    </a:lnTo>
                    <a:lnTo>
                      <a:pt x="975" y="608"/>
                    </a:lnTo>
                    <a:lnTo>
                      <a:pt x="979" y="615"/>
                    </a:lnTo>
                    <a:lnTo>
                      <a:pt x="984" y="622"/>
                    </a:lnTo>
                    <a:lnTo>
                      <a:pt x="988" y="632"/>
                    </a:lnTo>
                    <a:lnTo>
                      <a:pt x="995" y="644"/>
                    </a:lnTo>
                    <a:lnTo>
                      <a:pt x="996" y="647"/>
                    </a:lnTo>
                    <a:lnTo>
                      <a:pt x="996" y="650"/>
                    </a:lnTo>
                    <a:lnTo>
                      <a:pt x="998" y="655"/>
                    </a:lnTo>
                    <a:lnTo>
                      <a:pt x="999" y="659"/>
                    </a:lnTo>
                    <a:lnTo>
                      <a:pt x="999" y="665"/>
                    </a:lnTo>
                    <a:lnTo>
                      <a:pt x="1000" y="669"/>
                    </a:lnTo>
                    <a:lnTo>
                      <a:pt x="1000" y="675"/>
                    </a:lnTo>
                    <a:lnTo>
                      <a:pt x="1001" y="681"/>
                    </a:lnTo>
                    <a:lnTo>
                      <a:pt x="1002" y="686"/>
                    </a:lnTo>
                    <a:lnTo>
                      <a:pt x="1002" y="692"/>
                    </a:lnTo>
                    <a:lnTo>
                      <a:pt x="1003" y="696"/>
                    </a:lnTo>
                    <a:lnTo>
                      <a:pt x="1004" y="702"/>
                    </a:lnTo>
                    <a:lnTo>
                      <a:pt x="1004" y="707"/>
                    </a:lnTo>
                    <a:lnTo>
                      <a:pt x="1004" y="711"/>
                    </a:lnTo>
                    <a:lnTo>
                      <a:pt x="1005" y="715"/>
                    </a:lnTo>
                    <a:lnTo>
                      <a:pt x="1008" y="718"/>
                    </a:lnTo>
                    <a:lnTo>
                      <a:pt x="1009" y="724"/>
                    </a:lnTo>
                    <a:lnTo>
                      <a:pt x="1009" y="730"/>
                    </a:lnTo>
                    <a:lnTo>
                      <a:pt x="1009" y="735"/>
                    </a:lnTo>
                    <a:lnTo>
                      <a:pt x="1008" y="740"/>
                    </a:lnTo>
                    <a:lnTo>
                      <a:pt x="1005" y="747"/>
                    </a:lnTo>
                    <a:lnTo>
                      <a:pt x="1002" y="754"/>
                    </a:lnTo>
                    <a:lnTo>
                      <a:pt x="998" y="763"/>
                    </a:lnTo>
                    <a:lnTo>
                      <a:pt x="994" y="773"/>
                    </a:lnTo>
                    <a:lnTo>
                      <a:pt x="995" y="774"/>
                    </a:lnTo>
                    <a:lnTo>
                      <a:pt x="996" y="774"/>
                    </a:lnTo>
                    <a:lnTo>
                      <a:pt x="998" y="774"/>
                    </a:lnTo>
                    <a:lnTo>
                      <a:pt x="999" y="774"/>
                    </a:lnTo>
                    <a:lnTo>
                      <a:pt x="1000" y="783"/>
                    </a:lnTo>
                    <a:lnTo>
                      <a:pt x="1002" y="791"/>
                    </a:lnTo>
                    <a:lnTo>
                      <a:pt x="1004" y="801"/>
                    </a:lnTo>
                    <a:lnTo>
                      <a:pt x="1004" y="810"/>
                    </a:lnTo>
                    <a:lnTo>
                      <a:pt x="1005" y="818"/>
                    </a:lnTo>
                    <a:lnTo>
                      <a:pt x="1005" y="828"/>
                    </a:lnTo>
                    <a:lnTo>
                      <a:pt x="1005" y="837"/>
                    </a:lnTo>
                    <a:lnTo>
                      <a:pt x="1005" y="845"/>
                    </a:lnTo>
                    <a:lnTo>
                      <a:pt x="1007" y="849"/>
                    </a:lnTo>
                    <a:lnTo>
                      <a:pt x="1009" y="852"/>
                    </a:lnTo>
                    <a:lnTo>
                      <a:pt x="1009" y="855"/>
                    </a:lnTo>
                    <a:lnTo>
                      <a:pt x="1009" y="857"/>
                    </a:lnTo>
                    <a:lnTo>
                      <a:pt x="1009" y="865"/>
                    </a:lnTo>
                    <a:lnTo>
                      <a:pt x="1010" y="873"/>
                    </a:lnTo>
                    <a:lnTo>
                      <a:pt x="1010" y="880"/>
                    </a:lnTo>
                    <a:lnTo>
                      <a:pt x="1011" y="888"/>
                    </a:lnTo>
                    <a:lnTo>
                      <a:pt x="1010" y="896"/>
                    </a:lnTo>
                    <a:lnTo>
                      <a:pt x="1010" y="904"/>
                    </a:lnTo>
                    <a:lnTo>
                      <a:pt x="1009" y="912"/>
                    </a:lnTo>
                    <a:lnTo>
                      <a:pt x="1009" y="920"/>
                    </a:lnTo>
                    <a:lnTo>
                      <a:pt x="1005" y="927"/>
                    </a:lnTo>
                    <a:lnTo>
                      <a:pt x="1004" y="934"/>
                    </a:lnTo>
                    <a:lnTo>
                      <a:pt x="1000" y="940"/>
                    </a:lnTo>
                    <a:lnTo>
                      <a:pt x="996" y="947"/>
                    </a:lnTo>
                    <a:lnTo>
                      <a:pt x="991" y="951"/>
                    </a:lnTo>
                    <a:lnTo>
                      <a:pt x="984" y="956"/>
                    </a:lnTo>
                    <a:lnTo>
                      <a:pt x="976" y="960"/>
                    </a:lnTo>
                    <a:lnTo>
                      <a:pt x="968" y="962"/>
                    </a:lnTo>
                    <a:lnTo>
                      <a:pt x="966" y="963"/>
                    </a:lnTo>
                    <a:lnTo>
                      <a:pt x="964" y="964"/>
                    </a:lnTo>
                    <a:lnTo>
                      <a:pt x="962" y="966"/>
                    </a:lnTo>
                    <a:lnTo>
                      <a:pt x="959" y="967"/>
                    </a:lnTo>
                    <a:lnTo>
                      <a:pt x="953" y="967"/>
                    </a:lnTo>
                    <a:lnTo>
                      <a:pt x="949" y="968"/>
                    </a:lnTo>
                    <a:lnTo>
                      <a:pt x="943" y="968"/>
                    </a:lnTo>
                    <a:lnTo>
                      <a:pt x="937" y="970"/>
                    </a:lnTo>
                    <a:lnTo>
                      <a:pt x="933" y="970"/>
                    </a:lnTo>
                    <a:lnTo>
                      <a:pt x="927" y="971"/>
                    </a:lnTo>
                    <a:lnTo>
                      <a:pt x="922" y="971"/>
                    </a:lnTo>
                    <a:lnTo>
                      <a:pt x="917" y="971"/>
                    </a:lnTo>
                    <a:lnTo>
                      <a:pt x="911" y="971"/>
                    </a:lnTo>
                    <a:lnTo>
                      <a:pt x="907" y="971"/>
                    </a:lnTo>
                    <a:lnTo>
                      <a:pt x="900" y="971"/>
                    </a:lnTo>
                    <a:lnTo>
                      <a:pt x="896" y="972"/>
                    </a:lnTo>
                    <a:lnTo>
                      <a:pt x="891" y="972"/>
                    </a:lnTo>
                    <a:lnTo>
                      <a:pt x="885" y="973"/>
                    </a:lnTo>
                    <a:lnTo>
                      <a:pt x="880" y="973"/>
                    </a:lnTo>
                    <a:lnTo>
                      <a:pt x="874" y="973"/>
                    </a:lnTo>
                    <a:lnTo>
                      <a:pt x="872" y="974"/>
                    </a:lnTo>
                    <a:lnTo>
                      <a:pt x="869" y="974"/>
                    </a:lnTo>
                    <a:lnTo>
                      <a:pt x="867" y="975"/>
                    </a:lnTo>
                    <a:lnTo>
                      <a:pt x="864" y="975"/>
                    </a:lnTo>
                    <a:lnTo>
                      <a:pt x="860" y="977"/>
                    </a:lnTo>
                    <a:lnTo>
                      <a:pt x="859" y="978"/>
                    </a:lnTo>
                    <a:lnTo>
                      <a:pt x="857" y="979"/>
                    </a:lnTo>
                    <a:lnTo>
                      <a:pt x="854" y="979"/>
                    </a:lnTo>
                    <a:lnTo>
                      <a:pt x="846" y="983"/>
                    </a:lnTo>
                    <a:lnTo>
                      <a:pt x="840" y="986"/>
                    </a:lnTo>
                    <a:lnTo>
                      <a:pt x="833" y="990"/>
                    </a:lnTo>
                    <a:lnTo>
                      <a:pt x="827" y="994"/>
                    </a:lnTo>
                    <a:lnTo>
                      <a:pt x="820" y="998"/>
                    </a:lnTo>
                    <a:lnTo>
                      <a:pt x="814" y="1002"/>
                    </a:lnTo>
                    <a:lnTo>
                      <a:pt x="807" y="1006"/>
                    </a:lnTo>
                    <a:lnTo>
                      <a:pt x="802" y="1011"/>
                    </a:lnTo>
                    <a:lnTo>
                      <a:pt x="794" y="1015"/>
                    </a:lnTo>
                    <a:lnTo>
                      <a:pt x="789" y="1020"/>
                    </a:lnTo>
                    <a:lnTo>
                      <a:pt x="781" y="1024"/>
                    </a:lnTo>
                    <a:lnTo>
                      <a:pt x="776" y="1028"/>
                    </a:lnTo>
                    <a:lnTo>
                      <a:pt x="768" y="1031"/>
                    </a:lnTo>
                    <a:lnTo>
                      <a:pt x="762" y="1034"/>
                    </a:lnTo>
                    <a:lnTo>
                      <a:pt x="755" y="1038"/>
                    </a:lnTo>
                    <a:lnTo>
                      <a:pt x="747" y="1040"/>
                    </a:lnTo>
                    <a:lnTo>
                      <a:pt x="740" y="1042"/>
                    </a:lnTo>
                    <a:lnTo>
                      <a:pt x="734" y="1044"/>
                    </a:lnTo>
                    <a:lnTo>
                      <a:pt x="728" y="1046"/>
                    </a:lnTo>
                    <a:lnTo>
                      <a:pt x="722" y="1048"/>
                    </a:lnTo>
                    <a:lnTo>
                      <a:pt x="716" y="1050"/>
                    </a:lnTo>
                    <a:lnTo>
                      <a:pt x="710" y="1053"/>
                    </a:lnTo>
                    <a:lnTo>
                      <a:pt x="704" y="1055"/>
                    </a:lnTo>
                    <a:lnTo>
                      <a:pt x="699" y="1057"/>
                    </a:lnTo>
                    <a:lnTo>
                      <a:pt x="692" y="1059"/>
                    </a:lnTo>
                    <a:lnTo>
                      <a:pt x="687" y="1061"/>
                    </a:lnTo>
                    <a:lnTo>
                      <a:pt x="682" y="1063"/>
                    </a:lnTo>
                    <a:lnTo>
                      <a:pt x="675" y="1065"/>
                    </a:lnTo>
                    <a:lnTo>
                      <a:pt x="670" y="1068"/>
                    </a:lnTo>
                    <a:lnTo>
                      <a:pt x="662" y="1069"/>
                    </a:lnTo>
                    <a:lnTo>
                      <a:pt x="657" y="1072"/>
                    </a:lnTo>
                    <a:lnTo>
                      <a:pt x="649" y="1073"/>
                    </a:lnTo>
                    <a:lnTo>
                      <a:pt x="645" y="1074"/>
                    </a:lnTo>
                    <a:lnTo>
                      <a:pt x="638" y="1075"/>
                    </a:lnTo>
                    <a:lnTo>
                      <a:pt x="633" y="1075"/>
                    </a:lnTo>
                    <a:lnTo>
                      <a:pt x="626" y="1074"/>
                    </a:lnTo>
                    <a:lnTo>
                      <a:pt x="620" y="1073"/>
                    </a:lnTo>
                    <a:lnTo>
                      <a:pt x="613" y="1073"/>
                    </a:lnTo>
                    <a:lnTo>
                      <a:pt x="607" y="1071"/>
                    </a:lnTo>
                    <a:lnTo>
                      <a:pt x="600" y="1069"/>
                    </a:lnTo>
                    <a:lnTo>
                      <a:pt x="594" y="1068"/>
                    </a:lnTo>
                    <a:lnTo>
                      <a:pt x="586" y="1065"/>
                    </a:lnTo>
                    <a:lnTo>
                      <a:pt x="581" y="1065"/>
                    </a:lnTo>
                    <a:lnTo>
                      <a:pt x="573" y="1062"/>
                    </a:lnTo>
                    <a:lnTo>
                      <a:pt x="569" y="1061"/>
                    </a:lnTo>
                    <a:lnTo>
                      <a:pt x="561" y="1060"/>
                    </a:lnTo>
                    <a:lnTo>
                      <a:pt x="556" y="1059"/>
                    </a:lnTo>
                    <a:lnTo>
                      <a:pt x="550" y="1058"/>
                    </a:lnTo>
                    <a:lnTo>
                      <a:pt x="544" y="1058"/>
                    </a:lnTo>
                    <a:lnTo>
                      <a:pt x="537" y="1057"/>
                    </a:lnTo>
                    <a:lnTo>
                      <a:pt x="532" y="1057"/>
                    </a:lnTo>
                    <a:lnTo>
                      <a:pt x="526" y="1055"/>
                    </a:lnTo>
                    <a:lnTo>
                      <a:pt x="519" y="1054"/>
                    </a:lnTo>
                    <a:lnTo>
                      <a:pt x="514" y="1053"/>
                    </a:lnTo>
                    <a:lnTo>
                      <a:pt x="506" y="1052"/>
                    </a:lnTo>
                    <a:lnTo>
                      <a:pt x="501" y="1050"/>
                    </a:lnTo>
                    <a:lnTo>
                      <a:pt x="494" y="1049"/>
                    </a:lnTo>
                    <a:lnTo>
                      <a:pt x="488" y="1049"/>
                    </a:lnTo>
                    <a:lnTo>
                      <a:pt x="481" y="1048"/>
                    </a:lnTo>
                    <a:lnTo>
                      <a:pt x="476" y="1047"/>
                    </a:lnTo>
                    <a:lnTo>
                      <a:pt x="468" y="1047"/>
                    </a:lnTo>
                    <a:lnTo>
                      <a:pt x="463" y="1047"/>
                    </a:lnTo>
                    <a:lnTo>
                      <a:pt x="456" y="1047"/>
                    </a:lnTo>
                    <a:lnTo>
                      <a:pt x="450" y="1049"/>
                    </a:lnTo>
                    <a:lnTo>
                      <a:pt x="443" y="1049"/>
                    </a:lnTo>
                    <a:lnTo>
                      <a:pt x="438" y="1050"/>
                    </a:lnTo>
                    <a:lnTo>
                      <a:pt x="431" y="1052"/>
                    </a:lnTo>
                    <a:lnTo>
                      <a:pt x="425" y="1053"/>
                    </a:lnTo>
                    <a:lnTo>
                      <a:pt x="420" y="1056"/>
                    </a:lnTo>
                    <a:lnTo>
                      <a:pt x="414" y="1057"/>
                    </a:lnTo>
                    <a:lnTo>
                      <a:pt x="408" y="1059"/>
                    </a:lnTo>
                    <a:lnTo>
                      <a:pt x="403" y="1061"/>
                    </a:lnTo>
                    <a:lnTo>
                      <a:pt x="397" y="1062"/>
                    </a:lnTo>
                    <a:lnTo>
                      <a:pt x="391" y="1063"/>
                    </a:lnTo>
                    <a:lnTo>
                      <a:pt x="385" y="1065"/>
                    </a:lnTo>
                    <a:lnTo>
                      <a:pt x="378" y="1065"/>
                    </a:lnTo>
                    <a:lnTo>
                      <a:pt x="373" y="1065"/>
                    </a:lnTo>
                    <a:lnTo>
                      <a:pt x="367" y="1065"/>
                    </a:lnTo>
                    <a:lnTo>
                      <a:pt x="361" y="1065"/>
                    </a:lnTo>
                    <a:lnTo>
                      <a:pt x="354" y="1065"/>
                    </a:lnTo>
                    <a:lnTo>
                      <a:pt x="346" y="1063"/>
                    </a:lnTo>
                    <a:lnTo>
                      <a:pt x="338" y="1061"/>
                    </a:lnTo>
                    <a:lnTo>
                      <a:pt x="330" y="1060"/>
                    </a:lnTo>
                    <a:lnTo>
                      <a:pt x="323" y="1058"/>
                    </a:lnTo>
                    <a:lnTo>
                      <a:pt x="315" y="1055"/>
                    </a:lnTo>
                    <a:lnTo>
                      <a:pt x="308" y="1053"/>
                    </a:lnTo>
                    <a:lnTo>
                      <a:pt x="300" y="1049"/>
                    </a:lnTo>
                    <a:lnTo>
                      <a:pt x="294" y="1046"/>
                    </a:lnTo>
                    <a:lnTo>
                      <a:pt x="286" y="1043"/>
                    </a:lnTo>
                    <a:lnTo>
                      <a:pt x="281" y="1039"/>
                    </a:lnTo>
                    <a:lnTo>
                      <a:pt x="273" y="1035"/>
                    </a:lnTo>
                    <a:lnTo>
                      <a:pt x="268" y="1030"/>
                    </a:lnTo>
                    <a:lnTo>
                      <a:pt x="261" y="1026"/>
                    </a:lnTo>
                    <a:lnTo>
                      <a:pt x="256" y="1021"/>
                    </a:lnTo>
                    <a:lnTo>
                      <a:pt x="250" y="1015"/>
                    </a:lnTo>
                    <a:lnTo>
                      <a:pt x="245" y="1010"/>
                    </a:lnTo>
                    <a:lnTo>
                      <a:pt x="239" y="1001"/>
                    </a:lnTo>
                    <a:lnTo>
                      <a:pt x="233" y="993"/>
                    </a:lnTo>
                    <a:lnTo>
                      <a:pt x="226" y="985"/>
                    </a:lnTo>
                    <a:lnTo>
                      <a:pt x="221" y="976"/>
                    </a:lnTo>
                    <a:lnTo>
                      <a:pt x="215" y="968"/>
                    </a:lnTo>
                    <a:lnTo>
                      <a:pt x="208" y="960"/>
                    </a:lnTo>
                    <a:lnTo>
                      <a:pt x="200" y="953"/>
                    </a:lnTo>
                    <a:lnTo>
                      <a:pt x="193" y="946"/>
                    </a:lnTo>
                    <a:lnTo>
                      <a:pt x="190" y="945"/>
                    </a:lnTo>
                    <a:lnTo>
                      <a:pt x="187" y="944"/>
                    </a:lnTo>
                    <a:lnTo>
                      <a:pt x="184" y="943"/>
                    </a:lnTo>
                    <a:lnTo>
                      <a:pt x="181" y="941"/>
                    </a:lnTo>
                    <a:lnTo>
                      <a:pt x="171" y="933"/>
                    </a:lnTo>
                    <a:lnTo>
                      <a:pt x="163" y="926"/>
                    </a:lnTo>
                    <a:lnTo>
                      <a:pt x="153" y="919"/>
                    </a:lnTo>
                    <a:lnTo>
                      <a:pt x="143" y="912"/>
                    </a:lnTo>
                    <a:lnTo>
                      <a:pt x="133" y="905"/>
                    </a:lnTo>
                    <a:lnTo>
                      <a:pt x="125" y="897"/>
                    </a:lnTo>
                    <a:lnTo>
                      <a:pt x="116" y="889"/>
                    </a:lnTo>
                    <a:lnTo>
                      <a:pt x="107" y="881"/>
                    </a:lnTo>
                    <a:lnTo>
                      <a:pt x="102" y="875"/>
                    </a:lnTo>
                    <a:lnTo>
                      <a:pt x="98" y="869"/>
                    </a:lnTo>
                    <a:lnTo>
                      <a:pt x="92" y="864"/>
                    </a:lnTo>
                    <a:lnTo>
                      <a:pt x="88" y="858"/>
                    </a:lnTo>
                    <a:lnTo>
                      <a:pt x="83" y="853"/>
                    </a:lnTo>
                    <a:lnTo>
                      <a:pt x="79" y="846"/>
                    </a:lnTo>
                    <a:lnTo>
                      <a:pt x="75" y="841"/>
                    </a:lnTo>
                    <a:lnTo>
                      <a:pt x="69" y="835"/>
                    </a:lnTo>
                    <a:lnTo>
                      <a:pt x="64" y="827"/>
                    </a:lnTo>
                    <a:lnTo>
                      <a:pt x="56" y="821"/>
                    </a:lnTo>
                    <a:lnTo>
                      <a:pt x="49" y="815"/>
                    </a:lnTo>
                    <a:lnTo>
                      <a:pt x="41" y="810"/>
                    </a:lnTo>
                    <a:lnTo>
                      <a:pt x="34" y="805"/>
                    </a:lnTo>
                    <a:lnTo>
                      <a:pt x="26" y="799"/>
                    </a:lnTo>
                    <a:lnTo>
                      <a:pt x="20" y="794"/>
                    </a:lnTo>
                    <a:lnTo>
                      <a:pt x="12" y="787"/>
                    </a:lnTo>
                    <a:lnTo>
                      <a:pt x="8" y="782"/>
                    </a:lnTo>
                    <a:lnTo>
                      <a:pt x="4" y="775"/>
                    </a:lnTo>
                    <a:lnTo>
                      <a:pt x="2" y="769"/>
                    </a:lnTo>
                    <a:lnTo>
                      <a:pt x="1" y="762"/>
                    </a:lnTo>
                    <a:lnTo>
                      <a:pt x="0" y="755"/>
                    </a:lnTo>
                    <a:lnTo>
                      <a:pt x="0" y="748"/>
                    </a:lnTo>
                    <a:lnTo>
                      <a:pt x="0" y="741"/>
                    </a:lnTo>
                    <a:lnTo>
                      <a:pt x="1" y="735"/>
                    </a:lnTo>
                    <a:lnTo>
                      <a:pt x="2" y="732"/>
                    </a:lnTo>
                    <a:lnTo>
                      <a:pt x="2" y="728"/>
                    </a:lnTo>
                    <a:lnTo>
                      <a:pt x="4" y="725"/>
                    </a:lnTo>
                    <a:lnTo>
                      <a:pt x="7" y="723"/>
                    </a:lnTo>
                    <a:lnTo>
                      <a:pt x="9" y="720"/>
                    </a:lnTo>
                    <a:lnTo>
                      <a:pt x="11" y="717"/>
                    </a:lnTo>
                    <a:lnTo>
                      <a:pt x="13" y="715"/>
                    </a:lnTo>
                    <a:lnTo>
                      <a:pt x="15" y="712"/>
                    </a:lnTo>
                    <a:lnTo>
                      <a:pt x="18" y="707"/>
                    </a:lnTo>
                    <a:lnTo>
                      <a:pt x="22" y="702"/>
                    </a:lnTo>
                    <a:lnTo>
                      <a:pt x="25" y="698"/>
                    </a:lnTo>
                    <a:lnTo>
                      <a:pt x="28" y="692"/>
                    </a:lnTo>
                    <a:lnTo>
                      <a:pt x="31" y="689"/>
                    </a:lnTo>
                    <a:lnTo>
                      <a:pt x="36" y="684"/>
                    </a:lnTo>
                    <a:lnTo>
                      <a:pt x="39" y="678"/>
                    </a:lnTo>
                    <a:lnTo>
                      <a:pt x="42" y="673"/>
                    </a:lnTo>
                    <a:lnTo>
                      <a:pt x="49" y="662"/>
                    </a:lnTo>
                    <a:lnTo>
                      <a:pt x="54" y="651"/>
                    </a:lnTo>
                    <a:lnTo>
                      <a:pt x="61" y="640"/>
                    </a:lnTo>
                    <a:lnTo>
                      <a:pt x="66" y="628"/>
                    </a:lnTo>
                    <a:lnTo>
                      <a:pt x="70" y="616"/>
                    </a:lnTo>
                    <a:lnTo>
                      <a:pt x="76" y="605"/>
                    </a:lnTo>
                    <a:lnTo>
                      <a:pt x="81" y="593"/>
                    </a:lnTo>
                    <a:lnTo>
                      <a:pt x="86" y="582"/>
                    </a:lnTo>
                    <a:lnTo>
                      <a:pt x="91" y="571"/>
                    </a:lnTo>
                    <a:lnTo>
                      <a:pt x="95" y="559"/>
                    </a:lnTo>
                    <a:lnTo>
                      <a:pt x="101" y="547"/>
                    </a:lnTo>
                    <a:lnTo>
                      <a:pt x="107" y="536"/>
                    </a:lnTo>
                    <a:lnTo>
                      <a:pt x="113" y="524"/>
                    </a:lnTo>
                    <a:lnTo>
                      <a:pt x="120" y="513"/>
                    </a:lnTo>
                    <a:lnTo>
                      <a:pt x="127" y="501"/>
                    </a:lnTo>
                    <a:lnTo>
                      <a:pt x="134" y="491"/>
                    </a:lnTo>
                    <a:lnTo>
                      <a:pt x="139" y="486"/>
                    </a:lnTo>
                    <a:lnTo>
                      <a:pt x="144" y="483"/>
                    </a:lnTo>
                    <a:lnTo>
                      <a:pt x="151" y="480"/>
                    </a:lnTo>
                    <a:lnTo>
                      <a:pt x="155" y="477"/>
                    </a:lnTo>
                    <a:lnTo>
                      <a:pt x="160" y="473"/>
                    </a:lnTo>
                    <a:lnTo>
                      <a:pt x="164" y="470"/>
                    </a:lnTo>
                    <a:lnTo>
                      <a:pt x="165" y="467"/>
                    </a:lnTo>
                    <a:lnTo>
                      <a:pt x="164" y="463"/>
                    </a:lnTo>
                    <a:lnTo>
                      <a:pt x="163" y="462"/>
                    </a:lnTo>
                    <a:lnTo>
                      <a:pt x="163" y="461"/>
                    </a:lnTo>
                    <a:lnTo>
                      <a:pt x="160" y="461"/>
                    </a:lnTo>
                    <a:lnTo>
                      <a:pt x="159" y="461"/>
                    </a:lnTo>
                    <a:lnTo>
                      <a:pt x="168" y="453"/>
                    </a:lnTo>
                    <a:lnTo>
                      <a:pt x="179" y="444"/>
                    </a:lnTo>
                    <a:lnTo>
                      <a:pt x="190" y="434"/>
                    </a:lnTo>
                    <a:lnTo>
                      <a:pt x="200" y="424"/>
                    </a:lnTo>
                    <a:lnTo>
                      <a:pt x="212" y="414"/>
                    </a:lnTo>
                    <a:lnTo>
                      <a:pt x="224" y="403"/>
                    </a:lnTo>
                    <a:lnTo>
                      <a:pt x="236" y="393"/>
                    </a:lnTo>
                    <a:lnTo>
                      <a:pt x="249" y="382"/>
                    </a:lnTo>
                    <a:lnTo>
                      <a:pt x="262" y="372"/>
                    </a:lnTo>
                    <a:lnTo>
                      <a:pt x="275" y="363"/>
                    </a:lnTo>
                    <a:lnTo>
                      <a:pt x="288" y="354"/>
                    </a:lnTo>
                    <a:lnTo>
                      <a:pt x="302" y="346"/>
                    </a:lnTo>
                    <a:lnTo>
                      <a:pt x="315" y="339"/>
                    </a:lnTo>
                    <a:lnTo>
                      <a:pt x="328" y="333"/>
                    </a:lnTo>
                    <a:lnTo>
                      <a:pt x="340" y="329"/>
                    </a:lnTo>
                    <a:lnTo>
                      <a:pt x="353" y="327"/>
                    </a:lnTo>
                    <a:lnTo>
                      <a:pt x="361" y="324"/>
                    </a:lnTo>
                    <a:lnTo>
                      <a:pt x="360" y="320"/>
                    </a:lnTo>
                    <a:lnTo>
                      <a:pt x="354" y="314"/>
                    </a:lnTo>
                    <a:lnTo>
                      <a:pt x="345" y="306"/>
                    </a:lnTo>
                    <a:lnTo>
                      <a:pt x="336" y="298"/>
                    </a:lnTo>
                    <a:lnTo>
                      <a:pt x="326" y="289"/>
                    </a:lnTo>
                    <a:lnTo>
                      <a:pt x="320" y="281"/>
                    </a:lnTo>
                    <a:lnTo>
                      <a:pt x="316" y="271"/>
                    </a:lnTo>
                    <a:lnTo>
                      <a:pt x="317" y="269"/>
                    </a:lnTo>
                    <a:lnTo>
                      <a:pt x="320" y="268"/>
                    </a:lnTo>
                    <a:lnTo>
                      <a:pt x="322" y="266"/>
                    </a:lnTo>
                    <a:lnTo>
                      <a:pt x="325" y="265"/>
                    </a:lnTo>
                    <a:lnTo>
                      <a:pt x="328" y="262"/>
                    </a:lnTo>
                    <a:lnTo>
                      <a:pt x="330" y="261"/>
                    </a:lnTo>
                    <a:lnTo>
                      <a:pt x="332" y="259"/>
                    </a:lnTo>
                    <a:lnTo>
                      <a:pt x="332" y="257"/>
                    </a:lnTo>
                    <a:lnTo>
                      <a:pt x="329" y="253"/>
                    </a:lnTo>
                    <a:lnTo>
                      <a:pt x="327" y="250"/>
                    </a:lnTo>
                    <a:lnTo>
                      <a:pt x="324" y="247"/>
                    </a:lnTo>
                    <a:lnTo>
                      <a:pt x="320" y="243"/>
                    </a:lnTo>
                    <a:lnTo>
                      <a:pt x="315" y="240"/>
                    </a:lnTo>
                    <a:lnTo>
                      <a:pt x="312" y="237"/>
                    </a:lnTo>
                    <a:lnTo>
                      <a:pt x="310" y="233"/>
                    </a:lnTo>
                    <a:lnTo>
                      <a:pt x="309" y="230"/>
                    </a:lnTo>
                    <a:lnTo>
                      <a:pt x="308" y="226"/>
                    </a:lnTo>
                    <a:lnTo>
                      <a:pt x="307" y="224"/>
                    </a:lnTo>
                    <a:lnTo>
                      <a:pt x="307" y="222"/>
                    </a:lnTo>
                    <a:lnTo>
                      <a:pt x="306" y="219"/>
                    </a:lnTo>
                    <a:lnTo>
                      <a:pt x="308" y="209"/>
                    </a:lnTo>
                    <a:lnTo>
                      <a:pt x="310" y="198"/>
                    </a:lnTo>
                    <a:lnTo>
                      <a:pt x="311" y="188"/>
                    </a:lnTo>
                    <a:lnTo>
                      <a:pt x="312" y="178"/>
                    </a:lnTo>
                    <a:lnTo>
                      <a:pt x="313" y="168"/>
                    </a:lnTo>
                    <a:lnTo>
                      <a:pt x="315" y="159"/>
                    </a:lnTo>
                    <a:lnTo>
                      <a:pt x="315" y="148"/>
                    </a:lnTo>
                    <a:lnTo>
                      <a:pt x="315" y="138"/>
                    </a:lnTo>
                    <a:lnTo>
                      <a:pt x="316" y="128"/>
                    </a:lnTo>
                    <a:lnTo>
                      <a:pt x="319" y="119"/>
                    </a:lnTo>
                    <a:lnTo>
                      <a:pt x="320" y="109"/>
                    </a:lnTo>
                    <a:lnTo>
                      <a:pt x="321" y="99"/>
                    </a:lnTo>
                    <a:lnTo>
                      <a:pt x="323" y="88"/>
                    </a:lnTo>
                    <a:lnTo>
                      <a:pt x="325" y="78"/>
                    </a:lnTo>
                    <a:lnTo>
                      <a:pt x="328" y="68"/>
                    </a:lnTo>
                    <a:lnTo>
                      <a:pt x="332" y="57"/>
                    </a:lnTo>
                    <a:lnTo>
                      <a:pt x="335" y="49"/>
                    </a:lnTo>
                    <a:lnTo>
                      <a:pt x="337" y="40"/>
                    </a:lnTo>
                    <a:lnTo>
                      <a:pt x="340" y="33"/>
                    </a:lnTo>
                    <a:lnTo>
                      <a:pt x="343" y="25"/>
                    </a:lnTo>
                    <a:lnTo>
                      <a:pt x="348" y="18"/>
                    </a:lnTo>
                    <a:lnTo>
                      <a:pt x="353" y="11"/>
                    </a:lnTo>
                    <a:lnTo>
                      <a:pt x="361" y="5"/>
                    </a:lnTo>
                    <a:lnTo>
                      <a:pt x="371" y="0"/>
                    </a:lnTo>
                    <a:lnTo>
                      <a:pt x="418" y="26"/>
                    </a:lnTo>
                    <a:lnTo>
                      <a:pt x="496" y="43"/>
                    </a:lnTo>
                    <a:lnTo>
                      <a:pt x="497" y="45"/>
                    </a:lnTo>
                    <a:lnTo>
                      <a:pt x="497" y="47"/>
                    </a:lnTo>
                    <a:lnTo>
                      <a:pt x="497" y="50"/>
                    </a:lnTo>
                    <a:lnTo>
                      <a:pt x="497" y="54"/>
                    </a:lnTo>
                    <a:lnTo>
                      <a:pt x="497" y="57"/>
                    </a:lnTo>
                    <a:lnTo>
                      <a:pt x="497" y="61"/>
                    </a:lnTo>
                    <a:lnTo>
                      <a:pt x="497" y="63"/>
                    </a:lnTo>
                    <a:lnTo>
                      <a:pt x="497" y="64"/>
                    </a:lnTo>
                    <a:lnTo>
                      <a:pt x="504" y="66"/>
                    </a:lnTo>
                    <a:lnTo>
                      <a:pt x="508" y="67"/>
                    </a:lnTo>
                    <a:lnTo>
                      <a:pt x="514" y="69"/>
                    </a:lnTo>
                    <a:lnTo>
                      <a:pt x="519" y="70"/>
                    </a:lnTo>
                    <a:lnTo>
                      <a:pt x="524" y="71"/>
                    </a:lnTo>
                    <a:lnTo>
                      <a:pt x="530" y="73"/>
                    </a:lnTo>
                    <a:lnTo>
                      <a:pt x="535" y="75"/>
                    </a:lnTo>
                    <a:lnTo>
                      <a:pt x="540" y="76"/>
                    </a:lnTo>
                    <a:lnTo>
                      <a:pt x="546" y="78"/>
                    </a:lnTo>
                    <a:lnTo>
                      <a:pt x="552" y="81"/>
                    </a:lnTo>
                    <a:lnTo>
                      <a:pt x="557" y="84"/>
                    </a:lnTo>
                    <a:lnTo>
                      <a:pt x="563" y="87"/>
                    </a:lnTo>
                    <a:lnTo>
                      <a:pt x="569" y="90"/>
                    </a:lnTo>
                    <a:lnTo>
                      <a:pt x="574" y="93"/>
                    </a:lnTo>
                    <a:lnTo>
                      <a:pt x="581" y="95"/>
                    </a:lnTo>
                    <a:lnTo>
                      <a:pt x="586" y="97"/>
                    </a:lnTo>
                    <a:lnTo>
                      <a:pt x="594" y="98"/>
                    </a:lnTo>
                    <a:lnTo>
                      <a:pt x="601" y="100"/>
                    </a:lnTo>
                    <a:lnTo>
                      <a:pt x="609" y="100"/>
                    </a:lnTo>
                    <a:lnTo>
                      <a:pt x="615" y="101"/>
                    </a:lnTo>
                    <a:lnTo>
                      <a:pt x="622" y="104"/>
                    </a:lnTo>
                    <a:lnTo>
                      <a:pt x="628" y="105"/>
                    </a:lnTo>
                    <a:lnTo>
                      <a:pt x="635" y="108"/>
                    </a:lnTo>
                    <a:lnTo>
                      <a:pt x="641" y="112"/>
                    </a:lnTo>
                    <a:lnTo>
                      <a:pt x="645" y="115"/>
                    </a:lnTo>
                    <a:lnTo>
                      <a:pt x="648" y="117"/>
                    </a:lnTo>
                    <a:lnTo>
                      <a:pt x="651" y="120"/>
                    </a:lnTo>
                    <a:lnTo>
                      <a:pt x="653" y="124"/>
                    </a:lnTo>
                    <a:lnTo>
                      <a:pt x="656" y="127"/>
                    </a:lnTo>
                    <a:lnTo>
                      <a:pt x="658" y="131"/>
                    </a:lnTo>
                    <a:lnTo>
                      <a:pt x="659" y="134"/>
                    </a:lnTo>
                    <a:lnTo>
                      <a:pt x="661" y="137"/>
                    </a:lnTo>
                    <a:lnTo>
                      <a:pt x="663" y="145"/>
                    </a:lnTo>
                    <a:lnTo>
                      <a:pt x="665" y="153"/>
                    </a:lnTo>
                    <a:lnTo>
                      <a:pt x="666" y="161"/>
                    </a:lnTo>
                    <a:lnTo>
                      <a:pt x="667" y="169"/>
                    </a:lnTo>
                    <a:lnTo>
                      <a:pt x="669" y="177"/>
                    </a:lnTo>
                    <a:lnTo>
                      <a:pt x="671" y="185"/>
                    </a:lnTo>
                    <a:lnTo>
                      <a:pt x="673" y="193"/>
                    </a:lnTo>
                    <a:lnTo>
                      <a:pt x="675" y="201"/>
                    </a:lnTo>
                    <a:lnTo>
                      <a:pt x="678" y="209"/>
                    </a:lnTo>
                    <a:lnTo>
                      <a:pt x="682" y="217"/>
                    </a:lnTo>
                    <a:lnTo>
                      <a:pt x="685" y="226"/>
                    </a:lnTo>
                    <a:lnTo>
                      <a:pt x="687" y="234"/>
                    </a:lnTo>
                    <a:lnTo>
                      <a:pt x="691" y="242"/>
                    </a:lnTo>
                    <a:lnTo>
                      <a:pt x="695" y="250"/>
                    </a:lnTo>
                    <a:lnTo>
                      <a:pt x="698" y="259"/>
                    </a:lnTo>
                    <a:lnTo>
                      <a:pt x="700" y="267"/>
                    </a:lnTo>
                    <a:lnTo>
                      <a:pt x="704" y="275"/>
                    </a:lnTo>
                    <a:lnTo>
                      <a:pt x="708" y="283"/>
                    </a:lnTo>
                    <a:lnTo>
                      <a:pt x="711" y="292"/>
                    </a:lnTo>
                    <a:lnTo>
                      <a:pt x="715" y="300"/>
                    </a:lnTo>
                    <a:lnTo>
                      <a:pt x="718" y="308"/>
                    </a:lnTo>
                    <a:lnTo>
                      <a:pt x="724" y="316"/>
                    </a:lnTo>
                    <a:lnTo>
                      <a:pt x="728" y="324"/>
                    </a:lnTo>
                    <a:lnTo>
                      <a:pt x="732" y="332"/>
                    </a:lnTo>
                    <a:lnTo>
                      <a:pt x="737" y="338"/>
                    </a:lnTo>
                    <a:lnTo>
                      <a:pt x="741" y="344"/>
                    </a:lnTo>
                    <a:lnTo>
                      <a:pt x="747" y="351"/>
                    </a:lnTo>
                    <a:lnTo>
                      <a:pt x="751" y="356"/>
                    </a:lnTo>
                    <a:lnTo>
                      <a:pt x="756" y="363"/>
                    </a:lnTo>
                    <a:lnTo>
                      <a:pt x="761" y="369"/>
                    </a:lnTo>
                    <a:lnTo>
                      <a:pt x="765" y="375"/>
                    </a:lnTo>
                    <a:lnTo>
                      <a:pt x="769" y="382"/>
                    </a:lnTo>
                    <a:lnTo>
                      <a:pt x="771" y="384"/>
                    </a:lnTo>
                    <a:lnTo>
                      <a:pt x="775" y="386"/>
                    </a:lnTo>
                    <a:lnTo>
                      <a:pt x="779" y="387"/>
                    </a:lnTo>
                    <a:lnTo>
                      <a:pt x="784" y="390"/>
                    </a:lnTo>
                    <a:lnTo>
                      <a:pt x="790" y="390"/>
                    </a:lnTo>
                    <a:lnTo>
                      <a:pt x="796" y="392"/>
                    </a:lnTo>
                    <a:lnTo>
                      <a:pt x="803" y="394"/>
                    </a:lnTo>
                    <a:lnTo>
                      <a:pt x="809" y="394"/>
                    </a:lnTo>
                    <a:lnTo>
                      <a:pt x="816" y="396"/>
                    </a:lnTo>
                    <a:lnTo>
                      <a:pt x="822" y="397"/>
                    </a:lnTo>
                    <a:lnTo>
                      <a:pt x="829" y="398"/>
                    </a:lnTo>
                    <a:lnTo>
                      <a:pt x="835" y="400"/>
                    </a:lnTo>
                    <a:lnTo>
                      <a:pt x="840" y="402"/>
                    </a:lnTo>
                    <a:lnTo>
                      <a:pt x="844" y="403"/>
                    </a:lnTo>
                    <a:lnTo>
                      <a:pt x="848" y="405"/>
                    </a:lnTo>
                    <a:lnTo>
                      <a:pt x="851" y="407"/>
                    </a:lnTo>
                    <a:lnTo>
                      <a:pt x="857" y="417"/>
                    </a:lnTo>
                    <a:lnTo>
                      <a:pt x="862" y="425"/>
                    </a:lnTo>
                    <a:lnTo>
                      <a:pt x="868" y="434"/>
                    </a:lnTo>
                    <a:lnTo>
                      <a:pt x="873" y="441"/>
                    </a:lnTo>
                    <a:lnTo>
                      <a:pt x="879" y="449"/>
                    </a:lnTo>
                    <a:lnTo>
                      <a:pt x="885" y="456"/>
                    </a:lnTo>
                    <a:lnTo>
                      <a:pt x="892" y="464"/>
                    </a:lnTo>
                    <a:lnTo>
                      <a:pt x="899" y="472"/>
                    </a:lnTo>
                    <a:lnTo>
                      <a:pt x="872" y="442"/>
                    </a:lnTo>
                  </a:path>
                </a:pathLst>
              </a:custGeom>
              <a:solidFill>
                <a:srgbClr val="401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0" name="Freeform 293">
                <a:extLst>
                  <a:ext uri="{FF2B5EF4-FFF2-40B4-BE49-F238E27FC236}">
                    <a16:creationId xmlns:a16="http://schemas.microsoft.com/office/drawing/2014/main" id="{89215E9F-C989-4749-AEFF-2457FC994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954"/>
                <a:ext cx="323" cy="337"/>
              </a:xfrm>
              <a:custGeom>
                <a:avLst/>
                <a:gdLst>
                  <a:gd name="T0" fmla="*/ 78 w 323"/>
                  <a:gd name="T1" fmla="*/ 30 h 337"/>
                  <a:gd name="T2" fmla="*/ 110 w 323"/>
                  <a:gd name="T3" fmla="*/ 17 h 337"/>
                  <a:gd name="T4" fmla="*/ 137 w 323"/>
                  <a:gd name="T5" fmla="*/ 9 h 337"/>
                  <a:gd name="T6" fmla="*/ 164 w 323"/>
                  <a:gd name="T7" fmla="*/ 2 h 337"/>
                  <a:gd name="T8" fmla="*/ 177 w 323"/>
                  <a:gd name="T9" fmla="*/ 1 h 337"/>
                  <a:gd name="T10" fmla="*/ 184 w 323"/>
                  <a:gd name="T11" fmla="*/ 3 h 337"/>
                  <a:gd name="T12" fmla="*/ 214 w 323"/>
                  <a:gd name="T13" fmla="*/ 4 h 337"/>
                  <a:gd name="T14" fmla="*/ 251 w 323"/>
                  <a:gd name="T15" fmla="*/ 4 h 337"/>
                  <a:gd name="T16" fmla="*/ 263 w 323"/>
                  <a:gd name="T17" fmla="*/ 12 h 337"/>
                  <a:gd name="T18" fmla="*/ 267 w 323"/>
                  <a:gd name="T19" fmla="*/ 41 h 337"/>
                  <a:gd name="T20" fmla="*/ 273 w 323"/>
                  <a:gd name="T21" fmla="*/ 70 h 337"/>
                  <a:gd name="T22" fmla="*/ 285 w 323"/>
                  <a:gd name="T23" fmla="*/ 100 h 337"/>
                  <a:gd name="T24" fmla="*/ 292 w 323"/>
                  <a:gd name="T25" fmla="*/ 128 h 337"/>
                  <a:gd name="T26" fmla="*/ 300 w 323"/>
                  <a:gd name="T27" fmla="*/ 137 h 337"/>
                  <a:gd name="T28" fmla="*/ 306 w 323"/>
                  <a:gd name="T29" fmla="*/ 149 h 337"/>
                  <a:gd name="T30" fmla="*/ 302 w 323"/>
                  <a:gd name="T31" fmla="*/ 164 h 337"/>
                  <a:gd name="T32" fmla="*/ 300 w 323"/>
                  <a:gd name="T33" fmla="*/ 178 h 337"/>
                  <a:gd name="T34" fmla="*/ 312 w 323"/>
                  <a:gd name="T35" fmla="*/ 184 h 337"/>
                  <a:gd name="T36" fmla="*/ 321 w 323"/>
                  <a:gd name="T37" fmla="*/ 194 h 337"/>
                  <a:gd name="T38" fmla="*/ 321 w 323"/>
                  <a:gd name="T39" fmla="*/ 205 h 337"/>
                  <a:gd name="T40" fmla="*/ 315 w 323"/>
                  <a:gd name="T41" fmla="*/ 215 h 337"/>
                  <a:gd name="T42" fmla="*/ 308 w 323"/>
                  <a:gd name="T43" fmla="*/ 222 h 337"/>
                  <a:gd name="T44" fmla="*/ 296 w 323"/>
                  <a:gd name="T45" fmla="*/ 236 h 337"/>
                  <a:gd name="T46" fmla="*/ 271 w 323"/>
                  <a:gd name="T47" fmla="*/ 265 h 337"/>
                  <a:gd name="T48" fmla="*/ 243 w 323"/>
                  <a:gd name="T49" fmla="*/ 291 h 337"/>
                  <a:gd name="T50" fmla="*/ 215 w 323"/>
                  <a:gd name="T51" fmla="*/ 316 h 337"/>
                  <a:gd name="T52" fmla="*/ 188 w 323"/>
                  <a:gd name="T53" fmla="*/ 334 h 337"/>
                  <a:gd name="T54" fmla="*/ 167 w 323"/>
                  <a:gd name="T55" fmla="*/ 324 h 337"/>
                  <a:gd name="T56" fmla="*/ 149 w 323"/>
                  <a:gd name="T57" fmla="*/ 312 h 337"/>
                  <a:gd name="T58" fmla="*/ 138 w 323"/>
                  <a:gd name="T59" fmla="*/ 316 h 337"/>
                  <a:gd name="T60" fmla="*/ 127 w 323"/>
                  <a:gd name="T61" fmla="*/ 325 h 337"/>
                  <a:gd name="T62" fmla="*/ 119 w 323"/>
                  <a:gd name="T63" fmla="*/ 316 h 337"/>
                  <a:gd name="T64" fmla="*/ 112 w 323"/>
                  <a:gd name="T65" fmla="*/ 304 h 337"/>
                  <a:gd name="T66" fmla="*/ 103 w 323"/>
                  <a:gd name="T67" fmla="*/ 309 h 337"/>
                  <a:gd name="T68" fmla="*/ 99 w 323"/>
                  <a:gd name="T69" fmla="*/ 311 h 337"/>
                  <a:gd name="T70" fmla="*/ 94 w 323"/>
                  <a:gd name="T71" fmla="*/ 301 h 337"/>
                  <a:gd name="T72" fmla="*/ 83 w 323"/>
                  <a:gd name="T73" fmla="*/ 293 h 337"/>
                  <a:gd name="T74" fmla="*/ 64 w 323"/>
                  <a:gd name="T75" fmla="*/ 276 h 337"/>
                  <a:gd name="T76" fmla="*/ 49 w 323"/>
                  <a:gd name="T77" fmla="*/ 256 h 337"/>
                  <a:gd name="T78" fmla="*/ 40 w 323"/>
                  <a:gd name="T79" fmla="*/ 234 h 337"/>
                  <a:gd name="T80" fmla="*/ 28 w 323"/>
                  <a:gd name="T81" fmla="*/ 214 h 337"/>
                  <a:gd name="T82" fmla="*/ 13 w 323"/>
                  <a:gd name="T83" fmla="*/ 202 h 337"/>
                  <a:gd name="T84" fmla="*/ 2 w 323"/>
                  <a:gd name="T85" fmla="*/ 184 h 337"/>
                  <a:gd name="T86" fmla="*/ 1 w 323"/>
                  <a:gd name="T87" fmla="*/ 154 h 337"/>
                  <a:gd name="T88" fmla="*/ 6 w 323"/>
                  <a:gd name="T89" fmla="*/ 124 h 337"/>
                  <a:gd name="T90" fmla="*/ 17 w 323"/>
                  <a:gd name="T91" fmla="*/ 97 h 337"/>
                  <a:gd name="T92" fmla="*/ 24 w 323"/>
                  <a:gd name="T93" fmla="*/ 70 h 337"/>
                  <a:gd name="T94" fmla="*/ 37 w 323"/>
                  <a:gd name="T95" fmla="*/ 51 h 337"/>
                  <a:gd name="T96" fmla="*/ 50 w 323"/>
                  <a:gd name="T97" fmla="*/ 40 h 3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3" h="337">
                    <a:moveTo>
                      <a:pt x="54" y="43"/>
                    </a:moveTo>
                    <a:lnTo>
                      <a:pt x="62" y="37"/>
                    </a:lnTo>
                    <a:lnTo>
                      <a:pt x="69" y="33"/>
                    </a:lnTo>
                    <a:lnTo>
                      <a:pt x="78" y="30"/>
                    </a:lnTo>
                    <a:lnTo>
                      <a:pt x="85" y="26"/>
                    </a:lnTo>
                    <a:lnTo>
                      <a:pt x="94" y="24"/>
                    </a:lnTo>
                    <a:lnTo>
                      <a:pt x="103" y="21"/>
                    </a:lnTo>
                    <a:lnTo>
                      <a:pt x="110" y="17"/>
                    </a:lnTo>
                    <a:lnTo>
                      <a:pt x="119" y="14"/>
                    </a:lnTo>
                    <a:lnTo>
                      <a:pt x="124" y="12"/>
                    </a:lnTo>
                    <a:lnTo>
                      <a:pt x="131" y="10"/>
                    </a:lnTo>
                    <a:lnTo>
                      <a:pt x="137" y="9"/>
                    </a:lnTo>
                    <a:lnTo>
                      <a:pt x="144" y="6"/>
                    </a:lnTo>
                    <a:lnTo>
                      <a:pt x="151" y="6"/>
                    </a:lnTo>
                    <a:lnTo>
                      <a:pt x="158" y="3"/>
                    </a:lnTo>
                    <a:lnTo>
                      <a:pt x="164" y="2"/>
                    </a:lnTo>
                    <a:lnTo>
                      <a:pt x="171" y="1"/>
                    </a:lnTo>
                    <a:lnTo>
                      <a:pt x="174" y="0"/>
                    </a:lnTo>
                    <a:lnTo>
                      <a:pt x="175" y="1"/>
                    </a:lnTo>
                    <a:lnTo>
                      <a:pt x="177" y="1"/>
                    </a:lnTo>
                    <a:lnTo>
                      <a:pt x="179" y="2"/>
                    </a:lnTo>
                    <a:lnTo>
                      <a:pt x="180" y="2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7" y="4"/>
                    </a:lnTo>
                    <a:lnTo>
                      <a:pt x="196" y="5"/>
                    </a:lnTo>
                    <a:lnTo>
                      <a:pt x="204" y="4"/>
                    </a:lnTo>
                    <a:lnTo>
                      <a:pt x="214" y="4"/>
                    </a:lnTo>
                    <a:lnTo>
                      <a:pt x="224" y="3"/>
                    </a:lnTo>
                    <a:lnTo>
                      <a:pt x="232" y="3"/>
                    </a:lnTo>
                    <a:lnTo>
                      <a:pt x="242" y="3"/>
                    </a:lnTo>
                    <a:lnTo>
                      <a:pt x="251" y="4"/>
                    </a:lnTo>
                    <a:lnTo>
                      <a:pt x="259" y="6"/>
                    </a:lnTo>
                    <a:lnTo>
                      <a:pt x="258" y="6"/>
                    </a:lnTo>
                    <a:lnTo>
                      <a:pt x="257" y="6"/>
                    </a:lnTo>
                    <a:lnTo>
                      <a:pt x="263" y="12"/>
                    </a:lnTo>
                    <a:lnTo>
                      <a:pt x="266" y="19"/>
                    </a:lnTo>
                    <a:lnTo>
                      <a:pt x="267" y="25"/>
                    </a:lnTo>
                    <a:lnTo>
                      <a:pt x="268" y="33"/>
                    </a:lnTo>
                    <a:lnTo>
                      <a:pt x="267" y="41"/>
                    </a:lnTo>
                    <a:lnTo>
                      <a:pt x="266" y="49"/>
                    </a:lnTo>
                    <a:lnTo>
                      <a:pt x="266" y="57"/>
                    </a:lnTo>
                    <a:lnTo>
                      <a:pt x="266" y="64"/>
                    </a:lnTo>
                    <a:lnTo>
                      <a:pt x="273" y="70"/>
                    </a:lnTo>
                    <a:lnTo>
                      <a:pt x="280" y="76"/>
                    </a:lnTo>
                    <a:lnTo>
                      <a:pt x="283" y="83"/>
                    </a:lnTo>
                    <a:lnTo>
                      <a:pt x="284" y="92"/>
                    </a:lnTo>
                    <a:lnTo>
                      <a:pt x="285" y="100"/>
                    </a:lnTo>
                    <a:lnTo>
                      <a:pt x="286" y="109"/>
                    </a:lnTo>
                    <a:lnTo>
                      <a:pt x="287" y="118"/>
                    </a:lnTo>
                    <a:lnTo>
                      <a:pt x="290" y="126"/>
                    </a:lnTo>
                    <a:lnTo>
                      <a:pt x="292" y="128"/>
                    </a:lnTo>
                    <a:lnTo>
                      <a:pt x="293" y="130"/>
                    </a:lnTo>
                    <a:lnTo>
                      <a:pt x="296" y="132"/>
                    </a:lnTo>
                    <a:lnTo>
                      <a:pt x="297" y="134"/>
                    </a:lnTo>
                    <a:lnTo>
                      <a:pt x="300" y="137"/>
                    </a:lnTo>
                    <a:lnTo>
                      <a:pt x="301" y="139"/>
                    </a:lnTo>
                    <a:lnTo>
                      <a:pt x="304" y="141"/>
                    </a:lnTo>
                    <a:lnTo>
                      <a:pt x="305" y="144"/>
                    </a:lnTo>
                    <a:lnTo>
                      <a:pt x="306" y="149"/>
                    </a:lnTo>
                    <a:lnTo>
                      <a:pt x="306" y="153"/>
                    </a:lnTo>
                    <a:lnTo>
                      <a:pt x="305" y="157"/>
                    </a:lnTo>
                    <a:lnTo>
                      <a:pt x="304" y="160"/>
                    </a:lnTo>
                    <a:lnTo>
                      <a:pt x="302" y="164"/>
                    </a:lnTo>
                    <a:lnTo>
                      <a:pt x="300" y="169"/>
                    </a:lnTo>
                    <a:lnTo>
                      <a:pt x="299" y="172"/>
                    </a:lnTo>
                    <a:lnTo>
                      <a:pt x="297" y="176"/>
                    </a:lnTo>
                    <a:lnTo>
                      <a:pt x="300" y="178"/>
                    </a:lnTo>
                    <a:lnTo>
                      <a:pt x="304" y="179"/>
                    </a:lnTo>
                    <a:lnTo>
                      <a:pt x="306" y="181"/>
                    </a:lnTo>
                    <a:lnTo>
                      <a:pt x="309" y="183"/>
                    </a:lnTo>
                    <a:lnTo>
                      <a:pt x="312" y="184"/>
                    </a:lnTo>
                    <a:lnTo>
                      <a:pt x="314" y="186"/>
                    </a:lnTo>
                    <a:lnTo>
                      <a:pt x="317" y="188"/>
                    </a:lnTo>
                    <a:lnTo>
                      <a:pt x="320" y="191"/>
                    </a:lnTo>
                    <a:lnTo>
                      <a:pt x="321" y="194"/>
                    </a:lnTo>
                    <a:lnTo>
                      <a:pt x="322" y="196"/>
                    </a:lnTo>
                    <a:lnTo>
                      <a:pt x="322" y="199"/>
                    </a:lnTo>
                    <a:lnTo>
                      <a:pt x="322" y="202"/>
                    </a:lnTo>
                    <a:lnTo>
                      <a:pt x="321" y="205"/>
                    </a:lnTo>
                    <a:lnTo>
                      <a:pt x="320" y="207"/>
                    </a:lnTo>
                    <a:lnTo>
                      <a:pt x="319" y="210"/>
                    </a:lnTo>
                    <a:lnTo>
                      <a:pt x="317" y="213"/>
                    </a:lnTo>
                    <a:lnTo>
                      <a:pt x="315" y="215"/>
                    </a:lnTo>
                    <a:lnTo>
                      <a:pt x="313" y="217"/>
                    </a:lnTo>
                    <a:lnTo>
                      <a:pt x="312" y="219"/>
                    </a:lnTo>
                    <a:lnTo>
                      <a:pt x="309" y="221"/>
                    </a:lnTo>
                    <a:lnTo>
                      <a:pt x="308" y="222"/>
                    </a:lnTo>
                    <a:lnTo>
                      <a:pt x="305" y="224"/>
                    </a:lnTo>
                    <a:lnTo>
                      <a:pt x="304" y="225"/>
                    </a:lnTo>
                    <a:lnTo>
                      <a:pt x="301" y="228"/>
                    </a:lnTo>
                    <a:lnTo>
                      <a:pt x="296" y="236"/>
                    </a:lnTo>
                    <a:lnTo>
                      <a:pt x="292" y="244"/>
                    </a:lnTo>
                    <a:lnTo>
                      <a:pt x="285" y="251"/>
                    </a:lnTo>
                    <a:lnTo>
                      <a:pt x="279" y="258"/>
                    </a:lnTo>
                    <a:lnTo>
                      <a:pt x="271" y="265"/>
                    </a:lnTo>
                    <a:lnTo>
                      <a:pt x="266" y="272"/>
                    </a:lnTo>
                    <a:lnTo>
                      <a:pt x="258" y="278"/>
                    </a:lnTo>
                    <a:lnTo>
                      <a:pt x="252" y="285"/>
                    </a:lnTo>
                    <a:lnTo>
                      <a:pt x="243" y="291"/>
                    </a:lnTo>
                    <a:lnTo>
                      <a:pt x="237" y="297"/>
                    </a:lnTo>
                    <a:lnTo>
                      <a:pt x="230" y="304"/>
                    </a:lnTo>
                    <a:lnTo>
                      <a:pt x="223" y="310"/>
                    </a:lnTo>
                    <a:lnTo>
                      <a:pt x="215" y="316"/>
                    </a:lnTo>
                    <a:lnTo>
                      <a:pt x="207" y="323"/>
                    </a:lnTo>
                    <a:lnTo>
                      <a:pt x="201" y="329"/>
                    </a:lnTo>
                    <a:lnTo>
                      <a:pt x="194" y="336"/>
                    </a:lnTo>
                    <a:lnTo>
                      <a:pt x="188" y="334"/>
                    </a:lnTo>
                    <a:lnTo>
                      <a:pt x="183" y="333"/>
                    </a:lnTo>
                    <a:lnTo>
                      <a:pt x="177" y="330"/>
                    </a:lnTo>
                    <a:lnTo>
                      <a:pt x="172" y="327"/>
                    </a:lnTo>
                    <a:lnTo>
                      <a:pt x="167" y="324"/>
                    </a:lnTo>
                    <a:lnTo>
                      <a:pt x="162" y="320"/>
                    </a:lnTo>
                    <a:lnTo>
                      <a:pt x="157" y="316"/>
                    </a:lnTo>
                    <a:lnTo>
                      <a:pt x="151" y="313"/>
                    </a:lnTo>
                    <a:lnTo>
                      <a:pt x="149" y="312"/>
                    </a:lnTo>
                    <a:lnTo>
                      <a:pt x="146" y="312"/>
                    </a:lnTo>
                    <a:lnTo>
                      <a:pt x="143" y="312"/>
                    </a:lnTo>
                    <a:lnTo>
                      <a:pt x="140" y="315"/>
                    </a:lnTo>
                    <a:lnTo>
                      <a:pt x="138" y="316"/>
                    </a:lnTo>
                    <a:lnTo>
                      <a:pt x="135" y="319"/>
                    </a:lnTo>
                    <a:lnTo>
                      <a:pt x="133" y="321"/>
                    </a:lnTo>
                    <a:lnTo>
                      <a:pt x="131" y="323"/>
                    </a:lnTo>
                    <a:lnTo>
                      <a:pt x="127" y="325"/>
                    </a:lnTo>
                    <a:lnTo>
                      <a:pt x="124" y="324"/>
                    </a:lnTo>
                    <a:lnTo>
                      <a:pt x="122" y="323"/>
                    </a:lnTo>
                    <a:lnTo>
                      <a:pt x="120" y="319"/>
                    </a:lnTo>
                    <a:lnTo>
                      <a:pt x="119" y="316"/>
                    </a:lnTo>
                    <a:lnTo>
                      <a:pt x="118" y="312"/>
                    </a:lnTo>
                    <a:lnTo>
                      <a:pt x="116" y="308"/>
                    </a:lnTo>
                    <a:lnTo>
                      <a:pt x="115" y="305"/>
                    </a:lnTo>
                    <a:lnTo>
                      <a:pt x="112" y="304"/>
                    </a:lnTo>
                    <a:lnTo>
                      <a:pt x="109" y="306"/>
                    </a:lnTo>
                    <a:lnTo>
                      <a:pt x="106" y="308"/>
                    </a:lnTo>
                    <a:lnTo>
                      <a:pt x="103" y="308"/>
                    </a:lnTo>
                    <a:lnTo>
                      <a:pt x="103" y="309"/>
                    </a:lnTo>
                    <a:lnTo>
                      <a:pt x="103" y="310"/>
                    </a:lnTo>
                    <a:lnTo>
                      <a:pt x="103" y="311"/>
                    </a:lnTo>
                    <a:lnTo>
                      <a:pt x="103" y="312"/>
                    </a:lnTo>
                    <a:lnTo>
                      <a:pt x="99" y="311"/>
                    </a:lnTo>
                    <a:lnTo>
                      <a:pt x="97" y="309"/>
                    </a:lnTo>
                    <a:lnTo>
                      <a:pt x="96" y="307"/>
                    </a:lnTo>
                    <a:lnTo>
                      <a:pt x="95" y="304"/>
                    </a:lnTo>
                    <a:lnTo>
                      <a:pt x="94" y="301"/>
                    </a:lnTo>
                    <a:lnTo>
                      <a:pt x="93" y="300"/>
                    </a:lnTo>
                    <a:lnTo>
                      <a:pt x="92" y="297"/>
                    </a:lnTo>
                    <a:lnTo>
                      <a:pt x="90" y="296"/>
                    </a:lnTo>
                    <a:lnTo>
                      <a:pt x="83" y="293"/>
                    </a:lnTo>
                    <a:lnTo>
                      <a:pt x="79" y="289"/>
                    </a:lnTo>
                    <a:lnTo>
                      <a:pt x="73" y="285"/>
                    </a:lnTo>
                    <a:lnTo>
                      <a:pt x="68" y="280"/>
                    </a:lnTo>
                    <a:lnTo>
                      <a:pt x="64" y="276"/>
                    </a:lnTo>
                    <a:lnTo>
                      <a:pt x="59" y="271"/>
                    </a:lnTo>
                    <a:lnTo>
                      <a:pt x="56" y="266"/>
                    </a:lnTo>
                    <a:lnTo>
                      <a:pt x="52" y="261"/>
                    </a:lnTo>
                    <a:lnTo>
                      <a:pt x="49" y="256"/>
                    </a:lnTo>
                    <a:lnTo>
                      <a:pt x="46" y="251"/>
                    </a:lnTo>
                    <a:lnTo>
                      <a:pt x="44" y="245"/>
                    </a:lnTo>
                    <a:lnTo>
                      <a:pt x="42" y="240"/>
                    </a:lnTo>
                    <a:lnTo>
                      <a:pt x="40" y="234"/>
                    </a:lnTo>
                    <a:lnTo>
                      <a:pt x="38" y="228"/>
                    </a:lnTo>
                    <a:lnTo>
                      <a:pt x="35" y="223"/>
                    </a:lnTo>
                    <a:lnTo>
                      <a:pt x="31" y="217"/>
                    </a:lnTo>
                    <a:lnTo>
                      <a:pt x="28" y="214"/>
                    </a:lnTo>
                    <a:lnTo>
                      <a:pt x="25" y="211"/>
                    </a:lnTo>
                    <a:lnTo>
                      <a:pt x="21" y="208"/>
                    </a:lnTo>
                    <a:lnTo>
                      <a:pt x="17" y="206"/>
                    </a:lnTo>
                    <a:lnTo>
                      <a:pt x="13" y="202"/>
                    </a:lnTo>
                    <a:lnTo>
                      <a:pt x="10" y="199"/>
                    </a:lnTo>
                    <a:lnTo>
                      <a:pt x="8" y="195"/>
                    </a:lnTo>
                    <a:lnTo>
                      <a:pt x="5" y="191"/>
                    </a:lnTo>
                    <a:lnTo>
                      <a:pt x="2" y="184"/>
                    </a:lnTo>
                    <a:lnTo>
                      <a:pt x="2" y="177"/>
                    </a:lnTo>
                    <a:lnTo>
                      <a:pt x="1" y="169"/>
                    </a:lnTo>
                    <a:lnTo>
                      <a:pt x="0" y="161"/>
                    </a:lnTo>
                    <a:lnTo>
                      <a:pt x="1" y="154"/>
                    </a:lnTo>
                    <a:lnTo>
                      <a:pt x="1" y="146"/>
                    </a:lnTo>
                    <a:lnTo>
                      <a:pt x="2" y="138"/>
                    </a:lnTo>
                    <a:lnTo>
                      <a:pt x="4" y="130"/>
                    </a:lnTo>
                    <a:lnTo>
                      <a:pt x="6" y="124"/>
                    </a:lnTo>
                    <a:lnTo>
                      <a:pt x="9" y="117"/>
                    </a:lnTo>
                    <a:lnTo>
                      <a:pt x="11" y="110"/>
                    </a:lnTo>
                    <a:lnTo>
                      <a:pt x="14" y="104"/>
                    </a:lnTo>
                    <a:lnTo>
                      <a:pt x="17" y="97"/>
                    </a:lnTo>
                    <a:lnTo>
                      <a:pt x="19" y="90"/>
                    </a:lnTo>
                    <a:lnTo>
                      <a:pt x="22" y="83"/>
                    </a:lnTo>
                    <a:lnTo>
                      <a:pt x="23" y="76"/>
                    </a:lnTo>
                    <a:lnTo>
                      <a:pt x="24" y="70"/>
                    </a:lnTo>
                    <a:lnTo>
                      <a:pt x="26" y="66"/>
                    </a:lnTo>
                    <a:lnTo>
                      <a:pt x="29" y="60"/>
                    </a:lnTo>
                    <a:lnTo>
                      <a:pt x="32" y="55"/>
                    </a:lnTo>
                    <a:lnTo>
                      <a:pt x="37" y="51"/>
                    </a:lnTo>
                    <a:lnTo>
                      <a:pt x="41" y="47"/>
                    </a:lnTo>
                    <a:lnTo>
                      <a:pt x="45" y="43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9" y="40"/>
                    </a:lnTo>
                    <a:lnTo>
                      <a:pt x="46" y="40"/>
                    </a:lnTo>
                    <a:lnTo>
                      <a:pt x="54" y="43"/>
                    </a:lnTo>
                  </a:path>
                </a:pathLst>
              </a:custGeom>
              <a:solidFill>
                <a:srgbClr val="C080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1" name="Freeform 294">
                <a:extLst>
                  <a:ext uri="{FF2B5EF4-FFF2-40B4-BE49-F238E27FC236}">
                    <a16:creationId xmlns:a16="http://schemas.microsoft.com/office/drawing/2014/main" id="{73329AAB-2EF4-4F2E-BA35-78AB98A6A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" y="3906"/>
                <a:ext cx="243" cy="402"/>
              </a:xfrm>
              <a:custGeom>
                <a:avLst/>
                <a:gdLst>
                  <a:gd name="T0" fmla="*/ 27 w 243"/>
                  <a:gd name="T1" fmla="*/ 4 h 402"/>
                  <a:gd name="T2" fmla="*/ 30 w 243"/>
                  <a:gd name="T3" fmla="*/ 16 h 402"/>
                  <a:gd name="T4" fmla="*/ 34 w 243"/>
                  <a:gd name="T5" fmla="*/ 32 h 402"/>
                  <a:gd name="T6" fmla="*/ 34 w 243"/>
                  <a:gd name="T7" fmla="*/ 50 h 402"/>
                  <a:gd name="T8" fmla="*/ 34 w 243"/>
                  <a:gd name="T9" fmla="*/ 69 h 402"/>
                  <a:gd name="T10" fmla="*/ 34 w 243"/>
                  <a:gd name="T11" fmla="*/ 87 h 402"/>
                  <a:gd name="T12" fmla="*/ 31 w 243"/>
                  <a:gd name="T13" fmla="*/ 104 h 402"/>
                  <a:gd name="T14" fmla="*/ 29 w 243"/>
                  <a:gd name="T15" fmla="*/ 116 h 402"/>
                  <a:gd name="T16" fmla="*/ 26 w 243"/>
                  <a:gd name="T17" fmla="*/ 128 h 402"/>
                  <a:gd name="T18" fmla="*/ 21 w 243"/>
                  <a:gd name="T19" fmla="*/ 143 h 402"/>
                  <a:gd name="T20" fmla="*/ 16 w 243"/>
                  <a:gd name="T21" fmla="*/ 158 h 402"/>
                  <a:gd name="T22" fmla="*/ 12 w 243"/>
                  <a:gd name="T23" fmla="*/ 173 h 402"/>
                  <a:gd name="T24" fmla="*/ 9 w 243"/>
                  <a:gd name="T25" fmla="*/ 188 h 402"/>
                  <a:gd name="T26" fmla="*/ 5 w 243"/>
                  <a:gd name="T27" fmla="*/ 203 h 402"/>
                  <a:gd name="T28" fmla="*/ 2 w 243"/>
                  <a:gd name="T29" fmla="*/ 218 h 402"/>
                  <a:gd name="T30" fmla="*/ 1 w 243"/>
                  <a:gd name="T31" fmla="*/ 233 h 402"/>
                  <a:gd name="T32" fmla="*/ 1 w 243"/>
                  <a:gd name="T33" fmla="*/ 231 h 402"/>
                  <a:gd name="T34" fmla="*/ 15 w 243"/>
                  <a:gd name="T35" fmla="*/ 389 h 402"/>
                  <a:gd name="T36" fmla="*/ 86 w 243"/>
                  <a:gd name="T37" fmla="*/ 392 h 402"/>
                  <a:gd name="T38" fmla="*/ 236 w 243"/>
                  <a:gd name="T39" fmla="*/ 264 h 402"/>
                  <a:gd name="T40" fmla="*/ 238 w 243"/>
                  <a:gd name="T41" fmla="*/ 257 h 402"/>
                  <a:gd name="T42" fmla="*/ 240 w 243"/>
                  <a:gd name="T43" fmla="*/ 250 h 402"/>
                  <a:gd name="T44" fmla="*/ 242 w 243"/>
                  <a:gd name="T45" fmla="*/ 243 h 402"/>
                  <a:gd name="T46" fmla="*/ 242 w 243"/>
                  <a:gd name="T47" fmla="*/ 234 h 402"/>
                  <a:gd name="T48" fmla="*/ 242 w 243"/>
                  <a:gd name="T49" fmla="*/ 221 h 402"/>
                  <a:gd name="T50" fmla="*/ 242 w 243"/>
                  <a:gd name="T51" fmla="*/ 208 h 402"/>
                  <a:gd name="T52" fmla="*/ 242 w 243"/>
                  <a:gd name="T53" fmla="*/ 195 h 402"/>
                  <a:gd name="T54" fmla="*/ 240 w 243"/>
                  <a:gd name="T55" fmla="*/ 182 h 402"/>
                  <a:gd name="T56" fmla="*/ 240 w 243"/>
                  <a:gd name="T57" fmla="*/ 170 h 402"/>
                  <a:gd name="T58" fmla="*/ 238 w 243"/>
                  <a:gd name="T59" fmla="*/ 156 h 402"/>
                  <a:gd name="T60" fmla="*/ 236 w 243"/>
                  <a:gd name="T61" fmla="*/ 143 h 402"/>
                  <a:gd name="T62" fmla="*/ 233 w 243"/>
                  <a:gd name="T63" fmla="*/ 131 h 402"/>
                  <a:gd name="T64" fmla="*/ 233 w 243"/>
                  <a:gd name="T65" fmla="*/ 119 h 402"/>
                  <a:gd name="T66" fmla="*/ 232 w 243"/>
                  <a:gd name="T67" fmla="*/ 101 h 402"/>
                  <a:gd name="T68" fmla="*/ 233 w 243"/>
                  <a:gd name="T69" fmla="*/ 82 h 402"/>
                  <a:gd name="T70" fmla="*/ 234 w 243"/>
                  <a:gd name="T71" fmla="*/ 62 h 402"/>
                  <a:gd name="T72" fmla="*/ 236 w 243"/>
                  <a:gd name="T73" fmla="*/ 42 h 402"/>
                  <a:gd name="T74" fmla="*/ 239 w 243"/>
                  <a:gd name="T75" fmla="*/ 25 h 402"/>
                  <a:gd name="T76" fmla="*/ 240 w 243"/>
                  <a:gd name="T77" fmla="*/ 12 h 402"/>
                  <a:gd name="T78" fmla="*/ 25 w 243"/>
                  <a:gd name="T79" fmla="*/ 0 h 4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3" h="402">
                    <a:moveTo>
                      <a:pt x="25" y="0"/>
                    </a:moveTo>
                    <a:lnTo>
                      <a:pt x="27" y="4"/>
                    </a:lnTo>
                    <a:lnTo>
                      <a:pt x="29" y="9"/>
                    </a:lnTo>
                    <a:lnTo>
                      <a:pt x="30" y="16"/>
                    </a:lnTo>
                    <a:lnTo>
                      <a:pt x="33" y="24"/>
                    </a:lnTo>
                    <a:lnTo>
                      <a:pt x="34" y="32"/>
                    </a:lnTo>
                    <a:lnTo>
                      <a:pt x="34" y="41"/>
                    </a:lnTo>
                    <a:lnTo>
                      <a:pt x="34" y="50"/>
                    </a:lnTo>
                    <a:lnTo>
                      <a:pt x="34" y="60"/>
                    </a:lnTo>
                    <a:lnTo>
                      <a:pt x="34" y="69"/>
                    </a:lnTo>
                    <a:lnTo>
                      <a:pt x="34" y="79"/>
                    </a:lnTo>
                    <a:lnTo>
                      <a:pt x="34" y="87"/>
                    </a:lnTo>
                    <a:lnTo>
                      <a:pt x="33" y="96"/>
                    </a:lnTo>
                    <a:lnTo>
                      <a:pt x="31" y="104"/>
                    </a:lnTo>
                    <a:lnTo>
                      <a:pt x="30" y="110"/>
                    </a:lnTo>
                    <a:lnTo>
                      <a:pt x="29" y="116"/>
                    </a:lnTo>
                    <a:lnTo>
                      <a:pt x="28" y="120"/>
                    </a:lnTo>
                    <a:lnTo>
                      <a:pt x="26" y="128"/>
                    </a:lnTo>
                    <a:lnTo>
                      <a:pt x="23" y="135"/>
                    </a:lnTo>
                    <a:lnTo>
                      <a:pt x="21" y="143"/>
                    </a:lnTo>
                    <a:lnTo>
                      <a:pt x="18" y="150"/>
                    </a:lnTo>
                    <a:lnTo>
                      <a:pt x="16" y="158"/>
                    </a:lnTo>
                    <a:lnTo>
                      <a:pt x="14" y="165"/>
                    </a:lnTo>
                    <a:lnTo>
                      <a:pt x="12" y="173"/>
                    </a:lnTo>
                    <a:lnTo>
                      <a:pt x="11" y="180"/>
                    </a:lnTo>
                    <a:lnTo>
                      <a:pt x="9" y="188"/>
                    </a:lnTo>
                    <a:lnTo>
                      <a:pt x="8" y="195"/>
                    </a:lnTo>
                    <a:lnTo>
                      <a:pt x="5" y="203"/>
                    </a:lnTo>
                    <a:lnTo>
                      <a:pt x="4" y="210"/>
                    </a:lnTo>
                    <a:lnTo>
                      <a:pt x="2" y="218"/>
                    </a:lnTo>
                    <a:lnTo>
                      <a:pt x="2" y="225"/>
                    </a:lnTo>
                    <a:lnTo>
                      <a:pt x="1" y="233"/>
                    </a:lnTo>
                    <a:lnTo>
                      <a:pt x="0" y="240"/>
                    </a:lnTo>
                    <a:lnTo>
                      <a:pt x="1" y="231"/>
                    </a:lnTo>
                    <a:lnTo>
                      <a:pt x="9" y="279"/>
                    </a:lnTo>
                    <a:lnTo>
                      <a:pt x="15" y="389"/>
                    </a:lnTo>
                    <a:lnTo>
                      <a:pt x="50" y="389"/>
                    </a:lnTo>
                    <a:lnTo>
                      <a:pt x="86" y="392"/>
                    </a:lnTo>
                    <a:lnTo>
                      <a:pt x="219" y="401"/>
                    </a:lnTo>
                    <a:lnTo>
                      <a:pt x="236" y="264"/>
                    </a:lnTo>
                    <a:lnTo>
                      <a:pt x="236" y="260"/>
                    </a:lnTo>
                    <a:lnTo>
                      <a:pt x="238" y="257"/>
                    </a:lnTo>
                    <a:lnTo>
                      <a:pt x="240" y="253"/>
                    </a:lnTo>
                    <a:lnTo>
                      <a:pt x="240" y="250"/>
                    </a:lnTo>
                    <a:lnTo>
                      <a:pt x="241" y="247"/>
                    </a:lnTo>
                    <a:lnTo>
                      <a:pt x="242" y="243"/>
                    </a:lnTo>
                    <a:lnTo>
                      <a:pt x="242" y="240"/>
                    </a:lnTo>
                    <a:lnTo>
                      <a:pt x="242" y="234"/>
                    </a:lnTo>
                    <a:lnTo>
                      <a:pt x="242" y="228"/>
                    </a:lnTo>
                    <a:lnTo>
                      <a:pt x="242" y="221"/>
                    </a:lnTo>
                    <a:lnTo>
                      <a:pt x="242" y="215"/>
                    </a:lnTo>
                    <a:lnTo>
                      <a:pt x="242" y="208"/>
                    </a:lnTo>
                    <a:lnTo>
                      <a:pt x="242" y="202"/>
                    </a:lnTo>
                    <a:lnTo>
                      <a:pt x="242" y="195"/>
                    </a:lnTo>
                    <a:lnTo>
                      <a:pt x="241" y="188"/>
                    </a:lnTo>
                    <a:lnTo>
                      <a:pt x="240" y="182"/>
                    </a:lnTo>
                    <a:lnTo>
                      <a:pt x="240" y="176"/>
                    </a:lnTo>
                    <a:lnTo>
                      <a:pt x="240" y="170"/>
                    </a:lnTo>
                    <a:lnTo>
                      <a:pt x="239" y="163"/>
                    </a:lnTo>
                    <a:lnTo>
                      <a:pt x="238" y="156"/>
                    </a:lnTo>
                    <a:lnTo>
                      <a:pt x="236" y="149"/>
                    </a:lnTo>
                    <a:lnTo>
                      <a:pt x="236" y="143"/>
                    </a:lnTo>
                    <a:lnTo>
                      <a:pt x="234" y="136"/>
                    </a:lnTo>
                    <a:lnTo>
                      <a:pt x="233" y="131"/>
                    </a:lnTo>
                    <a:lnTo>
                      <a:pt x="233" y="126"/>
                    </a:lnTo>
                    <a:lnTo>
                      <a:pt x="233" y="119"/>
                    </a:lnTo>
                    <a:lnTo>
                      <a:pt x="232" y="111"/>
                    </a:lnTo>
                    <a:lnTo>
                      <a:pt x="232" y="101"/>
                    </a:lnTo>
                    <a:lnTo>
                      <a:pt x="233" y="92"/>
                    </a:lnTo>
                    <a:lnTo>
                      <a:pt x="233" y="82"/>
                    </a:lnTo>
                    <a:lnTo>
                      <a:pt x="233" y="71"/>
                    </a:lnTo>
                    <a:lnTo>
                      <a:pt x="234" y="62"/>
                    </a:lnTo>
                    <a:lnTo>
                      <a:pt x="235" y="52"/>
                    </a:lnTo>
                    <a:lnTo>
                      <a:pt x="236" y="42"/>
                    </a:lnTo>
                    <a:lnTo>
                      <a:pt x="236" y="33"/>
                    </a:lnTo>
                    <a:lnTo>
                      <a:pt x="239" y="25"/>
                    </a:lnTo>
                    <a:lnTo>
                      <a:pt x="240" y="18"/>
                    </a:lnTo>
                    <a:lnTo>
                      <a:pt x="240" y="12"/>
                    </a:lnTo>
                    <a:lnTo>
                      <a:pt x="242" y="8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2" name="Freeform 295">
                <a:extLst>
                  <a:ext uri="{FF2B5EF4-FFF2-40B4-BE49-F238E27FC236}">
                    <a16:creationId xmlns:a16="http://schemas.microsoft.com/office/drawing/2014/main" id="{31BA82E0-2DDB-4481-8290-93C4B2502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4298"/>
                <a:ext cx="214" cy="17"/>
              </a:xfrm>
              <a:custGeom>
                <a:avLst/>
                <a:gdLst>
                  <a:gd name="T0" fmla="*/ 211 w 214"/>
                  <a:gd name="T1" fmla="*/ 14 h 17"/>
                  <a:gd name="T2" fmla="*/ 212 w 214"/>
                  <a:gd name="T3" fmla="*/ 14 h 17"/>
                  <a:gd name="T4" fmla="*/ 199 w 214"/>
                  <a:gd name="T5" fmla="*/ 14 h 17"/>
                  <a:gd name="T6" fmla="*/ 186 w 214"/>
                  <a:gd name="T7" fmla="*/ 14 h 17"/>
                  <a:gd name="T8" fmla="*/ 173 w 214"/>
                  <a:gd name="T9" fmla="*/ 14 h 17"/>
                  <a:gd name="T10" fmla="*/ 159 w 214"/>
                  <a:gd name="T11" fmla="*/ 14 h 17"/>
                  <a:gd name="T12" fmla="*/ 146 w 214"/>
                  <a:gd name="T13" fmla="*/ 12 h 17"/>
                  <a:gd name="T14" fmla="*/ 133 w 214"/>
                  <a:gd name="T15" fmla="*/ 12 h 17"/>
                  <a:gd name="T16" fmla="*/ 118 w 214"/>
                  <a:gd name="T17" fmla="*/ 11 h 17"/>
                  <a:gd name="T18" fmla="*/ 106 w 214"/>
                  <a:gd name="T19" fmla="*/ 9 h 17"/>
                  <a:gd name="T20" fmla="*/ 92 w 214"/>
                  <a:gd name="T21" fmla="*/ 9 h 17"/>
                  <a:gd name="T22" fmla="*/ 79 w 214"/>
                  <a:gd name="T23" fmla="*/ 8 h 17"/>
                  <a:gd name="T24" fmla="*/ 66 w 214"/>
                  <a:gd name="T25" fmla="*/ 6 h 17"/>
                  <a:gd name="T26" fmla="*/ 53 w 214"/>
                  <a:gd name="T27" fmla="*/ 4 h 17"/>
                  <a:gd name="T28" fmla="*/ 40 w 214"/>
                  <a:gd name="T29" fmla="*/ 3 h 17"/>
                  <a:gd name="T30" fmla="*/ 26 w 214"/>
                  <a:gd name="T31" fmla="*/ 1 h 17"/>
                  <a:gd name="T32" fmla="*/ 13 w 214"/>
                  <a:gd name="T33" fmla="*/ 1 h 17"/>
                  <a:gd name="T34" fmla="*/ 0 w 214"/>
                  <a:gd name="T35" fmla="*/ 0 h 17"/>
                  <a:gd name="T36" fmla="*/ 0 w 214"/>
                  <a:gd name="T37" fmla="*/ 1 h 17"/>
                  <a:gd name="T38" fmla="*/ 13 w 214"/>
                  <a:gd name="T39" fmla="*/ 1 h 17"/>
                  <a:gd name="T40" fmla="*/ 26 w 214"/>
                  <a:gd name="T41" fmla="*/ 3 h 17"/>
                  <a:gd name="T42" fmla="*/ 40 w 214"/>
                  <a:gd name="T43" fmla="*/ 4 h 17"/>
                  <a:gd name="T44" fmla="*/ 53 w 214"/>
                  <a:gd name="T45" fmla="*/ 4 h 17"/>
                  <a:gd name="T46" fmla="*/ 66 w 214"/>
                  <a:gd name="T47" fmla="*/ 6 h 17"/>
                  <a:gd name="T48" fmla="*/ 79 w 214"/>
                  <a:gd name="T49" fmla="*/ 9 h 17"/>
                  <a:gd name="T50" fmla="*/ 92 w 214"/>
                  <a:gd name="T51" fmla="*/ 9 h 17"/>
                  <a:gd name="T52" fmla="*/ 106 w 214"/>
                  <a:gd name="T53" fmla="*/ 11 h 17"/>
                  <a:gd name="T54" fmla="*/ 118 w 214"/>
                  <a:gd name="T55" fmla="*/ 12 h 17"/>
                  <a:gd name="T56" fmla="*/ 133 w 214"/>
                  <a:gd name="T57" fmla="*/ 12 h 17"/>
                  <a:gd name="T58" fmla="*/ 146 w 214"/>
                  <a:gd name="T59" fmla="*/ 14 h 17"/>
                  <a:gd name="T60" fmla="*/ 159 w 214"/>
                  <a:gd name="T61" fmla="*/ 14 h 17"/>
                  <a:gd name="T62" fmla="*/ 173 w 214"/>
                  <a:gd name="T63" fmla="*/ 14 h 17"/>
                  <a:gd name="T64" fmla="*/ 186 w 214"/>
                  <a:gd name="T65" fmla="*/ 16 h 17"/>
                  <a:gd name="T66" fmla="*/ 199 w 214"/>
                  <a:gd name="T67" fmla="*/ 16 h 17"/>
                  <a:gd name="T68" fmla="*/ 212 w 214"/>
                  <a:gd name="T69" fmla="*/ 16 h 17"/>
                  <a:gd name="T70" fmla="*/ 213 w 214"/>
                  <a:gd name="T71" fmla="*/ 14 h 17"/>
                  <a:gd name="T72" fmla="*/ 211 w 214"/>
                  <a:gd name="T73" fmla="*/ 14 h 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" h="17">
                    <a:moveTo>
                      <a:pt x="211" y="14"/>
                    </a:moveTo>
                    <a:lnTo>
                      <a:pt x="212" y="14"/>
                    </a:lnTo>
                    <a:lnTo>
                      <a:pt x="199" y="14"/>
                    </a:lnTo>
                    <a:lnTo>
                      <a:pt x="186" y="14"/>
                    </a:lnTo>
                    <a:lnTo>
                      <a:pt x="173" y="14"/>
                    </a:lnTo>
                    <a:lnTo>
                      <a:pt x="159" y="14"/>
                    </a:lnTo>
                    <a:lnTo>
                      <a:pt x="146" y="12"/>
                    </a:lnTo>
                    <a:lnTo>
                      <a:pt x="133" y="12"/>
                    </a:lnTo>
                    <a:lnTo>
                      <a:pt x="118" y="11"/>
                    </a:lnTo>
                    <a:lnTo>
                      <a:pt x="106" y="9"/>
                    </a:lnTo>
                    <a:lnTo>
                      <a:pt x="92" y="9"/>
                    </a:lnTo>
                    <a:lnTo>
                      <a:pt x="79" y="8"/>
                    </a:lnTo>
                    <a:lnTo>
                      <a:pt x="66" y="6"/>
                    </a:lnTo>
                    <a:lnTo>
                      <a:pt x="53" y="4"/>
                    </a:lnTo>
                    <a:lnTo>
                      <a:pt x="40" y="3"/>
                    </a:lnTo>
                    <a:lnTo>
                      <a:pt x="26" y="1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26" y="3"/>
                    </a:lnTo>
                    <a:lnTo>
                      <a:pt x="40" y="4"/>
                    </a:lnTo>
                    <a:lnTo>
                      <a:pt x="53" y="4"/>
                    </a:lnTo>
                    <a:lnTo>
                      <a:pt x="66" y="6"/>
                    </a:lnTo>
                    <a:lnTo>
                      <a:pt x="79" y="9"/>
                    </a:lnTo>
                    <a:lnTo>
                      <a:pt x="92" y="9"/>
                    </a:lnTo>
                    <a:lnTo>
                      <a:pt x="106" y="11"/>
                    </a:lnTo>
                    <a:lnTo>
                      <a:pt x="118" y="12"/>
                    </a:lnTo>
                    <a:lnTo>
                      <a:pt x="133" y="12"/>
                    </a:lnTo>
                    <a:lnTo>
                      <a:pt x="146" y="14"/>
                    </a:lnTo>
                    <a:lnTo>
                      <a:pt x="159" y="14"/>
                    </a:lnTo>
                    <a:lnTo>
                      <a:pt x="173" y="14"/>
                    </a:lnTo>
                    <a:lnTo>
                      <a:pt x="186" y="16"/>
                    </a:lnTo>
                    <a:lnTo>
                      <a:pt x="199" y="16"/>
                    </a:lnTo>
                    <a:lnTo>
                      <a:pt x="212" y="16"/>
                    </a:lnTo>
                    <a:lnTo>
                      <a:pt x="213" y="14"/>
                    </a:lnTo>
                    <a:lnTo>
                      <a:pt x="211" y="1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3" name="Freeform 296">
                <a:extLst>
                  <a:ext uri="{FF2B5EF4-FFF2-40B4-BE49-F238E27FC236}">
                    <a16:creationId xmlns:a16="http://schemas.microsoft.com/office/drawing/2014/main" id="{C842548C-FC24-43B3-B34D-22F1B8E81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4151"/>
                <a:ext cx="19" cy="23"/>
              </a:xfrm>
              <a:custGeom>
                <a:avLst/>
                <a:gdLst>
                  <a:gd name="T0" fmla="*/ 18 w 19"/>
                  <a:gd name="T1" fmla="*/ 0 h 23"/>
                  <a:gd name="T2" fmla="*/ 11 w 19"/>
                  <a:gd name="T3" fmla="*/ 0 h 23"/>
                  <a:gd name="T4" fmla="*/ 11 w 19"/>
                  <a:gd name="T5" fmla="*/ 3 h 23"/>
                  <a:gd name="T6" fmla="*/ 11 w 19"/>
                  <a:gd name="T7" fmla="*/ 5 h 23"/>
                  <a:gd name="T8" fmla="*/ 11 w 19"/>
                  <a:gd name="T9" fmla="*/ 8 h 23"/>
                  <a:gd name="T10" fmla="*/ 11 w 19"/>
                  <a:gd name="T11" fmla="*/ 10 h 23"/>
                  <a:gd name="T12" fmla="*/ 6 w 19"/>
                  <a:gd name="T13" fmla="*/ 14 h 23"/>
                  <a:gd name="T14" fmla="*/ 6 w 19"/>
                  <a:gd name="T15" fmla="*/ 16 h 23"/>
                  <a:gd name="T16" fmla="*/ 6 w 19"/>
                  <a:gd name="T17" fmla="*/ 19 h 23"/>
                  <a:gd name="T18" fmla="*/ 0 w 19"/>
                  <a:gd name="T19" fmla="*/ 22 h 23"/>
                  <a:gd name="T20" fmla="*/ 6 w 19"/>
                  <a:gd name="T21" fmla="*/ 22 h 23"/>
                  <a:gd name="T22" fmla="*/ 6 w 19"/>
                  <a:gd name="T23" fmla="*/ 19 h 23"/>
                  <a:gd name="T24" fmla="*/ 6 w 19"/>
                  <a:gd name="T25" fmla="*/ 16 h 23"/>
                  <a:gd name="T26" fmla="*/ 11 w 19"/>
                  <a:gd name="T27" fmla="*/ 14 h 23"/>
                  <a:gd name="T28" fmla="*/ 11 w 19"/>
                  <a:gd name="T29" fmla="*/ 10 h 23"/>
                  <a:gd name="T30" fmla="*/ 11 w 19"/>
                  <a:gd name="T31" fmla="*/ 8 h 23"/>
                  <a:gd name="T32" fmla="*/ 18 w 19"/>
                  <a:gd name="T33" fmla="*/ 5 h 23"/>
                  <a:gd name="T34" fmla="*/ 18 w 19"/>
                  <a:gd name="T35" fmla="*/ 3 h 23"/>
                  <a:gd name="T36" fmla="*/ 18 w 19"/>
                  <a:gd name="T37" fmla="*/ 0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8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4" name="Freeform 297">
                <a:extLst>
                  <a:ext uri="{FF2B5EF4-FFF2-40B4-BE49-F238E27FC236}">
                    <a16:creationId xmlns:a16="http://schemas.microsoft.com/office/drawing/2014/main" id="{B201F83D-7021-4D07-8D71-7219C41C9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" y="4044"/>
                <a:ext cx="19" cy="103"/>
              </a:xfrm>
              <a:custGeom>
                <a:avLst/>
                <a:gdLst>
                  <a:gd name="T0" fmla="*/ 0 w 19"/>
                  <a:gd name="T1" fmla="*/ 0 h 103"/>
                  <a:gd name="T2" fmla="*/ 4 w 19"/>
                  <a:gd name="T3" fmla="*/ 7 h 103"/>
                  <a:gd name="T4" fmla="*/ 4 w 19"/>
                  <a:gd name="T5" fmla="*/ 13 h 103"/>
                  <a:gd name="T6" fmla="*/ 4 w 19"/>
                  <a:gd name="T7" fmla="*/ 20 h 103"/>
                  <a:gd name="T8" fmla="*/ 9 w 19"/>
                  <a:gd name="T9" fmla="*/ 26 h 103"/>
                  <a:gd name="T10" fmla="*/ 9 w 19"/>
                  <a:gd name="T11" fmla="*/ 33 h 103"/>
                  <a:gd name="T12" fmla="*/ 13 w 19"/>
                  <a:gd name="T13" fmla="*/ 39 h 103"/>
                  <a:gd name="T14" fmla="*/ 13 w 19"/>
                  <a:gd name="T15" fmla="*/ 45 h 103"/>
                  <a:gd name="T16" fmla="*/ 13 w 19"/>
                  <a:gd name="T17" fmla="*/ 51 h 103"/>
                  <a:gd name="T18" fmla="*/ 13 w 19"/>
                  <a:gd name="T19" fmla="*/ 58 h 103"/>
                  <a:gd name="T20" fmla="*/ 13 w 19"/>
                  <a:gd name="T21" fmla="*/ 64 h 103"/>
                  <a:gd name="T22" fmla="*/ 13 w 19"/>
                  <a:gd name="T23" fmla="*/ 71 h 103"/>
                  <a:gd name="T24" fmla="*/ 13 w 19"/>
                  <a:gd name="T25" fmla="*/ 77 h 103"/>
                  <a:gd name="T26" fmla="*/ 13 w 19"/>
                  <a:gd name="T27" fmla="*/ 84 h 103"/>
                  <a:gd name="T28" fmla="*/ 13 w 19"/>
                  <a:gd name="T29" fmla="*/ 90 h 103"/>
                  <a:gd name="T30" fmla="*/ 13 w 19"/>
                  <a:gd name="T31" fmla="*/ 96 h 103"/>
                  <a:gd name="T32" fmla="*/ 18 w 19"/>
                  <a:gd name="T33" fmla="*/ 102 h 103"/>
                  <a:gd name="T34" fmla="*/ 18 w 19"/>
                  <a:gd name="T35" fmla="*/ 96 h 103"/>
                  <a:gd name="T36" fmla="*/ 18 w 19"/>
                  <a:gd name="T37" fmla="*/ 90 h 103"/>
                  <a:gd name="T38" fmla="*/ 18 w 19"/>
                  <a:gd name="T39" fmla="*/ 84 h 103"/>
                  <a:gd name="T40" fmla="*/ 18 w 19"/>
                  <a:gd name="T41" fmla="*/ 77 h 103"/>
                  <a:gd name="T42" fmla="*/ 18 w 19"/>
                  <a:gd name="T43" fmla="*/ 71 h 103"/>
                  <a:gd name="T44" fmla="*/ 18 w 19"/>
                  <a:gd name="T45" fmla="*/ 64 h 103"/>
                  <a:gd name="T46" fmla="*/ 18 w 19"/>
                  <a:gd name="T47" fmla="*/ 58 h 103"/>
                  <a:gd name="T48" fmla="*/ 18 w 19"/>
                  <a:gd name="T49" fmla="*/ 51 h 103"/>
                  <a:gd name="T50" fmla="*/ 13 w 19"/>
                  <a:gd name="T51" fmla="*/ 45 h 103"/>
                  <a:gd name="T52" fmla="*/ 13 w 19"/>
                  <a:gd name="T53" fmla="*/ 39 h 103"/>
                  <a:gd name="T54" fmla="*/ 13 w 19"/>
                  <a:gd name="T55" fmla="*/ 33 h 103"/>
                  <a:gd name="T56" fmla="*/ 13 w 19"/>
                  <a:gd name="T57" fmla="*/ 26 h 103"/>
                  <a:gd name="T58" fmla="*/ 9 w 19"/>
                  <a:gd name="T59" fmla="*/ 20 h 103"/>
                  <a:gd name="T60" fmla="*/ 4 w 19"/>
                  <a:gd name="T61" fmla="*/ 13 h 103"/>
                  <a:gd name="T62" fmla="*/ 4 w 19"/>
                  <a:gd name="T63" fmla="*/ 7 h 103"/>
                  <a:gd name="T64" fmla="*/ 0 w 1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" h="103">
                    <a:moveTo>
                      <a:pt x="0" y="0"/>
                    </a:moveTo>
                    <a:lnTo>
                      <a:pt x="4" y="7"/>
                    </a:lnTo>
                    <a:lnTo>
                      <a:pt x="4" y="13"/>
                    </a:lnTo>
                    <a:lnTo>
                      <a:pt x="4" y="20"/>
                    </a:lnTo>
                    <a:lnTo>
                      <a:pt x="9" y="26"/>
                    </a:lnTo>
                    <a:lnTo>
                      <a:pt x="9" y="33"/>
                    </a:lnTo>
                    <a:lnTo>
                      <a:pt x="13" y="39"/>
                    </a:lnTo>
                    <a:lnTo>
                      <a:pt x="13" y="45"/>
                    </a:lnTo>
                    <a:lnTo>
                      <a:pt x="13" y="51"/>
                    </a:lnTo>
                    <a:lnTo>
                      <a:pt x="13" y="58"/>
                    </a:lnTo>
                    <a:lnTo>
                      <a:pt x="13" y="64"/>
                    </a:lnTo>
                    <a:lnTo>
                      <a:pt x="13" y="71"/>
                    </a:lnTo>
                    <a:lnTo>
                      <a:pt x="13" y="77"/>
                    </a:lnTo>
                    <a:lnTo>
                      <a:pt x="13" y="84"/>
                    </a:lnTo>
                    <a:lnTo>
                      <a:pt x="13" y="90"/>
                    </a:lnTo>
                    <a:lnTo>
                      <a:pt x="13" y="96"/>
                    </a:lnTo>
                    <a:lnTo>
                      <a:pt x="18" y="102"/>
                    </a:lnTo>
                    <a:lnTo>
                      <a:pt x="18" y="96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18" y="77"/>
                    </a:lnTo>
                    <a:lnTo>
                      <a:pt x="18" y="71"/>
                    </a:lnTo>
                    <a:lnTo>
                      <a:pt x="18" y="64"/>
                    </a:lnTo>
                    <a:lnTo>
                      <a:pt x="18" y="58"/>
                    </a:lnTo>
                    <a:lnTo>
                      <a:pt x="18" y="51"/>
                    </a:lnTo>
                    <a:lnTo>
                      <a:pt x="13" y="45"/>
                    </a:lnTo>
                    <a:lnTo>
                      <a:pt x="13" y="39"/>
                    </a:lnTo>
                    <a:lnTo>
                      <a:pt x="13" y="33"/>
                    </a:lnTo>
                    <a:lnTo>
                      <a:pt x="13" y="26"/>
                    </a:lnTo>
                    <a:lnTo>
                      <a:pt x="9" y="20"/>
                    </a:lnTo>
                    <a:lnTo>
                      <a:pt x="4" y="13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5" name="Freeform 298">
                <a:extLst>
                  <a:ext uri="{FF2B5EF4-FFF2-40B4-BE49-F238E27FC236}">
                    <a16:creationId xmlns:a16="http://schemas.microsoft.com/office/drawing/2014/main" id="{22F4CBD3-C380-47FE-A83E-FF98DB103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" y="3913"/>
                <a:ext cx="18" cy="127"/>
              </a:xfrm>
              <a:custGeom>
                <a:avLst/>
                <a:gdLst>
                  <a:gd name="T0" fmla="*/ 17 w 18"/>
                  <a:gd name="T1" fmla="*/ 0 h 127"/>
                  <a:gd name="T2" fmla="*/ 13 w 18"/>
                  <a:gd name="T3" fmla="*/ 5 h 127"/>
                  <a:gd name="T4" fmla="*/ 10 w 18"/>
                  <a:gd name="T5" fmla="*/ 11 h 127"/>
                  <a:gd name="T6" fmla="*/ 10 w 18"/>
                  <a:gd name="T7" fmla="*/ 18 h 127"/>
                  <a:gd name="T8" fmla="*/ 6 w 18"/>
                  <a:gd name="T9" fmla="*/ 25 h 127"/>
                  <a:gd name="T10" fmla="*/ 6 w 18"/>
                  <a:gd name="T11" fmla="*/ 35 h 127"/>
                  <a:gd name="T12" fmla="*/ 3 w 18"/>
                  <a:gd name="T13" fmla="*/ 44 h 127"/>
                  <a:gd name="T14" fmla="*/ 3 w 18"/>
                  <a:gd name="T15" fmla="*/ 54 h 127"/>
                  <a:gd name="T16" fmla="*/ 3 w 18"/>
                  <a:gd name="T17" fmla="*/ 63 h 127"/>
                  <a:gd name="T18" fmla="*/ 0 w 18"/>
                  <a:gd name="T19" fmla="*/ 74 h 127"/>
                  <a:gd name="T20" fmla="*/ 0 w 18"/>
                  <a:gd name="T21" fmla="*/ 83 h 127"/>
                  <a:gd name="T22" fmla="*/ 0 w 18"/>
                  <a:gd name="T23" fmla="*/ 92 h 127"/>
                  <a:gd name="T24" fmla="*/ 0 w 18"/>
                  <a:gd name="T25" fmla="*/ 101 h 127"/>
                  <a:gd name="T26" fmla="*/ 0 w 18"/>
                  <a:gd name="T27" fmla="*/ 109 h 127"/>
                  <a:gd name="T28" fmla="*/ 0 w 18"/>
                  <a:gd name="T29" fmla="*/ 116 h 127"/>
                  <a:gd name="T30" fmla="*/ 3 w 18"/>
                  <a:gd name="T31" fmla="*/ 121 h 127"/>
                  <a:gd name="T32" fmla="*/ 3 w 18"/>
                  <a:gd name="T33" fmla="*/ 126 h 127"/>
                  <a:gd name="T34" fmla="*/ 3 w 18"/>
                  <a:gd name="T35" fmla="*/ 121 h 127"/>
                  <a:gd name="T36" fmla="*/ 3 w 18"/>
                  <a:gd name="T37" fmla="*/ 116 h 127"/>
                  <a:gd name="T38" fmla="*/ 3 w 18"/>
                  <a:gd name="T39" fmla="*/ 109 h 127"/>
                  <a:gd name="T40" fmla="*/ 3 w 18"/>
                  <a:gd name="T41" fmla="*/ 101 h 127"/>
                  <a:gd name="T42" fmla="*/ 3 w 18"/>
                  <a:gd name="T43" fmla="*/ 92 h 127"/>
                  <a:gd name="T44" fmla="*/ 3 w 18"/>
                  <a:gd name="T45" fmla="*/ 83 h 127"/>
                  <a:gd name="T46" fmla="*/ 3 w 18"/>
                  <a:gd name="T47" fmla="*/ 74 h 127"/>
                  <a:gd name="T48" fmla="*/ 3 w 18"/>
                  <a:gd name="T49" fmla="*/ 63 h 127"/>
                  <a:gd name="T50" fmla="*/ 6 w 18"/>
                  <a:gd name="T51" fmla="*/ 54 h 127"/>
                  <a:gd name="T52" fmla="*/ 6 w 18"/>
                  <a:gd name="T53" fmla="*/ 44 h 127"/>
                  <a:gd name="T54" fmla="*/ 6 w 18"/>
                  <a:gd name="T55" fmla="*/ 35 h 127"/>
                  <a:gd name="T56" fmla="*/ 10 w 18"/>
                  <a:gd name="T57" fmla="*/ 25 h 127"/>
                  <a:gd name="T58" fmla="*/ 10 w 18"/>
                  <a:gd name="T59" fmla="*/ 18 h 127"/>
                  <a:gd name="T60" fmla="*/ 10 w 18"/>
                  <a:gd name="T61" fmla="*/ 11 h 127"/>
                  <a:gd name="T62" fmla="*/ 13 w 18"/>
                  <a:gd name="T63" fmla="*/ 5 h 127"/>
                  <a:gd name="T64" fmla="*/ 17 w 18"/>
                  <a:gd name="T65" fmla="*/ 1 h 127"/>
                  <a:gd name="T66" fmla="*/ 17 w 18"/>
                  <a:gd name="T67" fmla="*/ 0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" h="127">
                    <a:moveTo>
                      <a:pt x="17" y="0"/>
                    </a:moveTo>
                    <a:lnTo>
                      <a:pt x="13" y="5"/>
                    </a:lnTo>
                    <a:lnTo>
                      <a:pt x="10" y="11"/>
                    </a:lnTo>
                    <a:lnTo>
                      <a:pt x="10" y="18"/>
                    </a:lnTo>
                    <a:lnTo>
                      <a:pt x="6" y="25"/>
                    </a:lnTo>
                    <a:lnTo>
                      <a:pt x="6" y="35"/>
                    </a:lnTo>
                    <a:lnTo>
                      <a:pt x="3" y="44"/>
                    </a:lnTo>
                    <a:lnTo>
                      <a:pt x="3" y="54"/>
                    </a:lnTo>
                    <a:lnTo>
                      <a:pt x="3" y="63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0" y="116"/>
                    </a:lnTo>
                    <a:lnTo>
                      <a:pt x="3" y="121"/>
                    </a:lnTo>
                    <a:lnTo>
                      <a:pt x="3" y="126"/>
                    </a:lnTo>
                    <a:lnTo>
                      <a:pt x="3" y="121"/>
                    </a:lnTo>
                    <a:lnTo>
                      <a:pt x="3" y="116"/>
                    </a:lnTo>
                    <a:lnTo>
                      <a:pt x="3" y="109"/>
                    </a:lnTo>
                    <a:lnTo>
                      <a:pt x="3" y="101"/>
                    </a:lnTo>
                    <a:lnTo>
                      <a:pt x="3" y="92"/>
                    </a:lnTo>
                    <a:lnTo>
                      <a:pt x="3" y="83"/>
                    </a:lnTo>
                    <a:lnTo>
                      <a:pt x="3" y="74"/>
                    </a:lnTo>
                    <a:lnTo>
                      <a:pt x="3" y="63"/>
                    </a:lnTo>
                    <a:lnTo>
                      <a:pt x="6" y="54"/>
                    </a:lnTo>
                    <a:lnTo>
                      <a:pt x="6" y="44"/>
                    </a:lnTo>
                    <a:lnTo>
                      <a:pt x="6" y="35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0" y="11"/>
                    </a:lnTo>
                    <a:lnTo>
                      <a:pt x="13" y="5"/>
                    </a:lnTo>
                    <a:lnTo>
                      <a:pt x="17" y="1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6" name="Freeform 299">
                <a:extLst>
                  <a:ext uri="{FF2B5EF4-FFF2-40B4-BE49-F238E27FC236}">
                    <a16:creationId xmlns:a16="http://schemas.microsoft.com/office/drawing/2014/main" id="{0448EA5E-3962-4AC4-915D-8BC9D0EE8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857"/>
                <a:ext cx="70" cy="77"/>
              </a:xfrm>
              <a:custGeom>
                <a:avLst/>
                <a:gdLst>
                  <a:gd name="T0" fmla="*/ 35 w 70"/>
                  <a:gd name="T1" fmla="*/ 0 h 77"/>
                  <a:gd name="T2" fmla="*/ 35 w 70"/>
                  <a:gd name="T3" fmla="*/ 4 h 77"/>
                  <a:gd name="T4" fmla="*/ 34 w 70"/>
                  <a:gd name="T5" fmla="*/ 7 h 77"/>
                  <a:gd name="T6" fmla="*/ 32 w 70"/>
                  <a:gd name="T7" fmla="*/ 11 h 77"/>
                  <a:gd name="T8" fmla="*/ 32 w 70"/>
                  <a:gd name="T9" fmla="*/ 14 h 77"/>
                  <a:gd name="T10" fmla="*/ 31 w 70"/>
                  <a:gd name="T11" fmla="*/ 17 h 77"/>
                  <a:gd name="T12" fmla="*/ 28 w 70"/>
                  <a:gd name="T13" fmla="*/ 20 h 77"/>
                  <a:gd name="T14" fmla="*/ 28 w 70"/>
                  <a:gd name="T15" fmla="*/ 23 h 77"/>
                  <a:gd name="T16" fmla="*/ 25 w 70"/>
                  <a:gd name="T17" fmla="*/ 27 h 77"/>
                  <a:gd name="T18" fmla="*/ 22 w 70"/>
                  <a:gd name="T19" fmla="*/ 33 h 77"/>
                  <a:gd name="T20" fmla="*/ 19 w 70"/>
                  <a:gd name="T21" fmla="*/ 39 h 77"/>
                  <a:gd name="T22" fmla="*/ 15 w 70"/>
                  <a:gd name="T23" fmla="*/ 45 h 77"/>
                  <a:gd name="T24" fmla="*/ 12 w 70"/>
                  <a:gd name="T25" fmla="*/ 51 h 77"/>
                  <a:gd name="T26" fmla="*/ 9 w 70"/>
                  <a:gd name="T27" fmla="*/ 57 h 77"/>
                  <a:gd name="T28" fmla="*/ 5 w 70"/>
                  <a:gd name="T29" fmla="*/ 63 h 77"/>
                  <a:gd name="T30" fmla="*/ 2 w 70"/>
                  <a:gd name="T31" fmla="*/ 69 h 77"/>
                  <a:gd name="T32" fmla="*/ 0 w 70"/>
                  <a:gd name="T33" fmla="*/ 76 h 77"/>
                  <a:gd name="T34" fmla="*/ 2 w 70"/>
                  <a:gd name="T35" fmla="*/ 74 h 77"/>
                  <a:gd name="T36" fmla="*/ 5 w 70"/>
                  <a:gd name="T37" fmla="*/ 71 h 77"/>
                  <a:gd name="T38" fmla="*/ 9 w 70"/>
                  <a:gd name="T39" fmla="*/ 70 h 77"/>
                  <a:gd name="T40" fmla="*/ 12 w 70"/>
                  <a:gd name="T41" fmla="*/ 68 h 77"/>
                  <a:gd name="T42" fmla="*/ 19 w 70"/>
                  <a:gd name="T43" fmla="*/ 64 h 77"/>
                  <a:gd name="T44" fmla="*/ 25 w 70"/>
                  <a:gd name="T45" fmla="*/ 59 h 77"/>
                  <a:gd name="T46" fmla="*/ 30 w 70"/>
                  <a:gd name="T47" fmla="*/ 54 h 77"/>
                  <a:gd name="T48" fmla="*/ 35 w 70"/>
                  <a:gd name="T49" fmla="*/ 49 h 77"/>
                  <a:gd name="T50" fmla="*/ 42 w 70"/>
                  <a:gd name="T51" fmla="*/ 44 h 77"/>
                  <a:gd name="T52" fmla="*/ 46 w 70"/>
                  <a:gd name="T53" fmla="*/ 38 h 77"/>
                  <a:gd name="T54" fmla="*/ 51 w 70"/>
                  <a:gd name="T55" fmla="*/ 33 h 77"/>
                  <a:gd name="T56" fmla="*/ 58 w 70"/>
                  <a:gd name="T57" fmla="*/ 29 h 77"/>
                  <a:gd name="T58" fmla="*/ 60 w 70"/>
                  <a:gd name="T59" fmla="*/ 27 h 77"/>
                  <a:gd name="T60" fmla="*/ 61 w 70"/>
                  <a:gd name="T61" fmla="*/ 26 h 77"/>
                  <a:gd name="T62" fmla="*/ 63 w 70"/>
                  <a:gd name="T63" fmla="*/ 23 h 77"/>
                  <a:gd name="T64" fmla="*/ 65 w 70"/>
                  <a:gd name="T65" fmla="*/ 22 h 77"/>
                  <a:gd name="T66" fmla="*/ 66 w 70"/>
                  <a:gd name="T67" fmla="*/ 20 h 77"/>
                  <a:gd name="T68" fmla="*/ 68 w 70"/>
                  <a:gd name="T69" fmla="*/ 18 h 77"/>
                  <a:gd name="T70" fmla="*/ 68 w 70"/>
                  <a:gd name="T71" fmla="*/ 17 h 77"/>
                  <a:gd name="T72" fmla="*/ 69 w 70"/>
                  <a:gd name="T73" fmla="*/ 14 h 77"/>
                  <a:gd name="T74" fmla="*/ 65 w 70"/>
                  <a:gd name="T75" fmla="*/ 14 h 77"/>
                  <a:gd name="T76" fmla="*/ 60 w 70"/>
                  <a:gd name="T77" fmla="*/ 12 h 77"/>
                  <a:gd name="T78" fmla="*/ 56 w 70"/>
                  <a:gd name="T79" fmla="*/ 11 h 77"/>
                  <a:gd name="T80" fmla="*/ 51 w 70"/>
                  <a:gd name="T81" fmla="*/ 9 h 77"/>
                  <a:gd name="T82" fmla="*/ 47 w 70"/>
                  <a:gd name="T83" fmla="*/ 8 h 77"/>
                  <a:gd name="T84" fmla="*/ 42 w 70"/>
                  <a:gd name="T85" fmla="*/ 6 h 77"/>
                  <a:gd name="T86" fmla="*/ 38 w 70"/>
                  <a:gd name="T87" fmla="*/ 4 h 77"/>
                  <a:gd name="T88" fmla="*/ 34 w 70"/>
                  <a:gd name="T89" fmla="*/ 2 h 77"/>
                  <a:gd name="T90" fmla="*/ 35 w 70"/>
                  <a:gd name="T91" fmla="*/ 2 h 77"/>
                  <a:gd name="T92" fmla="*/ 35 w 70"/>
                  <a:gd name="T93" fmla="*/ 1 h 77"/>
                  <a:gd name="T94" fmla="*/ 35 w 70"/>
                  <a:gd name="T95" fmla="*/ 0 h 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0" h="77">
                    <a:moveTo>
                      <a:pt x="35" y="0"/>
                    </a:moveTo>
                    <a:lnTo>
                      <a:pt x="35" y="4"/>
                    </a:lnTo>
                    <a:lnTo>
                      <a:pt x="34" y="7"/>
                    </a:lnTo>
                    <a:lnTo>
                      <a:pt x="32" y="11"/>
                    </a:lnTo>
                    <a:lnTo>
                      <a:pt x="32" y="14"/>
                    </a:lnTo>
                    <a:lnTo>
                      <a:pt x="31" y="17"/>
                    </a:lnTo>
                    <a:lnTo>
                      <a:pt x="28" y="20"/>
                    </a:lnTo>
                    <a:lnTo>
                      <a:pt x="28" y="23"/>
                    </a:lnTo>
                    <a:lnTo>
                      <a:pt x="25" y="27"/>
                    </a:lnTo>
                    <a:lnTo>
                      <a:pt x="22" y="33"/>
                    </a:lnTo>
                    <a:lnTo>
                      <a:pt x="19" y="39"/>
                    </a:lnTo>
                    <a:lnTo>
                      <a:pt x="15" y="45"/>
                    </a:lnTo>
                    <a:lnTo>
                      <a:pt x="12" y="51"/>
                    </a:lnTo>
                    <a:lnTo>
                      <a:pt x="9" y="57"/>
                    </a:lnTo>
                    <a:lnTo>
                      <a:pt x="5" y="63"/>
                    </a:lnTo>
                    <a:lnTo>
                      <a:pt x="2" y="69"/>
                    </a:lnTo>
                    <a:lnTo>
                      <a:pt x="0" y="76"/>
                    </a:lnTo>
                    <a:lnTo>
                      <a:pt x="2" y="74"/>
                    </a:lnTo>
                    <a:lnTo>
                      <a:pt x="5" y="71"/>
                    </a:lnTo>
                    <a:lnTo>
                      <a:pt x="9" y="70"/>
                    </a:lnTo>
                    <a:lnTo>
                      <a:pt x="12" y="68"/>
                    </a:lnTo>
                    <a:lnTo>
                      <a:pt x="19" y="64"/>
                    </a:lnTo>
                    <a:lnTo>
                      <a:pt x="25" y="59"/>
                    </a:lnTo>
                    <a:lnTo>
                      <a:pt x="30" y="54"/>
                    </a:lnTo>
                    <a:lnTo>
                      <a:pt x="35" y="49"/>
                    </a:lnTo>
                    <a:lnTo>
                      <a:pt x="42" y="44"/>
                    </a:lnTo>
                    <a:lnTo>
                      <a:pt x="46" y="38"/>
                    </a:lnTo>
                    <a:lnTo>
                      <a:pt x="51" y="33"/>
                    </a:lnTo>
                    <a:lnTo>
                      <a:pt x="58" y="29"/>
                    </a:lnTo>
                    <a:lnTo>
                      <a:pt x="60" y="27"/>
                    </a:lnTo>
                    <a:lnTo>
                      <a:pt x="61" y="26"/>
                    </a:lnTo>
                    <a:lnTo>
                      <a:pt x="63" y="23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9" y="14"/>
                    </a:lnTo>
                    <a:lnTo>
                      <a:pt x="65" y="14"/>
                    </a:lnTo>
                    <a:lnTo>
                      <a:pt x="60" y="12"/>
                    </a:lnTo>
                    <a:lnTo>
                      <a:pt x="56" y="11"/>
                    </a:lnTo>
                    <a:lnTo>
                      <a:pt x="51" y="9"/>
                    </a:lnTo>
                    <a:lnTo>
                      <a:pt x="47" y="8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7" name="Freeform 300">
                <a:extLst>
                  <a:ext uri="{FF2B5EF4-FFF2-40B4-BE49-F238E27FC236}">
                    <a16:creationId xmlns:a16="http://schemas.microsoft.com/office/drawing/2014/main" id="{F5E8D573-4DD2-434C-A348-CD2AF1EC2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57"/>
                <a:ext cx="19" cy="26"/>
              </a:xfrm>
              <a:custGeom>
                <a:avLst/>
                <a:gdLst>
                  <a:gd name="T0" fmla="*/ 0 w 19"/>
                  <a:gd name="T1" fmla="*/ 25 h 26"/>
                  <a:gd name="T2" fmla="*/ 2 w 19"/>
                  <a:gd name="T3" fmla="*/ 22 h 26"/>
                  <a:gd name="T4" fmla="*/ 6 w 19"/>
                  <a:gd name="T5" fmla="*/ 19 h 26"/>
                  <a:gd name="T6" fmla="*/ 9 w 19"/>
                  <a:gd name="T7" fmla="*/ 16 h 26"/>
                  <a:gd name="T8" fmla="*/ 11 w 19"/>
                  <a:gd name="T9" fmla="*/ 12 h 26"/>
                  <a:gd name="T10" fmla="*/ 11 w 19"/>
                  <a:gd name="T11" fmla="*/ 9 h 26"/>
                  <a:gd name="T12" fmla="*/ 15 w 19"/>
                  <a:gd name="T13" fmla="*/ 6 h 26"/>
                  <a:gd name="T14" fmla="*/ 15 w 19"/>
                  <a:gd name="T15" fmla="*/ 3 h 26"/>
                  <a:gd name="T16" fmla="*/ 18 w 19"/>
                  <a:gd name="T17" fmla="*/ 1 h 26"/>
                  <a:gd name="T18" fmla="*/ 18 w 19"/>
                  <a:gd name="T19" fmla="*/ 0 h 26"/>
                  <a:gd name="T20" fmla="*/ 15 w 19"/>
                  <a:gd name="T21" fmla="*/ 3 h 26"/>
                  <a:gd name="T22" fmla="*/ 11 w 19"/>
                  <a:gd name="T23" fmla="*/ 6 h 26"/>
                  <a:gd name="T24" fmla="*/ 11 w 19"/>
                  <a:gd name="T25" fmla="*/ 9 h 26"/>
                  <a:gd name="T26" fmla="*/ 9 w 19"/>
                  <a:gd name="T27" fmla="*/ 12 h 26"/>
                  <a:gd name="T28" fmla="*/ 6 w 19"/>
                  <a:gd name="T29" fmla="*/ 16 h 26"/>
                  <a:gd name="T30" fmla="*/ 6 w 19"/>
                  <a:gd name="T31" fmla="*/ 18 h 26"/>
                  <a:gd name="T32" fmla="*/ 2 w 19"/>
                  <a:gd name="T33" fmla="*/ 21 h 26"/>
                  <a:gd name="T34" fmla="*/ 0 w 19"/>
                  <a:gd name="T35" fmla="*/ 24 h 26"/>
                  <a:gd name="T36" fmla="*/ 0 w 19"/>
                  <a:gd name="T37" fmla="*/ 25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6">
                    <a:moveTo>
                      <a:pt x="0" y="25"/>
                    </a:moveTo>
                    <a:lnTo>
                      <a:pt x="2" y="22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8" name="Freeform 301">
                <a:extLst>
                  <a:ext uri="{FF2B5EF4-FFF2-40B4-BE49-F238E27FC236}">
                    <a16:creationId xmlns:a16="http://schemas.microsoft.com/office/drawing/2014/main" id="{5EDD3EAD-9F5F-47FD-869C-43B023606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885"/>
                <a:ext cx="24" cy="50"/>
              </a:xfrm>
              <a:custGeom>
                <a:avLst/>
                <a:gdLst>
                  <a:gd name="T0" fmla="*/ 0 w 24"/>
                  <a:gd name="T1" fmla="*/ 48 h 50"/>
                  <a:gd name="T2" fmla="*/ 1 w 24"/>
                  <a:gd name="T3" fmla="*/ 49 h 50"/>
                  <a:gd name="T4" fmla="*/ 3 w 24"/>
                  <a:gd name="T5" fmla="*/ 42 h 50"/>
                  <a:gd name="T6" fmla="*/ 5 w 24"/>
                  <a:gd name="T7" fmla="*/ 37 h 50"/>
                  <a:gd name="T8" fmla="*/ 9 w 24"/>
                  <a:gd name="T9" fmla="*/ 31 h 50"/>
                  <a:gd name="T10" fmla="*/ 11 w 24"/>
                  <a:gd name="T11" fmla="*/ 25 h 50"/>
                  <a:gd name="T12" fmla="*/ 14 w 24"/>
                  <a:gd name="T13" fmla="*/ 19 h 50"/>
                  <a:gd name="T14" fmla="*/ 16 w 24"/>
                  <a:gd name="T15" fmla="*/ 13 h 50"/>
                  <a:gd name="T16" fmla="*/ 20 w 24"/>
                  <a:gd name="T17" fmla="*/ 7 h 50"/>
                  <a:gd name="T18" fmla="*/ 23 w 24"/>
                  <a:gd name="T19" fmla="*/ 1 h 50"/>
                  <a:gd name="T20" fmla="*/ 22 w 24"/>
                  <a:gd name="T21" fmla="*/ 0 h 50"/>
                  <a:gd name="T22" fmla="*/ 19 w 24"/>
                  <a:gd name="T23" fmla="*/ 6 h 50"/>
                  <a:gd name="T24" fmla="*/ 16 w 24"/>
                  <a:gd name="T25" fmla="*/ 12 h 50"/>
                  <a:gd name="T26" fmla="*/ 13 w 24"/>
                  <a:gd name="T27" fmla="*/ 18 h 50"/>
                  <a:gd name="T28" fmla="*/ 10 w 24"/>
                  <a:gd name="T29" fmla="*/ 24 h 50"/>
                  <a:gd name="T30" fmla="*/ 7 w 24"/>
                  <a:gd name="T31" fmla="*/ 30 h 50"/>
                  <a:gd name="T32" fmla="*/ 4 w 24"/>
                  <a:gd name="T33" fmla="*/ 36 h 50"/>
                  <a:gd name="T34" fmla="*/ 3 w 24"/>
                  <a:gd name="T35" fmla="*/ 42 h 50"/>
                  <a:gd name="T36" fmla="*/ 0 w 24"/>
                  <a:gd name="T37" fmla="*/ 48 h 50"/>
                  <a:gd name="T38" fmla="*/ 1 w 24"/>
                  <a:gd name="T39" fmla="*/ 49 h 50"/>
                  <a:gd name="T40" fmla="*/ 0 w 24"/>
                  <a:gd name="T41" fmla="*/ 48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50">
                    <a:moveTo>
                      <a:pt x="0" y="48"/>
                    </a:moveTo>
                    <a:lnTo>
                      <a:pt x="1" y="49"/>
                    </a:lnTo>
                    <a:lnTo>
                      <a:pt x="3" y="42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3"/>
                    </a:lnTo>
                    <a:lnTo>
                      <a:pt x="20" y="7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19" y="6"/>
                    </a:lnTo>
                    <a:lnTo>
                      <a:pt x="16" y="12"/>
                    </a:lnTo>
                    <a:lnTo>
                      <a:pt x="13" y="18"/>
                    </a:lnTo>
                    <a:lnTo>
                      <a:pt x="10" y="24"/>
                    </a:lnTo>
                    <a:lnTo>
                      <a:pt x="7" y="30"/>
                    </a:lnTo>
                    <a:lnTo>
                      <a:pt x="4" y="36"/>
                    </a:lnTo>
                    <a:lnTo>
                      <a:pt x="3" y="42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9" name="Freeform 302">
                <a:extLst>
                  <a:ext uri="{FF2B5EF4-FFF2-40B4-BE49-F238E27FC236}">
                    <a16:creationId xmlns:a16="http://schemas.microsoft.com/office/drawing/2014/main" id="{94FED896-0D9A-427F-B308-835E9939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929"/>
                <a:ext cx="19" cy="17"/>
              </a:xfrm>
              <a:custGeom>
                <a:avLst/>
                <a:gdLst>
                  <a:gd name="T0" fmla="*/ 16 w 19"/>
                  <a:gd name="T1" fmla="*/ 0 h 17"/>
                  <a:gd name="T2" fmla="*/ 11 w 19"/>
                  <a:gd name="T3" fmla="*/ 3 h 17"/>
                  <a:gd name="T4" fmla="*/ 7 w 19"/>
                  <a:gd name="T5" fmla="*/ 6 h 17"/>
                  <a:gd name="T6" fmla="*/ 4 w 19"/>
                  <a:gd name="T7" fmla="*/ 9 h 17"/>
                  <a:gd name="T8" fmla="*/ 0 w 19"/>
                  <a:gd name="T9" fmla="*/ 12 h 17"/>
                  <a:gd name="T10" fmla="*/ 2 w 19"/>
                  <a:gd name="T11" fmla="*/ 16 h 17"/>
                  <a:gd name="T12" fmla="*/ 4 w 19"/>
                  <a:gd name="T13" fmla="*/ 12 h 17"/>
                  <a:gd name="T14" fmla="*/ 9 w 19"/>
                  <a:gd name="T15" fmla="*/ 9 h 17"/>
                  <a:gd name="T16" fmla="*/ 13 w 19"/>
                  <a:gd name="T17" fmla="*/ 3 h 17"/>
                  <a:gd name="T18" fmla="*/ 18 w 19"/>
                  <a:gd name="T19" fmla="*/ 0 h 17"/>
                  <a:gd name="T20" fmla="*/ 16 w 19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16" y="0"/>
                    </a:moveTo>
                    <a:lnTo>
                      <a:pt x="11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9" y="9"/>
                    </a:lnTo>
                    <a:lnTo>
                      <a:pt x="13" y="3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0" name="Freeform 303">
                <a:extLst>
                  <a:ext uri="{FF2B5EF4-FFF2-40B4-BE49-F238E27FC236}">
                    <a16:creationId xmlns:a16="http://schemas.microsoft.com/office/drawing/2014/main" id="{D54DC54F-5403-4581-BD87-68C5B35D6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86"/>
                <a:ext cx="46" cy="40"/>
              </a:xfrm>
              <a:custGeom>
                <a:avLst/>
                <a:gdLst>
                  <a:gd name="T0" fmla="*/ 44 w 46"/>
                  <a:gd name="T1" fmla="*/ 0 h 40"/>
                  <a:gd name="T2" fmla="*/ 38 w 46"/>
                  <a:gd name="T3" fmla="*/ 4 h 40"/>
                  <a:gd name="T4" fmla="*/ 33 w 46"/>
                  <a:gd name="T5" fmla="*/ 9 h 40"/>
                  <a:gd name="T6" fmla="*/ 27 w 46"/>
                  <a:gd name="T7" fmla="*/ 14 h 40"/>
                  <a:gd name="T8" fmla="*/ 23 w 46"/>
                  <a:gd name="T9" fmla="*/ 20 h 40"/>
                  <a:gd name="T10" fmla="*/ 18 w 46"/>
                  <a:gd name="T11" fmla="*/ 25 h 40"/>
                  <a:gd name="T12" fmla="*/ 12 w 46"/>
                  <a:gd name="T13" fmla="*/ 30 h 40"/>
                  <a:gd name="T14" fmla="*/ 7 w 46"/>
                  <a:gd name="T15" fmla="*/ 34 h 40"/>
                  <a:gd name="T16" fmla="*/ 0 w 46"/>
                  <a:gd name="T17" fmla="*/ 38 h 40"/>
                  <a:gd name="T18" fmla="*/ 1 w 46"/>
                  <a:gd name="T19" fmla="*/ 39 h 40"/>
                  <a:gd name="T20" fmla="*/ 8 w 46"/>
                  <a:gd name="T21" fmla="*/ 35 h 40"/>
                  <a:gd name="T22" fmla="*/ 13 w 46"/>
                  <a:gd name="T23" fmla="*/ 30 h 40"/>
                  <a:gd name="T24" fmla="*/ 19 w 46"/>
                  <a:gd name="T25" fmla="*/ 25 h 40"/>
                  <a:gd name="T26" fmla="*/ 24 w 46"/>
                  <a:gd name="T27" fmla="*/ 20 h 40"/>
                  <a:gd name="T28" fmla="*/ 28 w 46"/>
                  <a:gd name="T29" fmla="*/ 15 h 40"/>
                  <a:gd name="T30" fmla="*/ 34 w 46"/>
                  <a:gd name="T31" fmla="*/ 10 h 40"/>
                  <a:gd name="T32" fmla="*/ 39 w 46"/>
                  <a:gd name="T33" fmla="*/ 6 h 40"/>
                  <a:gd name="T34" fmla="*/ 45 w 46"/>
                  <a:gd name="T35" fmla="*/ 1 h 40"/>
                  <a:gd name="T36" fmla="*/ 44 w 46"/>
                  <a:gd name="T37" fmla="*/ 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40">
                    <a:moveTo>
                      <a:pt x="44" y="0"/>
                    </a:moveTo>
                    <a:lnTo>
                      <a:pt x="38" y="4"/>
                    </a:lnTo>
                    <a:lnTo>
                      <a:pt x="33" y="9"/>
                    </a:lnTo>
                    <a:lnTo>
                      <a:pt x="27" y="14"/>
                    </a:lnTo>
                    <a:lnTo>
                      <a:pt x="23" y="20"/>
                    </a:lnTo>
                    <a:lnTo>
                      <a:pt x="18" y="25"/>
                    </a:lnTo>
                    <a:lnTo>
                      <a:pt x="12" y="30"/>
                    </a:lnTo>
                    <a:lnTo>
                      <a:pt x="7" y="34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8" y="35"/>
                    </a:lnTo>
                    <a:lnTo>
                      <a:pt x="13" y="30"/>
                    </a:lnTo>
                    <a:lnTo>
                      <a:pt x="19" y="25"/>
                    </a:lnTo>
                    <a:lnTo>
                      <a:pt x="24" y="20"/>
                    </a:lnTo>
                    <a:lnTo>
                      <a:pt x="28" y="15"/>
                    </a:lnTo>
                    <a:lnTo>
                      <a:pt x="34" y="10"/>
                    </a:lnTo>
                    <a:lnTo>
                      <a:pt x="39" y="6"/>
                    </a:lnTo>
                    <a:lnTo>
                      <a:pt x="45" y="1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1" name="Freeform 304">
                <a:extLst>
                  <a:ext uri="{FF2B5EF4-FFF2-40B4-BE49-F238E27FC236}">
                    <a16:creationId xmlns:a16="http://schemas.microsoft.com/office/drawing/2014/main" id="{D9D7FEA5-5334-4C0F-B344-DE5CB77D9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871"/>
                <a:ext cx="18" cy="17"/>
              </a:xfrm>
              <a:custGeom>
                <a:avLst/>
                <a:gdLst>
                  <a:gd name="T0" fmla="*/ 15 w 18"/>
                  <a:gd name="T1" fmla="*/ 1 h 17"/>
                  <a:gd name="T2" fmla="*/ 15 w 18"/>
                  <a:gd name="T3" fmla="*/ 0 h 17"/>
                  <a:gd name="T4" fmla="*/ 15 w 18"/>
                  <a:gd name="T5" fmla="*/ 2 h 17"/>
                  <a:gd name="T6" fmla="*/ 13 w 18"/>
                  <a:gd name="T7" fmla="*/ 4 h 17"/>
                  <a:gd name="T8" fmla="*/ 11 w 18"/>
                  <a:gd name="T9" fmla="*/ 5 h 17"/>
                  <a:gd name="T10" fmla="*/ 8 w 18"/>
                  <a:gd name="T11" fmla="*/ 8 h 17"/>
                  <a:gd name="T12" fmla="*/ 6 w 18"/>
                  <a:gd name="T13" fmla="*/ 10 h 17"/>
                  <a:gd name="T14" fmla="*/ 4 w 18"/>
                  <a:gd name="T15" fmla="*/ 11 h 17"/>
                  <a:gd name="T16" fmla="*/ 2 w 18"/>
                  <a:gd name="T17" fmla="*/ 13 h 17"/>
                  <a:gd name="T18" fmla="*/ 0 w 18"/>
                  <a:gd name="T19" fmla="*/ 14 h 17"/>
                  <a:gd name="T20" fmla="*/ 2 w 18"/>
                  <a:gd name="T21" fmla="*/ 16 h 17"/>
                  <a:gd name="T22" fmla="*/ 4 w 18"/>
                  <a:gd name="T23" fmla="*/ 14 h 17"/>
                  <a:gd name="T24" fmla="*/ 6 w 18"/>
                  <a:gd name="T25" fmla="*/ 13 h 17"/>
                  <a:gd name="T26" fmla="*/ 8 w 18"/>
                  <a:gd name="T27" fmla="*/ 11 h 17"/>
                  <a:gd name="T28" fmla="*/ 11 w 18"/>
                  <a:gd name="T29" fmla="*/ 10 h 17"/>
                  <a:gd name="T30" fmla="*/ 13 w 18"/>
                  <a:gd name="T31" fmla="*/ 7 h 17"/>
                  <a:gd name="T32" fmla="*/ 15 w 18"/>
                  <a:gd name="T33" fmla="*/ 4 h 17"/>
                  <a:gd name="T34" fmla="*/ 15 w 18"/>
                  <a:gd name="T35" fmla="*/ 2 h 17"/>
                  <a:gd name="T36" fmla="*/ 17 w 18"/>
                  <a:gd name="T37" fmla="*/ 1 h 17"/>
                  <a:gd name="T38" fmla="*/ 15 w 18"/>
                  <a:gd name="T39" fmla="*/ 0 h 17"/>
                  <a:gd name="T40" fmla="*/ 15 w 18"/>
                  <a:gd name="T41" fmla="*/ 1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1"/>
                    </a:moveTo>
                    <a:lnTo>
                      <a:pt x="15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11" y="10"/>
                    </a:lnTo>
                    <a:lnTo>
                      <a:pt x="13" y="7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2" name="Freeform 305">
                <a:extLst>
                  <a:ext uri="{FF2B5EF4-FFF2-40B4-BE49-F238E27FC236}">
                    <a16:creationId xmlns:a16="http://schemas.microsoft.com/office/drawing/2014/main" id="{D7E20501-A265-44E0-B562-E7D72491C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858"/>
                <a:ext cx="34" cy="17"/>
              </a:xfrm>
              <a:custGeom>
                <a:avLst/>
                <a:gdLst>
                  <a:gd name="T0" fmla="*/ 0 w 34"/>
                  <a:gd name="T1" fmla="*/ 0 h 17"/>
                  <a:gd name="T2" fmla="*/ 0 w 34"/>
                  <a:gd name="T3" fmla="*/ 1 h 17"/>
                  <a:gd name="T4" fmla="*/ 3 w 34"/>
                  <a:gd name="T5" fmla="*/ 3 h 17"/>
                  <a:gd name="T6" fmla="*/ 8 w 34"/>
                  <a:gd name="T7" fmla="*/ 5 h 17"/>
                  <a:gd name="T8" fmla="*/ 11 w 34"/>
                  <a:gd name="T9" fmla="*/ 8 h 17"/>
                  <a:gd name="T10" fmla="*/ 16 w 34"/>
                  <a:gd name="T11" fmla="*/ 10 h 17"/>
                  <a:gd name="T12" fmla="*/ 21 w 34"/>
                  <a:gd name="T13" fmla="*/ 12 h 17"/>
                  <a:gd name="T14" fmla="*/ 24 w 34"/>
                  <a:gd name="T15" fmla="*/ 12 h 17"/>
                  <a:gd name="T16" fmla="*/ 29 w 34"/>
                  <a:gd name="T17" fmla="*/ 14 h 17"/>
                  <a:gd name="T18" fmla="*/ 33 w 34"/>
                  <a:gd name="T19" fmla="*/ 16 h 17"/>
                  <a:gd name="T20" fmla="*/ 33 w 34"/>
                  <a:gd name="T21" fmla="*/ 14 h 17"/>
                  <a:gd name="T22" fmla="*/ 29 w 34"/>
                  <a:gd name="T23" fmla="*/ 14 h 17"/>
                  <a:gd name="T24" fmla="*/ 24 w 34"/>
                  <a:gd name="T25" fmla="*/ 12 h 17"/>
                  <a:gd name="T26" fmla="*/ 21 w 34"/>
                  <a:gd name="T27" fmla="*/ 10 h 17"/>
                  <a:gd name="T28" fmla="*/ 16 w 34"/>
                  <a:gd name="T29" fmla="*/ 8 h 17"/>
                  <a:gd name="T30" fmla="*/ 12 w 34"/>
                  <a:gd name="T31" fmla="*/ 7 h 17"/>
                  <a:gd name="T32" fmla="*/ 9 w 34"/>
                  <a:gd name="T33" fmla="*/ 5 h 17"/>
                  <a:gd name="T34" fmla="*/ 4 w 34"/>
                  <a:gd name="T35" fmla="*/ 3 h 17"/>
                  <a:gd name="T36" fmla="*/ 1 w 34"/>
                  <a:gd name="T37" fmla="*/ 0 h 17"/>
                  <a:gd name="T38" fmla="*/ 1 w 34"/>
                  <a:gd name="T39" fmla="*/ 1 h 17"/>
                  <a:gd name="T40" fmla="*/ 0 w 34"/>
                  <a:gd name="T41" fmla="*/ 0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17">
                    <a:moveTo>
                      <a:pt x="0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6" y="10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9" y="14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29" y="14"/>
                    </a:lnTo>
                    <a:lnTo>
                      <a:pt x="24" y="12"/>
                    </a:lnTo>
                    <a:lnTo>
                      <a:pt x="21" y="10"/>
                    </a:lnTo>
                    <a:lnTo>
                      <a:pt x="16" y="8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3" name="Freeform 306">
                <a:extLst>
                  <a:ext uri="{FF2B5EF4-FFF2-40B4-BE49-F238E27FC236}">
                    <a16:creationId xmlns:a16="http://schemas.microsoft.com/office/drawing/2014/main" id="{DC6299F0-0BAB-4E96-AC38-DB901B871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" y="2854"/>
                <a:ext cx="18" cy="17"/>
              </a:xfrm>
              <a:custGeom>
                <a:avLst/>
                <a:gdLst>
                  <a:gd name="T0" fmla="*/ 0 w 18"/>
                  <a:gd name="T1" fmla="*/ 10 h 17"/>
                  <a:gd name="T2" fmla="*/ 8 w 18"/>
                  <a:gd name="T3" fmla="*/ 16 h 17"/>
                  <a:gd name="T4" fmla="*/ 8 w 18"/>
                  <a:gd name="T5" fmla="*/ 10 h 17"/>
                  <a:gd name="T6" fmla="*/ 17 w 18"/>
                  <a:gd name="T7" fmla="*/ 10 h 17"/>
                  <a:gd name="T8" fmla="*/ 17 w 18"/>
                  <a:gd name="T9" fmla="*/ 5 h 17"/>
                  <a:gd name="T10" fmla="*/ 8 w 18"/>
                  <a:gd name="T11" fmla="*/ 0 h 17"/>
                  <a:gd name="T12" fmla="*/ 8 w 18"/>
                  <a:gd name="T13" fmla="*/ 5 h 17"/>
                  <a:gd name="T14" fmla="*/ 8 w 18"/>
                  <a:gd name="T15" fmla="*/ 10 h 17"/>
                  <a:gd name="T16" fmla="*/ 0 w 18"/>
                  <a:gd name="T17" fmla="*/ 10 h 17"/>
                  <a:gd name="T18" fmla="*/ 8 w 18"/>
                  <a:gd name="T19" fmla="*/ 16 h 17"/>
                  <a:gd name="T20" fmla="*/ 0 w 18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0" y="10"/>
                    </a:moveTo>
                    <a:lnTo>
                      <a:pt x="8" y="16"/>
                    </a:lnTo>
                    <a:lnTo>
                      <a:pt x="8" y="10"/>
                    </a:lnTo>
                    <a:lnTo>
                      <a:pt x="17" y="10"/>
                    </a:lnTo>
                    <a:lnTo>
                      <a:pt x="17" y="5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4" name="Freeform 307">
                <a:extLst>
                  <a:ext uri="{FF2B5EF4-FFF2-40B4-BE49-F238E27FC236}">
                    <a16:creationId xmlns:a16="http://schemas.microsoft.com/office/drawing/2014/main" id="{7B4C70AC-E66B-42C9-81BA-FD597659E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2844"/>
                <a:ext cx="123" cy="142"/>
              </a:xfrm>
              <a:custGeom>
                <a:avLst/>
                <a:gdLst>
                  <a:gd name="T0" fmla="*/ 91 w 123"/>
                  <a:gd name="T1" fmla="*/ 1 h 142"/>
                  <a:gd name="T2" fmla="*/ 93 w 123"/>
                  <a:gd name="T3" fmla="*/ 3 h 142"/>
                  <a:gd name="T4" fmla="*/ 95 w 123"/>
                  <a:gd name="T5" fmla="*/ 11 h 142"/>
                  <a:gd name="T6" fmla="*/ 95 w 123"/>
                  <a:gd name="T7" fmla="*/ 19 h 142"/>
                  <a:gd name="T8" fmla="*/ 97 w 123"/>
                  <a:gd name="T9" fmla="*/ 26 h 142"/>
                  <a:gd name="T10" fmla="*/ 100 w 123"/>
                  <a:gd name="T11" fmla="*/ 36 h 142"/>
                  <a:gd name="T12" fmla="*/ 104 w 123"/>
                  <a:gd name="T13" fmla="*/ 50 h 142"/>
                  <a:gd name="T14" fmla="*/ 108 w 123"/>
                  <a:gd name="T15" fmla="*/ 64 h 142"/>
                  <a:gd name="T16" fmla="*/ 110 w 123"/>
                  <a:gd name="T17" fmla="*/ 77 h 142"/>
                  <a:gd name="T18" fmla="*/ 113 w 123"/>
                  <a:gd name="T19" fmla="*/ 91 h 142"/>
                  <a:gd name="T20" fmla="*/ 115 w 123"/>
                  <a:gd name="T21" fmla="*/ 105 h 142"/>
                  <a:gd name="T22" fmla="*/ 118 w 123"/>
                  <a:gd name="T23" fmla="*/ 120 h 142"/>
                  <a:gd name="T24" fmla="*/ 120 w 123"/>
                  <a:gd name="T25" fmla="*/ 134 h 142"/>
                  <a:gd name="T26" fmla="*/ 118 w 123"/>
                  <a:gd name="T27" fmla="*/ 138 h 142"/>
                  <a:gd name="T28" fmla="*/ 110 w 123"/>
                  <a:gd name="T29" fmla="*/ 132 h 142"/>
                  <a:gd name="T30" fmla="*/ 103 w 123"/>
                  <a:gd name="T31" fmla="*/ 125 h 142"/>
                  <a:gd name="T32" fmla="*/ 97 w 123"/>
                  <a:gd name="T33" fmla="*/ 119 h 142"/>
                  <a:gd name="T34" fmla="*/ 88 w 123"/>
                  <a:gd name="T35" fmla="*/ 115 h 142"/>
                  <a:gd name="T36" fmla="*/ 78 w 123"/>
                  <a:gd name="T37" fmla="*/ 110 h 142"/>
                  <a:gd name="T38" fmla="*/ 71 w 123"/>
                  <a:gd name="T39" fmla="*/ 104 h 142"/>
                  <a:gd name="T40" fmla="*/ 64 w 123"/>
                  <a:gd name="T41" fmla="*/ 97 h 142"/>
                  <a:gd name="T42" fmla="*/ 59 w 123"/>
                  <a:gd name="T43" fmla="*/ 91 h 142"/>
                  <a:gd name="T44" fmla="*/ 56 w 123"/>
                  <a:gd name="T45" fmla="*/ 86 h 142"/>
                  <a:gd name="T46" fmla="*/ 52 w 123"/>
                  <a:gd name="T47" fmla="*/ 82 h 142"/>
                  <a:gd name="T48" fmla="*/ 48 w 123"/>
                  <a:gd name="T49" fmla="*/ 78 h 142"/>
                  <a:gd name="T50" fmla="*/ 45 w 123"/>
                  <a:gd name="T51" fmla="*/ 75 h 142"/>
                  <a:gd name="T52" fmla="*/ 45 w 123"/>
                  <a:gd name="T53" fmla="*/ 73 h 142"/>
                  <a:gd name="T54" fmla="*/ 42 w 123"/>
                  <a:gd name="T55" fmla="*/ 70 h 142"/>
                  <a:gd name="T56" fmla="*/ 38 w 123"/>
                  <a:gd name="T57" fmla="*/ 67 h 142"/>
                  <a:gd name="T58" fmla="*/ 35 w 123"/>
                  <a:gd name="T59" fmla="*/ 63 h 142"/>
                  <a:gd name="T60" fmla="*/ 32 w 123"/>
                  <a:gd name="T61" fmla="*/ 59 h 142"/>
                  <a:gd name="T62" fmla="*/ 26 w 123"/>
                  <a:gd name="T63" fmla="*/ 53 h 142"/>
                  <a:gd name="T64" fmla="*/ 17 w 123"/>
                  <a:gd name="T65" fmla="*/ 45 h 142"/>
                  <a:gd name="T66" fmla="*/ 10 w 123"/>
                  <a:gd name="T67" fmla="*/ 36 h 142"/>
                  <a:gd name="T68" fmla="*/ 2 w 123"/>
                  <a:gd name="T69" fmla="*/ 28 h 142"/>
                  <a:gd name="T70" fmla="*/ 2 w 123"/>
                  <a:gd name="T71" fmla="*/ 23 h 142"/>
                  <a:gd name="T72" fmla="*/ 9 w 123"/>
                  <a:gd name="T73" fmla="*/ 19 h 142"/>
                  <a:gd name="T74" fmla="*/ 20 w 123"/>
                  <a:gd name="T75" fmla="*/ 13 h 142"/>
                  <a:gd name="T76" fmla="*/ 35 w 123"/>
                  <a:gd name="T77" fmla="*/ 7 h 142"/>
                  <a:gd name="T78" fmla="*/ 52 w 123"/>
                  <a:gd name="T79" fmla="*/ 3 h 142"/>
                  <a:gd name="T80" fmla="*/ 70 w 123"/>
                  <a:gd name="T81" fmla="*/ 1 h 142"/>
                  <a:gd name="T82" fmla="*/ 81 w 123"/>
                  <a:gd name="T83" fmla="*/ 1 h 142"/>
                  <a:gd name="T84" fmla="*/ 88 w 123"/>
                  <a:gd name="T85" fmla="*/ 3 h 142"/>
                  <a:gd name="T86" fmla="*/ 91 w 123"/>
                  <a:gd name="T87" fmla="*/ 0 h 1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3" h="142">
                    <a:moveTo>
                      <a:pt x="91" y="0"/>
                    </a:moveTo>
                    <a:lnTo>
                      <a:pt x="91" y="1"/>
                    </a:lnTo>
                    <a:lnTo>
                      <a:pt x="91" y="0"/>
                    </a:lnTo>
                    <a:lnTo>
                      <a:pt x="93" y="3"/>
                    </a:lnTo>
                    <a:lnTo>
                      <a:pt x="94" y="7"/>
                    </a:lnTo>
                    <a:lnTo>
                      <a:pt x="95" y="11"/>
                    </a:lnTo>
                    <a:lnTo>
                      <a:pt x="95" y="15"/>
                    </a:lnTo>
                    <a:lnTo>
                      <a:pt x="95" y="19"/>
                    </a:lnTo>
                    <a:lnTo>
                      <a:pt x="97" y="22"/>
                    </a:lnTo>
                    <a:lnTo>
                      <a:pt x="97" y="26"/>
                    </a:lnTo>
                    <a:lnTo>
                      <a:pt x="98" y="29"/>
                    </a:lnTo>
                    <a:lnTo>
                      <a:pt x="100" y="36"/>
                    </a:lnTo>
                    <a:lnTo>
                      <a:pt x="102" y="43"/>
                    </a:lnTo>
                    <a:lnTo>
                      <a:pt x="104" y="50"/>
                    </a:lnTo>
                    <a:lnTo>
                      <a:pt x="106" y="57"/>
                    </a:lnTo>
                    <a:lnTo>
                      <a:pt x="108" y="64"/>
                    </a:lnTo>
                    <a:lnTo>
                      <a:pt x="109" y="71"/>
                    </a:lnTo>
                    <a:lnTo>
                      <a:pt x="110" y="77"/>
                    </a:lnTo>
                    <a:lnTo>
                      <a:pt x="111" y="84"/>
                    </a:lnTo>
                    <a:lnTo>
                      <a:pt x="113" y="91"/>
                    </a:lnTo>
                    <a:lnTo>
                      <a:pt x="113" y="98"/>
                    </a:lnTo>
                    <a:lnTo>
                      <a:pt x="115" y="105"/>
                    </a:lnTo>
                    <a:lnTo>
                      <a:pt x="116" y="113"/>
                    </a:lnTo>
                    <a:lnTo>
                      <a:pt x="118" y="120"/>
                    </a:lnTo>
                    <a:lnTo>
                      <a:pt x="119" y="127"/>
                    </a:lnTo>
                    <a:lnTo>
                      <a:pt x="120" y="134"/>
                    </a:lnTo>
                    <a:lnTo>
                      <a:pt x="122" y="141"/>
                    </a:lnTo>
                    <a:lnTo>
                      <a:pt x="118" y="138"/>
                    </a:lnTo>
                    <a:lnTo>
                      <a:pt x="114" y="135"/>
                    </a:lnTo>
                    <a:lnTo>
                      <a:pt x="110" y="132"/>
                    </a:lnTo>
                    <a:lnTo>
                      <a:pt x="107" y="128"/>
                    </a:lnTo>
                    <a:lnTo>
                      <a:pt x="103" y="125"/>
                    </a:lnTo>
                    <a:lnTo>
                      <a:pt x="100" y="122"/>
                    </a:lnTo>
                    <a:lnTo>
                      <a:pt x="97" y="119"/>
                    </a:lnTo>
                    <a:lnTo>
                      <a:pt x="91" y="117"/>
                    </a:lnTo>
                    <a:lnTo>
                      <a:pt x="88" y="115"/>
                    </a:lnTo>
                    <a:lnTo>
                      <a:pt x="84" y="112"/>
                    </a:lnTo>
                    <a:lnTo>
                      <a:pt x="78" y="110"/>
                    </a:lnTo>
                    <a:lnTo>
                      <a:pt x="75" y="107"/>
                    </a:lnTo>
                    <a:lnTo>
                      <a:pt x="71" y="104"/>
                    </a:lnTo>
                    <a:lnTo>
                      <a:pt x="67" y="101"/>
                    </a:lnTo>
                    <a:lnTo>
                      <a:pt x="64" y="97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7" y="88"/>
                    </a:lnTo>
                    <a:lnTo>
                      <a:pt x="56" y="86"/>
                    </a:lnTo>
                    <a:lnTo>
                      <a:pt x="53" y="84"/>
                    </a:lnTo>
                    <a:lnTo>
                      <a:pt x="52" y="82"/>
                    </a:lnTo>
                    <a:lnTo>
                      <a:pt x="50" y="80"/>
                    </a:lnTo>
                    <a:lnTo>
                      <a:pt x="48" y="78"/>
                    </a:lnTo>
                    <a:lnTo>
                      <a:pt x="46" y="76"/>
                    </a:lnTo>
                    <a:lnTo>
                      <a:pt x="45" y="75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2" y="70"/>
                    </a:lnTo>
                    <a:lnTo>
                      <a:pt x="40" y="68"/>
                    </a:lnTo>
                    <a:lnTo>
                      <a:pt x="38" y="67"/>
                    </a:lnTo>
                    <a:lnTo>
                      <a:pt x="37" y="64"/>
                    </a:lnTo>
                    <a:lnTo>
                      <a:pt x="35" y="63"/>
                    </a:lnTo>
                    <a:lnTo>
                      <a:pt x="34" y="60"/>
                    </a:lnTo>
                    <a:lnTo>
                      <a:pt x="32" y="59"/>
                    </a:lnTo>
                    <a:lnTo>
                      <a:pt x="30" y="57"/>
                    </a:lnTo>
                    <a:lnTo>
                      <a:pt x="26" y="53"/>
                    </a:lnTo>
                    <a:lnTo>
                      <a:pt x="22" y="49"/>
                    </a:lnTo>
                    <a:lnTo>
                      <a:pt x="17" y="45"/>
                    </a:lnTo>
                    <a:lnTo>
                      <a:pt x="13" y="41"/>
                    </a:lnTo>
                    <a:lnTo>
                      <a:pt x="10" y="36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1" y="18"/>
                    </a:lnTo>
                    <a:lnTo>
                      <a:pt x="20" y="13"/>
                    </a:lnTo>
                    <a:lnTo>
                      <a:pt x="27" y="9"/>
                    </a:lnTo>
                    <a:lnTo>
                      <a:pt x="35" y="7"/>
                    </a:lnTo>
                    <a:lnTo>
                      <a:pt x="44" y="5"/>
                    </a:lnTo>
                    <a:lnTo>
                      <a:pt x="52" y="3"/>
                    </a:lnTo>
                    <a:lnTo>
                      <a:pt x="61" y="2"/>
                    </a:lnTo>
                    <a:lnTo>
                      <a:pt x="70" y="1"/>
                    </a:lnTo>
                    <a:lnTo>
                      <a:pt x="77" y="1"/>
                    </a:lnTo>
                    <a:lnTo>
                      <a:pt x="81" y="1"/>
                    </a:lnTo>
                    <a:lnTo>
                      <a:pt x="84" y="2"/>
                    </a:lnTo>
                    <a:lnTo>
                      <a:pt x="88" y="3"/>
                    </a:lnTo>
                    <a:lnTo>
                      <a:pt x="91" y="3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5" name="Freeform 308">
                <a:extLst>
                  <a:ext uri="{FF2B5EF4-FFF2-40B4-BE49-F238E27FC236}">
                    <a16:creationId xmlns:a16="http://schemas.microsoft.com/office/drawing/2014/main" id="{0A43FA3D-59BA-4F30-8AAB-8EC87CB3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840"/>
                <a:ext cx="19" cy="17"/>
              </a:xfrm>
              <a:custGeom>
                <a:avLst/>
                <a:gdLst>
                  <a:gd name="T0" fmla="*/ 6 w 19"/>
                  <a:gd name="T1" fmla="*/ 16 h 17"/>
                  <a:gd name="T2" fmla="*/ 18 w 19"/>
                  <a:gd name="T3" fmla="*/ 16 h 17"/>
                  <a:gd name="T4" fmla="*/ 6 w 19"/>
                  <a:gd name="T5" fmla="*/ 0 h 17"/>
                  <a:gd name="T6" fmla="*/ 6 w 19"/>
                  <a:gd name="T7" fmla="*/ 16 h 17"/>
                  <a:gd name="T8" fmla="*/ 18 w 19"/>
                  <a:gd name="T9" fmla="*/ 16 h 17"/>
                  <a:gd name="T10" fmla="*/ 18 w 19"/>
                  <a:gd name="T11" fmla="*/ 0 h 17"/>
                  <a:gd name="T12" fmla="*/ 0 w 19"/>
                  <a:gd name="T13" fmla="*/ 16 h 17"/>
                  <a:gd name="T14" fmla="*/ 18 w 19"/>
                  <a:gd name="T15" fmla="*/ 16 h 17"/>
                  <a:gd name="T16" fmla="*/ 6 w 19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7">
                    <a:moveTo>
                      <a:pt x="6" y="16"/>
                    </a:moveTo>
                    <a:lnTo>
                      <a:pt x="18" y="16"/>
                    </a:lnTo>
                    <a:lnTo>
                      <a:pt x="6" y="0"/>
                    </a:lnTo>
                    <a:lnTo>
                      <a:pt x="6" y="16"/>
                    </a:lnTo>
                    <a:lnTo>
                      <a:pt x="18" y="16"/>
                    </a:lnTo>
                    <a:lnTo>
                      <a:pt x="18" y="0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6" name="Freeform 309">
                <a:extLst>
                  <a:ext uri="{FF2B5EF4-FFF2-40B4-BE49-F238E27FC236}">
                    <a16:creationId xmlns:a16="http://schemas.microsoft.com/office/drawing/2014/main" id="{2CF6030A-C84C-4689-BAF6-A222B31E9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2844"/>
                <a:ext cx="18" cy="26"/>
              </a:xfrm>
              <a:custGeom>
                <a:avLst/>
                <a:gdLst>
                  <a:gd name="T0" fmla="*/ 17 w 18"/>
                  <a:gd name="T1" fmla="*/ 25 h 26"/>
                  <a:gd name="T2" fmla="*/ 17 w 18"/>
                  <a:gd name="T3" fmla="*/ 22 h 26"/>
                  <a:gd name="T4" fmla="*/ 17 w 18"/>
                  <a:gd name="T5" fmla="*/ 20 h 26"/>
                  <a:gd name="T6" fmla="*/ 8 w 18"/>
                  <a:gd name="T7" fmla="*/ 16 h 26"/>
                  <a:gd name="T8" fmla="*/ 8 w 18"/>
                  <a:gd name="T9" fmla="*/ 13 h 26"/>
                  <a:gd name="T10" fmla="*/ 8 w 18"/>
                  <a:gd name="T11" fmla="*/ 9 h 26"/>
                  <a:gd name="T12" fmla="*/ 8 w 18"/>
                  <a:gd name="T13" fmla="*/ 6 h 26"/>
                  <a:gd name="T14" fmla="*/ 8 w 18"/>
                  <a:gd name="T15" fmla="*/ 3 h 26"/>
                  <a:gd name="T16" fmla="*/ 0 w 18"/>
                  <a:gd name="T17" fmla="*/ 0 h 26"/>
                  <a:gd name="T18" fmla="*/ 0 w 18"/>
                  <a:gd name="T19" fmla="*/ 3 h 26"/>
                  <a:gd name="T20" fmla="*/ 0 w 18"/>
                  <a:gd name="T21" fmla="*/ 6 h 26"/>
                  <a:gd name="T22" fmla="*/ 8 w 18"/>
                  <a:gd name="T23" fmla="*/ 9 h 26"/>
                  <a:gd name="T24" fmla="*/ 8 w 18"/>
                  <a:gd name="T25" fmla="*/ 13 h 26"/>
                  <a:gd name="T26" fmla="*/ 8 w 18"/>
                  <a:gd name="T27" fmla="*/ 16 h 26"/>
                  <a:gd name="T28" fmla="*/ 8 w 18"/>
                  <a:gd name="T29" fmla="*/ 20 h 26"/>
                  <a:gd name="T30" fmla="*/ 17 w 18"/>
                  <a:gd name="T31" fmla="*/ 22 h 26"/>
                  <a:gd name="T32" fmla="*/ 17 w 18"/>
                  <a:gd name="T33" fmla="*/ 25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26">
                    <a:moveTo>
                      <a:pt x="17" y="25"/>
                    </a:moveTo>
                    <a:lnTo>
                      <a:pt x="17" y="22"/>
                    </a:lnTo>
                    <a:lnTo>
                      <a:pt x="17" y="20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8" y="9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17" y="22"/>
                    </a:lnTo>
                    <a:lnTo>
                      <a:pt x="17" y="25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7" name="Freeform 310">
                <a:extLst>
                  <a:ext uri="{FF2B5EF4-FFF2-40B4-BE49-F238E27FC236}">
                    <a16:creationId xmlns:a16="http://schemas.microsoft.com/office/drawing/2014/main" id="{334D3E32-AA61-4970-86D9-51DD02EDA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2" y="2874"/>
                <a:ext cx="22" cy="112"/>
              </a:xfrm>
              <a:custGeom>
                <a:avLst/>
                <a:gdLst>
                  <a:gd name="T0" fmla="*/ 20 w 22"/>
                  <a:gd name="T1" fmla="*/ 111 h 112"/>
                  <a:gd name="T2" fmla="*/ 21 w 22"/>
                  <a:gd name="T3" fmla="*/ 111 h 112"/>
                  <a:gd name="T4" fmla="*/ 20 w 22"/>
                  <a:gd name="T5" fmla="*/ 104 h 112"/>
                  <a:gd name="T6" fmla="*/ 19 w 22"/>
                  <a:gd name="T7" fmla="*/ 97 h 112"/>
                  <a:gd name="T8" fmla="*/ 18 w 22"/>
                  <a:gd name="T9" fmla="*/ 90 h 112"/>
                  <a:gd name="T10" fmla="*/ 16 w 22"/>
                  <a:gd name="T11" fmla="*/ 83 h 112"/>
                  <a:gd name="T12" fmla="*/ 15 w 22"/>
                  <a:gd name="T13" fmla="*/ 76 h 112"/>
                  <a:gd name="T14" fmla="*/ 14 w 22"/>
                  <a:gd name="T15" fmla="*/ 69 h 112"/>
                  <a:gd name="T16" fmla="*/ 13 w 22"/>
                  <a:gd name="T17" fmla="*/ 62 h 112"/>
                  <a:gd name="T18" fmla="*/ 12 w 22"/>
                  <a:gd name="T19" fmla="*/ 55 h 112"/>
                  <a:gd name="T20" fmla="*/ 11 w 22"/>
                  <a:gd name="T21" fmla="*/ 48 h 112"/>
                  <a:gd name="T22" fmla="*/ 10 w 22"/>
                  <a:gd name="T23" fmla="*/ 41 h 112"/>
                  <a:gd name="T24" fmla="*/ 9 w 22"/>
                  <a:gd name="T25" fmla="*/ 34 h 112"/>
                  <a:gd name="T26" fmla="*/ 8 w 22"/>
                  <a:gd name="T27" fmla="*/ 28 h 112"/>
                  <a:gd name="T28" fmla="*/ 5 w 22"/>
                  <a:gd name="T29" fmla="*/ 21 h 112"/>
                  <a:gd name="T30" fmla="*/ 4 w 22"/>
                  <a:gd name="T31" fmla="*/ 14 h 112"/>
                  <a:gd name="T32" fmla="*/ 3 w 22"/>
                  <a:gd name="T33" fmla="*/ 7 h 112"/>
                  <a:gd name="T34" fmla="*/ 1 w 22"/>
                  <a:gd name="T35" fmla="*/ 0 h 112"/>
                  <a:gd name="T36" fmla="*/ 0 w 22"/>
                  <a:gd name="T37" fmla="*/ 0 h 112"/>
                  <a:gd name="T38" fmla="*/ 2 w 22"/>
                  <a:gd name="T39" fmla="*/ 7 h 112"/>
                  <a:gd name="T40" fmla="*/ 3 w 22"/>
                  <a:gd name="T41" fmla="*/ 14 h 112"/>
                  <a:gd name="T42" fmla="*/ 5 w 22"/>
                  <a:gd name="T43" fmla="*/ 21 h 112"/>
                  <a:gd name="T44" fmla="*/ 7 w 22"/>
                  <a:gd name="T45" fmla="*/ 28 h 112"/>
                  <a:gd name="T46" fmla="*/ 8 w 22"/>
                  <a:gd name="T47" fmla="*/ 34 h 112"/>
                  <a:gd name="T48" fmla="*/ 10 w 22"/>
                  <a:gd name="T49" fmla="*/ 41 h 112"/>
                  <a:gd name="T50" fmla="*/ 11 w 22"/>
                  <a:gd name="T51" fmla="*/ 48 h 112"/>
                  <a:gd name="T52" fmla="*/ 11 w 22"/>
                  <a:gd name="T53" fmla="*/ 55 h 112"/>
                  <a:gd name="T54" fmla="*/ 13 w 22"/>
                  <a:gd name="T55" fmla="*/ 62 h 112"/>
                  <a:gd name="T56" fmla="*/ 13 w 22"/>
                  <a:gd name="T57" fmla="*/ 69 h 112"/>
                  <a:gd name="T58" fmla="*/ 15 w 22"/>
                  <a:gd name="T59" fmla="*/ 76 h 112"/>
                  <a:gd name="T60" fmla="*/ 15 w 22"/>
                  <a:gd name="T61" fmla="*/ 83 h 112"/>
                  <a:gd name="T62" fmla="*/ 16 w 22"/>
                  <a:gd name="T63" fmla="*/ 90 h 112"/>
                  <a:gd name="T64" fmla="*/ 18 w 22"/>
                  <a:gd name="T65" fmla="*/ 97 h 112"/>
                  <a:gd name="T66" fmla="*/ 19 w 22"/>
                  <a:gd name="T67" fmla="*/ 104 h 112"/>
                  <a:gd name="T68" fmla="*/ 20 w 22"/>
                  <a:gd name="T69" fmla="*/ 111 h 112"/>
                  <a:gd name="T70" fmla="*/ 21 w 22"/>
                  <a:gd name="T71" fmla="*/ 110 h 112"/>
                  <a:gd name="T72" fmla="*/ 20 w 22"/>
                  <a:gd name="T73" fmla="*/ 111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" h="112">
                    <a:moveTo>
                      <a:pt x="20" y="111"/>
                    </a:moveTo>
                    <a:lnTo>
                      <a:pt x="21" y="111"/>
                    </a:lnTo>
                    <a:lnTo>
                      <a:pt x="20" y="104"/>
                    </a:lnTo>
                    <a:lnTo>
                      <a:pt x="19" y="97"/>
                    </a:lnTo>
                    <a:lnTo>
                      <a:pt x="18" y="90"/>
                    </a:lnTo>
                    <a:lnTo>
                      <a:pt x="16" y="83"/>
                    </a:lnTo>
                    <a:lnTo>
                      <a:pt x="15" y="76"/>
                    </a:lnTo>
                    <a:lnTo>
                      <a:pt x="14" y="69"/>
                    </a:lnTo>
                    <a:lnTo>
                      <a:pt x="13" y="62"/>
                    </a:lnTo>
                    <a:lnTo>
                      <a:pt x="12" y="55"/>
                    </a:lnTo>
                    <a:lnTo>
                      <a:pt x="11" y="48"/>
                    </a:lnTo>
                    <a:lnTo>
                      <a:pt x="10" y="41"/>
                    </a:lnTo>
                    <a:lnTo>
                      <a:pt x="9" y="34"/>
                    </a:lnTo>
                    <a:lnTo>
                      <a:pt x="8" y="28"/>
                    </a:lnTo>
                    <a:lnTo>
                      <a:pt x="5" y="21"/>
                    </a:lnTo>
                    <a:lnTo>
                      <a:pt x="4" y="14"/>
                    </a:lnTo>
                    <a:lnTo>
                      <a:pt x="3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3" y="14"/>
                    </a:lnTo>
                    <a:lnTo>
                      <a:pt x="5" y="21"/>
                    </a:lnTo>
                    <a:lnTo>
                      <a:pt x="7" y="28"/>
                    </a:lnTo>
                    <a:lnTo>
                      <a:pt x="8" y="34"/>
                    </a:lnTo>
                    <a:lnTo>
                      <a:pt x="10" y="41"/>
                    </a:lnTo>
                    <a:lnTo>
                      <a:pt x="11" y="48"/>
                    </a:lnTo>
                    <a:lnTo>
                      <a:pt x="11" y="55"/>
                    </a:lnTo>
                    <a:lnTo>
                      <a:pt x="13" y="62"/>
                    </a:lnTo>
                    <a:lnTo>
                      <a:pt x="13" y="69"/>
                    </a:lnTo>
                    <a:lnTo>
                      <a:pt x="15" y="76"/>
                    </a:lnTo>
                    <a:lnTo>
                      <a:pt x="15" y="83"/>
                    </a:lnTo>
                    <a:lnTo>
                      <a:pt x="16" y="90"/>
                    </a:lnTo>
                    <a:lnTo>
                      <a:pt x="18" y="97"/>
                    </a:lnTo>
                    <a:lnTo>
                      <a:pt x="19" y="104"/>
                    </a:lnTo>
                    <a:lnTo>
                      <a:pt x="20" y="111"/>
                    </a:lnTo>
                    <a:lnTo>
                      <a:pt x="21" y="110"/>
                    </a:lnTo>
                    <a:lnTo>
                      <a:pt x="20" y="11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8" name="Freeform 311">
                <a:extLst>
                  <a:ext uri="{FF2B5EF4-FFF2-40B4-BE49-F238E27FC236}">
                    <a16:creationId xmlns:a16="http://schemas.microsoft.com/office/drawing/2014/main" id="{8F1A55CD-B5A1-4CCA-9182-C3E4AD6F4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" y="2964"/>
                <a:ext cx="27" cy="22"/>
              </a:xfrm>
              <a:custGeom>
                <a:avLst/>
                <a:gdLst>
                  <a:gd name="T0" fmla="*/ 0 w 27"/>
                  <a:gd name="T1" fmla="*/ 1 h 22"/>
                  <a:gd name="T2" fmla="*/ 3 w 27"/>
                  <a:gd name="T3" fmla="*/ 3 h 22"/>
                  <a:gd name="T4" fmla="*/ 8 w 27"/>
                  <a:gd name="T5" fmla="*/ 5 h 22"/>
                  <a:gd name="T6" fmla="*/ 10 w 27"/>
                  <a:gd name="T7" fmla="*/ 8 h 22"/>
                  <a:gd name="T8" fmla="*/ 13 w 27"/>
                  <a:gd name="T9" fmla="*/ 11 h 22"/>
                  <a:gd name="T10" fmla="*/ 16 w 27"/>
                  <a:gd name="T11" fmla="*/ 13 h 22"/>
                  <a:gd name="T12" fmla="*/ 18 w 27"/>
                  <a:gd name="T13" fmla="*/ 16 h 22"/>
                  <a:gd name="T14" fmla="*/ 22 w 27"/>
                  <a:gd name="T15" fmla="*/ 18 h 22"/>
                  <a:gd name="T16" fmla="*/ 25 w 27"/>
                  <a:gd name="T17" fmla="*/ 21 h 22"/>
                  <a:gd name="T18" fmla="*/ 26 w 27"/>
                  <a:gd name="T19" fmla="*/ 20 h 22"/>
                  <a:gd name="T20" fmla="*/ 23 w 27"/>
                  <a:gd name="T21" fmla="*/ 18 h 22"/>
                  <a:gd name="T22" fmla="*/ 21 w 27"/>
                  <a:gd name="T23" fmla="*/ 15 h 22"/>
                  <a:gd name="T24" fmla="*/ 16 w 27"/>
                  <a:gd name="T25" fmla="*/ 12 h 22"/>
                  <a:gd name="T26" fmla="*/ 14 w 27"/>
                  <a:gd name="T27" fmla="*/ 10 h 22"/>
                  <a:gd name="T28" fmla="*/ 11 w 27"/>
                  <a:gd name="T29" fmla="*/ 7 h 22"/>
                  <a:gd name="T30" fmla="*/ 8 w 27"/>
                  <a:gd name="T31" fmla="*/ 5 h 22"/>
                  <a:gd name="T32" fmla="*/ 4 w 27"/>
                  <a:gd name="T33" fmla="*/ 2 h 22"/>
                  <a:gd name="T34" fmla="*/ 1 w 27"/>
                  <a:gd name="T35" fmla="*/ 0 h 22"/>
                  <a:gd name="T36" fmla="*/ 0 w 27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22">
                    <a:moveTo>
                      <a:pt x="0" y="1"/>
                    </a:moveTo>
                    <a:lnTo>
                      <a:pt x="3" y="3"/>
                    </a:lnTo>
                    <a:lnTo>
                      <a:pt x="8" y="5"/>
                    </a:lnTo>
                    <a:lnTo>
                      <a:pt x="10" y="8"/>
                    </a:lnTo>
                    <a:lnTo>
                      <a:pt x="13" y="11"/>
                    </a:lnTo>
                    <a:lnTo>
                      <a:pt x="16" y="13"/>
                    </a:lnTo>
                    <a:lnTo>
                      <a:pt x="18" y="16"/>
                    </a:lnTo>
                    <a:lnTo>
                      <a:pt x="22" y="18"/>
                    </a:lnTo>
                    <a:lnTo>
                      <a:pt x="25" y="21"/>
                    </a:lnTo>
                    <a:lnTo>
                      <a:pt x="26" y="20"/>
                    </a:lnTo>
                    <a:lnTo>
                      <a:pt x="23" y="18"/>
                    </a:lnTo>
                    <a:lnTo>
                      <a:pt x="21" y="15"/>
                    </a:lnTo>
                    <a:lnTo>
                      <a:pt x="16" y="12"/>
                    </a:lnTo>
                    <a:lnTo>
                      <a:pt x="14" y="10"/>
                    </a:lnTo>
                    <a:lnTo>
                      <a:pt x="11" y="7"/>
                    </a:lnTo>
                    <a:lnTo>
                      <a:pt x="8" y="5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9" name="Freeform 312">
                <a:extLst>
                  <a:ext uri="{FF2B5EF4-FFF2-40B4-BE49-F238E27FC236}">
                    <a16:creationId xmlns:a16="http://schemas.microsoft.com/office/drawing/2014/main" id="{5F049965-6C62-482F-B1AA-A4FD668AC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3" y="2939"/>
                <a:ext cx="31" cy="22"/>
              </a:xfrm>
              <a:custGeom>
                <a:avLst/>
                <a:gdLst>
                  <a:gd name="T0" fmla="*/ 0 w 31"/>
                  <a:gd name="T1" fmla="*/ 1 h 22"/>
                  <a:gd name="T2" fmla="*/ 3 w 31"/>
                  <a:gd name="T3" fmla="*/ 5 h 22"/>
                  <a:gd name="T4" fmla="*/ 7 w 31"/>
                  <a:gd name="T5" fmla="*/ 7 h 22"/>
                  <a:gd name="T6" fmla="*/ 9 w 31"/>
                  <a:gd name="T7" fmla="*/ 10 h 22"/>
                  <a:gd name="T8" fmla="*/ 13 w 31"/>
                  <a:gd name="T9" fmla="*/ 12 h 22"/>
                  <a:gd name="T10" fmla="*/ 17 w 31"/>
                  <a:gd name="T11" fmla="*/ 15 h 22"/>
                  <a:gd name="T12" fmla="*/ 21 w 31"/>
                  <a:gd name="T13" fmla="*/ 17 h 22"/>
                  <a:gd name="T14" fmla="*/ 24 w 31"/>
                  <a:gd name="T15" fmla="*/ 20 h 22"/>
                  <a:gd name="T16" fmla="*/ 29 w 31"/>
                  <a:gd name="T17" fmla="*/ 21 h 22"/>
                  <a:gd name="T18" fmla="*/ 30 w 31"/>
                  <a:gd name="T19" fmla="*/ 20 h 22"/>
                  <a:gd name="T20" fmla="*/ 25 w 31"/>
                  <a:gd name="T21" fmla="*/ 18 h 22"/>
                  <a:gd name="T22" fmla="*/ 21 w 31"/>
                  <a:gd name="T23" fmla="*/ 16 h 22"/>
                  <a:gd name="T24" fmla="*/ 18 w 31"/>
                  <a:gd name="T25" fmla="*/ 14 h 22"/>
                  <a:gd name="T26" fmla="*/ 13 w 31"/>
                  <a:gd name="T27" fmla="*/ 12 h 22"/>
                  <a:gd name="T28" fmla="*/ 10 w 31"/>
                  <a:gd name="T29" fmla="*/ 9 h 22"/>
                  <a:gd name="T30" fmla="*/ 7 w 31"/>
                  <a:gd name="T31" fmla="*/ 7 h 22"/>
                  <a:gd name="T32" fmla="*/ 3 w 31"/>
                  <a:gd name="T33" fmla="*/ 3 h 22"/>
                  <a:gd name="T34" fmla="*/ 1 w 31"/>
                  <a:gd name="T35" fmla="*/ 0 h 22"/>
                  <a:gd name="T36" fmla="*/ 0 w 31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22">
                    <a:moveTo>
                      <a:pt x="0" y="1"/>
                    </a:moveTo>
                    <a:lnTo>
                      <a:pt x="3" y="5"/>
                    </a:lnTo>
                    <a:lnTo>
                      <a:pt x="7" y="7"/>
                    </a:lnTo>
                    <a:lnTo>
                      <a:pt x="9" y="10"/>
                    </a:lnTo>
                    <a:lnTo>
                      <a:pt x="13" y="12"/>
                    </a:lnTo>
                    <a:lnTo>
                      <a:pt x="17" y="15"/>
                    </a:lnTo>
                    <a:lnTo>
                      <a:pt x="21" y="17"/>
                    </a:lnTo>
                    <a:lnTo>
                      <a:pt x="24" y="20"/>
                    </a:lnTo>
                    <a:lnTo>
                      <a:pt x="29" y="21"/>
                    </a:lnTo>
                    <a:lnTo>
                      <a:pt x="30" y="20"/>
                    </a:lnTo>
                    <a:lnTo>
                      <a:pt x="25" y="18"/>
                    </a:lnTo>
                    <a:lnTo>
                      <a:pt x="21" y="16"/>
                    </a:lnTo>
                    <a:lnTo>
                      <a:pt x="18" y="14"/>
                    </a:lnTo>
                    <a:lnTo>
                      <a:pt x="13" y="12"/>
                    </a:lnTo>
                    <a:lnTo>
                      <a:pt x="10" y="9"/>
                    </a:lnTo>
                    <a:lnTo>
                      <a:pt x="7" y="7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0" name="Freeform 313">
                <a:extLst>
                  <a:ext uri="{FF2B5EF4-FFF2-40B4-BE49-F238E27FC236}">
                    <a16:creationId xmlns:a16="http://schemas.microsoft.com/office/drawing/2014/main" id="{21565CBC-6120-429E-B92C-141FF9647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2922"/>
                <a:ext cx="18" cy="17"/>
              </a:xfrm>
              <a:custGeom>
                <a:avLst/>
                <a:gdLst>
                  <a:gd name="T0" fmla="*/ 0 w 18"/>
                  <a:gd name="T1" fmla="*/ 1 h 17"/>
                  <a:gd name="T2" fmla="*/ 3 w 18"/>
                  <a:gd name="T3" fmla="*/ 2 h 17"/>
                  <a:gd name="T4" fmla="*/ 4 w 18"/>
                  <a:gd name="T5" fmla="*/ 4 h 17"/>
                  <a:gd name="T6" fmla="*/ 6 w 18"/>
                  <a:gd name="T7" fmla="*/ 7 h 17"/>
                  <a:gd name="T8" fmla="*/ 8 w 18"/>
                  <a:gd name="T9" fmla="*/ 8 h 17"/>
                  <a:gd name="T10" fmla="*/ 10 w 18"/>
                  <a:gd name="T11" fmla="*/ 9 h 17"/>
                  <a:gd name="T12" fmla="*/ 12 w 18"/>
                  <a:gd name="T13" fmla="*/ 12 h 17"/>
                  <a:gd name="T14" fmla="*/ 13 w 18"/>
                  <a:gd name="T15" fmla="*/ 14 h 17"/>
                  <a:gd name="T16" fmla="*/ 15 w 18"/>
                  <a:gd name="T17" fmla="*/ 16 h 17"/>
                  <a:gd name="T18" fmla="*/ 17 w 18"/>
                  <a:gd name="T19" fmla="*/ 14 h 17"/>
                  <a:gd name="T20" fmla="*/ 15 w 18"/>
                  <a:gd name="T21" fmla="*/ 13 h 17"/>
                  <a:gd name="T22" fmla="*/ 13 w 18"/>
                  <a:gd name="T23" fmla="*/ 11 h 17"/>
                  <a:gd name="T24" fmla="*/ 12 w 18"/>
                  <a:gd name="T25" fmla="*/ 9 h 17"/>
                  <a:gd name="T26" fmla="*/ 10 w 18"/>
                  <a:gd name="T27" fmla="*/ 7 h 17"/>
                  <a:gd name="T28" fmla="*/ 8 w 18"/>
                  <a:gd name="T29" fmla="*/ 6 h 17"/>
                  <a:gd name="T30" fmla="*/ 4 w 18"/>
                  <a:gd name="T31" fmla="*/ 3 h 17"/>
                  <a:gd name="T32" fmla="*/ 3 w 18"/>
                  <a:gd name="T33" fmla="*/ 2 h 17"/>
                  <a:gd name="T34" fmla="*/ 1 w 18"/>
                  <a:gd name="T35" fmla="*/ 0 h 17"/>
                  <a:gd name="T36" fmla="*/ 0 w 18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0" y="1"/>
                    </a:moveTo>
                    <a:lnTo>
                      <a:pt x="3" y="2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10" y="9"/>
                    </a:lnTo>
                    <a:lnTo>
                      <a:pt x="12" y="12"/>
                    </a:lnTo>
                    <a:lnTo>
                      <a:pt x="13" y="14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1" name="Freeform 314">
                <a:extLst>
                  <a:ext uri="{FF2B5EF4-FFF2-40B4-BE49-F238E27FC236}">
                    <a16:creationId xmlns:a16="http://schemas.microsoft.com/office/drawing/2014/main" id="{D8F756A3-076B-4C09-93B1-F43B5CF84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918"/>
                <a:ext cx="18" cy="1"/>
              </a:xfrm>
              <a:custGeom>
                <a:avLst/>
                <a:gdLst>
                  <a:gd name="T0" fmla="*/ 17 w 18"/>
                  <a:gd name="T1" fmla="*/ 0 h 1"/>
                  <a:gd name="T2" fmla="*/ 8 w 18"/>
                  <a:gd name="T3" fmla="*/ 0 h 1"/>
                  <a:gd name="T4" fmla="*/ 0 w 18"/>
                  <a:gd name="T5" fmla="*/ 0 h 1"/>
                  <a:gd name="T6" fmla="*/ 8 w 18"/>
                  <a:gd name="T7" fmla="*/ 0 h 1"/>
                  <a:gd name="T8" fmla="*/ 17 w 1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">
                    <a:moveTo>
                      <a:pt x="17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2" name="Freeform 315">
                <a:extLst>
                  <a:ext uri="{FF2B5EF4-FFF2-40B4-BE49-F238E27FC236}">
                    <a16:creationId xmlns:a16="http://schemas.microsoft.com/office/drawing/2014/main" id="{4E991BDE-19BB-439E-9C2F-BD26E6319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2" y="2902"/>
                <a:ext cx="18" cy="17"/>
              </a:xfrm>
              <a:custGeom>
                <a:avLst/>
                <a:gdLst>
                  <a:gd name="T0" fmla="*/ 0 w 18"/>
                  <a:gd name="T1" fmla="*/ 1 h 17"/>
                  <a:gd name="T2" fmla="*/ 1 w 18"/>
                  <a:gd name="T3" fmla="*/ 2 h 17"/>
                  <a:gd name="T4" fmla="*/ 4 w 18"/>
                  <a:gd name="T5" fmla="*/ 5 h 17"/>
                  <a:gd name="T6" fmla="*/ 4 w 18"/>
                  <a:gd name="T7" fmla="*/ 6 h 17"/>
                  <a:gd name="T8" fmla="*/ 8 w 18"/>
                  <a:gd name="T9" fmla="*/ 9 h 17"/>
                  <a:gd name="T10" fmla="*/ 8 w 18"/>
                  <a:gd name="T11" fmla="*/ 10 h 17"/>
                  <a:gd name="T12" fmla="*/ 12 w 18"/>
                  <a:gd name="T13" fmla="*/ 13 h 17"/>
                  <a:gd name="T14" fmla="*/ 13 w 18"/>
                  <a:gd name="T15" fmla="*/ 14 h 17"/>
                  <a:gd name="T16" fmla="*/ 15 w 18"/>
                  <a:gd name="T17" fmla="*/ 16 h 17"/>
                  <a:gd name="T18" fmla="*/ 17 w 18"/>
                  <a:gd name="T19" fmla="*/ 14 h 17"/>
                  <a:gd name="T20" fmla="*/ 13 w 18"/>
                  <a:gd name="T21" fmla="*/ 13 h 17"/>
                  <a:gd name="T22" fmla="*/ 12 w 18"/>
                  <a:gd name="T23" fmla="*/ 12 h 17"/>
                  <a:gd name="T24" fmla="*/ 10 w 18"/>
                  <a:gd name="T25" fmla="*/ 9 h 17"/>
                  <a:gd name="T26" fmla="*/ 8 w 18"/>
                  <a:gd name="T27" fmla="*/ 6 h 17"/>
                  <a:gd name="T28" fmla="*/ 6 w 18"/>
                  <a:gd name="T29" fmla="*/ 5 h 17"/>
                  <a:gd name="T30" fmla="*/ 4 w 18"/>
                  <a:gd name="T31" fmla="*/ 4 h 17"/>
                  <a:gd name="T32" fmla="*/ 3 w 18"/>
                  <a:gd name="T33" fmla="*/ 1 h 17"/>
                  <a:gd name="T34" fmla="*/ 1 w 18"/>
                  <a:gd name="T35" fmla="*/ 0 h 17"/>
                  <a:gd name="T36" fmla="*/ 0 w 18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0" y="1"/>
                    </a:moveTo>
                    <a:lnTo>
                      <a:pt x="1" y="2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3" y="13"/>
                    </a:lnTo>
                    <a:lnTo>
                      <a:pt x="12" y="12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3" name="Freeform 316">
                <a:extLst>
                  <a:ext uri="{FF2B5EF4-FFF2-40B4-BE49-F238E27FC236}">
                    <a16:creationId xmlns:a16="http://schemas.microsoft.com/office/drawing/2014/main" id="{C6C378F2-50D1-46D7-A2BC-B5769E628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2868"/>
                <a:ext cx="29" cy="31"/>
              </a:xfrm>
              <a:custGeom>
                <a:avLst/>
                <a:gdLst>
                  <a:gd name="T0" fmla="*/ 1 w 29"/>
                  <a:gd name="T1" fmla="*/ 0 h 31"/>
                  <a:gd name="T2" fmla="*/ 0 w 29"/>
                  <a:gd name="T3" fmla="*/ 1 h 31"/>
                  <a:gd name="T4" fmla="*/ 3 w 29"/>
                  <a:gd name="T5" fmla="*/ 5 h 31"/>
                  <a:gd name="T6" fmla="*/ 6 w 29"/>
                  <a:gd name="T7" fmla="*/ 9 h 31"/>
                  <a:gd name="T8" fmla="*/ 9 w 29"/>
                  <a:gd name="T9" fmla="*/ 12 h 31"/>
                  <a:gd name="T10" fmla="*/ 12 w 29"/>
                  <a:gd name="T11" fmla="*/ 16 h 31"/>
                  <a:gd name="T12" fmla="*/ 17 w 29"/>
                  <a:gd name="T13" fmla="*/ 20 h 31"/>
                  <a:gd name="T14" fmla="*/ 20 w 29"/>
                  <a:gd name="T15" fmla="*/ 23 h 31"/>
                  <a:gd name="T16" fmla="*/ 25 w 29"/>
                  <a:gd name="T17" fmla="*/ 27 h 31"/>
                  <a:gd name="T18" fmla="*/ 27 w 29"/>
                  <a:gd name="T19" fmla="*/ 30 h 31"/>
                  <a:gd name="T20" fmla="*/ 28 w 29"/>
                  <a:gd name="T21" fmla="*/ 29 h 31"/>
                  <a:gd name="T22" fmla="*/ 25 w 29"/>
                  <a:gd name="T23" fmla="*/ 26 h 31"/>
                  <a:gd name="T24" fmla="*/ 20 w 29"/>
                  <a:gd name="T25" fmla="*/ 23 h 31"/>
                  <a:gd name="T26" fmla="*/ 18 w 29"/>
                  <a:gd name="T27" fmla="*/ 19 h 31"/>
                  <a:gd name="T28" fmla="*/ 13 w 29"/>
                  <a:gd name="T29" fmla="*/ 16 h 31"/>
                  <a:gd name="T30" fmla="*/ 10 w 29"/>
                  <a:gd name="T31" fmla="*/ 12 h 31"/>
                  <a:gd name="T32" fmla="*/ 7 w 29"/>
                  <a:gd name="T33" fmla="*/ 8 h 31"/>
                  <a:gd name="T34" fmla="*/ 3 w 29"/>
                  <a:gd name="T35" fmla="*/ 4 h 31"/>
                  <a:gd name="T36" fmla="*/ 1 w 29"/>
                  <a:gd name="T37" fmla="*/ 0 h 31"/>
                  <a:gd name="T38" fmla="*/ 1 w 29"/>
                  <a:gd name="T39" fmla="*/ 1 h 31"/>
                  <a:gd name="T40" fmla="*/ 1 w 29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1" y="0"/>
                    </a:moveTo>
                    <a:lnTo>
                      <a:pt x="0" y="1"/>
                    </a:lnTo>
                    <a:lnTo>
                      <a:pt x="3" y="5"/>
                    </a:lnTo>
                    <a:lnTo>
                      <a:pt x="6" y="9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7" y="20"/>
                    </a:lnTo>
                    <a:lnTo>
                      <a:pt x="20" y="23"/>
                    </a:lnTo>
                    <a:lnTo>
                      <a:pt x="25" y="27"/>
                    </a:lnTo>
                    <a:lnTo>
                      <a:pt x="27" y="30"/>
                    </a:lnTo>
                    <a:lnTo>
                      <a:pt x="28" y="29"/>
                    </a:lnTo>
                    <a:lnTo>
                      <a:pt x="25" y="26"/>
                    </a:lnTo>
                    <a:lnTo>
                      <a:pt x="20" y="23"/>
                    </a:lnTo>
                    <a:lnTo>
                      <a:pt x="18" y="19"/>
                    </a:lnTo>
                    <a:lnTo>
                      <a:pt x="13" y="16"/>
                    </a:lnTo>
                    <a:lnTo>
                      <a:pt x="10" y="12"/>
                    </a:lnTo>
                    <a:lnTo>
                      <a:pt x="7" y="8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4" name="Freeform 317">
                <a:extLst>
                  <a:ext uri="{FF2B5EF4-FFF2-40B4-BE49-F238E27FC236}">
                    <a16:creationId xmlns:a16="http://schemas.microsoft.com/office/drawing/2014/main" id="{B1BE178F-10DF-479D-8146-CAE6A3B7D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2862"/>
                <a:ext cx="19" cy="17"/>
              </a:xfrm>
              <a:custGeom>
                <a:avLst/>
                <a:gdLst>
                  <a:gd name="T0" fmla="*/ 18 w 19"/>
                  <a:gd name="T1" fmla="*/ 0 h 17"/>
                  <a:gd name="T2" fmla="*/ 11 w 19"/>
                  <a:gd name="T3" fmla="*/ 8 h 17"/>
                  <a:gd name="T4" fmla="*/ 9 w 19"/>
                  <a:gd name="T5" fmla="*/ 8 h 17"/>
                  <a:gd name="T6" fmla="*/ 2 w 19"/>
                  <a:gd name="T7" fmla="*/ 16 h 17"/>
                  <a:gd name="T8" fmla="*/ 0 w 19"/>
                  <a:gd name="T9" fmla="*/ 16 h 17"/>
                  <a:gd name="T10" fmla="*/ 6 w 19"/>
                  <a:gd name="T11" fmla="*/ 16 h 17"/>
                  <a:gd name="T12" fmla="*/ 9 w 19"/>
                  <a:gd name="T13" fmla="*/ 8 h 17"/>
                  <a:gd name="T14" fmla="*/ 15 w 19"/>
                  <a:gd name="T15" fmla="*/ 8 h 17"/>
                  <a:gd name="T16" fmla="*/ 18 w 19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7">
                    <a:moveTo>
                      <a:pt x="18" y="0"/>
                    </a:moveTo>
                    <a:lnTo>
                      <a:pt x="11" y="8"/>
                    </a:lnTo>
                    <a:lnTo>
                      <a:pt x="9" y="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9" y="8"/>
                    </a:lnTo>
                    <a:lnTo>
                      <a:pt x="15" y="8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5" name="Freeform 318">
                <a:extLst>
                  <a:ext uri="{FF2B5EF4-FFF2-40B4-BE49-F238E27FC236}">
                    <a16:creationId xmlns:a16="http://schemas.microsoft.com/office/drawing/2014/main" id="{F8A0E9A6-3353-494E-994A-2BFCE1312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2844"/>
                <a:ext cx="65" cy="17"/>
              </a:xfrm>
              <a:custGeom>
                <a:avLst/>
                <a:gdLst>
                  <a:gd name="T0" fmla="*/ 64 w 65"/>
                  <a:gd name="T1" fmla="*/ 0 h 17"/>
                  <a:gd name="T2" fmla="*/ 56 w 65"/>
                  <a:gd name="T3" fmla="*/ 1 h 17"/>
                  <a:gd name="T4" fmla="*/ 48 w 65"/>
                  <a:gd name="T5" fmla="*/ 1 h 17"/>
                  <a:gd name="T6" fmla="*/ 39 w 65"/>
                  <a:gd name="T7" fmla="*/ 2 h 17"/>
                  <a:gd name="T8" fmla="*/ 31 w 65"/>
                  <a:gd name="T9" fmla="*/ 3 h 17"/>
                  <a:gd name="T10" fmla="*/ 23 w 65"/>
                  <a:gd name="T11" fmla="*/ 5 h 17"/>
                  <a:gd name="T12" fmla="*/ 15 w 65"/>
                  <a:gd name="T13" fmla="*/ 8 h 17"/>
                  <a:gd name="T14" fmla="*/ 8 w 65"/>
                  <a:gd name="T15" fmla="*/ 11 h 17"/>
                  <a:gd name="T16" fmla="*/ 0 w 65"/>
                  <a:gd name="T17" fmla="*/ 14 h 17"/>
                  <a:gd name="T18" fmla="*/ 1 w 65"/>
                  <a:gd name="T19" fmla="*/ 16 h 17"/>
                  <a:gd name="T20" fmla="*/ 9 w 65"/>
                  <a:gd name="T21" fmla="*/ 12 h 17"/>
                  <a:gd name="T22" fmla="*/ 16 w 65"/>
                  <a:gd name="T23" fmla="*/ 9 h 17"/>
                  <a:gd name="T24" fmla="*/ 23 w 65"/>
                  <a:gd name="T25" fmla="*/ 5 h 17"/>
                  <a:gd name="T26" fmla="*/ 31 w 65"/>
                  <a:gd name="T27" fmla="*/ 4 h 17"/>
                  <a:gd name="T28" fmla="*/ 39 w 65"/>
                  <a:gd name="T29" fmla="*/ 2 h 17"/>
                  <a:gd name="T30" fmla="*/ 48 w 65"/>
                  <a:gd name="T31" fmla="*/ 2 h 17"/>
                  <a:gd name="T32" fmla="*/ 56 w 65"/>
                  <a:gd name="T33" fmla="*/ 1 h 17"/>
                  <a:gd name="T34" fmla="*/ 64 w 65"/>
                  <a:gd name="T35" fmla="*/ 1 h 17"/>
                  <a:gd name="T36" fmla="*/ 64 w 65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17">
                    <a:moveTo>
                      <a:pt x="64" y="0"/>
                    </a:moveTo>
                    <a:lnTo>
                      <a:pt x="56" y="1"/>
                    </a:lnTo>
                    <a:lnTo>
                      <a:pt x="48" y="1"/>
                    </a:lnTo>
                    <a:lnTo>
                      <a:pt x="39" y="2"/>
                    </a:lnTo>
                    <a:lnTo>
                      <a:pt x="31" y="3"/>
                    </a:lnTo>
                    <a:lnTo>
                      <a:pt x="23" y="5"/>
                    </a:lnTo>
                    <a:lnTo>
                      <a:pt x="15" y="8"/>
                    </a:lnTo>
                    <a:lnTo>
                      <a:pt x="8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16" y="9"/>
                    </a:lnTo>
                    <a:lnTo>
                      <a:pt x="23" y="5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6" y="1"/>
                    </a:lnTo>
                    <a:lnTo>
                      <a:pt x="64" y="1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6" name="Freeform 319">
                <a:extLst>
                  <a:ext uri="{FF2B5EF4-FFF2-40B4-BE49-F238E27FC236}">
                    <a16:creationId xmlns:a16="http://schemas.microsoft.com/office/drawing/2014/main" id="{361F007A-C31F-4EF1-9A99-59AD312C2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2843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13 w 18"/>
                  <a:gd name="T3" fmla="*/ 0 h 17"/>
                  <a:gd name="T4" fmla="*/ 11 w 18"/>
                  <a:gd name="T5" fmla="*/ 16 h 17"/>
                  <a:gd name="T6" fmla="*/ 4 w 18"/>
                  <a:gd name="T7" fmla="*/ 16 h 17"/>
                  <a:gd name="T8" fmla="*/ 0 w 18"/>
                  <a:gd name="T9" fmla="*/ 16 h 17"/>
                  <a:gd name="T10" fmla="*/ 4 w 18"/>
                  <a:gd name="T11" fmla="*/ 16 h 17"/>
                  <a:gd name="T12" fmla="*/ 8 w 18"/>
                  <a:gd name="T13" fmla="*/ 0 h 17"/>
                  <a:gd name="T14" fmla="*/ 13 w 18"/>
                  <a:gd name="T15" fmla="*/ 0 h 17"/>
                  <a:gd name="T16" fmla="*/ 17 w 18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13" y="0"/>
                    </a:lnTo>
                    <a:lnTo>
                      <a:pt x="11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7" name="Freeform 320">
                <a:extLst>
                  <a:ext uri="{FF2B5EF4-FFF2-40B4-BE49-F238E27FC236}">
                    <a16:creationId xmlns:a16="http://schemas.microsoft.com/office/drawing/2014/main" id="{20CBF884-5C9B-4146-9C8E-07C1FBD79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750"/>
                <a:ext cx="18" cy="1"/>
              </a:xfrm>
              <a:custGeom>
                <a:avLst/>
                <a:gdLst>
                  <a:gd name="T0" fmla="*/ 17 w 18"/>
                  <a:gd name="T1" fmla="*/ 0 h 1"/>
                  <a:gd name="T2" fmla="*/ 17 w 18"/>
                  <a:gd name="T3" fmla="*/ 0 h 1"/>
                  <a:gd name="T4" fmla="*/ 11 w 18"/>
                  <a:gd name="T5" fmla="*/ 0 h 1"/>
                  <a:gd name="T6" fmla="*/ 5 w 18"/>
                  <a:gd name="T7" fmla="*/ 0 h 1"/>
                  <a:gd name="T8" fmla="*/ 0 w 18"/>
                  <a:gd name="T9" fmla="*/ 0 h 1"/>
                  <a:gd name="T10" fmla="*/ 17 w 1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">
                    <a:moveTo>
                      <a:pt x="17" y="0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8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8" name="Freeform 321">
                <a:extLst>
                  <a:ext uri="{FF2B5EF4-FFF2-40B4-BE49-F238E27FC236}">
                    <a16:creationId xmlns:a16="http://schemas.microsoft.com/office/drawing/2014/main" id="{085712FF-5349-43C9-97C6-37D8F04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747"/>
                <a:ext cx="18" cy="17"/>
              </a:xfrm>
              <a:custGeom>
                <a:avLst/>
                <a:gdLst>
                  <a:gd name="T0" fmla="*/ 8 w 18"/>
                  <a:gd name="T1" fmla="*/ 10 h 17"/>
                  <a:gd name="T2" fmla="*/ 8 w 18"/>
                  <a:gd name="T3" fmla="*/ 5 h 17"/>
                  <a:gd name="T4" fmla="*/ 8 w 18"/>
                  <a:gd name="T5" fmla="*/ 0 h 17"/>
                  <a:gd name="T6" fmla="*/ 0 w 18"/>
                  <a:gd name="T7" fmla="*/ 10 h 17"/>
                  <a:gd name="T8" fmla="*/ 8 w 18"/>
                  <a:gd name="T9" fmla="*/ 10 h 17"/>
                  <a:gd name="T10" fmla="*/ 8 w 18"/>
                  <a:gd name="T11" fmla="*/ 16 h 17"/>
                  <a:gd name="T12" fmla="*/ 17 w 18"/>
                  <a:gd name="T13" fmla="*/ 16 h 17"/>
                  <a:gd name="T14" fmla="*/ 8 w 18"/>
                  <a:gd name="T15" fmla="*/ 1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7">
                    <a:moveTo>
                      <a:pt x="8" y="10"/>
                    </a:moveTo>
                    <a:lnTo>
                      <a:pt x="8" y="5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17" y="16"/>
                    </a:lnTo>
                    <a:lnTo>
                      <a:pt x="8" y="1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9" name="Freeform 322">
                <a:extLst>
                  <a:ext uri="{FF2B5EF4-FFF2-40B4-BE49-F238E27FC236}">
                    <a16:creationId xmlns:a16="http://schemas.microsoft.com/office/drawing/2014/main" id="{3A338A58-8FBB-4128-8E42-B7E065E07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50"/>
                <a:ext cx="19" cy="1"/>
              </a:xfrm>
              <a:custGeom>
                <a:avLst/>
                <a:gdLst>
                  <a:gd name="T0" fmla="*/ 0 w 19"/>
                  <a:gd name="T1" fmla="*/ 0 h 1"/>
                  <a:gd name="T2" fmla="*/ 6 w 19"/>
                  <a:gd name="T3" fmla="*/ 0 h 1"/>
                  <a:gd name="T4" fmla="*/ 11 w 19"/>
                  <a:gd name="T5" fmla="*/ 0 h 1"/>
                  <a:gd name="T6" fmla="*/ 18 w 19"/>
                  <a:gd name="T7" fmla="*/ 0 h 1"/>
                  <a:gd name="T8" fmla="*/ 11 w 19"/>
                  <a:gd name="T9" fmla="*/ 0 h 1"/>
                  <a:gd name="T10" fmla="*/ 6 w 19"/>
                  <a:gd name="T11" fmla="*/ 0 h 1"/>
                  <a:gd name="T12" fmla="*/ 0 w 19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0" name="Freeform 323">
                <a:extLst>
                  <a:ext uri="{FF2B5EF4-FFF2-40B4-BE49-F238E27FC236}">
                    <a16:creationId xmlns:a16="http://schemas.microsoft.com/office/drawing/2014/main" id="{C5C2AFDE-CB46-419A-94C4-CA72536C8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504"/>
                <a:ext cx="26" cy="33"/>
              </a:xfrm>
              <a:custGeom>
                <a:avLst/>
                <a:gdLst>
                  <a:gd name="T0" fmla="*/ 25 w 26"/>
                  <a:gd name="T1" fmla="*/ 31 h 33"/>
                  <a:gd name="T2" fmla="*/ 22 w 26"/>
                  <a:gd name="T3" fmla="*/ 28 h 33"/>
                  <a:gd name="T4" fmla="*/ 17 w 26"/>
                  <a:gd name="T5" fmla="*/ 24 h 33"/>
                  <a:gd name="T6" fmla="*/ 14 w 26"/>
                  <a:gd name="T7" fmla="*/ 21 h 33"/>
                  <a:gd name="T8" fmla="*/ 12 w 26"/>
                  <a:gd name="T9" fmla="*/ 17 h 33"/>
                  <a:gd name="T10" fmla="*/ 9 w 26"/>
                  <a:gd name="T11" fmla="*/ 13 h 33"/>
                  <a:gd name="T12" fmla="*/ 5 w 26"/>
                  <a:gd name="T13" fmla="*/ 8 h 33"/>
                  <a:gd name="T14" fmla="*/ 3 w 26"/>
                  <a:gd name="T15" fmla="*/ 5 h 33"/>
                  <a:gd name="T16" fmla="*/ 1 w 26"/>
                  <a:gd name="T17" fmla="*/ 0 h 33"/>
                  <a:gd name="T18" fmla="*/ 0 w 26"/>
                  <a:gd name="T19" fmla="*/ 1 h 33"/>
                  <a:gd name="T20" fmla="*/ 2 w 26"/>
                  <a:gd name="T21" fmla="*/ 6 h 33"/>
                  <a:gd name="T22" fmla="*/ 5 w 26"/>
                  <a:gd name="T23" fmla="*/ 9 h 33"/>
                  <a:gd name="T24" fmla="*/ 8 w 26"/>
                  <a:gd name="T25" fmla="*/ 13 h 33"/>
                  <a:gd name="T26" fmla="*/ 11 w 26"/>
                  <a:gd name="T27" fmla="*/ 17 h 33"/>
                  <a:gd name="T28" fmla="*/ 13 w 26"/>
                  <a:gd name="T29" fmla="*/ 22 h 33"/>
                  <a:gd name="T30" fmla="*/ 16 w 26"/>
                  <a:gd name="T31" fmla="*/ 25 h 33"/>
                  <a:gd name="T32" fmla="*/ 19 w 26"/>
                  <a:gd name="T33" fmla="*/ 29 h 33"/>
                  <a:gd name="T34" fmla="*/ 24 w 26"/>
                  <a:gd name="T35" fmla="*/ 32 h 33"/>
                  <a:gd name="T36" fmla="*/ 25 w 26"/>
                  <a:gd name="T37" fmla="*/ 31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33">
                    <a:moveTo>
                      <a:pt x="25" y="31"/>
                    </a:moveTo>
                    <a:lnTo>
                      <a:pt x="22" y="28"/>
                    </a:lnTo>
                    <a:lnTo>
                      <a:pt x="17" y="24"/>
                    </a:lnTo>
                    <a:lnTo>
                      <a:pt x="14" y="21"/>
                    </a:lnTo>
                    <a:lnTo>
                      <a:pt x="12" y="17"/>
                    </a:lnTo>
                    <a:lnTo>
                      <a:pt x="9" y="13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6"/>
                    </a:lnTo>
                    <a:lnTo>
                      <a:pt x="5" y="9"/>
                    </a:lnTo>
                    <a:lnTo>
                      <a:pt x="8" y="13"/>
                    </a:lnTo>
                    <a:lnTo>
                      <a:pt x="11" y="17"/>
                    </a:lnTo>
                    <a:lnTo>
                      <a:pt x="13" y="22"/>
                    </a:lnTo>
                    <a:lnTo>
                      <a:pt x="16" y="25"/>
                    </a:lnTo>
                    <a:lnTo>
                      <a:pt x="19" y="29"/>
                    </a:lnTo>
                    <a:lnTo>
                      <a:pt x="24" y="32"/>
                    </a:lnTo>
                    <a:lnTo>
                      <a:pt x="25" y="3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1" name="Freeform 324">
                <a:extLst>
                  <a:ext uri="{FF2B5EF4-FFF2-40B4-BE49-F238E27FC236}">
                    <a16:creationId xmlns:a16="http://schemas.microsoft.com/office/drawing/2014/main" id="{ECC76CC9-21C7-48A7-BECD-ADDF9812E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40"/>
                <a:ext cx="39" cy="32"/>
              </a:xfrm>
              <a:custGeom>
                <a:avLst/>
                <a:gdLst>
                  <a:gd name="T0" fmla="*/ 38 w 39"/>
                  <a:gd name="T1" fmla="*/ 30 h 32"/>
                  <a:gd name="T2" fmla="*/ 32 w 39"/>
                  <a:gd name="T3" fmla="*/ 27 h 32"/>
                  <a:gd name="T4" fmla="*/ 28 w 39"/>
                  <a:gd name="T5" fmla="*/ 23 h 32"/>
                  <a:gd name="T6" fmla="*/ 24 w 39"/>
                  <a:gd name="T7" fmla="*/ 19 h 32"/>
                  <a:gd name="T8" fmla="*/ 19 w 39"/>
                  <a:gd name="T9" fmla="*/ 15 h 32"/>
                  <a:gd name="T10" fmla="*/ 14 w 39"/>
                  <a:gd name="T11" fmla="*/ 12 h 32"/>
                  <a:gd name="T12" fmla="*/ 10 w 39"/>
                  <a:gd name="T13" fmla="*/ 8 h 32"/>
                  <a:gd name="T14" fmla="*/ 5 w 39"/>
                  <a:gd name="T15" fmla="*/ 4 h 32"/>
                  <a:gd name="T16" fmla="*/ 1 w 39"/>
                  <a:gd name="T17" fmla="*/ 0 h 32"/>
                  <a:gd name="T18" fmla="*/ 0 w 39"/>
                  <a:gd name="T19" fmla="*/ 1 h 32"/>
                  <a:gd name="T20" fmla="*/ 4 w 39"/>
                  <a:gd name="T21" fmla="*/ 5 h 32"/>
                  <a:gd name="T22" fmla="*/ 9 w 39"/>
                  <a:gd name="T23" fmla="*/ 8 h 32"/>
                  <a:gd name="T24" fmla="*/ 14 w 39"/>
                  <a:gd name="T25" fmla="*/ 12 h 32"/>
                  <a:gd name="T26" fmla="*/ 18 w 39"/>
                  <a:gd name="T27" fmla="*/ 16 h 32"/>
                  <a:gd name="T28" fmla="*/ 23 w 39"/>
                  <a:gd name="T29" fmla="*/ 20 h 32"/>
                  <a:gd name="T30" fmla="*/ 27 w 39"/>
                  <a:gd name="T31" fmla="*/ 23 h 32"/>
                  <a:gd name="T32" fmla="*/ 31 w 39"/>
                  <a:gd name="T33" fmla="*/ 28 h 32"/>
                  <a:gd name="T34" fmla="*/ 37 w 39"/>
                  <a:gd name="T35" fmla="*/ 31 h 32"/>
                  <a:gd name="T36" fmla="*/ 38 w 39"/>
                  <a:gd name="T37" fmla="*/ 30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" h="32">
                    <a:moveTo>
                      <a:pt x="38" y="30"/>
                    </a:moveTo>
                    <a:lnTo>
                      <a:pt x="32" y="27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19" y="15"/>
                    </a:lnTo>
                    <a:lnTo>
                      <a:pt x="14" y="12"/>
                    </a:lnTo>
                    <a:lnTo>
                      <a:pt x="10" y="8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5"/>
                    </a:lnTo>
                    <a:lnTo>
                      <a:pt x="9" y="8"/>
                    </a:lnTo>
                    <a:lnTo>
                      <a:pt x="14" y="12"/>
                    </a:lnTo>
                    <a:lnTo>
                      <a:pt x="18" y="16"/>
                    </a:lnTo>
                    <a:lnTo>
                      <a:pt x="23" y="20"/>
                    </a:lnTo>
                    <a:lnTo>
                      <a:pt x="27" y="23"/>
                    </a:lnTo>
                    <a:lnTo>
                      <a:pt x="31" y="28"/>
                    </a:lnTo>
                    <a:lnTo>
                      <a:pt x="37" y="31"/>
                    </a:lnTo>
                    <a:lnTo>
                      <a:pt x="38" y="3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2" name="Freeform 325">
                <a:extLst>
                  <a:ext uri="{FF2B5EF4-FFF2-40B4-BE49-F238E27FC236}">
                    <a16:creationId xmlns:a16="http://schemas.microsoft.com/office/drawing/2014/main" id="{D15065B2-3FDA-4D0A-B18C-7D9D07D97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575"/>
                <a:ext cx="78" cy="38"/>
              </a:xfrm>
              <a:custGeom>
                <a:avLst/>
                <a:gdLst>
                  <a:gd name="T0" fmla="*/ 77 w 78"/>
                  <a:gd name="T1" fmla="*/ 36 h 38"/>
                  <a:gd name="T2" fmla="*/ 71 w 78"/>
                  <a:gd name="T3" fmla="*/ 34 h 38"/>
                  <a:gd name="T4" fmla="*/ 67 w 78"/>
                  <a:gd name="T5" fmla="*/ 33 h 38"/>
                  <a:gd name="T6" fmla="*/ 62 w 78"/>
                  <a:gd name="T7" fmla="*/ 31 h 38"/>
                  <a:gd name="T8" fmla="*/ 57 w 78"/>
                  <a:gd name="T9" fmla="*/ 29 h 38"/>
                  <a:gd name="T10" fmla="*/ 52 w 78"/>
                  <a:gd name="T11" fmla="*/ 27 h 38"/>
                  <a:gd name="T12" fmla="*/ 48 w 78"/>
                  <a:gd name="T13" fmla="*/ 25 h 38"/>
                  <a:gd name="T14" fmla="*/ 42 w 78"/>
                  <a:gd name="T15" fmla="*/ 23 h 38"/>
                  <a:gd name="T16" fmla="*/ 38 w 78"/>
                  <a:gd name="T17" fmla="*/ 21 h 38"/>
                  <a:gd name="T18" fmla="*/ 34 w 78"/>
                  <a:gd name="T19" fmla="*/ 19 h 38"/>
                  <a:gd name="T20" fmla="*/ 28 w 78"/>
                  <a:gd name="T21" fmla="*/ 16 h 38"/>
                  <a:gd name="T22" fmla="*/ 24 w 78"/>
                  <a:gd name="T23" fmla="*/ 14 h 38"/>
                  <a:gd name="T24" fmla="*/ 18 w 78"/>
                  <a:gd name="T25" fmla="*/ 11 h 38"/>
                  <a:gd name="T26" fmla="*/ 15 w 78"/>
                  <a:gd name="T27" fmla="*/ 9 h 38"/>
                  <a:gd name="T28" fmla="*/ 11 w 78"/>
                  <a:gd name="T29" fmla="*/ 6 h 38"/>
                  <a:gd name="T30" fmla="*/ 5 w 78"/>
                  <a:gd name="T31" fmla="*/ 3 h 38"/>
                  <a:gd name="T32" fmla="*/ 2 w 78"/>
                  <a:gd name="T33" fmla="*/ 0 h 38"/>
                  <a:gd name="T34" fmla="*/ 0 w 78"/>
                  <a:gd name="T35" fmla="*/ 1 h 38"/>
                  <a:gd name="T36" fmla="*/ 5 w 78"/>
                  <a:gd name="T37" fmla="*/ 4 h 38"/>
                  <a:gd name="T38" fmla="*/ 9 w 78"/>
                  <a:gd name="T39" fmla="*/ 6 h 38"/>
                  <a:gd name="T40" fmla="*/ 14 w 78"/>
                  <a:gd name="T41" fmla="*/ 9 h 38"/>
                  <a:gd name="T42" fmla="*/ 18 w 78"/>
                  <a:gd name="T43" fmla="*/ 12 h 38"/>
                  <a:gd name="T44" fmla="*/ 23 w 78"/>
                  <a:gd name="T45" fmla="*/ 14 h 38"/>
                  <a:gd name="T46" fmla="*/ 28 w 78"/>
                  <a:gd name="T47" fmla="*/ 17 h 38"/>
                  <a:gd name="T48" fmla="*/ 32 w 78"/>
                  <a:gd name="T49" fmla="*/ 19 h 38"/>
                  <a:gd name="T50" fmla="*/ 37 w 78"/>
                  <a:gd name="T51" fmla="*/ 22 h 38"/>
                  <a:gd name="T52" fmla="*/ 42 w 78"/>
                  <a:gd name="T53" fmla="*/ 24 h 38"/>
                  <a:gd name="T54" fmla="*/ 47 w 78"/>
                  <a:gd name="T55" fmla="*/ 26 h 38"/>
                  <a:gd name="T56" fmla="*/ 52 w 78"/>
                  <a:gd name="T57" fmla="*/ 28 h 38"/>
                  <a:gd name="T58" fmla="*/ 56 w 78"/>
                  <a:gd name="T59" fmla="*/ 30 h 38"/>
                  <a:gd name="T60" fmla="*/ 62 w 78"/>
                  <a:gd name="T61" fmla="*/ 32 h 38"/>
                  <a:gd name="T62" fmla="*/ 66 w 78"/>
                  <a:gd name="T63" fmla="*/ 33 h 38"/>
                  <a:gd name="T64" fmla="*/ 71 w 78"/>
                  <a:gd name="T65" fmla="*/ 35 h 38"/>
                  <a:gd name="T66" fmla="*/ 77 w 78"/>
                  <a:gd name="T67" fmla="*/ 37 h 38"/>
                  <a:gd name="T68" fmla="*/ 77 w 78"/>
                  <a:gd name="T69" fmla="*/ 3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38">
                    <a:moveTo>
                      <a:pt x="77" y="36"/>
                    </a:moveTo>
                    <a:lnTo>
                      <a:pt x="71" y="34"/>
                    </a:lnTo>
                    <a:lnTo>
                      <a:pt x="67" y="33"/>
                    </a:lnTo>
                    <a:lnTo>
                      <a:pt x="62" y="31"/>
                    </a:lnTo>
                    <a:lnTo>
                      <a:pt x="57" y="29"/>
                    </a:lnTo>
                    <a:lnTo>
                      <a:pt x="52" y="27"/>
                    </a:lnTo>
                    <a:lnTo>
                      <a:pt x="48" y="25"/>
                    </a:lnTo>
                    <a:lnTo>
                      <a:pt x="42" y="23"/>
                    </a:lnTo>
                    <a:lnTo>
                      <a:pt x="38" y="21"/>
                    </a:lnTo>
                    <a:lnTo>
                      <a:pt x="34" y="19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9" y="6"/>
                    </a:lnTo>
                    <a:lnTo>
                      <a:pt x="14" y="9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8" y="17"/>
                    </a:lnTo>
                    <a:lnTo>
                      <a:pt x="32" y="19"/>
                    </a:lnTo>
                    <a:lnTo>
                      <a:pt x="37" y="22"/>
                    </a:lnTo>
                    <a:lnTo>
                      <a:pt x="42" y="24"/>
                    </a:lnTo>
                    <a:lnTo>
                      <a:pt x="47" y="26"/>
                    </a:lnTo>
                    <a:lnTo>
                      <a:pt x="52" y="28"/>
                    </a:lnTo>
                    <a:lnTo>
                      <a:pt x="56" y="30"/>
                    </a:lnTo>
                    <a:lnTo>
                      <a:pt x="62" y="32"/>
                    </a:lnTo>
                    <a:lnTo>
                      <a:pt x="66" y="33"/>
                    </a:lnTo>
                    <a:lnTo>
                      <a:pt x="71" y="35"/>
                    </a:lnTo>
                    <a:lnTo>
                      <a:pt x="77" y="37"/>
                    </a:lnTo>
                    <a:lnTo>
                      <a:pt x="77" y="3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3" name="Freeform 326">
                <a:extLst>
                  <a:ext uri="{FF2B5EF4-FFF2-40B4-BE49-F238E27FC236}">
                    <a16:creationId xmlns:a16="http://schemas.microsoft.com/office/drawing/2014/main" id="{C79B489B-4F94-4B13-9797-1AF350064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451"/>
                <a:ext cx="596" cy="543"/>
              </a:xfrm>
              <a:custGeom>
                <a:avLst/>
                <a:gdLst>
                  <a:gd name="T0" fmla="*/ 437 w 596"/>
                  <a:gd name="T1" fmla="*/ 65 h 543"/>
                  <a:gd name="T2" fmla="*/ 393 w 596"/>
                  <a:gd name="T3" fmla="*/ 34 h 543"/>
                  <a:gd name="T4" fmla="*/ 314 w 596"/>
                  <a:gd name="T5" fmla="*/ 3 h 543"/>
                  <a:gd name="T6" fmla="*/ 229 w 596"/>
                  <a:gd name="T7" fmla="*/ 5 h 543"/>
                  <a:gd name="T8" fmla="*/ 159 w 596"/>
                  <a:gd name="T9" fmla="*/ 35 h 543"/>
                  <a:gd name="T10" fmla="*/ 103 w 596"/>
                  <a:gd name="T11" fmla="*/ 83 h 543"/>
                  <a:gd name="T12" fmla="*/ 72 w 596"/>
                  <a:gd name="T13" fmla="*/ 141 h 543"/>
                  <a:gd name="T14" fmla="*/ 70 w 596"/>
                  <a:gd name="T15" fmla="*/ 184 h 543"/>
                  <a:gd name="T16" fmla="*/ 59 w 596"/>
                  <a:gd name="T17" fmla="*/ 213 h 543"/>
                  <a:gd name="T18" fmla="*/ 53 w 596"/>
                  <a:gd name="T19" fmla="*/ 248 h 543"/>
                  <a:gd name="T20" fmla="*/ 66 w 596"/>
                  <a:gd name="T21" fmla="*/ 282 h 543"/>
                  <a:gd name="T22" fmla="*/ 52 w 596"/>
                  <a:gd name="T23" fmla="*/ 301 h 543"/>
                  <a:gd name="T24" fmla="*/ 31 w 596"/>
                  <a:gd name="T25" fmla="*/ 321 h 543"/>
                  <a:gd name="T26" fmla="*/ 9 w 596"/>
                  <a:gd name="T27" fmla="*/ 351 h 543"/>
                  <a:gd name="T28" fmla="*/ 0 w 596"/>
                  <a:gd name="T29" fmla="*/ 371 h 543"/>
                  <a:gd name="T30" fmla="*/ 14 w 596"/>
                  <a:gd name="T31" fmla="*/ 390 h 543"/>
                  <a:gd name="T32" fmla="*/ 46 w 596"/>
                  <a:gd name="T33" fmla="*/ 398 h 543"/>
                  <a:gd name="T34" fmla="*/ 34 w 596"/>
                  <a:gd name="T35" fmla="*/ 425 h 543"/>
                  <a:gd name="T36" fmla="*/ 22 w 596"/>
                  <a:gd name="T37" fmla="*/ 465 h 543"/>
                  <a:gd name="T38" fmla="*/ 41 w 596"/>
                  <a:gd name="T39" fmla="*/ 475 h 543"/>
                  <a:gd name="T40" fmla="*/ 76 w 596"/>
                  <a:gd name="T41" fmla="*/ 477 h 543"/>
                  <a:gd name="T42" fmla="*/ 106 w 596"/>
                  <a:gd name="T43" fmla="*/ 498 h 543"/>
                  <a:gd name="T44" fmla="*/ 137 w 596"/>
                  <a:gd name="T45" fmla="*/ 530 h 543"/>
                  <a:gd name="T46" fmla="*/ 174 w 596"/>
                  <a:gd name="T47" fmla="*/ 539 h 543"/>
                  <a:gd name="T48" fmla="*/ 194 w 596"/>
                  <a:gd name="T49" fmla="*/ 537 h 543"/>
                  <a:gd name="T50" fmla="*/ 212 w 596"/>
                  <a:gd name="T51" fmla="*/ 540 h 543"/>
                  <a:gd name="T52" fmla="*/ 236 w 596"/>
                  <a:gd name="T53" fmla="*/ 540 h 543"/>
                  <a:gd name="T54" fmla="*/ 270 w 596"/>
                  <a:gd name="T55" fmla="*/ 539 h 543"/>
                  <a:gd name="T56" fmla="*/ 301 w 596"/>
                  <a:gd name="T57" fmla="*/ 520 h 543"/>
                  <a:gd name="T58" fmla="*/ 328 w 596"/>
                  <a:gd name="T59" fmla="*/ 521 h 543"/>
                  <a:gd name="T60" fmla="*/ 351 w 596"/>
                  <a:gd name="T61" fmla="*/ 519 h 543"/>
                  <a:gd name="T62" fmla="*/ 405 w 596"/>
                  <a:gd name="T63" fmla="*/ 496 h 543"/>
                  <a:gd name="T64" fmla="*/ 417 w 596"/>
                  <a:gd name="T65" fmla="*/ 462 h 543"/>
                  <a:gd name="T66" fmla="*/ 435 w 596"/>
                  <a:gd name="T67" fmla="*/ 429 h 543"/>
                  <a:gd name="T68" fmla="*/ 462 w 596"/>
                  <a:gd name="T69" fmla="*/ 406 h 543"/>
                  <a:gd name="T70" fmla="*/ 467 w 596"/>
                  <a:gd name="T71" fmla="*/ 386 h 543"/>
                  <a:gd name="T72" fmla="*/ 467 w 596"/>
                  <a:gd name="T73" fmla="*/ 366 h 543"/>
                  <a:gd name="T74" fmla="*/ 470 w 596"/>
                  <a:gd name="T75" fmla="*/ 353 h 543"/>
                  <a:gd name="T76" fmla="*/ 472 w 596"/>
                  <a:gd name="T77" fmla="*/ 321 h 543"/>
                  <a:gd name="T78" fmla="*/ 455 w 596"/>
                  <a:gd name="T79" fmla="*/ 290 h 543"/>
                  <a:gd name="T80" fmla="*/ 456 w 596"/>
                  <a:gd name="T81" fmla="*/ 256 h 543"/>
                  <a:gd name="T82" fmla="*/ 469 w 596"/>
                  <a:gd name="T83" fmla="*/ 219 h 543"/>
                  <a:gd name="T84" fmla="*/ 481 w 596"/>
                  <a:gd name="T85" fmla="*/ 182 h 543"/>
                  <a:gd name="T86" fmla="*/ 494 w 596"/>
                  <a:gd name="T87" fmla="*/ 148 h 543"/>
                  <a:gd name="T88" fmla="*/ 522 w 596"/>
                  <a:gd name="T89" fmla="*/ 147 h 543"/>
                  <a:gd name="T90" fmla="*/ 539 w 596"/>
                  <a:gd name="T91" fmla="*/ 190 h 543"/>
                  <a:gd name="T92" fmla="*/ 563 w 596"/>
                  <a:gd name="T93" fmla="*/ 198 h 543"/>
                  <a:gd name="T94" fmla="*/ 587 w 596"/>
                  <a:gd name="T95" fmla="*/ 185 h 543"/>
                  <a:gd name="T96" fmla="*/ 595 w 596"/>
                  <a:gd name="T97" fmla="*/ 155 h 543"/>
                  <a:gd name="T98" fmla="*/ 583 w 596"/>
                  <a:gd name="T99" fmla="*/ 125 h 543"/>
                  <a:gd name="T100" fmla="*/ 539 w 596"/>
                  <a:gd name="T101" fmla="*/ 87 h 543"/>
                  <a:gd name="T102" fmla="*/ 496 w 596"/>
                  <a:gd name="T103" fmla="*/ 71 h 543"/>
                  <a:gd name="T104" fmla="*/ 464 w 596"/>
                  <a:gd name="T105" fmla="*/ 71 h 543"/>
                  <a:gd name="T106" fmla="*/ 432 w 596"/>
                  <a:gd name="T107" fmla="*/ 66 h 5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96" h="543">
                    <a:moveTo>
                      <a:pt x="456" y="69"/>
                    </a:moveTo>
                    <a:lnTo>
                      <a:pt x="453" y="68"/>
                    </a:lnTo>
                    <a:lnTo>
                      <a:pt x="449" y="67"/>
                    </a:lnTo>
                    <a:lnTo>
                      <a:pt x="444" y="67"/>
                    </a:lnTo>
                    <a:lnTo>
                      <a:pt x="440" y="66"/>
                    </a:lnTo>
                    <a:lnTo>
                      <a:pt x="437" y="65"/>
                    </a:lnTo>
                    <a:lnTo>
                      <a:pt x="432" y="64"/>
                    </a:lnTo>
                    <a:lnTo>
                      <a:pt x="429" y="63"/>
                    </a:lnTo>
                    <a:lnTo>
                      <a:pt x="427" y="61"/>
                    </a:lnTo>
                    <a:lnTo>
                      <a:pt x="416" y="51"/>
                    </a:lnTo>
                    <a:lnTo>
                      <a:pt x="404" y="43"/>
                    </a:lnTo>
                    <a:lnTo>
                      <a:pt x="393" y="34"/>
                    </a:lnTo>
                    <a:lnTo>
                      <a:pt x="380" y="27"/>
                    </a:lnTo>
                    <a:lnTo>
                      <a:pt x="367" y="21"/>
                    </a:lnTo>
                    <a:lnTo>
                      <a:pt x="354" y="14"/>
                    </a:lnTo>
                    <a:lnTo>
                      <a:pt x="341" y="10"/>
                    </a:lnTo>
                    <a:lnTo>
                      <a:pt x="327" y="6"/>
                    </a:lnTo>
                    <a:lnTo>
                      <a:pt x="314" y="3"/>
                    </a:lnTo>
                    <a:lnTo>
                      <a:pt x="299" y="1"/>
                    </a:lnTo>
                    <a:lnTo>
                      <a:pt x="285" y="0"/>
                    </a:lnTo>
                    <a:lnTo>
                      <a:pt x="271" y="0"/>
                    </a:lnTo>
                    <a:lnTo>
                      <a:pt x="256" y="0"/>
                    </a:lnTo>
                    <a:lnTo>
                      <a:pt x="243" y="2"/>
                    </a:lnTo>
                    <a:lnTo>
                      <a:pt x="229" y="5"/>
                    </a:lnTo>
                    <a:lnTo>
                      <a:pt x="215" y="9"/>
                    </a:lnTo>
                    <a:lnTo>
                      <a:pt x="203" y="13"/>
                    </a:lnTo>
                    <a:lnTo>
                      <a:pt x="192" y="18"/>
                    </a:lnTo>
                    <a:lnTo>
                      <a:pt x="181" y="23"/>
                    </a:lnTo>
                    <a:lnTo>
                      <a:pt x="169" y="29"/>
                    </a:lnTo>
                    <a:lnTo>
                      <a:pt x="159" y="35"/>
                    </a:lnTo>
                    <a:lnTo>
                      <a:pt x="147" y="42"/>
                    </a:lnTo>
                    <a:lnTo>
                      <a:pt x="139" y="49"/>
                    </a:lnTo>
                    <a:lnTo>
                      <a:pt x="129" y="57"/>
                    </a:lnTo>
                    <a:lnTo>
                      <a:pt x="120" y="65"/>
                    </a:lnTo>
                    <a:lnTo>
                      <a:pt x="111" y="74"/>
                    </a:lnTo>
                    <a:lnTo>
                      <a:pt x="103" y="83"/>
                    </a:lnTo>
                    <a:lnTo>
                      <a:pt x="96" y="93"/>
                    </a:lnTo>
                    <a:lnTo>
                      <a:pt x="90" y="102"/>
                    </a:lnTo>
                    <a:lnTo>
                      <a:pt x="83" y="113"/>
                    </a:lnTo>
                    <a:lnTo>
                      <a:pt x="78" y="123"/>
                    </a:lnTo>
                    <a:lnTo>
                      <a:pt x="73" y="134"/>
                    </a:lnTo>
                    <a:lnTo>
                      <a:pt x="72" y="141"/>
                    </a:lnTo>
                    <a:lnTo>
                      <a:pt x="70" y="148"/>
                    </a:lnTo>
                    <a:lnTo>
                      <a:pt x="69" y="155"/>
                    </a:lnTo>
                    <a:lnTo>
                      <a:pt x="70" y="162"/>
                    </a:lnTo>
                    <a:lnTo>
                      <a:pt x="70" y="169"/>
                    </a:lnTo>
                    <a:lnTo>
                      <a:pt x="70" y="177"/>
                    </a:lnTo>
                    <a:lnTo>
                      <a:pt x="70" y="184"/>
                    </a:lnTo>
                    <a:lnTo>
                      <a:pt x="69" y="192"/>
                    </a:lnTo>
                    <a:lnTo>
                      <a:pt x="68" y="196"/>
                    </a:lnTo>
                    <a:lnTo>
                      <a:pt x="67" y="201"/>
                    </a:lnTo>
                    <a:lnTo>
                      <a:pt x="65" y="205"/>
                    </a:lnTo>
                    <a:lnTo>
                      <a:pt x="61" y="209"/>
                    </a:lnTo>
                    <a:lnTo>
                      <a:pt x="59" y="213"/>
                    </a:lnTo>
                    <a:lnTo>
                      <a:pt x="56" y="217"/>
                    </a:lnTo>
                    <a:lnTo>
                      <a:pt x="54" y="222"/>
                    </a:lnTo>
                    <a:lnTo>
                      <a:pt x="52" y="227"/>
                    </a:lnTo>
                    <a:lnTo>
                      <a:pt x="52" y="234"/>
                    </a:lnTo>
                    <a:lnTo>
                      <a:pt x="52" y="240"/>
                    </a:lnTo>
                    <a:lnTo>
                      <a:pt x="53" y="248"/>
                    </a:lnTo>
                    <a:lnTo>
                      <a:pt x="55" y="254"/>
                    </a:lnTo>
                    <a:lnTo>
                      <a:pt x="59" y="260"/>
                    </a:lnTo>
                    <a:lnTo>
                      <a:pt x="61" y="267"/>
                    </a:lnTo>
                    <a:lnTo>
                      <a:pt x="63" y="274"/>
                    </a:lnTo>
                    <a:lnTo>
                      <a:pt x="65" y="280"/>
                    </a:lnTo>
                    <a:lnTo>
                      <a:pt x="66" y="282"/>
                    </a:lnTo>
                    <a:lnTo>
                      <a:pt x="65" y="286"/>
                    </a:lnTo>
                    <a:lnTo>
                      <a:pt x="65" y="289"/>
                    </a:lnTo>
                    <a:lnTo>
                      <a:pt x="62" y="290"/>
                    </a:lnTo>
                    <a:lnTo>
                      <a:pt x="59" y="294"/>
                    </a:lnTo>
                    <a:lnTo>
                      <a:pt x="56" y="298"/>
                    </a:lnTo>
                    <a:lnTo>
                      <a:pt x="52" y="301"/>
                    </a:lnTo>
                    <a:lnTo>
                      <a:pt x="49" y="305"/>
                    </a:lnTo>
                    <a:lnTo>
                      <a:pt x="47" y="308"/>
                    </a:lnTo>
                    <a:lnTo>
                      <a:pt x="43" y="311"/>
                    </a:lnTo>
                    <a:lnTo>
                      <a:pt x="39" y="314"/>
                    </a:lnTo>
                    <a:lnTo>
                      <a:pt x="36" y="317"/>
                    </a:lnTo>
                    <a:lnTo>
                      <a:pt x="31" y="321"/>
                    </a:lnTo>
                    <a:lnTo>
                      <a:pt x="27" y="326"/>
                    </a:lnTo>
                    <a:lnTo>
                      <a:pt x="23" y="331"/>
                    </a:lnTo>
                    <a:lnTo>
                      <a:pt x="20" y="336"/>
                    </a:lnTo>
                    <a:lnTo>
                      <a:pt x="15" y="341"/>
                    </a:lnTo>
                    <a:lnTo>
                      <a:pt x="12" y="346"/>
                    </a:lnTo>
                    <a:lnTo>
                      <a:pt x="9" y="351"/>
                    </a:lnTo>
                    <a:lnTo>
                      <a:pt x="4" y="356"/>
                    </a:lnTo>
                    <a:lnTo>
                      <a:pt x="2" y="359"/>
                    </a:lnTo>
                    <a:lnTo>
                      <a:pt x="1" y="362"/>
                    </a:lnTo>
                    <a:lnTo>
                      <a:pt x="0" y="365"/>
                    </a:lnTo>
                    <a:lnTo>
                      <a:pt x="0" y="368"/>
                    </a:lnTo>
                    <a:lnTo>
                      <a:pt x="0" y="371"/>
                    </a:lnTo>
                    <a:lnTo>
                      <a:pt x="0" y="375"/>
                    </a:lnTo>
                    <a:lnTo>
                      <a:pt x="2" y="378"/>
                    </a:lnTo>
                    <a:lnTo>
                      <a:pt x="2" y="380"/>
                    </a:lnTo>
                    <a:lnTo>
                      <a:pt x="5" y="385"/>
                    </a:lnTo>
                    <a:lnTo>
                      <a:pt x="10" y="388"/>
                    </a:lnTo>
                    <a:lnTo>
                      <a:pt x="14" y="390"/>
                    </a:lnTo>
                    <a:lnTo>
                      <a:pt x="20" y="390"/>
                    </a:lnTo>
                    <a:lnTo>
                      <a:pt x="26" y="391"/>
                    </a:lnTo>
                    <a:lnTo>
                      <a:pt x="31" y="393"/>
                    </a:lnTo>
                    <a:lnTo>
                      <a:pt x="38" y="394"/>
                    </a:lnTo>
                    <a:lnTo>
                      <a:pt x="43" y="396"/>
                    </a:lnTo>
                    <a:lnTo>
                      <a:pt x="46" y="398"/>
                    </a:lnTo>
                    <a:lnTo>
                      <a:pt x="48" y="399"/>
                    </a:lnTo>
                    <a:lnTo>
                      <a:pt x="48" y="401"/>
                    </a:lnTo>
                    <a:lnTo>
                      <a:pt x="49" y="402"/>
                    </a:lnTo>
                    <a:lnTo>
                      <a:pt x="46" y="409"/>
                    </a:lnTo>
                    <a:lnTo>
                      <a:pt x="39" y="417"/>
                    </a:lnTo>
                    <a:lnTo>
                      <a:pt x="34" y="425"/>
                    </a:lnTo>
                    <a:lnTo>
                      <a:pt x="27" y="432"/>
                    </a:lnTo>
                    <a:lnTo>
                      <a:pt x="23" y="439"/>
                    </a:lnTo>
                    <a:lnTo>
                      <a:pt x="18" y="446"/>
                    </a:lnTo>
                    <a:lnTo>
                      <a:pt x="18" y="454"/>
                    </a:lnTo>
                    <a:lnTo>
                      <a:pt x="20" y="462"/>
                    </a:lnTo>
                    <a:lnTo>
                      <a:pt x="22" y="465"/>
                    </a:lnTo>
                    <a:lnTo>
                      <a:pt x="23" y="468"/>
                    </a:lnTo>
                    <a:lnTo>
                      <a:pt x="27" y="470"/>
                    </a:lnTo>
                    <a:lnTo>
                      <a:pt x="30" y="472"/>
                    </a:lnTo>
                    <a:lnTo>
                      <a:pt x="34" y="474"/>
                    </a:lnTo>
                    <a:lnTo>
                      <a:pt x="38" y="475"/>
                    </a:lnTo>
                    <a:lnTo>
                      <a:pt x="41" y="475"/>
                    </a:lnTo>
                    <a:lnTo>
                      <a:pt x="46" y="475"/>
                    </a:lnTo>
                    <a:lnTo>
                      <a:pt x="52" y="474"/>
                    </a:lnTo>
                    <a:lnTo>
                      <a:pt x="59" y="474"/>
                    </a:lnTo>
                    <a:lnTo>
                      <a:pt x="65" y="475"/>
                    </a:lnTo>
                    <a:lnTo>
                      <a:pt x="70" y="475"/>
                    </a:lnTo>
                    <a:lnTo>
                      <a:pt x="76" y="477"/>
                    </a:lnTo>
                    <a:lnTo>
                      <a:pt x="81" y="479"/>
                    </a:lnTo>
                    <a:lnTo>
                      <a:pt x="86" y="481"/>
                    </a:lnTo>
                    <a:lnTo>
                      <a:pt x="90" y="484"/>
                    </a:lnTo>
                    <a:lnTo>
                      <a:pt x="95" y="488"/>
                    </a:lnTo>
                    <a:lnTo>
                      <a:pt x="102" y="493"/>
                    </a:lnTo>
                    <a:lnTo>
                      <a:pt x="106" y="498"/>
                    </a:lnTo>
                    <a:lnTo>
                      <a:pt x="111" y="503"/>
                    </a:lnTo>
                    <a:lnTo>
                      <a:pt x="116" y="509"/>
                    </a:lnTo>
                    <a:lnTo>
                      <a:pt x="121" y="514"/>
                    </a:lnTo>
                    <a:lnTo>
                      <a:pt x="127" y="520"/>
                    </a:lnTo>
                    <a:lnTo>
                      <a:pt x="131" y="525"/>
                    </a:lnTo>
                    <a:lnTo>
                      <a:pt x="137" y="530"/>
                    </a:lnTo>
                    <a:lnTo>
                      <a:pt x="142" y="534"/>
                    </a:lnTo>
                    <a:lnTo>
                      <a:pt x="147" y="537"/>
                    </a:lnTo>
                    <a:lnTo>
                      <a:pt x="154" y="540"/>
                    </a:lnTo>
                    <a:lnTo>
                      <a:pt x="160" y="540"/>
                    </a:lnTo>
                    <a:lnTo>
                      <a:pt x="168" y="540"/>
                    </a:lnTo>
                    <a:lnTo>
                      <a:pt x="174" y="539"/>
                    </a:lnTo>
                    <a:lnTo>
                      <a:pt x="183" y="535"/>
                    </a:lnTo>
                    <a:lnTo>
                      <a:pt x="185" y="534"/>
                    </a:lnTo>
                    <a:lnTo>
                      <a:pt x="186" y="534"/>
                    </a:lnTo>
                    <a:lnTo>
                      <a:pt x="190" y="534"/>
                    </a:lnTo>
                    <a:lnTo>
                      <a:pt x="190" y="535"/>
                    </a:lnTo>
                    <a:lnTo>
                      <a:pt x="194" y="537"/>
                    </a:lnTo>
                    <a:lnTo>
                      <a:pt x="196" y="538"/>
                    </a:lnTo>
                    <a:lnTo>
                      <a:pt x="199" y="539"/>
                    </a:lnTo>
                    <a:lnTo>
                      <a:pt x="202" y="540"/>
                    </a:lnTo>
                    <a:lnTo>
                      <a:pt x="206" y="540"/>
                    </a:lnTo>
                    <a:lnTo>
                      <a:pt x="209" y="540"/>
                    </a:lnTo>
                    <a:lnTo>
                      <a:pt x="212" y="540"/>
                    </a:lnTo>
                    <a:lnTo>
                      <a:pt x="217" y="539"/>
                    </a:lnTo>
                    <a:lnTo>
                      <a:pt x="220" y="537"/>
                    </a:lnTo>
                    <a:lnTo>
                      <a:pt x="223" y="536"/>
                    </a:lnTo>
                    <a:lnTo>
                      <a:pt x="226" y="536"/>
                    </a:lnTo>
                    <a:lnTo>
                      <a:pt x="231" y="537"/>
                    </a:lnTo>
                    <a:lnTo>
                      <a:pt x="236" y="540"/>
                    </a:lnTo>
                    <a:lnTo>
                      <a:pt x="243" y="541"/>
                    </a:lnTo>
                    <a:lnTo>
                      <a:pt x="247" y="542"/>
                    </a:lnTo>
                    <a:lnTo>
                      <a:pt x="254" y="542"/>
                    </a:lnTo>
                    <a:lnTo>
                      <a:pt x="259" y="542"/>
                    </a:lnTo>
                    <a:lnTo>
                      <a:pt x="264" y="541"/>
                    </a:lnTo>
                    <a:lnTo>
                      <a:pt x="270" y="539"/>
                    </a:lnTo>
                    <a:lnTo>
                      <a:pt x="275" y="536"/>
                    </a:lnTo>
                    <a:lnTo>
                      <a:pt x="281" y="532"/>
                    </a:lnTo>
                    <a:lnTo>
                      <a:pt x="285" y="529"/>
                    </a:lnTo>
                    <a:lnTo>
                      <a:pt x="290" y="525"/>
                    </a:lnTo>
                    <a:lnTo>
                      <a:pt x="296" y="522"/>
                    </a:lnTo>
                    <a:lnTo>
                      <a:pt x="301" y="520"/>
                    </a:lnTo>
                    <a:lnTo>
                      <a:pt x="308" y="518"/>
                    </a:lnTo>
                    <a:lnTo>
                      <a:pt x="314" y="517"/>
                    </a:lnTo>
                    <a:lnTo>
                      <a:pt x="319" y="518"/>
                    </a:lnTo>
                    <a:lnTo>
                      <a:pt x="323" y="519"/>
                    </a:lnTo>
                    <a:lnTo>
                      <a:pt x="325" y="520"/>
                    </a:lnTo>
                    <a:lnTo>
                      <a:pt x="328" y="521"/>
                    </a:lnTo>
                    <a:lnTo>
                      <a:pt x="331" y="521"/>
                    </a:lnTo>
                    <a:lnTo>
                      <a:pt x="334" y="523"/>
                    </a:lnTo>
                    <a:lnTo>
                      <a:pt x="337" y="523"/>
                    </a:lnTo>
                    <a:lnTo>
                      <a:pt x="339" y="523"/>
                    </a:lnTo>
                    <a:lnTo>
                      <a:pt x="342" y="522"/>
                    </a:lnTo>
                    <a:lnTo>
                      <a:pt x="351" y="519"/>
                    </a:lnTo>
                    <a:lnTo>
                      <a:pt x="361" y="516"/>
                    </a:lnTo>
                    <a:lnTo>
                      <a:pt x="371" y="513"/>
                    </a:lnTo>
                    <a:lnTo>
                      <a:pt x="380" y="509"/>
                    </a:lnTo>
                    <a:lnTo>
                      <a:pt x="389" y="505"/>
                    </a:lnTo>
                    <a:lnTo>
                      <a:pt x="398" y="501"/>
                    </a:lnTo>
                    <a:lnTo>
                      <a:pt x="405" y="496"/>
                    </a:lnTo>
                    <a:lnTo>
                      <a:pt x="413" y="490"/>
                    </a:lnTo>
                    <a:lnTo>
                      <a:pt x="416" y="485"/>
                    </a:lnTo>
                    <a:lnTo>
                      <a:pt x="418" y="480"/>
                    </a:lnTo>
                    <a:lnTo>
                      <a:pt x="418" y="475"/>
                    </a:lnTo>
                    <a:lnTo>
                      <a:pt x="418" y="468"/>
                    </a:lnTo>
                    <a:lnTo>
                      <a:pt x="417" y="462"/>
                    </a:lnTo>
                    <a:lnTo>
                      <a:pt x="417" y="456"/>
                    </a:lnTo>
                    <a:lnTo>
                      <a:pt x="418" y="449"/>
                    </a:lnTo>
                    <a:lnTo>
                      <a:pt x="422" y="443"/>
                    </a:lnTo>
                    <a:lnTo>
                      <a:pt x="426" y="438"/>
                    </a:lnTo>
                    <a:lnTo>
                      <a:pt x="430" y="433"/>
                    </a:lnTo>
                    <a:lnTo>
                      <a:pt x="435" y="429"/>
                    </a:lnTo>
                    <a:lnTo>
                      <a:pt x="440" y="425"/>
                    </a:lnTo>
                    <a:lnTo>
                      <a:pt x="445" y="421"/>
                    </a:lnTo>
                    <a:lnTo>
                      <a:pt x="451" y="417"/>
                    </a:lnTo>
                    <a:lnTo>
                      <a:pt x="455" y="413"/>
                    </a:lnTo>
                    <a:lnTo>
                      <a:pt x="459" y="409"/>
                    </a:lnTo>
                    <a:lnTo>
                      <a:pt x="462" y="406"/>
                    </a:lnTo>
                    <a:lnTo>
                      <a:pt x="464" y="404"/>
                    </a:lnTo>
                    <a:lnTo>
                      <a:pt x="465" y="402"/>
                    </a:lnTo>
                    <a:lnTo>
                      <a:pt x="467" y="398"/>
                    </a:lnTo>
                    <a:lnTo>
                      <a:pt x="468" y="394"/>
                    </a:lnTo>
                    <a:lnTo>
                      <a:pt x="468" y="390"/>
                    </a:lnTo>
                    <a:lnTo>
                      <a:pt x="467" y="386"/>
                    </a:lnTo>
                    <a:lnTo>
                      <a:pt x="466" y="382"/>
                    </a:lnTo>
                    <a:lnTo>
                      <a:pt x="466" y="379"/>
                    </a:lnTo>
                    <a:lnTo>
                      <a:pt x="465" y="375"/>
                    </a:lnTo>
                    <a:lnTo>
                      <a:pt x="465" y="371"/>
                    </a:lnTo>
                    <a:lnTo>
                      <a:pt x="466" y="367"/>
                    </a:lnTo>
                    <a:lnTo>
                      <a:pt x="467" y="366"/>
                    </a:lnTo>
                    <a:lnTo>
                      <a:pt x="468" y="363"/>
                    </a:lnTo>
                    <a:lnTo>
                      <a:pt x="468" y="362"/>
                    </a:lnTo>
                    <a:lnTo>
                      <a:pt x="468" y="359"/>
                    </a:lnTo>
                    <a:lnTo>
                      <a:pt x="469" y="357"/>
                    </a:lnTo>
                    <a:lnTo>
                      <a:pt x="469" y="356"/>
                    </a:lnTo>
                    <a:lnTo>
                      <a:pt x="470" y="353"/>
                    </a:lnTo>
                    <a:lnTo>
                      <a:pt x="470" y="352"/>
                    </a:lnTo>
                    <a:lnTo>
                      <a:pt x="472" y="345"/>
                    </a:lnTo>
                    <a:lnTo>
                      <a:pt x="472" y="340"/>
                    </a:lnTo>
                    <a:lnTo>
                      <a:pt x="472" y="333"/>
                    </a:lnTo>
                    <a:lnTo>
                      <a:pt x="472" y="327"/>
                    </a:lnTo>
                    <a:lnTo>
                      <a:pt x="472" y="321"/>
                    </a:lnTo>
                    <a:lnTo>
                      <a:pt x="470" y="316"/>
                    </a:lnTo>
                    <a:lnTo>
                      <a:pt x="468" y="311"/>
                    </a:lnTo>
                    <a:lnTo>
                      <a:pt x="465" y="307"/>
                    </a:lnTo>
                    <a:lnTo>
                      <a:pt x="461" y="302"/>
                    </a:lnTo>
                    <a:lnTo>
                      <a:pt x="457" y="296"/>
                    </a:lnTo>
                    <a:lnTo>
                      <a:pt x="455" y="290"/>
                    </a:lnTo>
                    <a:lnTo>
                      <a:pt x="453" y="284"/>
                    </a:lnTo>
                    <a:lnTo>
                      <a:pt x="452" y="279"/>
                    </a:lnTo>
                    <a:lnTo>
                      <a:pt x="452" y="274"/>
                    </a:lnTo>
                    <a:lnTo>
                      <a:pt x="453" y="268"/>
                    </a:lnTo>
                    <a:lnTo>
                      <a:pt x="454" y="263"/>
                    </a:lnTo>
                    <a:lnTo>
                      <a:pt x="456" y="256"/>
                    </a:lnTo>
                    <a:lnTo>
                      <a:pt x="459" y="250"/>
                    </a:lnTo>
                    <a:lnTo>
                      <a:pt x="462" y="244"/>
                    </a:lnTo>
                    <a:lnTo>
                      <a:pt x="464" y="238"/>
                    </a:lnTo>
                    <a:lnTo>
                      <a:pt x="465" y="232"/>
                    </a:lnTo>
                    <a:lnTo>
                      <a:pt x="467" y="225"/>
                    </a:lnTo>
                    <a:lnTo>
                      <a:pt x="469" y="219"/>
                    </a:lnTo>
                    <a:lnTo>
                      <a:pt x="472" y="213"/>
                    </a:lnTo>
                    <a:lnTo>
                      <a:pt x="474" y="207"/>
                    </a:lnTo>
                    <a:lnTo>
                      <a:pt x="476" y="201"/>
                    </a:lnTo>
                    <a:lnTo>
                      <a:pt x="478" y="194"/>
                    </a:lnTo>
                    <a:lnTo>
                      <a:pt x="480" y="188"/>
                    </a:lnTo>
                    <a:lnTo>
                      <a:pt x="481" y="182"/>
                    </a:lnTo>
                    <a:lnTo>
                      <a:pt x="483" y="175"/>
                    </a:lnTo>
                    <a:lnTo>
                      <a:pt x="485" y="169"/>
                    </a:lnTo>
                    <a:lnTo>
                      <a:pt x="488" y="163"/>
                    </a:lnTo>
                    <a:lnTo>
                      <a:pt x="489" y="159"/>
                    </a:lnTo>
                    <a:lnTo>
                      <a:pt x="492" y="153"/>
                    </a:lnTo>
                    <a:lnTo>
                      <a:pt x="494" y="148"/>
                    </a:lnTo>
                    <a:lnTo>
                      <a:pt x="497" y="143"/>
                    </a:lnTo>
                    <a:lnTo>
                      <a:pt x="502" y="139"/>
                    </a:lnTo>
                    <a:lnTo>
                      <a:pt x="505" y="137"/>
                    </a:lnTo>
                    <a:lnTo>
                      <a:pt x="511" y="137"/>
                    </a:lnTo>
                    <a:lnTo>
                      <a:pt x="517" y="140"/>
                    </a:lnTo>
                    <a:lnTo>
                      <a:pt x="522" y="147"/>
                    </a:lnTo>
                    <a:lnTo>
                      <a:pt x="526" y="153"/>
                    </a:lnTo>
                    <a:lnTo>
                      <a:pt x="528" y="161"/>
                    </a:lnTo>
                    <a:lnTo>
                      <a:pt x="530" y="168"/>
                    </a:lnTo>
                    <a:lnTo>
                      <a:pt x="531" y="177"/>
                    </a:lnTo>
                    <a:lnTo>
                      <a:pt x="534" y="184"/>
                    </a:lnTo>
                    <a:lnTo>
                      <a:pt x="539" y="190"/>
                    </a:lnTo>
                    <a:lnTo>
                      <a:pt x="544" y="197"/>
                    </a:lnTo>
                    <a:lnTo>
                      <a:pt x="546" y="198"/>
                    </a:lnTo>
                    <a:lnTo>
                      <a:pt x="549" y="198"/>
                    </a:lnTo>
                    <a:lnTo>
                      <a:pt x="554" y="198"/>
                    </a:lnTo>
                    <a:lnTo>
                      <a:pt x="559" y="198"/>
                    </a:lnTo>
                    <a:lnTo>
                      <a:pt x="563" y="198"/>
                    </a:lnTo>
                    <a:lnTo>
                      <a:pt x="569" y="198"/>
                    </a:lnTo>
                    <a:lnTo>
                      <a:pt x="572" y="198"/>
                    </a:lnTo>
                    <a:lnTo>
                      <a:pt x="574" y="198"/>
                    </a:lnTo>
                    <a:lnTo>
                      <a:pt x="579" y="194"/>
                    </a:lnTo>
                    <a:lnTo>
                      <a:pt x="584" y="190"/>
                    </a:lnTo>
                    <a:lnTo>
                      <a:pt x="587" y="185"/>
                    </a:lnTo>
                    <a:lnTo>
                      <a:pt x="589" y="180"/>
                    </a:lnTo>
                    <a:lnTo>
                      <a:pt x="592" y="175"/>
                    </a:lnTo>
                    <a:lnTo>
                      <a:pt x="593" y="171"/>
                    </a:lnTo>
                    <a:lnTo>
                      <a:pt x="594" y="165"/>
                    </a:lnTo>
                    <a:lnTo>
                      <a:pt x="595" y="160"/>
                    </a:lnTo>
                    <a:lnTo>
                      <a:pt x="595" y="155"/>
                    </a:lnTo>
                    <a:lnTo>
                      <a:pt x="594" y="150"/>
                    </a:lnTo>
                    <a:lnTo>
                      <a:pt x="593" y="144"/>
                    </a:lnTo>
                    <a:lnTo>
                      <a:pt x="592" y="139"/>
                    </a:lnTo>
                    <a:lnTo>
                      <a:pt x="588" y="134"/>
                    </a:lnTo>
                    <a:lnTo>
                      <a:pt x="585" y="129"/>
                    </a:lnTo>
                    <a:lnTo>
                      <a:pt x="583" y="125"/>
                    </a:lnTo>
                    <a:lnTo>
                      <a:pt x="579" y="120"/>
                    </a:lnTo>
                    <a:lnTo>
                      <a:pt x="572" y="113"/>
                    </a:lnTo>
                    <a:lnTo>
                      <a:pt x="563" y="106"/>
                    </a:lnTo>
                    <a:lnTo>
                      <a:pt x="556" y="98"/>
                    </a:lnTo>
                    <a:lnTo>
                      <a:pt x="547" y="93"/>
                    </a:lnTo>
                    <a:lnTo>
                      <a:pt x="539" y="87"/>
                    </a:lnTo>
                    <a:lnTo>
                      <a:pt x="530" y="83"/>
                    </a:lnTo>
                    <a:lnTo>
                      <a:pt x="520" y="78"/>
                    </a:lnTo>
                    <a:lnTo>
                      <a:pt x="510" y="74"/>
                    </a:lnTo>
                    <a:lnTo>
                      <a:pt x="505" y="73"/>
                    </a:lnTo>
                    <a:lnTo>
                      <a:pt x="502" y="71"/>
                    </a:lnTo>
                    <a:lnTo>
                      <a:pt x="496" y="71"/>
                    </a:lnTo>
                    <a:lnTo>
                      <a:pt x="490" y="71"/>
                    </a:lnTo>
                    <a:lnTo>
                      <a:pt x="485" y="71"/>
                    </a:lnTo>
                    <a:lnTo>
                      <a:pt x="480" y="71"/>
                    </a:lnTo>
                    <a:lnTo>
                      <a:pt x="475" y="71"/>
                    </a:lnTo>
                    <a:lnTo>
                      <a:pt x="469" y="71"/>
                    </a:lnTo>
                    <a:lnTo>
                      <a:pt x="464" y="71"/>
                    </a:lnTo>
                    <a:lnTo>
                      <a:pt x="458" y="71"/>
                    </a:lnTo>
                    <a:lnTo>
                      <a:pt x="453" y="71"/>
                    </a:lnTo>
                    <a:lnTo>
                      <a:pt x="448" y="71"/>
                    </a:lnTo>
                    <a:lnTo>
                      <a:pt x="443" y="69"/>
                    </a:lnTo>
                    <a:lnTo>
                      <a:pt x="437" y="68"/>
                    </a:lnTo>
                    <a:lnTo>
                      <a:pt x="432" y="66"/>
                    </a:lnTo>
                    <a:lnTo>
                      <a:pt x="427" y="63"/>
                    </a:lnTo>
                    <a:lnTo>
                      <a:pt x="456" y="69"/>
                    </a:lnTo>
                  </a:path>
                </a:pathLst>
              </a:custGeom>
              <a:solidFill>
                <a:srgbClr val="FFFF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4" name="Freeform 327">
                <a:extLst>
                  <a:ext uri="{FF2B5EF4-FFF2-40B4-BE49-F238E27FC236}">
                    <a16:creationId xmlns:a16="http://schemas.microsoft.com/office/drawing/2014/main" id="{0CC18554-36A0-41B3-897C-5682C651A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" y="3240"/>
                <a:ext cx="749" cy="1052"/>
              </a:xfrm>
              <a:custGeom>
                <a:avLst/>
                <a:gdLst>
                  <a:gd name="T0" fmla="*/ 368 w 749"/>
                  <a:gd name="T1" fmla="*/ 318 h 1052"/>
                  <a:gd name="T2" fmla="*/ 358 w 749"/>
                  <a:gd name="T3" fmla="*/ 396 h 1052"/>
                  <a:gd name="T4" fmla="*/ 353 w 749"/>
                  <a:gd name="T5" fmla="*/ 475 h 1052"/>
                  <a:gd name="T6" fmla="*/ 349 w 749"/>
                  <a:gd name="T7" fmla="*/ 554 h 1052"/>
                  <a:gd name="T8" fmla="*/ 341 w 749"/>
                  <a:gd name="T9" fmla="*/ 711 h 1052"/>
                  <a:gd name="T10" fmla="*/ 332 w 749"/>
                  <a:gd name="T11" fmla="*/ 887 h 1052"/>
                  <a:gd name="T12" fmla="*/ 327 w 749"/>
                  <a:gd name="T13" fmla="*/ 1018 h 1052"/>
                  <a:gd name="T14" fmla="*/ 302 w 749"/>
                  <a:gd name="T15" fmla="*/ 1048 h 1052"/>
                  <a:gd name="T16" fmla="*/ 234 w 749"/>
                  <a:gd name="T17" fmla="*/ 1041 h 1052"/>
                  <a:gd name="T18" fmla="*/ 178 w 749"/>
                  <a:gd name="T19" fmla="*/ 1043 h 1052"/>
                  <a:gd name="T20" fmla="*/ 96 w 749"/>
                  <a:gd name="T21" fmla="*/ 1041 h 1052"/>
                  <a:gd name="T22" fmla="*/ 17 w 749"/>
                  <a:gd name="T23" fmla="*/ 1029 h 1052"/>
                  <a:gd name="T24" fmla="*/ 5 w 749"/>
                  <a:gd name="T25" fmla="*/ 1020 h 1052"/>
                  <a:gd name="T26" fmla="*/ 27 w 749"/>
                  <a:gd name="T27" fmla="*/ 1036 h 1052"/>
                  <a:gd name="T28" fmla="*/ 11 w 749"/>
                  <a:gd name="T29" fmla="*/ 1003 h 1052"/>
                  <a:gd name="T30" fmla="*/ 15 w 749"/>
                  <a:gd name="T31" fmla="*/ 889 h 1052"/>
                  <a:gd name="T32" fmla="*/ 25 w 749"/>
                  <a:gd name="T33" fmla="*/ 731 h 1052"/>
                  <a:gd name="T34" fmla="*/ 36 w 749"/>
                  <a:gd name="T35" fmla="*/ 588 h 1052"/>
                  <a:gd name="T36" fmla="*/ 39 w 749"/>
                  <a:gd name="T37" fmla="*/ 519 h 1052"/>
                  <a:gd name="T38" fmla="*/ 19 w 749"/>
                  <a:gd name="T39" fmla="*/ 451 h 1052"/>
                  <a:gd name="T40" fmla="*/ 11 w 749"/>
                  <a:gd name="T41" fmla="*/ 381 h 1052"/>
                  <a:gd name="T42" fmla="*/ 19 w 749"/>
                  <a:gd name="T43" fmla="*/ 323 h 1052"/>
                  <a:gd name="T44" fmla="*/ 24 w 749"/>
                  <a:gd name="T45" fmla="*/ 264 h 1052"/>
                  <a:gd name="T46" fmla="*/ 36 w 749"/>
                  <a:gd name="T47" fmla="*/ 208 h 1052"/>
                  <a:gd name="T48" fmla="*/ 52 w 749"/>
                  <a:gd name="T49" fmla="*/ 161 h 1052"/>
                  <a:gd name="T50" fmla="*/ 69 w 749"/>
                  <a:gd name="T51" fmla="*/ 115 h 1052"/>
                  <a:gd name="T52" fmla="*/ 86 w 749"/>
                  <a:gd name="T53" fmla="*/ 83 h 1052"/>
                  <a:gd name="T54" fmla="*/ 103 w 749"/>
                  <a:gd name="T55" fmla="*/ 48 h 1052"/>
                  <a:gd name="T56" fmla="*/ 117 w 749"/>
                  <a:gd name="T57" fmla="*/ 12 h 1052"/>
                  <a:gd name="T58" fmla="*/ 135 w 749"/>
                  <a:gd name="T59" fmla="*/ 8 h 1052"/>
                  <a:gd name="T60" fmla="*/ 209 w 749"/>
                  <a:gd name="T61" fmla="*/ 33 h 1052"/>
                  <a:gd name="T62" fmla="*/ 291 w 749"/>
                  <a:gd name="T63" fmla="*/ 29 h 1052"/>
                  <a:gd name="T64" fmla="*/ 416 w 749"/>
                  <a:gd name="T65" fmla="*/ 28 h 1052"/>
                  <a:gd name="T66" fmla="*/ 549 w 749"/>
                  <a:gd name="T67" fmla="*/ 28 h 1052"/>
                  <a:gd name="T68" fmla="*/ 623 w 749"/>
                  <a:gd name="T69" fmla="*/ 61 h 1052"/>
                  <a:gd name="T70" fmla="*/ 640 w 749"/>
                  <a:gd name="T71" fmla="*/ 111 h 1052"/>
                  <a:gd name="T72" fmla="*/ 638 w 749"/>
                  <a:gd name="T73" fmla="*/ 145 h 1052"/>
                  <a:gd name="T74" fmla="*/ 635 w 749"/>
                  <a:gd name="T75" fmla="*/ 189 h 1052"/>
                  <a:gd name="T76" fmla="*/ 652 w 749"/>
                  <a:gd name="T77" fmla="*/ 303 h 1052"/>
                  <a:gd name="T78" fmla="*/ 663 w 749"/>
                  <a:gd name="T79" fmla="*/ 415 h 1052"/>
                  <a:gd name="T80" fmla="*/ 659 w 749"/>
                  <a:gd name="T81" fmla="*/ 462 h 1052"/>
                  <a:gd name="T82" fmla="*/ 659 w 749"/>
                  <a:gd name="T83" fmla="*/ 498 h 1052"/>
                  <a:gd name="T84" fmla="*/ 667 w 749"/>
                  <a:gd name="T85" fmla="*/ 540 h 1052"/>
                  <a:gd name="T86" fmla="*/ 689 w 749"/>
                  <a:gd name="T87" fmla="*/ 659 h 1052"/>
                  <a:gd name="T88" fmla="*/ 719 w 749"/>
                  <a:gd name="T89" fmla="*/ 821 h 1052"/>
                  <a:gd name="T90" fmla="*/ 741 w 749"/>
                  <a:gd name="T91" fmla="*/ 964 h 1052"/>
                  <a:gd name="T92" fmla="*/ 747 w 749"/>
                  <a:gd name="T93" fmla="*/ 1027 h 1052"/>
                  <a:gd name="T94" fmla="*/ 636 w 749"/>
                  <a:gd name="T95" fmla="*/ 1033 h 1052"/>
                  <a:gd name="T96" fmla="*/ 511 w 749"/>
                  <a:gd name="T97" fmla="*/ 1033 h 1052"/>
                  <a:gd name="T98" fmla="*/ 449 w 749"/>
                  <a:gd name="T99" fmla="*/ 1045 h 1052"/>
                  <a:gd name="T100" fmla="*/ 406 w 749"/>
                  <a:gd name="T101" fmla="*/ 1049 h 1052"/>
                  <a:gd name="T102" fmla="*/ 380 w 749"/>
                  <a:gd name="T103" fmla="*/ 1016 h 1052"/>
                  <a:gd name="T104" fmla="*/ 371 w 749"/>
                  <a:gd name="T105" fmla="*/ 899 h 1052"/>
                  <a:gd name="T106" fmla="*/ 366 w 749"/>
                  <a:gd name="T107" fmla="*/ 728 h 1052"/>
                  <a:gd name="T108" fmla="*/ 358 w 749"/>
                  <a:gd name="T109" fmla="*/ 565 h 1052"/>
                  <a:gd name="T110" fmla="*/ 350 w 749"/>
                  <a:gd name="T111" fmla="*/ 471 h 10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9" h="1052">
                    <a:moveTo>
                      <a:pt x="370" y="303"/>
                    </a:moveTo>
                    <a:lnTo>
                      <a:pt x="370" y="301"/>
                    </a:lnTo>
                    <a:lnTo>
                      <a:pt x="370" y="299"/>
                    </a:lnTo>
                    <a:lnTo>
                      <a:pt x="370" y="297"/>
                    </a:lnTo>
                    <a:lnTo>
                      <a:pt x="370" y="295"/>
                    </a:lnTo>
                    <a:lnTo>
                      <a:pt x="369" y="307"/>
                    </a:lnTo>
                    <a:lnTo>
                      <a:pt x="368" y="318"/>
                    </a:lnTo>
                    <a:lnTo>
                      <a:pt x="367" y="329"/>
                    </a:lnTo>
                    <a:lnTo>
                      <a:pt x="366" y="340"/>
                    </a:lnTo>
                    <a:lnTo>
                      <a:pt x="364" y="351"/>
                    </a:lnTo>
                    <a:lnTo>
                      <a:pt x="363" y="362"/>
                    </a:lnTo>
                    <a:lnTo>
                      <a:pt x="362" y="373"/>
                    </a:lnTo>
                    <a:lnTo>
                      <a:pt x="360" y="385"/>
                    </a:lnTo>
                    <a:lnTo>
                      <a:pt x="358" y="396"/>
                    </a:lnTo>
                    <a:lnTo>
                      <a:pt x="357" y="408"/>
                    </a:lnTo>
                    <a:lnTo>
                      <a:pt x="356" y="418"/>
                    </a:lnTo>
                    <a:lnTo>
                      <a:pt x="355" y="429"/>
                    </a:lnTo>
                    <a:lnTo>
                      <a:pt x="354" y="441"/>
                    </a:lnTo>
                    <a:lnTo>
                      <a:pt x="353" y="452"/>
                    </a:lnTo>
                    <a:lnTo>
                      <a:pt x="353" y="463"/>
                    </a:lnTo>
                    <a:lnTo>
                      <a:pt x="353" y="475"/>
                    </a:lnTo>
                    <a:lnTo>
                      <a:pt x="353" y="479"/>
                    </a:lnTo>
                    <a:lnTo>
                      <a:pt x="352" y="486"/>
                    </a:lnTo>
                    <a:lnTo>
                      <a:pt x="351" y="495"/>
                    </a:lnTo>
                    <a:lnTo>
                      <a:pt x="351" y="506"/>
                    </a:lnTo>
                    <a:lnTo>
                      <a:pt x="350" y="521"/>
                    </a:lnTo>
                    <a:lnTo>
                      <a:pt x="349" y="537"/>
                    </a:lnTo>
                    <a:lnTo>
                      <a:pt x="349" y="554"/>
                    </a:lnTo>
                    <a:lnTo>
                      <a:pt x="347" y="573"/>
                    </a:lnTo>
                    <a:lnTo>
                      <a:pt x="346" y="594"/>
                    </a:lnTo>
                    <a:lnTo>
                      <a:pt x="345" y="615"/>
                    </a:lnTo>
                    <a:lnTo>
                      <a:pt x="344" y="638"/>
                    </a:lnTo>
                    <a:lnTo>
                      <a:pt x="344" y="662"/>
                    </a:lnTo>
                    <a:lnTo>
                      <a:pt x="342" y="686"/>
                    </a:lnTo>
                    <a:lnTo>
                      <a:pt x="341" y="711"/>
                    </a:lnTo>
                    <a:lnTo>
                      <a:pt x="340" y="737"/>
                    </a:lnTo>
                    <a:lnTo>
                      <a:pt x="339" y="763"/>
                    </a:lnTo>
                    <a:lnTo>
                      <a:pt x="338" y="787"/>
                    </a:lnTo>
                    <a:lnTo>
                      <a:pt x="337" y="814"/>
                    </a:lnTo>
                    <a:lnTo>
                      <a:pt x="336" y="838"/>
                    </a:lnTo>
                    <a:lnTo>
                      <a:pt x="333" y="863"/>
                    </a:lnTo>
                    <a:lnTo>
                      <a:pt x="332" y="887"/>
                    </a:lnTo>
                    <a:lnTo>
                      <a:pt x="332" y="909"/>
                    </a:lnTo>
                    <a:lnTo>
                      <a:pt x="331" y="931"/>
                    </a:lnTo>
                    <a:lnTo>
                      <a:pt x="330" y="951"/>
                    </a:lnTo>
                    <a:lnTo>
                      <a:pt x="329" y="971"/>
                    </a:lnTo>
                    <a:lnTo>
                      <a:pt x="328" y="989"/>
                    </a:lnTo>
                    <a:lnTo>
                      <a:pt x="328" y="1004"/>
                    </a:lnTo>
                    <a:lnTo>
                      <a:pt x="327" y="1018"/>
                    </a:lnTo>
                    <a:lnTo>
                      <a:pt x="327" y="1030"/>
                    </a:lnTo>
                    <a:lnTo>
                      <a:pt x="326" y="1040"/>
                    </a:lnTo>
                    <a:lnTo>
                      <a:pt x="326" y="1046"/>
                    </a:lnTo>
                    <a:lnTo>
                      <a:pt x="326" y="1051"/>
                    </a:lnTo>
                    <a:lnTo>
                      <a:pt x="318" y="1049"/>
                    </a:lnTo>
                    <a:lnTo>
                      <a:pt x="311" y="1049"/>
                    </a:lnTo>
                    <a:lnTo>
                      <a:pt x="302" y="1048"/>
                    </a:lnTo>
                    <a:lnTo>
                      <a:pt x="292" y="1046"/>
                    </a:lnTo>
                    <a:lnTo>
                      <a:pt x="282" y="1045"/>
                    </a:lnTo>
                    <a:lnTo>
                      <a:pt x="274" y="1044"/>
                    </a:lnTo>
                    <a:lnTo>
                      <a:pt x="264" y="1043"/>
                    </a:lnTo>
                    <a:lnTo>
                      <a:pt x="253" y="1042"/>
                    </a:lnTo>
                    <a:lnTo>
                      <a:pt x="244" y="1041"/>
                    </a:lnTo>
                    <a:lnTo>
                      <a:pt x="234" y="1041"/>
                    </a:lnTo>
                    <a:lnTo>
                      <a:pt x="224" y="1040"/>
                    </a:lnTo>
                    <a:lnTo>
                      <a:pt x="215" y="1040"/>
                    </a:lnTo>
                    <a:lnTo>
                      <a:pt x="206" y="1040"/>
                    </a:lnTo>
                    <a:lnTo>
                      <a:pt x="198" y="1041"/>
                    </a:lnTo>
                    <a:lnTo>
                      <a:pt x="189" y="1041"/>
                    </a:lnTo>
                    <a:lnTo>
                      <a:pt x="182" y="1043"/>
                    </a:lnTo>
                    <a:lnTo>
                      <a:pt x="178" y="1043"/>
                    </a:lnTo>
                    <a:lnTo>
                      <a:pt x="170" y="1044"/>
                    </a:lnTo>
                    <a:lnTo>
                      <a:pt x="161" y="1044"/>
                    </a:lnTo>
                    <a:lnTo>
                      <a:pt x="149" y="1044"/>
                    </a:lnTo>
                    <a:lnTo>
                      <a:pt x="137" y="1043"/>
                    </a:lnTo>
                    <a:lnTo>
                      <a:pt x="123" y="1042"/>
                    </a:lnTo>
                    <a:lnTo>
                      <a:pt x="110" y="1041"/>
                    </a:lnTo>
                    <a:lnTo>
                      <a:pt x="96" y="1041"/>
                    </a:lnTo>
                    <a:lnTo>
                      <a:pt x="81" y="1039"/>
                    </a:lnTo>
                    <a:lnTo>
                      <a:pt x="68" y="1037"/>
                    </a:lnTo>
                    <a:lnTo>
                      <a:pt x="55" y="1037"/>
                    </a:lnTo>
                    <a:lnTo>
                      <a:pt x="43" y="1034"/>
                    </a:lnTo>
                    <a:lnTo>
                      <a:pt x="32" y="1033"/>
                    </a:lnTo>
                    <a:lnTo>
                      <a:pt x="24" y="1031"/>
                    </a:lnTo>
                    <a:lnTo>
                      <a:pt x="17" y="1029"/>
                    </a:lnTo>
                    <a:lnTo>
                      <a:pt x="14" y="1027"/>
                    </a:lnTo>
                    <a:lnTo>
                      <a:pt x="6" y="1022"/>
                    </a:lnTo>
                    <a:lnTo>
                      <a:pt x="2" y="1018"/>
                    </a:lnTo>
                    <a:lnTo>
                      <a:pt x="0" y="1018"/>
                    </a:lnTo>
                    <a:lnTo>
                      <a:pt x="0" y="1017"/>
                    </a:lnTo>
                    <a:lnTo>
                      <a:pt x="2" y="1018"/>
                    </a:lnTo>
                    <a:lnTo>
                      <a:pt x="5" y="1020"/>
                    </a:lnTo>
                    <a:lnTo>
                      <a:pt x="10" y="1022"/>
                    </a:lnTo>
                    <a:lnTo>
                      <a:pt x="14" y="1026"/>
                    </a:lnTo>
                    <a:lnTo>
                      <a:pt x="18" y="1029"/>
                    </a:lnTo>
                    <a:lnTo>
                      <a:pt x="23" y="1031"/>
                    </a:lnTo>
                    <a:lnTo>
                      <a:pt x="26" y="1033"/>
                    </a:lnTo>
                    <a:lnTo>
                      <a:pt x="27" y="1035"/>
                    </a:lnTo>
                    <a:lnTo>
                      <a:pt x="27" y="1036"/>
                    </a:lnTo>
                    <a:lnTo>
                      <a:pt x="25" y="1034"/>
                    </a:lnTo>
                    <a:lnTo>
                      <a:pt x="21" y="1032"/>
                    </a:lnTo>
                    <a:lnTo>
                      <a:pt x="14" y="1027"/>
                    </a:lnTo>
                    <a:lnTo>
                      <a:pt x="12" y="1025"/>
                    </a:lnTo>
                    <a:lnTo>
                      <a:pt x="11" y="1021"/>
                    </a:lnTo>
                    <a:lnTo>
                      <a:pt x="11" y="1013"/>
                    </a:lnTo>
                    <a:lnTo>
                      <a:pt x="11" y="1003"/>
                    </a:lnTo>
                    <a:lnTo>
                      <a:pt x="11" y="992"/>
                    </a:lnTo>
                    <a:lnTo>
                      <a:pt x="11" y="979"/>
                    </a:lnTo>
                    <a:lnTo>
                      <a:pt x="11" y="963"/>
                    </a:lnTo>
                    <a:lnTo>
                      <a:pt x="11" y="947"/>
                    </a:lnTo>
                    <a:lnTo>
                      <a:pt x="12" y="928"/>
                    </a:lnTo>
                    <a:lnTo>
                      <a:pt x="14" y="909"/>
                    </a:lnTo>
                    <a:lnTo>
                      <a:pt x="15" y="889"/>
                    </a:lnTo>
                    <a:lnTo>
                      <a:pt x="15" y="867"/>
                    </a:lnTo>
                    <a:lnTo>
                      <a:pt x="17" y="846"/>
                    </a:lnTo>
                    <a:lnTo>
                      <a:pt x="18" y="823"/>
                    </a:lnTo>
                    <a:lnTo>
                      <a:pt x="21" y="800"/>
                    </a:lnTo>
                    <a:lnTo>
                      <a:pt x="22" y="777"/>
                    </a:lnTo>
                    <a:lnTo>
                      <a:pt x="23" y="754"/>
                    </a:lnTo>
                    <a:lnTo>
                      <a:pt x="25" y="731"/>
                    </a:lnTo>
                    <a:lnTo>
                      <a:pt x="27" y="708"/>
                    </a:lnTo>
                    <a:lnTo>
                      <a:pt x="28" y="686"/>
                    </a:lnTo>
                    <a:lnTo>
                      <a:pt x="30" y="665"/>
                    </a:lnTo>
                    <a:lnTo>
                      <a:pt x="31" y="643"/>
                    </a:lnTo>
                    <a:lnTo>
                      <a:pt x="32" y="624"/>
                    </a:lnTo>
                    <a:lnTo>
                      <a:pt x="35" y="606"/>
                    </a:lnTo>
                    <a:lnTo>
                      <a:pt x="36" y="588"/>
                    </a:lnTo>
                    <a:lnTo>
                      <a:pt x="37" y="572"/>
                    </a:lnTo>
                    <a:lnTo>
                      <a:pt x="37" y="558"/>
                    </a:lnTo>
                    <a:lnTo>
                      <a:pt x="38" y="546"/>
                    </a:lnTo>
                    <a:lnTo>
                      <a:pt x="39" y="536"/>
                    </a:lnTo>
                    <a:lnTo>
                      <a:pt x="39" y="528"/>
                    </a:lnTo>
                    <a:lnTo>
                      <a:pt x="39" y="522"/>
                    </a:lnTo>
                    <a:lnTo>
                      <a:pt x="39" y="519"/>
                    </a:lnTo>
                    <a:lnTo>
                      <a:pt x="37" y="510"/>
                    </a:lnTo>
                    <a:lnTo>
                      <a:pt x="35" y="500"/>
                    </a:lnTo>
                    <a:lnTo>
                      <a:pt x="31" y="490"/>
                    </a:lnTo>
                    <a:lnTo>
                      <a:pt x="28" y="481"/>
                    </a:lnTo>
                    <a:lnTo>
                      <a:pt x="26" y="471"/>
                    </a:lnTo>
                    <a:lnTo>
                      <a:pt x="23" y="460"/>
                    </a:lnTo>
                    <a:lnTo>
                      <a:pt x="19" y="451"/>
                    </a:lnTo>
                    <a:lnTo>
                      <a:pt x="17" y="440"/>
                    </a:lnTo>
                    <a:lnTo>
                      <a:pt x="15" y="430"/>
                    </a:lnTo>
                    <a:lnTo>
                      <a:pt x="14" y="420"/>
                    </a:lnTo>
                    <a:lnTo>
                      <a:pt x="12" y="410"/>
                    </a:lnTo>
                    <a:lnTo>
                      <a:pt x="11" y="400"/>
                    </a:lnTo>
                    <a:lnTo>
                      <a:pt x="11" y="391"/>
                    </a:lnTo>
                    <a:lnTo>
                      <a:pt x="11" y="381"/>
                    </a:lnTo>
                    <a:lnTo>
                      <a:pt x="11" y="372"/>
                    </a:lnTo>
                    <a:lnTo>
                      <a:pt x="14" y="363"/>
                    </a:lnTo>
                    <a:lnTo>
                      <a:pt x="15" y="356"/>
                    </a:lnTo>
                    <a:lnTo>
                      <a:pt x="17" y="348"/>
                    </a:lnTo>
                    <a:lnTo>
                      <a:pt x="18" y="339"/>
                    </a:lnTo>
                    <a:lnTo>
                      <a:pt x="18" y="331"/>
                    </a:lnTo>
                    <a:lnTo>
                      <a:pt x="19" y="323"/>
                    </a:lnTo>
                    <a:lnTo>
                      <a:pt x="21" y="315"/>
                    </a:lnTo>
                    <a:lnTo>
                      <a:pt x="21" y="307"/>
                    </a:lnTo>
                    <a:lnTo>
                      <a:pt x="22" y="298"/>
                    </a:lnTo>
                    <a:lnTo>
                      <a:pt x="23" y="289"/>
                    </a:lnTo>
                    <a:lnTo>
                      <a:pt x="23" y="280"/>
                    </a:lnTo>
                    <a:lnTo>
                      <a:pt x="23" y="272"/>
                    </a:lnTo>
                    <a:lnTo>
                      <a:pt x="24" y="264"/>
                    </a:lnTo>
                    <a:lnTo>
                      <a:pt x="25" y="255"/>
                    </a:lnTo>
                    <a:lnTo>
                      <a:pt x="27" y="246"/>
                    </a:lnTo>
                    <a:lnTo>
                      <a:pt x="27" y="237"/>
                    </a:lnTo>
                    <a:lnTo>
                      <a:pt x="30" y="229"/>
                    </a:lnTo>
                    <a:lnTo>
                      <a:pt x="31" y="222"/>
                    </a:lnTo>
                    <a:lnTo>
                      <a:pt x="34" y="215"/>
                    </a:lnTo>
                    <a:lnTo>
                      <a:pt x="36" y="208"/>
                    </a:lnTo>
                    <a:lnTo>
                      <a:pt x="38" y="201"/>
                    </a:lnTo>
                    <a:lnTo>
                      <a:pt x="40" y="194"/>
                    </a:lnTo>
                    <a:lnTo>
                      <a:pt x="42" y="188"/>
                    </a:lnTo>
                    <a:lnTo>
                      <a:pt x="44" y="181"/>
                    </a:lnTo>
                    <a:lnTo>
                      <a:pt x="48" y="174"/>
                    </a:lnTo>
                    <a:lnTo>
                      <a:pt x="50" y="167"/>
                    </a:lnTo>
                    <a:lnTo>
                      <a:pt x="52" y="161"/>
                    </a:lnTo>
                    <a:lnTo>
                      <a:pt x="55" y="154"/>
                    </a:lnTo>
                    <a:lnTo>
                      <a:pt x="57" y="147"/>
                    </a:lnTo>
                    <a:lnTo>
                      <a:pt x="61" y="140"/>
                    </a:lnTo>
                    <a:lnTo>
                      <a:pt x="63" y="134"/>
                    </a:lnTo>
                    <a:lnTo>
                      <a:pt x="65" y="127"/>
                    </a:lnTo>
                    <a:lnTo>
                      <a:pt x="67" y="119"/>
                    </a:lnTo>
                    <a:lnTo>
                      <a:pt x="69" y="115"/>
                    </a:lnTo>
                    <a:lnTo>
                      <a:pt x="71" y="110"/>
                    </a:lnTo>
                    <a:lnTo>
                      <a:pt x="74" y="106"/>
                    </a:lnTo>
                    <a:lnTo>
                      <a:pt x="77" y="101"/>
                    </a:lnTo>
                    <a:lnTo>
                      <a:pt x="78" y="96"/>
                    </a:lnTo>
                    <a:lnTo>
                      <a:pt x="81" y="92"/>
                    </a:lnTo>
                    <a:lnTo>
                      <a:pt x="83" y="88"/>
                    </a:lnTo>
                    <a:lnTo>
                      <a:pt x="86" y="83"/>
                    </a:lnTo>
                    <a:lnTo>
                      <a:pt x="87" y="78"/>
                    </a:lnTo>
                    <a:lnTo>
                      <a:pt x="90" y="73"/>
                    </a:lnTo>
                    <a:lnTo>
                      <a:pt x="92" y="68"/>
                    </a:lnTo>
                    <a:lnTo>
                      <a:pt x="94" y="63"/>
                    </a:lnTo>
                    <a:lnTo>
                      <a:pt x="97" y="58"/>
                    </a:lnTo>
                    <a:lnTo>
                      <a:pt x="100" y="53"/>
                    </a:lnTo>
                    <a:lnTo>
                      <a:pt x="103" y="48"/>
                    </a:lnTo>
                    <a:lnTo>
                      <a:pt x="105" y="43"/>
                    </a:lnTo>
                    <a:lnTo>
                      <a:pt x="107" y="37"/>
                    </a:lnTo>
                    <a:lnTo>
                      <a:pt x="110" y="33"/>
                    </a:lnTo>
                    <a:lnTo>
                      <a:pt x="111" y="28"/>
                    </a:lnTo>
                    <a:lnTo>
                      <a:pt x="114" y="22"/>
                    </a:lnTo>
                    <a:lnTo>
                      <a:pt x="116" y="18"/>
                    </a:lnTo>
                    <a:lnTo>
                      <a:pt x="117" y="12"/>
                    </a:lnTo>
                    <a:lnTo>
                      <a:pt x="119" y="6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3" y="2"/>
                    </a:lnTo>
                    <a:lnTo>
                      <a:pt x="126" y="1"/>
                    </a:lnTo>
                    <a:lnTo>
                      <a:pt x="127" y="0"/>
                    </a:lnTo>
                    <a:lnTo>
                      <a:pt x="135" y="8"/>
                    </a:lnTo>
                    <a:lnTo>
                      <a:pt x="145" y="14"/>
                    </a:lnTo>
                    <a:lnTo>
                      <a:pt x="155" y="20"/>
                    </a:lnTo>
                    <a:lnTo>
                      <a:pt x="165" y="24"/>
                    </a:lnTo>
                    <a:lnTo>
                      <a:pt x="176" y="27"/>
                    </a:lnTo>
                    <a:lnTo>
                      <a:pt x="186" y="29"/>
                    </a:lnTo>
                    <a:lnTo>
                      <a:pt x="198" y="31"/>
                    </a:lnTo>
                    <a:lnTo>
                      <a:pt x="209" y="33"/>
                    </a:lnTo>
                    <a:lnTo>
                      <a:pt x="221" y="33"/>
                    </a:lnTo>
                    <a:lnTo>
                      <a:pt x="232" y="33"/>
                    </a:lnTo>
                    <a:lnTo>
                      <a:pt x="245" y="33"/>
                    </a:lnTo>
                    <a:lnTo>
                      <a:pt x="257" y="32"/>
                    </a:lnTo>
                    <a:lnTo>
                      <a:pt x="267" y="31"/>
                    </a:lnTo>
                    <a:lnTo>
                      <a:pt x="279" y="30"/>
                    </a:lnTo>
                    <a:lnTo>
                      <a:pt x="291" y="29"/>
                    </a:lnTo>
                    <a:lnTo>
                      <a:pt x="303" y="29"/>
                    </a:lnTo>
                    <a:lnTo>
                      <a:pt x="321" y="28"/>
                    </a:lnTo>
                    <a:lnTo>
                      <a:pt x="341" y="28"/>
                    </a:lnTo>
                    <a:lnTo>
                      <a:pt x="359" y="27"/>
                    </a:lnTo>
                    <a:lnTo>
                      <a:pt x="378" y="27"/>
                    </a:lnTo>
                    <a:lnTo>
                      <a:pt x="397" y="28"/>
                    </a:lnTo>
                    <a:lnTo>
                      <a:pt x="416" y="28"/>
                    </a:lnTo>
                    <a:lnTo>
                      <a:pt x="435" y="28"/>
                    </a:lnTo>
                    <a:lnTo>
                      <a:pt x="455" y="28"/>
                    </a:lnTo>
                    <a:lnTo>
                      <a:pt x="473" y="29"/>
                    </a:lnTo>
                    <a:lnTo>
                      <a:pt x="491" y="29"/>
                    </a:lnTo>
                    <a:lnTo>
                      <a:pt x="512" y="29"/>
                    </a:lnTo>
                    <a:lnTo>
                      <a:pt x="530" y="29"/>
                    </a:lnTo>
                    <a:lnTo>
                      <a:pt x="549" y="28"/>
                    </a:lnTo>
                    <a:lnTo>
                      <a:pt x="567" y="28"/>
                    </a:lnTo>
                    <a:lnTo>
                      <a:pt x="587" y="27"/>
                    </a:lnTo>
                    <a:lnTo>
                      <a:pt x="606" y="25"/>
                    </a:lnTo>
                    <a:lnTo>
                      <a:pt x="609" y="34"/>
                    </a:lnTo>
                    <a:lnTo>
                      <a:pt x="614" y="43"/>
                    </a:lnTo>
                    <a:lnTo>
                      <a:pt x="619" y="52"/>
                    </a:lnTo>
                    <a:lnTo>
                      <a:pt x="623" y="61"/>
                    </a:lnTo>
                    <a:lnTo>
                      <a:pt x="628" y="69"/>
                    </a:lnTo>
                    <a:lnTo>
                      <a:pt x="632" y="78"/>
                    </a:lnTo>
                    <a:lnTo>
                      <a:pt x="635" y="86"/>
                    </a:lnTo>
                    <a:lnTo>
                      <a:pt x="638" y="96"/>
                    </a:lnTo>
                    <a:lnTo>
                      <a:pt x="639" y="101"/>
                    </a:lnTo>
                    <a:lnTo>
                      <a:pt x="640" y="106"/>
                    </a:lnTo>
                    <a:lnTo>
                      <a:pt x="640" y="111"/>
                    </a:lnTo>
                    <a:lnTo>
                      <a:pt x="640" y="115"/>
                    </a:lnTo>
                    <a:lnTo>
                      <a:pt x="640" y="121"/>
                    </a:lnTo>
                    <a:lnTo>
                      <a:pt x="640" y="126"/>
                    </a:lnTo>
                    <a:lnTo>
                      <a:pt x="639" y="131"/>
                    </a:lnTo>
                    <a:lnTo>
                      <a:pt x="639" y="135"/>
                    </a:lnTo>
                    <a:lnTo>
                      <a:pt x="638" y="140"/>
                    </a:lnTo>
                    <a:lnTo>
                      <a:pt x="638" y="145"/>
                    </a:lnTo>
                    <a:lnTo>
                      <a:pt x="636" y="150"/>
                    </a:lnTo>
                    <a:lnTo>
                      <a:pt x="636" y="154"/>
                    </a:lnTo>
                    <a:lnTo>
                      <a:pt x="635" y="159"/>
                    </a:lnTo>
                    <a:lnTo>
                      <a:pt x="635" y="164"/>
                    </a:lnTo>
                    <a:lnTo>
                      <a:pt x="634" y="170"/>
                    </a:lnTo>
                    <a:lnTo>
                      <a:pt x="634" y="174"/>
                    </a:lnTo>
                    <a:lnTo>
                      <a:pt x="635" y="189"/>
                    </a:lnTo>
                    <a:lnTo>
                      <a:pt x="636" y="206"/>
                    </a:lnTo>
                    <a:lnTo>
                      <a:pt x="638" y="222"/>
                    </a:lnTo>
                    <a:lnTo>
                      <a:pt x="640" y="238"/>
                    </a:lnTo>
                    <a:lnTo>
                      <a:pt x="642" y="254"/>
                    </a:lnTo>
                    <a:lnTo>
                      <a:pt x="645" y="271"/>
                    </a:lnTo>
                    <a:lnTo>
                      <a:pt x="649" y="287"/>
                    </a:lnTo>
                    <a:lnTo>
                      <a:pt x="652" y="303"/>
                    </a:lnTo>
                    <a:lnTo>
                      <a:pt x="655" y="318"/>
                    </a:lnTo>
                    <a:lnTo>
                      <a:pt x="658" y="334"/>
                    </a:lnTo>
                    <a:lnTo>
                      <a:pt x="660" y="350"/>
                    </a:lnTo>
                    <a:lnTo>
                      <a:pt x="662" y="366"/>
                    </a:lnTo>
                    <a:lnTo>
                      <a:pt x="662" y="382"/>
                    </a:lnTo>
                    <a:lnTo>
                      <a:pt x="665" y="399"/>
                    </a:lnTo>
                    <a:lnTo>
                      <a:pt x="663" y="415"/>
                    </a:lnTo>
                    <a:lnTo>
                      <a:pt x="662" y="432"/>
                    </a:lnTo>
                    <a:lnTo>
                      <a:pt x="662" y="436"/>
                    </a:lnTo>
                    <a:lnTo>
                      <a:pt x="662" y="442"/>
                    </a:lnTo>
                    <a:lnTo>
                      <a:pt x="661" y="447"/>
                    </a:lnTo>
                    <a:lnTo>
                      <a:pt x="660" y="451"/>
                    </a:lnTo>
                    <a:lnTo>
                      <a:pt x="660" y="457"/>
                    </a:lnTo>
                    <a:lnTo>
                      <a:pt x="659" y="462"/>
                    </a:lnTo>
                    <a:lnTo>
                      <a:pt x="659" y="467"/>
                    </a:lnTo>
                    <a:lnTo>
                      <a:pt x="658" y="472"/>
                    </a:lnTo>
                    <a:lnTo>
                      <a:pt x="658" y="478"/>
                    </a:lnTo>
                    <a:lnTo>
                      <a:pt x="658" y="483"/>
                    </a:lnTo>
                    <a:lnTo>
                      <a:pt x="658" y="488"/>
                    </a:lnTo>
                    <a:lnTo>
                      <a:pt x="658" y="494"/>
                    </a:lnTo>
                    <a:lnTo>
                      <a:pt x="659" y="498"/>
                    </a:lnTo>
                    <a:lnTo>
                      <a:pt x="660" y="504"/>
                    </a:lnTo>
                    <a:lnTo>
                      <a:pt x="660" y="509"/>
                    </a:lnTo>
                    <a:lnTo>
                      <a:pt x="662" y="514"/>
                    </a:lnTo>
                    <a:lnTo>
                      <a:pt x="662" y="517"/>
                    </a:lnTo>
                    <a:lnTo>
                      <a:pt x="663" y="522"/>
                    </a:lnTo>
                    <a:lnTo>
                      <a:pt x="666" y="530"/>
                    </a:lnTo>
                    <a:lnTo>
                      <a:pt x="667" y="540"/>
                    </a:lnTo>
                    <a:lnTo>
                      <a:pt x="670" y="552"/>
                    </a:lnTo>
                    <a:lnTo>
                      <a:pt x="672" y="566"/>
                    </a:lnTo>
                    <a:lnTo>
                      <a:pt x="674" y="582"/>
                    </a:lnTo>
                    <a:lnTo>
                      <a:pt x="679" y="600"/>
                    </a:lnTo>
                    <a:lnTo>
                      <a:pt x="682" y="618"/>
                    </a:lnTo>
                    <a:lnTo>
                      <a:pt x="686" y="638"/>
                    </a:lnTo>
                    <a:lnTo>
                      <a:pt x="689" y="659"/>
                    </a:lnTo>
                    <a:lnTo>
                      <a:pt x="694" y="681"/>
                    </a:lnTo>
                    <a:lnTo>
                      <a:pt x="698" y="704"/>
                    </a:lnTo>
                    <a:lnTo>
                      <a:pt x="701" y="727"/>
                    </a:lnTo>
                    <a:lnTo>
                      <a:pt x="706" y="750"/>
                    </a:lnTo>
                    <a:lnTo>
                      <a:pt x="710" y="774"/>
                    </a:lnTo>
                    <a:lnTo>
                      <a:pt x="714" y="798"/>
                    </a:lnTo>
                    <a:lnTo>
                      <a:pt x="719" y="821"/>
                    </a:lnTo>
                    <a:lnTo>
                      <a:pt x="722" y="844"/>
                    </a:lnTo>
                    <a:lnTo>
                      <a:pt x="726" y="866"/>
                    </a:lnTo>
                    <a:lnTo>
                      <a:pt x="730" y="889"/>
                    </a:lnTo>
                    <a:lnTo>
                      <a:pt x="733" y="909"/>
                    </a:lnTo>
                    <a:lnTo>
                      <a:pt x="736" y="929"/>
                    </a:lnTo>
                    <a:lnTo>
                      <a:pt x="739" y="947"/>
                    </a:lnTo>
                    <a:lnTo>
                      <a:pt x="741" y="964"/>
                    </a:lnTo>
                    <a:lnTo>
                      <a:pt x="744" y="979"/>
                    </a:lnTo>
                    <a:lnTo>
                      <a:pt x="746" y="994"/>
                    </a:lnTo>
                    <a:lnTo>
                      <a:pt x="747" y="1005"/>
                    </a:lnTo>
                    <a:lnTo>
                      <a:pt x="748" y="1014"/>
                    </a:lnTo>
                    <a:lnTo>
                      <a:pt x="748" y="1022"/>
                    </a:lnTo>
                    <a:lnTo>
                      <a:pt x="748" y="1026"/>
                    </a:lnTo>
                    <a:lnTo>
                      <a:pt x="747" y="1027"/>
                    </a:lnTo>
                    <a:lnTo>
                      <a:pt x="736" y="1030"/>
                    </a:lnTo>
                    <a:lnTo>
                      <a:pt x="723" y="1031"/>
                    </a:lnTo>
                    <a:lnTo>
                      <a:pt x="708" y="1033"/>
                    </a:lnTo>
                    <a:lnTo>
                      <a:pt x="692" y="1033"/>
                    </a:lnTo>
                    <a:lnTo>
                      <a:pt x="674" y="1033"/>
                    </a:lnTo>
                    <a:lnTo>
                      <a:pt x="655" y="1033"/>
                    </a:lnTo>
                    <a:lnTo>
                      <a:pt x="636" y="1033"/>
                    </a:lnTo>
                    <a:lnTo>
                      <a:pt x="616" y="1033"/>
                    </a:lnTo>
                    <a:lnTo>
                      <a:pt x="597" y="1033"/>
                    </a:lnTo>
                    <a:lnTo>
                      <a:pt x="578" y="1033"/>
                    </a:lnTo>
                    <a:lnTo>
                      <a:pt x="560" y="1032"/>
                    </a:lnTo>
                    <a:lnTo>
                      <a:pt x="541" y="1032"/>
                    </a:lnTo>
                    <a:lnTo>
                      <a:pt x="525" y="1032"/>
                    </a:lnTo>
                    <a:lnTo>
                      <a:pt x="511" y="1033"/>
                    </a:lnTo>
                    <a:lnTo>
                      <a:pt x="497" y="1033"/>
                    </a:lnTo>
                    <a:lnTo>
                      <a:pt x="486" y="1035"/>
                    </a:lnTo>
                    <a:lnTo>
                      <a:pt x="478" y="1037"/>
                    </a:lnTo>
                    <a:lnTo>
                      <a:pt x="471" y="1039"/>
                    </a:lnTo>
                    <a:lnTo>
                      <a:pt x="463" y="1041"/>
                    </a:lnTo>
                    <a:lnTo>
                      <a:pt x="457" y="1043"/>
                    </a:lnTo>
                    <a:lnTo>
                      <a:pt x="449" y="1045"/>
                    </a:lnTo>
                    <a:lnTo>
                      <a:pt x="443" y="1047"/>
                    </a:lnTo>
                    <a:lnTo>
                      <a:pt x="436" y="1049"/>
                    </a:lnTo>
                    <a:lnTo>
                      <a:pt x="430" y="1050"/>
                    </a:lnTo>
                    <a:lnTo>
                      <a:pt x="424" y="1051"/>
                    </a:lnTo>
                    <a:lnTo>
                      <a:pt x="418" y="1051"/>
                    </a:lnTo>
                    <a:lnTo>
                      <a:pt x="411" y="1051"/>
                    </a:lnTo>
                    <a:lnTo>
                      <a:pt x="406" y="1049"/>
                    </a:lnTo>
                    <a:lnTo>
                      <a:pt x="400" y="1048"/>
                    </a:lnTo>
                    <a:lnTo>
                      <a:pt x="395" y="1045"/>
                    </a:lnTo>
                    <a:lnTo>
                      <a:pt x="390" y="1041"/>
                    </a:lnTo>
                    <a:lnTo>
                      <a:pt x="385" y="1035"/>
                    </a:lnTo>
                    <a:lnTo>
                      <a:pt x="383" y="1031"/>
                    </a:lnTo>
                    <a:lnTo>
                      <a:pt x="381" y="1026"/>
                    </a:lnTo>
                    <a:lnTo>
                      <a:pt x="380" y="1016"/>
                    </a:lnTo>
                    <a:lnTo>
                      <a:pt x="378" y="1006"/>
                    </a:lnTo>
                    <a:lnTo>
                      <a:pt x="378" y="992"/>
                    </a:lnTo>
                    <a:lnTo>
                      <a:pt x="376" y="977"/>
                    </a:lnTo>
                    <a:lnTo>
                      <a:pt x="374" y="959"/>
                    </a:lnTo>
                    <a:lnTo>
                      <a:pt x="373" y="940"/>
                    </a:lnTo>
                    <a:lnTo>
                      <a:pt x="372" y="920"/>
                    </a:lnTo>
                    <a:lnTo>
                      <a:pt x="371" y="899"/>
                    </a:lnTo>
                    <a:lnTo>
                      <a:pt x="370" y="876"/>
                    </a:lnTo>
                    <a:lnTo>
                      <a:pt x="370" y="853"/>
                    </a:lnTo>
                    <a:lnTo>
                      <a:pt x="369" y="829"/>
                    </a:lnTo>
                    <a:lnTo>
                      <a:pt x="368" y="804"/>
                    </a:lnTo>
                    <a:lnTo>
                      <a:pt x="367" y="779"/>
                    </a:lnTo>
                    <a:lnTo>
                      <a:pt x="366" y="753"/>
                    </a:lnTo>
                    <a:lnTo>
                      <a:pt x="366" y="728"/>
                    </a:lnTo>
                    <a:lnTo>
                      <a:pt x="365" y="702"/>
                    </a:lnTo>
                    <a:lnTo>
                      <a:pt x="364" y="678"/>
                    </a:lnTo>
                    <a:lnTo>
                      <a:pt x="363" y="653"/>
                    </a:lnTo>
                    <a:lnTo>
                      <a:pt x="362" y="629"/>
                    </a:lnTo>
                    <a:lnTo>
                      <a:pt x="360" y="607"/>
                    </a:lnTo>
                    <a:lnTo>
                      <a:pt x="359" y="585"/>
                    </a:lnTo>
                    <a:lnTo>
                      <a:pt x="358" y="565"/>
                    </a:lnTo>
                    <a:lnTo>
                      <a:pt x="357" y="545"/>
                    </a:lnTo>
                    <a:lnTo>
                      <a:pt x="357" y="528"/>
                    </a:lnTo>
                    <a:lnTo>
                      <a:pt x="356" y="512"/>
                    </a:lnTo>
                    <a:lnTo>
                      <a:pt x="354" y="498"/>
                    </a:lnTo>
                    <a:lnTo>
                      <a:pt x="353" y="487"/>
                    </a:lnTo>
                    <a:lnTo>
                      <a:pt x="352" y="478"/>
                    </a:lnTo>
                    <a:lnTo>
                      <a:pt x="350" y="471"/>
                    </a:lnTo>
                    <a:lnTo>
                      <a:pt x="349" y="467"/>
                    </a:lnTo>
                    <a:lnTo>
                      <a:pt x="370" y="303"/>
                    </a:lnTo>
                  </a:path>
                </a:pathLst>
              </a:custGeom>
              <a:solidFill>
                <a:srgbClr val="80104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5" name="Freeform 328">
                <a:extLst>
                  <a:ext uri="{FF2B5EF4-FFF2-40B4-BE49-F238E27FC236}">
                    <a16:creationId xmlns:a16="http://schemas.microsoft.com/office/drawing/2014/main" id="{C4AC2741-FF0C-4D2B-911C-71740F4E1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" y="3537"/>
                <a:ext cx="18" cy="17"/>
              </a:xfrm>
              <a:custGeom>
                <a:avLst/>
                <a:gdLst>
                  <a:gd name="T0" fmla="*/ 0 w 18"/>
                  <a:gd name="T1" fmla="*/ 0 h 17"/>
                  <a:gd name="T2" fmla="*/ 17 w 18"/>
                  <a:gd name="T3" fmla="*/ 0 h 17"/>
                  <a:gd name="T4" fmla="*/ 17 w 18"/>
                  <a:gd name="T5" fmla="*/ 8 h 17"/>
                  <a:gd name="T6" fmla="*/ 17 w 18"/>
                  <a:gd name="T7" fmla="*/ 16 h 17"/>
                  <a:gd name="T8" fmla="*/ 0 w 18"/>
                  <a:gd name="T9" fmla="*/ 16 h 17"/>
                  <a:gd name="T10" fmla="*/ 0 w 18"/>
                  <a:gd name="T11" fmla="*/ 8 h 17"/>
                  <a:gd name="T12" fmla="*/ 0 w 18"/>
                  <a:gd name="T13" fmla="*/ 0 h 17"/>
                  <a:gd name="T14" fmla="*/ 5 w 18"/>
                  <a:gd name="T15" fmla="*/ 0 h 17"/>
                  <a:gd name="T16" fmla="*/ 0 w 18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lnTo>
                      <a:pt x="17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6" name="Freeform 329">
                <a:extLst>
                  <a:ext uri="{FF2B5EF4-FFF2-40B4-BE49-F238E27FC236}">
                    <a16:creationId xmlns:a16="http://schemas.microsoft.com/office/drawing/2014/main" id="{EA1654E2-0AB0-4EC0-9BA1-944DCE51A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3537"/>
                <a:ext cx="18" cy="176"/>
              </a:xfrm>
              <a:custGeom>
                <a:avLst/>
                <a:gdLst>
                  <a:gd name="T0" fmla="*/ 1 w 18"/>
                  <a:gd name="T1" fmla="*/ 175 h 176"/>
                  <a:gd name="T2" fmla="*/ 1 w 18"/>
                  <a:gd name="T3" fmla="*/ 164 h 176"/>
                  <a:gd name="T4" fmla="*/ 1 w 18"/>
                  <a:gd name="T5" fmla="*/ 153 h 176"/>
                  <a:gd name="T6" fmla="*/ 2 w 18"/>
                  <a:gd name="T7" fmla="*/ 142 h 176"/>
                  <a:gd name="T8" fmla="*/ 3 w 18"/>
                  <a:gd name="T9" fmla="*/ 131 h 176"/>
                  <a:gd name="T10" fmla="*/ 4 w 18"/>
                  <a:gd name="T11" fmla="*/ 120 h 176"/>
                  <a:gd name="T12" fmla="*/ 4 w 18"/>
                  <a:gd name="T13" fmla="*/ 110 h 176"/>
                  <a:gd name="T14" fmla="*/ 6 w 18"/>
                  <a:gd name="T15" fmla="*/ 98 h 176"/>
                  <a:gd name="T16" fmla="*/ 7 w 18"/>
                  <a:gd name="T17" fmla="*/ 87 h 176"/>
                  <a:gd name="T18" fmla="*/ 8 w 18"/>
                  <a:gd name="T19" fmla="*/ 76 h 176"/>
                  <a:gd name="T20" fmla="*/ 10 w 18"/>
                  <a:gd name="T21" fmla="*/ 65 h 176"/>
                  <a:gd name="T22" fmla="*/ 12 w 18"/>
                  <a:gd name="T23" fmla="*/ 54 h 176"/>
                  <a:gd name="T24" fmla="*/ 13 w 18"/>
                  <a:gd name="T25" fmla="*/ 44 h 176"/>
                  <a:gd name="T26" fmla="*/ 14 w 18"/>
                  <a:gd name="T27" fmla="*/ 33 h 176"/>
                  <a:gd name="T28" fmla="*/ 15 w 18"/>
                  <a:gd name="T29" fmla="*/ 22 h 176"/>
                  <a:gd name="T30" fmla="*/ 15 w 18"/>
                  <a:gd name="T31" fmla="*/ 11 h 176"/>
                  <a:gd name="T32" fmla="*/ 17 w 18"/>
                  <a:gd name="T33" fmla="*/ 0 h 176"/>
                  <a:gd name="T34" fmla="*/ 15 w 18"/>
                  <a:gd name="T35" fmla="*/ 0 h 176"/>
                  <a:gd name="T36" fmla="*/ 15 w 18"/>
                  <a:gd name="T37" fmla="*/ 11 h 176"/>
                  <a:gd name="T38" fmla="*/ 14 w 18"/>
                  <a:gd name="T39" fmla="*/ 22 h 176"/>
                  <a:gd name="T40" fmla="*/ 13 w 18"/>
                  <a:gd name="T41" fmla="*/ 33 h 176"/>
                  <a:gd name="T42" fmla="*/ 12 w 18"/>
                  <a:gd name="T43" fmla="*/ 44 h 176"/>
                  <a:gd name="T44" fmla="*/ 10 w 18"/>
                  <a:gd name="T45" fmla="*/ 54 h 176"/>
                  <a:gd name="T46" fmla="*/ 10 w 18"/>
                  <a:gd name="T47" fmla="*/ 65 h 176"/>
                  <a:gd name="T48" fmla="*/ 8 w 18"/>
                  <a:gd name="T49" fmla="*/ 76 h 176"/>
                  <a:gd name="T50" fmla="*/ 6 w 18"/>
                  <a:gd name="T51" fmla="*/ 87 h 176"/>
                  <a:gd name="T52" fmla="*/ 4 w 18"/>
                  <a:gd name="T53" fmla="*/ 98 h 176"/>
                  <a:gd name="T54" fmla="*/ 4 w 18"/>
                  <a:gd name="T55" fmla="*/ 110 h 176"/>
                  <a:gd name="T56" fmla="*/ 3 w 18"/>
                  <a:gd name="T57" fmla="*/ 120 h 176"/>
                  <a:gd name="T58" fmla="*/ 2 w 18"/>
                  <a:gd name="T59" fmla="*/ 131 h 176"/>
                  <a:gd name="T60" fmla="*/ 1 w 18"/>
                  <a:gd name="T61" fmla="*/ 142 h 176"/>
                  <a:gd name="T62" fmla="*/ 1 w 18"/>
                  <a:gd name="T63" fmla="*/ 153 h 176"/>
                  <a:gd name="T64" fmla="*/ 1 w 18"/>
                  <a:gd name="T65" fmla="*/ 164 h 176"/>
                  <a:gd name="T66" fmla="*/ 0 w 18"/>
                  <a:gd name="T67" fmla="*/ 175 h 176"/>
                  <a:gd name="T68" fmla="*/ 1 w 18"/>
                  <a:gd name="T69" fmla="*/ 175 h 1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" h="176">
                    <a:moveTo>
                      <a:pt x="1" y="175"/>
                    </a:moveTo>
                    <a:lnTo>
                      <a:pt x="1" y="164"/>
                    </a:lnTo>
                    <a:lnTo>
                      <a:pt x="1" y="153"/>
                    </a:lnTo>
                    <a:lnTo>
                      <a:pt x="2" y="142"/>
                    </a:lnTo>
                    <a:lnTo>
                      <a:pt x="3" y="131"/>
                    </a:lnTo>
                    <a:lnTo>
                      <a:pt x="4" y="120"/>
                    </a:lnTo>
                    <a:lnTo>
                      <a:pt x="4" y="110"/>
                    </a:lnTo>
                    <a:lnTo>
                      <a:pt x="6" y="98"/>
                    </a:lnTo>
                    <a:lnTo>
                      <a:pt x="7" y="87"/>
                    </a:lnTo>
                    <a:lnTo>
                      <a:pt x="8" y="76"/>
                    </a:lnTo>
                    <a:lnTo>
                      <a:pt x="10" y="65"/>
                    </a:lnTo>
                    <a:lnTo>
                      <a:pt x="12" y="54"/>
                    </a:lnTo>
                    <a:lnTo>
                      <a:pt x="13" y="44"/>
                    </a:lnTo>
                    <a:lnTo>
                      <a:pt x="14" y="33"/>
                    </a:lnTo>
                    <a:lnTo>
                      <a:pt x="15" y="22"/>
                    </a:lnTo>
                    <a:lnTo>
                      <a:pt x="15" y="1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1"/>
                    </a:lnTo>
                    <a:lnTo>
                      <a:pt x="14" y="22"/>
                    </a:lnTo>
                    <a:lnTo>
                      <a:pt x="13" y="33"/>
                    </a:lnTo>
                    <a:lnTo>
                      <a:pt x="12" y="44"/>
                    </a:lnTo>
                    <a:lnTo>
                      <a:pt x="10" y="54"/>
                    </a:lnTo>
                    <a:lnTo>
                      <a:pt x="10" y="65"/>
                    </a:lnTo>
                    <a:lnTo>
                      <a:pt x="8" y="76"/>
                    </a:lnTo>
                    <a:lnTo>
                      <a:pt x="6" y="87"/>
                    </a:lnTo>
                    <a:lnTo>
                      <a:pt x="4" y="98"/>
                    </a:lnTo>
                    <a:lnTo>
                      <a:pt x="4" y="110"/>
                    </a:lnTo>
                    <a:lnTo>
                      <a:pt x="3" y="120"/>
                    </a:lnTo>
                    <a:lnTo>
                      <a:pt x="2" y="131"/>
                    </a:lnTo>
                    <a:lnTo>
                      <a:pt x="1" y="142"/>
                    </a:lnTo>
                    <a:lnTo>
                      <a:pt x="1" y="153"/>
                    </a:lnTo>
                    <a:lnTo>
                      <a:pt x="1" y="164"/>
                    </a:lnTo>
                    <a:lnTo>
                      <a:pt x="0" y="175"/>
                    </a:lnTo>
                    <a:lnTo>
                      <a:pt x="1" y="175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7" name="Freeform 330">
                <a:extLst>
                  <a:ext uri="{FF2B5EF4-FFF2-40B4-BE49-F238E27FC236}">
                    <a16:creationId xmlns:a16="http://schemas.microsoft.com/office/drawing/2014/main" id="{B46F4825-F092-4650-9DF1-7F7E533D5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" y="3717"/>
                <a:ext cx="23" cy="575"/>
              </a:xfrm>
              <a:custGeom>
                <a:avLst/>
                <a:gdLst>
                  <a:gd name="T0" fmla="*/ 1 w 23"/>
                  <a:gd name="T1" fmla="*/ 569 h 575"/>
                  <a:gd name="T2" fmla="*/ 1 w 23"/>
                  <a:gd name="T3" fmla="*/ 553 h 575"/>
                  <a:gd name="T4" fmla="*/ 2 w 23"/>
                  <a:gd name="T5" fmla="*/ 527 h 575"/>
                  <a:gd name="T6" fmla="*/ 3 w 23"/>
                  <a:gd name="T7" fmla="*/ 494 h 575"/>
                  <a:gd name="T8" fmla="*/ 5 w 23"/>
                  <a:gd name="T9" fmla="*/ 454 h 575"/>
                  <a:gd name="T10" fmla="*/ 7 w 23"/>
                  <a:gd name="T11" fmla="*/ 411 h 575"/>
                  <a:gd name="T12" fmla="*/ 9 w 23"/>
                  <a:gd name="T13" fmla="*/ 362 h 575"/>
                  <a:gd name="T14" fmla="*/ 10 w 23"/>
                  <a:gd name="T15" fmla="*/ 312 h 575"/>
                  <a:gd name="T16" fmla="*/ 13 w 23"/>
                  <a:gd name="T17" fmla="*/ 262 h 575"/>
                  <a:gd name="T18" fmla="*/ 15 w 23"/>
                  <a:gd name="T19" fmla="*/ 211 h 575"/>
                  <a:gd name="T20" fmla="*/ 17 w 23"/>
                  <a:gd name="T21" fmla="*/ 163 h 575"/>
                  <a:gd name="T22" fmla="*/ 18 w 23"/>
                  <a:gd name="T23" fmla="*/ 119 h 575"/>
                  <a:gd name="T24" fmla="*/ 19 w 23"/>
                  <a:gd name="T25" fmla="*/ 79 h 575"/>
                  <a:gd name="T26" fmla="*/ 21 w 23"/>
                  <a:gd name="T27" fmla="*/ 46 h 575"/>
                  <a:gd name="T28" fmla="*/ 21 w 23"/>
                  <a:gd name="T29" fmla="*/ 21 h 575"/>
                  <a:gd name="T30" fmla="*/ 22 w 23"/>
                  <a:gd name="T31" fmla="*/ 4 h 575"/>
                  <a:gd name="T32" fmla="*/ 21 w 23"/>
                  <a:gd name="T33" fmla="*/ 0 h 575"/>
                  <a:gd name="T34" fmla="*/ 21 w 23"/>
                  <a:gd name="T35" fmla="*/ 11 h 575"/>
                  <a:gd name="T36" fmla="*/ 20 w 23"/>
                  <a:gd name="T37" fmla="*/ 32 h 575"/>
                  <a:gd name="T38" fmla="*/ 19 w 23"/>
                  <a:gd name="T39" fmla="*/ 62 h 575"/>
                  <a:gd name="T40" fmla="*/ 18 w 23"/>
                  <a:gd name="T41" fmla="*/ 98 h 575"/>
                  <a:gd name="T42" fmla="*/ 17 w 23"/>
                  <a:gd name="T43" fmla="*/ 140 h 575"/>
                  <a:gd name="T44" fmla="*/ 15 w 23"/>
                  <a:gd name="T45" fmla="*/ 186 h 575"/>
                  <a:gd name="T46" fmla="*/ 13 w 23"/>
                  <a:gd name="T47" fmla="*/ 235 h 575"/>
                  <a:gd name="T48" fmla="*/ 10 w 23"/>
                  <a:gd name="T49" fmla="*/ 287 h 575"/>
                  <a:gd name="T50" fmla="*/ 9 w 23"/>
                  <a:gd name="T51" fmla="*/ 338 h 575"/>
                  <a:gd name="T52" fmla="*/ 7 w 23"/>
                  <a:gd name="T53" fmla="*/ 387 h 575"/>
                  <a:gd name="T54" fmla="*/ 5 w 23"/>
                  <a:gd name="T55" fmla="*/ 433 h 575"/>
                  <a:gd name="T56" fmla="*/ 3 w 23"/>
                  <a:gd name="T57" fmla="*/ 475 h 575"/>
                  <a:gd name="T58" fmla="*/ 2 w 23"/>
                  <a:gd name="T59" fmla="*/ 512 h 575"/>
                  <a:gd name="T60" fmla="*/ 1 w 23"/>
                  <a:gd name="T61" fmla="*/ 541 h 575"/>
                  <a:gd name="T62" fmla="*/ 1 w 23"/>
                  <a:gd name="T63" fmla="*/ 563 h 575"/>
                  <a:gd name="T64" fmla="*/ 0 w 23"/>
                  <a:gd name="T65" fmla="*/ 574 h 575"/>
                  <a:gd name="T66" fmla="*/ 1 w 23"/>
                  <a:gd name="T67" fmla="*/ 574 h 5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" h="575">
                    <a:moveTo>
                      <a:pt x="1" y="574"/>
                    </a:moveTo>
                    <a:lnTo>
                      <a:pt x="1" y="569"/>
                    </a:lnTo>
                    <a:lnTo>
                      <a:pt x="1" y="563"/>
                    </a:lnTo>
                    <a:lnTo>
                      <a:pt x="1" y="553"/>
                    </a:lnTo>
                    <a:lnTo>
                      <a:pt x="2" y="541"/>
                    </a:lnTo>
                    <a:lnTo>
                      <a:pt x="2" y="527"/>
                    </a:lnTo>
                    <a:lnTo>
                      <a:pt x="3" y="512"/>
                    </a:lnTo>
                    <a:lnTo>
                      <a:pt x="3" y="494"/>
                    </a:lnTo>
                    <a:lnTo>
                      <a:pt x="4" y="475"/>
                    </a:lnTo>
                    <a:lnTo>
                      <a:pt x="5" y="454"/>
                    </a:lnTo>
                    <a:lnTo>
                      <a:pt x="6" y="433"/>
                    </a:lnTo>
                    <a:lnTo>
                      <a:pt x="7" y="411"/>
                    </a:lnTo>
                    <a:lnTo>
                      <a:pt x="7" y="387"/>
                    </a:lnTo>
                    <a:lnTo>
                      <a:pt x="9" y="362"/>
                    </a:lnTo>
                    <a:lnTo>
                      <a:pt x="9" y="338"/>
                    </a:lnTo>
                    <a:lnTo>
                      <a:pt x="10" y="312"/>
                    </a:lnTo>
                    <a:lnTo>
                      <a:pt x="11" y="287"/>
                    </a:lnTo>
                    <a:lnTo>
                      <a:pt x="13" y="262"/>
                    </a:lnTo>
                    <a:lnTo>
                      <a:pt x="13" y="235"/>
                    </a:lnTo>
                    <a:lnTo>
                      <a:pt x="15" y="211"/>
                    </a:lnTo>
                    <a:lnTo>
                      <a:pt x="15" y="186"/>
                    </a:lnTo>
                    <a:lnTo>
                      <a:pt x="17" y="163"/>
                    </a:lnTo>
                    <a:lnTo>
                      <a:pt x="17" y="140"/>
                    </a:lnTo>
                    <a:lnTo>
                      <a:pt x="18" y="119"/>
                    </a:lnTo>
                    <a:lnTo>
                      <a:pt x="19" y="98"/>
                    </a:lnTo>
                    <a:lnTo>
                      <a:pt x="19" y="79"/>
                    </a:lnTo>
                    <a:lnTo>
                      <a:pt x="20" y="62"/>
                    </a:lnTo>
                    <a:lnTo>
                      <a:pt x="21" y="46"/>
                    </a:lnTo>
                    <a:lnTo>
                      <a:pt x="21" y="32"/>
                    </a:lnTo>
                    <a:lnTo>
                      <a:pt x="21" y="21"/>
                    </a:lnTo>
                    <a:lnTo>
                      <a:pt x="22" y="11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4"/>
                    </a:lnTo>
                    <a:lnTo>
                      <a:pt x="21" y="11"/>
                    </a:lnTo>
                    <a:lnTo>
                      <a:pt x="21" y="21"/>
                    </a:lnTo>
                    <a:lnTo>
                      <a:pt x="20" y="32"/>
                    </a:lnTo>
                    <a:lnTo>
                      <a:pt x="20" y="46"/>
                    </a:lnTo>
                    <a:lnTo>
                      <a:pt x="19" y="62"/>
                    </a:lnTo>
                    <a:lnTo>
                      <a:pt x="19" y="79"/>
                    </a:lnTo>
                    <a:lnTo>
                      <a:pt x="18" y="98"/>
                    </a:lnTo>
                    <a:lnTo>
                      <a:pt x="17" y="119"/>
                    </a:lnTo>
                    <a:lnTo>
                      <a:pt x="17" y="140"/>
                    </a:lnTo>
                    <a:lnTo>
                      <a:pt x="15" y="163"/>
                    </a:lnTo>
                    <a:lnTo>
                      <a:pt x="15" y="186"/>
                    </a:lnTo>
                    <a:lnTo>
                      <a:pt x="13" y="211"/>
                    </a:lnTo>
                    <a:lnTo>
                      <a:pt x="13" y="235"/>
                    </a:lnTo>
                    <a:lnTo>
                      <a:pt x="11" y="262"/>
                    </a:lnTo>
                    <a:lnTo>
                      <a:pt x="10" y="287"/>
                    </a:lnTo>
                    <a:lnTo>
                      <a:pt x="9" y="312"/>
                    </a:lnTo>
                    <a:lnTo>
                      <a:pt x="9" y="338"/>
                    </a:lnTo>
                    <a:lnTo>
                      <a:pt x="7" y="362"/>
                    </a:lnTo>
                    <a:lnTo>
                      <a:pt x="7" y="387"/>
                    </a:lnTo>
                    <a:lnTo>
                      <a:pt x="6" y="411"/>
                    </a:lnTo>
                    <a:lnTo>
                      <a:pt x="5" y="433"/>
                    </a:lnTo>
                    <a:lnTo>
                      <a:pt x="4" y="454"/>
                    </a:lnTo>
                    <a:lnTo>
                      <a:pt x="3" y="475"/>
                    </a:lnTo>
                    <a:lnTo>
                      <a:pt x="3" y="494"/>
                    </a:lnTo>
                    <a:lnTo>
                      <a:pt x="2" y="512"/>
                    </a:lnTo>
                    <a:lnTo>
                      <a:pt x="1" y="527"/>
                    </a:lnTo>
                    <a:lnTo>
                      <a:pt x="1" y="541"/>
                    </a:lnTo>
                    <a:lnTo>
                      <a:pt x="1" y="553"/>
                    </a:lnTo>
                    <a:lnTo>
                      <a:pt x="1" y="563"/>
                    </a:lnTo>
                    <a:lnTo>
                      <a:pt x="0" y="569"/>
                    </a:lnTo>
                    <a:lnTo>
                      <a:pt x="0" y="574"/>
                    </a:lnTo>
                    <a:lnTo>
                      <a:pt x="1" y="573"/>
                    </a:lnTo>
                    <a:lnTo>
                      <a:pt x="1" y="57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8" name="Freeform 331">
                <a:extLst>
                  <a:ext uri="{FF2B5EF4-FFF2-40B4-BE49-F238E27FC236}">
                    <a16:creationId xmlns:a16="http://schemas.microsoft.com/office/drawing/2014/main" id="{4C5A394E-39A3-4485-B376-2273F0DBB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4284"/>
                <a:ext cx="139" cy="17"/>
              </a:xfrm>
              <a:custGeom>
                <a:avLst/>
                <a:gdLst>
                  <a:gd name="T0" fmla="*/ 0 w 139"/>
                  <a:gd name="T1" fmla="*/ 4 h 17"/>
                  <a:gd name="T2" fmla="*/ 6 w 139"/>
                  <a:gd name="T3" fmla="*/ 4 h 17"/>
                  <a:gd name="T4" fmla="*/ 15 w 139"/>
                  <a:gd name="T5" fmla="*/ 2 h 17"/>
                  <a:gd name="T6" fmla="*/ 23 w 139"/>
                  <a:gd name="T7" fmla="*/ 2 h 17"/>
                  <a:gd name="T8" fmla="*/ 31 w 139"/>
                  <a:gd name="T9" fmla="*/ 2 h 17"/>
                  <a:gd name="T10" fmla="*/ 41 w 139"/>
                  <a:gd name="T11" fmla="*/ 2 h 17"/>
                  <a:gd name="T12" fmla="*/ 50 w 139"/>
                  <a:gd name="T13" fmla="*/ 2 h 17"/>
                  <a:gd name="T14" fmla="*/ 58 w 139"/>
                  <a:gd name="T15" fmla="*/ 4 h 17"/>
                  <a:gd name="T16" fmla="*/ 69 w 139"/>
                  <a:gd name="T17" fmla="*/ 4 h 17"/>
                  <a:gd name="T18" fmla="*/ 79 w 139"/>
                  <a:gd name="T19" fmla="*/ 6 h 17"/>
                  <a:gd name="T20" fmla="*/ 87 w 139"/>
                  <a:gd name="T21" fmla="*/ 6 h 17"/>
                  <a:gd name="T22" fmla="*/ 97 w 139"/>
                  <a:gd name="T23" fmla="*/ 9 h 17"/>
                  <a:gd name="T24" fmla="*/ 106 w 139"/>
                  <a:gd name="T25" fmla="*/ 11 h 17"/>
                  <a:gd name="T26" fmla="*/ 115 w 139"/>
                  <a:gd name="T27" fmla="*/ 13 h 17"/>
                  <a:gd name="T28" fmla="*/ 123 w 139"/>
                  <a:gd name="T29" fmla="*/ 13 h 17"/>
                  <a:gd name="T30" fmla="*/ 130 w 139"/>
                  <a:gd name="T31" fmla="*/ 16 h 17"/>
                  <a:gd name="T32" fmla="*/ 138 w 139"/>
                  <a:gd name="T33" fmla="*/ 16 h 17"/>
                  <a:gd name="T34" fmla="*/ 130 w 139"/>
                  <a:gd name="T35" fmla="*/ 13 h 17"/>
                  <a:gd name="T36" fmla="*/ 123 w 139"/>
                  <a:gd name="T37" fmla="*/ 13 h 17"/>
                  <a:gd name="T38" fmla="*/ 115 w 139"/>
                  <a:gd name="T39" fmla="*/ 11 h 17"/>
                  <a:gd name="T40" fmla="*/ 106 w 139"/>
                  <a:gd name="T41" fmla="*/ 9 h 17"/>
                  <a:gd name="T42" fmla="*/ 97 w 139"/>
                  <a:gd name="T43" fmla="*/ 9 h 17"/>
                  <a:gd name="T44" fmla="*/ 87 w 139"/>
                  <a:gd name="T45" fmla="*/ 6 h 17"/>
                  <a:gd name="T46" fmla="*/ 79 w 139"/>
                  <a:gd name="T47" fmla="*/ 4 h 17"/>
                  <a:gd name="T48" fmla="*/ 69 w 139"/>
                  <a:gd name="T49" fmla="*/ 4 h 17"/>
                  <a:gd name="T50" fmla="*/ 58 w 139"/>
                  <a:gd name="T51" fmla="*/ 2 h 17"/>
                  <a:gd name="T52" fmla="*/ 50 w 139"/>
                  <a:gd name="T53" fmla="*/ 0 h 17"/>
                  <a:gd name="T54" fmla="*/ 41 w 139"/>
                  <a:gd name="T55" fmla="*/ 0 h 17"/>
                  <a:gd name="T56" fmla="*/ 31 w 139"/>
                  <a:gd name="T57" fmla="*/ 0 h 17"/>
                  <a:gd name="T58" fmla="*/ 23 w 139"/>
                  <a:gd name="T59" fmla="*/ 0 h 17"/>
                  <a:gd name="T60" fmla="*/ 15 w 139"/>
                  <a:gd name="T61" fmla="*/ 0 h 17"/>
                  <a:gd name="T62" fmla="*/ 6 w 139"/>
                  <a:gd name="T63" fmla="*/ 2 h 17"/>
                  <a:gd name="T64" fmla="*/ 0 w 139"/>
                  <a:gd name="T65" fmla="*/ 4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9" h="17">
                    <a:moveTo>
                      <a:pt x="0" y="4"/>
                    </a:moveTo>
                    <a:lnTo>
                      <a:pt x="6" y="4"/>
                    </a:lnTo>
                    <a:lnTo>
                      <a:pt x="15" y="2"/>
                    </a:lnTo>
                    <a:lnTo>
                      <a:pt x="23" y="2"/>
                    </a:lnTo>
                    <a:lnTo>
                      <a:pt x="31" y="2"/>
                    </a:lnTo>
                    <a:lnTo>
                      <a:pt x="41" y="2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9" y="4"/>
                    </a:lnTo>
                    <a:lnTo>
                      <a:pt x="79" y="6"/>
                    </a:lnTo>
                    <a:lnTo>
                      <a:pt x="87" y="6"/>
                    </a:lnTo>
                    <a:lnTo>
                      <a:pt x="97" y="9"/>
                    </a:lnTo>
                    <a:lnTo>
                      <a:pt x="106" y="11"/>
                    </a:lnTo>
                    <a:lnTo>
                      <a:pt x="115" y="13"/>
                    </a:lnTo>
                    <a:lnTo>
                      <a:pt x="123" y="13"/>
                    </a:lnTo>
                    <a:lnTo>
                      <a:pt x="130" y="16"/>
                    </a:lnTo>
                    <a:lnTo>
                      <a:pt x="138" y="16"/>
                    </a:lnTo>
                    <a:lnTo>
                      <a:pt x="130" y="13"/>
                    </a:lnTo>
                    <a:lnTo>
                      <a:pt x="123" y="13"/>
                    </a:lnTo>
                    <a:lnTo>
                      <a:pt x="115" y="11"/>
                    </a:lnTo>
                    <a:lnTo>
                      <a:pt x="106" y="9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9" y="4"/>
                    </a:lnTo>
                    <a:lnTo>
                      <a:pt x="69" y="4"/>
                    </a:lnTo>
                    <a:lnTo>
                      <a:pt x="58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9" name="Freeform 332">
                <a:extLst>
                  <a:ext uri="{FF2B5EF4-FFF2-40B4-BE49-F238E27FC236}">
                    <a16:creationId xmlns:a16="http://schemas.microsoft.com/office/drawing/2014/main" id="{B113E20C-6B23-49D0-95E3-B18EC5B6D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4272"/>
                <a:ext cx="166" cy="17"/>
              </a:xfrm>
              <a:custGeom>
                <a:avLst/>
                <a:gdLst>
                  <a:gd name="T0" fmla="*/ 0 w 166"/>
                  <a:gd name="T1" fmla="*/ 1 h 17"/>
                  <a:gd name="T2" fmla="*/ 4 w 166"/>
                  <a:gd name="T3" fmla="*/ 2 h 17"/>
                  <a:gd name="T4" fmla="*/ 11 w 166"/>
                  <a:gd name="T5" fmla="*/ 3 h 17"/>
                  <a:gd name="T6" fmla="*/ 19 w 166"/>
                  <a:gd name="T7" fmla="*/ 6 h 17"/>
                  <a:gd name="T8" fmla="*/ 29 w 166"/>
                  <a:gd name="T9" fmla="*/ 7 h 17"/>
                  <a:gd name="T10" fmla="*/ 41 w 166"/>
                  <a:gd name="T11" fmla="*/ 8 h 17"/>
                  <a:gd name="T12" fmla="*/ 54 w 166"/>
                  <a:gd name="T13" fmla="*/ 9 h 17"/>
                  <a:gd name="T14" fmla="*/ 67 w 166"/>
                  <a:gd name="T15" fmla="*/ 11 h 17"/>
                  <a:gd name="T16" fmla="*/ 81 w 166"/>
                  <a:gd name="T17" fmla="*/ 12 h 17"/>
                  <a:gd name="T18" fmla="*/ 95 w 166"/>
                  <a:gd name="T19" fmla="*/ 13 h 17"/>
                  <a:gd name="T20" fmla="*/ 108 w 166"/>
                  <a:gd name="T21" fmla="*/ 14 h 17"/>
                  <a:gd name="T22" fmla="*/ 122 w 166"/>
                  <a:gd name="T23" fmla="*/ 14 h 17"/>
                  <a:gd name="T24" fmla="*/ 133 w 166"/>
                  <a:gd name="T25" fmla="*/ 16 h 17"/>
                  <a:gd name="T26" fmla="*/ 144 w 166"/>
                  <a:gd name="T27" fmla="*/ 16 h 17"/>
                  <a:gd name="T28" fmla="*/ 153 w 166"/>
                  <a:gd name="T29" fmla="*/ 16 h 17"/>
                  <a:gd name="T30" fmla="*/ 160 w 166"/>
                  <a:gd name="T31" fmla="*/ 14 h 17"/>
                  <a:gd name="T32" fmla="*/ 165 w 166"/>
                  <a:gd name="T33" fmla="*/ 14 h 17"/>
                  <a:gd name="T34" fmla="*/ 165 w 166"/>
                  <a:gd name="T35" fmla="*/ 13 h 17"/>
                  <a:gd name="T36" fmla="*/ 160 w 166"/>
                  <a:gd name="T37" fmla="*/ 14 h 17"/>
                  <a:gd name="T38" fmla="*/ 153 w 166"/>
                  <a:gd name="T39" fmla="*/ 14 h 17"/>
                  <a:gd name="T40" fmla="*/ 144 w 166"/>
                  <a:gd name="T41" fmla="*/ 14 h 17"/>
                  <a:gd name="T42" fmla="*/ 133 w 166"/>
                  <a:gd name="T43" fmla="*/ 14 h 17"/>
                  <a:gd name="T44" fmla="*/ 122 w 166"/>
                  <a:gd name="T45" fmla="*/ 14 h 17"/>
                  <a:gd name="T46" fmla="*/ 108 w 166"/>
                  <a:gd name="T47" fmla="*/ 13 h 17"/>
                  <a:gd name="T48" fmla="*/ 95 w 166"/>
                  <a:gd name="T49" fmla="*/ 12 h 17"/>
                  <a:gd name="T50" fmla="*/ 81 w 166"/>
                  <a:gd name="T51" fmla="*/ 11 h 17"/>
                  <a:gd name="T52" fmla="*/ 67 w 166"/>
                  <a:gd name="T53" fmla="*/ 11 h 17"/>
                  <a:gd name="T54" fmla="*/ 54 w 166"/>
                  <a:gd name="T55" fmla="*/ 9 h 17"/>
                  <a:gd name="T56" fmla="*/ 41 w 166"/>
                  <a:gd name="T57" fmla="*/ 8 h 17"/>
                  <a:gd name="T58" fmla="*/ 29 w 166"/>
                  <a:gd name="T59" fmla="*/ 6 h 17"/>
                  <a:gd name="T60" fmla="*/ 19 w 166"/>
                  <a:gd name="T61" fmla="*/ 4 h 17"/>
                  <a:gd name="T62" fmla="*/ 11 w 166"/>
                  <a:gd name="T63" fmla="*/ 2 h 17"/>
                  <a:gd name="T64" fmla="*/ 5 w 166"/>
                  <a:gd name="T65" fmla="*/ 1 h 17"/>
                  <a:gd name="T66" fmla="*/ 1 w 166"/>
                  <a:gd name="T67" fmla="*/ 0 h 17"/>
                  <a:gd name="T68" fmla="*/ 0 w 166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6" h="17">
                    <a:moveTo>
                      <a:pt x="0" y="1"/>
                    </a:moveTo>
                    <a:lnTo>
                      <a:pt x="4" y="2"/>
                    </a:lnTo>
                    <a:lnTo>
                      <a:pt x="11" y="3"/>
                    </a:lnTo>
                    <a:lnTo>
                      <a:pt x="19" y="6"/>
                    </a:lnTo>
                    <a:lnTo>
                      <a:pt x="29" y="7"/>
                    </a:lnTo>
                    <a:lnTo>
                      <a:pt x="41" y="8"/>
                    </a:lnTo>
                    <a:lnTo>
                      <a:pt x="54" y="9"/>
                    </a:lnTo>
                    <a:lnTo>
                      <a:pt x="67" y="11"/>
                    </a:lnTo>
                    <a:lnTo>
                      <a:pt x="81" y="12"/>
                    </a:lnTo>
                    <a:lnTo>
                      <a:pt x="95" y="13"/>
                    </a:lnTo>
                    <a:lnTo>
                      <a:pt x="108" y="14"/>
                    </a:lnTo>
                    <a:lnTo>
                      <a:pt x="122" y="14"/>
                    </a:lnTo>
                    <a:lnTo>
                      <a:pt x="133" y="16"/>
                    </a:lnTo>
                    <a:lnTo>
                      <a:pt x="144" y="16"/>
                    </a:lnTo>
                    <a:lnTo>
                      <a:pt x="153" y="16"/>
                    </a:lnTo>
                    <a:lnTo>
                      <a:pt x="160" y="14"/>
                    </a:lnTo>
                    <a:lnTo>
                      <a:pt x="165" y="14"/>
                    </a:lnTo>
                    <a:lnTo>
                      <a:pt x="165" y="13"/>
                    </a:lnTo>
                    <a:lnTo>
                      <a:pt x="160" y="14"/>
                    </a:lnTo>
                    <a:lnTo>
                      <a:pt x="153" y="14"/>
                    </a:lnTo>
                    <a:lnTo>
                      <a:pt x="144" y="14"/>
                    </a:lnTo>
                    <a:lnTo>
                      <a:pt x="133" y="14"/>
                    </a:lnTo>
                    <a:lnTo>
                      <a:pt x="122" y="14"/>
                    </a:lnTo>
                    <a:lnTo>
                      <a:pt x="108" y="13"/>
                    </a:lnTo>
                    <a:lnTo>
                      <a:pt x="95" y="12"/>
                    </a:lnTo>
                    <a:lnTo>
                      <a:pt x="81" y="11"/>
                    </a:lnTo>
                    <a:lnTo>
                      <a:pt x="67" y="11"/>
                    </a:lnTo>
                    <a:lnTo>
                      <a:pt x="54" y="9"/>
                    </a:lnTo>
                    <a:lnTo>
                      <a:pt x="41" y="8"/>
                    </a:lnTo>
                    <a:lnTo>
                      <a:pt x="29" y="6"/>
                    </a:lnTo>
                    <a:lnTo>
                      <a:pt x="19" y="4"/>
                    </a:lnTo>
                    <a:lnTo>
                      <a:pt x="11" y="2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0" name="Freeform 333">
                <a:extLst>
                  <a:ext uri="{FF2B5EF4-FFF2-40B4-BE49-F238E27FC236}">
                    <a16:creationId xmlns:a16="http://schemas.microsoft.com/office/drawing/2014/main" id="{63BCB0DA-6F95-4886-BA28-F2495C949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4261"/>
                <a:ext cx="25" cy="17"/>
              </a:xfrm>
              <a:custGeom>
                <a:avLst/>
                <a:gdLst>
                  <a:gd name="T0" fmla="*/ 12 w 25"/>
                  <a:gd name="T1" fmla="*/ 9 h 17"/>
                  <a:gd name="T2" fmla="*/ 18 w 25"/>
                  <a:gd name="T3" fmla="*/ 13 h 17"/>
                  <a:gd name="T4" fmla="*/ 22 w 25"/>
                  <a:gd name="T5" fmla="*/ 14 h 17"/>
                  <a:gd name="T6" fmla="*/ 24 w 25"/>
                  <a:gd name="T7" fmla="*/ 16 h 17"/>
                  <a:gd name="T8" fmla="*/ 24 w 25"/>
                  <a:gd name="T9" fmla="*/ 14 h 17"/>
                  <a:gd name="T10" fmla="*/ 23 w 25"/>
                  <a:gd name="T11" fmla="*/ 13 h 17"/>
                  <a:gd name="T12" fmla="*/ 20 w 25"/>
                  <a:gd name="T13" fmla="*/ 11 h 17"/>
                  <a:gd name="T14" fmla="*/ 16 w 25"/>
                  <a:gd name="T15" fmla="*/ 9 h 17"/>
                  <a:gd name="T16" fmla="*/ 13 w 25"/>
                  <a:gd name="T17" fmla="*/ 7 h 17"/>
                  <a:gd name="T18" fmla="*/ 10 w 25"/>
                  <a:gd name="T19" fmla="*/ 5 h 17"/>
                  <a:gd name="T20" fmla="*/ 5 w 25"/>
                  <a:gd name="T21" fmla="*/ 2 h 17"/>
                  <a:gd name="T22" fmla="*/ 3 w 25"/>
                  <a:gd name="T23" fmla="*/ 1 h 17"/>
                  <a:gd name="T24" fmla="*/ 1 w 25"/>
                  <a:gd name="T25" fmla="*/ 0 h 17"/>
                  <a:gd name="T26" fmla="*/ 0 w 25"/>
                  <a:gd name="T27" fmla="*/ 1 h 17"/>
                  <a:gd name="T28" fmla="*/ 1 w 25"/>
                  <a:gd name="T29" fmla="*/ 2 h 17"/>
                  <a:gd name="T30" fmla="*/ 5 w 25"/>
                  <a:gd name="T31" fmla="*/ 5 h 17"/>
                  <a:gd name="T32" fmla="*/ 12 w 25"/>
                  <a:gd name="T33" fmla="*/ 9 h 17"/>
                  <a:gd name="T34" fmla="*/ 12 w 25"/>
                  <a:gd name="T35" fmla="*/ 8 h 17"/>
                  <a:gd name="T36" fmla="*/ 7 w 25"/>
                  <a:gd name="T37" fmla="*/ 4 h 17"/>
                  <a:gd name="T38" fmla="*/ 2 w 25"/>
                  <a:gd name="T39" fmla="*/ 2 h 17"/>
                  <a:gd name="T40" fmla="*/ 1 w 25"/>
                  <a:gd name="T41" fmla="*/ 1 h 17"/>
                  <a:gd name="T42" fmla="*/ 0 w 25"/>
                  <a:gd name="T43" fmla="*/ 1 h 17"/>
                  <a:gd name="T44" fmla="*/ 2 w 25"/>
                  <a:gd name="T45" fmla="*/ 2 h 17"/>
                  <a:gd name="T46" fmla="*/ 5 w 25"/>
                  <a:gd name="T47" fmla="*/ 4 h 17"/>
                  <a:gd name="T48" fmla="*/ 8 w 25"/>
                  <a:gd name="T49" fmla="*/ 5 h 17"/>
                  <a:gd name="T50" fmla="*/ 12 w 25"/>
                  <a:gd name="T51" fmla="*/ 7 h 17"/>
                  <a:gd name="T52" fmla="*/ 16 w 25"/>
                  <a:gd name="T53" fmla="*/ 10 h 17"/>
                  <a:gd name="T54" fmla="*/ 18 w 25"/>
                  <a:gd name="T55" fmla="*/ 12 h 17"/>
                  <a:gd name="T56" fmla="*/ 22 w 25"/>
                  <a:gd name="T57" fmla="*/ 14 h 17"/>
                  <a:gd name="T58" fmla="*/ 23 w 25"/>
                  <a:gd name="T59" fmla="*/ 16 h 17"/>
                  <a:gd name="T60" fmla="*/ 24 w 25"/>
                  <a:gd name="T61" fmla="*/ 14 h 17"/>
                  <a:gd name="T62" fmla="*/ 23 w 25"/>
                  <a:gd name="T63" fmla="*/ 14 h 17"/>
                  <a:gd name="T64" fmla="*/ 18 w 25"/>
                  <a:gd name="T65" fmla="*/ 11 h 17"/>
                  <a:gd name="T66" fmla="*/ 12 w 25"/>
                  <a:gd name="T67" fmla="*/ 8 h 17"/>
                  <a:gd name="T68" fmla="*/ 12 w 25"/>
                  <a:gd name="T69" fmla="*/ 9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" h="17">
                    <a:moveTo>
                      <a:pt x="12" y="9"/>
                    </a:moveTo>
                    <a:lnTo>
                      <a:pt x="18" y="13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0" y="11"/>
                    </a:lnTo>
                    <a:lnTo>
                      <a:pt x="16" y="9"/>
                    </a:lnTo>
                    <a:lnTo>
                      <a:pt x="13" y="7"/>
                    </a:lnTo>
                    <a:lnTo>
                      <a:pt x="10" y="5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5" y="5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7" y="4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8" y="5"/>
                    </a:lnTo>
                    <a:lnTo>
                      <a:pt x="12" y="7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22" y="14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18" y="11"/>
                    </a:lnTo>
                    <a:lnTo>
                      <a:pt x="12" y="8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1" name="Freeform 334">
                <a:extLst>
                  <a:ext uri="{FF2B5EF4-FFF2-40B4-BE49-F238E27FC236}">
                    <a16:creationId xmlns:a16="http://schemas.microsoft.com/office/drawing/2014/main" id="{567A0889-12B1-46A5-9409-81A5E57B4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762"/>
                <a:ext cx="27" cy="507"/>
              </a:xfrm>
              <a:custGeom>
                <a:avLst/>
                <a:gdLst>
                  <a:gd name="T0" fmla="*/ 25 w 27"/>
                  <a:gd name="T1" fmla="*/ 3 h 507"/>
                  <a:gd name="T2" fmla="*/ 25 w 27"/>
                  <a:gd name="T3" fmla="*/ 17 h 507"/>
                  <a:gd name="T4" fmla="*/ 24 w 27"/>
                  <a:gd name="T5" fmla="*/ 39 h 507"/>
                  <a:gd name="T6" fmla="*/ 22 w 27"/>
                  <a:gd name="T7" fmla="*/ 69 h 507"/>
                  <a:gd name="T8" fmla="*/ 19 w 27"/>
                  <a:gd name="T9" fmla="*/ 105 h 507"/>
                  <a:gd name="T10" fmla="*/ 17 w 27"/>
                  <a:gd name="T11" fmla="*/ 145 h 507"/>
                  <a:gd name="T12" fmla="*/ 15 w 27"/>
                  <a:gd name="T13" fmla="*/ 188 h 507"/>
                  <a:gd name="T14" fmla="*/ 12 w 27"/>
                  <a:gd name="T15" fmla="*/ 234 h 507"/>
                  <a:gd name="T16" fmla="*/ 10 w 27"/>
                  <a:gd name="T17" fmla="*/ 280 h 507"/>
                  <a:gd name="T18" fmla="*/ 6 w 27"/>
                  <a:gd name="T19" fmla="*/ 325 h 507"/>
                  <a:gd name="T20" fmla="*/ 4 w 27"/>
                  <a:gd name="T21" fmla="*/ 368 h 507"/>
                  <a:gd name="T22" fmla="*/ 3 w 27"/>
                  <a:gd name="T23" fmla="*/ 407 h 507"/>
                  <a:gd name="T24" fmla="*/ 1 w 27"/>
                  <a:gd name="T25" fmla="*/ 442 h 507"/>
                  <a:gd name="T26" fmla="*/ 0 w 27"/>
                  <a:gd name="T27" fmla="*/ 470 h 507"/>
                  <a:gd name="T28" fmla="*/ 1 w 27"/>
                  <a:gd name="T29" fmla="*/ 491 h 507"/>
                  <a:gd name="T30" fmla="*/ 2 w 27"/>
                  <a:gd name="T31" fmla="*/ 503 h 507"/>
                  <a:gd name="T32" fmla="*/ 4 w 27"/>
                  <a:gd name="T33" fmla="*/ 505 h 507"/>
                  <a:gd name="T34" fmla="*/ 3 w 27"/>
                  <a:gd name="T35" fmla="*/ 499 h 507"/>
                  <a:gd name="T36" fmla="*/ 2 w 27"/>
                  <a:gd name="T37" fmla="*/ 481 h 507"/>
                  <a:gd name="T38" fmla="*/ 2 w 27"/>
                  <a:gd name="T39" fmla="*/ 457 h 507"/>
                  <a:gd name="T40" fmla="*/ 3 w 27"/>
                  <a:gd name="T41" fmla="*/ 425 h 507"/>
                  <a:gd name="T42" fmla="*/ 4 w 27"/>
                  <a:gd name="T43" fmla="*/ 388 h 507"/>
                  <a:gd name="T44" fmla="*/ 6 w 27"/>
                  <a:gd name="T45" fmla="*/ 346 h 507"/>
                  <a:gd name="T46" fmla="*/ 9 w 27"/>
                  <a:gd name="T47" fmla="*/ 302 h 507"/>
                  <a:gd name="T48" fmla="*/ 12 w 27"/>
                  <a:gd name="T49" fmla="*/ 257 h 507"/>
                  <a:gd name="T50" fmla="*/ 14 w 27"/>
                  <a:gd name="T51" fmla="*/ 211 h 507"/>
                  <a:gd name="T52" fmla="*/ 16 w 27"/>
                  <a:gd name="T53" fmla="*/ 166 h 507"/>
                  <a:gd name="T54" fmla="*/ 19 w 27"/>
                  <a:gd name="T55" fmla="*/ 124 h 507"/>
                  <a:gd name="T56" fmla="*/ 22 w 27"/>
                  <a:gd name="T57" fmla="*/ 86 h 507"/>
                  <a:gd name="T58" fmla="*/ 24 w 27"/>
                  <a:gd name="T59" fmla="*/ 53 h 507"/>
                  <a:gd name="T60" fmla="*/ 25 w 27"/>
                  <a:gd name="T61" fmla="*/ 27 h 507"/>
                  <a:gd name="T62" fmla="*/ 26 w 27"/>
                  <a:gd name="T63" fmla="*/ 9 h 507"/>
                  <a:gd name="T64" fmla="*/ 25 w 27"/>
                  <a:gd name="T65" fmla="*/ 0 h 5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" h="507">
                    <a:moveTo>
                      <a:pt x="25" y="0"/>
                    </a:moveTo>
                    <a:lnTo>
                      <a:pt x="25" y="3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7"/>
                    </a:lnTo>
                    <a:lnTo>
                      <a:pt x="24" y="39"/>
                    </a:lnTo>
                    <a:lnTo>
                      <a:pt x="23" y="53"/>
                    </a:lnTo>
                    <a:lnTo>
                      <a:pt x="22" y="69"/>
                    </a:lnTo>
                    <a:lnTo>
                      <a:pt x="21" y="86"/>
                    </a:lnTo>
                    <a:lnTo>
                      <a:pt x="19" y="105"/>
                    </a:lnTo>
                    <a:lnTo>
                      <a:pt x="18" y="124"/>
                    </a:lnTo>
                    <a:lnTo>
                      <a:pt x="17" y="145"/>
                    </a:lnTo>
                    <a:lnTo>
                      <a:pt x="16" y="166"/>
                    </a:lnTo>
                    <a:lnTo>
                      <a:pt x="15" y="188"/>
                    </a:lnTo>
                    <a:lnTo>
                      <a:pt x="14" y="211"/>
                    </a:lnTo>
                    <a:lnTo>
                      <a:pt x="12" y="234"/>
                    </a:lnTo>
                    <a:lnTo>
                      <a:pt x="11" y="257"/>
                    </a:lnTo>
                    <a:lnTo>
                      <a:pt x="10" y="280"/>
                    </a:lnTo>
                    <a:lnTo>
                      <a:pt x="8" y="302"/>
                    </a:lnTo>
                    <a:lnTo>
                      <a:pt x="6" y="325"/>
                    </a:lnTo>
                    <a:lnTo>
                      <a:pt x="5" y="346"/>
                    </a:lnTo>
                    <a:lnTo>
                      <a:pt x="4" y="368"/>
                    </a:lnTo>
                    <a:lnTo>
                      <a:pt x="3" y="388"/>
                    </a:lnTo>
                    <a:lnTo>
                      <a:pt x="3" y="407"/>
                    </a:lnTo>
                    <a:lnTo>
                      <a:pt x="2" y="425"/>
                    </a:lnTo>
                    <a:lnTo>
                      <a:pt x="1" y="442"/>
                    </a:lnTo>
                    <a:lnTo>
                      <a:pt x="1" y="457"/>
                    </a:lnTo>
                    <a:lnTo>
                      <a:pt x="0" y="470"/>
                    </a:lnTo>
                    <a:lnTo>
                      <a:pt x="1" y="481"/>
                    </a:lnTo>
                    <a:lnTo>
                      <a:pt x="1" y="491"/>
                    </a:lnTo>
                    <a:lnTo>
                      <a:pt x="2" y="499"/>
                    </a:lnTo>
                    <a:lnTo>
                      <a:pt x="2" y="503"/>
                    </a:lnTo>
                    <a:lnTo>
                      <a:pt x="3" y="506"/>
                    </a:lnTo>
                    <a:lnTo>
                      <a:pt x="4" y="505"/>
                    </a:lnTo>
                    <a:lnTo>
                      <a:pt x="3" y="503"/>
                    </a:lnTo>
                    <a:lnTo>
                      <a:pt x="3" y="499"/>
                    </a:lnTo>
                    <a:lnTo>
                      <a:pt x="2" y="491"/>
                    </a:lnTo>
                    <a:lnTo>
                      <a:pt x="2" y="481"/>
                    </a:lnTo>
                    <a:lnTo>
                      <a:pt x="2" y="470"/>
                    </a:lnTo>
                    <a:lnTo>
                      <a:pt x="2" y="457"/>
                    </a:lnTo>
                    <a:lnTo>
                      <a:pt x="3" y="442"/>
                    </a:lnTo>
                    <a:lnTo>
                      <a:pt x="3" y="425"/>
                    </a:lnTo>
                    <a:lnTo>
                      <a:pt x="3" y="407"/>
                    </a:lnTo>
                    <a:lnTo>
                      <a:pt x="4" y="388"/>
                    </a:lnTo>
                    <a:lnTo>
                      <a:pt x="5" y="368"/>
                    </a:lnTo>
                    <a:lnTo>
                      <a:pt x="6" y="346"/>
                    </a:lnTo>
                    <a:lnTo>
                      <a:pt x="8" y="325"/>
                    </a:lnTo>
                    <a:lnTo>
                      <a:pt x="9" y="302"/>
                    </a:lnTo>
                    <a:lnTo>
                      <a:pt x="10" y="280"/>
                    </a:lnTo>
                    <a:lnTo>
                      <a:pt x="12" y="257"/>
                    </a:lnTo>
                    <a:lnTo>
                      <a:pt x="13" y="234"/>
                    </a:lnTo>
                    <a:lnTo>
                      <a:pt x="14" y="211"/>
                    </a:lnTo>
                    <a:lnTo>
                      <a:pt x="16" y="188"/>
                    </a:lnTo>
                    <a:lnTo>
                      <a:pt x="16" y="166"/>
                    </a:lnTo>
                    <a:lnTo>
                      <a:pt x="18" y="145"/>
                    </a:lnTo>
                    <a:lnTo>
                      <a:pt x="19" y="124"/>
                    </a:lnTo>
                    <a:lnTo>
                      <a:pt x="21" y="105"/>
                    </a:lnTo>
                    <a:lnTo>
                      <a:pt x="22" y="86"/>
                    </a:lnTo>
                    <a:lnTo>
                      <a:pt x="23" y="69"/>
                    </a:lnTo>
                    <a:lnTo>
                      <a:pt x="24" y="53"/>
                    </a:lnTo>
                    <a:lnTo>
                      <a:pt x="25" y="39"/>
                    </a:lnTo>
                    <a:lnTo>
                      <a:pt x="25" y="27"/>
                    </a:lnTo>
                    <a:lnTo>
                      <a:pt x="26" y="17"/>
                    </a:lnTo>
                    <a:lnTo>
                      <a:pt x="26" y="9"/>
                    </a:lnTo>
                    <a:lnTo>
                      <a:pt x="26" y="3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2" name="Freeform 335">
                <a:extLst>
                  <a:ext uri="{FF2B5EF4-FFF2-40B4-BE49-F238E27FC236}">
                    <a16:creationId xmlns:a16="http://schemas.microsoft.com/office/drawing/2014/main" id="{A6056868-D1BF-45FB-8BC5-24FC820C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605"/>
                <a:ext cx="25" cy="153"/>
              </a:xfrm>
              <a:custGeom>
                <a:avLst/>
                <a:gdLst>
                  <a:gd name="T0" fmla="*/ 3 w 25"/>
                  <a:gd name="T1" fmla="*/ 0 h 153"/>
                  <a:gd name="T2" fmla="*/ 1 w 25"/>
                  <a:gd name="T3" fmla="*/ 9 h 153"/>
                  <a:gd name="T4" fmla="*/ 1 w 25"/>
                  <a:gd name="T5" fmla="*/ 18 h 153"/>
                  <a:gd name="T6" fmla="*/ 0 w 25"/>
                  <a:gd name="T7" fmla="*/ 27 h 153"/>
                  <a:gd name="T8" fmla="*/ 1 w 25"/>
                  <a:gd name="T9" fmla="*/ 36 h 153"/>
                  <a:gd name="T10" fmla="*/ 1 w 25"/>
                  <a:gd name="T11" fmla="*/ 46 h 153"/>
                  <a:gd name="T12" fmla="*/ 3 w 25"/>
                  <a:gd name="T13" fmla="*/ 56 h 153"/>
                  <a:gd name="T14" fmla="*/ 4 w 25"/>
                  <a:gd name="T15" fmla="*/ 65 h 153"/>
                  <a:gd name="T16" fmla="*/ 7 w 25"/>
                  <a:gd name="T17" fmla="*/ 75 h 153"/>
                  <a:gd name="T18" fmla="*/ 8 w 25"/>
                  <a:gd name="T19" fmla="*/ 85 h 153"/>
                  <a:gd name="T20" fmla="*/ 11 w 25"/>
                  <a:gd name="T21" fmla="*/ 95 h 153"/>
                  <a:gd name="T22" fmla="*/ 13 w 25"/>
                  <a:gd name="T23" fmla="*/ 105 h 153"/>
                  <a:gd name="T24" fmla="*/ 15 w 25"/>
                  <a:gd name="T25" fmla="*/ 115 h 153"/>
                  <a:gd name="T26" fmla="*/ 17 w 25"/>
                  <a:gd name="T27" fmla="*/ 124 h 153"/>
                  <a:gd name="T28" fmla="*/ 20 w 25"/>
                  <a:gd name="T29" fmla="*/ 133 h 153"/>
                  <a:gd name="T30" fmla="*/ 22 w 25"/>
                  <a:gd name="T31" fmla="*/ 143 h 153"/>
                  <a:gd name="T32" fmla="*/ 23 w 25"/>
                  <a:gd name="T33" fmla="*/ 152 h 153"/>
                  <a:gd name="T34" fmla="*/ 24 w 25"/>
                  <a:gd name="T35" fmla="*/ 152 h 153"/>
                  <a:gd name="T36" fmla="*/ 23 w 25"/>
                  <a:gd name="T37" fmla="*/ 143 h 153"/>
                  <a:gd name="T38" fmla="*/ 21 w 25"/>
                  <a:gd name="T39" fmla="*/ 133 h 153"/>
                  <a:gd name="T40" fmla="*/ 18 w 25"/>
                  <a:gd name="T41" fmla="*/ 124 h 153"/>
                  <a:gd name="T42" fmla="*/ 16 w 25"/>
                  <a:gd name="T43" fmla="*/ 115 h 153"/>
                  <a:gd name="T44" fmla="*/ 14 w 25"/>
                  <a:gd name="T45" fmla="*/ 105 h 153"/>
                  <a:gd name="T46" fmla="*/ 11 w 25"/>
                  <a:gd name="T47" fmla="*/ 95 h 153"/>
                  <a:gd name="T48" fmla="*/ 9 w 25"/>
                  <a:gd name="T49" fmla="*/ 85 h 153"/>
                  <a:gd name="T50" fmla="*/ 7 w 25"/>
                  <a:gd name="T51" fmla="*/ 75 h 153"/>
                  <a:gd name="T52" fmla="*/ 5 w 25"/>
                  <a:gd name="T53" fmla="*/ 65 h 153"/>
                  <a:gd name="T54" fmla="*/ 3 w 25"/>
                  <a:gd name="T55" fmla="*/ 56 h 153"/>
                  <a:gd name="T56" fmla="*/ 2 w 25"/>
                  <a:gd name="T57" fmla="*/ 46 h 153"/>
                  <a:gd name="T58" fmla="*/ 1 w 25"/>
                  <a:gd name="T59" fmla="*/ 36 h 153"/>
                  <a:gd name="T60" fmla="*/ 1 w 25"/>
                  <a:gd name="T61" fmla="*/ 27 h 153"/>
                  <a:gd name="T62" fmla="*/ 1 w 25"/>
                  <a:gd name="T63" fmla="*/ 18 h 153"/>
                  <a:gd name="T64" fmla="*/ 2 w 25"/>
                  <a:gd name="T65" fmla="*/ 9 h 153"/>
                  <a:gd name="T66" fmla="*/ 3 w 25"/>
                  <a:gd name="T67" fmla="*/ 0 h 1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" h="153">
                    <a:moveTo>
                      <a:pt x="3" y="0"/>
                    </a:moveTo>
                    <a:lnTo>
                      <a:pt x="1" y="9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1" y="36"/>
                    </a:lnTo>
                    <a:lnTo>
                      <a:pt x="1" y="46"/>
                    </a:lnTo>
                    <a:lnTo>
                      <a:pt x="3" y="56"/>
                    </a:lnTo>
                    <a:lnTo>
                      <a:pt x="4" y="65"/>
                    </a:lnTo>
                    <a:lnTo>
                      <a:pt x="7" y="75"/>
                    </a:lnTo>
                    <a:lnTo>
                      <a:pt x="8" y="85"/>
                    </a:lnTo>
                    <a:lnTo>
                      <a:pt x="11" y="95"/>
                    </a:lnTo>
                    <a:lnTo>
                      <a:pt x="13" y="105"/>
                    </a:lnTo>
                    <a:lnTo>
                      <a:pt x="15" y="115"/>
                    </a:lnTo>
                    <a:lnTo>
                      <a:pt x="17" y="124"/>
                    </a:lnTo>
                    <a:lnTo>
                      <a:pt x="20" y="133"/>
                    </a:lnTo>
                    <a:lnTo>
                      <a:pt x="22" y="143"/>
                    </a:lnTo>
                    <a:lnTo>
                      <a:pt x="23" y="152"/>
                    </a:lnTo>
                    <a:lnTo>
                      <a:pt x="24" y="152"/>
                    </a:lnTo>
                    <a:lnTo>
                      <a:pt x="23" y="143"/>
                    </a:lnTo>
                    <a:lnTo>
                      <a:pt x="21" y="133"/>
                    </a:lnTo>
                    <a:lnTo>
                      <a:pt x="18" y="124"/>
                    </a:lnTo>
                    <a:lnTo>
                      <a:pt x="16" y="115"/>
                    </a:lnTo>
                    <a:lnTo>
                      <a:pt x="14" y="105"/>
                    </a:lnTo>
                    <a:lnTo>
                      <a:pt x="11" y="95"/>
                    </a:lnTo>
                    <a:lnTo>
                      <a:pt x="9" y="85"/>
                    </a:lnTo>
                    <a:lnTo>
                      <a:pt x="7" y="75"/>
                    </a:lnTo>
                    <a:lnTo>
                      <a:pt x="5" y="65"/>
                    </a:lnTo>
                    <a:lnTo>
                      <a:pt x="3" y="56"/>
                    </a:lnTo>
                    <a:lnTo>
                      <a:pt x="2" y="46"/>
                    </a:lnTo>
                    <a:lnTo>
                      <a:pt x="1" y="36"/>
                    </a:lnTo>
                    <a:lnTo>
                      <a:pt x="1" y="27"/>
                    </a:lnTo>
                    <a:lnTo>
                      <a:pt x="1" y="18"/>
                    </a:lnTo>
                    <a:lnTo>
                      <a:pt x="2" y="9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3" name="Freeform 336">
                <a:extLst>
                  <a:ext uri="{FF2B5EF4-FFF2-40B4-BE49-F238E27FC236}">
                    <a16:creationId xmlns:a16="http://schemas.microsoft.com/office/drawing/2014/main" id="{315A7EB5-7F40-4F8A-9926-C71D953CB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3471"/>
                <a:ext cx="18" cy="130"/>
              </a:xfrm>
              <a:custGeom>
                <a:avLst/>
                <a:gdLst>
                  <a:gd name="T0" fmla="*/ 15 w 18"/>
                  <a:gd name="T1" fmla="*/ 0 h 130"/>
                  <a:gd name="T2" fmla="*/ 14 w 18"/>
                  <a:gd name="T3" fmla="*/ 8 h 130"/>
                  <a:gd name="T4" fmla="*/ 12 w 18"/>
                  <a:gd name="T5" fmla="*/ 16 h 130"/>
                  <a:gd name="T6" fmla="*/ 12 w 18"/>
                  <a:gd name="T7" fmla="*/ 25 h 130"/>
                  <a:gd name="T8" fmla="*/ 11 w 18"/>
                  <a:gd name="T9" fmla="*/ 33 h 130"/>
                  <a:gd name="T10" fmla="*/ 8 w 18"/>
                  <a:gd name="T11" fmla="*/ 41 h 130"/>
                  <a:gd name="T12" fmla="*/ 8 w 18"/>
                  <a:gd name="T13" fmla="*/ 49 h 130"/>
                  <a:gd name="T14" fmla="*/ 8 w 18"/>
                  <a:gd name="T15" fmla="*/ 58 h 130"/>
                  <a:gd name="T16" fmla="*/ 8 w 18"/>
                  <a:gd name="T17" fmla="*/ 66 h 130"/>
                  <a:gd name="T18" fmla="*/ 7 w 18"/>
                  <a:gd name="T19" fmla="*/ 74 h 130"/>
                  <a:gd name="T20" fmla="*/ 5 w 18"/>
                  <a:gd name="T21" fmla="*/ 82 h 130"/>
                  <a:gd name="T22" fmla="*/ 5 w 18"/>
                  <a:gd name="T23" fmla="*/ 91 h 130"/>
                  <a:gd name="T24" fmla="*/ 4 w 18"/>
                  <a:gd name="T25" fmla="*/ 98 h 130"/>
                  <a:gd name="T26" fmla="*/ 4 w 18"/>
                  <a:gd name="T27" fmla="*/ 106 h 130"/>
                  <a:gd name="T28" fmla="*/ 2 w 18"/>
                  <a:gd name="T29" fmla="*/ 114 h 130"/>
                  <a:gd name="T30" fmla="*/ 1 w 18"/>
                  <a:gd name="T31" fmla="*/ 122 h 130"/>
                  <a:gd name="T32" fmla="*/ 0 w 18"/>
                  <a:gd name="T33" fmla="*/ 129 h 130"/>
                  <a:gd name="T34" fmla="*/ 1 w 18"/>
                  <a:gd name="T35" fmla="*/ 129 h 130"/>
                  <a:gd name="T36" fmla="*/ 2 w 18"/>
                  <a:gd name="T37" fmla="*/ 122 h 130"/>
                  <a:gd name="T38" fmla="*/ 4 w 18"/>
                  <a:gd name="T39" fmla="*/ 114 h 130"/>
                  <a:gd name="T40" fmla="*/ 4 w 18"/>
                  <a:gd name="T41" fmla="*/ 106 h 130"/>
                  <a:gd name="T42" fmla="*/ 5 w 18"/>
                  <a:gd name="T43" fmla="*/ 98 h 130"/>
                  <a:gd name="T44" fmla="*/ 7 w 18"/>
                  <a:gd name="T45" fmla="*/ 91 h 130"/>
                  <a:gd name="T46" fmla="*/ 7 w 18"/>
                  <a:gd name="T47" fmla="*/ 82 h 130"/>
                  <a:gd name="T48" fmla="*/ 8 w 18"/>
                  <a:gd name="T49" fmla="*/ 74 h 130"/>
                  <a:gd name="T50" fmla="*/ 8 w 18"/>
                  <a:gd name="T51" fmla="*/ 66 h 130"/>
                  <a:gd name="T52" fmla="*/ 8 w 18"/>
                  <a:gd name="T53" fmla="*/ 58 h 130"/>
                  <a:gd name="T54" fmla="*/ 11 w 18"/>
                  <a:gd name="T55" fmla="*/ 49 h 130"/>
                  <a:gd name="T56" fmla="*/ 11 w 18"/>
                  <a:gd name="T57" fmla="*/ 41 h 130"/>
                  <a:gd name="T58" fmla="*/ 12 w 18"/>
                  <a:gd name="T59" fmla="*/ 33 h 130"/>
                  <a:gd name="T60" fmla="*/ 12 w 18"/>
                  <a:gd name="T61" fmla="*/ 25 h 130"/>
                  <a:gd name="T62" fmla="*/ 14 w 18"/>
                  <a:gd name="T63" fmla="*/ 16 h 130"/>
                  <a:gd name="T64" fmla="*/ 15 w 18"/>
                  <a:gd name="T65" fmla="*/ 8 h 130"/>
                  <a:gd name="T66" fmla="*/ 17 w 18"/>
                  <a:gd name="T67" fmla="*/ 0 h 130"/>
                  <a:gd name="T68" fmla="*/ 15 w 18"/>
                  <a:gd name="T69" fmla="*/ 0 h 1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" h="130">
                    <a:moveTo>
                      <a:pt x="15" y="0"/>
                    </a:moveTo>
                    <a:lnTo>
                      <a:pt x="14" y="8"/>
                    </a:lnTo>
                    <a:lnTo>
                      <a:pt x="12" y="16"/>
                    </a:lnTo>
                    <a:lnTo>
                      <a:pt x="12" y="25"/>
                    </a:lnTo>
                    <a:lnTo>
                      <a:pt x="11" y="33"/>
                    </a:lnTo>
                    <a:lnTo>
                      <a:pt x="8" y="41"/>
                    </a:lnTo>
                    <a:lnTo>
                      <a:pt x="8" y="49"/>
                    </a:lnTo>
                    <a:lnTo>
                      <a:pt x="8" y="58"/>
                    </a:lnTo>
                    <a:lnTo>
                      <a:pt x="8" y="66"/>
                    </a:lnTo>
                    <a:lnTo>
                      <a:pt x="7" y="74"/>
                    </a:lnTo>
                    <a:lnTo>
                      <a:pt x="5" y="82"/>
                    </a:lnTo>
                    <a:lnTo>
                      <a:pt x="5" y="91"/>
                    </a:lnTo>
                    <a:lnTo>
                      <a:pt x="4" y="98"/>
                    </a:lnTo>
                    <a:lnTo>
                      <a:pt x="4" y="106"/>
                    </a:lnTo>
                    <a:lnTo>
                      <a:pt x="2" y="114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29"/>
                    </a:lnTo>
                    <a:lnTo>
                      <a:pt x="2" y="122"/>
                    </a:lnTo>
                    <a:lnTo>
                      <a:pt x="4" y="114"/>
                    </a:lnTo>
                    <a:lnTo>
                      <a:pt x="4" y="106"/>
                    </a:lnTo>
                    <a:lnTo>
                      <a:pt x="5" y="98"/>
                    </a:lnTo>
                    <a:lnTo>
                      <a:pt x="7" y="91"/>
                    </a:lnTo>
                    <a:lnTo>
                      <a:pt x="7" y="82"/>
                    </a:lnTo>
                    <a:lnTo>
                      <a:pt x="8" y="74"/>
                    </a:lnTo>
                    <a:lnTo>
                      <a:pt x="8" y="66"/>
                    </a:lnTo>
                    <a:lnTo>
                      <a:pt x="8" y="58"/>
                    </a:lnTo>
                    <a:lnTo>
                      <a:pt x="11" y="49"/>
                    </a:lnTo>
                    <a:lnTo>
                      <a:pt x="11" y="41"/>
                    </a:lnTo>
                    <a:lnTo>
                      <a:pt x="12" y="33"/>
                    </a:lnTo>
                    <a:lnTo>
                      <a:pt x="12" y="25"/>
                    </a:lnTo>
                    <a:lnTo>
                      <a:pt x="14" y="16"/>
                    </a:lnTo>
                    <a:lnTo>
                      <a:pt x="15" y="8"/>
                    </a:lnTo>
                    <a:lnTo>
                      <a:pt x="17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4" name="Freeform 337">
                <a:extLst>
                  <a:ext uri="{FF2B5EF4-FFF2-40B4-BE49-F238E27FC236}">
                    <a16:creationId xmlns:a16="http://schemas.microsoft.com/office/drawing/2014/main" id="{CA433A64-19A4-485E-894A-F1AB7EAF8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360"/>
                <a:ext cx="34" cy="107"/>
              </a:xfrm>
              <a:custGeom>
                <a:avLst/>
                <a:gdLst>
                  <a:gd name="T0" fmla="*/ 32 w 34"/>
                  <a:gd name="T1" fmla="*/ 0 h 107"/>
                  <a:gd name="T2" fmla="*/ 30 w 34"/>
                  <a:gd name="T3" fmla="*/ 7 h 107"/>
                  <a:gd name="T4" fmla="*/ 29 w 34"/>
                  <a:gd name="T5" fmla="*/ 14 h 107"/>
                  <a:gd name="T6" fmla="*/ 27 w 34"/>
                  <a:gd name="T7" fmla="*/ 20 h 107"/>
                  <a:gd name="T8" fmla="*/ 24 w 34"/>
                  <a:gd name="T9" fmla="*/ 27 h 107"/>
                  <a:gd name="T10" fmla="*/ 22 w 34"/>
                  <a:gd name="T11" fmla="*/ 32 h 107"/>
                  <a:gd name="T12" fmla="*/ 19 w 34"/>
                  <a:gd name="T13" fmla="*/ 39 h 107"/>
                  <a:gd name="T14" fmla="*/ 18 w 34"/>
                  <a:gd name="T15" fmla="*/ 46 h 107"/>
                  <a:gd name="T16" fmla="*/ 15 w 34"/>
                  <a:gd name="T17" fmla="*/ 52 h 107"/>
                  <a:gd name="T18" fmla="*/ 13 w 34"/>
                  <a:gd name="T19" fmla="*/ 59 h 107"/>
                  <a:gd name="T20" fmla="*/ 11 w 34"/>
                  <a:gd name="T21" fmla="*/ 66 h 107"/>
                  <a:gd name="T22" fmla="*/ 8 w 34"/>
                  <a:gd name="T23" fmla="*/ 72 h 107"/>
                  <a:gd name="T24" fmla="*/ 7 w 34"/>
                  <a:gd name="T25" fmla="*/ 79 h 107"/>
                  <a:gd name="T26" fmla="*/ 5 w 34"/>
                  <a:gd name="T27" fmla="*/ 85 h 107"/>
                  <a:gd name="T28" fmla="*/ 3 w 34"/>
                  <a:gd name="T29" fmla="*/ 92 h 107"/>
                  <a:gd name="T30" fmla="*/ 1 w 34"/>
                  <a:gd name="T31" fmla="*/ 99 h 107"/>
                  <a:gd name="T32" fmla="*/ 0 w 34"/>
                  <a:gd name="T33" fmla="*/ 106 h 107"/>
                  <a:gd name="T34" fmla="*/ 1 w 34"/>
                  <a:gd name="T35" fmla="*/ 106 h 107"/>
                  <a:gd name="T36" fmla="*/ 2 w 34"/>
                  <a:gd name="T37" fmla="*/ 99 h 107"/>
                  <a:gd name="T38" fmla="*/ 4 w 34"/>
                  <a:gd name="T39" fmla="*/ 92 h 107"/>
                  <a:gd name="T40" fmla="*/ 6 w 34"/>
                  <a:gd name="T41" fmla="*/ 85 h 107"/>
                  <a:gd name="T42" fmla="*/ 8 w 34"/>
                  <a:gd name="T43" fmla="*/ 79 h 107"/>
                  <a:gd name="T44" fmla="*/ 10 w 34"/>
                  <a:gd name="T45" fmla="*/ 72 h 107"/>
                  <a:gd name="T46" fmla="*/ 12 w 34"/>
                  <a:gd name="T47" fmla="*/ 66 h 107"/>
                  <a:gd name="T48" fmla="*/ 14 w 34"/>
                  <a:gd name="T49" fmla="*/ 59 h 107"/>
                  <a:gd name="T50" fmla="*/ 16 w 34"/>
                  <a:gd name="T51" fmla="*/ 52 h 107"/>
                  <a:gd name="T52" fmla="*/ 18 w 34"/>
                  <a:gd name="T53" fmla="*/ 46 h 107"/>
                  <a:gd name="T54" fmla="*/ 20 w 34"/>
                  <a:gd name="T55" fmla="*/ 40 h 107"/>
                  <a:gd name="T56" fmla="*/ 22 w 34"/>
                  <a:gd name="T57" fmla="*/ 34 h 107"/>
                  <a:gd name="T58" fmla="*/ 24 w 34"/>
                  <a:gd name="T59" fmla="*/ 27 h 107"/>
                  <a:gd name="T60" fmla="*/ 27 w 34"/>
                  <a:gd name="T61" fmla="*/ 20 h 107"/>
                  <a:gd name="T62" fmla="*/ 30 w 34"/>
                  <a:gd name="T63" fmla="*/ 14 h 107"/>
                  <a:gd name="T64" fmla="*/ 31 w 34"/>
                  <a:gd name="T65" fmla="*/ 7 h 107"/>
                  <a:gd name="T66" fmla="*/ 33 w 34"/>
                  <a:gd name="T67" fmla="*/ 0 h 107"/>
                  <a:gd name="T68" fmla="*/ 32 w 34"/>
                  <a:gd name="T69" fmla="*/ 0 h 1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" h="107">
                    <a:moveTo>
                      <a:pt x="32" y="0"/>
                    </a:moveTo>
                    <a:lnTo>
                      <a:pt x="30" y="7"/>
                    </a:lnTo>
                    <a:lnTo>
                      <a:pt x="29" y="14"/>
                    </a:lnTo>
                    <a:lnTo>
                      <a:pt x="27" y="20"/>
                    </a:lnTo>
                    <a:lnTo>
                      <a:pt x="24" y="27"/>
                    </a:lnTo>
                    <a:lnTo>
                      <a:pt x="22" y="32"/>
                    </a:lnTo>
                    <a:lnTo>
                      <a:pt x="19" y="39"/>
                    </a:lnTo>
                    <a:lnTo>
                      <a:pt x="18" y="46"/>
                    </a:lnTo>
                    <a:lnTo>
                      <a:pt x="15" y="52"/>
                    </a:lnTo>
                    <a:lnTo>
                      <a:pt x="13" y="59"/>
                    </a:lnTo>
                    <a:lnTo>
                      <a:pt x="11" y="66"/>
                    </a:lnTo>
                    <a:lnTo>
                      <a:pt x="8" y="72"/>
                    </a:lnTo>
                    <a:lnTo>
                      <a:pt x="7" y="79"/>
                    </a:lnTo>
                    <a:lnTo>
                      <a:pt x="5" y="85"/>
                    </a:lnTo>
                    <a:lnTo>
                      <a:pt x="3" y="92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1" y="106"/>
                    </a:lnTo>
                    <a:lnTo>
                      <a:pt x="2" y="99"/>
                    </a:lnTo>
                    <a:lnTo>
                      <a:pt x="4" y="92"/>
                    </a:lnTo>
                    <a:lnTo>
                      <a:pt x="6" y="85"/>
                    </a:lnTo>
                    <a:lnTo>
                      <a:pt x="8" y="79"/>
                    </a:lnTo>
                    <a:lnTo>
                      <a:pt x="10" y="72"/>
                    </a:lnTo>
                    <a:lnTo>
                      <a:pt x="12" y="66"/>
                    </a:lnTo>
                    <a:lnTo>
                      <a:pt x="14" y="59"/>
                    </a:lnTo>
                    <a:lnTo>
                      <a:pt x="16" y="52"/>
                    </a:lnTo>
                    <a:lnTo>
                      <a:pt x="18" y="46"/>
                    </a:lnTo>
                    <a:lnTo>
                      <a:pt x="20" y="40"/>
                    </a:lnTo>
                    <a:lnTo>
                      <a:pt x="22" y="34"/>
                    </a:lnTo>
                    <a:lnTo>
                      <a:pt x="24" y="27"/>
                    </a:lnTo>
                    <a:lnTo>
                      <a:pt x="27" y="20"/>
                    </a:lnTo>
                    <a:lnTo>
                      <a:pt x="30" y="14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5" name="Freeform 338">
                <a:extLst>
                  <a:ext uri="{FF2B5EF4-FFF2-40B4-BE49-F238E27FC236}">
                    <a16:creationId xmlns:a16="http://schemas.microsoft.com/office/drawing/2014/main" id="{9BB0B90D-ABA8-4AB2-B255-0518AF2BF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3323"/>
                <a:ext cx="18" cy="33"/>
              </a:xfrm>
              <a:custGeom>
                <a:avLst/>
                <a:gdLst>
                  <a:gd name="T0" fmla="*/ 15 w 18"/>
                  <a:gd name="T1" fmla="*/ 0 h 33"/>
                  <a:gd name="T2" fmla="*/ 14 w 18"/>
                  <a:gd name="T3" fmla="*/ 4 h 33"/>
                  <a:gd name="T4" fmla="*/ 12 w 18"/>
                  <a:gd name="T5" fmla="*/ 8 h 33"/>
                  <a:gd name="T6" fmla="*/ 10 w 18"/>
                  <a:gd name="T7" fmla="*/ 12 h 33"/>
                  <a:gd name="T8" fmla="*/ 7 w 18"/>
                  <a:gd name="T9" fmla="*/ 15 h 33"/>
                  <a:gd name="T10" fmla="*/ 4 w 18"/>
                  <a:gd name="T11" fmla="*/ 19 h 33"/>
                  <a:gd name="T12" fmla="*/ 2 w 18"/>
                  <a:gd name="T13" fmla="*/ 24 h 33"/>
                  <a:gd name="T14" fmla="*/ 1 w 18"/>
                  <a:gd name="T15" fmla="*/ 28 h 33"/>
                  <a:gd name="T16" fmla="*/ 0 w 18"/>
                  <a:gd name="T17" fmla="*/ 32 h 33"/>
                  <a:gd name="T18" fmla="*/ 1 w 18"/>
                  <a:gd name="T19" fmla="*/ 32 h 33"/>
                  <a:gd name="T20" fmla="*/ 2 w 18"/>
                  <a:gd name="T21" fmla="*/ 29 h 33"/>
                  <a:gd name="T22" fmla="*/ 3 w 18"/>
                  <a:gd name="T23" fmla="*/ 24 h 33"/>
                  <a:gd name="T24" fmla="*/ 6 w 18"/>
                  <a:gd name="T25" fmla="*/ 20 h 33"/>
                  <a:gd name="T26" fmla="*/ 8 w 18"/>
                  <a:gd name="T27" fmla="*/ 16 h 33"/>
                  <a:gd name="T28" fmla="*/ 10 w 18"/>
                  <a:gd name="T29" fmla="*/ 13 h 33"/>
                  <a:gd name="T30" fmla="*/ 12 w 18"/>
                  <a:gd name="T31" fmla="*/ 8 h 33"/>
                  <a:gd name="T32" fmla="*/ 14 w 18"/>
                  <a:gd name="T33" fmla="*/ 5 h 33"/>
                  <a:gd name="T34" fmla="*/ 17 w 18"/>
                  <a:gd name="T35" fmla="*/ 1 h 33"/>
                  <a:gd name="T36" fmla="*/ 15 w 18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33">
                    <a:moveTo>
                      <a:pt x="15" y="0"/>
                    </a:moveTo>
                    <a:lnTo>
                      <a:pt x="14" y="4"/>
                    </a:lnTo>
                    <a:lnTo>
                      <a:pt x="12" y="8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2" y="29"/>
                    </a:lnTo>
                    <a:lnTo>
                      <a:pt x="3" y="24"/>
                    </a:lnTo>
                    <a:lnTo>
                      <a:pt x="6" y="20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2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6" name="Freeform 339">
                <a:extLst>
                  <a:ext uri="{FF2B5EF4-FFF2-40B4-BE49-F238E27FC236}">
                    <a16:creationId xmlns:a16="http://schemas.microsoft.com/office/drawing/2014/main" id="{0B58BFDC-7969-4538-BAA8-F9BF1AEEA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" y="3241"/>
                <a:ext cx="33" cy="79"/>
              </a:xfrm>
              <a:custGeom>
                <a:avLst/>
                <a:gdLst>
                  <a:gd name="T0" fmla="*/ 32 w 33"/>
                  <a:gd name="T1" fmla="*/ 0 h 79"/>
                  <a:gd name="T2" fmla="*/ 31 w 33"/>
                  <a:gd name="T3" fmla="*/ 0 h 79"/>
                  <a:gd name="T4" fmla="*/ 30 w 33"/>
                  <a:gd name="T5" fmla="*/ 5 h 79"/>
                  <a:gd name="T6" fmla="*/ 29 w 33"/>
                  <a:gd name="T7" fmla="*/ 11 h 79"/>
                  <a:gd name="T8" fmla="*/ 27 w 33"/>
                  <a:gd name="T9" fmla="*/ 16 h 79"/>
                  <a:gd name="T10" fmla="*/ 25 w 33"/>
                  <a:gd name="T11" fmla="*/ 20 h 79"/>
                  <a:gd name="T12" fmla="*/ 23 w 33"/>
                  <a:gd name="T13" fmla="*/ 25 h 79"/>
                  <a:gd name="T14" fmla="*/ 22 w 33"/>
                  <a:gd name="T15" fmla="*/ 30 h 79"/>
                  <a:gd name="T16" fmla="*/ 20 w 33"/>
                  <a:gd name="T17" fmla="*/ 35 h 79"/>
                  <a:gd name="T18" fmla="*/ 18 w 33"/>
                  <a:gd name="T19" fmla="*/ 39 h 79"/>
                  <a:gd name="T20" fmla="*/ 16 w 33"/>
                  <a:gd name="T21" fmla="*/ 44 h 79"/>
                  <a:gd name="T22" fmla="*/ 13 w 33"/>
                  <a:gd name="T23" fmla="*/ 49 h 79"/>
                  <a:gd name="T24" fmla="*/ 11 w 33"/>
                  <a:gd name="T25" fmla="*/ 53 h 79"/>
                  <a:gd name="T26" fmla="*/ 9 w 33"/>
                  <a:gd name="T27" fmla="*/ 59 h 79"/>
                  <a:gd name="T28" fmla="*/ 7 w 33"/>
                  <a:gd name="T29" fmla="*/ 63 h 79"/>
                  <a:gd name="T30" fmla="*/ 4 w 33"/>
                  <a:gd name="T31" fmla="*/ 68 h 79"/>
                  <a:gd name="T32" fmla="*/ 2 w 33"/>
                  <a:gd name="T33" fmla="*/ 73 h 79"/>
                  <a:gd name="T34" fmla="*/ 0 w 33"/>
                  <a:gd name="T35" fmla="*/ 77 h 79"/>
                  <a:gd name="T36" fmla="*/ 1 w 33"/>
                  <a:gd name="T37" fmla="*/ 78 h 79"/>
                  <a:gd name="T38" fmla="*/ 3 w 33"/>
                  <a:gd name="T39" fmla="*/ 74 h 79"/>
                  <a:gd name="T40" fmla="*/ 5 w 33"/>
                  <a:gd name="T41" fmla="*/ 68 h 79"/>
                  <a:gd name="T42" fmla="*/ 8 w 33"/>
                  <a:gd name="T43" fmla="*/ 64 h 79"/>
                  <a:gd name="T44" fmla="*/ 9 w 33"/>
                  <a:gd name="T45" fmla="*/ 59 h 79"/>
                  <a:gd name="T46" fmla="*/ 11 w 33"/>
                  <a:gd name="T47" fmla="*/ 54 h 79"/>
                  <a:gd name="T48" fmla="*/ 13 w 33"/>
                  <a:gd name="T49" fmla="*/ 50 h 79"/>
                  <a:gd name="T50" fmla="*/ 16 w 33"/>
                  <a:gd name="T51" fmla="*/ 45 h 79"/>
                  <a:gd name="T52" fmla="*/ 19 w 33"/>
                  <a:gd name="T53" fmla="*/ 40 h 79"/>
                  <a:gd name="T54" fmla="*/ 21 w 33"/>
                  <a:gd name="T55" fmla="*/ 35 h 79"/>
                  <a:gd name="T56" fmla="*/ 23 w 33"/>
                  <a:gd name="T57" fmla="*/ 31 h 79"/>
                  <a:gd name="T58" fmla="*/ 25 w 33"/>
                  <a:gd name="T59" fmla="*/ 26 h 79"/>
                  <a:gd name="T60" fmla="*/ 26 w 33"/>
                  <a:gd name="T61" fmla="*/ 21 h 79"/>
                  <a:gd name="T62" fmla="*/ 29 w 33"/>
                  <a:gd name="T63" fmla="*/ 16 h 79"/>
                  <a:gd name="T64" fmla="*/ 30 w 33"/>
                  <a:gd name="T65" fmla="*/ 11 h 79"/>
                  <a:gd name="T66" fmla="*/ 31 w 33"/>
                  <a:gd name="T67" fmla="*/ 5 h 79"/>
                  <a:gd name="T68" fmla="*/ 32 w 33"/>
                  <a:gd name="T69" fmla="*/ 0 h 79"/>
                  <a:gd name="T70" fmla="*/ 31 w 33"/>
                  <a:gd name="T71" fmla="*/ 0 h 79"/>
                  <a:gd name="T72" fmla="*/ 32 w 33"/>
                  <a:gd name="T73" fmla="*/ 0 h 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" h="79">
                    <a:moveTo>
                      <a:pt x="32" y="0"/>
                    </a:moveTo>
                    <a:lnTo>
                      <a:pt x="31" y="0"/>
                    </a:lnTo>
                    <a:lnTo>
                      <a:pt x="30" y="5"/>
                    </a:lnTo>
                    <a:lnTo>
                      <a:pt x="29" y="11"/>
                    </a:lnTo>
                    <a:lnTo>
                      <a:pt x="27" y="16"/>
                    </a:lnTo>
                    <a:lnTo>
                      <a:pt x="25" y="20"/>
                    </a:lnTo>
                    <a:lnTo>
                      <a:pt x="23" y="25"/>
                    </a:lnTo>
                    <a:lnTo>
                      <a:pt x="22" y="30"/>
                    </a:lnTo>
                    <a:lnTo>
                      <a:pt x="20" y="35"/>
                    </a:lnTo>
                    <a:lnTo>
                      <a:pt x="18" y="39"/>
                    </a:lnTo>
                    <a:lnTo>
                      <a:pt x="16" y="44"/>
                    </a:lnTo>
                    <a:lnTo>
                      <a:pt x="13" y="49"/>
                    </a:lnTo>
                    <a:lnTo>
                      <a:pt x="11" y="53"/>
                    </a:lnTo>
                    <a:lnTo>
                      <a:pt x="9" y="59"/>
                    </a:lnTo>
                    <a:lnTo>
                      <a:pt x="7" y="63"/>
                    </a:lnTo>
                    <a:lnTo>
                      <a:pt x="4" y="68"/>
                    </a:lnTo>
                    <a:lnTo>
                      <a:pt x="2" y="73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4"/>
                    </a:lnTo>
                    <a:lnTo>
                      <a:pt x="5" y="68"/>
                    </a:lnTo>
                    <a:lnTo>
                      <a:pt x="8" y="64"/>
                    </a:lnTo>
                    <a:lnTo>
                      <a:pt x="9" y="59"/>
                    </a:lnTo>
                    <a:lnTo>
                      <a:pt x="11" y="54"/>
                    </a:lnTo>
                    <a:lnTo>
                      <a:pt x="13" y="50"/>
                    </a:lnTo>
                    <a:lnTo>
                      <a:pt x="16" y="45"/>
                    </a:lnTo>
                    <a:lnTo>
                      <a:pt x="19" y="40"/>
                    </a:lnTo>
                    <a:lnTo>
                      <a:pt x="21" y="35"/>
                    </a:lnTo>
                    <a:lnTo>
                      <a:pt x="23" y="31"/>
                    </a:lnTo>
                    <a:lnTo>
                      <a:pt x="25" y="26"/>
                    </a:lnTo>
                    <a:lnTo>
                      <a:pt x="26" y="21"/>
                    </a:lnTo>
                    <a:lnTo>
                      <a:pt x="29" y="16"/>
                    </a:lnTo>
                    <a:lnTo>
                      <a:pt x="30" y="11"/>
                    </a:lnTo>
                    <a:lnTo>
                      <a:pt x="31" y="5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7" name="Freeform 340">
                <a:extLst>
                  <a:ext uri="{FF2B5EF4-FFF2-40B4-BE49-F238E27FC236}">
                    <a16:creationId xmlns:a16="http://schemas.microsoft.com/office/drawing/2014/main" id="{D8700609-0796-4EB6-97DD-2AA242F12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3239"/>
                <a:ext cx="18" cy="1"/>
              </a:xfrm>
              <a:custGeom>
                <a:avLst/>
                <a:gdLst>
                  <a:gd name="T0" fmla="*/ 17 w 18"/>
                  <a:gd name="T1" fmla="*/ 0 h 1"/>
                  <a:gd name="T2" fmla="*/ 17 w 18"/>
                  <a:gd name="T3" fmla="*/ 0 h 1"/>
                  <a:gd name="T4" fmla="*/ 8 w 18"/>
                  <a:gd name="T5" fmla="*/ 0 h 1"/>
                  <a:gd name="T6" fmla="*/ 0 w 18"/>
                  <a:gd name="T7" fmla="*/ 0 h 1"/>
                  <a:gd name="T8" fmla="*/ 8 w 18"/>
                  <a:gd name="T9" fmla="*/ 0 h 1"/>
                  <a:gd name="T10" fmla="*/ 17 w 1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">
                    <a:moveTo>
                      <a:pt x="17" y="0"/>
                    </a:move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8" name="Freeform 341">
                <a:extLst>
                  <a:ext uri="{FF2B5EF4-FFF2-40B4-BE49-F238E27FC236}">
                    <a16:creationId xmlns:a16="http://schemas.microsoft.com/office/drawing/2014/main" id="{460D2872-D4D7-4852-A380-E9CE5A79F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" y="3240"/>
                <a:ext cx="175" cy="30"/>
              </a:xfrm>
              <a:custGeom>
                <a:avLst/>
                <a:gdLst>
                  <a:gd name="T0" fmla="*/ 174 w 175"/>
                  <a:gd name="T1" fmla="*/ 24 h 30"/>
                  <a:gd name="T2" fmla="*/ 163 w 175"/>
                  <a:gd name="T3" fmla="*/ 25 h 30"/>
                  <a:gd name="T4" fmla="*/ 151 w 175"/>
                  <a:gd name="T5" fmla="*/ 26 h 30"/>
                  <a:gd name="T6" fmla="*/ 139 w 175"/>
                  <a:gd name="T7" fmla="*/ 26 h 30"/>
                  <a:gd name="T8" fmla="*/ 128 w 175"/>
                  <a:gd name="T9" fmla="*/ 27 h 30"/>
                  <a:gd name="T10" fmla="*/ 116 w 175"/>
                  <a:gd name="T11" fmla="*/ 28 h 30"/>
                  <a:gd name="T12" fmla="*/ 104 w 175"/>
                  <a:gd name="T13" fmla="*/ 28 h 30"/>
                  <a:gd name="T14" fmla="*/ 93 w 175"/>
                  <a:gd name="T15" fmla="*/ 28 h 30"/>
                  <a:gd name="T16" fmla="*/ 82 w 175"/>
                  <a:gd name="T17" fmla="*/ 28 h 30"/>
                  <a:gd name="T18" fmla="*/ 71 w 175"/>
                  <a:gd name="T19" fmla="*/ 27 h 30"/>
                  <a:gd name="T20" fmla="*/ 60 w 175"/>
                  <a:gd name="T21" fmla="*/ 26 h 30"/>
                  <a:gd name="T22" fmla="*/ 50 w 175"/>
                  <a:gd name="T23" fmla="*/ 23 h 30"/>
                  <a:gd name="T24" fmla="*/ 40 w 175"/>
                  <a:gd name="T25" fmla="*/ 21 h 30"/>
                  <a:gd name="T26" fmla="*/ 29 w 175"/>
                  <a:gd name="T27" fmla="*/ 17 h 30"/>
                  <a:gd name="T28" fmla="*/ 20 w 175"/>
                  <a:gd name="T29" fmla="*/ 12 h 30"/>
                  <a:gd name="T30" fmla="*/ 10 w 175"/>
                  <a:gd name="T31" fmla="*/ 7 h 30"/>
                  <a:gd name="T32" fmla="*/ 1 w 175"/>
                  <a:gd name="T33" fmla="*/ 0 h 30"/>
                  <a:gd name="T34" fmla="*/ 0 w 175"/>
                  <a:gd name="T35" fmla="*/ 1 h 30"/>
                  <a:gd name="T36" fmla="*/ 10 w 175"/>
                  <a:gd name="T37" fmla="*/ 8 h 30"/>
                  <a:gd name="T38" fmla="*/ 18 w 175"/>
                  <a:gd name="T39" fmla="*/ 13 h 30"/>
                  <a:gd name="T40" fmla="*/ 28 w 175"/>
                  <a:gd name="T41" fmla="*/ 18 h 30"/>
                  <a:gd name="T42" fmla="*/ 39 w 175"/>
                  <a:gd name="T43" fmla="*/ 21 h 30"/>
                  <a:gd name="T44" fmla="*/ 50 w 175"/>
                  <a:gd name="T45" fmla="*/ 24 h 30"/>
                  <a:gd name="T46" fmla="*/ 60 w 175"/>
                  <a:gd name="T47" fmla="*/ 26 h 30"/>
                  <a:gd name="T48" fmla="*/ 71 w 175"/>
                  <a:gd name="T49" fmla="*/ 28 h 30"/>
                  <a:gd name="T50" fmla="*/ 82 w 175"/>
                  <a:gd name="T51" fmla="*/ 28 h 30"/>
                  <a:gd name="T52" fmla="*/ 93 w 175"/>
                  <a:gd name="T53" fmla="*/ 29 h 30"/>
                  <a:gd name="T54" fmla="*/ 104 w 175"/>
                  <a:gd name="T55" fmla="*/ 29 h 30"/>
                  <a:gd name="T56" fmla="*/ 116 w 175"/>
                  <a:gd name="T57" fmla="*/ 28 h 30"/>
                  <a:gd name="T58" fmla="*/ 128 w 175"/>
                  <a:gd name="T59" fmla="*/ 28 h 30"/>
                  <a:gd name="T60" fmla="*/ 139 w 175"/>
                  <a:gd name="T61" fmla="*/ 27 h 30"/>
                  <a:gd name="T62" fmla="*/ 151 w 175"/>
                  <a:gd name="T63" fmla="*/ 26 h 30"/>
                  <a:gd name="T64" fmla="*/ 163 w 175"/>
                  <a:gd name="T65" fmla="*/ 26 h 30"/>
                  <a:gd name="T66" fmla="*/ 174 w 175"/>
                  <a:gd name="T67" fmla="*/ 26 h 30"/>
                  <a:gd name="T68" fmla="*/ 174 w 175"/>
                  <a:gd name="T69" fmla="*/ 24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30">
                    <a:moveTo>
                      <a:pt x="174" y="24"/>
                    </a:moveTo>
                    <a:lnTo>
                      <a:pt x="163" y="25"/>
                    </a:lnTo>
                    <a:lnTo>
                      <a:pt x="151" y="26"/>
                    </a:lnTo>
                    <a:lnTo>
                      <a:pt x="139" y="26"/>
                    </a:lnTo>
                    <a:lnTo>
                      <a:pt x="128" y="27"/>
                    </a:lnTo>
                    <a:lnTo>
                      <a:pt x="116" y="28"/>
                    </a:lnTo>
                    <a:lnTo>
                      <a:pt x="104" y="28"/>
                    </a:lnTo>
                    <a:lnTo>
                      <a:pt x="93" y="28"/>
                    </a:lnTo>
                    <a:lnTo>
                      <a:pt x="82" y="28"/>
                    </a:lnTo>
                    <a:lnTo>
                      <a:pt x="71" y="27"/>
                    </a:lnTo>
                    <a:lnTo>
                      <a:pt x="60" y="26"/>
                    </a:lnTo>
                    <a:lnTo>
                      <a:pt x="50" y="23"/>
                    </a:lnTo>
                    <a:lnTo>
                      <a:pt x="40" y="21"/>
                    </a:lnTo>
                    <a:lnTo>
                      <a:pt x="29" y="17"/>
                    </a:lnTo>
                    <a:lnTo>
                      <a:pt x="20" y="12"/>
                    </a:lnTo>
                    <a:lnTo>
                      <a:pt x="10" y="7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18" y="13"/>
                    </a:lnTo>
                    <a:lnTo>
                      <a:pt x="28" y="18"/>
                    </a:lnTo>
                    <a:lnTo>
                      <a:pt x="39" y="21"/>
                    </a:lnTo>
                    <a:lnTo>
                      <a:pt x="50" y="24"/>
                    </a:lnTo>
                    <a:lnTo>
                      <a:pt x="60" y="26"/>
                    </a:lnTo>
                    <a:lnTo>
                      <a:pt x="71" y="28"/>
                    </a:lnTo>
                    <a:lnTo>
                      <a:pt x="82" y="28"/>
                    </a:lnTo>
                    <a:lnTo>
                      <a:pt x="93" y="29"/>
                    </a:lnTo>
                    <a:lnTo>
                      <a:pt x="104" y="29"/>
                    </a:lnTo>
                    <a:lnTo>
                      <a:pt x="116" y="28"/>
                    </a:lnTo>
                    <a:lnTo>
                      <a:pt x="128" y="28"/>
                    </a:lnTo>
                    <a:lnTo>
                      <a:pt x="139" y="27"/>
                    </a:lnTo>
                    <a:lnTo>
                      <a:pt x="151" y="26"/>
                    </a:lnTo>
                    <a:lnTo>
                      <a:pt x="163" y="26"/>
                    </a:lnTo>
                    <a:lnTo>
                      <a:pt x="174" y="26"/>
                    </a:lnTo>
                    <a:lnTo>
                      <a:pt x="174" y="2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9" name="Freeform 342">
                <a:extLst>
                  <a:ext uri="{FF2B5EF4-FFF2-40B4-BE49-F238E27FC236}">
                    <a16:creationId xmlns:a16="http://schemas.microsoft.com/office/drawing/2014/main" id="{4681F95E-B5EE-4E02-A004-D9DB4040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3265"/>
                <a:ext cx="302" cy="1"/>
              </a:xfrm>
              <a:custGeom>
                <a:avLst/>
                <a:gdLst>
                  <a:gd name="T0" fmla="*/ 301 w 302"/>
                  <a:gd name="T1" fmla="*/ 0 h 1"/>
                  <a:gd name="T2" fmla="*/ 301 w 302"/>
                  <a:gd name="T3" fmla="*/ 0 h 1"/>
                  <a:gd name="T4" fmla="*/ 283 w 302"/>
                  <a:gd name="T5" fmla="*/ 0 h 1"/>
                  <a:gd name="T6" fmla="*/ 263 w 302"/>
                  <a:gd name="T7" fmla="*/ 0 h 1"/>
                  <a:gd name="T8" fmla="*/ 244 w 302"/>
                  <a:gd name="T9" fmla="*/ 0 h 1"/>
                  <a:gd name="T10" fmla="*/ 226 w 302"/>
                  <a:gd name="T11" fmla="*/ 0 h 1"/>
                  <a:gd name="T12" fmla="*/ 207 w 302"/>
                  <a:gd name="T13" fmla="*/ 0 h 1"/>
                  <a:gd name="T14" fmla="*/ 187 w 302"/>
                  <a:gd name="T15" fmla="*/ 0 h 1"/>
                  <a:gd name="T16" fmla="*/ 169 w 302"/>
                  <a:gd name="T17" fmla="*/ 0 h 1"/>
                  <a:gd name="T18" fmla="*/ 150 w 302"/>
                  <a:gd name="T19" fmla="*/ 0 h 1"/>
                  <a:gd name="T20" fmla="*/ 131 w 302"/>
                  <a:gd name="T21" fmla="*/ 0 h 1"/>
                  <a:gd name="T22" fmla="*/ 113 w 302"/>
                  <a:gd name="T23" fmla="*/ 0 h 1"/>
                  <a:gd name="T24" fmla="*/ 94 w 302"/>
                  <a:gd name="T25" fmla="*/ 0 h 1"/>
                  <a:gd name="T26" fmla="*/ 75 w 302"/>
                  <a:gd name="T27" fmla="*/ 0 h 1"/>
                  <a:gd name="T28" fmla="*/ 56 w 302"/>
                  <a:gd name="T29" fmla="*/ 0 h 1"/>
                  <a:gd name="T30" fmla="*/ 38 w 302"/>
                  <a:gd name="T31" fmla="*/ 0 h 1"/>
                  <a:gd name="T32" fmla="*/ 18 w 302"/>
                  <a:gd name="T33" fmla="*/ 0 h 1"/>
                  <a:gd name="T34" fmla="*/ 0 w 302"/>
                  <a:gd name="T35" fmla="*/ 0 h 1"/>
                  <a:gd name="T36" fmla="*/ 18 w 302"/>
                  <a:gd name="T37" fmla="*/ 0 h 1"/>
                  <a:gd name="T38" fmla="*/ 38 w 302"/>
                  <a:gd name="T39" fmla="*/ 0 h 1"/>
                  <a:gd name="T40" fmla="*/ 56 w 302"/>
                  <a:gd name="T41" fmla="*/ 0 h 1"/>
                  <a:gd name="T42" fmla="*/ 75 w 302"/>
                  <a:gd name="T43" fmla="*/ 0 h 1"/>
                  <a:gd name="T44" fmla="*/ 94 w 302"/>
                  <a:gd name="T45" fmla="*/ 0 h 1"/>
                  <a:gd name="T46" fmla="*/ 113 w 302"/>
                  <a:gd name="T47" fmla="*/ 0 h 1"/>
                  <a:gd name="T48" fmla="*/ 131 w 302"/>
                  <a:gd name="T49" fmla="*/ 0 h 1"/>
                  <a:gd name="T50" fmla="*/ 150 w 302"/>
                  <a:gd name="T51" fmla="*/ 0 h 1"/>
                  <a:gd name="T52" fmla="*/ 169 w 302"/>
                  <a:gd name="T53" fmla="*/ 0 h 1"/>
                  <a:gd name="T54" fmla="*/ 187 w 302"/>
                  <a:gd name="T55" fmla="*/ 0 h 1"/>
                  <a:gd name="T56" fmla="*/ 207 w 302"/>
                  <a:gd name="T57" fmla="*/ 0 h 1"/>
                  <a:gd name="T58" fmla="*/ 226 w 302"/>
                  <a:gd name="T59" fmla="*/ 0 h 1"/>
                  <a:gd name="T60" fmla="*/ 244 w 302"/>
                  <a:gd name="T61" fmla="*/ 0 h 1"/>
                  <a:gd name="T62" fmla="*/ 263 w 302"/>
                  <a:gd name="T63" fmla="*/ 0 h 1"/>
                  <a:gd name="T64" fmla="*/ 283 w 302"/>
                  <a:gd name="T65" fmla="*/ 0 h 1"/>
                  <a:gd name="T66" fmla="*/ 301 w 302"/>
                  <a:gd name="T67" fmla="*/ 0 h 1"/>
                  <a:gd name="T68" fmla="*/ 300 w 302"/>
                  <a:gd name="T69" fmla="*/ 0 h 1"/>
                  <a:gd name="T70" fmla="*/ 301 w 302"/>
                  <a:gd name="T71" fmla="*/ 0 h 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02" h="1">
                    <a:moveTo>
                      <a:pt x="301" y="0"/>
                    </a:moveTo>
                    <a:lnTo>
                      <a:pt x="301" y="0"/>
                    </a:lnTo>
                    <a:lnTo>
                      <a:pt x="283" y="0"/>
                    </a:lnTo>
                    <a:lnTo>
                      <a:pt x="263" y="0"/>
                    </a:lnTo>
                    <a:lnTo>
                      <a:pt x="244" y="0"/>
                    </a:lnTo>
                    <a:lnTo>
                      <a:pt x="226" y="0"/>
                    </a:lnTo>
                    <a:lnTo>
                      <a:pt x="207" y="0"/>
                    </a:lnTo>
                    <a:lnTo>
                      <a:pt x="187" y="0"/>
                    </a:lnTo>
                    <a:lnTo>
                      <a:pt x="169" y="0"/>
                    </a:lnTo>
                    <a:lnTo>
                      <a:pt x="150" y="0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94" y="0"/>
                    </a:lnTo>
                    <a:lnTo>
                      <a:pt x="75" y="0"/>
                    </a:lnTo>
                    <a:lnTo>
                      <a:pt x="56" y="0"/>
                    </a:lnTo>
                    <a:lnTo>
                      <a:pt x="3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13" y="0"/>
                    </a:lnTo>
                    <a:lnTo>
                      <a:pt x="131" y="0"/>
                    </a:lnTo>
                    <a:lnTo>
                      <a:pt x="150" y="0"/>
                    </a:lnTo>
                    <a:lnTo>
                      <a:pt x="169" y="0"/>
                    </a:lnTo>
                    <a:lnTo>
                      <a:pt x="187" y="0"/>
                    </a:lnTo>
                    <a:lnTo>
                      <a:pt x="207" y="0"/>
                    </a:lnTo>
                    <a:lnTo>
                      <a:pt x="226" y="0"/>
                    </a:lnTo>
                    <a:lnTo>
                      <a:pt x="244" y="0"/>
                    </a:lnTo>
                    <a:lnTo>
                      <a:pt x="263" y="0"/>
                    </a:lnTo>
                    <a:lnTo>
                      <a:pt x="283" y="0"/>
                    </a:lnTo>
                    <a:lnTo>
                      <a:pt x="301" y="0"/>
                    </a:lnTo>
                    <a:lnTo>
                      <a:pt x="300" y="0"/>
                    </a:lnTo>
                    <a:lnTo>
                      <a:pt x="301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0" name="Freeform 343">
                <a:extLst>
                  <a:ext uri="{FF2B5EF4-FFF2-40B4-BE49-F238E27FC236}">
                    <a16:creationId xmlns:a16="http://schemas.microsoft.com/office/drawing/2014/main" id="{F3E9B80A-0D9A-4D5B-A7E0-3499A15EF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8" y="3266"/>
                <a:ext cx="30" cy="67"/>
              </a:xfrm>
              <a:custGeom>
                <a:avLst/>
                <a:gdLst>
                  <a:gd name="T0" fmla="*/ 29 w 30"/>
                  <a:gd name="T1" fmla="*/ 66 h 67"/>
                  <a:gd name="T2" fmla="*/ 27 w 30"/>
                  <a:gd name="T3" fmla="*/ 56 h 67"/>
                  <a:gd name="T4" fmla="*/ 23 w 30"/>
                  <a:gd name="T5" fmla="*/ 48 h 67"/>
                  <a:gd name="T6" fmla="*/ 20 w 30"/>
                  <a:gd name="T7" fmla="*/ 40 h 67"/>
                  <a:gd name="T8" fmla="*/ 16 w 30"/>
                  <a:gd name="T9" fmla="*/ 32 h 67"/>
                  <a:gd name="T10" fmla="*/ 12 w 30"/>
                  <a:gd name="T11" fmla="*/ 24 h 67"/>
                  <a:gd name="T12" fmla="*/ 8 w 30"/>
                  <a:gd name="T13" fmla="*/ 16 h 67"/>
                  <a:gd name="T14" fmla="*/ 4 w 30"/>
                  <a:gd name="T15" fmla="*/ 8 h 67"/>
                  <a:gd name="T16" fmla="*/ 1 w 30"/>
                  <a:gd name="T17" fmla="*/ 0 h 67"/>
                  <a:gd name="T18" fmla="*/ 0 w 30"/>
                  <a:gd name="T19" fmla="*/ 0 h 67"/>
                  <a:gd name="T20" fmla="*/ 3 w 30"/>
                  <a:gd name="T21" fmla="*/ 9 h 67"/>
                  <a:gd name="T22" fmla="*/ 7 w 30"/>
                  <a:gd name="T23" fmla="*/ 17 h 67"/>
                  <a:gd name="T24" fmla="*/ 11 w 30"/>
                  <a:gd name="T25" fmla="*/ 24 h 67"/>
                  <a:gd name="T26" fmla="*/ 14 w 30"/>
                  <a:gd name="T27" fmla="*/ 33 h 67"/>
                  <a:gd name="T28" fmla="*/ 19 w 30"/>
                  <a:gd name="T29" fmla="*/ 41 h 67"/>
                  <a:gd name="T30" fmla="*/ 23 w 30"/>
                  <a:gd name="T31" fmla="*/ 49 h 67"/>
                  <a:gd name="T32" fmla="*/ 26 w 30"/>
                  <a:gd name="T33" fmla="*/ 56 h 67"/>
                  <a:gd name="T34" fmla="*/ 28 w 30"/>
                  <a:gd name="T35" fmla="*/ 66 h 67"/>
                  <a:gd name="T36" fmla="*/ 29 w 30"/>
                  <a:gd name="T37" fmla="*/ 66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67">
                    <a:moveTo>
                      <a:pt x="29" y="66"/>
                    </a:moveTo>
                    <a:lnTo>
                      <a:pt x="27" y="56"/>
                    </a:lnTo>
                    <a:lnTo>
                      <a:pt x="23" y="48"/>
                    </a:lnTo>
                    <a:lnTo>
                      <a:pt x="20" y="40"/>
                    </a:lnTo>
                    <a:lnTo>
                      <a:pt x="16" y="32"/>
                    </a:lnTo>
                    <a:lnTo>
                      <a:pt x="12" y="24"/>
                    </a:lnTo>
                    <a:lnTo>
                      <a:pt x="8" y="16"/>
                    </a:lnTo>
                    <a:lnTo>
                      <a:pt x="4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7" y="17"/>
                    </a:lnTo>
                    <a:lnTo>
                      <a:pt x="11" y="24"/>
                    </a:lnTo>
                    <a:lnTo>
                      <a:pt x="14" y="33"/>
                    </a:lnTo>
                    <a:lnTo>
                      <a:pt x="19" y="41"/>
                    </a:lnTo>
                    <a:lnTo>
                      <a:pt x="23" y="49"/>
                    </a:lnTo>
                    <a:lnTo>
                      <a:pt x="26" y="56"/>
                    </a:lnTo>
                    <a:lnTo>
                      <a:pt x="28" y="66"/>
                    </a:lnTo>
                    <a:lnTo>
                      <a:pt x="29" y="6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1" name="Freeform 344">
                <a:extLst>
                  <a:ext uri="{FF2B5EF4-FFF2-40B4-BE49-F238E27FC236}">
                    <a16:creationId xmlns:a16="http://schemas.microsoft.com/office/drawing/2014/main" id="{4FA777BE-5F13-4785-88F0-7F95A0B9E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3337"/>
                <a:ext cx="18" cy="74"/>
              </a:xfrm>
              <a:custGeom>
                <a:avLst/>
                <a:gdLst>
                  <a:gd name="T0" fmla="*/ 8 w 18"/>
                  <a:gd name="T1" fmla="*/ 73 h 74"/>
                  <a:gd name="T2" fmla="*/ 8 w 18"/>
                  <a:gd name="T3" fmla="*/ 69 h 74"/>
                  <a:gd name="T4" fmla="*/ 8 w 18"/>
                  <a:gd name="T5" fmla="*/ 64 h 74"/>
                  <a:gd name="T6" fmla="*/ 8 w 18"/>
                  <a:gd name="T7" fmla="*/ 59 h 74"/>
                  <a:gd name="T8" fmla="*/ 8 w 18"/>
                  <a:gd name="T9" fmla="*/ 55 h 74"/>
                  <a:gd name="T10" fmla="*/ 8 w 18"/>
                  <a:gd name="T11" fmla="*/ 50 h 74"/>
                  <a:gd name="T12" fmla="*/ 8 w 18"/>
                  <a:gd name="T13" fmla="*/ 46 h 74"/>
                  <a:gd name="T14" fmla="*/ 8 w 18"/>
                  <a:gd name="T15" fmla="*/ 41 h 74"/>
                  <a:gd name="T16" fmla="*/ 17 w 18"/>
                  <a:gd name="T17" fmla="*/ 37 h 74"/>
                  <a:gd name="T18" fmla="*/ 17 w 18"/>
                  <a:gd name="T19" fmla="*/ 32 h 74"/>
                  <a:gd name="T20" fmla="*/ 17 w 18"/>
                  <a:gd name="T21" fmla="*/ 28 h 74"/>
                  <a:gd name="T22" fmla="*/ 17 w 18"/>
                  <a:gd name="T23" fmla="*/ 23 h 74"/>
                  <a:gd name="T24" fmla="*/ 17 w 18"/>
                  <a:gd name="T25" fmla="*/ 18 h 74"/>
                  <a:gd name="T26" fmla="*/ 17 w 18"/>
                  <a:gd name="T27" fmla="*/ 14 h 74"/>
                  <a:gd name="T28" fmla="*/ 17 w 18"/>
                  <a:gd name="T29" fmla="*/ 9 h 74"/>
                  <a:gd name="T30" fmla="*/ 17 w 18"/>
                  <a:gd name="T31" fmla="*/ 5 h 74"/>
                  <a:gd name="T32" fmla="*/ 17 w 18"/>
                  <a:gd name="T33" fmla="*/ 0 h 74"/>
                  <a:gd name="T34" fmla="*/ 8 w 18"/>
                  <a:gd name="T35" fmla="*/ 0 h 74"/>
                  <a:gd name="T36" fmla="*/ 17 w 18"/>
                  <a:gd name="T37" fmla="*/ 5 h 74"/>
                  <a:gd name="T38" fmla="*/ 17 w 18"/>
                  <a:gd name="T39" fmla="*/ 9 h 74"/>
                  <a:gd name="T40" fmla="*/ 17 w 18"/>
                  <a:gd name="T41" fmla="*/ 14 h 74"/>
                  <a:gd name="T42" fmla="*/ 17 w 18"/>
                  <a:gd name="T43" fmla="*/ 18 h 74"/>
                  <a:gd name="T44" fmla="*/ 17 w 18"/>
                  <a:gd name="T45" fmla="*/ 23 h 74"/>
                  <a:gd name="T46" fmla="*/ 17 w 18"/>
                  <a:gd name="T47" fmla="*/ 28 h 74"/>
                  <a:gd name="T48" fmla="*/ 17 w 18"/>
                  <a:gd name="T49" fmla="*/ 32 h 74"/>
                  <a:gd name="T50" fmla="*/ 8 w 18"/>
                  <a:gd name="T51" fmla="*/ 37 h 74"/>
                  <a:gd name="T52" fmla="*/ 8 w 18"/>
                  <a:gd name="T53" fmla="*/ 41 h 74"/>
                  <a:gd name="T54" fmla="*/ 8 w 18"/>
                  <a:gd name="T55" fmla="*/ 46 h 74"/>
                  <a:gd name="T56" fmla="*/ 8 w 18"/>
                  <a:gd name="T57" fmla="*/ 50 h 74"/>
                  <a:gd name="T58" fmla="*/ 8 w 18"/>
                  <a:gd name="T59" fmla="*/ 55 h 74"/>
                  <a:gd name="T60" fmla="*/ 8 w 18"/>
                  <a:gd name="T61" fmla="*/ 59 h 74"/>
                  <a:gd name="T62" fmla="*/ 0 w 18"/>
                  <a:gd name="T63" fmla="*/ 64 h 74"/>
                  <a:gd name="T64" fmla="*/ 0 w 18"/>
                  <a:gd name="T65" fmla="*/ 69 h 74"/>
                  <a:gd name="T66" fmla="*/ 0 w 18"/>
                  <a:gd name="T67" fmla="*/ 73 h 74"/>
                  <a:gd name="T68" fmla="*/ 8 w 18"/>
                  <a:gd name="T69" fmla="*/ 73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" h="74">
                    <a:moveTo>
                      <a:pt x="8" y="73"/>
                    </a:moveTo>
                    <a:lnTo>
                      <a:pt x="8" y="69"/>
                    </a:lnTo>
                    <a:lnTo>
                      <a:pt x="8" y="64"/>
                    </a:lnTo>
                    <a:lnTo>
                      <a:pt x="8" y="59"/>
                    </a:lnTo>
                    <a:lnTo>
                      <a:pt x="8" y="55"/>
                    </a:lnTo>
                    <a:lnTo>
                      <a:pt x="8" y="50"/>
                    </a:lnTo>
                    <a:lnTo>
                      <a:pt x="8" y="46"/>
                    </a:lnTo>
                    <a:lnTo>
                      <a:pt x="8" y="41"/>
                    </a:lnTo>
                    <a:lnTo>
                      <a:pt x="17" y="37"/>
                    </a:lnTo>
                    <a:lnTo>
                      <a:pt x="17" y="32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7" y="18"/>
                    </a:lnTo>
                    <a:lnTo>
                      <a:pt x="17" y="14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17" y="5"/>
                    </a:lnTo>
                    <a:lnTo>
                      <a:pt x="17" y="9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23"/>
                    </a:lnTo>
                    <a:lnTo>
                      <a:pt x="17" y="28"/>
                    </a:lnTo>
                    <a:lnTo>
                      <a:pt x="17" y="32"/>
                    </a:lnTo>
                    <a:lnTo>
                      <a:pt x="8" y="37"/>
                    </a:lnTo>
                    <a:lnTo>
                      <a:pt x="8" y="41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8" y="55"/>
                    </a:lnTo>
                    <a:lnTo>
                      <a:pt x="8" y="59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8" y="73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2" name="Freeform 345">
                <a:extLst>
                  <a:ext uri="{FF2B5EF4-FFF2-40B4-BE49-F238E27FC236}">
                    <a16:creationId xmlns:a16="http://schemas.microsoft.com/office/drawing/2014/main" id="{3CFCD78F-2630-42DA-8D09-21C7FE987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3415"/>
                <a:ext cx="27" cy="255"/>
              </a:xfrm>
              <a:custGeom>
                <a:avLst/>
                <a:gdLst>
                  <a:gd name="T0" fmla="*/ 25 w 27"/>
                  <a:gd name="T1" fmla="*/ 254 h 255"/>
                  <a:gd name="T2" fmla="*/ 26 w 27"/>
                  <a:gd name="T3" fmla="*/ 238 h 255"/>
                  <a:gd name="T4" fmla="*/ 26 w 27"/>
                  <a:gd name="T5" fmla="*/ 222 h 255"/>
                  <a:gd name="T6" fmla="*/ 25 w 27"/>
                  <a:gd name="T7" fmla="*/ 205 h 255"/>
                  <a:gd name="T8" fmla="*/ 25 w 27"/>
                  <a:gd name="T9" fmla="*/ 190 h 255"/>
                  <a:gd name="T10" fmla="*/ 23 w 27"/>
                  <a:gd name="T11" fmla="*/ 174 h 255"/>
                  <a:gd name="T12" fmla="*/ 21 w 27"/>
                  <a:gd name="T13" fmla="*/ 158 h 255"/>
                  <a:gd name="T14" fmla="*/ 18 w 27"/>
                  <a:gd name="T15" fmla="*/ 143 h 255"/>
                  <a:gd name="T16" fmla="*/ 16 w 27"/>
                  <a:gd name="T17" fmla="*/ 127 h 255"/>
                  <a:gd name="T18" fmla="*/ 13 w 27"/>
                  <a:gd name="T19" fmla="*/ 111 h 255"/>
                  <a:gd name="T20" fmla="*/ 10 w 27"/>
                  <a:gd name="T21" fmla="*/ 96 h 255"/>
                  <a:gd name="T22" fmla="*/ 8 w 27"/>
                  <a:gd name="T23" fmla="*/ 79 h 255"/>
                  <a:gd name="T24" fmla="*/ 5 w 27"/>
                  <a:gd name="T25" fmla="*/ 64 h 255"/>
                  <a:gd name="T26" fmla="*/ 3 w 27"/>
                  <a:gd name="T27" fmla="*/ 48 h 255"/>
                  <a:gd name="T28" fmla="*/ 2 w 27"/>
                  <a:gd name="T29" fmla="*/ 32 h 255"/>
                  <a:gd name="T30" fmla="*/ 1 w 27"/>
                  <a:gd name="T31" fmla="*/ 16 h 255"/>
                  <a:gd name="T32" fmla="*/ 1 w 27"/>
                  <a:gd name="T33" fmla="*/ 0 h 255"/>
                  <a:gd name="T34" fmla="*/ 0 w 27"/>
                  <a:gd name="T35" fmla="*/ 0 h 255"/>
                  <a:gd name="T36" fmla="*/ 1 w 27"/>
                  <a:gd name="T37" fmla="*/ 16 h 255"/>
                  <a:gd name="T38" fmla="*/ 1 w 27"/>
                  <a:gd name="T39" fmla="*/ 32 h 255"/>
                  <a:gd name="T40" fmla="*/ 3 w 27"/>
                  <a:gd name="T41" fmla="*/ 48 h 255"/>
                  <a:gd name="T42" fmla="*/ 5 w 27"/>
                  <a:gd name="T43" fmla="*/ 64 h 255"/>
                  <a:gd name="T44" fmla="*/ 8 w 27"/>
                  <a:gd name="T45" fmla="*/ 79 h 255"/>
                  <a:gd name="T46" fmla="*/ 10 w 27"/>
                  <a:gd name="T47" fmla="*/ 96 h 255"/>
                  <a:gd name="T48" fmla="*/ 12 w 27"/>
                  <a:gd name="T49" fmla="*/ 111 h 255"/>
                  <a:gd name="T50" fmla="*/ 15 w 27"/>
                  <a:gd name="T51" fmla="*/ 127 h 255"/>
                  <a:gd name="T52" fmla="*/ 17 w 27"/>
                  <a:gd name="T53" fmla="*/ 143 h 255"/>
                  <a:gd name="T54" fmla="*/ 19 w 27"/>
                  <a:gd name="T55" fmla="*/ 158 h 255"/>
                  <a:gd name="T56" fmla="*/ 22 w 27"/>
                  <a:gd name="T57" fmla="*/ 174 h 255"/>
                  <a:gd name="T58" fmla="*/ 24 w 27"/>
                  <a:gd name="T59" fmla="*/ 190 h 255"/>
                  <a:gd name="T60" fmla="*/ 25 w 27"/>
                  <a:gd name="T61" fmla="*/ 205 h 255"/>
                  <a:gd name="T62" fmla="*/ 25 w 27"/>
                  <a:gd name="T63" fmla="*/ 222 h 255"/>
                  <a:gd name="T64" fmla="*/ 25 w 27"/>
                  <a:gd name="T65" fmla="*/ 238 h 255"/>
                  <a:gd name="T66" fmla="*/ 24 w 27"/>
                  <a:gd name="T67" fmla="*/ 254 h 255"/>
                  <a:gd name="T68" fmla="*/ 25 w 27"/>
                  <a:gd name="T69" fmla="*/ 254 h 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7" h="255">
                    <a:moveTo>
                      <a:pt x="25" y="254"/>
                    </a:moveTo>
                    <a:lnTo>
                      <a:pt x="26" y="238"/>
                    </a:lnTo>
                    <a:lnTo>
                      <a:pt x="26" y="222"/>
                    </a:lnTo>
                    <a:lnTo>
                      <a:pt x="25" y="205"/>
                    </a:lnTo>
                    <a:lnTo>
                      <a:pt x="25" y="190"/>
                    </a:lnTo>
                    <a:lnTo>
                      <a:pt x="23" y="174"/>
                    </a:lnTo>
                    <a:lnTo>
                      <a:pt x="21" y="158"/>
                    </a:lnTo>
                    <a:lnTo>
                      <a:pt x="18" y="143"/>
                    </a:lnTo>
                    <a:lnTo>
                      <a:pt x="16" y="127"/>
                    </a:lnTo>
                    <a:lnTo>
                      <a:pt x="13" y="111"/>
                    </a:lnTo>
                    <a:lnTo>
                      <a:pt x="10" y="96"/>
                    </a:lnTo>
                    <a:lnTo>
                      <a:pt x="8" y="79"/>
                    </a:lnTo>
                    <a:lnTo>
                      <a:pt x="5" y="64"/>
                    </a:lnTo>
                    <a:lnTo>
                      <a:pt x="3" y="48"/>
                    </a:lnTo>
                    <a:lnTo>
                      <a:pt x="2" y="32"/>
                    </a:lnTo>
                    <a:lnTo>
                      <a:pt x="1" y="1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6"/>
                    </a:lnTo>
                    <a:lnTo>
                      <a:pt x="1" y="32"/>
                    </a:lnTo>
                    <a:lnTo>
                      <a:pt x="3" y="48"/>
                    </a:lnTo>
                    <a:lnTo>
                      <a:pt x="5" y="64"/>
                    </a:lnTo>
                    <a:lnTo>
                      <a:pt x="8" y="79"/>
                    </a:lnTo>
                    <a:lnTo>
                      <a:pt x="10" y="96"/>
                    </a:lnTo>
                    <a:lnTo>
                      <a:pt x="12" y="111"/>
                    </a:lnTo>
                    <a:lnTo>
                      <a:pt x="15" y="127"/>
                    </a:lnTo>
                    <a:lnTo>
                      <a:pt x="17" y="143"/>
                    </a:lnTo>
                    <a:lnTo>
                      <a:pt x="19" y="158"/>
                    </a:lnTo>
                    <a:lnTo>
                      <a:pt x="22" y="174"/>
                    </a:lnTo>
                    <a:lnTo>
                      <a:pt x="24" y="190"/>
                    </a:lnTo>
                    <a:lnTo>
                      <a:pt x="25" y="205"/>
                    </a:lnTo>
                    <a:lnTo>
                      <a:pt x="25" y="222"/>
                    </a:lnTo>
                    <a:lnTo>
                      <a:pt x="25" y="238"/>
                    </a:lnTo>
                    <a:lnTo>
                      <a:pt x="24" y="254"/>
                    </a:lnTo>
                    <a:lnTo>
                      <a:pt x="25" y="25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3" name="Freeform 346">
                <a:extLst>
                  <a:ext uri="{FF2B5EF4-FFF2-40B4-BE49-F238E27FC236}">
                    <a16:creationId xmlns:a16="http://schemas.microsoft.com/office/drawing/2014/main" id="{FA6158AC-8257-4A79-AA33-C9A91571F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3674"/>
                <a:ext cx="1" cy="79"/>
              </a:xfrm>
              <a:custGeom>
                <a:avLst/>
                <a:gdLst>
                  <a:gd name="T0" fmla="*/ 0 w 1"/>
                  <a:gd name="T1" fmla="*/ 78 h 79"/>
                  <a:gd name="T2" fmla="*/ 0 w 1"/>
                  <a:gd name="T3" fmla="*/ 73 h 79"/>
                  <a:gd name="T4" fmla="*/ 0 w 1"/>
                  <a:gd name="T5" fmla="*/ 68 h 79"/>
                  <a:gd name="T6" fmla="*/ 0 w 1"/>
                  <a:gd name="T7" fmla="*/ 63 h 79"/>
                  <a:gd name="T8" fmla="*/ 0 w 1"/>
                  <a:gd name="T9" fmla="*/ 59 h 79"/>
                  <a:gd name="T10" fmla="*/ 0 w 1"/>
                  <a:gd name="T11" fmla="*/ 53 h 79"/>
                  <a:gd name="T12" fmla="*/ 0 w 1"/>
                  <a:gd name="T13" fmla="*/ 48 h 79"/>
                  <a:gd name="T14" fmla="*/ 0 w 1"/>
                  <a:gd name="T15" fmla="*/ 44 h 79"/>
                  <a:gd name="T16" fmla="*/ 0 w 1"/>
                  <a:gd name="T17" fmla="*/ 38 h 79"/>
                  <a:gd name="T18" fmla="*/ 0 w 1"/>
                  <a:gd name="T19" fmla="*/ 33 h 79"/>
                  <a:gd name="T20" fmla="*/ 0 w 1"/>
                  <a:gd name="T21" fmla="*/ 29 h 79"/>
                  <a:gd name="T22" fmla="*/ 0 w 1"/>
                  <a:gd name="T23" fmla="*/ 24 h 79"/>
                  <a:gd name="T24" fmla="*/ 0 w 1"/>
                  <a:gd name="T25" fmla="*/ 19 h 79"/>
                  <a:gd name="T26" fmla="*/ 0 w 1"/>
                  <a:gd name="T27" fmla="*/ 14 h 79"/>
                  <a:gd name="T28" fmla="*/ 0 w 1"/>
                  <a:gd name="T29" fmla="*/ 10 h 79"/>
                  <a:gd name="T30" fmla="*/ 0 w 1"/>
                  <a:gd name="T31" fmla="*/ 5 h 79"/>
                  <a:gd name="T32" fmla="*/ 0 w 1"/>
                  <a:gd name="T33" fmla="*/ 0 h 79"/>
                  <a:gd name="T34" fmla="*/ 0 w 1"/>
                  <a:gd name="T35" fmla="*/ 5 h 79"/>
                  <a:gd name="T36" fmla="*/ 0 w 1"/>
                  <a:gd name="T37" fmla="*/ 10 h 79"/>
                  <a:gd name="T38" fmla="*/ 0 w 1"/>
                  <a:gd name="T39" fmla="*/ 14 h 79"/>
                  <a:gd name="T40" fmla="*/ 0 w 1"/>
                  <a:gd name="T41" fmla="*/ 19 h 79"/>
                  <a:gd name="T42" fmla="*/ 0 w 1"/>
                  <a:gd name="T43" fmla="*/ 24 h 79"/>
                  <a:gd name="T44" fmla="*/ 0 w 1"/>
                  <a:gd name="T45" fmla="*/ 29 h 79"/>
                  <a:gd name="T46" fmla="*/ 0 w 1"/>
                  <a:gd name="T47" fmla="*/ 33 h 79"/>
                  <a:gd name="T48" fmla="*/ 0 w 1"/>
                  <a:gd name="T49" fmla="*/ 38 h 79"/>
                  <a:gd name="T50" fmla="*/ 0 w 1"/>
                  <a:gd name="T51" fmla="*/ 44 h 79"/>
                  <a:gd name="T52" fmla="*/ 0 w 1"/>
                  <a:gd name="T53" fmla="*/ 48 h 79"/>
                  <a:gd name="T54" fmla="*/ 0 w 1"/>
                  <a:gd name="T55" fmla="*/ 53 h 79"/>
                  <a:gd name="T56" fmla="*/ 0 w 1"/>
                  <a:gd name="T57" fmla="*/ 59 h 79"/>
                  <a:gd name="T58" fmla="*/ 0 w 1"/>
                  <a:gd name="T59" fmla="*/ 63 h 79"/>
                  <a:gd name="T60" fmla="*/ 0 w 1"/>
                  <a:gd name="T61" fmla="*/ 68 h 79"/>
                  <a:gd name="T62" fmla="*/ 0 w 1"/>
                  <a:gd name="T63" fmla="*/ 73 h 79"/>
                  <a:gd name="T64" fmla="*/ 0 w 1"/>
                  <a:gd name="T65" fmla="*/ 78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" h="79">
                    <a:moveTo>
                      <a:pt x="0" y="78"/>
                    </a:moveTo>
                    <a:lnTo>
                      <a:pt x="0" y="73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4" name="Freeform 347">
                <a:extLst>
                  <a:ext uri="{FF2B5EF4-FFF2-40B4-BE49-F238E27FC236}">
                    <a16:creationId xmlns:a16="http://schemas.microsoft.com/office/drawing/2014/main" id="{D34ADA76-D9EF-4B3E-9A7F-08636968A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6" y="3757"/>
                <a:ext cx="83" cy="512"/>
              </a:xfrm>
              <a:custGeom>
                <a:avLst/>
                <a:gdLst>
                  <a:gd name="T0" fmla="*/ 82 w 83"/>
                  <a:gd name="T1" fmla="*/ 509 h 512"/>
                  <a:gd name="T2" fmla="*/ 81 w 83"/>
                  <a:gd name="T3" fmla="*/ 498 h 512"/>
                  <a:gd name="T4" fmla="*/ 80 w 83"/>
                  <a:gd name="T5" fmla="*/ 477 h 512"/>
                  <a:gd name="T6" fmla="*/ 75 w 83"/>
                  <a:gd name="T7" fmla="*/ 448 h 512"/>
                  <a:gd name="T8" fmla="*/ 70 w 83"/>
                  <a:gd name="T9" fmla="*/ 413 h 512"/>
                  <a:gd name="T10" fmla="*/ 65 w 83"/>
                  <a:gd name="T11" fmla="*/ 372 h 512"/>
                  <a:gd name="T12" fmla="*/ 57 w 83"/>
                  <a:gd name="T13" fmla="*/ 328 h 512"/>
                  <a:gd name="T14" fmla="*/ 51 w 83"/>
                  <a:gd name="T15" fmla="*/ 282 h 512"/>
                  <a:gd name="T16" fmla="*/ 42 w 83"/>
                  <a:gd name="T17" fmla="*/ 235 h 512"/>
                  <a:gd name="T18" fmla="*/ 34 w 83"/>
                  <a:gd name="T19" fmla="*/ 189 h 512"/>
                  <a:gd name="T20" fmla="*/ 26 w 83"/>
                  <a:gd name="T21" fmla="*/ 144 h 512"/>
                  <a:gd name="T22" fmla="*/ 19 w 83"/>
                  <a:gd name="T23" fmla="*/ 103 h 512"/>
                  <a:gd name="T24" fmla="*/ 13 w 83"/>
                  <a:gd name="T25" fmla="*/ 67 h 512"/>
                  <a:gd name="T26" fmla="*/ 8 w 83"/>
                  <a:gd name="T27" fmla="*/ 37 h 512"/>
                  <a:gd name="T28" fmla="*/ 3 w 83"/>
                  <a:gd name="T29" fmla="*/ 16 h 512"/>
                  <a:gd name="T30" fmla="*/ 1 w 83"/>
                  <a:gd name="T31" fmla="*/ 2 h 512"/>
                  <a:gd name="T32" fmla="*/ 0 w 83"/>
                  <a:gd name="T33" fmla="*/ 0 h 512"/>
                  <a:gd name="T34" fmla="*/ 1 w 83"/>
                  <a:gd name="T35" fmla="*/ 8 h 512"/>
                  <a:gd name="T36" fmla="*/ 4 w 83"/>
                  <a:gd name="T37" fmla="*/ 25 h 512"/>
                  <a:gd name="T38" fmla="*/ 9 w 83"/>
                  <a:gd name="T39" fmla="*/ 51 h 512"/>
                  <a:gd name="T40" fmla="*/ 15 w 83"/>
                  <a:gd name="T41" fmla="*/ 85 h 512"/>
                  <a:gd name="T42" fmla="*/ 22 w 83"/>
                  <a:gd name="T43" fmla="*/ 123 h 512"/>
                  <a:gd name="T44" fmla="*/ 29 w 83"/>
                  <a:gd name="T45" fmla="*/ 166 h 512"/>
                  <a:gd name="T46" fmla="*/ 38 w 83"/>
                  <a:gd name="T47" fmla="*/ 212 h 512"/>
                  <a:gd name="T48" fmla="*/ 44 w 83"/>
                  <a:gd name="T49" fmla="*/ 258 h 512"/>
                  <a:gd name="T50" fmla="*/ 53 w 83"/>
                  <a:gd name="T51" fmla="*/ 305 h 512"/>
                  <a:gd name="T52" fmla="*/ 60 w 83"/>
                  <a:gd name="T53" fmla="*/ 350 h 512"/>
                  <a:gd name="T54" fmla="*/ 67 w 83"/>
                  <a:gd name="T55" fmla="*/ 393 h 512"/>
                  <a:gd name="T56" fmla="*/ 72 w 83"/>
                  <a:gd name="T57" fmla="*/ 431 h 512"/>
                  <a:gd name="T58" fmla="*/ 77 w 83"/>
                  <a:gd name="T59" fmla="*/ 463 h 512"/>
                  <a:gd name="T60" fmla="*/ 80 w 83"/>
                  <a:gd name="T61" fmla="*/ 488 h 512"/>
                  <a:gd name="T62" fmla="*/ 81 w 83"/>
                  <a:gd name="T63" fmla="*/ 505 h 512"/>
                  <a:gd name="T64" fmla="*/ 80 w 83"/>
                  <a:gd name="T65" fmla="*/ 510 h 5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3" h="512">
                    <a:moveTo>
                      <a:pt x="80" y="511"/>
                    </a:moveTo>
                    <a:lnTo>
                      <a:pt x="82" y="509"/>
                    </a:lnTo>
                    <a:lnTo>
                      <a:pt x="82" y="505"/>
                    </a:lnTo>
                    <a:lnTo>
                      <a:pt x="81" y="498"/>
                    </a:lnTo>
                    <a:lnTo>
                      <a:pt x="81" y="488"/>
                    </a:lnTo>
                    <a:lnTo>
                      <a:pt x="80" y="477"/>
                    </a:lnTo>
                    <a:lnTo>
                      <a:pt x="78" y="463"/>
                    </a:lnTo>
                    <a:lnTo>
                      <a:pt x="75" y="448"/>
                    </a:lnTo>
                    <a:lnTo>
                      <a:pt x="73" y="431"/>
                    </a:lnTo>
                    <a:lnTo>
                      <a:pt x="70" y="413"/>
                    </a:lnTo>
                    <a:lnTo>
                      <a:pt x="68" y="393"/>
                    </a:lnTo>
                    <a:lnTo>
                      <a:pt x="65" y="372"/>
                    </a:lnTo>
                    <a:lnTo>
                      <a:pt x="61" y="350"/>
                    </a:lnTo>
                    <a:lnTo>
                      <a:pt x="57" y="328"/>
                    </a:lnTo>
                    <a:lnTo>
                      <a:pt x="54" y="305"/>
                    </a:lnTo>
                    <a:lnTo>
                      <a:pt x="51" y="282"/>
                    </a:lnTo>
                    <a:lnTo>
                      <a:pt x="46" y="258"/>
                    </a:lnTo>
                    <a:lnTo>
                      <a:pt x="42" y="235"/>
                    </a:lnTo>
                    <a:lnTo>
                      <a:pt x="38" y="212"/>
                    </a:lnTo>
                    <a:lnTo>
                      <a:pt x="34" y="189"/>
                    </a:lnTo>
                    <a:lnTo>
                      <a:pt x="31" y="166"/>
                    </a:lnTo>
                    <a:lnTo>
                      <a:pt x="26" y="144"/>
                    </a:lnTo>
                    <a:lnTo>
                      <a:pt x="23" y="123"/>
                    </a:lnTo>
                    <a:lnTo>
                      <a:pt x="19" y="103"/>
                    </a:lnTo>
                    <a:lnTo>
                      <a:pt x="16" y="85"/>
                    </a:lnTo>
                    <a:lnTo>
                      <a:pt x="13" y="67"/>
                    </a:lnTo>
                    <a:lnTo>
                      <a:pt x="10" y="51"/>
                    </a:lnTo>
                    <a:lnTo>
                      <a:pt x="8" y="37"/>
                    </a:lnTo>
                    <a:lnTo>
                      <a:pt x="5" y="25"/>
                    </a:lnTo>
                    <a:lnTo>
                      <a:pt x="3" y="16"/>
                    </a:lnTo>
                    <a:lnTo>
                      <a:pt x="2" y="8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2" y="16"/>
                    </a:lnTo>
                    <a:lnTo>
                      <a:pt x="4" y="25"/>
                    </a:lnTo>
                    <a:lnTo>
                      <a:pt x="6" y="37"/>
                    </a:lnTo>
                    <a:lnTo>
                      <a:pt x="9" y="51"/>
                    </a:lnTo>
                    <a:lnTo>
                      <a:pt x="12" y="67"/>
                    </a:lnTo>
                    <a:lnTo>
                      <a:pt x="15" y="85"/>
                    </a:lnTo>
                    <a:lnTo>
                      <a:pt x="18" y="103"/>
                    </a:lnTo>
                    <a:lnTo>
                      <a:pt x="22" y="123"/>
                    </a:lnTo>
                    <a:lnTo>
                      <a:pt x="25" y="144"/>
                    </a:lnTo>
                    <a:lnTo>
                      <a:pt x="29" y="166"/>
                    </a:lnTo>
                    <a:lnTo>
                      <a:pt x="33" y="189"/>
                    </a:lnTo>
                    <a:lnTo>
                      <a:pt x="38" y="212"/>
                    </a:lnTo>
                    <a:lnTo>
                      <a:pt x="41" y="235"/>
                    </a:lnTo>
                    <a:lnTo>
                      <a:pt x="44" y="258"/>
                    </a:lnTo>
                    <a:lnTo>
                      <a:pt x="50" y="282"/>
                    </a:lnTo>
                    <a:lnTo>
                      <a:pt x="53" y="305"/>
                    </a:lnTo>
                    <a:lnTo>
                      <a:pt x="57" y="328"/>
                    </a:lnTo>
                    <a:lnTo>
                      <a:pt x="60" y="350"/>
                    </a:lnTo>
                    <a:lnTo>
                      <a:pt x="64" y="372"/>
                    </a:lnTo>
                    <a:lnTo>
                      <a:pt x="67" y="393"/>
                    </a:lnTo>
                    <a:lnTo>
                      <a:pt x="70" y="413"/>
                    </a:lnTo>
                    <a:lnTo>
                      <a:pt x="72" y="431"/>
                    </a:lnTo>
                    <a:lnTo>
                      <a:pt x="74" y="448"/>
                    </a:lnTo>
                    <a:lnTo>
                      <a:pt x="77" y="463"/>
                    </a:lnTo>
                    <a:lnTo>
                      <a:pt x="79" y="477"/>
                    </a:lnTo>
                    <a:lnTo>
                      <a:pt x="80" y="488"/>
                    </a:lnTo>
                    <a:lnTo>
                      <a:pt x="80" y="498"/>
                    </a:lnTo>
                    <a:lnTo>
                      <a:pt x="81" y="505"/>
                    </a:lnTo>
                    <a:lnTo>
                      <a:pt x="81" y="509"/>
                    </a:lnTo>
                    <a:lnTo>
                      <a:pt x="80" y="510"/>
                    </a:lnTo>
                    <a:lnTo>
                      <a:pt x="80" y="51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5" name="Freeform 348">
                <a:extLst>
                  <a:ext uri="{FF2B5EF4-FFF2-40B4-BE49-F238E27FC236}">
                    <a16:creationId xmlns:a16="http://schemas.microsoft.com/office/drawing/2014/main" id="{A32C793E-F46C-4CAA-AF14-BCAD24DA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4272"/>
                <a:ext cx="259" cy="17"/>
              </a:xfrm>
              <a:custGeom>
                <a:avLst/>
                <a:gdLst>
                  <a:gd name="T0" fmla="*/ 0 w 259"/>
                  <a:gd name="T1" fmla="*/ 16 h 17"/>
                  <a:gd name="T2" fmla="*/ 11 w 259"/>
                  <a:gd name="T3" fmla="*/ 12 h 17"/>
                  <a:gd name="T4" fmla="*/ 25 w 259"/>
                  <a:gd name="T5" fmla="*/ 12 h 17"/>
                  <a:gd name="T6" fmla="*/ 39 w 259"/>
                  <a:gd name="T7" fmla="*/ 12 h 17"/>
                  <a:gd name="T8" fmla="*/ 55 w 259"/>
                  <a:gd name="T9" fmla="*/ 12 h 17"/>
                  <a:gd name="T10" fmla="*/ 73 w 259"/>
                  <a:gd name="T11" fmla="*/ 12 h 17"/>
                  <a:gd name="T12" fmla="*/ 91 w 259"/>
                  <a:gd name="T13" fmla="*/ 12 h 17"/>
                  <a:gd name="T14" fmla="*/ 111 w 259"/>
                  <a:gd name="T15" fmla="*/ 12 h 17"/>
                  <a:gd name="T16" fmla="*/ 129 w 259"/>
                  <a:gd name="T17" fmla="*/ 12 h 17"/>
                  <a:gd name="T18" fmla="*/ 148 w 259"/>
                  <a:gd name="T19" fmla="*/ 12 h 17"/>
                  <a:gd name="T20" fmla="*/ 167 w 259"/>
                  <a:gd name="T21" fmla="*/ 12 h 17"/>
                  <a:gd name="T22" fmla="*/ 185 w 259"/>
                  <a:gd name="T23" fmla="*/ 12 h 17"/>
                  <a:gd name="T24" fmla="*/ 204 w 259"/>
                  <a:gd name="T25" fmla="*/ 12 h 17"/>
                  <a:gd name="T26" fmla="*/ 220 w 259"/>
                  <a:gd name="T27" fmla="*/ 12 h 17"/>
                  <a:gd name="T28" fmla="*/ 234 w 259"/>
                  <a:gd name="T29" fmla="*/ 8 h 17"/>
                  <a:gd name="T30" fmla="*/ 247 w 259"/>
                  <a:gd name="T31" fmla="*/ 4 h 17"/>
                  <a:gd name="T32" fmla="*/ 258 w 259"/>
                  <a:gd name="T33" fmla="*/ 0 h 17"/>
                  <a:gd name="T34" fmla="*/ 247 w 259"/>
                  <a:gd name="T35" fmla="*/ 4 h 17"/>
                  <a:gd name="T36" fmla="*/ 234 w 259"/>
                  <a:gd name="T37" fmla="*/ 8 h 17"/>
                  <a:gd name="T38" fmla="*/ 220 w 259"/>
                  <a:gd name="T39" fmla="*/ 12 h 17"/>
                  <a:gd name="T40" fmla="*/ 204 w 259"/>
                  <a:gd name="T41" fmla="*/ 12 h 17"/>
                  <a:gd name="T42" fmla="*/ 185 w 259"/>
                  <a:gd name="T43" fmla="*/ 12 h 17"/>
                  <a:gd name="T44" fmla="*/ 167 w 259"/>
                  <a:gd name="T45" fmla="*/ 12 h 17"/>
                  <a:gd name="T46" fmla="*/ 148 w 259"/>
                  <a:gd name="T47" fmla="*/ 12 h 17"/>
                  <a:gd name="T48" fmla="*/ 129 w 259"/>
                  <a:gd name="T49" fmla="*/ 12 h 17"/>
                  <a:gd name="T50" fmla="*/ 111 w 259"/>
                  <a:gd name="T51" fmla="*/ 8 h 17"/>
                  <a:gd name="T52" fmla="*/ 91 w 259"/>
                  <a:gd name="T53" fmla="*/ 8 h 17"/>
                  <a:gd name="T54" fmla="*/ 73 w 259"/>
                  <a:gd name="T55" fmla="*/ 8 h 17"/>
                  <a:gd name="T56" fmla="*/ 55 w 259"/>
                  <a:gd name="T57" fmla="*/ 8 h 17"/>
                  <a:gd name="T58" fmla="*/ 39 w 259"/>
                  <a:gd name="T59" fmla="*/ 8 h 17"/>
                  <a:gd name="T60" fmla="*/ 25 w 259"/>
                  <a:gd name="T61" fmla="*/ 12 h 17"/>
                  <a:gd name="T62" fmla="*/ 11 w 259"/>
                  <a:gd name="T63" fmla="*/ 12 h 17"/>
                  <a:gd name="T64" fmla="*/ 0 w 259"/>
                  <a:gd name="T65" fmla="*/ 12 h 17"/>
                  <a:gd name="T66" fmla="*/ 0 w 259"/>
                  <a:gd name="T67" fmla="*/ 16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9" h="17">
                    <a:moveTo>
                      <a:pt x="0" y="16"/>
                    </a:moveTo>
                    <a:lnTo>
                      <a:pt x="11" y="12"/>
                    </a:lnTo>
                    <a:lnTo>
                      <a:pt x="25" y="12"/>
                    </a:lnTo>
                    <a:lnTo>
                      <a:pt x="39" y="12"/>
                    </a:lnTo>
                    <a:lnTo>
                      <a:pt x="55" y="12"/>
                    </a:lnTo>
                    <a:lnTo>
                      <a:pt x="73" y="12"/>
                    </a:lnTo>
                    <a:lnTo>
                      <a:pt x="91" y="12"/>
                    </a:lnTo>
                    <a:lnTo>
                      <a:pt x="111" y="12"/>
                    </a:lnTo>
                    <a:lnTo>
                      <a:pt x="129" y="12"/>
                    </a:lnTo>
                    <a:lnTo>
                      <a:pt x="148" y="12"/>
                    </a:lnTo>
                    <a:lnTo>
                      <a:pt x="167" y="12"/>
                    </a:lnTo>
                    <a:lnTo>
                      <a:pt x="185" y="12"/>
                    </a:lnTo>
                    <a:lnTo>
                      <a:pt x="204" y="12"/>
                    </a:lnTo>
                    <a:lnTo>
                      <a:pt x="220" y="12"/>
                    </a:lnTo>
                    <a:lnTo>
                      <a:pt x="234" y="8"/>
                    </a:lnTo>
                    <a:lnTo>
                      <a:pt x="247" y="4"/>
                    </a:lnTo>
                    <a:lnTo>
                      <a:pt x="258" y="0"/>
                    </a:lnTo>
                    <a:lnTo>
                      <a:pt x="247" y="4"/>
                    </a:lnTo>
                    <a:lnTo>
                      <a:pt x="234" y="8"/>
                    </a:lnTo>
                    <a:lnTo>
                      <a:pt x="220" y="12"/>
                    </a:lnTo>
                    <a:lnTo>
                      <a:pt x="204" y="12"/>
                    </a:lnTo>
                    <a:lnTo>
                      <a:pt x="185" y="12"/>
                    </a:lnTo>
                    <a:lnTo>
                      <a:pt x="167" y="12"/>
                    </a:lnTo>
                    <a:lnTo>
                      <a:pt x="148" y="12"/>
                    </a:lnTo>
                    <a:lnTo>
                      <a:pt x="129" y="12"/>
                    </a:lnTo>
                    <a:lnTo>
                      <a:pt x="111" y="8"/>
                    </a:lnTo>
                    <a:lnTo>
                      <a:pt x="91" y="8"/>
                    </a:lnTo>
                    <a:lnTo>
                      <a:pt x="73" y="8"/>
                    </a:lnTo>
                    <a:lnTo>
                      <a:pt x="55" y="8"/>
                    </a:lnTo>
                    <a:lnTo>
                      <a:pt x="39" y="8"/>
                    </a:lnTo>
                    <a:lnTo>
                      <a:pt x="25" y="12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6" name="Freeform 349">
                <a:extLst>
                  <a:ext uri="{FF2B5EF4-FFF2-40B4-BE49-F238E27FC236}">
                    <a16:creationId xmlns:a16="http://schemas.microsoft.com/office/drawing/2014/main" id="{E2A6CA54-A31B-47EF-8F5B-1FBBF2716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4279"/>
                <a:ext cx="99" cy="17"/>
              </a:xfrm>
              <a:custGeom>
                <a:avLst/>
                <a:gdLst>
                  <a:gd name="T0" fmla="*/ 0 w 99"/>
                  <a:gd name="T1" fmla="*/ 1 h 17"/>
                  <a:gd name="T2" fmla="*/ 5 w 99"/>
                  <a:gd name="T3" fmla="*/ 6 h 17"/>
                  <a:gd name="T4" fmla="*/ 10 w 99"/>
                  <a:gd name="T5" fmla="*/ 9 h 17"/>
                  <a:gd name="T6" fmla="*/ 15 w 99"/>
                  <a:gd name="T7" fmla="*/ 13 h 17"/>
                  <a:gd name="T8" fmla="*/ 21 w 99"/>
                  <a:gd name="T9" fmla="*/ 14 h 17"/>
                  <a:gd name="T10" fmla="*/ 26 w 99"/>
                  <a:gd name="T11" fmla="*/ 16 h 17"/>
                  <a:gd name="T12" fmla="*/ 33 w 99"/>
                  <a:gd name="T13" fmla="*/ 16 h 17"/>
                  <a:gd name="T14" fmla="*/ 38 w 99"/>
                  <a:gd name="T15" fmla="*/ 16 h 17"/>
                  <a:gd name="T16" fmla="*/ 44 w 99"/>
                  <a:gd name="T17" fmla="*/ 14 h 17"/>
                  <a:gd name="T18" fmla="*/ 50 w 99"/>
                  <a:gd name="T19" fmla="*/ 13 h 17"/>
                  <a:gd name="T20" fmla="*/ 57 w 99"/>
                  <a:gd name="T21" fmla="*/ 11 h 17"/>
                  <a:gd name="T22" fmla="*/ 63 w 99"/>
                  <a:gd name="T23" fmla="*/ 9 h 17"/>
                  <a:gd name="T24" fmla="*/ 70 w 99"/>
                  <a:gd name="T25" fmla="*/ 8 h 17"/>
                  <a:gd name="T26" fmla="*/ 76 w 99"/>
                  <a:gd name="T27" fmla="*/ 6 h 17"/>
                  <a:gd name="T28" fmla="*/ 84 w 99"/>
                  <a:gd name="T29" fmla="*/ 4 h 17"/>
                  <a:gd name="T30" fmla="*/ 90 w 99"/>
                  <a:gd name="T31" fmla="*/ 2 h 17"/>
                  <a:gd name="T32" fmla="*/ 98 w 99"/>
                  <a:gd name="T33" fmla="*/ 1 h 17"/>
                  <a:gd name="T34" fmla="*/ 98 w 99"/>
                  <a:gd name="T35" fmla="*/ 0 h 17"/>
                  <a:gd name="T36" fmla="*/ 90 w 99"/>
                  <a:gd name="T37" fmla="*/ 1 h 17"/>
                  <a:gd name="T38" fmla="*/ 84 w 99"/>
                  <a:gd name="T39" fmla="*/ 3 h 17"/>
                  <a:gd name="T40" fmla="*/ 76 w 99"/>
                  <a:gd name="T41" fmla="*/ 4 h 17"/>
                  <a:gd name="T42" fmla="*/ 70 w 99"/>
                  <a:gd name="T43" fmla="*/ 7 h 17"/>
                  <a:gd name="T44" fmla="*/ 63 w 99"/>
                  <a:gd name="T45" fmla="*/ 8 h 17"/>
                  <a:gd name="T46" fmla="*/ 57 w 99"/>
                  <a:gd name="T47" fmla="*/ 11 h 17"/>
                  <a:gd name="T48" fmla="*/ 50 w 99"/>
                  <a:gd name="T49" fmla="*/ 13 h 17"/>
                  <a:gd name="T50" fmla="*/ 44 w 99"/>
                  <a:gd name="T51" fmla="*/ 13 h 17"/>
                  <a:gd name="T52" fmla="*/ 38 w 99"/>
                  <a:gd name="T53" fmla="*/ 14 h 17"/>
                  <a:gd name="T54" fmla="*/ 33 w 99"/>
                  <a:gd name="T55" fmla="*/ 14 h 17"/>
                  <a:gd name="T56" fmla="*/ 26 w 99"/>
                  <a:gd name="T57" fmla="*/ 14 h 17"/>
                  <a:gd name="T58" fmla="*/ 21 w 99"/>
                  <a:gd name="T59" fmla="*/ 13 h 17"/>
                  <a:gd name="T60" fmla="*/ 16 w 99"/>
                  <a:gd name="T61" fmla="*/ 11 h 17"/>
                  <a:gd name="T62" fmla="*/ 11 w 99"/>
                  <a:gd name="T63" fmla="*/ 8 h 17"/>
                  <a:gd name="T64" fmla="*/ 5 w 99"/>
                  <a:gd name="T65" fmla="*/ 4 h 17"/>
                  <a:gd name="T66" fmla="*/ 1 w 99"/>
                  <a:gd name="T67" fmla="*/ 0 h 17"/>
                  <a:gd name="T68" fmla="*/ 0 w 99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9" h="17">
                    <a:moveTo>
                      <a:pt x="0" y="1"/>
                    </a:moveTo>
                    <a:lnTo>
                      <a:pt x="5" y="6"/>
                    </a:lnTo>
                    <a:lnTo>
                      <a:pt x="10" y="9"/>
                    </a:lnTo>
                    <a:lnTo>
                      <a:pt x="15" y="13"/>
                    </a:lnTo>
                    <a:lnTo>
                      <a:pt x="21" y="14"/>
                    </a:lnTo>
                    <a:lnTo>
                      <a:pt x="26" y="16"/>
                    </a:lnTo>
                    <a:lnTo>
                      <a:pt x="33" y="16"/>
                    </a:lnTo>
                    <a:lnTo>
                      <a:pt x="38" y="16"/>
                    </a:lnTo>
                    <a:lnTo>
                      <a:pt x="44" y="14"/>
                    </a:lnTo>
                    <a:lnTo>
                      <a:pt x="50" y="13"/>
                    </a:lnTo>
                    <a:lnTo>
                      <a:pt x="57" y="11"/>
                    </a:lnTo>
                    <a:lnTo>
                      <a:pt x="63" y="9"/>
                    </a:lnTo>
                    <a:lnTo>
                      <a:pt x="70" y="8"/>
                    </a:lnTo>
                    <a:lnTo>
                      <a:pt x="76" y="6"/>
                    </a:lnTo>
                    <a:lnTo>
                      <a:pt x="84" y="4"/>
                    </a:lnTo>
                    <a:lnTo>
                      <a:pt x="90" y="2"/>
                    </a:lnTo>
                    <a:lnTo>
                      <a:pt x="98" y="1"/>
                    </a:lnTo>
                    <a:lnTo>
                      <a:pt x="98" y="0"/>
                    </a:lnTo>
                    <a:lnTo>
                      <a:pt x="90" y="1"/>
                    </a:lnTo>
                    <a:lnTo>
                      <a:pt x="84" y="3"/>
                    </a:lnTo>
                    <a:lnTo>
                      <a:pt x="76" y="4"/>
                    </a:lnTo>
                    <a:lnTo>
                      <a:pt x="70" y="7"/>
                    </a:lnTo>
                    <a:lnTo>
                      <a:pt x="63" y="8"/>
                    </a:lnTo>
                    <a:lnTo>
                      <a:pt x="57" y="11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8" y="14"/>
                    </a:lnTo>
                    <a:lnTo>
                      <a:pt x="33" y="14"/>
                    </a:lnTo>
                    <a:lnTo>
                      <a:pt x="26" y="14"/>
                    </a:lnTo>
                    <a:lnTo>
                      <a:pt x="21" y="13"/>
                    </a:lnTo>
                    <a:lnTo>
                      <a:pt x="16" y="11"/>
                    </a:lnTo>
                    <a:lnTo>
                      <a:pt x="11" y="8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7" name="Freeform 350">
                <a:extLst>
                  <a:ext uri="{FF2B5EF4-FFF2-40B4-BE49-F238E27FC236}">
                    <a16:creationId xmlns:a16="http://schemas.microsoft.com/office/drawing/2014/main" id="{7E70F716-D9D3-4BCD-8B30-83D9CB9EF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3709"/>
                <a:ext cx="33" cy="568"/>
              </a:xfrm>
              <a:custGeom>
                <a:avLst/>
                <a:gdLst>
                  <a:gd name="T0" fmla="*/ 1 w 33"/>
                  <a:gd name="T1" fmla="*/ 4 h 568"/>
                  <a:gd name="T2" fmla="*/ 3 w 33"/>
                  <a:gd name="T3" fmla="*/ 21 h 568"/>
                  <a:gd name="T4" fmla="*/ 5 w 33"/>
                  <a:gd name="T5" fmla="*/ 45 h 568"/>
                  <a:gd name="T6" fmla="*/ 8 w 33"/>
                  <a:gd name="T7" fmla="*/ 79 h 568"/>
                  <a:gd name="T8" fmla="*/ 10 w 33"/>
                  <a:gd name="T9" fmla="*/ 118 h 568"/>
                  <a:gd name="T10" fmla="*/ 11 w 33"/>
                  <a:gd name="T11" fmla="*/ 162 h 568"/>
                  <a:gd name="T12" fmla="*/ 12 w 33"/>
                  <a:gd name="T13" fmla="*/ 210 h 568"/>
                  <a:gd name="T14" fmla="*/ 14 w 33"/>
                  <a:gd name="T15" fmla="*/ 260 h 568"/>
                  <a:gd name="T16" fmla="*/ 15 w 33"/>
                  <a:gd name="T17" fmla="*/ 311 h 568"/>
                  <a:gd name="T18" fmla="*/ 18 w 33"/>
                  <a:gd name="T19" fmla="*/ 361 h 568"/>
                  <a:gd name="T20" fmla="*/ 19 w 33"/>
                  <a:gd name="T21" fmla="*/ 408 h 568"/>
                  <a:gd name="T22" fmla="*/ 21 w 33"/>
                  <a:gd name="T23" fmla="*/ 452 h 568"/>
                  <a:gd name="T24" fmla="*/ 22 w 33"/>
                  <a:gd name="T25" fmla="*/ 491 h 568"/>
                  <a:gd name="T26" fmla="*/ 24 w 33"/>
                  <a:gd name="T27" fmla="*/ 523 h 568"/>
                  <a:gd name="T28" fmla="*/ 26 w 33"/>
                  <a:gd name="T29" fmla="*/ 547 h 568"/>
                  <a:gd name="T30" fmla="*/ 30 w 33"/>
                  <a:gd name="T31" fmla="*/ 562 h 568"/>
                  <a:gd name="T32" fmla="*/ 32 w 33"/>
                  <a:gd name="T33" fmla="*/ 565 h 568"/>
                  <a:gd name="T34" fmla="*/ 29 w 33"/>
                  <a:gd name="T35" fmla="*/ 557 h 568"/>
                  <a:gd name="T36" fmla="*/ 26 w 33"/>
                  <a:gd name="T37" fmla="*/ 537 h 568"/>
                  <a:gd name="T38" fmla="*/ 24 w 33"/>
                  <a:gd name="T39" fmla="*/ 508 h 568"/>
                  <a:gd name="T40" fmla="*/ 22 w 33"/>
                  <a:gd name="T41" fmla="*/ 472 h 568"/>
                  <a:gd name="T42" fmla="*/ 21 w 33"/>
                  <a:gd name="T43" fmla="*/ 431 h 568"/>
                  <a:gd name="T44" fmla="*/ 19 w 33"/>
                  <a:gd name="T45" fmla="*/ 385 h 568"/>
                  <a:gd name="T46" fmla="*/ 18 w 33"/>
                  <a:gd name="T47" fmla="*/ 336 h 568"/>
                  <a:gd name="T48" fmla="*/ 15 w 33"/>
                  <a:gd name="T49" fmla="*/ 285 h 568"/>
                  <a:gd name="T50" fmla="*/ 14 w 33"/>
                  <a:gd name="T51" fmla="*/ 235 h 568"/>
                  <a:gd name="T52" fmla="*/ 12 w 33"/>
                  <a:gd name="T53" fmla="*/ 186 h 568"/>
                  <a:gd name="T54" fmla="*/ 11 w 33"/>
                  <a:gd name="T55" fmla="*/ 140 h 568"/>
                  <a:gd name="T56" fmla="*/ 10 w 33"/>
                  <a:gd name="T57" fmla="*/ 98 h 568"/>
                  <a:gd name="T58" fmla="*/ 8 w 33"/>
                  <a:gd name="T59" fmla="*/ 61 h 568"/>
                  <a:gd name="T60" fmla="*/ 5 w 33"/>
                  <a:gd name="T61" fmla="*/ 32 h 568"/>
                  <a:gd name="T62" fmla="*/ 3 w 33"/>
                  <a:gd name="T63" fmla="*/ 11 h 568"/>
                  <a:gd name="T64" fmla="*/ 1 w 33"/>
                  <a:gd name="T65" fmla="*/ 0 h 5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" h="568">
                    <a:moveTo>
                      <a:pt x="0" y="1"/>
                    </a:moveTo>
                    <a:lnTo>
                      <a:pt x="1" y="4"/>
                    </a:lnTo>
                    <a:lnTo>
                      <a:pt x="2" y="11"/>
                    </a:lnTo>
                    <a:lnTo>
                      <a:pt x="3" y="21"/>
                    </a:lnTo>
                    <a:lnTo>
                      <a:pt x="4" y="32"/>
                    </a:lnTo>
                    <a:lnTo>
                      <a:pt x="5" y="45"/>
                    </a:lnTo>
                    <a:lnTo>
                      <a:pt x="7" y="61"/>
                    </a:lnTo>
                    <a:lnTo>
                      <a:pt x="8" y="79"/>
                    </a:lnTo>
                    <a:lnTo>
                      <a:pt x="8" y="98"/>
                    </a:lnTo>
                    <a:lnTo>
                      <a:pt x="10" y="118"/>
                    </a:lnTo>
                    <a:lnTo>
                      <a:pt x="10" y="140"/>
                    </a:lnTo>
                    <a:lnTo>
                      <a:pt x="11" y="162"/>
                    </a:lnTo>
                    <a:lnTo>
                      <a:pt x="12" y="186"/>
                    </a:lnTo>
                    <a:lnTo>
                      <a:pt x="12" y="210"/>
                    </a:lnTo>
                    <a:lnTo>
                      <a:pt x="13" y="235"/>
                    </a:lnTo>
                    <a:lnTo>
                      <a:pt x="14" y="260"/>
                    </a:lnTo>
                    <a:lnTo>
                      <a:pt x="14" y="285"/>
                    </a:lnTo>
                    <a:lnTo>
                      <a:pt x="15" y="311"/>
                    </a:lnTo>
                    <a:lnTo>
                      <a:pt x="16" y="336"/>
                    </a:lnTo>
                    <a:lnTo>
                      <a:pt x="18" y="361"/>
                    </a:lnTo>
                    <a:lnTo>
                      <a:pt x="18" y="385"/>
                    </a:lnTo>
                    <a:lnTo>
                      <a:pt x="19" y="408"/>
                    </a:lnTo>
                    <a:lnTo>
                      <a:pt x="20" y="431"/>
                    </a:lnTo>
                    <a:lnTo>
                      <a:pt x="21" y="452"/>
                    </a:lnTo>
                    <a:lnTo>
                      <a:pt x="22" y="472"/>
                    </a:lnTo>
                    <a:lnTo>
                      <a:pt x="22" y="491"/>
                    </a:lnTo>
                    <a:lnTo>
                      <a:pt x="24" y="508"/>
                    </a:lnTo>
                    <a:lnTo>
                      <a:pt x="24" y="523"/>
                    </a:lnTo>
                    <a:lnTo>
                      <a:pt x="25" y="537"/>
                    </a:lnTo>
                    <a:lnTo>
                      <a:pt x="26" y="547"/>
                    </a:lnTo>
                    <a:lnTo>
                      <a:pt x="29" y="557"/>
                    </a:lnTo>
                    <a:lnTo>
                      <a:pt x="30" y="562"/>
                    </a:lnTo>
                    <a:lnTo>
                      <a:pt x="31" y="567"/>
                    </a:lnTo>
                    <a:lnTo>
                      <a:pt x="32" y="565"/>
                    </a:lnTo>
                    <a:lnTo>
                      <a:pt x="31" y="562"/>
                    </a:lnTo>
                    <a:lnTo>
                      <a:pt x="29" y="557"/>
                    </a:lnTo>
                    <a:lnTo>
                      <a:pt x="27" y="547"/>
                    </a:lnTo>
                    <a:lnTo>
                      <a:pt x="26" y="537"/>
                    </a:lnTo>
                    <a:lnTo>
                      <a:pt x="25" y="523"/>
                    </a:lnTo>
                    <a:lnTo>
                      <a:pt x="24" y="508"/>
                    </a:lnTo>
                    <a:lnTo>
                      <a:pt x="24" y="491"/>
                    </a:lnTo>
                    <a:lnTo>
                      <a:pt x="22" y="472"/>
                    </a:lnTo>
                    <a:lnTo>
                      <a:pt x="22" y="452"/>
                    </a:lnTo>
                    <a:lnTo>
                      <a:pt x="21" y="431"/>
                    </a:lnTo>
                    <a:lnTo>
                      <a:pt x="20" y="408"/>
                    </a:lnTo>
                    <a:lnTo>
                      <a:pt x="19" y="385"/>
                    </a:lnTo>
                    <a:lnTo>
                      <a:pt x="18" y="361"/>
                    </a:lnTo>
                    <a:lnTo>
                      <a:pt x="18" y="336"/>
                    </a:lnTo>
                    <a:lnTo>
                      <a:pt x="16" y="311"/>
                    </a:lnTo>
                    <a:lnTo>
                      <a:pt x="15" y="285"/>
                    </a:lnTo>
                    <a:lnTo>
                      <a:pt x="14" y="260"/>
                    </a:lnTo>
                    <a:lnTo>
                      <a:pt x="14" y="235"/>
                    </a:lnTo>
                    <a:lnTo>
                      <a:pt x="13" y="210"/>
                    </a:lnTo>
                    <a:lnTo>
                      <a:pt x="12" y="186"/>
                    </a:lnTo>
                    <a:lnTo>
                      <a:pt x="12" y="162"/>
                    </a:lnTo>
                    <a:lnTo>
                      <a:pt x="11" y="140"/>
                    </a:lnTo>
                    <a:lnTo>
                      <a:pt x="10" y="118"/>
                    </a:lnTo>
                    <a:lnTo>
                      <a:pt x="10" y="98"/>
                    </a:lnTo>
                    <a:lnTo>
                      <a:pt x="8" y="79"/>
                    </a:lnTo>
                    <a:lnTo>
                      <a:pt x="8" y="61"/>
                    </a:lnTo>
                    <a:lnTo>
                      <a:pt x="7" y="45"/>
                    </a:lnTo>
                    <a:lnTo>
                      <a:pt x="5" y="32"/>
                    </a:lnTo>
                    <a:lnTo>
                      <a:pt x="4" y="21"/>
                    </a:lnTo>
                    <a:lnTo>
                      <a:pt x="3" y="11"/>
                    </a:lnTo>
                    <a:lnTo>
                      <a:pt x="2" y="4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8" name="Freeform 351">
                <a:extLst>
                  <a:ext uri="{FF2B5EF4-FFF2-40B4-BE49-F238E27FC236}">
                    <a16:creationId xmlns:a16="http://schemas.microsoft.com/office/drawing/2014/main" id="{DE97D702-11F5-4FC3-9093-1392E6910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2759"/>
                <a:ext cx="19" cy="17"/>
              </a:xfrm>
              <a:custGeom>
                <a:avLst/>
                <a:gdLst>
                  <a:gd name="T0" fmla="*/ 6 w 19"/>
                  <a:gd name="T1" fmla="*/ 16 h 17"/>
                  <a:gd name="T2" fmla="*/ 0 w 19"/>
                  <a:gd name="T3" fmla="*/ 16 h 17"/>
                  <a:gd name="T4" fmla="*/ 0 w 19"/>
                  <a:gd name="T5" fmla="*/ 11 h 17"/>
                  <a:gd name="T6" fmla="*/ 6 w 19"/>
                  <a:gd name="T7" fmla="*/ 6 h 17"/>
                  <a:gd name="T8" fmla="*/ 6 w 19"/>
                  <a:gd name="T9" fmla="*/ 4 h 17"/>
                  <a:gd name="T10" fmla="*/ 0 w 19"/>
                  <a:gd name="T11" fmla="*/ 2 h 17"/>
                  <a:gd name="T12" fmla="*/ 6 w 19"/>
                  <a:gd name="T13" fmla="*/ 0 h 17"/>
                  <a:gd name="T14" fmla="*/ 18 w 19"/>
                  <a:gd name="T15" fmla="*/ 4 h 17"/>
                  <a:gd name="T16" fmla="*/ 18 w 19"/>
                  <a:gd name="T17" fmla="*/ 6 h 17"/>
                  <a:gd name="T18" fmla="*/ 6 w 19"/>
                  <a:gd name="T19" fmla="*/ 11 h 17"/>
                  <a:gd name="T20" fmla="*/ 6 w 19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6" y="16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6" y="11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9" name="Freeform 352">
                <a:extLst>
                  <a:ext uri="{FF2B5EF4-FFF2-40B4-BE49-F238E27FC236}">
                    <a16:creationId xmlns:a16="http://schemas.microsoft.com/office/drawing/2014/main" id="{B9D9F308-2F7F-49A8-8CD6-EAD6B0790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770"/>
                <a:ext cx="19" cy="17"/>
              </a:xfrm>
              <a:custGeom>
                <a:avLst/>
                <a:gdLst>
                  <a:gd name="T0" fmla="*/ 0 w 19"/>
                  <a:gd name="T1" fmla="*/ 16 h 17"/>
                  <a:gd name="T2" fmla="*/ 2 w 19"/>
                  <a:gd name="T3" fmla="*/ 16 h 17"/>
                  <a:gd name="T4" fmla="*/ 4 w 19"/>
                  <a:gd name="T5" fmla="*/ 16 h 17"/>
                  <a:gd name="T6" fmla="*/ 8 w 19"/>
                  <a:gd name="T7" fmla="*/ 8 h 17"/>
                  <a:gd name="T8" fmla="*/ 9 w 19"/>
                  <a:gd name="T9" fmla="*/ 8 h 17"/>
                  <a:gd name="T10" fmla="*/ 11 w 19"/>
                  <a:gd name="T11" fmla="*/ 8 h 17"/>
                  <a:gd name="T12" fmla="*/ 15 w 19"/>
                  <a:gd name="T13" fmla="*/ 0 h 17"/>
                  <a:gd name="T14" fmla="*/ 18 w 19"/>
                  <a:gd name="T15" fmla="*/ 0 h 17"/>
                  <a:gd name="T16" fmla="*/ 15 w 19"/>
                  <a:gd name="T17" fmla="*/ 0 h 17"/>
                  <a:gd name="T18" fmla="*/ 12 w 19"/>
                  <a:gd name="T19" fmla="*/ 0 h 17"/>
                  <a:gd name="T20" fmla="*/ 11 w 19"/>
                  <a:gd name="T21" fmla="*/ 0 h 17"/>
                  <a:gd name="T22" fmla="*/ 9 w 19"/>
                  <a:gd name="T23" fmla="*/ 8 h 17"/>
                  <a:gd name="T24" fmla="*/ 6 w 19"/>
                  <a:gd name="T25" fmla="*/ 8 h 17"/>
                  <a:gd name="T26" fmla="*/ 4 w 19"/>
                  <a:gd name="T27" fmla="*/ 8 h 17"/>
                  <a:gd name="T28" fmla="*/ 2 w 19"/>
                  <a:gd name="T29" fmla="*/ 8 h 17"/>
                  <a:gd name="T30" fmla="*/ 1 w 19"/>
                  <a:gd name="T31" fmla="*/ 8 h 17"/>
                  <a:gd name="T32" fmla="*/ 0 w 19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17">
                    <a:moveTo>
                      <a:pt x="0" y="16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0" name="Freeform 353">
                <a:extLst>
                  <a:ext uri="{FF2B5EF4-FFF2-40B4-BE49-F238E27FC236}">
                    <a16:creationId xmlns:a16="http://schemas.microsoft.com/office/drawing/2014/main" id="{9A74FFEA-104C-450E-8425-3208848E8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47"/>
                <a:ext cx="78" cy="47"/>
              </a:xfrm>
              <a:custGeom>
                <a:avLst/>
                <a:gdLst>
                  <a:gd name="T0" fmla="*/ 77 w 78"/>
                  <a:gd name="T1" fmla="*/ 26 h 47"/>
                  <a:gd name="T2" fmla="*/ 71 w 78"/>
                  <a:gd name="T3" fmla="*/ 30 h 47"/>
                  <a:gd name="T4" fmla="*/ 65 w 78"/>
                  <a:gd name="T5" fmla="*/ 34 h 47"/>
                  <a:gd name="T6" fmla="*/ 58 w 78"/>
                  <a:gd name="T7" fmla="*/ 38 h 47"/>
                  <a:gd name="T8" fmla="*/ 51 w 78"/>
                  <a:gd name="T9" fmla="*/ 41 h 47"/>
                  <a:gd name="T10" fmla="*/ 43 w 78"/>
                  <a:gd name="T11" fmla="*/ 44 h 47"/>
                  <a:gd name="T12" fmla="*/ 37 w 78"/>
                  <a:gd name="T13" fmla="*/ 45 h 47"/>
                  <a:gd name="T14" fmla="*/ 29 w 78"/>
                  <a:gd name="T15" fmla="*/ 46 h 47"/>
                  <a:gd name="T16" fmla="*/ 22 w 78"/>
                  <a:gd name="T17" fmla="*/ 45 h 47"/>
                  <a:gd name="T18" fmla="*/ 13 w 78"/>
                  <a:gd name="T19" fmla="*/ 43 h 47"/>
                  <a:gd name="T20" fmla="*/ 8 w 78"/>
                  <a:gd name="T21" fmla="*/ 39 h 47"/>
                  <a:gd name="T22" fmla="*/ 2 w 78"/>
                  <a:gd name="T23" fmla="*/ 34 h 47"/>
                  <a:gd name="T24" fmla="*/ 0 w 78"/>
                  <a:gd name="T25" fmla="*/ 27 h 47"/>
                  <a:gd name="T26" fmla="*/ 0 w 78"/>
                  <a:gd name="T27" fmla="*/ 20 h 47"/>
                  <a:gd name="T28" fmla="*/ 1 w 78"/>
                  <a:gd name="T29" fmla="*/ 13 h 47"/>
                  <a:gd name="T30" fmla="*/ 4 w 78"/>
                  <a:gd name="T31" fmla="*/ 7 h 47"/>
                  <a:gd name="T32" fmla="*/ 10 w 78"/>
                  <a:gd name="T33" fmla="*/ 0 h 47"/>
                  <a:gd name="T34" fmla="*/ 77 w 78"/>
                  <a:gd name="T35" fmla="*/ 26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8" h="47">
                    <a:moveTo>
                      <a:pt x="77" y="26"/>
                    </a:moveTo>
                    <a:lnTo>
                      <a:pt x="71" y="30"/>
                    </a:lnTo>
                    <a:lnTo>
                      <a:pt x="65" y="34"/>
                    </a:lnTo>
                    <a:lnTo>
                      <a:pt x="58" y="38"/>
                    </a:lnTo>
                    <a:lnTo>
                      <a:pt x="51" y="41"/>
                    </a:lnTo>
                    <a:lnTo>
                      <a:pt x="43" y="44"/>
                    </a:lnTo>
                    <a:lnTo>
                      <a:pt x="37" y="45"/>
                    </a:lnTo>
                    <a:lnTo>
                      <a:pt x="29" y="46"/>
                    </a:lnTo>
                    <a:lnTo>
                      <a:pt x="22" y="45"/>
                    </a:lnTo>
                    <a:lnTo>
                      <a:pt x="13" y="43"/>
                    </a:lnTo>
                    <a:lnTo>
                      <a:pt x="8" y="39"/>
                    </a:lnTo>
                    <a:lnTo>
                      <a:pt x="2" y="34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4" y="7"/>
                    </a:lnTo>
                    <a:lnTo>
                      <a:pt x="10" y="0"/>
                    </a:lnTo>
                    <a:lnTo>
                      <a:pt x="77" y="26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1" name="Freeform 354">
                <a:extLst>
                  <a:ext uri="{FF2B5EF4-FFF2-40B4-BE49-F238E27FC236}">
                    <a16:creationId xmlns:a16="http://schemas.microsoft.com/office/drawing/2014/main" id="{C34059C9-16AF-40BA-949A-98615C0EB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2774"/>
                <a:ext cx="56" cy="21"/>
              </a:xfrm>
              <a:custGeom>
                <a:avLst/>
                <a:gdLst>
                  <a:gd name="T0" fmla="*/ 0 w 56"/>
                  <a:gd name="T1" fmla="*/ 19 h 21"/>
                  <a:gd name="T2" fmla="*/ 8 w 56"/>
                  <a:gd name="T3" fmla="*/ 20 h 21"/>
                  <a:gd name="T4" fmla="*/ 14 w 56"/>
                  <a:gd name="T5" fmla="*/ 19 h 21"/>
                  <a:gd name="T6" fmla="*/ 22 w 56"/>
                  <a:gd name="T7" fmla="*/ 17 h 21"/>
                  <a:gd name="T8" fmla="*/ 29 w 56"/>
                  <a:gd name="T9" fmla="*/ 15 h 21"/>
                  <a:gd name="T10" fmla="*/ 36 w 56"/>
                  <a:gd name="T11" fmla="*/ 13 h 21"/>
                  <a:gd name="T12" fmla="*/ 42 w 56"/>
                  <a:gd name="T13" fmla="*/ 9 h 21"/>
                  <a:gd name="T14" fmla="*/ 48 w 56"/>
                  <a:gd name="T15" fmla="*/ 5 h 21"/>
                  <a:gd name="T16" fmla="*/ 55 w 56"/>
                  <a:gd name="T17" fmla="*/ 1 h 21"/>
                  <a:gd name="T18" fmla="*/ 54 w 56"/>
                  <a:gd name="T19" fmla="*/ 0 h 21"/>
                  <a:gd name="T20" fmla="*/ 47 w 56"/>
                  <a:gd name="T21" fmla="*/ 5 h 21"/>
                  <a:gd name="T22" fmla="*/ 41 w 56"/>
                  <a:gd name="T23" fmla="*/ 8 h 21"/>
                  <a:gd name="T24" fmla="*/ 36 w 56"/>
                  <a:gd name="T25" fmla="*/ 12 h 21"/>
                  <a:gd name="T26" fmla="*/ 28 w 56"/>
                  <a:gd name="T27" fmla="*/ 15 h 21"/>
                  <a:gd name="T28" fmla="*/ 22 w 56"/>
                  <a:gd name="T29" fmla="*/ 17 h 21"/>
                  <a:gd name="T30" fmla="*/ 14 w 56"/>
                  <a:gd name="T31" fmla="*/ 18 h 21"/>
                  <a:gd name="T32" fmla="*/ 8 w 56"/>
                  <a:gd name="T33" fmla="*/ 18 h 21"/>
                  <a:gd name="T34" fmla="*/ 0 w 56"/>
                  <a:gd name="T35" fmla="*/ 18 h 21"/>
                  <a:gd name="T36" fmla="*/ 0 w 56"/>
                  <a:gd name="T37" fmla="*/ 19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21">
                    <a:moveTo>
                      <a:pt x="0" y="19"/>
                    </a:moveTo>
                    <a:lnTo>
                      <a:pt x="8" y="20"/>
                    </a:lnTo>
                    <a:lnTo>
                      <a:pt x="14" y="19"/>
                    </a:lnTo>
                    <a:lnTo>
                      <a:pt x="22" y="17"/>
                    </a:lnTo>
                    <a:lnTo>
                      <a:pt x="29" y="15"/>
                    </a:lnTo>
                    <a:lnTo>
                      <a:pt x="36" y="13"/>
                    </a:lnTo>
                    <a:lnTo>
                      <a:pt x="42" y="9"/>
                    </a:lnTo>
                    <a:lnTo>
                      <a:pt x="48" y="5"/>
                    </a:lnTo>
                    <a:lnTo>
                      <a:pt x="55" y="1"/>
                    </a:lnTo>
                    <a:lnTo>
                      <a:pt x="54" y="0"/>
                    </a:lnTo>
                    <a:lnTo>
                      <a:pt x="47" y="5"/>
                    </a:lnTo>
                    <a:lnTo>
                      <a:pt x="41" y="8"/>
                    </a:lnTo>
                    <a:lnTo>
                      <a:pt x="36" y="12"/>
                    </a:lnTo>
                    <a:lnTo>
                      <a:pt x="28" y="15"/>
                    </a:lnTo>
                    <a:lnTo>
                      <a:pt x="22" y="17"/>
                    </a:lnTo>
                    <a:lnTo>
                      <a:pt x="14" y="18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2" name="Freeform 355">
                <a:extLst>
                  <a:ext uri="{FF2B5EF4-FFF2-40B4-BE49-F238E27FC236}">
                    <a16:creationId xmlns:a16="http://schemas.microsoft.com/office/drawing/2014/main" id="{9AE99CF6-18A6-4D32-902A-24F5C841A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47"/>
                <a:ext cx="20" cy="47"/>
              </a:xfrm>
              <a:custGeom>
                <a:avLst/>
                <a:gdLst>
                  <a:gd name="T0" fmla="*/ 8 w 20"/>
                  <a:gd name="T1" fmla="*/ 0 h 47"/>
                  <a:gd name="T2" fmla="*/ 4 w 20"/>
                  <a:gd name="T3" fmla="*/ 6 h 47"/>
                  <a:gd name="T4" fmla="*/ 1 w 20"/>
                  <a:gd name="T5" fmla="*/ 13 h 47"/>
                  <a:gd name="T6" fmla="*/ 0 w 20"/>
                  <a:gd name="T7" fmla="*/ 20 h 47"/>
                  <a:gd name="T8" fmla="*/ 1 w 20"/>
                  <a:gd name="T9" fmla="*/ 27 h 47"/>
                  <a:gd name="T10" fmla="*/ 2 w 20"/>
                  <a:gd name="T11" fmla="*/ 34 h 47"/>
                  <a:gd name="T12" fmla="*/ 6 w 20"/>
                  <a:gd name="T13" fmla="*/ 39 h 47"/>
                  <a:gd name="T14" fmla="*/ 11 w 20"/>
                  <a:gd name="T15" fmla="*/ 43 h 47"/>
                  <a:gd name="T16" fmla="*/ 19 w 20"/>
                  <a:gd name="T17" fmla="*/ 46 h 47"/>
                  <a:gd name="T18" fmla="*/ 19 w 20"/>
                  <a:gd name="T19" fmla="*/ 45 h 47"/>
                  <a:gd name="T20" fmla="*/ 12 w 20"/>
                  <a:gd name="T21" fmla="*/ 42 h 47"/>
                  <a:gd name="T22" fmla="*/ 7 w 20"/>
                  <a:gd name="T23" fmla="*/ 38 h 47"/>
                  <a:gd name="T24" fmla="*/ 3 w 20"/>
                  <a:gd name="T25" fmla="*/ 33 h 47"/>
                  <a:gd name="T26" fmla="*/ 1 w 20"/>
                  <a:gd name="T27" fmla="*/ 27 h 47"/>
                  <a:gd name="T28" fmla="*/ 1 w 20"/>
                  <a:gd name="T29" fmla="*/ 20 h 47"/>
                  <a:gd name="T30" fmla="*/ 2 w 20"/>
                  <a:gd name="T31" fmla="*/ 13 h 47"/>
                  <a:gd name="T32" fmla="*/ 4 w 20"/>
                  <a:gd name="T33" fmla="*/ 7 h 47"/>
                  <a:gd name="T34" fmla="*/ 9 w 20"/>
                  <a:gd name="T35" fmla="*/ 1 h 47"/>
                  <a:gd name="T36" fmla="*/ 8 w 20"/>
                  <a:gd name="T37" fmla="*/ 0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47">
                    <a:moveTo>
                      <a:pt x="8" y="0"/>
                    </a:moveTo>
                    <a:lnTo>
                      <a:pt x="4" y="6"/>
                    </a:lnTo>
                    <a:lnTo>
                      <a:pt x="1" y="13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11" y="43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2" y="42"/>
                    </a:lnTo>
                    <a:lnTo>
                      <a:pt x="7" y="38"/>
                    </a:lnTo>
                    <a:lnTo>
                      <a:pt x="3" y="33"/>
                    </a:lnTo>
                    <a:lnTo>
                      <a:pt x="1" y="27"/>
                    </a:lnTo>
                    <a:lnTo>
                      <a:pt x="1" y="20"/>
                    </a:lnTo>
                    <a:lnTo>
                      <a:pt x="2" y="13"/>
                    </a:lnTo>
                    <a:lnTo>
                      <a:pt x="4" y="7"/>
                    </a:lnTo>
                    <a:lnTo>
                      <a:pt x="9" y="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3" name="Freeform 356">
                <a:extLst>
                  <a:ext uri="{FF2B5EF4-FFF2-40B4-BE49-F238E27FC236}">
                    <a16:creationId xmlns:a16="http://schemas.microsoft.com/office/drawing/2014/main" id="{6F2E1A27-1DE3-4629-BA9F-AE9CEFA4B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4" y="2624"/>
                <a:ext cx="32" cy="24"/>
              </a:xfrm>
              <a:custGeom>
                <a:avLst/>
                <a:gdLst>
                  <a:gd name="T0" fmla="*/ 0 w 32"/>
                  <a:gd name="T1" fmla="*/ 23 h 24"/>
                  <a:gd name="T2" fmla="*/ 6 w 32"/>
                  <a:gd name="T3" fmla="*/ 22 h 24"/>
                  <a:gd name="T4" fmla="*/ 10 w 32"/>
                  <a:gd name="T5" fmla="*/ 20 h 24"/>
                  <a:gd name="T6" fmla="*/ 13 w 32"/>
                  <a:gd name="T7" fmla="*/ 18 h 24"/>
                  <a:gd name="T8" fmla="*/ 18 w 32"/>
                  <a:gd name="T9" fmla="*/ 15 h 24"/>
                  <a:gd name="T10" fmla="*/ 21 w 32"/>
                  <a:gd name="T11" fmla="*/ 11 h 24"/>
                  <a:gd name="T12" fmla="*/ 24 w 32"/>
                  <a:gd name="T13" fmla="*/ 7 h 24"/>
                  <a:gd name="T14" fmla="*/ 28 w 32"/>
                  <a:gd name="T15" fmla="*/ 4 h 24"/>
                  <a:gd name="T16" fmla="*/ 31 w 32"/>
                  <a:gd name="T17" fmla="*/ 1 h 24"/>
                  <a:gd name="T18" fmla="*/ 30 w 32"/>
                  <a:gd name="T19" fmla="*/ 0 h 24"/>
                  <a:gd name="T20" fmla="*/ 26 w 32"/>
                  <a:gd name="T21" fmla="*/ 3 h 24"/>
                  <a:gd name="T22" fmla="*/ 22 w 32"/>
                  <a:gd name="T23" fmla="*/ 7 h 24"/>
                  <a:gd name="T24" fmla="*/ 20 w 32"/>
                  <a:gd name="T25" fmla="*/ 11 h 24"/>
                  <a:gd name="T26" fmla="*/ 17 w 32"/>
                  <a:gd name="T27" fmla="*/ 14 h 24"/>
                  <a:gd name="T28" fmla="*/ 13 w 32"/>
                  <a:gd name="T29" fmla="*/ 17 h 24"/>
                  <a:gd name="T30" fmla="*/ 9 w 32"/>
                  <a:gd name="T31" fmla="*/ 20 h 24"/>
                  <a:gd name="T32" fmla="*/ 6 w 32"/>
                  <a:gd name="T33" fmla="*/ 22 h 24"/>
                  <a:gd name="T34" fmla="*/ 0 w 32"/>
                  <a:gd name="T35" fmla="*/ 22 h 24"/>
                  <a:gd name="T36" fmla="*/ 0 w 32"/>
                  <a:gd name="T37" fmla="*/ 23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24">
                    <a:moveTo>
                      <a:pt x="0" y="23"/>
                    </a:moveTo>
                    <a:lnTo>
                      <a:pt x="6" y="22"/>
                    </a:lnTo>
                    <a:lnTo>
                      <a:pt x="10" y="20"/>
                    </a:lnTo>
                    <a:lnTo>
                      <a:pt x="13" y="18"/>
                    </a:lnTo>
                    <a:lnTo>
                      <a:pt x="18" y="15"/>
                    </a:lnTo>
                    <a:lnTo>
                      <a:pt x="21" y="11"/>
                    </a:lnTo>
                    <a:lnTo>
                      <a:pt x="24" y="7"/>
                    </a:lnTo>
                    <a:lnTo>
                      <a:pt x="28" y="4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6" y="3"/>
                    </a:lnTo>
                    <a:lnTo>
                      <a:pt x="22" y="7"/>
                    </a:lnTo>
                    <a:lnTo>
                      <a:pt x="20" y="11"/>
                    </a:lnTo>
                    <a:lnTo>
                      <a:pt x="17" y="14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6" y="22"/>
                    </a:lnTo>
                    <a:lnTo>
                      <a:pt x="0" y="22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4" name="Freeform 357">
                <a:extLst>
                  <a:ext uri="{FF2B5EF4-FFF2-40B4-BE49-F238E27FC236}">
                    <a16:creationId xmlns:a16="http://schemas.microsoft.com/office/drawing/2014/main" id="{D0935F6B-6249-4F98-848D-D0A63BB4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2754"/>
                <a:ext cx="333" cy="570"/>
              </a:xfrm>
              <a:custGeom>
                <a:avLst/>
                <a:gdLst>
                  <a:gd name="T0" fmla="*/ 257 w 333"/>
                  <a:gd name="T1" fmla="*/ 350 h 570"/>
                  <a:gd name="T2" fmla="*/ 256 w 333"/>
                  <a:gd name="T3" fmla="*/ 319 h 570"/>
                  <a:gd name="T4" fmla="*/ 254 w 333"/>
                  <a:gd name="T5" fmla="*/ 287 h 570"/>
                  <a:gd name="T6" fmla="*/ 255 w 333"/>
                  <a:gd name="T7" fmla="*/ 256 h 570"/>
                  <a:gd name="T8" fmla="*/ 261 w 333"/>
                  <a:gd name="T9" fmla="*/ 222 h 570"/>
                  <a:gd name="T10" fmla="*/ 273 w 333"/>
                  <a:gd name="T11" fmla="*/ 190 h 570"/>
                  <a:gd name="T12" fmla="*/ 287 w 333"/>
                  <a:gd name="T13" fmla="*/ 158 h 570"/>
                  <a:gd name="T14" fmla="*/ 299 w 333"/>
                  <a:gd name="T15" fmla="*/ 138 h 570"/>
                  <a:gd name="T16" fmla="*/ 311 w 333"/>
                  <a:gd name="T17" fmla="*/ 113 h 570"/>
                  <a:gd name="T18" fmla="*/ 322 w 333"/>
                  <a:gd name="T19" fmla="*/ 69 h 570"/>
                  <a:gd name="T20" fmla="*/ 331 w 333"/>
                  <a:gd name="T21" fmla="*/ 36 h 570"/>
                  <a:gd name="T22" fmla="*/ 328 w 333"/>
                  <a:gd name="T23" fmla="*/ 9 h 570"/>
                  <a:gd name="T24" fmla="*/ 318 w 333"/>
                  <a:gd name="T25" fmla="*/ 10 h 570"/>
                  <a:gd name="T26" fmla="*/ 302 w 333"/>
                  <a:gd name="T27" fmla="*/ 33 h 570"/>
                  <a:gd name="T28" fmla="*/ 293 w 333"/>
                  <a:gd name="T29" fmla="*/ 63 h 570"/>
                  <a:gd name="T30" fmla="*/ 285 w 333"/>
                  <a:gd name="T31" fmla="*/ 90 h 570"/>
                  <a:gd name="T32" fmla="*/ 290 w 333"/>
                  <a:gd name="T33" fmla="*/ 44 h 570"/>
                  <a:gd name="T34" fmla="*/ 287 w 333"/>
                  <a:gd name="T35" fmla="*/ 11 h 570"/>
                  <a:gd name="T36" fmla="*/ 279 w 333"/>
                  <a:gd name="T37" fmla="*/ 0 h 570"/>
                  <a:gd name="T38" fmla="*/ 266 w 333"/>
                  <a:gd name="T39" fmla="*/ 12 h 570"/>
                  <a:gd name="T40" fmla="*/ 257 w 333"/>
                  <a:gd name="T41" fmla="*/ 30 h 570"/>
                  <a:gd name="T42" fmla="*/ 247 w 333"/>
                  <a:gd name="T43" fmla="*/ 56 h 570"/>
                  <a:gd name="T44" fmla="*/ 234 w 333"/>
                  <a:gd name="T45" fmla="*/ 82 h 570"/>
                  <a:gd name="T46" fmla="*/ 217 w 333"/>
                  <a:gd name="T47" fmla="*/ 104 h 570"/>
                  <a:gd name="T48" fmla="*/ 203 w 333"/>
                  <a:gd name="T49" fmla="*/ 111 h 570"/>
                  <a:gd name="T50" fmla="*/ 196 w 333"/>
                  <a:gd name="T51" fmla="*/ 114 h 570"/>
                  <a:gd name="T52" fmla="*/ 178 w 333"/>
                  <a:gd name="T53" fmla="*/ 105 h 570"/>
                  <a:gd name="T54" fmla="*/ 167 w 333"/>
                  <a:gd name="T55" fmla="*/ 85 h 570"/>
                  <a:gd name="T56" fmla="*/ 152 w 333"/>
                  <a:gd name="T57" fmla="*/ 66 h 570"/>
                  <a:gd name="T58" fmla="*/ 140 w 333"/>
                  <a:gd name="T59" fmla="*/ 81 h 570"/>
                  <a:gd name="T60" fmla="*/ 141 w 333"/>
                  <a:gd name="T61" fmla="*/ 105 h 570"/>
                  <a:gd name="T62" fmla="*/ 144 w 333"/>
                  <a:gd name="T63" fmla="*/ 128 h 570"/>
                  <a:gd name="T64" fmla="*/ 149 w 333"/>
                  <a:gd name="T65" fmla="*/ 153 h 570"/>
                  <a:gd name="T66" fmla="*/ 170 w 333"/>
                  <a:gd name="T67" fmla="*/ 174 h 570"/>
                  <a:gd name="T68" fmla="*/ 181 w 333"/>
                  <a:gd name="T69" fmla="*/ 193 h 570"/>
                  <a:gd name="T70" fmla="*/ 179 w 333"/>
                  <a:gd name="T71" fmla="*/ 205 h 570"/>
                  <a:gd name="T72" fmla="*/ 172 w 333"/>
                  <a:gd name="T73" fmla="*/ 217 h 570"/>
                  <a:gd name="T74" fmla="*/ 168 w 333"/>
                  <a:gd name="T75" fmla="*/ 236 h 570"/>
                  <a:gd name="T76" fmla="*/ 152 w 333"/>
                  <a:gd name="T77" fmla="*/ 278 h 570"/>
                  <a:gd name="T78" fmla="*/ 136 w 333"/>
                  <a:gd name="T79" fmla="*/ 337 h 570"/>
                  <a:gd name="T80" fmla="*/ 129 w 333"/>
                  <a:gd name="T81" fmla="*/ 397 h 570"/>
                  <a:gd name="T82" fmla="*/ 136 w 333"/>
                  <a:gd name="T83" fmla="*/ 441 h 570"/>
                  <a:gd name="T84" fmla="*/ 138 w 333"/>
                  <a:gd name="T85" fmla="*/ 458 h 570"/>
                  <a:gd name="T86" fmla="*/ 136 w 333"/>
                  <a:gd name="T87" fmla="*/ 449 h 570"/>
                  <a:gd name="T88" fmla="*/ 128 w 333"/>
                  <a:gd name="T89" fmla="*/ 424 h 570"/>
                  <a:gd name="T90" fmla="*/ 107 w 333"/>
                  <a:gd name="T91" fmla="*/ 422 h 570"/>
                  <a:gd name="T92" fmla="*/ 82 w 333"/>
                  <a:gd name="T93" fmla="*/ 451 h 570"/>
                  <a:gd name="T94" fmla="*/ 39 w 333"/>
                  <a:gd name="T95" fmla="*/ 495 h 570"/>
                  <a:gd name="T96" fmla="*/ 9 w 333"/>
                  <a:gd name="T97" fmla="*/ 534 h 570"/>
                  <a:gd name="T98" fmla="*/ 53 w 333"/>
                  <a:gd name="T99" fmla="*/ 551 h 570"/>
                  <a:gd name="T100" fmla="*/ 99 w 333"/>
                  <a:gd name="T101" fmla="*/ 560 h 570"/>
                  <a:gd name="T102" fmla="*/ 148 w 333"/>
                  <a:gd name="T103" fmla="*/ 567 h 570"/>
                  <a:gd name="T104" fmla="*/ 175 w 333"/>
                  <a:gd name="T105" fmla="*/ 568 h 570"/>
                  <a:gd name="T106" fmla="*/ 201 w 333"/>
                  <a:gd name="T107" fmla="*/ 562 h 570"/>
                  <a:gd name="T108" fmla="*/ 222 w 333"/>
                  <a:gd name="T109" fmla="*/ 548 h 570"/>
                  <a:gd name="T110" fmla="*/ 238 w 333"/>
                  <a:gd name="T111" fmla="*/ 527 h 570"/>
                  <a:gd name="T112" fmla="*/ 247 w 333"/>
                  <a:gd name="T113" fmla="*/ 502 h 570"/>
                  <a:gd name="T114" fmla="*/ 254 w 333"/>
                  <a:gd name="T115" fmla="*/ 475 h 570"/>
                  <a:gd name="T116" fmla="*/ 262 w 333"/>
                  <a:gd name="T117" fmla="*/ 440 h 570"/>
                  <a:gd name="T118" fmla="*/ 264 w 333"/>
                  <a:gd name="T119" fmla="*/ 399 h 570"/>
                  <a:gd name="T120" fmla="*/ 259 w 333"/>
                  <a:gd name="T121" fmla="*/ 357 h 5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3" h="570">
                    <a:moveTo>
                      <a:pt x="256" y="354"/>
                    </a:moveTo>
                    <a:lnTo>
                      <a:pt x="257" y="354"/>
                    </a:lnTo>
                    <a:lnTo>
                      <a:pt x="258" y="355"/>
                    </a:lnTo>
                    <a:lnTo>
                      <a:pt x="258" y="357"/>
                    </a:lnTo>
                    <a:lnTo>
                      <a:pt x="257" y="350"/>
                    </a:lnTo>
                    <a:lnTo>
                      <a:pt x="257" y="344"/>
                    </a:lnTo>
                    <a:lnTo>
                      <a:pt x="257" y="338"/>
                    </a:lnTo>
                    <a:lnTo>
                      <a:pt x="257" y="331"/>
                    </a:lnTo>
                    <a:lnTo>
                      <a:pt x="256" y="325"/>
                    </a:lnTo>
                    <a:lnTo>
                      <a:pt x="256" y="319"/>
                    </a:lnTo>
                    <a:lnTo>
                      <a:pt x="256" y="312"/>
                    </a:lnTo>
                    <a:lnTo>
                      <a:pt x="255" y="306"/>
                    </a:lnTo>
                    <a:lnTo>
                      <a:pt x="254" y="300"/>
                    </a:lnTo>
                    <a:lnTo>
                      <a:pt x="254" y="293"/>
                    </a:lnTo>
                    <a:lnTo>
                      <a:pt x="254" y="287"/>
                    </a:lnTo>
                    <a:lnTo>
                      <a:pt x="254" y="281"/>
                    </a:lnTo>
                    <a:lnTo>
                      <a:pt x="254" y="275"/>
                    </a:lnTo>
                    <a:lnTo>
                      <a:pt x="254" y="269"/>
                    </a:lnTo>
                    <a:lnTo>
                      <a:pt x="254" y="262"/>
                    </a:lnTo>
                    <a:lnTo>
                      <a:pt x="255" y="256"/>
                    </a:lnTo>
                    <a:lnTo>
                      <a:pt x="256" y="249"/>
                    </a:lnTo>
                    <a:lnTo>
                      <a:pt x="257" y="242"/>
                    </a:lnTo>
                    <a:lnTo>
                      <a:pt x="257" y="235"/>
                    </a:lnTo>
                    <a:lnTo>
                      <a:pt x="259" y="229"/>
                    </a:lnTo>
                    <a:lnTo>
                      <a:pt x="261" y="222"/>
                    </a:lnTo>
                    <a:lnTo>
                      <a:pt x="264" y="216"/>
                    </a:lnTo>
                    <a:lnTo>
                      <a:pt x="265" y="209"/>
                    </a:lnTo>
                    <a:lnTo>
                      <a:pt x="268" y="202"/>
                    </a:lnTo>
                    <a:lnTo>
                      <a:pt x="270" y="196"/>
                    </a:lnTo>
                    <a:lnTo>
                      <a:pt x="273" y="190"/>
                    </a:lnTo>
                    <a:lnTo>
                      <a:pt x="276" y="184"/>
                    </a:lnTo>
                    <a:lnTo>
                      <a:pt x="278" y="178"/>
                    </a:lnTo>
                    <a:lnTo>
                      <a:pt x="281" y="171"/>
                    </a:lnTo>
                    <a:lnTo>
                      <a:pt x="284" y="165"/>
                    </a:lnTo>
                    <a:lnTo>
                      <a:pt x="287" y="158"/>
                    </a:lnTo>
                    <a:lnTo>
                      <a:pt x="290" y="152"/>
                    </a:lnTo>
                    <a:lnTo>
                      <a:pt x="293" y="148"/>
                    </a:lnTo>
                    <a:lnTo>
                      <a:pt x="294" y="145"/>
                    </a:lnTo>
                    <a:lnTo>
                      <a:pt x="297" y="141"/>
                    </a:lnTo>
                    <a:lnTo>
                      <a:pt x="299" y="138"/>
                    </a:lnTo>
                    <a:lnTo>
                      <a:pt x="302" y="134"/>
                    </a:lnTo>
                    <a:lnTo>
                      <a:pt x="304" y="130"/>
                    </a:lnTo>
                    <a:lnTo>
                      <a:pt x="306" y="126"/>
                    </a:lnTo>
                    <a:lnTo>
                      <a:pt x="308" y="123"/>
                    </a:lnTo>
                    <a:lnTo>
                      <a:pt x="311" y="113"/>
                    </a:lnTo>
                    <a:lnTo>
                      <a:pt x="313" y="105"/>
                    </a:lnTo>
                    <a:lnTo>
                      <a:pt x="316" y="95"/>
                    </a:lnTo>
                    <a:lnTo>
                      <a:pt x="318" y="86"/>
                    </a:lnTo>
                    <a:lnTo>
                      <a:pt x="320" y="78"/>
                    </a:lnTo>
                    <a:lnTo>
                      <a:pt x="322" y="69"/>
                    </a:lnTo>
                    <a:lnTo>
                      <a:pt x="324" y="60"/>
                    </a:lnTo>
                    <a:lnTo>
                      <a:pt x="326" y="52"/>
                    </a:lnTo>
                    <a:lnTo>
                      <a:pt x="329" y="46"/>
                    </a:lnTo>
                    <a:lnTo>
                      <a:pt x="330" y="41"/>
                    </a:lnTo>
                    <a:lnTo>
                      <a:pt x="331" y="36"/>
                    </a:lnTo>
                    <a:lnTo>
                      <a:pt x="332" y="30"/>
                    </a:lnTo>
                    <a:lnTo>
                      <a:pt x="332" y="25"/>
                    </a:lnTo>
                    <a:lnTo>
                      <a:pt x="332" y="20"/>
                    </a:lnTo>
                    <a:lnTo>
                      <a:pt x="330" y="14"/>
                    </a:lnTo>
                    <a:lnTo>
                      <a:pt x="328" y="9"/>
                    </a:lnTo>
                    <a:lnTo>
                      <a:pt x="325" y="9"/>
                    </a:lnTo>
                    <a:lnTo>
                      <a:pt x="324" y="9"/>
                    </a:lnTo>
                    <a:lnTo>
                      <a:pt x="322" y="9"/>
                    </a:lnTo>
                    <a:lnTo>
                      <a:pt x="322" y="7"/>
                    </a:lnTo>
                    <a:lnTo>
                      <a:pt x="318" y="10"/>
                    </a:lnTo>
                    <a:lnTo>
                      <a:pt x="313" y="13"/>
                    </a:lnTo>
                    <a:lnTo>
                      <a:pt x="309" y="18"/>
                    </a:lnTo>
                    <a:lnTo>
                      <a:pt x="306" y="23"/>
                    </a:lnTo>
                    <a:lnTo>
                      <a:pt x="305" y="29"/>
                    </a:lnTo>
                    <a:lnTo>
                      <a:pt x="302" y="33"/>
                    </a:lnTo>
                    <a:lnTo>
                      <a:pt x="299" y="40"/>
                    </a:lnTo>
                    <a:lnTo>
                      <a:pt x="297" y="45"/>
                    </a:lnTo>
                    <a:lnTo>
                      <a:pt x="296" y="52"/>
                    </a:lnTo>
                    <a:lnTo>
                      <a:pt x="294" y="58"/>
                    </a:lnTo>
                    <a:lnTo>
                      <a:pt x="293" y="63"/>
                    </a:lnTo>
                    <a:lnTo>
                      <a:pt x="292" y="69"/>
                    </a:lnTo>
                    <a:lnTo>
                      <a:pt x="290" y="75"/>
                    </a:lnTo>
                    <a:lnTo>
                      <a:pt x="289" y="80"/>
                    </a:lnTo>
                    <a:lnTo>
                      <a:pt x="286" y="85"/>
                    </a:lnTo>
                    <a:lnTo>
                      <a:pt x="285" y="90"/>
                    </a:lnTo>
                    <a:lnTo>
                      <a:pt x="285" y="82"/>
                    </a:lnTo>
                    <a:lnTo>
                      <a:pt x="285" y="73"/>
                    </a:lnTo>
                    <a:lnTo>
                      <a:pt x="287" y="63"/>
                    </a:lnTo>
                    <a:lnTo>
                      <a:pt x="289" y="53"/>
                    </a:lnTo>
                    <a:lnTo>
                      <a:pt x="290" y="44"/>
                    </a:lnTo>
                    <a:lnTo>
                      <a:pt x="290" y="33"/>
                    </a:lnTo>
                    <a:lnTo>
                      <a:pt x="290" y="25"/>
                    </a:lnTo>
                    <a:lnTo>
                      <a:pt x="290" y="17"/>
                    </a:lnTo>
                    <a:lnTo>
                      <a:pt x="289" y="14"/>
                    </a:lnTo>
                    <a:lnTo>
                      <a:pt x="287" y="11"/>
                    </a:lnTo>
                    <a:lnTo>
                      <a:pt x="286" y="8"/>
                    </a:lnTo>
                    <a:lnTo>
                      <a:pt x="285" y="5"/>
                    </a:lnTo>
                    <a:lnTo>
                      <a:pt x="283" y="2"/>
                    </a:lnTo>
                    <a:lnTo>
                      <a:pt x="281" y="1"/>
                    </a:lnTo>
                    <a:lnTo>
                      <a:pt x="279" y="0"/>
                    </a:lnTo>
                    <a:lnTo>
                      <a:pt x="276" y="2"/>
                    </a:lnTo>
                    <a:lnTo>
                      <a:pt x="273" y="4"/>
                    </a:lnTo>
                    <a:lnTo>
                      <a:pt x="270" y="6"/>
                    </a:lnTo>
                    <a:lnTo>
                      <a:pt x="268" y="9"/>
                    </a:lnTo>
                    <a:lnTo>
                      <a:pt x="266" y="12"/>
                    </a:lnTo>
                    <a:lnTo>
                      <a:pt x="264" y="15"/>
                    </a:lnTo>
                    <a:lnTo>
                      <a:pt x="261" y="18"/>
                    </a:lnTo>
                    <a:lnTo>
                      <a:pt x="260" y="21"/>
                    </a:lnTo>
                    <a:lnTo>
                      <a:pt x="259" y="25"/>
                    </a:lnTo>
                    <a:lnTo>
                      <a:pt x="257" y="30"/>
                    </a:lnTo>
                    <a:lnTo>
                      <a:pt x="255" y="35"/>
                    </a:lnTo>
                    <a:lnTo>
                      <a:pt x="253" y="40"/>
                    </a:lnTo>
                    <a:lnTo>
                      <a:pt x="251" y="46"/>
                    </a:lnTo>
                    <a:lnTo>
                      <a:pt x="249" y="52"/>
                    </a:lnTo>
                    <a:lnTo>
                      <a:pt x="247" y="56"/>
                    </a:lnTo>
                    <a:lnTo>
                      <a:pt x="245" y="62"/>
                    </a:lnTo>
                    <a:lnTo>
                      <a:pt x="243" y="67"/>
                    </a:lnTo>
                    <a:lnTo>
                      <a:pt x="241" y="72"/>
                    </a:lnTo>
                    <a:lnTo>
                      <a:pt x="236" y="78"/>
                    </a:lnTo>
                    <a:lnTo>
                      <a:pt x="234" y="82"/>
                    </a:lnTo>
                    <a:lnTo>
                      <a:pt x="231" y="87"/>
                    </a:lnTo>
                    <a:lnTo>
                      <a:pt x="228" y="91"/>
                    </a:lnTo>
                    <a:lnTo>
                      <a:pt x="225" y="96"/>
                    </a:lnTo>
                    <a:lnTo>
                      <a:pt x="220" y="100"/>
                    </a:lnTo>
                    <a:lnTo>
                      <a:pt x="217" y="104"/>
                    </a:lnTo>
                    <a:lnTo>
                      <a:pt x="218" y="101"/>
                    </a:lnTo>
                    <a:lnTo>
                      <a:pt x="217" y="101"/>
                    </a:lnTo>
                    <a:lnTo>
                      <a:pt x="213" y="104"/>
                    </a:lnTo>
                    <a:lnTo>
                      <a:pt x="208" y="107"/>
                    </a:lnTo>
                    <a:lnTo>
                      <a:pt x="203" y="111"/>
                    </a:lnTo>
                    <a:lnTo>
                      <a:pt x="201" y="113"/>
                    </a:lnTo>
                    <a:lnTo>
                      <a:pt x="201" y="114"/>
                    </a:lnTo>
                    <a:lnTo>
                      <a:pt x="206" y="113"/>
                    </a:lnTo>
                    <a:lnTo>
                      <a:pt x="201" y="114"/>
                    </a:lnTo>
                    <a:lnTo>
                      <a:pt x="196" y="114"/>
                    </a:lnTo>
                    <a:lnTo>
                      <a:pt x="193" y="114"/>
                    </a:lnTo>
                    <a:lnTo>
                      <a:pt x="189" y="113"/>
                    </a:lnTo>
                    <a:lnTo>
                      <a:pt x="184" y="111"/>
                    </a:lnTo>
                    <a:lnTo>
                      <a:pt x="181" y="109"/>
                    </a:lnTo>
                    <a:lnTo>
                      <a:pt x="178" y="105"/>
                    </a:lnTo>
                    <a:lnTo>
                      <a:pt x="176" y="103"/>
                    </a:lnTo>
                    <a:lnTo>
                      <a:pt x="172" y="99"/>
                    </a:lnTo>
                    <a:lnTo>
                      <a:pt x="170" y="94"/>
                    </a:lnTo>
                    <a:lnTo>
                      <a:pt x="168" y="90"/>
                    </a:lnTo>
                    <a:lnTo>
                      <a:pt x="167" y="85"/>
                    </a:lnTo>
                    <a:lnTo>
                      <a:pt x="164" y="80"/>
                    </a:lnTo>
                    <a:lnTo>
                      <a:pt x="162" y="75"/>
                    </a:lnTo>
                    <a:lnTo>
                      <a:pt x="159" y="71"/>
                    </a:lnTo>
                    <a:lnTo>
                      <a:pt x="155" y="67"/>
                    </a:lnTo>
                    <a:lnTo>
                      <a:pt x="152" y="66"/>
                    </a:lnTo>
                    <a:lnTo>
                      <a:pt x="148" y="65"/>
                    </a:lnTo>
                    <a:lnTo>
                      <a:pt x="143" y="67"/>
                    </a:lnTo>
                    <a:lnTo>
                      <a:pt x="141" y="71"/>
                    </a:lnTo>
                    <a:lnTo>
                      <a:pt x="141" y="76"/>
                    </a:lnTo>
                    <a:lnTo>
                      <a:pt x="140" y="81"/>
                    </a:lnTo>
                    <a:lnTo>
                      <a:pt x="140" y="86"/>
                    </a:lnTo>
                    <a:lnTo>
                      <a:pt x="140" y="90"/>
                    </a:lnTo>
                    <a:lnTo>
                      <a:pt x="140" y="95"/>
                    </a:lnTo>
                    <a:lnTo>
                      <a:pt x="141" y="100"/>
                    </a:lnTo>
                    <a:lnTo>
                      <a:pt x="141" y="105"/>
                    </a:lnTo>
                    <a:lnTo>
                      <a:pt x="142" y="109"/>
                    </a:lnTo>
                    <a:lnTo>
                      <a:pt x="142" y="114"/>
                    </a:lnTo>
                    <a:lnTo>
                      <a:pt x="143" y="118"/>
                    </a:lnTo>
                    <a:lnTo>
                      <a:pt x="144" y="123"/>
                    </a:lnTo>
                    <a:lnTo>
                      <a:pt x="144" y="128"/>
                    </a:lnTo>
                    <a:lnTo>
                      <a:pt x="145" y="132"/>
                    </a:lnTo>
                    <a:lnTo>
                      <a:pt x="146" y="137"/>
                    </a:lnTo>
                    <a:lnTo>
                      <a:pt x="148" y="142"/>
                    </a:lnTo>
                    <a:lnTo>
                      <a:pt x="148" y="147"/>
                    </a:lnTo>
                    <a:lnTo>
                      <a:pt x="149" y="153"/>
                    </a:lnTo>
                    <a:lnTo>
                      <a:pt x="152" y="158"/>
                    </a:lnTo>
                    <a:lnTo>
                      <a:pt x="156" y="162"/>
                    </a:lnTo>
                    <a:lnTo>
                      <a:pt x="161" y="166"/>
                    </a:lnTo>
                    <a:lnTo>
                      <a:pt x="165" y="170"/>
                    </a:lnTo>
                    <a:lnTo>
                      <a:pt x="170" y="174"/>
                    </a:lnTo>
                    <a:lnTo>
                      <a:pt x="175" y="178"/>
                    </a:lnTo>
                    <a:lnTo>
                      <a:pt x="179" y="184"/>
                    </a:lnTo>
                    <a:lnTo>
                      <a:pt x="180" y="186"/>
                    </a:lnTo>
                    <a:lnTo>
                      <a:pt x="180" y="189"/>
                    </a:lnTo>
                    <a:lnTo>
                      <a:pt x="181" y="193"/>
                    </a:lnTo>
                    <a:lnTo>
                      <a:pt x="181" y="195"/>
                    </a:lnTo>
                    <a:lnTo>
                      <a:pt x="180" y="197"/>
                    </a:lnTo>
                    <a:lnTo>
                      <a:pt x="180" y="200"/>
                    </a:lnTo>
                    <a:lnTo>
                      <a:pt x="179" y="203"/>
                    </a:lnTo>
                    <a:lnTo>
                      <a:pt x="179" y="205"/>
                    </a:lnTo>
                    <a:lnTo>
                      <a:pt x="178" y="208"/>
                    </a:lnTo>
                    <a:lnTo>
                      <a:pt x="176" y="209"/>
                    </a:lnTo>
                    <a:lnTo>
                      <a:pt x="174" y="211"/>
                    </a:lnTo>
                    <a:lnTo>
                      <a:pt x="172" y="212"/>
                    </a:lnTo>
                    <a:lnTo>
                      <a:pt x="172" y="217"/>
                    </a:lnTo>
                    <a:lnTo>
                      <a:pt x="171" y="220"/>
                    </a:lnTo>
                    <a:lnTo>
                      <a:pt x="170" y="224"/>
                    </a:lnTo>
                    <a:lnTo>
                      <a:pt x="168" y="228"/>
                    </a:lnTo>
                    <a:lnTo>
                      <a:pt x="168" y="232"/>
                    </a:lnTo>
                    <a:lnTo>
                      <a:pt x="168" y="236"/>
                    </a:lnTo>
                    <a:lnTo>
                      <a:pt x="167" y="240"/>
                    </a:lnTo>
                    <a:lnTo>
                      <a:pt x="165" y="244"/>
                    </a:lnTo>
                    <a:lnTo>
                      <a:pt x="161" y="255"/>
                    </a:lnTo>
                    <a:lnTo>
                      <a:pt x="156" y="266"/>
                    </a:lnTo>
                    <a:lnTo>
                      <a:pt x="152" y="278"/>
                    </a:lnTo>
                    <a:lnTo>
                      <a:pt x="148" y="290"/>
                    </a:lnTo>
                    <a:lnTo>
                      <a:pt x="144" y="302"/>
                    </a:lnTo>
                    <a:lnTo>
                      <a:pt x="141" y="314"/>
                    </a:lnTo>
                    <a:lnTo>
                      <a:pt x="138" y="325"/>
                    </a:lnTo>
                    <a:lnTo>
                      <a:pt x="136" y="337"/>
                    </a:lnTo>
                    <a:lnTo>
                      <a:pt x="132" y="349"/>
                    </a:lnTo>
                    <a:lnTo>
                      <a:pt x="131" y="361"/>
                    </a:lnTo>
                    <a:lnTo>
                      <a:pt x="129" y="373"/>
                    </a:lnTo>
                    <a:lnTo>
                      <a:pt x="129" y="385"/>
                    </a:lnTo>
                    <a:lnTo>
                      <a:pt x="129" y="397"/>
                    </a:lnTo>
                    <a:lnTo>
                      <a:pt x="131" y="410"/>
                    </a:lnTo>
                    <a:lnTo>
                      <a:pt x="132" y="422"/>
                    </a:lnTo>
                    <a:lnTo>
                      <a:pt x="136" y="435"/>
                    </a:lnTo>
                    <a:lnTo>
                      <a:pt x="136" y="438"/>
                    </a:lnTo>
                    <a:lnTo>
                      <a:pt x="136" y="441"/>
                    </a:lnTo>
                    <a:lnTo>
                      <a:pt x="138" y="445"/>
                    </a:lnTo>
                    <a:lnTo>
                      <a:pt x="138" y="448"/>
                    </a:lnTo>
                    <a:lnTo>
                      <a:pt x="139" y="451"/>
                    </a:lnTo>
                    <a:lnTo>
                      <a:pt x="139" y="455"/>
                    </a:lnTo>
                    <a:lnTo>
                      <a:pt x="138" y="458"/>
                    </a:lnTo>
                    <a:lnTo>
                      <a:pt x="136" y="461"/>
                    </a:lnTo>
                    <a:lnTo>
                      <a:pt x="136" y="458"/>
                    </a:lnTo>
                    <a:lnTo>
                      <a:pt x="137" y="455"/>
                    </a:lnTo>
                    <a:lnTo>
                      <a:pt x="137" y="451"/>
                    </a:lnTo>
                    <a:lnTo>
                      <a:pt x="136" y="449"/>
                    </a:lnTo>
                    <a:lnTo>
                      <a:pt x="135" y="444"/>
                    </a:lnTo>
                    <a:lnTo>
                      <a:pt x="132" y="439"/>
                    </a:lnTo>
                    <a:lnTo>
                      <a:pt x="131" y="433"/>
                    </a:lnTo>
                    <a:lnTo>
                      <a:pt x="129" y="428"/>
                    </a:lnTo>
                    <a:lnTo>
                      <a:pt x="128" y="424"/>
                    </a:lnTo>
                    <a:lnTo>
                      <a:pt x="125" y="418"/>
                    </a:lnTo>
                    <a:lnTo>
                      <a:pt x="123" y="414"/>
                    </a:lnTo>
                    <a:lnTo>
                      <a:pt x="118" y="411"/>
                    </a:lnTo>
                    <a:lnTo>
                      <a:pt x="112" y="417"/>
                    </a:lnTo>
                    <a:lnTo>
                      <a:pt x="107" y="422"/>
                    </a:lnTo>
                    <a:lnTo>
                      <a:pt x="102" y="428"/>
                    </a:lnTo>
                    <a:lnTo>
                      <a:pt x="97" y="433"/>
                    </a:lnTo>
                    <a:lnTo>
                      <a:pt x="92" y="440"/>
                    </a:lnTo>
                    <a:lnTo>
                      <a:pt x="87" y="445"/>
                    </a:lnTo>
                    <a:lnTo>
                      <a:pt x="82" y="451"/>
                    </a:lnTo>
                    <a:lnTo>
                      <a:pt x="77" y="457"/>
                    </a:lnTo>
                    <a:lnTo>
                      <a:pt x="67" y="467"/>
                    </a:lnTo>
                    <a:lnTo>
                      <a:pt x="59" y="476"/>
                    </a:lnTo>
                    <a:lnTo>
                      <a:pt x="49" y="485"/>
                    </a:lnTo>
                    <a:lnTo>
                      <a:pt x="39" y="495"/>
                    </a:lnTo>
                    <a:lnTo>
                      <a:pt x="30" y="503"/>
                    </a:lnTo>
                    <a:lnTo>
                      <a:pt x="21" y="512"/>
                    </a:lnTo>
                    <a:lnTo>
                      <a:pt x="10" y="521"/>
                    </a:lnTo>
                    <a:lnTo>
                      <a:pt x="0" y="529"/>
                    </a:lnTo>
                    <a:lnTo>
                      <a:pt x="9" y="534"/>
                    </a:lnTo>
                    <a:lnTo>
                      <a:pt x="17" y="538"/>
                    </a:lnTo>
                    <a:lnTo>
                      <a:pt x="26" y="542"/>
                    </a:lnTo>
                    <a:lnTo>
                      <a:pt x="35" y="545"/>
                    </a:lnTo>
                    <a:lnTo>
                      <a:pt x="43" y="548"/>
                    </a:lnTo>
                    <a:lnTo>
                      <a:pt x="53" y="551"/>
                    </a:lnTo>
                    <a:lnTo>
                      <a:pt x="63" y="553"/>
                    </a:lnTo>
                    <a:lnTo>
                      <a:pt x="71" y="555"/>
                    </a:lnTo>
                    <a:lnTo>
                      <a:pt x="80" y="557"/>
                    </a:lnTo>
                    <a:lnTo>
                      <a:pt x="90" y="559"/>
                    </a:lnTo>
                    <a:lnTo>
                      <a:pt x="99" y="560"/>
                    </a:lnTo>
                    <a:lnTo>
                      <a:pt x="108" y="562"/>
                    </a:lnTo>
                    <a:lnTo>
                      <a:pt x="119" y="563"/>
                    </a:lnTo>
                    <a:lnTo>
                      <a:pt x="128" y="565"/>
                    </a:lnTo>
                    <a:lnTo>
                      <a:pt x="138" y="567"/>
                    </a:lnTo>
                    <a:lnTo>
                      <a:pt x="148" y="567"/>
                    </a:lnTo>
                    <a:lnTo>
                      <a:pt x="152" y="568"/>
                    </a:lnTo>
                    <a:lnTo>
                      <a:pt x="158" y="569"/>
                    </a:lnTo>
                    <a:lnTo>
                      <a:pt x="164" y="569"/>
                    </a:lnTo>
                    <a:lnTo>
                      <a:pt x="168" y="569"/>
                    </a:lnTo>
                    <a:lnTo>
                      <a:pt x="175" y="568"/>
                    </a:lnTo>
                    <a:lnTo>
                      <a:pt x="180" y="567"/>
                    </a:lnTo>
                    <a:lnTo>
                      <a:pt x="184" y="567"/>
                    </a:lnTo>
                    <a:lnTo>
                      <a:pt x="190" y="565"/>
                    </a:lnTo>
                    <a:lnTo>
                      <a:pt x="195" y="563"/>
                    </a:lnTo>
                    <a:lnTo>
                      <a:pt x="201" y="562"/>
                    </a:lnTo>
                    <a:lnTo>
                      <a:pt x="204" y="559"/>
                    </a:lnTo>
                    <a:lnTo>
                      <a:pt x="209" y="557"/>
                    </a:lnTo>
                    <a:lnTo>
                      <a:pt x="214" y="555"/>
                    </a:lnTo>
                    <a:lnTo>
                      <a:pt x="218" y="552"/>
                    </a:lnTo>
                    <a:lnTo>
                      <a:pt x="222" y="548"/>
                    </a:lnTo>
                    <a:lnTo>
                      <a:pt x="226" y="544"/>
                    </a:lnTo>
                    <a:lnTo>
                      <a:pt x="230" y="540"/>
                    </a:lnTo>
                    <a:lnTo>
                      <a:pt x="233" y="536"/>
                    </a:lnTo>
                    <a:lnTo>
                      <a:pt x="236" y="531"/>
                    </a:lnTo>
                    <a:lnTo>
                      <a:pt x="238" y="527"/>
                    </a:lnTo>
                    <a:lnTo>
                      <a:pt x="241" y="521"/>
                    </a:lnTo>
                    <a:lnTo>
                      <a:pt x="243" y="517"/>
                    </a:lnTo>
                    <a:lnTo>
                      <a:pt x="245" y="512"/>
                    </a:lnTo>
                    <a:lnTo>
                      <a:pt x="246" y="506"/>
                    </a:lnTo>
                    <a:lnTo>
                      <a:pt x="247" y="502"/>
                    </a:lnTo>
                    <a:lnTo>
                      <a:pt x="249" y="497"/>
                    </a:lnTo>
                    <a:lnTo>
                      <a:pt x="249" y="491"/>
                    </a:lnTo>
                    <a:lnTo>
                      <a:pt x="252" y="486"/>
                    </a:lnTo>
                    <a:lnTo>
                      <a:pt x="253" y="481"/>
                    </a:lnTo>
                    <a:lnTo>
                      <a:pt x="254" y="475"/>
                    </a:lnTo>
                    <a:lnTo>
                      <a:pt x="256" y="470"/>
                    </a:lnTo>
                    <a:lnTo>
                      <a:pt x="257" y="465"/>
                    </a:lnTo>
                    <a:lnTo>
                      <a:pt x="259" y="457"/>
                    </a:lnTo>
                    <a:lnTo>
                      <a:pt x="261" y="449"/>
                    </a:lnTo>
                    <a:lnTo>
                      <a:pt x="262" y="440"/>
                    </a:lnTo>
                    <a:lnTo>
                      <a:pt x="264" y="431"/>
                    </a:lnTo>
                    <a:lnTo>
                      <a:pt x="265" y="423"/>
                    </a:lnTo>
                    <a:lnTo>
                      <a:pt x="265" y="414"/>
                    </a:lnTo>
                    <a:lnTo>
                      <a:pt x="265" y="407"/>
                    </a:lnTo>
                    <a:lnTo>
                      <a:pt x="264" y="399"/>
                    </a:lnTo>
                    <a:lnTo>
                      <a:pt x="264" y="390"/>
                    </a:lnTo>
                    <a:lnTo>
                      <a:pt x="262" y="381"/>
                    </a:lnTo>
                    <a:lnTo>
                      <a:pt x="261" y="372"/>
                    </a:lnTo>
                    <a:lnTo>
                      <a:pt x="260" y="365"/>
                    </a:lnTo>
                    <a:lnTo>
                      <a:pt x="259" y="357"/>
                    </a:lnTo>
                    <a:lnTo>
                      <a:pt x="257" y="348"/>
                    </a:lnTo>
                    <a:lnTo>
                      <a:pt x="256" y="339"/>
                    </a:lnTo>
                    <a:lnTo>
                      <a:pt x="254" y="331"/>
                    </a:lnTo>
                    <a:lnTo>
                      <a:pt x="256" y="354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5" name="Freeform 358">
                <a:extLst>
                  <a:ext uri="{FF2B5EF4-FFF2-40B4-BE49-F238E27FC236}">
                    <a16:creationId xmlns:a16="http://schemas.microsoft.com/office/drawing/2014/main" id="{1569C0F4-CE28-4426-B0F8-20C23BAC5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3109"/>
                <a:ext cx="19" cy="17"/>
              </a:xfrm>
              <a:custGeom>
                <a:avLst/>
                <a:gdLst>
                  <a:gd name="T0" fmla="*/ 9 w 19"/>
                  <a:gd name="T1" fmla="*/ 0 h 17"/>
                  <a:gd name="T2" fmla="*/ 0 w 19"/>
                  <a:gd name="T3" fmla="*/ 0 h 17"/>
                  <a:gd name="T4" fmla="*/ 0 w 19"/>
                  <a:gd name="T5" fmla="*/ 8 h 17"/>
                  <a:gd name="T6" fmla="*/ 0 w 19"/>
                  <a:gd name="T7" fmla="*/ 16 h 17"/>
                  <a:gd name="T8" fmla="*/ 9 w 19"/>
                  <a:gd name="T9" fmla="*/ 16 h 17"/>
                  <a:gd name="T10" fmla="*/ 18 w 19"/>
                  <a:gd name="T11" fmla="*/ 16 h 17"/>
                  <a:gd name="T12" fmla="*/ 18 w 19"/>
                  <a:gd name="T13" fmla="*/ 8 h 17"/>
                  <a:gd name="T14" fmla="*/ 9 w 19"/>
                  <a:gd name="T15" fmla="*/ 8 h 17"/>
                  <a:gd name="T16" fmla="*/ 9 w 19"/>
                  <a:gd name="T17" fmla="*/ 0 h 17"/>
                  <a:gd name="T18" fmla="*/ 0 w 19"/>
                  <a:gd name="T19" fmla="*/ 0 h 17"/>
                  <a:gd name="T20" fmla="*/ 9 w 19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9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18" y="16"/>
                    </a:lnTo>
                    <a:lnTo>
                      <a:pt x="18" y="8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6" name="Freeform 359">
                <a:extLst>
                  <a:ext uri="{FF2B5EF4-FFF2-40B4-BE49-F238E27FC236}">
                    <a16:creationId xmlns:a16="http://schemas.microsoft.com/office/drawing/2014/main" id="{E782E47A-CD05-4936-A031-B8FD9B18D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2"/>
                <a:ext cx="19" cy="98"/>
              </a:xfrm>
              <a:custGeom>
                <a:avLst/>
                <a:gdLst>
                  <a:gd name="T0" fmla="*/ 0 w 19"/>
                  <a:gd name="T1" fmla="*/ 0 h 98"/>
                  <a:gd name="T2" fmla="*/ 0 w 19"/>
                  <a:gd name="T3" fmla="*/ 6 h 98"/>
                  <a:gd name="T4" fmla="*/ 0 w 19"/>
                  <a:gd name="T5" fmla="*/ 12 h 98"/>
                  <a:gd name="T6" fmla="*/ 0 w 19"/>
                  <a:gd name="T7" fmla="*/ 18 h 98"/>
                  <a:gd name="T8" fmla="*/ 0 w 19"/>
                  <a:gd name="T9" fmla="*/ 24 h 98"/>
                  <a:gd name="T10" fmla="*/ 0 w 19"/>
                  <a:gd name="T11" fmla="*/ 30 h 98"/>
                  <a:gd name="T12" fmla="*/ 0 w 19"/>
                  <a:gd name="T13" fmla="*/ 36 h 98"/>
                  <a:gd name="T14" fmla="*/ 0 w 19"/>
                  <a:gd name="T15" fmla="*/ 42 h 98"/>
                  <a:gd name="T16" fmla="*/ 0 w 19"/>
                  <a:gd name="T17" fmla="*/ 48 h 98"/>
                  <a:gd name="T18" fmla="*/ 0 w 19"/>
                  <a:gd name="T19" fmla="*/ 54 h 98"/>
                  <a:gd name="T20" fmla="*/ 0 w 19"/>
                  <a:gd name="T21" fmla="*/ 60 h 98"/>
                  <a:gd name="T22" fmla="*/ 0 w 19"/>
                  <a:gd name="T23" fmla="*/ 66 h 98"/>
                  <a:gd name="T24" fmla="*/ 0 w 19"/>
                  <a:gd name="T25" fmla="*/ 73 h 98"/>
                  <a:gd name="T26" fmla="*/ 18 w 19"/>
                  <a:gd name="T27" fmla="*/ 79 h 98"/>
                  <a:gd name="T28" fmla="*/ 18 w 19"/>
                  <a:gd name="T29" fmla="*/ 85 h 98"/>
                  <a:gd name="T30" fmla="*/ 18 w 19"/>
                  <a:gd name="T31" fmla="*/ 91 h 98"/>
                  <a:gd name="T32" fmla="*/ 18 w 19"/>
                  <a:gd name="T33" fmla="*/ 97 h 98"/>
                  <a:gd name="T34" fmla="*/ 18 w 19"/>
                  <a:gd name="T35" fmla="*/ 91 h 98"/>
                  <a:gd name="T36" fmla="*/ 18 w 19"/>
                  <a:gd name="T37" fmla="*/ 85 h 98"/>
                  <a:gd name="T38" fmla="*/ 18 w 19"/>
                  <a:gd name="T39" fmla="*/ 79 h 98"/>
                  <a:gd name="T40" fmla="*/ 18 w 19"/>
                  <a:gd name="T41" fmla="*/ 73 h 98"/>
                  <a:gd name="T42" fmla="*/ 18 w 19"/>
                  <a:gd name="T43" fmla="*/ 66 h 98"/>
                  <a:gd name="T44" fmla="*/ 18 w 19"/>
                  <a:gd name="T45" fmla="*/ 60 h 98"/>
                  <a:gd name="T46" fmla="*/ 18 w 19"/>
                  <a:gd name="T47" fmla="*/ 54 h 98"/>
                  <a:gd name="T48" fmla="*/ 0 w 19"/>
                  <a:gd name="T49" fmla="*/ 48 h 98"/>
                  <a:gd name="T50" fmla="*/ 0 w 19"/>
                  <a:gd name="T51" fmla="*/ 42 h 98"/>
                  <a:gd name="T52" fmla="*/ 0 w 19"/>
                  <a:gd name="T53" fmla="*/ 36 h 98"/>
                  <a:gd name="T54" fmla="*/ 0 w 19"/>
                  <a:gd name="T55" fmla="*/ 30 h 98"/>
                  <a:gd name="T56" fmla="*/ 0 w 19"/>
                  <a:gd name="T57" fmla="*/ 24 h 98"/>
                  <a:gd name="T58" fmla="*/ 0 w 19"/>
                  <a:gd name="T59" fmla="*/ 18 h 98"/>
                  <a:gd name="T60" fmla="*/ 0 w 19"/>
                  <a:gd name="T61" fmla="*/ 12 h 98"/>
                  <a:gd name="T62" fmla="*/ 0 w 19"/>
                  <a:gd name="T63" fmla="*/ 6 h 98"/>
                  <a:gd name="T64" fmla="*/ 0 w 19"/>
                  <a:gd name="T65" fmla="*/ 0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" h="98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18" y="79"/>
                    </a:lnTo>
                    <a:lnTo>
                      <a:pt x="18" y="85"/>
                    </a:lnTo>
                    <a:lnTo>
                      <a:pt x="18" y="91"/>
                    </a:lnTo>
                    <a:lnTo>
                      <a:pt x="18" y="97"/>
                    </a:lnTo>
                    <a:lnTo>
                      <a:pt x="18" y="91"/>
                    </a:lnTo>
                    <a:lnTo>
                      <a:pt x="18" y="85"/>
                    </a:lnTo>
                    <a:lnTo>
                      <a:pt x="18" y="79"/>
                    </a:lnTo>
                    <a:lnTo>
                      <a:pt x="18" y="73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7" name="Freeform 360">
                <a:extLst>
                  <a:ext uri="{FF2B5EF4-FFF2-40B4-BE49-F238E27FC236}">
                    <a16:creationId xmlns:a16="http://schemas.microsoft.com/office/drawing/2014/main" id="{BDA17EE2-2FFE-4C25-A200-B7263B2F9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906"/>
                <a:ext cx="34" cy="102"/>
              </a:xfrm>
              <a:custGeom>
                <a:avLst/>
                <a:gdLst>
                  <a:gd name="T0" fmla="*/ 32 w 34"/>
                  <a:gd name="T1" fmla="*/ 0 h 102"/>
                  <a:gd name="T2" fmla="*/ 30 w 34"/>
                  <a:gd name="T3" fmla="*/ 6 h 102"/>
                  <a:gd name="T4" fmla="*/ 26 w 34"/>
                  <a:gd name="T5" fmla="*/ 12 h 102"/>
                  <a:gd name="T6" fmla="*/ 24 w 34"/>
                  <a:gd name="T7" fmla="*/ 18 h 102"/>
                  <a:gd name="T8" fmla="*/ 22 w 34"/>
                  <a:gd name="T9" fmla="*/ 24 h 102"/>
                  <a:gd name="T10" fmla="*/ 19 w 34"/>
                  <a:gd name="T11" fmla="*/ 31 h 102"/>
                  <a:gd name="T12" fmla="*/ 16 w 34"/>
                  <a:gd name="T13" fmla="*/ 37 h 102"/>
                  <a:gd name="T14" fmla="*/ 14 w 34"/>
                  <a:gd name="T15" fmla="*/ 43 h 102"/>
                  <a:gd name="T16" fmla="*/ 11 w 34"/>
                  <a:gd name="T17" fmla="*/ 49 h 102"/>
                  <a:gd name="T18" fmla="*/ 10 w 34"/>
                  <a:gd name="T19" fmla="*/ 56 h 102"/>
                  <a:gd name="T20" fmla="*/ 8 w 34"/>
                  <a:gd name="T21" fmla="*/ 62 h 102"/>
                  <a:gd name="T22" fmla="*/ 7 w 34"/>
                  <a:gd name="T23" fmla="*/ 68 h 102"/>
                  <a:gd name="T24" fmla="*/ 4 w 34"/>
                  <a:gd name="T25" fmla="*/ 75 h 102"/>
                  <a:gd name="T26" fmla="*/ 3 w 34"/>
                  <a:gd name="T27" fmla="*/ 81 h 102"/>
                  <a:gd name="T28" fmla="*/ 2 w 34"/>
                  <a:gd name="T29" fmla="*/ 87 h 102"/>
                  <a:gd name="T30" fmla="*/ 1 w 34"/>
                  <a:gd name="T31" fmla="*/ 94 h 102"/>
                  <a:gd name="T32" fmla="*/ 0 w 34"/>
                  <a:gd name="T33" fmla="*/ 101 h 102"/>
                  <a:gd name="T34" fmla="*/ 1 w 34"/>
                  <a:gd name="T35" fmla="*/ 101 h 102"/>
                  <a:gd name="T36" fmla="*/ 2 w 34"/>
                  <a:gd name="T37" fmla="*/ 94 h 102"/>
                  <a:gd name="T38" fmla="*/ 3 w 34"/>
                  <a:gd name="T39" fmla="*/ 87 h 102"/>
                  <a:gd name="T40" fmla="*/ 3 w 34"/>
                  <a:gd name="T41" fmla="*/ 81 h 102"/>
                  <a:gd name="T42" fmla="*/ 5 w 34"/>
                  <a:gd name="T43" fmla="*/ 75 h 102"/>
                  <a:gd name="T44" fmla="*/ 7 w 34"/>
                  <a:gd name="T45" fmla="*/ 68 h 102"/>
                  <a:gd name="T46" fmla="*/ 9 w 34"/>
                  <a:gd name="T47" fmla="*/ 62 h 102"/>
                  <a:gd name="T48" fmla="*/ 11 w 34"/>
                  <a:gd name="T49" fmla="*/ 56 h 102"/>
                  <a:gd name="T50" fmla="*/ 13 w 34"/>
                  <a:gd name="T51" fmla="*/ 49 h 102"/>
                  <a:gd name="T52" fmla="*/ 14 w 34"/>
                  <a:gd name="T53" fmla="*/ 44 h 102"/>
                  <a:gd name="T54" fmla="*/ 16 w 34"/>
                  <a:gd name="T55" fmla="*/ 37 h 102"/>
                  <a:gd name="T56" fmla="*/ 20 w 34"/>
                  <a:gd name="T57" fmla="*/ 31 h 102"/>
                  <a:gd name="T58" fmla="*/ 22 w 34"/>
                  <a:gd name="T59" fmla="*/ 25 h 102"/>
                  <a:gd name="T60" fmla="*/ 24 w 34"/>
                  <a:gd name="T61" fmla="*/ 19 h 102"/>
                  <a:gd name="T62" fmla="*/ 27 w 34"/>
                  <a:gd name="T63" fmla="*/ 13 h 102"/>
                  <a:gd name="T64" fmla="*/ 31 w 34"/>
                  <a:gd name="T65" fmla="*/ 8 h 102"/>
                  <a:gd name="T66" fmla="*/ 33 w 34"/>
                  <a:gd name="T67" fmla="*/ 2 h 102"/>
                  <a:gd name="T68" fmla="*/ 32 w 34"/>
                  <a:gd name="T69" fmla="*/ 0 h 1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" h="102">
                    <a:moveTo>
                      <a:pt x="32" y="0"/>
                    </a:moveTo>
                    <a:lnTo>
                      <a:pt x="30" y="6"/>
                    </a:lnTo>
                    <a:lnTo>
                      <a:pt x="26" y="12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9" y="31"/>
                    </a:lnTo>
                    <a:lnTo>
                      <a:pt x="16" y="37"/>
                    </a:lnTo>
                    <a:lnTo>
                      <a:pt x="14" y="43"/>
                    </a:lnTo>
                    <a:lnTo>
                      <a:pt x="11" y="49"/>
                    </a:lnTo>
                    <a:lnTo>
                      <a:pt x="10" y="56"/>
                    </a:lnTo>
                    <a:lnTo>
                      <a:pt x="8" y="62"/>
                    </a:lnTo>
                    <a:lnTo>
                      <a:pt x="7" y="68"/>
                    </a:lnTo>
                    <a:lnTo>
                      <a:pt x="4" y="75"/>
                    </a:lnTo>
                    <a:lnTo>
                      <a:pt x="3" y="81"/>
                    </a:lnTo>
                    <a:lnTo>
                      <a:pt x="2" y="87"/>
                    </a:lnTo>
                    <a:lnTo>
                      <a:pt x="1" y="94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2" y="94"/>
                    </a:lnTo>
                    <a:lnTo>
                      <a:pt x="3" y="87"/>
                    </a:lnTo>
                    <a:lnTo>
                      <a:pt x="3" y="81"/>
                    </a:lnTo>
                    <a:lnTo>
                      <a:pt x="5" y="75"/>
                    </a:lnTo>
                    <a:lnTo>
                      <a:pt x="7" y="68"/>
                    </a:lnTo>
                    <a:lnTo>
                      <a:pt x="9" y="62"/>
                    </a:lnTo>
                    <a:lnTo>
                      <a:pt x="11" y="56"/>
                    </a:lnTo>
                    <a:lnTo>
                      <a:pt x="13" y="49"/>
                    </a:lnTo>
                    <a:lnTo>
                      <a:pt x="14" y="44"/>
                    </a:lnTo>
                    <a:lnTo>
                      <a:pt x="16" y="37"/>
                    </a:lnTo>
                    <a:lnTo>
                      <a:pt x="20" y="31"/>
                    </a:lnTo>
                    <a:lnTo>
                      <a:pt x="22" y="25"/>
                    </a:lnTo>
                    <a:lnTo>
                      <a:pt x="24" y="19"/>
                    </a:lnTo>
                    <a:lnTo>
                      <a:pt x="27" y="13"/>
                    </a:lnTo>
                    <a:lnTo>
                      <a:pt x="31" y="8"/>
                    </a:lnTo>
                    <a:lnTo>
                      <a:pt x="33" y="2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8" name="Freeform 361">
                <a:extLst>
                  <a:ext uri="{FF2B5EF4-FFF2-40B4-BE49-F238E27FC236}">
                    <a16:creationId xmlns:a16="http://schemas.microsoft.com/office/drawing/2014/main" id="{40619F1D-147C-44B4-BC7F-9B6E928D0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877"/>
                <a:ext cx="18" cy="27"/>
              </a:xfrm>
              <a:custGeom>
                <a:avLst/>
                <a:gdLst>
                  <a:gd name="T0" fmla="*/ 15 w 18"/>
                  <a:gd name="T1" fmla="*/ 0 h 27"/>
                  <a:gd name="T2" fmla="*/ 14 w 18"/>
                  <a:gd name="T3" fmla="*/ 3 h 27"/>
                  <a:gd name="T4" fmla="*/ 13 w 18"/>
                  <a:gd name="T5" fmla="*/ 6 h 27"/>
                  <a:gd name="T6" fmla="*/ 10 w 18"/>
                  <a:gd name="T7" fmla="*/ 9 h 27"/>
                  <a:gd name="T8" fmla="*/ 8 w 18"/>
                  <a:gd name="T9" fmla="*/ 13 h 27"/>
                  <a:gd name="T10" fmla="*/ 5 w 18"/>
                  <a:gd name="T11" fmla="*/ 16 h 27"/>
                  <a:gd name="T12" fmla="*/ 2 w 18"/>
                  <a:gd name="T13" fmla="*/ 19 h 27"/>
                  <a:gd name="T14" fmla="*/ 1 w 18"/>
                  <a:gd name="T15" fmla="*/ 22 h 27"/>
                  <a:gd name="T16" fmla="*/ 0 w 18"/>
                  <a:gd name="T17" fmla="*/ 25 h 27"/>
                  <a:gd name="T18" fmla="*/ 1 w 18"/>
                  <a:gd name="T19" fmla="*/ 26 h 27"/>
                  <a:gd name="T20" fmla="*/ 2 w 18"/>
                  <a:gd name="T21" fmla="*/ 23 h 27"/>
                  <a:gd name="T22" fmla="*/ 4 w 18"/>
                  <a:gd name="T23" fmla="*/ 19 h 27"/>
                  <a:gd name="T24" fmla="*/ 6 w 18"/>
                  <a:gd name="T25" fmla="*/ 17 h 27"/>
                  <a:gd name="T26" fmla="*/ 8 w 18"/>
                  <a:gd name="T27" fmla="*/ 13 h 27"/>
                  <a:gd name="T28" fmla="*/ 11 w 18"/>
                  <a:gd name="T29" fmla="*/ 11 h 27"/>
                  <a:gd name="T30" fmla="*/ 14 w 18"/>
                  <a:gd name="T31" fmla="*/ 7 h 27"/>
                  <a:gd name="T32" fmla="*/ 15 w 18"/>
                  <a:gd name="T33" fmla="*/ 4 h 27"/>
                  <a:gd name="T34" fmla="*/ 17 w 18"/>
                  <a:gd name="T35" fmla="*/ 1 h 27"/>
                  <a:gd name="T36" fmla="*/ 15 w 18"/>
                  <a:gd name="T37" fmla="*/ 0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27">
                    <a:moveTo>
                      <a:pt x="15" y="0"/>
                    </a:moveTo>
                    <a:lnTo>
                      <a:pt x="14" y="3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2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2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8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17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9" name="Freeform 362">
                <a:extLst>
                  <a:ext uri="{FF2B5EF4-FFF2-40B4-BE49-F238E27FC236}">
                    <a16:creationId xmlns:a16="http://schemas.microsoft.com/office/drawing/2014/main" id="{82B2190A-F534-4BA1-B602-1DF723D82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2806"/>
                <a:ext cx="19" cy="68"/>
              </a:xfrm>
              <a:custGeom>
                <a:avLst/>
                <a:gdLst>
                  <a:gd name="T0" fmla="*/ 16 w 19"/>
                  <a:gd name="T1" fmla="*/ 0 h 68"/>
                  <a:gd name="T2" fmla="*/ 15 w 19"/>
                  <a:gd name="T3" fmla="*/ 8 h 68"/>
                  <a:gd name="T4" fmla="*/ 12 w 19"/>
                  <a:gd name="T5" fmla="*/ 16 h 68"/>
                  <a:gd name="T6" fmla="*/ 10 w 19"/>
                  <a:gd name="T7" fmla="*/ 25 h 68"/>
                  <a:gd name="T8" fmla="*/ 9 w 19"/>
                  <a:gd name="T9" fmla="*/ 33 h 68"/>
                  <a:gd name="T10" fmla="*/ 7 w 19"/>
                  <a:gd name="T11" fmla="*/ 41 h 68"/>
                  <a:gd name="T12" fmla="*/ 4 w 19"/>
                  <a:gd name="T13" fmla="*/ 50 h 68"/>
                  <a:gd name="T14" fmla="*/ 2 w 19"/>
                  <a:gd name="T15" fmla="*/ 58 h 68"/>
                  <a:gd name="T16" fmla="*/ 0 w 19"/>
                  <a:gd name="T17" fmla="*/ 66 h 68"/>
                  <a:gd name="T18" fmla="*/ 1 w 19"/>
                  <a:gd name="T19" fmla="*/ 67 h 68"/>
                  <a:gd name="T20" fmla="*/ 3 w 19"/>
                  <a:gd name="T21" fmla="*/ 58 h 68"/>
                  <a:gd name="T22" fmla="*/ 6 w 19"/>
                  <a:gd name="T23" fmla="*/ 50 h 68"/>
                  <a:gd name="T24" fmla="*/ 7 w 19"/>
                  <a:gd name="T25" fmla="*/ 41 h 68"/>
                  <a:gd name="T26" fmla="*/ 10 w 19"/>
                  <a:gd name="T27" fmla="*/ 33 h 68"/>
                  <a:gd name="T28" fmla="*/ 11 w 19"/>
                  <a:gd name="T29" fmla="*/ 25 h 68"/>
                  <a:gd name="T30" fmla="*/ 13 w 19"/>
                  <a:gd name="T31" fmla="*/ 16 h 68"/>
                  <a:gd name="T32" fmla="*/ 15 w 19"/>
                  <a:gd name="T33" fmla="*/ 8 h 68"/>
                  <a:gd name="T34" fmla="*/ 18 w 19"/>
                  <a:gd name="T35" fmla="*/ 0 h 68"/>
                  <a:gd name="T36" fmla="*/ 16 w 19"/>
                  <a:gd name="T37" fmla="*/ 0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68">
                    <a:moveTo>
                      <a:pt x="16" y="0"/>
                    </a:moveTo>
                    <a:lnTo>
                      <a:pt x="15" y="8"/>
                    </a:lnTo>
                    <a:lnTo>
                      <a:pt x="12" y="16"/>
                    </a:lnTo>
                    <a:lnTo>
                      <a:pt x="10" y="25"/>
                    </a:lnTo>
                    <a:lnTo>
                      <a:pt x="9" y="33"/>
                    </a:lnTo>
                    <a:lnTo>
                      <a:pt x="7" y="41"/>
                    </a:lnTo>
                    <a:lnTo>
                      <a:pt x="4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1" y="67"/>
                    </a:lnTo>
                    <a:lnTo>
                      <a:pt x="3" y="58"/>
                    </a:lnTo>
                    <a:lnTo>
                      <a:pt x="6" y="50"/>
                    </a:lnTo>
                    <a:lnTo>
                      <a:pt x="7" y="41"/>
                    </a:lnTo>
                    <a:lnTo>
                      <a:pt x="10" y="33"/>
                    </a:lnTo>
                    <a:lnTo>
                      <a:pt x="11" y="25"/>
                    </a:lnTo>
                    <a:lnTo>
                      <a:pt x="13" y="16"/>
                    </a:lnTo>
                    <a:lnTo>
                      <a:pt x="15" y="8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0" name="Freeform 363">
                <a:extLst>
                  <a:ext uri="{FF2B5EF4-FFF2-40B4-BE49-F238E27FC236}">
                    <a16:creationId xmlns:a16="http://schemas.microsoft.com/office/drawing/2014/main" id="{DF34AF50-FF3E-4BFA-A9A0-C9D4E4BF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" y="2762"/>
                <a:ext cx="18" cy="40"/>
              </a:xfrm>
              <a:custGeom>
                <a:avLst/>
                <a:gdLst>
                  <a:gd name="T0" fmla="*/ 0 w 18"/>
                  <a:gd name="T1" fmla="*/ 1 h 40"/>
                  <a:gd name="T2" fmla="*/ 5 w 18"/>
                  <a:gd name="T3" fmla="*/ 5 h 40"/>
                  <a:gd name="T4" fmla="*/ 11 w 18"/>
                  <a:gd name="T5" fmla="*/ 10 h 40"/>
                  <a:gd name="T6" fmla="*/ 11 w 18"/>
                  <a:gd name="T7" fmla="*/ 14 h 40"/>
                  <a:gd name="T8" fmla="*/ 11 w 18"/>
                  <a:gd name="T9" fmla="*/ 20 h 40"/>
                  <a:gd name="T10" fmla="*/ 11 w 18"/>
                  <a:gd name="T11" fmla="*/ 25 h 40"/>
                  <a:gd name="T12" fmla="*/ 5 w 18"/>
                  <a:gd name="T13" fmla="*/ 30 h 40"/>
                  <a:gd name="T14" fmla="*/ 5 w 18"/>
                  <a:gd name="T15" fmla="*/ 34 h 40"/>
                  <a:gd name="T16" fmla="*/ 0 w 18"/>
                  <a:gd name="T17" fmla="*/ 39 h 40"/>
                  <a:gd name="T18" fmla="*/ 5 w 18"/>
                  <a:gd name="T19" fmla="*/ 39 h 40"/>
                  <a:gd name="T20" fmla="*/ 5 w 18"/>
                  <a:gd name="T21" fmla="*/ 34 h 40"/>
                  <a:gd name="T22" fmla="*/ 11 w 18"/>
                  <a:gd name="T23" fmla="*/ 30 h 40"/>
                  <a:gd name="T24" fmla="*/ 11 w 18"/>
                  <a:gd name="T25" fmla="*/ 25 h 40"/>
                  <a:gd name="T26" fmla="*/ 11 w 18"/>
                  <a:gd name="T27" fmla="*/ 20 h 40"/>
                  <a:gd name="T28" fmla="*/ 17 w 18"/>
                  <a:gd name="T29" fmla="*/ 14 h 40"/>
                  <a:gd name="T30" fmla="*/ 11 w 18"/>
                  <a:gd name="T31" fmla="*/ 10 h 40"/>
                  <a:gd name="T32" fmla="*/ 11 w 18"/>
                  <a:gd name="T33" fmla="*/ 4 h 40"/>
                  <a:gd name="T34" fmla="*/ 5 w 18"/>
                  <a:gd name="T35" fmla="*/ 0 h 40"/>
                  <a:gd name="T36" fmla="*/ 0 w 18"/>
                  <a:gd name="T37" fmla="*/ 1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40">
                    <a:moveTo>
                      <a:pt x="0" y="1"/>
                    </a:moveTo>
                    <a:lnTo>
                      <a:pt x="5" y="5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20"/>
                    </a:lnTo>
                    <a:lnTo>
                      <a:pt x="11" y="25"/>
                    </a:lnTo>
                    <a:lnTo>
                      <a:pt x="5" y="30"/>
                    </a:lnTo>
                    <a:lnTo>
                      <a:pt x="5" y="34"/>
                    </a:lnTo>
                    <a:lnTo>
                      <a:pt x="0" y="39"/>
                    </a:lnTo>
                    <a:lnTo>
                      <a:pt x="5" y="39"/>
                    </a:lnTo>
                    <a:lnTo>
                      <a:pt x="5" y="34"/>
                    </a:lnTo>
                    <a:lnTo>
                      <a:pt x="11" y="30"/>
                    </a:lnTo>
                    <a:lnTo>
                      <a:pt x="11" y="25"/>
                    </a:lnTo>
                    <a:lnTo>
                      <a:pt x="11" y="20"/>
                    </a:lnTo>
                    <a:lnTo>
                      <a:pt x="17" y="14"/>
                    </a:lnTo>
                    <a:lnTo>
                      <a:pt x="11" y="10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1" name="Freeform 364">
                <a:extLst>
                  <a:ext uri="{FF2B5EF4-FFF2-40B4-BE49-F238E27FC236}">
                    <a16:creationId xmlns:a16="http://schemas.microsoft.com/office/drawing/2014/main" id="{77A71DBA-D41A-4AD0-957D-78D2CA593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759"/>
                <a:ext cx="19" cy="17"/>
              </a:xfrm>
              <a:custGeom>
                <a:avLst/>
                <a:gdLst>
                  <a:gd name="T0" fmla="*/ 0 w 19"/>
                  <a:gd name="T1" fmla="*/ 16 h 17"/>
                  <a:gd name="T2" fmla="*/ 0 w 19"/>
                  <a:gd name="T3" fmla="*/ 16 h 17"/>
                  <a:gd name="T4" fmla="*/ 0 w 19"/>
                  <a:gd name="T5" fmla="*/ 0 h 17"/>
                  <a:gd name="T6" fmla="*/ 9 w 19"/>
                  <a:gd name="T7" fmla="*/ 0 h 17"/>
                  <a:gd name="T8" fmla="*/ 18 w 19"/>
                  <a:gd name="T9" fmla="*/ 0 h 17"/>
                  <a:gd name="T10" fmla="*/ 18 w 19"/>
                  <a:gd name="T11" fmla="*/ 16 h 17"/>
                  <a:gd name="T12" fmla="*/ 9 w 19"/>
                  <a:gd name="T13" fmla="*/ 16 h 17"/>
                  <a:gd name="T14" fmla="*/ 0 w 19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7">
                    <a:moveTo>
                      <a:pt x="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16"/>
                    </a:lnTo>
                    <a:lnTo>
                      <a:pt x="9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2" name="Freeform 365">
                <a:extLst>
                  <a:ext uri="{FF2B5EF4-FFF2-40B4-BE49-F238E27FC236}">
                    <a16:creationId xmlns:a16="http://schemas.microsoft.com/office/drawing/2014/main" id="{529D2F30-4A41-49D1-880D-13775AAD0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60"/>
                <a:ext cx="33" cy="80"/>
              </a:xfrm>
              <a:custGeom>
                <a:avLst/>
                <a:gdLst>
                  <a:gd name="T0" fmla="*/ 0 w 33"/>
                  <a:gd name="T1" fmla="*/ 79 h 80"/>
                  <a:gd name="T2" fmla="*/ 1 w 33"/>
                  <a:gd name="T3" fmla="*/ 79 h 80"/>
                  <a:gd name="T4" fmla="*/ 2 w 33"/>
                  <a:gd name="T5" fmla="*/ 74 h 80"/>
                  <a:gd name="T6" fmla="*/ 3 w 33"/>
                  <a:gd name="T7" fmla="*/ 70 h 80"/>
                  <a:gd name="T8" fmla="*/ 5 w 33"/>
                  <a:gd name="T9" fmla="*/ 65 h 80"/>
                  <a:gd name="T10" fmla="*/ 6 w 33"/>
                  <a:gd name="T11" fmla="*/ 59 h 80"/>
                  <a:gd name="T12" fmla="*/ 9 w 33"/>
                  <a:gd name="T13" fmla="*/ 54 h 80"/>
                  <a:gd name="T14" fmla="*/ 10 w 33"/>
                  <a:gd name="T15" fmla="*/ 49 h 80"/>
                  <a:gd name="T16" fmla="*/ 11 w 33"/>
                  <a:gd name="T17" fmla="*/ 43 h 80"/>
                  <a:gd name="T18" fmla="*/ 13 w 33"/>
                  <a:gd name="T19" fmla="*/ 37 h 80"/>
                  <a:gd name="T20" fmla="*/ 14 w 33"/>
                  <a:gd name="T21" fmla="*/ 32 h 80"/>
                  <a:gd name="T22" fmla="*/ 15 w 33"/>
                  <a:gd name="T23" fmla="*/ 26 h 80"/>
                  <a:gd name="T24" fmla="*/ 17 w 33"/>
                  <a:gd name="T25" fmla="*/ 21 h 80"/>
                  <a:gd name="T26" fmla="*/ 19 w 33"/>
                  <a:gd name="T27" fmla="*/ 16 h 80"/>
                  <a:gd name="T28" fmla="*/ 21 w 33"/>
                  <a:gd name="T29" fmla="*/ 11 h 80"/>
                  <a:gd name="T30" fmla="*/ 24 w 33"/>
                  <a:gd name="T31" fmla="*/ 8 h 80"/>
                  <a:gd name="T32" fmla="*/ 29 w 33"/>
                  <a:gd name="T33" fmla="*/ 4 h 80"/>
                  <a:gd name="T34" fmla="*/ 32 w 33"/>
                  <a:gd name="T35" fmla="*/ 1 h 80"/>
                  <a:gd name="T36" fmla="*/ 31 w 33"/>
                  <a:gd name="T37" fmla="*/ 0 h 80"/>
                  <a:gd name="T38" fmla="*/ 28 w 33"/>
                  <a:gd name="T39" fmla="*/ 3 h 80"/>
                  <a:gd name="T40" fmla="*/ 24 w 33"/>
                  <a:gd name="T41" fmla="*/ 7 h 80"/>
                  <a:gd name="T42" fmla="*/ 21 w 33"/>
                  <a:gd name="T43" fmla="*/ 11 h 80"/>
                  <a:gd name="T44" fmla="*/ 19 w 33"/>
                  <a:gd name="T45" fmla="*/ 15 h 80"/>
                  <a:gd name="T46" fmla="*/ 17 w 33"/>
                  <a:gd name="T47" fmla="*/ 20 h 80"/>
                  <a:gd name="T48" fmla="*/ 15 w 33"/>
                  <a:gd name="T49" fmla="*/ 26 h 80"/>
                  <a:gd name="T50" fmla="*/ 13 w 33"/>
                  <a:gd name="T51" fmla="*/ 32 h 80"/>
                  <a:gd name="T52" fmla="*/ 12 w 33"/>
                  <a:gd name="T53" fmla="*/ 37 h 80"/>
                  <a:gd name="T54" fmla="*/ 10 w 33"/>
                  <a:gd name="T55" fmla="*/ 43 h 80"/>
                  <a:gd name="T56" fmla="*/ 9 w 33"/>
                  <a:gd name="T57" fmla="*/ 49 h 80"/>
                  <a:gd name="T58" fmla="*/ 7 w 33"/>
                  <a:gd name="T59" fmla="*/ 54 h 80"/>
                  <a:gd name="T60" fmla="*/ 5 w 33"/>
                  <a:gd name="T61" fmla="*/ 59 h 80"/>
                  <a:gd name="T62" fmla="*/ 4 w 33"/>
                  <a:gd name="T63" fmla="*/ 65 h 80"/>
                  <a:gd name="T64" fmla="*/ 3 w 33"/>
                  <a:gd name="T65" fmla="*/ 70 h 80"/>
                  <a:gd name="T66" fmla="*/ 1 w 33"/>
                  <a:gd name="T67" fmla="*/ 74 h 80"/>
                  <a:gd name="T68" fmla="*/ 0 w 33"/>
                  <a:gd name="T69" fmla="*/ 78 h 80"/>
                  <a:gd name="T70" fmla="*/ 1 w 33"/>
                  <a:gd name="T71" fmla="*/ 79 h 80"/>
                  <a:gd name="T72" fmla="*/ 0 w 33"/>
                  <a:gd name="T73" fmla="*/ 79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" h="80">
                    <a:moveTo>
                      <a:pt x="0" y="79"/>
                    </a:moveTo>
                    <a:lnTo>
                      <a:pt x="1" y="79"/>
                    </a:lnTo>
                    <a:lnTo>
                      <a:pt x="2" y="74"/>
                    </a:lnTo>
                    <a:lnTo>
                      <a:pt x="3" y="70"/>
                    </a:lnTo>
                    <a:lnTo>
                      <a:pt x="5" y="65"/>
                    </a:lnTo>
                    <a:lnTo>
                      <a:pt x="6" y="59"/>
                    </a:lnTo>
                    <a:lnTo>
                      <a:pt x="9" y="54"/>
                    </a:lnTo>
                    <a:lnTo>
                      <a:pt x="10" y="49"/>
                    </a:lnTo>
                    <a:lnTo>
                      <a:pt x="11" y="43"/>
                    </a:lnTo>
                    <a:lnTo>
                      <a:pt x="13" y="37"/>
                    </a:lnTo>
                    <a:lnTo>
                      <a:pt x="14" y="32"/>
                    </a:lnTo>
                    <a:lnTo>
                      <a:pt x="15" y="26"/>
                    </a:lnTo>
                    <a:lnTo>
                      <a:pt x="17" y="21"/>
                    </a:lnTo>
                    <a:lnTo>
                      <a:pt x="19" y="16"/>
                    </a:lnTo>
                    <a:lnTo>
                      <a:pt x="21" y="11"/>
                    </a:lnTo>
                    <a:lnTo>
                      <a:pt x="24" y="8"/>
                    </a:lnTo>
                    <a:lnTo>
                      <a:pt x="29" y="4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8" y="3"/>
                    </a:lnTo>
                    <a:lnTo>
                      <a:pt x="24" y="7"/>
                    </a:lnTo>
                    <a:lnTo>
                      <a:pt x="21" y="11"/>
                    </a:lnTo>
                    <a:lnTo>
                      <a:pt x="19" y="15"/>
                    </a:lnTo>
                    <a:lnTo>
                      <a:pt x="17" y="20"/>
                    </a:lnTo>
                    <a:lnTo>
                      <a:pt x="15" y="26"/>
                    </a:lnTo>
                    <a:lnTo>
                      <a:pt x="13" y="32"/>
                    </a:lnTo>
                    <a:lnTo>
                      <a:pt x="12" y="37"/>
                    </a:lnTo>
                    <a:lnTo>
                      <a:pt x="10" y="43"/>
                    </a:lnTo>
                    <a:lnTo>
                      <a:pt x="9" y="49"/>
                    </a:lnTo>
                    <a:lnTo>
                      <a:pt x="7" y="54"/>
                    </a:lnTo>
                    <a:lnTo>
                      <a:pt x="5" y="59"/>
                    </a:lnTo>
                    <a:lnTo>
                      <a:pt x="4" y="65"/>
                    </a:lnTo>
                    <a:lnTo>
                      <a:pt x="3" y="70"/>
                    </a:lnTo>
                    <a:lnTo>
                      <a:pt x="1" y="74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3" name="Freeform 366">
                <a:extLst>
                  <a:ext uri="{FF2B5EF4-FFF2-40B4-BE49-F238E27FC236}">
                    <a16:creationId xmlns:a16="http://schemas.microsoft.com/office/drawing/2014/main" id="{D9B4699D-848A-4F92-8685-0CE875620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70"/>
                <a:ext cx="18" cy="70"/>
              </a:xfrm>
              <a:custGeom>
                <a:avLst/>
                <a:gdLst>
                  <a:gd name="T0" fmla="*/ 8 w 18"/>
                  <a:gd name="T1" fmla="*/ 0 h 70"/>
                  <a:gd name="T2" fmla="*/ 17 w 18"/>
                  <a:gd name="T3" fmla="*/ 8 h 70"/>
                  <a:gd name="T4" fmla="*/ 17 w 18"/>
                  <a:gd name="T5" fmla="*/ 16 h 70"/>
                  <a:gd name="T6" fmla="*/ 17 w 18"/>
                  <a:gd name="T7" fmla="*/ 26 h 70"/>
                  <a:gd name="T8" fmla="*/ 8 w 18"/>
                  <a:gd name="T9" fmla="*/ 35 h 70"/>
                  <a:gd name="T10" fmla="*/ 8 w 18"/>
                  <a:gd name="T11" fmla="*/ 44 h 70"/>
                  <a:gd name="T12" fmla="*/ 8 w 18"/>
                  <a:gd name="T13" fmla="*/ 53 h 70"/>
                  <a:gd name="T14" fmla="*/ 0 w 18"/>
                  <a:gd name="T15" fmla="*/ 62 h 70"/>
                  <a:gd name="T16" fmla="*/ 0 w 18"/>
                  <a:gd name="T17" fmla="*/ 69 h 70"/>
                  <a:gd name="T18" fmla="*/ 8 w 18"/>
                  <a:gd name="T19" fmla="*/ 62 h 70"/>
                  <a:gd name="T20" fmla="*/ 8 w 18"/>
                  <a:gd name="T21" fmla="*/ 53 h 70"/>
                  <a:gd name="T22" fmla="*/ 8 w 18"/>
                  <a:gd name="T23" fmla="*/ 44 h 70"/>
                  <a:gd name="T24" fmla="*/ 17 w 18"/>
                  <a:gd name="T25" fmla="*/ 35 h 70"/>
                  <a:gd name="T26" fmla="*/ 17 w 18"/>
                  <a:gd name="T27" fmla="*/ 26 h 70"/>
                  <a:gd name="T28" fmla="*/ 17 w 18"/>
                  <a:gd name="T29" fmla="*/ 16 h 70"/>
                  <a:gd name="T30" fmla="*/ 17 w 18"/>
                  <a:gd name="T31" fmla="*/ 8 h 70"/>
                  <a:gd name="T32" fmla="*/ 17 w 18"/>
                  <a:gd name="T33" fmla="*/ 0 h 70"/>
                  <a:gd name="T34" fmla="*/ 8 w 18"/>
                  <a:gd name="T35" fmla="*/ 0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70">
                    <a:moveTo>
                      <a:pt x="8" y="0"/>
                    </a:moveTo>
                    <a:lnTo>
                      <a:pt x="17" y="8"/>
                    </a:lnTo>
                    <a:lnTo>
                      <a:pt x="17" y="16"/>
                    </a:lnTo>
                    <a:lnTo>
                      <a:pt x="17" y="26"/>
                    </a:lnTo>
                    <a:lnTo>
                      <a:pt x="8" y="35"/>
                    </a:lnTo>
                    <a:lnTo>
                      <a:pt x="8" y="44"/>
                    </a:lnTo>
                    <a:lnTo>
                      <a:pt x="8" y="53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8" y="44"/>
                    </a:lnTo>
                    <a:lnTo>
                      <a:pt x="17" y="35"/>
                    </a:lnTo>
                    <a:lnTo>
                      <a:pt x="17" y="26"/>
                    </a:lnTo>
                    <a:lnTo>
                      <a:pt x="17" y="16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4" name="Freeform 367">
                <a:extLst>
                  <a:ext uri="{FF2B5EF4-FFF2-40B4-BE49-F238E27FC236}">
                    <a16:creationId xmlns:a16="http://schemas.microsoft.com/office/drawing/2014/main" id="{F0858EAA-8A74-4221-A90A-854548A2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754"/>
                <a:ext cx="18" cy="17"/>
              </a:xfrm>
              <a:custGeom>
                <a:avLst/>
                <a:gdLst>
                  <a:gd name="T0" fmla="*/ 2 w 18"/>
                  <a:gd name="T1" fmla="*/ 2 h 17"/>
                  <a:gd name="T2" fmla="*/ 4 w 18"/>
                  <a:gd name="T3" fmla="*/ 1 h 17"/>
                  <a:gd name="T4" fmla="*/ 8 w 18"/>
                  <a:gd name="T5" fmla="*/ 1 h 17"/>
                  <a:gd name="T6" fmla="*/ 11 w 18"/>
                  <a:gd name="T7" fmla="*/ 2 h 17"/>
                  <a:gd name="T8" fmla="*/ 13 w 18"/>
                  <a:gd name="T9" fmla="*/ 4 h 17"/>
                  <a:gd name="T10" fmla="*/ 13 w 18"/>
                  <a:gd name="T11" fmla="*/ 8 h 17"/>
                  <a:gd name="T12" fmla="*/ 15 w 18"/>
                  <a:gd name="T13" fmla="*/ 10 h 17"/>
                  <a:gd name="T14" fmla="*/ 17 w 18"/>
                  <a:gd name="T15" fmla="*/ 13 h 17"/>
                  <a:gd name="T16" fmla="*/ 17 w 18"/>
                  <a:gd name="T17" fmla="*/ 16 h 17"/>
                  <a:gd name="T18" fmla="*/ 17 w 18"/>
                  <a:gd name="T19" fmla="*/ 13 h 17"/>
                  <a:gd name="T20" fmla="*/ 17 w 18"/>
                  <a:gd name="T21" fmla="*/ 10 h 17"/>
                  <a:gd name="T22" fmla="*/ 15 w 18"/>
                  <a:gd name="T23" fmla="*/ 8 h 17"/>
                  <a:gd name="T24" fmla="*/ 13 w 18"/>
                  <a:gd name="T25" fmla="*/ 4 h 17"/>
                  <a:gd name="T26" fmla="*/ 11 w 18"/>
                  <a:gd name="T27" fmla="*/ 1 h 17"/>
                  <a:gd name="T28" fmla="*/ 8 w 18"/>
                  <a:gd name="T29" fmla="*/ 0 h 17"/>
                  <a:gd name="T30" fmla="*/ 4 w 18"/>
                  <a:gd name="T31" fmla="*/ 0 h 17"/>
                  <a:gd name="T32" fmla="*/ 0 w 18"/>
                  <a:gd name="T33" fmla="*/ 1 h 17"/>
                  <a:gd name="T34" fmla="*/ 2 w 18"/>
                  <a:gd name="T35" fmla="*/ 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17">
                    <a:moveTo>
                      <a:pt x="2" y="2"/>
                    </a:moveTo>
                    <a:lnTo>
                      <a:pt x="4" y="1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8"/>
                    </a:lnTo>
                    <a:lnTo>
                      <a:pt x="15" y="10"/>
                    </a:lnTo>
                    <a:lnTo>
                      <a:pt x="17" y="13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5" name="Freeform 368">
                <a:extLst>
                  <a:ext uri="{FF2B5EF4-FFF2-40B4-BE49-F238E27FC236}">
                    <a16:creationId xmlns:a16="http://schemas.microsoft.com/office/drawing/2014/main" id="{7DD06995-5682-4C82-8E8D-F33B01D5C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755"/>
                <a:ext cx="18" cy="20"/>
              </a:xfrm>
              <a:custGeom>
                <a:avLst/>
                <a:gdLst>
                  <a:gd name="T0" fmla="*/ 1 w 18"/>
                  <a:gd name="T1" fmla="*/ 18 h 20"/>
                  <a:gd name="T2" fmla="*/ 1 w 18"/>
                  <a:gd name="T3" fmla="*/ 19 h 20"/>
                  <a:gd name="T4" fmla="*/ 2 w 18"/>
                  <a:gd name="T5" fmla="*/ 16 h 20"/>
                  <a:gd name="T6" fmla="*/ 4 w 18"/>
                  <a:gd name="T7" fmla="*/ 13 h 20"/>
                  <a:gd name="T8" fmla="*/ 5 w 18"/>
                  <a:gd name="T9" fmla="*/ 11 h 20"/>
                  <a:gd name="T10" fmla="*/ 6 w 18"/>
                  <a:gd name="T11" fmla="*/ 8 h 20"/>
                  <a:gd name="T12" fmla="*/ 10 w 18"/>
                  <a:gd name="T13" fmla="*/ 6 h 20"/>
                  <a:gd name="T14" fmla="*/ 11 w 18"/>
                  <a:gd name="T15" fmla="*/ 4 h 20"/>
                  <a:gd name="T16" fmla="*/ 14 w 18"/>
                  <a:gd name="T17" fmla="*/ 3 h 20"/>
                  <a:gd name="T18" fmla="*/ 17 w 18"/>
                  <a:gd name="T19" fmla="*/ 1 h 20"/>
                  <a:gd name="T20" fmla="*/ 15 w 18"/>
                  <a:gd name="T21" fmla="*/ 0 h 20"/>
                  <a:gd name="T22" fmla="*/ 13 w 18"/>
                  <a:gd name="T23" fmla="*/ 2 h 20"/>
                  <a:gd name="T24" fmla="*/ 10 w 18"/>
                  <a:gd name="T25" fmla="*/ 3 h 20"/>
                  <a:gd name="T26" fmla="*/ 8 w 18"/>
                  <a:gd name="T27" fmla="*/ 6 h 20"/>
                  <a:gd name="T28" fmla="*/ 6 w 18"/>
                  <a:gd name="T29" fmla="*/ 8 h 20"/>
                  <a:gd name="T30" fmla="*/ 4 w 18"/>
                  <a:gd name="T31" fmla="*/ 10 h 20"/>
                  <a:gd name="T32" fmla="*/ 2 w 18"/>
                  <a:gd name="T33" fmla="*/ 13 h 20"/>
                  <a:gd name="T34" fmla="*/ 1 w 18"/>
                  <a:gd name="T35" fmla="*/ 15 h 20"/>
                  <a:gd name="T36" fmla="*/ 0 w 18"/>
                  <a:gd name="T37" fmla="*/ 18 h 20"/>
                  <a:gd name="T38" fmla="*/ 1 w 18"/>
                  <a:gd name="T39" fmla="*/ 18 h 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" h="20">
                    <a:moveTo>
                      <a:pt x="1" y="18"/>
                    </a:moveTo>
                    <a:lnTo>
                      <a:pt x="1" y="19"/>
                    </a:lnTo>
                    <a:lnTo>
                      <a:pt x="2" y="16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1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6" name="Freeform 369">
                <a:extLst>
                  <a:ext uri="{FF2B5EF4-FFF2-40B4-BE49-F238E27FC236}">
                    <a16:creationId xmlns:a16="http://schemas.microsoft.com/office/drawing/2014/main" id="{F57C1909-8132-4D1B-9F2E-3243B9E6D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778"/>
                <a:ext cx="40" cy="77"/>
              </a:xfrm>
              <a:custGeom>
                <a:avLst/>
                <a:gdLst>
                  <a:gd name="T0" fmla="*/ 0 w 40"/>
                  <a:gd name="T1" fmla="*/ 74 h 77"/>
                  <a:gd name="T2" fmla="*/ 1 w 40"/>
                  <a:gd name="T3" fmla="*/ 76 h 77"/>
                  <a:gd name="T4" fmla="*/ 4 w 40"/>
                  <a:gd name="T5" fmla="*/ 71 h 77"/>
                  <a:gd name="T6" fmla="*/ 9 w 40"/>
                  <a:gd name="T7" fmla="*/ 68 h 77"/>
                  <a:gd name="T8" fmla="*/ 12 w 40"/>
                  <a:gd name="T9" fmla="*/ 64 h 77"/>
                  <a:gd name="T10" fmla="*/ 14 w 40"/>
                  <a:gd name="T11" fmla="*/ 59 h 77"/>
                  <a:gd name="T12" fmla="*/ 17 w 40"/>
                  <a:gd name="T13" fmla="*/ 55 h 77"/>
                  <a:gd name="T14" fmla="*/ 19 w 40"/>
                  <a:gd name="T15" fmla="*/ 50 h 77"/>
                  <a:gd name="T16" fmla="*/ 22 w 40"/>
                  <a:gd name="T17" fmla="*/ 46 h 77"/>
                  <a:gd name="T18" fmla="*/ 25 w 40"/>
                  <a:gd name="T19" fmla="*/ 41 h 77"/>
                  <a:gd name="T20" fmla="*/ 27 w 40"/>
                  <a:gd name="T21" fmla="*/ 36 h 77"/>
                  <a:gd name="T22" fmla="*/ 28 w 40"/>
                  <a:gd name="T23" fmla="*/ 31 h 77"/>
                  <a:gd name="T24" fmla="*/ 30 w 40"/>
                  <a:gd name="T25" fmla="*/ 26 h 77"/>
                  <a:gd name="T26" fmla="*/ 32 w 40"/>
                  <a:gd name="T27" fmla="*/ 20 h 77"/>
                  <a:gd name="T28" fmla="*/ 34 w 40"/>
                  <a:gd name="T29" fmla="*/ 15 h 77"/>
                  <a:gd name="T30" fmla="*/ 36 w 40"/>
                  <a:gd name="T31" fmla="*/ 10 h 77"/>
                  <a:gd name="T32" fmla="*/ 38 w 40"/>
                  <a:gd name="T33" fmla="*/ 5 h 77"/>
                  <a:gd name="T34" fmla="*/ 39 w 40"/>
                  <a:gd name="T35" fmla="*/ 0 h 77"/>
                  <a:gd name="T36" fmla="*/ 38 w 40"/>
                  <a:gd name="T37" fmla="*/ 0 h 77"/>
                  <a:gd name="T38" fmla="*/ 37 w 40"/>
                  <a:gd name="T39" fmla="*/ 5 h 77"/>
                  <a:gd name="T40" fmla="*/ 35 w 40"/>
                  <a:gd name="T41" fmla="*/ 10 h 77"/>
                  <a:gd name="T42" fmla="*/ 32 w 40"/>
                  <a:gd name="T43" fmla="*/ 15 h 77"/>
                  <a:gd name="T44" fmla="*/ 31 w 40"/>
                  <a:gd name="T45" fmla="*/ 20 h 77"/>
                  <a:gd name="T46" fmla="*/ 30 w 40"/>
                  <a:gd name="T47" fmla="*/ 26 h 77"/>
                  <a:gd name="T48" fmla="*/ 27 w 40"/>
                  <a:gd name="T49" fmla="*/ 30 h 77"/>
                  <a:gd name="T50" fmla="*/ 25 w 40"/>
                  <a:gd name="T51" fmla="*/ 35 h 77"/>
                  <a:gd name="T52" fmla="*/ 24 w 40"/>
                  <a:gd name="T53" fmla="*/ 40 h 77"/>
                  <a:gd name="T54" fmla="*/ 22 w 40"/>
                  <a:gd name="T55" fmla="*/ 45 h 77"/>
                  <a:gd name="T56" fmla="*/ 19 w 40"/>
                  <a:gd name="T57" fmla="*/ 50 h 77"/>
                  <a:gd name="T58" fmla="*/ 16 w 40"/>
                  <a:gd name="T59" fmla="*/ 54 h 77"/>
                  <a:gd name="T60" fmla="*/ 14 w 40"/>
                  <a:gd name="T61" fmla="*/ 59 h 77"/>
                  <a:gd name="T62" fmla="*/ 11 w 40"/>
                  <a:gd name="T63" fmla="*/ 63 h 77"/>
                  <a:gd name="T64" fmla="*/ 8 w 40"/>
                  <a:gd name="T65" fmla="*/ 67 h 77"/>
                  <a:gd name="T66" fmla="*/ 4 w 40"/>
                  <a:gd name="T67" fmla="*/ 71 h 77"/>
                  <a:gd name="T68" fmla="*/ 0 w 40"/>
                  <a:gd name="T69" fmla="*/ 74 h 77"/>
                  <a:gd name="T70" fmla="*/ 1 w 40"/>
                  <a:gd name="T71" fmla="*/ 76 h 77"/>
                  <a:gd name="T72" fmla="*/ 0 w 40"/>
                  <a:gd name="T73" fmla="*/ 74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0" h="77">
                    <a:moveTo>
                      <a:pt x="0" y="74"/>
                    </a:moveTo>
                    <a:lnTo>
                      <a:pt x="1" y="76"/>
                    </a:lnTo>
                    <a:lnTo>
                      <a:pt x="4" y="71"/>
                    </a:lnTo>
                    <a:lnTo>
                      <a:pt x="9" y="68"/>
                    </a:lnTo>
                    <a:lnTo>
                      <a:pt x="12" y="64"/>
                    </a:lnTo>
                    <a:lnTo>
                      <a:pt x="14" y="59"/>
                    </a:lnTo>
                    <a:lnTo>
                      <a:pt x="17" y="55"/>
                    </a:lnTo>
                    <a:lnTo>
                      <a:pt x="19" y="50"/>
                    </a:lnTo>
                    <a:lnTo>
                      <a:pt x="22" y="46"/>
                    </a:lnTo>
                    <a:lnTo>
                      <a:pt x="25" y="41"/>
                    </a:lnTo>
                    <a:lnTo>
                      <a:pt x="27" y="36"/>
                    </a:lnTo>
                    <a:lnTo>
                      <a:pt x="28" y="31"/>
                    </a:lnTo>
                    <a:lnTo>
                      <a:pt x="30" y="26"/>
                    </a:lnTo>
                    <a:lnTo>
                      <a:pt x="32" y="20"/>
                    </a:lnTo>
                    <a:lnTo>
                      <a:pt x="34" y="15"/>
                    </a:lnTo>
                    <a:lnTo>
                      <a:pt x="36" y="10"/>
                    </a:lnTo>
                    <a:lnTo>
                      <a:pt x="38" y="5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5"/>
                    </a:lnTo>
                    <a:lnTo>
                      <a:pt x="35" y="10"/>
                    </a:lnTo>
                    <a:lnTo>
                      <a:pt x="32" y="15"/>
                    </a:lnTo>
                    <a:lnTo>
                      <a:pt x="31" y="20"/>
                    </a:lnTo>
                    <a:lnTo>
                      <a:pt x="30" y="26"/>
                    </a:lnTo>
                    <a:lnTo>
                      <a:pt x="27" y="30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2" y="45"/>
                    </a:lnTo>
                    <a:lnTo>
                      <a:pt x="19" y="50"/>
                    </a:lnTo>
                    <a:lnTo>
                      <a:pt x="16" y="54"/>
                    </a:lnTo>
                    <a:lnTo>
                      <a:pt x="14" y="59"/>
                    </a:lnTo>
                    <a:lnTo>
                      <a:pt x="11" y="63"/>
                    </a:lnTo>
                    <a:lnTo>
                      <a:pt x="8" y="67"/>
                    </a:lnTo>
                    <a:lnTo>
                      <a:pt x="4" y="71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7" name="Freeform 370">
                <a:extLst>
                  <a:ext uri="{FF2B5EF4-FFF2-40B4-BE49-F238E27FC236}">
                    <a16:creationId xmlns:a16="http://schemas.microsoft.com/office/drawing/2014/main" id="{58E6BE8C-7C0A-4084-AB86-FBAF20FFC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7" y="2856"/>
                <a:ext cx="18" cy="17"/>
              </a:xfrm>
              <a:custGeom>
                <a:avLst/>
                <a:gdLst>
                  <a:gd name="T0" fmla="*/ 5 w 18"/>
                  <a:gd name="T1" fmla="*/ 14 h 17"/>
                  <a:gd name="T2" fmla="*/ 4 w 18"/>
                  <a:gd name="T3" fmla="*/ 12 h 17"/>
                  <a:gd name="T4" fmla="*/ 0 w 18"/>
                  <a:gd name="T5" fmla="*/ 14 h 17"/>
                  <a:gd name="T6" fmla="*/ 1 w 18"/>
                  <a:gd name="T7" fmla="*/ 14 h 17"/>
                  <a:gd name="T8" fmla="*/ 2 w 18"/>
                  <a:gd name="T9" fmla="*/ 10 h 17"/>
                  <a:gd name="T10" fmla="*/ 6 w 18"/>
                  <a:gd name="T11" fmla="*/ 7 h 17"/>
                  <a:gd name="T12" fmla="*/ 13 w 18"/>
                  <a:gd name="T13" fmla="*/ 3 h 17"/>
                  <a:gd name="T14" fmla="*/ 15 w 18"/>
                  <a:gd name="T15" fmla="*/ 1 h 17"/>
                  <a:gd name="T16" fmla="*/ 15 w 18"/>
                  <a:gd name="T17" fmla="*/ 0 h 17"/>
                  <a:gd name="T18" fmla="*/ 14 w 18"/>
                  <a:gd name="T19" fmla="*/ 1 h 17"/>
                  <a:gd name="T20" fmla="*/ 14 w 18"/>
                  <a:gd name="T21" fmla="*/ 3 h 17"/>
                  <a:gd name="T22" fmla="*/ 17 w 18"/>
                  <a:gd name="T23" fmla="*/ 1 h 17"/>
                  <a:gd name="T24" fmla="*/ 14 w 18"/>
                  <a:gd name="T25" fmla="*/ 0 h 17"/>
                  <a:gd name="T26" fmla="*/ 11 w 18"/>
                  <a:gd name="T27" fmla="*/ 1 h 17"/>
                  <a:gd name="T28" fmla="*/ 5 w 18"/>
                  <a:gd name="T29" fmla="*/ 5 h 17"/>
                  <a:gd name="T30" fmla="*/ 1 w 18"/>
                  <a:gd name="T31" fmla="*/ 10 h 17"/>
                  <a:gd name="T32" fmla="*/ 0 w 18"/>
                  <a:gd name="T33" fmla="*/ 14 h 17"/>
                  <a:gd name="T34" fmla="*/ 0 w 18"/>
                  <a:gd name="T35" fmla="*/ 16 h 17"/>
                  <a:gd name="T36" fmla="*/ 5 w 18"/>
                  <a:gd name="T37" fmla="*/ 14 h 17"/>
                  <a:gd name="T38" fmla="*/ 4 w 18"/>
                  <a:gd name="T39" fmla="*/ 12 h 17"/>
                  <a:gd name="T40" fmla="*/ 5 w 18"/>
                  <a:gd name="T41" fmla="*/ 14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5" y="14"/>
                    </a:moveTo>
                    <a:lnTo>
                      <a:pt x="4" y="12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8" name="Freeform 371">
                <a:extLst>
                  <a:ext uri="{FF2B5EF4-FFF2-40B4-BE49-F238E27FC236}">
                    <a16:creationId xmlns:a16="http://schemas.microsoft.com/office/drawing/2014/main" id="{461CC723-50AB-4089-BC5F-8B2A909F2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857"/>
                <a:ext cx="27" cy="17"/>
              </a:xfrm>
              <a:custGeom>
                <a:avLst/>
                <a:gdLst>
                  <a:gd name="T0" fmla="*/ 0 w 27"/>
                  <a:gd name="T1" fmla="*/ 2 h 17"/>
                  <a:gd name="T2" fmla="*/ 3 w 27"/>
                  <a:gd name="T3" fmla="*/ 6 h 17"/>
                  <a:gd name="T4" fmla="*/ 5 w 27"/>
                  <a:gd name="T5" fmla="*/ 8 h 17"/>
                  <a:gd name="T6" fmla="*/ 9 w 27"/>
                  <a:gd name="T7" fmla="*/ 12 h 17"/>
                  <a:gd name="T8" fmla="*/ 11 w 27"/>
                  <a:gd name="T9" fmla="*/ 14 h 17"/>
                  <a:gd name="T10" fmla="*/ 15 w 27"/>
                  <a:gd name="T11" fmla="*/ 16 h 17"/>
                  <a:gd name="T12" fmla="*/ 18 w 27"/>
                  <a:gd name="T13" fmla="*/ 16 h 17"/>
                  <a:gd name="T14" fmla="*/ 22 w 27"/>
                  <a:gd name="T15" fmla="*/ 16 h 17"/>
                  <a:gd name="T16" fmla="*/ 26 w 27"/>
                  <a:gd name="T17" fmla="*/ 14 h 17"/>
                  <a:gd name="T18" fmla="*/ 25 w 27"/>
                  <a:gd name="T19" fmla="*/ 14 h 17"/>
                  <a:gd name="T20" fmla="*/ 22 w 27"/>
                  <a:gd name="T21" fmla="*/ 16 h 17"/>
                  <a:gd name="T22" fmla="*/ 18 w 27"/>
                  <a:gd name="T23" fmla="*/ 14 h 17"/>
                  <a:gd name="T24" fmla="*/ 15 w 27"/>
                  <a:gd name="T25" fmla="*/ 14 h 17"/>
                  <a:gd name="T26" fmla="*/ 13 w 27"/>
                  <a:gd name="T27" fmla="*/ 12 h 17"/>
                  <a:gd name="T28" fmla="*/ 9 w 27"/>
                  <a:gd name="T29" fmla="*/ 10 h 17"/>
                  <a:gd name="T30" fmla="*/ 6 w 27"/>
                  <a:gd name="T31" fmla="*/ 8 h 17"/>
                  <a:gd name="T32" fmla="*/ 3 w 27"/>
                  <a:gd name="T33" fmla="*/ 4 h 17"/>
                  <a:gd name="T34" fmla="*/ 1 w 27"/>
                  <a:gd name="T35" fmla="*/ 0 h 17"/>
                  <a:gd name="T36" fmla="*/ 0 w 27"/>
                  <a:gd name="T37" fmla="*/ 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0" y="2"/>
                    </a:moveTo>
                    <a:lnTo>
                      <a:pt x="3" y="6"/>
                    </a:lnTo>
                    <a:lnTo>
                      <a:pt x="5" y="8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2" y="16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9" y="10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9" name="Freeform 372">
                <a:extLst>
                  <a:ext uri="{FF2B5EF4-FFF2-40B4-BE49-F238E27FC236}">
                    <a16:creationId xmlns:a16="http://schemas.microsoft.com/office/drawing/2014/main" id="{ADB26A1E-B36D-442E-B88D-96A8AFC20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2821"/>
                <a:ext cx="19" cy="33"/>
              </a:xfrm>
              <a:custGeom>
                <a:avLst/>
                <a:gdLst>
                  <a:gd name="T0" fmla="*/ 0 w 19"/>
                  <a:gd name="T1" fmla="*/ 1 h 33"/>
                  <a:gd name="T2" fmla="*/ 3 w 19"/>
                  <a:gd name="T3" fmla="*/ 4 h 33"/>
                  <a:gd name="T4" fmla="*/ 6 w 19"/>
                  <a:gd name="T5" fmla="*/ 8 h 33"/>
                  <a:gd name="T6" fmla="*/ 8 w 19"/>
                  <a:gd name="T7" fmla="*/ 13 h 33"/>
                  <a:gd name="T8" fmla="*/ 9 w 19"/>
                  <a:gd name="T9" fmla="*/ 16 h 33"/>
                  <a:gd name="T10" fmla="*/ 10 w 19"/>
                  <a:gd name="T11" fmla="*/ 20 h 33"/>
                  <a:gd name="T12" fmla="*/ 12 w 19"/>
                  <a:gd name="T13" fmla="*/ 25 h 33"/>
                  <a:gd name="T14" fmla="*/ 15 w 19"/>
                  <a:gd name="T15" fmla="*/ 29 h 33"/>
                  <a:gd name="T16" fmla="*/ 16 w 19"/>
                  <a:gd name="T17" fmla="*/ 32 h 33"/>
                  <a:gd name="T18" fmla="*/ 18 w 19"/>
                  <a:gd name="T19" fmla="*/ 31 h 33"/>
                  <a:gd name="T20" fmla="*/ 15 w 19"/>
                  <a:gd name="T21" fmla="*/ 28 h 33"/>
                  <a:gd name="T22" fmla="*/ 12 w 19"/>
                  <a:gd name="T23" fmla="*/ 24 h 33"/>
                  <a:gd name="T24" fmla="*/ 11 w 19"/>
                  <a:gd name="T25" fmla="*/ 20 h 33"/>
                  <a:gd name="T26" fmla="*/ 10 w 19"/>
                  <a:gd name="T27" fmla="*/ 16 h 33"/>
                  <a:gd name="T28" fmla="*/ 9 w 19"/>
                  <a:gd name="T29" fmla="*/ 12 h 33"/>
                  <a:gd name="T30" fmla="*/ 7 w 19"/>
                  <a:gd name="T31" fmla="*/ 8 h 33"/>
                  <a:gd name="T32" fmla="*/ 3 w 19"/>
                  <a:gd name="T33" fmla="*/ 3 h 33"/>
                  <a:gd name="T34" fmla="*/ 1 w 19"/>
                  <a:gd name="T35" fmla="*/ 0 h 33"/>
                  <a:gd name="T36" fmla="*/ 0 w 19"/>
                  <a:gd name="T37" fmla="*/ 1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33">
                    <a:moveTo>
                      <a:pt x="0" y="1"/>
                    </a:moveTo>
                    <a:lnTo>
                      <a:pt x="3" y="4"/>
                    </a:lnTo>
                    <a:lnTo>
                      <a:pt x="6" y="8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0" y="20"/>
                    </a:lnTo>
                    <a:lnTo>
                      <a:pt x="12" y="25"/>
                    </a:lnTo>
                    <a:lnTo>
                      <a:pt x="15" y="29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15" y="28"/>
                    </a:lnTo>
                    <a:lnTo>
                      <a:pt x="12" y="24"/>
                    </a:lnTo>
                    <a:lnTo>
                      <a:pt x="11" y="20"/>
                    </a:lnTo>
                    <a:lnTo>
                      <a:pt x="10" y="16"/>
                    </a:lnTo>
                    <a:lnTo>
                      <a:pt x="9" y="12"/>
                    </a:lnTo>
                    <a:lnTo>
                      <a:pt x="7" y="8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0" name="Freeform 373">
                <a:extLst>
                  <a:ext uri="{FF2B5EF4-FFF2-40B4-BE49-F238E27FC236}">
                    <a16:creationId xmlns:a16="http://schemas.microsoft.com/office/drawing/2014/main" id="{1EF901EF-47BB-4AE2-B32C-D66CDD02A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819"/>
                <a:ext cx="19" cy="17"/>
              </a:xfrm>
              <a:custGeom>
                <a:avLst/>
                <a:gdLst>
                  <a:gd name="T0" fmla="*/ 1 w 19"/>
                  <a:gd name="T1" fmla="*/ 16 h 17"/>
                  <a:gd name="T2" fmla="*/ 3 w 19"/>
                  <a:gd name="T3" fmla="*/ 8 h 17"/>
                  <a:gd name="T4" fmla="*/ 8 w 19"/>
                  <a:gd name="T5" fmla="*/ 0 h 17"/>
                  <a:gd name="T6" fmla="*/ 11 w 19"/>
                  <a:gd name="T7" fmla="*/ 0 h 17"/>
                  <a:gd name="T8" fmla="*/ 16 w 19"/>
                  <a:gd name="T9" fmla="*/ 8 h 17"/>
                  <a:gd name="T10" fmla="*/ 18 w 19"/>
                  <a:gd name="T11" fmla="*/ 8 h 17"/>
                  <a:gd name="T12" fmla="*/ 11 w 19"/>
                  <a:gd name="T13" fmla="*/ 0 h 17"/>
                  <a:gd name="T14" fmla="*/ 8 w 19"/>
                  <a:gd name="T15" fmla="*/ 0 h 17"/>
                  <a:gd name="T16" fmla="*/ 1 w 19"/>
                  <a:gd name="T17" fmla="*/ 8 h 17"/>
                  <a:gd name="T18" fmla="*/ 0 w 19"/>
                  <a:gd name="T19" fmla="*/ 16 h 17"/>
                  <a:gd name="T20" fmla="*/ 1 w 19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1" y="16"/>
                    </a:moveTo>
                    <a:lnTo>
                      <a:pt x="3" y="8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1" y="8"/>
                    </a:lnTo>
                    <a:lnTo>
                      <a:pt x="0" y="16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1" name="Freeform 374">
                <a:extLst>
                  <a:ext uri="{FF2B5EF4-FFF2-40B4-BE49-F238E27FC236}">
                    <a16:creationId xmlns:a16="http://schemas.microsoft.com/office/drawing/2014/main" id="{90012512-DE6F-4012-892F-D6F2894A6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826"/>
                <a:ext cx="19" cy="72"/>
              </a:xfrm>
              <a:custGeom>
                <a:avLst/>
                <a:gdLst>
                  <a:gd name="T0" fmla="*/ 18 w 19"/>
                  <a:gd name="T1" fmla="*/ 71 h 72"/>
                  <a:gd name="T2" fmla="*/ 18 w 19"/>
                  <a:gd name="T3" fmla="*/ 67 h 72"/>
                  <a:gd name="T4" fmla="*/ 18 w 19"/>
                  <a:gd name="T5" fmla="*/ 62 h 72"/>
                  <a:gd name="T6" fmla="*/ 11 w 19"/>
                  <a:gd name="T7" fmla="*/ 58 h 72"/>
                  <a:gd name="T8" fmla="*/ 11 w 19"/>
                  <a:gd name="T9" fmla="*/ 53 h 72"/>
                  <a:gd name="T10" fmla="*/ 11 w 19"/>
                  <a:gd name="T11" fmla="*/ 49 h 72"/>
                  <a:gd name="T12" fmla="*/ 11 w 19"/>
                  <a:gd name="T13" fmla="*/ 44 h 72"/>
                  <a:gd name="T14" fmla="*/ 6 w 19"/>
                  <a:gd name="T15" fmla="*/ 40 h 72"/>
                  <a:gd name="T16" fmla="*/ 6 w 19"/>
                  <a:gd name="T17" fmla="*/ 35 h 72"/>
                  <a:gd name="T18" fmla="*/ 6 w 19"/>
                  <a:gd name="T19" fmla="*/ 31 h 72"/>
                  <a:gd name="T20" fmla="*/ 6 w 19"/>
                  <a:gd name="T21" fmla="*/ 27 h 72"/>
                  <a:gd name="T22" fmla="*/ 6 w 19"/>
                  <a:gd name="T23" fmla="*/ 22 h 72"/>
                  <a:gd name="T24" fmla="*/ 0 w 19"/>
                  <a:gd name="T25" fmla="*/ 18 h 72"/>
                  <a:gd name="T26" fmla="*/ 0 w 19"/>
                  <a:gd name="T27" fmla="*/ 13 h 72"/>
                  <a:gd name="T28" fmla="*/ 6 w 19"/>
                  <a:gd name="T29" fmla="*/ 9 h 72"/>
                  <a:gd name="T30" fmla="*/ 6 w 19"/>
                  <a:gd name="T31" fmla="*/ 4 h 72"/>
                  <a:gd name="T32" fmla="*/ 6 w 19"/>
                  <a:gd name="T33" fmla="*/ 0 h 72"/>
                  <a:gd name="T34" fmla="*/ 0 w 19"/>
                  <a:gd name="T35" fmla="*/ 4 h 72"/>
                  <a:gd name="T36" fmla="*/ 0 w 19"/>
                  <a:gd name="T37" fmla="*/ 9 h 72"/>
                  <a:gd name="T38" fmla="*/ 0 w 19"/>
                  <a:gd name="T39" fmla="*/ 13 h 72"/>
                  <a:gd name="T40" fmla="*/ 0 w 19"/>
                  <a:gd name="T41" fmla="*/ 18 h 72"/>
                  <a:gd name="T42" fmla="*/ 0 w 19"/>
                  <a:gd name="T43" fmla="*/ 22 h 72"/>
                  <a:gd name="T44" fmla="*/ 0 w 19"/>
                  <a:gd name="T45" fmla="*/ 27 h 72"/>
                  <a:gd name="T46" fmla="*/ 6 w 19"/>
                  <a:gd name="T47" fmla="*/ 31 h 72"/>
                  <a:gd name="T48" fmla="*/ 6 w 19"/>
                  <a:gd name="T49" fmla="*/ 35 h 72"/>
                  <a:gd name="T50" fmla="*/ 6 w 19"/>
                  <a:gd name="T51" fmla="*/ 40 h 72"/>
                  <a:gd name="T52" fmla="*/ 6 w 19"/>
                  <a:gd name="T53" fmla="*/ 44 h 72"/>
                  <a:gd name="T54" fmla="*/ 11 w 19"/>
                  <a:gd name="T55" fmla="*/ 49 h 72"/>
                  <a:gd name="T56" fmla="*/ 11 w 19"/>
                  <a:gd name="T57" fmla="*/ 53 h 72"/>
                  <a:gd name="T58" fmla="*/ 11 w 19"/>
                  <a:gd name="T59" fmla="*/ 58 h 72"/>
                  <a:gd name="T60" fmla="*/ 11 w 19"/>
                  <a:gd name="T61" fmla="*/ 62 h 72"/>
                  <a:gd name="T62" fmla="*/ 18 w 19"/>
                  <a:gd name="T63" fmla="*/ 67 h 72"/>
                  <a:gd name="T64" fmla="*/ 18 w 19"/>
                  <a:gd name="T65" fmla="*/ 71 h 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" h="72">
                    <a:moveTo>
                      <a:pt x="18" y="71"/>
                    </a:moveTo>
                    <a:lnTo>
                      <a:pt x="18" y="67"/>
                    </a:lnTo>
                    <a:lnTo>
                      <a:pt x="18" y="62"/>
                    </a:lnTo>
                    <a:lnTo>
                      <a:pt x="11" y="58"/>
                    </a:lnTo>
                    <a:lnTo>
                      <a:pt x="11" y="53"/>
                    </a:lnTo>
                    <a:lnTo>
                      <a:pt x="11" y="49"/>
                    </a:lnTo>
                    <a:lnTo>
                      <a:pt x="11" y="44"/>
                    </a:lnTo>
                    <a:lnTo>
                      <a:pt x="6" y="40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6" y="27"/>
                    </a:lnTo>
                    <a:lnTo>
                      <a:pt x="6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6" y="9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11" y="49"/>
                    </a:lnTo>
                    <a:lnTo>
                      <a:pt x="11" y="53"/>
                    </a:lnTo>
                    <a:lnTo>
                      <a:pt x="11" y="58"/>
                    </a:lnTo>
                    <a:lnTo>
                      <a:pt x="11" y="62"/>
                    </a:lnTo>
                    <a:lnTo>
                      <a:pt x="18" y="67"/>
                    </a:lnTo>
                    <a:lnTo>
                      <a:pt x="18" y="7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2" name="Freeform 375">
                <a:extLst>
                  <a:ext uri="{FF2B5EF4-FFF2-40B4-BE49-F238E27FC236}">
                    <a16:creationId xmlns:a16="http://schemas.microsoft.com/office/drawing/2014/main" id="{198BADE1-79CB-412B-B2D4-F75F70C46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902"/>
                <a:ext cx="28" cy="33"/>
              </a:xfrm>
              <a:custGeom>
                <a:avLst/>
                <a:gdLst>
                  <a:gd name="T0" fmla="*/ 27 w 28"/>
                  <a:gd name="T1" fmla="*/ 31 h 33"/>
                  <a:gd name="T2" fmla="*/ 24 w 28"/>
                  <a:gd name="T3" fmla="*/ 27 h 33"/>
                  <a:gd name="T4" fmla="*/ 20 w 28"/>
                  <a:gd name="T5" fmla="*/ 24 h 33"/>
                  <a:gd name="T6" fmla="*/ 16 w 28"/>
                  <a:gd name="T7" fmla="*/ 20 h 33"/>
                  <a:gd name="T8" fmla="*/ 12 w 28"/>
                  <a:gd name="T9" fmla="*/ 16 h 33"/>
                  <a:gd name="T10" fmla="*/ 8 w 28"/>
                  <a:gd name="T11" fmla="*/ 13 h 33"/>
                  <a:gd name="T12" fmla="*/ 4 w 28"/>
                  <a:gd name="T13" fmla="*/ 9 h 33"/>
                  <a:gd name="T14" fmla="*/ 2 w 28"/>
                  <a:gd name="T15" fmla="*/ 5 h 33"/>
                  <a:gd name="T16" fmla="*/ 1 w 28"/>
                  <a:gd name="T17" fmla="*/ 0 h 33"/>
                  <a:gd name="T18" fmla="*/ 0 w 28"/>
                  <a:gd name="T19" fmla="*/ 0 h 33"/>
                  <a:gd name="T20" fmla="*/ 1 w 28"/>
                  <a:gd name="T21" fmla="*/ 5 h 33"/>
                  <a:gd name="T22" fmla="*/ 3 w 28"/>
                  <a:gd name="T23" fmla="*/ 10 h 33"/>
                  <a:gd name="T24" fmla="*/ 8 w 28"/>
                  <a:gd name="T25" fmla="*/ 14 h 33"/>
                  <a:gd name="T26" fmla="*/ 11 w 28"/>
                  <a:gd name="T27" fmla="*/ 17 h 33"/>
                  <a:gd name="T28" fmla="*/ 15 w 28"/>
                  <a:gd name="T29" fmla="*/ 21 h 33"/>
                  <a:gd name="T30" fmla="*/ 19 w 28"/>
                  <a:gd name="T31" fmla="*/ 25 h 33"/>
                  <a:gd name="T32" fmla="*/ 24 w 28"/>
                  <a:gd name="T33" fmla="*/ 28 h 33"/>
                  <a:gd name="T34" fmla="*/ 26 w 28"/>
                  <a:gd name="T35" fmla="*/ 32 h 33"/>
                  <a:gd name="T36" fmla="*/ 27 w 28"/>
                  <a:gd name="T37" fmla="*/ 31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7" y="31"/>
                    </a:moveTo>
                    <a:lnTo>
                      <a:pt x="24" y="27"/>
                    </a:lnTo>
                    <a:lnTo>
                      <a:pt x="20" y="24"/>
                    </a:lnTo>
                    <a:lnTo>
                      <a:pt x="16" y="20"/>
                    </a:lnTo>
                    <a:lnTo>
                      <a:pt x="12" y="16"/>
                    </a:lnTo>
                    <a:lnTo>
                      <a:pt x="8" y="13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10"/>
                    </a:lnTo>
                    <a:lnTo>
                      <a:pt x="8" y="14"/>
                    </a:lnTo>
                    <a:lnTo>
                      <a:pt x="11" y="17"/>
                    </a:lnTo>
                    <a:lnTo>
                      <a:pt x="15" y="21"/>
                    </a:lnTo>
                    <a:lnTo>
                      <a:pt x="19" y="25"/>
                    </a:lnTo>
                    <a:lnTo>
                      <a:pt x="24" y="28"/>
                    </a:lnTo>
                    <a:lnTo>
                      <a:pt x="26" y="32"/>
                    </a:lnTo>
                    <a:lnTo>
                      <a:pt x="27" y="3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3" name="Freeform 376">
                <a:extLst>
                  <a:ext uri="{FF2B5EF4-FFF2-40B4-BE49-F238E27FC236}">
                    <a16:creationId xmlns:a16="http://schemas.microsoft.com/office/drawing/2014/main" id="{59EAAC91-9775-405E-89C9-4DF2D007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2938"/>
                <a:ext cx="19" cy="19"/>
              </a:xfrm>
              <a:custGeom>
                <a:avLst/>
                <a:gdLst>
                  <a:gd name="T0" fmla="*/ 9 w 19"/>
                  <a:gd name="T1" fmla="*/ 18 h 19"/>
                  <a:gd name="T2" fmla="*/ 9 w 19"/>
                  <a:gd name="T3" fmla="*/ 16 h 19"/>
                  <a:gd name="T4" fmla="*/ 0 w 19"/>
                  <a:gd name="T5" fmla="*/ 14 h 19"/>
                  <a:gd name="T6" fmla="*/ 0 w 19"/>
                  <a:gd name="T7" fmla="*/ 12 h 19"/>
                  <a:gd name="T8" fmla="*/ 0 w 19"/>
                  <a:gd name="T9" fmla="*/ 10 h 19"/>
                  <a:gd name="T10" fmla="*/ 0 w 19"/>
                  <a:gd name="T11" fmla="*/ 8 h 19"/>
                  <a:gd name="T12" fmla="*/ 0 w 19"/>
                  <a:gd name="T13" fmla="*/ 5 h 19"/>
                  <a:gd name="T14" fmla="*/ 0 w 19"/>
                  <a:gd name="T15" fmla="*/ 3 h 19"/>
                  <a:gd name="T16" fmla="*/ 9 w 19"/>
                  <a:gd name="T17" fmla="*/ 0 h 19"/>
                  <a:gd name="T18" fmla="*/ 18 w 19"/>
                  <a:gd name="T19" fmla="*/ 1 h 19"/>
                  <a:gd name="T20" fmla="*/ 9 w 19"/>
                  <a:gd name="T21" fmla="*/ 3 h 19"/>
                  <a:gd name="T22" fmla="*/ 0 w 19"/>
                  <a:gd name="T23" fmla="*/ 5 h 19"/>
                  <a:gd name="T24" fmla="*/ 0 w 19"/>
                  <a:gd name="T25" fmla="*/ 8 h 19"/>
                  <a:gd name="T26" fmla="*/ 0 w 19"/>
                  <a:gd name="T27" fmla="*/ 10 h 19"/>
                  <a:gd name="T28" fmla="*/ 0 w 19"/>
                  <a:gd name="T29" fmla="*/ 12 h 19"/>
                  <a:gd name="T30" fmla="*/ 9 w 19"/>
                  <a:gd name="T31" fmla="*/ 14 h 19"/>
                  <a:gd name="T32" fmla="*/ 9 w 19"/>
                  <a:gd name="T33" fmla="*/ 16 h 19"/>
                  <a:gd name="T34" fmla="*/ 18 w 19"/>
                  <a:gd name="T35" fmla="*/ 18 h 19"/>
                  <a:gd name="T36" fmla="*/ 9 w 19"/>
                  <a:gd name="T37" fmla="*/ 18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19">
                    <a:moveTo>
                      <a:pt x="9" y="18"/>
                    </a:moveTo>
                    <a:lnTo>
                      <a:pt x="9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9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18" y="18"/>
                    </a:lnTo>
                    <a:lnTo>
                      <a:pt x="9" y="1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4" name="Freeform 377">
                <a:extLst>
                  <a:ext uri="{FF2B5EF4-FFF2-40B4-BE49-F238E27FC236}">
                    <a16:creationId xmlns:a16="http://schemas.microsoft.com/office/drawing/2014/main" id="{30EB7D02-F513-4E6C-99F4-722474010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2961"/>
                <a:ext cx="18" cy="17"/>
              </a:xfrm>
              <a:custGeom>
                <a:avLst/>
                <a:gdLst>
                  <a:gd name="T0" fmla="*/ 8 w 18"/>
                  <a:gd name="T1" fmla="*/ 16 h 17"/>
                  <a:gd name="T2" fmla="*/ 8 w 18"/>
                  <a:gd name="T3" fmla="*/ 16 h 17"/>
                  <a:gd name="T4" fmla="*/ 8 w 18"/>
                  <a:gd name="T5" fmla="*/ 8 h 17"/>
                  <a:gd name="T6" fmla="*/ 17 w 18"/>
                  <a:gd name="T7" fmla="*/ 8 h 17"/>
                  <a:gd name="T8" fmla="*/ 17 w 18"/>
                  <a:gd name="T9" fmla="*/ 0 h 17"/>
                  <a:gd name="T10" fmla="*/ 8 w 18"/>
                  <a:gd name="T11" fmla="*/ 8 h 17"/>
                  <a:gd name="T12" fmla="*/ 8 w 18"/>
                  <a:gd name="T13" fmla="*/ 16 h 17"/>
                  <a:gd name="T14" fmla="*/ 0 w 18"/>
                  <a:gd name="T15" fmla="*/ 16 h 17"/>
                  <a:gd name="T16" fmla="*/ 8 w 18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8" y="16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5" name="Freeform 378">
                <a:extLst>
                  <a:ext uri="{FF2B5EF4-FFF2-40B4-BE49-F238E27FC236}">
                    <a16:creationId xmlns:a16="http://schemas.microsoft.com/office/drawing/2014/main" id="{130CC588-8EDC-4C33-8B0A-4CCB362F5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968"/>
                <a:ext cx="19" cy="28"/>
              </a:xfrm>
              <a:custGeom>
                <a:avLst/>
                <a:gdLst>
                  <a:gd name="T0" fmla="*/ 0 w 19"/>
                  <a:gd name="T1" fmla="*/ 27 h 28"/>
                  <a:gd name="T2" fmla="*/ 4 w 19"/>
                  <a:gd name="T3" fmla="*/ 24 h 28"/>
                  <a:gd name="T4" fmla="*/ 4 w 19"/>
                  <a:gd name="T5" fmla="*/ 20 h 28"/>
                  <a:gd name="T6" fmla="*/ 9 w 19"/>
                  <a:gd name="T7" fmla="*/ 17 h 28"/>
                  <a:gd name="T8" fmla="*/ 9 w 19"/>
                  <a:gd name="T9" fmla="*/ 14 h 28"/>
                  <a:gd name="T10" fmla="*/ 13 w 19"/>
                  <a:gd name="T11" fmla="*/ 10 h 28"/>
                  <a:gd name="T12" fmla="*/ 13 w 19"/>
                  <a:gd name="T13" fmla="*/ 7 h 28"/>
                  <a:gd name="T14" fmla="*/ 13 w 19"/>
                  <a:gd name="T15" fmla="*/ 4 h 28"/>
                  <a:gd name="T16" fmla="*/ 18 w 19"/>
                  <a:gd name="T17" fmla="*/ 0 h 28"/>
                  <a:gd name="T18" fmla="*/ 13 w 19"/>
                  <a:gd name="T19" fmla="*/ 0 h 28"/>
                  <a:gd name="T20" fmla="*/ 13 w 19"/>
                  <a:gd name="T21" fmla="*/ 4 h 28"/>
                  <a:gd name="T22" fmla="*/ 13 w 19"/>
                  <a:gd name="T23" fmla="*/ 7 h 28"/>
                  <a:gd name="T24" fmla="*/ 9 w 19"/>
                  <a:gd name="T25" fmla="*/ 10 h 28"/>
                  <a:gd name="T26" fmla="*/ 9 w 19"/>
                  <a:gd name="T27" fmla="*/ 14 h 28"/>
                  <a:gd name="T28" fmla="*/ 4 w 19"/>
                  <a:gd name="T29" fmla="*/ 17 h 28"/>
                  <a:gd name="T30" fmla="*/ 4 w 19"/>
                  <a:gd name="T31" fmla="*/ 20 h 28"/>
                  <a:gd name="T32" fmla="*/ 4 w 19"/>
                  <a:gd name="T33" fmla="*/ 24 h 28"/>
                  <a:gd name="T34" fmla="*/ 0 w 19"/>
                  <a:gd name="T35" fmla="*/ 26 h 28"/>
                  <a:gd name="T36" fmla="*/ 0 w 19"/>
                  <a:gd name="T37" fmla="*/ 27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8">
                    <a:moveTo>
                      <a:pt x="0" y="27"/>
                    </a:moveTo>
                    <a:lnTo>
                      <a:pt x="4" y="24"/>
                    </a:lnTo>
                    <a:lnTo>
                      <a:pt x="4" y="20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13" y="10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0" y="26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6" name="Freeform 379">
                <a:extLst>
                  <a:ext uri="{FF2B5EF4-FFF2-40B4-BE49-F238E27FC236}">
                    <a16:creationId xmlns:a16="http://schemas.microsoft.com/office/drawing/2014/main" id="{18F7EA80-0303-485E-BD70-7814CE9FD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2999"/>
                <a:ext cx="34" cy="190"/>
              </a:xfrm>
              <a:custGeom>
                <a:avLst/>
                <a:gdLst>
                  <a:gd name="T0" fmla="*/ 7 w 34"/>
                  <a:gd name="T1" fmla="*/ 189 h 190"/>
                  <a:gd name="T2" fmla="*/ 3 w 34"/>
                  <a:gd name="T3" fmla="*/ 177 h 190"/>
                  <a:gd name="T4" fmla="*/ 2 w 34"/>
                  <a:gd name="T5" fmla="*/ 164 h 190"/>
                  <a:gd name="T6" fmla="*/ 1 w 34"/>
                  <a:gd name="T7" fmla="*/ 152 h 190"/>
                  <a:gd name="T8" fmla="*/ 1 w 34"/>
                  <a:gd name="T9" fmla="*/ 140 h 190"/>
                  <a:gd name="T10" fmla="*/ 1 w 34"/>
                  <a:gd name="T11" fmla="*/ 128 h 190"/>
                  <a:gd name="T12" fmla="*/ 3 w 34"/>
                  <a:gd name="T13" fmla="*/ 116 h 190"/>
                  <a:gd name="T14" fmla="*/ 3 w 34"/>
                  <a:gd name="T15" fmla="*/ 104 h 190"/>
                  <a:gd name="T16" fmla="*/ 7 w 34"/>
                  <a:gd name="T17" fmla="*/ 92 h 190"/>
                  <a:gd name="T18" fmla="*/ 9 w 34"/>
                  <a:gd name="T19" fmla="*/ 80 h 190"/>
                  <a:gd name="T20" fmla="*/ 11 w 34"/>
                  <a:gd name="T21" fmla="*/ 70 h 190"/>
                  <a:gd name="T22" fmla="*/ 14 w 34"/>
                  <a:gd name="T23" fmla="*/ 58 h 190"/>
                  <a:gd name="T24" fmla="*/ 18 w 34"/>
                  <a:gd name="T25" fmla="*/ 46 h 190"/>
                  <a:gd name="T26" fmla="*/ 22 w 34"/>
                  <a:gd name="T27" fmla="*/ 34 h 190"/>
                  <a:gd name="T28" fmla="*/ 25 w 34"/>
                  <a:gd name="T29" fmla="*/ 23 h 190"/>
                  <a:gd name="T30" fmla="*/ 30 w 34"/>
                  <a:gd name="T31" fmla="*/ 12 h 190"/>
                  <a:gd name="T32" fmla="*/ 33 w 34"/>
                  <a:gd name="T33" fmla="*/ 1 h 190"/>
                  <a:gd name="T34" fmla="*/ 32 w 34"/>
                  <a:gd name="T35" fmla="*/ 0 h 190"/>
                  <a:gd name="T36" fmla="*/ 29 w 34"/>
                  <a:gd name="T37" fmla="*/ 11 h 190"/>
                  <a:gd name="T38" fmla="*/ 24 w 34"/>
                  <a:gd name="T39" fmla="*/ 23 h 190"/>
                  <a:gd name="T40" fmla="*/ 21 w 34"/>
                  <a:gd name="T41" fmla="*/ 34 h 190"/>
                  <a:gd name="T42" fmla="*/ 16 w 34"/>
                  <a:gd name="T43" fmla="*/ 46 h 190"/>
                  <a:gd name="T44" fmla="*/ 14 w 34"/>
                  <a:gd name="T45" fmla="*/ 58 h 190"/>
                  <a:gd name="T46" fmla="*/ 11 w 34"/>
                  <a:gd name="T47" fmla="*/ 70 h 190"/>
                  <a:gd name="T48" fmla="*/ 8 w 34"/>
                  <a:gd name="T49" fmla="*/ 80 h 190"/>
                  <a:gd name="T50" fmla="*/ 5 w 34"/>
                  <a:gd name="T51" fmla="*/ 92 h 190"/>
                  <a:gd name="T52" fmla="*/ 3 w 34"/>
                  <a:gd name="T53" fmla="*/ 104 h 190"/>
                  <a:gd name="T54" fmla="*/ 2 w 34"/>
                  <a:gd name="T55" fmla="*/ 116 h 190"/>
                  <a:gd name="T56" fmla="*/ 1 w 34"/>
                  <a:gd name="T57" fmla="*/ 128 h 190"/>
                  <a:gd name="T58" fmla="*/ 0 w 34"/>
                  <a:gd name="T59" fmla="*/ 140 h 190"/>
                  <a:gd name="T60" fmla="*/ 1 w 34"/>
                  <a:gd name="T61" fmla="*/ 152 h 190"/>
                  <a:gd name="T62" fmla="*/ 1 w 34"/>
                  <a:gd name="T63" fmla="*/ 164 h 190"/>
                  <a:gd name="T64" fmla="*/ 3 w 34"/>
                  <a:gd name="T65" fmla="*/ 177 h 190"/>
                  <a:gd name="T66" fmla="*/ 5 w 34"/>
                  <a:gd name="T67" fmla="*/ 189 h 190"/>
                  <a:gd name="T68" fmla="*/ 7 w 34"/>
                  <a:gd name="T69" fmla="*/ 189 h 1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" h="190">
                    <a:moveTo>
                      <a:pt x="7" y="189"/>
                    </a:moveTo>
                    <a:lnTo>
                      <a:pt x="3" y="177"/>
                    </a:lnTo>
                    <a:lnTo>
                      <a:pt x="2" y="164"/>
                    </a:lnTo>
                    <a:lnTo>
                      <a:pt x="1" y="152"/>
                    </a:lnTo>
                    <a:lnTo>
                      <a:pt x="1" y="140"/>
                    </a:lnTo>
                    <a:lnTo>
                      <a:pt x="1" y="128"/>
                    </a:lnTo>
                    <a:lnTo>
                      <a:pt x="3" y="116"/>
                    </a:lnTo>
                    <a:lnTo>
                      <a:pt x="3" y="104"/>
                    </a:lnTo>
                    <a:lnTo>
                      <a:pt x="7" y="92"/>
                    </a:lnTo>
                    <a:lnTo>
                      <a:pt x="9" y="80"/>
                    </a:lnTo>
                    <a:lnTo>
                      <a:pt x="11" y="70"/>
                    </a:lnTo>
                    <a:lnTo>
                      <a:pt x="14" y="58"/>
                    </a:lnTo>
                    <a:lnTo>
                      <a:pt x="18" y="46"/>
                    </a:lnTo>
                    <a:lnTo>
                      <a:pt x="22" y="34"/>
                    </a:lnTo>
                    <a:lnTo>
                      <a:pt x="25" y="23"/>
                    </a:lnTo>
                    <a:lnTo>
                      <a:pt x="30" y="1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29" y="11"/>
                    </a:lnTo>
                    <a:lnTo>
                      <a:pt x="24" y="23"/>
                    </a:lnTo>
                    <a:lnTo>
                      <a:pt x="21" y="34"/>
                    </a:lnTo>
                    <a:lnTo>
                      <a:pt x="16" y="46"/>
                    </a:lnTo>
                    <a:lnTo>
                      <a:pt x="14" y="58"/>
                    </a:lnTo>
                    <a:lnTo>
                      <a:pt x="11" y="70"/>
                    </a:lnTo>
                    <a:lnTo>
                      <a:pt x="8" y="80"/>
                    </a:lnTo>
                    <a:lnTo>
                      <a:pt x="5" y="92"/>
                    </a:lnTo>
                    <a:lnTo>
                      <a:pt x="3" y="104"/>
                    </a:lnTo>
                    <a:lnTo>
                      <a:pt x="2" y="116"/>
                    </a:lnTo>
                    <a:lnTo>
                      <a:pt x="1" y="128"/>
                    </a:lnTo>
                    <a:lnTo>
                      <a:pt x="0" y="140"/>
                    </a:lnTo>
                    <a:lnTo>
                      <a:pt x="1" y="152"/>
                    </a:lnTo>
                    <a:lnTo>
                      <a:pt x="1" y="164"/>
                    </a:lnTo>
                    <a:lnTo>
                      <a:pt x="3" y="177"/>
                    </a:lnTo>
                    <a:lnTo>
                      <a:pt x="5" y="189"/>
                    </a:lnTo>
                    <a:lnTo>
                      <a:pt x="7" y="18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7" name="Freeform 380">
                <a:extLst>
                  <a:ext uri="{FF2B5EF4-FFF2-40B4-BE49-F238E27FC236}">
                    <a16:creationId xmlns:a16="http://schemas.microsoft.com/office/drawing/2014/main" id="{5157D442-F223-4707-9256-5A6675E0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3193"/>
                <a:ext cx="18" cy="23"/>
              </a:xfrm>
              <a:custGeom>
                <a:avLst/>
                <a:gdLst>
                  <a:gd name="T0" fmla="*/ 17 w 18"/>
                  <a:gd name="T1" fmla="*/ 21 h 23"/>
                  <a:gd name="T2" fmla="*/ 0 w 18"/>
                  <a:gd name="T3" fmla="*/ 22 h 23"/>
                  <a:gd name="T4" fmla="*/ 0 w 18"/>
                  <a:gd name="T5" fmla="*/ 19 h 23"/>
                  <a:gd name="T6" fmla="*/ 0 w 18"/>
                  <a:gd name="T7" fmla="*/ 16 h 23"/>
                  <a:gd name="T8" fmla="*/ 0 w 18"/>
                  <a:gd name="T9" fmla="*/ 13 h 23"/>
                  <a:gd name="T10" fmla="*/ 0 w 18"/>
                  <a:gd name="T11" fmla="*/ 10 h 23"/>
                  <a:gd name="T12" fmla="*/ 0 w 18"/>
                  <a:gd name="T13" fmla="*/ 8 h 23"/>
                  <a:gd name="T14" fmla="*/ 0 w 18"/>
                  <a:gd name="T15" fmla="*/ 5 h 23"/>
                  <a:gd name="T16" fmla="*/ 17 w 18"/>
                  <a:gd name="T17" fmla="*/ 3 h 23"/>
                  <a:gd name="T18" fmla="*/ 17 w 18"/>
                  <a:gd name="T19" fmla="*/ 0 h 23"/>
                  <a:gd name="T20" fmla="*/ 17 w 18"/>
                  <a:gd name="T21" fmla="*/ 3 h 23"/>
                  <a:gd name="T22" fmla="*/ 17 w 18"/>
                  <a:gd name="T23" fmla="*/ 5 h 23"/>
                  <a:gd name="T24" fmla="*/ 0 w 18"/>
                  <a:gd name="T25" fmla="*/ 8 h 23"/>
                  <a:gd name="T26" fmla="*/ 0 w 18"/>
                  <a:gd name="T27" fmla="*/ 10 h 23"/>
                  <a:gd name="T28" fmla="*/ 0 w 18"/>
                  <a:gd name="T29" fmla="*/ 13 h 23"/>
                  <a:gd name="T30" fmla="*/ 0 w 18"/>
                  <a:gd name="T31" fmla="*/ 16 h 23"/>
                  <a:gd name="T32" fmla="*/ 0 w 18"/>
                  <a:gd name="T33" fmla="*/ 19 h 23"/>
                  <a:gd name="T34" fmla="*/ 17 w 18"/>
                  <a:gd name="T35" fmla="*/ 21 h 23"/>
                  <a:gd name="T36" fmla="*/ 0 w 18"/>
                  <a:gd name="T37" fmla="*/ 21 h 23"/>
                  <a:gd name="T38" fmla="*/ 17 w 18"/>
                  <a:gd name="T39" fmla="*/ 21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" h="23">
                    <a:moveTo>
                      <a:pt x="17" y="21"/>
                    </a:moveTo>
                    <a:lnTo>
                      <a:pt x="0" y="22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7" y="21"/>
                    </a:lnTo>
                    <a:lnTo>
                      <a:pt x="0" y="21"/>
                    </a:lnTo>
                    <a:lnTo>
                      <a:pt x="17" y="2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8" name="Freeform 381">
                <a:extLst>
                  <a:ext uri="{FF2B5EF4-FFF2-40B4-BE49-F238E27FC236}">
                    <a16:creationId xmlns:a16="http://schemas.microsoft.com/office/drawing/2014/main" id="{C860BC0D-8BE7-4697-B059-26EF77E71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3206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11 w 18"/>
                  <a:gd name="T3" fmla="*/ 4 h 17"/>
                  <a:gd name="T4" fmla="*/ 11 w 18"/>
                  <a:gd name="T5" fmla="*/ 8 h 17"/>
                  <a:gd name="T6" fmla="*/ 11 w 18"/>
                  <a:gd name="T7" fmla="*/ 12 h 17"/>
                  <a:gd name="T8" fmla="*/ 17 w 18"/>
                  <a:gd name="T9" fmla="*/ 16 h 17"/>
                  <a:gd name="T10" fmla="*/ 0 w 18"/>
                  <a:gd name="T11" fmla="*/ 16 h 17"/>
                  <a:gd name="T12" fmla="*/ 5 w 18"/>
                  <a:gd name="T13" fmla="*/ 12 h 17"/>
                  <a:gd name="T14" fmla="*/ 0 w 18"/>
                  <a:gd name="T15" fmla="*/ 8 h 17"/>
                  <a:gd name="T16" fmla="*/ 0 w 18"/>
                  <a:gd name="T17" fmla="*/ 4 h 17"/>
                  <a:gd name="T18" fmla="*/ 11 w 18"/>
                  <a:gd name="T19" fmla="*/ 0 h 17"/>
                  <a:gd name="T20" fmla="*/ 17 w 18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11" y="4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1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9" name="Freeform 382">
                <a:extLst>
                  <a:ext uri="{FF2B5EF4-FFF2-40B4-BE49-F238E27FC236}">
                    <a16:creationId xmlns:a16="http://schemas.microsoft.com/office/drawing/2014/main" id="{94E95D78-90F0-4148-9481-DC100A319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3168"/>
                <a:ext cx="18" cy="35"/>
              </a:xfrm>
              <a:custGeom>
                <a:avLst/>
                <a:gdLst>
                  <a:gd name="T0" fmla="*/ 1 w 18"/>
                  <a:gd name="T1" fmla="*/ 1 h 35"/>
                  <a:gd name="T2" fmla="*/ 0 w 18"/>
                  <a:gd name="T3" fmla="*/ 1 h 35"/>
                  <a:gd name="T4" fmla="*/ 3 w 18"/>
                  <a:gd name="T5" fmla="*/ 4 h 35"/>
                  <a:gd name="T6" fmla="*/ 6 w 18"/>
                  <a:gd name="T7" fmla="*/ 8 h 35"/>
                  <a:gd name="T8" fmla="*/ 8 w 18"/>
                  <a:gd name="T9" fmla="*/ 12 h 35"/>
                  <a:gd name="T10" fmla="*/ 10 w 18"/>
                  <a:gd name="T11" fmla="*/ 16 h 35"/>
                  <a:gd name="T12" fmla="*/ 12 w 18"/>
                  <a:gd name="T13" fmla="*/ 21 h 35"/>
                  <a:gd name="T14" fmla="*/ 13 w 18"/>
                  <a:gd name="T15" fmla="*/ 26 h 35"/>
                  <a:gd name="T16" fmla="*/ 14 w 18"/>
                  <a:gd name="T17" fmla="*/ 30 h 35"/>
                  <a:gd name="T18" fmla="*/ 15 w 18"/>
                  <a:gd name="T19" fmla="*/ 34 h 35"/>
                  <a:gd name="T20" fmla="*/ 17 w 18"/>
                  <a:gd name="T21" fmla="*/ 33 h 35"/>
                  <a:gd name="T22" fmla="*/ 15 w 18"/>
                  <a:gd name="T23" fmla="*/ 30 h 35"/>
                  <a:gd name="T24" fmla="*/ 14 w 18"/>
                  <a:gd name="T25" fmla="*/ 26 h 35"/>
                  <a:gd name="T26" fmla="*/ 13 w 18"/>
                  <a:gd name="T27" fmla="*/ 21 h 35"/>
                  <a:gd name="T28" fmla="*/ 12 w 18"/>
                  <a:gd name="T29" fmla="*/ 16 h 35"/>
                  <a:gd name="T30" fmla="*/ 10 w 18"/>
                  <a:gd name="T31" fmla="*/ 11 h 35"/>
                  <a:gd name="T32" fmla="*/ 7 w 18"/>
                  <a:gd name="T33" fmla="*/ 7 h 35"/>
                  <a:gd name="T34" fmla="*/ 4 w 18"/>
                  <a:gd name="T35" fmla="*/ 4 h 35"/>
                  <a:gd name="T36" fmla="*/ 1 w 18"/>
                  <a:gd name="T37" fmla="*/ 0 h 35"/>
                  <a:gd name="T38" fmla="*/ 0 w 18"/>
                  <a:gd name="T39" fmla="*/ 0 h 35"/>
                  <a:gd name="T40" fmla="*/ 1 w 18"/>
                  <a:gd name="T41" fmla="*/ 1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35">
                    <a:moveTo>
                      <a:pt x="1" y="1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6" y="8"/>
                    </a:lnTo>
                    <a:lnTo>
                      <a:pt x="8" y="12"/>
                    </a:lnTo>
                    <a:lnTo>
                      <a:pt x="10" y="16"/>
                    </a:lnTo>
                    <a:lnTo>
                      <a:pt x="12" y="21"/>
                    </a:lnTo>
                    <a:lnTo>
                      <a:pt x="13" y="26"/>
                    </a:lnTo>
                    <a:lnTo>
                      <a:pt x="14" y="30"/>
                    </a:lnTo>
                    <a:lnTo>
                      <a:pt x="15" y="34"/>
                    </a:lnTo>
                    <a:lnTo>
                      <a:pt x="17" y="33"/>
                    </a:lnTo>
                    <a:lnTo>
                      <a:pt x="15" y="30"/>
                    </a:lnTo>
                    <a:lnTo>
                      <a:pt x="14" y="26"/>
                    </a:lnTo>
                    <a:lnTo>
                      <a:pt x="13" y="21"/>
                    </a:lnTo>
                    <a:lnTo>
                      <a:pt x="12" y="16"/>
                    </a:lnTo>
                    <a:lnTo>
                      <a:pt x="10" y="11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0" name="Freeform 383">
                <a:extLst>
                  <a:ext uri="{FF2B5EF4-FFF2-40B4-BE49-F238E27FC236}">
                    <a16:creationId xmlns:a16="http://schemas.microsoft.com/office/drawing/2014/main" id="{84DF9BE2-C037-40D9-B34E-8A3298F6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3168"/>
                <a:ext cx="38" cy="43"/>
              </a:xfrm>
              <a:custGeom>
                <a:avLst/>
                <a:gdLst>
                  <a:gd name="T0" fmla="*/ 1 w 38"/>
                  <a:gd name="T1" fmla="*/ 42 h 43"/>
                  <a:gd name="T2" fmla="*/ 7 w 38"/>
                  <a:gd name="T3" fmla="*/ 37 h 43"/>
                  <a:gd name="T4" fmla="*/ 10 w 38"/>
                  <a:gd name="T5" fmla="*/ 32 h 43"/>
                  <a:gd name="T6" fmla="*/ 14 w 38"/>
                  <a:gd name="T7" fmla="*/ 26 h 43"/>
                  <a:gd name="T8" fmla="*/ 18 w 38"/>
                  <a:gd name="T9" fmla="*/ 21 h 43"/>
                  <a:gd name="T10" fmla="*/ 24 w 38"/>
                  <a:gd name="T11" fmla="*/ 16 h 43"/>
                  <a:gd name="T12" fmla="*/ 27 w 38"/>
                  <a:gd name="T13" fmla="*/ 11 h 43"/>
                  <a:gd name="T14" fmla="*/ 31 w 38"/>
                  <a:gd name="T15" fmla="*/ 6 h 43"/>
                  <a:gd name="T16" fmla="*/ 37 w 38"/>
                  <a:gd name="T17" fmla="*/ 1 h 43"/>
                  <a:gd name="T18" fmla="*/ 36 w 38"/>
                  <a:gd name="T19" fmla="*/ 0 h 43"/>
                  <a:gd name="T20" fmla="*/ 30 w 38"/>
                  <a:gd name="T21" fmla="*/ 5 h 43"/>
                  <a:gd name="T22" fmla="*/ 26 w 38"/>
                  <a:gd name="T23" fmla="*/ 10 h 43"/>
                  <a:gd name="T24" fmla="*/ 23 w 38"/>
                  <a:gd name="T25" fmla="*/ 15 h 43"/>
                  <a:gd name="T26" fmla="*/ 18 w 38"/>
                  <a:gd name="T27" fmla="*/ 21 h 43"/>
                  <a:gd name="T28" fmla="*/ 13 w 38"/>
                  <a:gd name="T29" fmla="*/ 26 h 43"/>
                  <a:gd name="T30" fmla="*/ 9 w 38"/>
                  <a:gd name="T31" fmla="*/ 31 h 43"/>
                  <a:gd name="T32" fmla="*/ 5 w 38"/>
                  <a:gd name="T33" fmla="*/ 36 h 43"/>
                  <a:gd name="T34" fmla="*/ 0 w 38"/>
                  <a:gd name="T35" fmla="*/ 41 h 43"/>
                  <a:gd name="T36" fmla="*/ 1 w 38"/>
                  <a:gd name="T37" fmla="*/ 42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" h="43">
                    <a:moveTo>
                      <a:pt x="1" y="42"/>
                    </a:moveTo>
                    <a:lnTo>
                      <a:pt x="7" y="37"/>
                    </a:lnTo>
                    <a:lnTo>
                      <a:pt x="10" y="32"/>
                    </a:lnTo>
                    <a:lnTo>
                      <a:pt x="14" y="26"/>
                    </a:lnTo>
                    <a:lnTo>
                      <a:pt x="18" y="21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1" y="6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0" y="5"/>
                    </a:lnTo>
                    <a:lnTo>
                      <a:pt x="26" y="10"/>
                    </a:lnTo>
                    <a:lnTo>
                      <a:pt x="23" y="15"/>
                    </a:lnTo>
                    <a:lnTo>
                      <a:pt x="18" y="21"/>
                    </a:lnTo>
                    <a:lnTo>
                      <a:pt x="13" y="26"/>
                    </a:lnTo>
                    <a:lnTo>
                      <a:pt x="9" y="31"/>
                    </a:lnTo>
                    <a:lnTo>
                      <a:pt x="5" y="36"/>
                    </a:lnTo>
                    <a:lnTo>
                      <a:pt x="0" y="41"/>
                    </a:lnTo>
                    <a:lnTo>
                      <a:pt x="1" y="42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1" name="Freeform 384">
                <a:extLst>
                  <a:ext uri="{FF2B5EF4-FFF2-40B4-BE49-F238E27FC236}">
                    <a16:creationId xmlns:a16="http://schemas.microsoft.com/office/drawing/2014/main" id="{D391188B-A2FA-482F-AF5F-A88F3B954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3214"/>
                <a:ext cx="75" cy="71"/>
              </a:xfrm>
              <a:custGeom>
                <a:avLst/>
                <a:gdLst>
                  <a:gd name="T0" fmla="*/ 1 w 75"/>
                  <a:gd name="T1" fmla="*/ 69 h 71"/>
                  <a:gd name="T2" fmla="*/ 1 w 75"/>
                  <a:gd name="T3" fmla="*/ 70 h 71"/>
                  <a:gd name="T4" fmla="*/ 11 w 75"/>
                  <a:gd name="T5" fmla="*/ 62 h 71"/>
                  <a:gd name="T6" fmla="*/ 20 w 75"/>
                  <a:gd name="T7" fmla="*/ 53 h 71"/>
                  <a:gd name="T8" fmla="*/ 29 w 75"/>
                  <a:gd name="T9" fmla="*/ 45 h 71"/>
                  <a:gd name="T10" fmla="*/ 39 w 75"/>
                  <a:gd name="T11" fmla="*/ 36 h 71"/>
                  <a:gd name="T12" fmla="*/ 48 w 75"/>
                  <a:gd name="T13" fmla="*/ 28 h 71"/>
                  <a:gd name="T14" fmla="*/ 57 w 75"/>
                  <a:gd name="T15" fmla="*/ 19 h 71"/>
                  <a:gd name="T16" fmla="*/ 65 w 75"/>
                  <a:gd name="T17" fmla="*/ 10 h 71"/>
                  <a:gd name="T18" fmla="*/ 74 w 75"/>
                  <a:gd name="T19" fmla="*/ 1 h 71"/>
                  <a:gd name="T20" fmla="*/ 73 w 75"/>
                  <a:gd name="T21" fmla="*/ 0 h 71"/>
                  <a:gd name="T22" fmla="*/ 64 w 75"/>
                  <a:gd name="T23" fmla="*/ 9 h 71"/>
                  <a:gd name="T24" fmla="*/ 55 w 75"/>
                  <a:gd name="T25" fmla="*/ 18 h 71"/>
                  <a:gd name="T26" fmla="*/ 46 w 75"/>
                  <a:gd name="T27" fmla="*/ 27 h 71"/>
                  <a:gd name="T28" fmla="*/ 38 w 75"/>
                  <a:gd name="T29" fmla="*/ 35 h 71"/>
                  <a:gd name="T30" fmla="*/ 28 w 75"/>
                  <a:gd name="T31" fmla="*/ 44 h 71"/>
                  <a:gd name="T32" fmla="*/ 18 w 75"/>
                  <a:gd name="T33" fmla="*/ 53 h 71"/>
                  <a:gd name="T34" fmla="*/ 10 w 75"/>
                  <a:gd name="T35" fmla="*/ 61 h 71"/>
                  <a:gd name="T36" fmla="*/ 0 w 75"/>
                  <a:gd name="T37" fmla="*/ 69 h 71"/>
                  <a:gd name="T38" fmla="*/ 0 w 75"/>
                  <a:gd name="T39" fmla="*/ 70 h 71"/>
                  <a:gd name="T40" fmla="*/ 1 w 75"/>
                  <a:gd name="T41" fmla="*/ 69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5" h="71">
                    <a:moveTo>
                      <a:pt x="1" y="69"/>
                    </a:moveTo>
                    <a:lnTo>
                      <a:pt x="1" y="70"/>
                    </a:lnTo>
                    <a:lnTo>
                      <a:pt x="11" y="62"/>
                    </a:lnTo>
                    <a:lnTo>
                      <a:pt x="20" y="53"/>
                    </a:lnTo>
                    <a:lnTo>
                      <a:pt x="29" y="45"/>
                    </a:lnTo>
                    <a:lnTo>
                      <a:pt x="39" y="36"/>
                    </a:lnTo>
                    <a:lnTo>
                      <a:pt x="48" y="28"/>
                    </a:lnTo>
                    <a:lnTo>
                      <a:pt x="57" y="19"/>
                    </a:lnTo>
                    <a:lnTo>
                      <a:pt x="65" y="10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64" y="9"/>
                    </a:lnTo>
                    <a:lnTo>
                      <a:pt x="55" y="18"/>
                    </a:lnTo>
                    <a:lnTo>
                      <a:pt x="46" y="27"/>
                    </a:lnTo>
                    <a:lnTo>
                      <a:pt x="38" y="35"/>
                    </a:lnTo>
                    <a:lnTo>
                      <a:pt x="28" y="44"/>
                    </a:lnTo>
                    <a:lnTo>
                      <a:pt x="18" y="53"/>
                    </a:lnTo>
                    <a:lnTo>
                      <a:pt x="10" y="61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" y="6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2" name="Freeform 385">
                <a:extLst>
                  <a:ext uri="{FF2B5EF4-FFF2-40B4-BE49-F238E27FC236}">
                    <a16:creationId xmlns:a16="http://schemas.microsoft.com/office/drawing/2014/main" id="{2C2C3CE2-5AE3-41F1-92FD-B4750E728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3288"/>
                <a:ext cx="146" cy="36"/>
              </a:xfrm>
              <a:custGeom>
                <a:avLst/>
                <a:gdLst>
                  <a:gd name="T0" fmla="*/ 145 w 146"/>
                  <a:gd name="T1" fmla="*/ 34 h 36"/>
                  <a:gd name="T2" fmla="*/ 135 w 146"/>
                  <a:gd name="T3" fmla="*/ 33 h 36"/>
                  <a:gd name="T4" fmla="*/ 126 w 146"/>
                  <a:gd name="T5" fmla="*/ 31 h 36"/>
                  <a:gd name="T6" fmla="*/ 117 w 146"/>
                  <a:gd name="T7" fmla="*/ 31 h 36"/>
                  <a:gd name="T8" fmla="*/ 107 w 146"/>
                  <a:gd name="T9" fmla="*/ 29 h 36"/>
                  <a:gd name="T10" fmla="*/ 98 w 146"/>
                  <a:gd name="T11" fmla="*/ 28 h 36"/>
                  <a:gd name="T12" fmla="*/ 88 w 146"/>
                  <a:gd name="T13" fmla="*/ 26 h 36"/>
                  <a:gd name="T14" fmla="*/ 80 w 146"/>
                  <a:gd name="T15" fmla="*/ 25 h 36"/>
                  <a:gd name="T16" fmla="*/ 70 w 146"/>
                  <a:gd name="T17" fmla="*/ 23 h 36"/>
                  <a:gd name="T18" fmla="*/ 61 w 146"/>
                  <a:gd name="T19" fmla="*/ 21 h 36"/>
                  <a:gd name="T20" fmla="*/ 52 w 146"/>
                  <a:gd name="T21" fmla="*/ 19 h 36"/>
                  <a:gd name="T22" fmla="*/ 42 w 146"/>
                  <a:gd name="T23" fmla="*/ 16 h 36"/>
                  <a:gd name="T24" fmla="*/ 34 w 146"/>
                  <a:gd name="T25" fmla="*/ 14 h 36"/>
                  <a:gd name="T26" fmla="*/ 26 w 146"/>
                  <a:gd name="T27" fmla="*/ 11 h 36"/>
                  <a:gd name="T28" fmla="*/ 17 w 146"/>
                  <a:gd name="T29" fmla="*/ 7 h 36"/>
                  <a:gd name="T30" fmla="*/ 9 w 146"/>
                  <a:gd name="T31" fmla="*/ 4 h 36"/>
                  <a:gd name="T32" fmla="*/ 1 w 146"/>
                  <a:gd name="T33" fmla="*/ 0 h 36"/>
                  <a:gd name="T34" fmla="*/ 0 w 146"/>
                  <a:gd name="T35" fmla="*/ 1 h 36"/>
                  <a:gd name="T36" fmla="*/ 8 w 146"/>
                  <a:gd name="T37" fmla="*/ 4 h 36"/>
                  <a:gd name="T38" fmla="*/ 16 w 146"/>
                  <a:gd name="T39" fmla="*/ 9 h 36"/>
                  <a:gd name="T40" fmla="*/ 24 w 146"/>
                  <a:gd name="T41" fmla="*/ 11 h 36"/>
                  <a:gd name="T42" fmla="*/ 34 w 146"/>
                  <a:gd name="T43" fmla="*/ 14 h 36"/>
                  <a:gd name="T44" fmla="*/ 42 w 146"/>
                  <a:gd name="T45" fmla="*/ 17 h 36"/>
                  <a:gd name="T46" fmla="*/ 52 w 146"/>
                  <a:gd name="T47" fmla="*/ 19 h 36"/>
                  <a:gd name="T48" fmla="*/ 61 w 146"/>
                  <a:gd name="T49" fmla="*/ 22 h 36"/>
                  <a:gd name="T50" fmla="*/ 70 w 146"/>
                  <a:gd name="T51" fmla="*/ 24 h 36"/>
                  <a:gd name="T52" fmla="*/ 80 w 146"/>
                  <a:gd name="T53" fmla="*/ 26 h 36"/>
                  <a:gd name="T54" fmla="*/ 88 w 146"/>
                  <a:gd name="T55" fmla="*/ 27 h 36"/>
                  <a:gd name="T56" fmla="*/ 98 w 146"/>
                  <a:gd name="T57" fmla="*/ 29 h 36"/>
                  <a:gd name="T58" fmla="*/ 107 w 146"/>
                  <a:gd name="T59" fmla="*/ 30 h 36"/>
                  <a:gd name="T60" fmla="*/ 117 w 146"/>
                  <a:gd name="T61" fmla="*/ 31 h 36"/>
                  <a:gd name="T62" fmla="*/ 126 w 146"/>
                  <a:gd name="T63" fmla="*/ 33 h 36"/>
                  <a:gd name="T64" fmla="*/ 135 w 146"/>
                  <a:gd name="T65" fmla="*/ 34 h 36"/>
                  <a:gd name="T66" fmla="*/ 145 w 146"/>
                  <a:gd name="T67" fmla="*/ 35 h 36"/>
                  <a:gd name="T68" fmla="*/ 145 w 146"/>
                  <a:gd name="T69" fmla="*/ 34 h 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6" h="36">
                    <a:moveTo>
                      <a:pt x="145" y="34"/>
                    </a:moveTo>
                    <a:lnTo>
                      <a:pt x="135" y="33"/>
                    </a:lnTo>
                    <a:lnTo>
                      <a:pt x="126" y="31"/>
                    </a:lnTo>
                    <a:lnTo>
                      <a:pt x="117" y="31"/>
                    </a:lnTo>
                    <a:lnTo>
                      <a:pt x="107" y="29"/>
                    </a:lnTo>
                    <a:lnTo>
                      <a:pt x="98" y="28"/>
                    </a:lnTo>
                    <a:lnTo>
                      <a:pt x="88" y="26"/>
                    </a:lnTo>
                    <a:lnTo>
                      <a:pt x="80" y="25"/>
                    </a:lnTo>
                    <a:lnTo>
                      <a:pt x="70" y="23"/>
                    </a:lnTo>
                    <a:lnTo>
                      <a:pt x="61" y="21"/>
                    </a:lnTo>
                    <a:lnTo>
                      <a:pt x="52" y="19"/>
                    </a:lnTo>
                    <a:lnTo>
                      <a:pt x="42" y="16"/>
                    </a:lnTo>
                    <a:lnTo>
                      <a:pt x="34" y="14"/>
                    </a:lnTo>
                    <a:lnTo>
                      <a:pt x="26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8" y="4"/>
                    </a:lnTo>
                    <a:lnTo>
                      <a:pt x="16" y="9"/>
                    </a:lnTo>
                    <a:lnTo>
                      <a:pt x="24" y="11"/>
                    </a:lnTo>
                    <a:lnTo>
                      <a:pt x="34" y="14"/>
                    </a:lnTo>
                    <a:lnTo>
                      <a:pt x="42" y="17"/>
                    </a:lnTo>
                    <a:lnTo>
                      <a:pt x="52" y="19"/>
                    </a:lnTo>
                    <a:lnTo>
                      <a:pt x="61" y="22"/>
                    </a:lnTo>
                    <a:lnTo>
                      <a:pt x="70" y="24"/>
                    </a:lnTo>
                    <a:lnTo>
                      <a:pt x="80" y="26"/>
                    </a:lnTo>
                    <a:lnTo>
                      <a:pt x="88" y="27"/>
                    </a:lnTo>
                    <a:lnTo>
                      <a:pt x="98" y="29"/>
                    </a:lnTo>
                    <a:lnTo>
                      <a:pt x="107" y="30"/>
                    </a:lnTo>
                    <a:lnTo>
                      <a:pt x="117" y="31"/>
                    </a:lnTo>
                    <a:lnTo>
                      <a:pt x="126" y="33"/>
                    </a:lnTo>
                    <a:lnTo>
                      <a:pt x="135" y="34"/>
                    </a:lnTo>
                    <a:lnTo>
                      <a:pt x="145" y="35"/>
                    </a:lnTo>
                    <a:lnTo>
                      <a:pt x="145" y="3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3" name="Freeform 386">
                <a:extLst>
                  <a:ext uri="{FF2B5EF4-FFF2-40B4-BE49-F238E27FC236}">
                    <a16:creationId xmlns:a16="http://schemas.microsoft.com/office/drawing/2014/main" id="{64DFD975-189A-4A7C-8FD1-29A08C987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303"/>
                <a:ext cx="77" cy="21"/>
              </a:xfrm>
              <a:custGeom>
                <a:avLst/>
                <a:gdLst>
                  <a:gd name="T0" fmla="*/ 75 w 77"/>
                  <a:gd name="T1" fmla="*/ 0 h 21"/>
                  <a:gd name="T2" fmla="*/ 70 w 77"/>
                  <a:gd name="T3" fmla="*/ 3 h 21"/>
                  <a:gd name="T4" fmla="*/ 67 w 77"/>
                  <a:gd name="T5" fmla="*/ 5 h 21"/>
                  <a:gd name="T6" fmla="*/ 63 w 77"/>
                  <a:gd name="T7" fmla="*/ 8 h 21"/>
                  <a:gd name="T8" fmla="*/ 59 w 77"/>
                  <a:gd name="T9" fmla="*/ 10 h 21"/>
                  <a:gd name="T10" fmla="*/ 54 w 77"/>
                  <a:gd name="T11" fmla="*/ 12 h 21"/>
                  <a:gd name="T12" fmla="*/ 50 w 77"/>
                  <a:gd name="T13" fmla="*/ 14 h 21"/>
                  <a:gd name="T14" fmla="*/ 46 w 77"/>
                  <a:gd name="T15" fmla="*/ 15 h 21"/>
                  <a:gd name="T16" fmla="*/ 41 w 77"/>
                  <a:gd name="T17" fmla="*/ 16 h 21"/>
                  <a:gd name="T18" fmla="*/ 36 w 77"/>
                  <a:gd name="T19" fmla="*/ 17 h 21"/>
                  <a:gd name="T20" fmla="*/ 31 w 77"/>
                  <a:gd name="T21" fmla="*/ 18 h 21"/>
                  <a:gd name="T22" fmla="*/ 26 w 77"/>
                  <a:gd name="T23" fmla="*/ 19 h 21"/>
                  <a:gd name="T24" fmla="*/ 21 w 77"/>
                  <a:gd name="T25" fmla="*/ 19 h 21"/>
                  <a:gd name="T26" fmla="*/ 15 w 77"/>
                  <a:gd name="T27" fmla="*/ 19 h 21"/>
                  <a:gd name="T28" fmla="*/ 11 w 77"/>
                  <a:gd name="T29" fmla="*/ 19 h 21"/>
                  <a:gd name="T30" fmla="*/ 5 w 77"/>
                  <a:gd name="T31" fmla="*/ 19 h 21"/>
                  <a:gd name="T32" fmla="*/ 0 w 77"/>
                  <a:gd name="T33" fmla="*/ 19 h 21"/>
                  <a:gd name="T34" fmla="*/ 5 w 77"/>
                  <a:gd name="T35" fmla="*/ 20 h 21"/>
                  <a:gd name="T36" fmla="*/ 11 w 77"/>
                  <a:gd name="T37" fmla="*/ 20 h 21"/>
                  <a:gd name="T38" fmla="*/ 15 w 77"/>
                  <a:gd name="T39" fmla="*/ 20 h 21"/>
                  <a:gd name="T40" fmla="*/ 21 w 77"/>
                  <a:gd name="T41" fmla="*/ 20 h 21"/>
                  <a:gd name="T42" fmla="*/ 26 w 77"/>
                  <a:gd name="T43" fmla="*/ 20 h 21"/>
                  <a:gd name="T44" fmla="*/ 31 w 77"/>
                  <a:gd name="T45" fmla="*/ 19 h 21"/>
                  <a:gd name="T46" fmla="*/ 36 w 77"/>
                  <a:gd name="T47" fmla="*/ 18 h 21"/>
                  <a:gd name="T48" fmla="*/ 41 w 77"/>
                  <a:gd name="T49" fmla="*/ 17 h 21"/>
                  <a:gd name="T50" fmla="*/ 46 w 77"/>
                  <a:gd name="T51" fmla="*/ 16 h 21"/>
                  <a:gd name="T52" fmla="*/ 51 w 77"/>
                  <a:gd name="T53" fmla="*/ 15 h 21"/>
                  <a:gd name="T54" fmla="*/ 55 w 77"/>
                  <a:gd name="T55" fmla="*/ 13 h 21"/>
                  <a:gd name="T56" fmla="*/ 60 w 77"/>
                  <a:gd name="T57" fmla="*/ 11 h 21"/>
                  <a:gd name="T58" fmla="*/ 64 w 77"/>
                  <a:gd name="T59" fmla="*/ 8 h 21"/>
                  <a:gd name="T60" fmla="*/ 67 w 77"/>
                  <a:gd name="T61" fmla="*/ 6 h 21"/>
                  <a:gd name="T62" fmla="*/ 72 w 77"/>
                  <a:gd name="T63" fmla="*/ 3 h 21"/>
                  <a:gd name="T64" fmla="*/ 76 w 77"/>
                  <a:gd name="T65" fmla="*/ 1 h 21"/>
                  <a:gd name="T66" fmla="*/ 75 w 77"/>
                  <a:gd name="T67" fmla="*/ 0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" h="21">
                    <a:moveTo>
                      <a:pt x="75" y="0"/>
                    </a:moveTo>
                    <a:lnTo>
                      <a:pt x="70" y="3"/>
                    </a:lnTo>
                    <a:lnTo>
                      <a:pt x="67" y="5"/>
                    </a:lnTo>
                    <a:lnTo>
                      <a:pt x="63" y="8"/>
                    </a:lnTo>
                    <a:lnTo>
                      <a:pt x="59" y="10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6" y="15"/>
                    </a:lnTo>
                    <a:lnTo>
                      <a:pt x="41" y="16"/>
                    </a:lnTo>
                    <a:lnTo>
                      <a:pt x="36" y="17"/>
                    </a:lnTo>
                    <a:lnTo>
                      <a:pt x="31" y="18"/>
                    </a:lnTo>
                    <a:lnTo>
                      <a:pt x="26" y="19"/>
                    </a:lnTo>
                    <a:lnTo>
                      <a:pt x="21" y="19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5" y="20"/>
                    </a:lnTo>
                    <a:lnTo>
                      <a:pt x="11" y="20"/>
                    </a:lnTo>
                    <a:lnTo>
                      <a:pt x="15" y="20"/>
                    </a:lnTo>
                    <a:lnTo>
                      <a:pt x="21" y="20"/>
                    </a:lnTo>
                    <a:lnTo>
                      <a:pt x="26" y="20"/>
                    </a:lnTo>
                    <a:lnTo>
                      <a:pt x="31" y="19"/>
                    </a:lnTo>
                    <a:lnTo>
                      <a:pt x="36" y="18"/>
                    </a:lnTo>
                    <a:lnTo>
                      <a:pt x="41" y="17"/>
                    </a:lnTo>
                    <a:lnTo>
                      <a:pt x="46" y="16"/>
                    </a:lnTo>
                    <a:lnTo>
                      <a:pt x="51" y="15"/>
                    </a:lnTo>
                    <a:lnTo>
                      <a:pt x="55" y="13"/>
                    </a:lnTo>
                    <a:lnTo>
                      <a:pt x="60" y="11"/>
                    </a:lnTo>
                    <a:lnTo>
                      <a:pt x="64" y="8"/>
                    </a:lnTo>
                    <a:lnTo>
                      <a:pt x="67" y="6"/>
                    </a:lnTo>
                    <a:lnTo>
                      <a:pt x="72" y="3"/>
                    </a:lnTo>
                    <a:lnTo>
                      <a:pt x="76" y="1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4" name="Freeform 387">
                <a:extLst>
                  <a:ext uri="{FF2B5EF4-FFF2-40B4-BE49-F238E27FC236}">
                    <a16:creationId xmlns:a16="http://schemas.microsoft.com/office/drawing/2014/main" id="{BC17121C-731E-4EB9-A06F-10329B253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3223"/>
                <a:ext cx="27" cy="77"/>
              </a:xfrm>
              <a:custGeom>
                <a:avLst/>
                <a:gdLst>
                  <a:gd name="T0" fmla="*/ 25 w 27"/>
                  <a:gd name="T1" fmla="*/ 0 h 77"/>
                  <a:gd name="T2" fmla="*/ 24 w 27"/>
                  <a:gd name="T3" fmla="*/ 5 h 77"/>
                  <a:gd name="T4" fmla="*/ 23 w 27"/>
                  <a:gd name="T5" fmla="*/ 10 h 77"/>
                  <a:gd name="T6" fmla="*/ 22 w 27"/>
                  <a:gd name="T7" fmla="*/ 15 h 77"/>
                  <a:gd name="T8" fmla="*/ 21 w 27"/>
                  <a:gd name="T9" fmla="*/ 20 h 77"/>
                  <a:gd name="T10" fmla="*/ 19 w 27"/>
                  <a:gd name="T11" fmla="*/ 25 h 77"/>
                  <a:gd name="T12" fmla="*/ 18 w 27"/>
                  <a:gd name="T13" fmla="*/ 30 h 77"/>
                  <a:gd name="T14" fmla="*/ 17 w 27"/>
                  <a:gd name="T15" fmla="*/ 35 h 77"/>
                  <a:gd name="T16" fmla="*/ 16 w 27"/>
                  <a:gd name="T17" fmla="*/ 39 h 77"/>
                  <a:gd name="T18" fmla="*/ 15 w 27"/>
                  <a:gd name="T19" fmla="*/ 44 h 77"/>
                  <a:gd name="T20" fmla="*/ 13 w 27"/>
                  <a:gd name="T21" fmla="*/ 49 h 77"/>
                  <a:gd name="T22" fmla="*/ 12 w 27"/>
                  <a:gd name="T23" fmla="*/ 53 h 77"/>
                  <a:gd name="T24" fmla="*/ 10 w 27"/>
                  <a:gd name="T25" fmla="*/ 58 h 77"/>
                  <a:gd name="T26" fmla="*/ 8 w 27"/>
                  <a:gd name="T27" fmla="*/ 62 h 77"/>
                  <a:gd name="T28" fmla="*/ 5 w 27"/>
                  <a:gd name="T29" fmla="*/ 67 h 77"/>
                  <a:gd name="T30" fmla="*/ 3 w 27"/>
                  <a:gd name="T31" fmla="*/ 71 h 77"/>
                  <a:gd name="T32" fmla="*/ 0 w 27"/>
                  <a:gd name="T33" fmla="*/ 75 h 77"/>
                  <a:gd name="T34" fmla="*/ 1 w 27"/>
                  <a:gd name="T35" fmla="*/ 76 h 77"/>
                  <a:gd name="T36" fmla="*/ 3 w 27"/>
                  <a:gd name="T37" fmla="*/ 72 h 77"/>
                  <a:gd name="T38" fmla="*/ 6 w 27"/>
                  <a:gd name="T39" fmla="*/ 68 h 77"/>
                  <a:gd name="T40" fmla="*/ 9 w 27"/>
                  <a:gd name="T41" fmla="*/ 63 h 77"/>
                  <a:gd name="T42" fmla="*/ 11 w 27"/>
                  <a:gd name="T43" fmla="*/ 59 h 77"/>
                  <a:gd name="T44" fmla="*/ 13 w 27"/>
                  <a:gd name="T45" fmla="*/ 54 h 77"/>
                  <a:gd name="T46" fmla="*/ 14 w 27"/>
                  <a:gd name="T47" fmla="*/ 50 h 77"/>
                  <a:gd name="T48" fmla="*/ 16 w 27"/>
                  <a:gd name="T49" fmla="*/ 44 h 77"/>
                  <a:gd name="T50" fmla="*/ 17 w 27"/>
                  <a:gd name="T51" fmla="*/ 39 h 77"/>
                  <a:gd name="T52" fmla="*/ 18 w 27"/>
                  <a:gd name="T53" fmla="*/ 35 h 77"/>
                  <a:gd name="T54" fmla="*/ 19 w 27"/>
                  <a:gd name="T55" fmla="*/ 30 h 77"/>
                  <a:gd name="T56" fmla="*/ 21 w 27"/>
                  <a:gd name="T57" fmla="*/ 25 h 77"/>
                  <a:gd name="T58" fmla="*/ 22 w 27"/>
                  <a:gd name="T59" fmla="*/ 20 h 77"/>
                  <a:gd name="T60" fmla="*/ 23 w 27"/>
                  <a:gd name="T61" fmla="*/ 15 h 77"/>
                  <a:gd name="T62" fmla="*/ 23 w 27"/>
                  <a:gd name="T63" fmla="*/ 10 h 77"/>
                  <a:gd name="T64" fmla="*/ 25 w 27"/>
                  <a:gd name="T65" fmla="*/ 5 h 77"/>
                  <a:gd name="T66" fmla="*/ 26 w 27"/>
                  <a:gd name="T67" fmla="*/ 0 h 77"/>
                  <a:gd name="T68" fmla="*/ 25 w 27"/>
                  <a:gd name="T69" fmla="*/ 0 h 7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7" h="77">
                    <a:moveTo>
                      <a:pt x="25" y="0"/>
                    </a:moveTo>
                    <a:lnTo>
                      <a:pt x="24" y="5"/>
                    </a:lnTo>
                    <a:lnTo>
                      <a:pt x="23" y="10"/>
                    </a:lnTo>
                    <a:lnTo>
                      <a:pt x="22" y="15"/>
                    </a:lnTo>
                    <a:lnTo>
                      <a:pt x="21" y="20"/>
                    </a:lnTo>
                    <a:lnTo>
                      <a:pt x="19" y="25"/>
                    </a:lnTo>
                    <a:lnTo>
                      <a:pt x="18" y="30"/>
                    </a:lnTo>
                    <a:lnTo>
                      <a:pt x="17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3" y="49"/>
                    </a:lnTo>
                    <a:lnTo>
                      <a:pt x="12" y="53"/>
                    </a:lnTo>
                    <a:lnTo>
                      <a:pt x="10" y="58"/>
                    </a:lnTo>
                    <a:lnTo>
                      <a:pt x="8" y="62"/>
                    </a:lnTo>
                    <a:lnTo>
                      <a:pt x="5" y="67"/>
                    </a:lnTo>
                    <a:lnTo>
                      <a:pt x="3" y="71"/>
                    </a:lnTo>
                    <a:lnTo>
                      <a:pt x="0" y="75"/>
                    </a:lnTo>
                    <a:lnTo>
                      <a:pt x="1" y="76"/>
                    </a:lnTo>
                    <a:lnTo>
                      <a:pt x="3" y="72"/>
                    </a:lnTo>
                    <a:lnTo>
                      <a:pt x="6" y="68"/>
                    </a:lnTo>
                    <a:lnTo>
                      <a:pt x="9" y="63"/>
                    </a:lnTo>
                    <a:lnTo>
                      <a:pt x="11" y="59"/>
                    </a:lnTo>
                    <a:lnTo>
                      <a:pt x="13" y="54"/>
                    </a:lnTo>
                    <a:lnTo>
                      <a:pt x="14" y="50"/>
                    </a:lnTo>
                    <a:lnTo>
                      <a:pt x="16" y="44"/>
                    </a:lnTo>
                    <a:lnTo>
                      <a:pt x="17" y="39"/>
                    </a:lnTo>
                    <a:lnTo>
                      <a:pt x="18" y="35"/>
                    </a:lnTo>
                    <a:lnTo>
                      <a:pt x="19" y="30"/>
                    </a:lnTo>
                    <a:lnTo>
                      <a:pt x="21" y="25"/>
                    </a:lnTo>
                    <a:lnTo>
                      <a:pt x="22" y="20"/>
                    </a:lnTo>
                    <a:lnTo>
                      <a:pt x="23" y="15"/>
                    </a:lnTo>
                    <a:lnTo>
                      <a:pt x="23" y="10"/>
                    </a:lnTo>
                    <a:lnTo>
                      <a:pt x="25" y="5"/>
                    </a:lnTo>
                    <a:lnTo>
                      <a:pt x="26" y="0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5" name="Freeform 388">
                <a:extLst>
                  <a:ext uri="{FF2B5EF4-FFF2-40B4-BE49-F238E27FC236}">
                    <a16:creationId xmlns:a16="http://schemas.microsoft.com/office/drawing/2014/main" id="{D8A2D22C-2949-45BC-914E-C74B51FA2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88"/>
                <a:ext cx="19" cy="131"/>
              </a:xfrm>
              <a:custGeom>
                <a:avLst/>
                <a:gdLst>
                  <a:gd name="T0" fmla="*/ 0 w 19"/>
                  <a:gd name="T1" fmla="*/ 0 h 131"/>
                  <a:gd name="T2" fmla="*/ 2 w 19"/>
                  <a:gd name="T3" fmla="*/ 8 h 131"/>
                  <a:gd name="T4" fmla="*/ 4 w 19"/>
                  <a:gd name="T5" fmla="*/ 16 h 131"/>
                  <a:gd name="T6" fmla="*/ 7 w 19"/>
                  <a:gd name="T7" fmla="*/ 25 h 131"/>
                  <a:gd name="T8" fmla="*/ 10 w 19"/>
                  <a:gd name="T9" fmla="*/ 32 h 131"/>
                  <a:gd name="T10" fmla="*/ 12 w 19"/>
                  <a:gd name="T11" fmla="*/ 40 h 131"/>
                  <a:gd name="T12" fmla="*/ 12 w 19"/>
                  <a:gd name="T13" fmla="*/ 48 h 131"/>
                  <a:gd name="T14" fmla="*/ 15 w 19"/>
                  <a:gd name="T15" fmla="*/ 57 h 131"/>
                  <a:gd name="T16" fmla="*/ 15 w 19"/>
                  <a:gd name="T17" fmla="*/ 65 h 131"/>
                  <a:gd name="T18" fmla="*/ 15 w 19"/>
                  <a:gd name="T19" fmla="*/ 73 h 131"/>
                  <a:gd name="T20" fmla="*/ 15 w 19"/>
                  <a:gd name="T21" fmla="*/ 81 h 131"/>
                  <a:gd name="T22" fmla="*/ 15 w 19"/>
                  <a:gd name="T23" fmla="*/ 89 h 131"/>
                  <a:gd name="T24" fmla="*/ 15 w 19"/>
                  <a:gd name="T25" fmla="*/ 97 h 131"/>
                  <a:gd name="T26" fmla="*/ 12 w 19"/>
                  <a:gd name="T27" fmla="*/ 105 h 131"/>
                  <a:gd name="T28" fmla="*/ 12 w 19"/>
                  <a:gd name="T29" fmla="*/ 114 h 131"/>
                  <a:gd name="T30" fmla="*/ 10 w 19"/>
                  <a:gd name="T31" fmla="*/ 122 h 131"/>
                  <a:gd name="T32" fmla="*/ 4 w 19"/>
                  <a:gd name="T33" fmla="*/ 130 h 131"/>
                  <a:gd name="T34" fmla="*/ 7 w 19"/>
                  <a:gd name="T35" fmla="*/ 130 h 131"/>
                  <a:gd name="T36" fmla="*/ 10 w 19"/>
                  <a:gd name="T37" fmla="*/ 122 h 131"/>
                  <a:gd name="T38" fmla="*/ 12 w 19"/>
                  <a:gd name="T39" fmla="*/ 114 h 131"/>
                  <a:gd name="T40" fmla="*/ 15 w 19"/>
                  <a:gd name="T41" fmla="*/ 105 h 131"/>
                  <a:gd name="T42" fmla="*/ 15 w 19"/>
                  <a:gd name="T43" fmla="*/ 97 h 131"/>
                  <a:gd name="T44" fmla="*/ 18 w 19"/>
                  <a:gd name="T45" fmla="*/ 89 h 131"/>
                  <a:gd name="T46" fmla="*/ 18 w 19"/>
                  <a:gd name="T47" fmla="*/ 81 h 131"/>
                  <a:gd name="T48" fmla="*/ 18 w 19"/>
                  <a:gd name="T49" fmla="*/ 73 h 131"/>
                  <a:gd name="T50" fmla="*/ 18 w 19"/>
                  <a:gd name="T51" fmla="*/ 65 h 131"/>
                  <a:gd name="T52" fmla="*/ 15 w 19"/>
                  <a:gd name="T53" fmla="*/ 57 h 131"/>
                  <a:gd name="T54" fmla="*/ 15 w 19"/>
                  <a:gd name="T55" fmla="*/ 48 h 131"/>
                  <a:gd name="T56" fmla="*/ 12 w 19"/>
                  <a:gd name="T57" fmla="*/ 40 h 131"/>
                  <a:gd name="T58" fmla="*/ 10 w 19"/>
                  <a:gd name="T59" fmla="*/ 32 h 131"/>
                  <a:gd name="T60" fmla="*/ 10 w 19"/>
                  <a:gd name="T61" fmla="*/ 25 h 131"/>
                  <a:gd name="T62" fmla="*/ 7 w 19"/>
                  <a:gd name="T63" fmla="*/ 16 h 131"/>
                  <a:gd name="T64" fmla="*/ 4 w 19"/>
                  <a:gd name="T65" fmla="*/ 8 h 131"/>
                  <a:gd name="T66" fmla="*/ 2 w 19"/>
                  <a:gd name="T67" fmla="*/ 0 h 131"/>
                  <a:gd name="T68" fmla="*/ 0 w 19"/>
                  <a:gd name="T69" fmla="*/ 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" h="131">
                    <a:moveTo>
                      <a:pt x="0" y="0"/>
                    </a:moveTo>
                    <a:lnTo>
                      <a:pt x="2" y="8"/>
                    </a:lnTo>
                    <a:lnTo>
                      <a:pt x="4" y="16"/>
                    </a:lnTo>
                    <a:lnTo>
                      <a:pt x="7" y="25"/>
                    </a:lnTo>
                    <a:lnTo>
                      <a:pt x="10" y="32"/>
                    </a:lnTo>
                    <a:lnTo>
                      <a:pt x="12" y="40"/>
                    </a:lnTo>
                    <a:lnTo>
                      <a:pt x="12" y="48"/>
                    </a:lnTo>
                    <a:lnTo>
                      <a:pt x="15" y="57"/>
                    </a:lnTo>
                    <a:lnTo>
                      <a:pt x="15" y="65"/>
                    </a:lnTo>
                    <a:lnTo>
                      <a:pt x="15" y="73"/>
                    </a:lnTo>
                    <a:lnTo>
                      <a:pt x="15" y="81"/>
                    </a:lnTo>
                    <a:lnTo>
                      <a:pt x="15" y="89"/>
                    </a:lnTo>
                    <a:lnTo>
                      <a:pt x="15" y="97"/>
                    </a:lnTo>
                    <a:lnTo>
                      <a:pt x="12" y="105"/>
                    </a:lnTo>
                    <a:lnTo>
                      <a:pt x="12" y="114"/>
                    </a:lnTo>
                    <a:lnTo>
                      <a:pt x="10" y="122"/>
                    </a:lnTo>
                    <a:lnTo>
                      <a:pt x="4" y="130"/>
                    </a:lnTo>
                    <a:lnTo>
                      <a:pt x="7" y="130"/>
                    </a:lnTo>
                    <a:lnTo>
                      <a:pt x="10" y="122"/>
                    </a:lnTo>
                    <a:lnTo>
                      <a:pt x="12" y="114"/>
                    </a:lnTo>
                    <a:lnTo>
                      <a:pt x="15" y="105"/>
                    </a:lnTo>
                    <a:lnTo>
                      <a:pt x="15" y="97"/>
                    </a:lnTo>
                    <a:lnTo>
                      <a:pt x="18" y="89"/>
                    </a:lnTo>
                    <a:lnTo>
                      <a:pt x="18" y="81"/>
                    </a:lnTo>
                    <a:lnTo>
                      <a:pt x="18" y="73"/>
                    </a:lnTo>
                    <a:lnTo>
                      <a:pt x="18" y="65"/>
                    </a:lnTo>
                    <a:lnTo>
                      <a:pt x="15" y="57"/>
                    </a:lnTo>
                    <a:lnTo>
                      <a:pt x="15" y="48"/>
                    </a:lnTo>
                    <a:lnTo>
                      <a:pt x="12" y="40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7" y="16"/>
                    </a:lnTo>
                    <a:lnTo>
                      <a:pt x="4" y="8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6" name="Freeform 389">
                <a:extLst>
                  <a:ext uri="{FF2B5EF4-FFF2-40B4-BE49-F238E27FC236}">
                    <a16:creationId xmlns:a16="http://schemas.microsoft.com/office/drawing/2014/main" id="{6AF68CEC-31A0-432F-A9F0-526CBD23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3889"/>
                <a:ext cx="222" cy="419"/>
              </a:xfrm>
              <a:custGeom>
                <a:avLst/>
                <a:gdLst>
                  <a:gd name="T0" fmla="*/ 2 w 222"/>
                  <a:gd name="T1" fmla="*/ 80 h 419"/>
                  <a:gd name="T2" fmla="*/ 1 w 222"/>
                  <a:gd name="T3" fmla="*/ 118 h 419"/>
                  <a:gd name="T4" fmla="*/ 0 w 222"/>
                  <a:gd name="T5" fmla="*/ 156 h 419"/>
                  <a:gd name="T6" fmla="*/ 1 w 222"/>
                  <a:gd name="T7" fmla="*/ 194 h 419"/>
                  <a:gd name="T8" fmla="*/ 2 w 222"/>
                  <a:gd name="T9" fmla="*/ 232 h 419"/>
                  <a:gd name="T10" fmla="*/ 3 w 222"/>
                  <a:gd name="T11" fmla="*/ 261 h 419"/>
                  <a:gd name="T12" fmla="*/ 5 w 222"/>
                  <a:gd name="T13" fmla="*/ 271 h 419"/>
                  <a:gd name="T14" fmla="*/ 8 w 222"/>
                  <a:gd name="T15" fmla="*/ 282 h 419"/>
                  <a:gd name="T16" fmla="*/ 11 w 222"/>
                  <a:gd name="T17" fmla="*/ 292 h 419"/>
                  <a:gd name="T18" fmla="*/ 16 w 222"/>
                  <a:gd name="T19" fmla="*/ 302 h 419"/>
                  <a:gd name="T20" fmla="*/ 19 w 222"/>
                  <a:gd name="T21" fmla="*/ 313 h 419"/>
                  <a:gd name="T22" fmla="*/ 18 w 222"/>
                  <a:gd name="T23" fmla="*/ 327 h 419"/>
                  <a:gd name="T24" fmla="*/ 14 w 222"/>
                  <a:gd name="T25" fmla="*/ 341 h 419"/>
                  <a:gd name="T26" fmla="*/ 12 w 222"/>
                  <a:gd name="T27" fmla="*/ 358 h 419"/>
                  <a:gd name="T28" fmla="*/ 12 w 222"/>
                  <a:gd name="T29" fmla="*/ 378 h 419"/>
                  <a:gd name="T30" fmla="*/ 14 w 222"/>
                  <a:gd name="T31" fmla="*/ 399 h 419"/>
                  <a:gd name="T32" fmla="*/ 29 w 222"/>
                  <a:gd name="T33" fmla="*/ 412 h 419"/>
                  <a:gd name="T34" fmla="*/ 52 w 222"/>
                  <a:gd name="T35" fmla="*/ 416 h 419"/>
                  <a:gd name="T36" fmla="*/ 76 w 222"/>
                  <a:gd name="T37" fmla="*/ 418 h 419"/>
                  <a:gd name="T38" fmla="*/ 100 w 222"/>
                  <a:gd name="T39" fmla="*/ 417 h 419"/>
                  <a:gd name="T40" fmla="*/ 122 w 222"/>
                  <a:gd name="T41" fmla="*/ 416 h 419"/>
                  <a:gd name="T42" fmla="*/ 143 w 222"/>
                  <a:gd name="T43" fmla="*/ 414 h 419"/>
                  <a:gd name="T44" fmla="*/ 157 w 222"/>
                  <a:gd name="T45" fmla="*/ 411 h 419"/>
                  <a:gd name="T46" fmla="*/ 171 w 222"/>
                  <a:gd name="T47" fmla="*/ 407 h 419"/>
                  <a:gd name="T48" fmla="*/ 188 w 222"/>
                  <a:gd name="T49" fmla="*/ 403 h 419"/>
                  <a:gd name="T50" fmla="*/ 205 w 222"/>
                  <a:gd name="T51" fmla="*/ 394 h 419"/>
                  <a:gd name="T52" fmla="*/ 216 w 222"/>
                  <a:gd name="T53" fmla="*/ 378 h 419"/>
                  <a:gd name="T54" fmla="*/ 216 w 222"/>
                  <a:gd name="T55" fmla="*/ 369 h 419"/>
                  <a:gd name="T56" fmla="*/ 214 w 222"/>
                  <a:gd name="T57" fmla="*/ 359 h 419"/>
                  <a:gd name="T58" fmla="*/ 209 w 222"/>
                  <a:gd name="T59" fmla="*/ 344 h 419"/>
                  <a:gd name="T60" fmla="*/ 201 w 222"/>
                  <a:gd name="T61" fmla="*/ 319 h 419"/>
                  <a:gd name="T62" fmla="*/ 195 w 222"/>
                  <a:gd name="T63" fmla="*/ 293 h 419"/>
                  <a:gd name="T64" fmla="*/ 191 w 222"/>
                  <a:gd name="T65" fmla="*/ 267 h 419"/>
                  <a:gd name="T66" fmla="*/ 184 w 222"/>
                  <a:gd name="T67" fmla="*/ 240 h 419"/>
                  <a:gd name="T68" fmla="*/ 179 w 222"/>
                  <a:gd name="T69" fmla="*/ 213 h 419"/>
                  <a:gd name="T70" fmla="*/ 178 w 222"/>
                  <a:gd name="T71" fmla="*/ 196 h 419"/>
                  <a:gd name="T72" fmla="*/ 180 w 222"/>
                  <a:gd name="T73" fmla="*/ 180 h 419"/>
                  <a:gd name="T74" fmla="*/ 184 w 222"/>
                  <a:gd name="T75" fmla="*/ 162 h 419"/>
                  <a:gd name="T76" fmla="*/ 191 w 222"/>
                  <a:gd name="T77" fmla="*/ 140 h 419"/>
                  <a:gd name="T78" fmla="*/ 197 w 222"/>
                  <a:gd name="T79" fmla="*/ 120 h 419"/>
                  <a:gd name="T80" fmla="*/ 204 w 222"/>
                  <a:gd name="T81" fmla="*/ 98 h 419"/>
                  <a:gd name="T82" fmla="*/ 210 w 222"/>
                  <a:gd name="T83" fmla="*/ 78 h 419"/>
                  <a:gd name="T84" fmla="*/ 216 w 222"/>
                  <a:gd name="T85" fmla="*/ 55 h 419"/>
                  <a:gd name="T86" fmla="*/ 220 w 222"/>
                  <a:gd name="T87" fmla="*/ 40 h 419"/>
                  <a:gd name="T88" fmla="*/ 220 w 222"/>
                  <a:gd name="T89" fmla="*/ 25 h 419"/>
                  <a:gd name="T90" fmla="*/ 212 w 222"/>
                  <a:gd name="T91" fmla="*/ 12 h 419"/>
                  <a:gd name="T92" fmla="*/ 207 w 222"/>
                  <a:gd name="T93" fmla="*/ 6 h 419"/>
                  <a:gd name="T94" fmla="*/ 199 w 222"/>
                  <a:gd name="T95" fmla="*/ 3 h 419"/>
                  <a:gd name="T96" fmla="*/ 184 w 222"/>
                  <a:gd name="T97" fmla="*/ 2 h 419"/>
                  <a:gd name="T98" fmla="*/ 165 w 222"/>
                  <a:gd name="T99" fmla="*/ 0 h 419"/>
                  <a:gd name="T100" fmla="*/ 145 w 222"/>
                  <a:gd name="T101" fmla="*/ 0 h 419"/>
                  <a:gd name="T102" fmla="*/ 126 w 222"/>
                  <a:gd name="T103" fmla="*/ 1 h 419"/>
                  <a:gd name="T104" fmla="*/ 106 w 222"/>
                  <a:gd name="T105" fmla="*/ 3 h 419"/>
                  <a:gd name="T106" fmla="*/ 84 w 222"/>
                  <a:gd name="T107" fmla="*/ 7 h 419"/>
                  <a:gd name="T108" fmla="*/ 61 w 222"/>
                  <a:gd name="T109" fmla="*/ 15 h 419"/>
                  <a:gd name="T110" fmla="*/ 40 w 222"/>
                  <a:gd name="T111" fmla="*/ 28 h 419"/>
                  <a:gd name="T112" fmla="*/ 25 w 222"/>
                  <a:gd name="T113" fmla="*/ 40 h 419"/>
                  <a:gd name="T114" fmla="*/ 15 w 222"/>
                  <a:gd name="T115" fmla="*/ 51 h 419"/>
                  <a:gd name="T116" fmla="*/ 5 w 222"/>
                  <a:gd name="T117" fmla="*/ 64 h 4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2" h="419">
                    <a:moveTo>
                      <a:pt x="3" y="55"/>
                    </a:moveTo>
                    <a:lnTo>
                      <a:pt x="2" y="67"/>
                    </a:lnTo>
                    <a:lnTo>
                      <a:pt x="2" y="80"/>
                    </a:lnTo>
                    <a:lnTo>
                      <a:pt x="2" y="93"/>
                    </a:lnTo>
                    <a:lnTo>
                      <a:pt x="2" y="105"/>
                    </a:lnTo>
                    <a:lnTo>
                      <a:pt x="1" y="118"/>
                    </a:lnTo>
                    <a:lnTo>
                      <a:pt x="0" y="131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0" y="169"/>
                    </a:lnTo>
                    <a:lnTo>
                      <a:pt x="0" y="181"/>
                    </a:lnTo>
                    <a:lnTo>
                      <a:pt x="1" y="194"/>
                    </a:lnTo>
                    <a:lnTo>
                      <a:pt x="1" y="207"/>
                    </a:lnTo>
                    <a:lnTo>
                      <a:pt x="2" y="219"/>
                    </a:lnTo>
                    <a:lnTo>
                      <a:pt x="2" y="232"/>
                    </a:lnTo>
                    <a:lnTo>
                      <a:pt x="2" y="245"/>
                    </a:lnTo>
                    <a:lnTo>
                      <a:pt x="3" y="258"/>
                    </a:lnTo>
                    <a:lnTo>
                      <a:pt x="3" y="261"/>
                    </a:lnTo>
                    <a:lnTo>
                      <a:pt x="3" y="264"/>
                    </a:lnTo>
                    <a:lnTo>
                      <a:pt x="5" y="268"/>
                    </a:lnTo>
                    <a:lnTo>
                      <a:pt x="5" y="271"/>
                    </a:lnTo>
                    <a:lnTo>
                      <a:pt x="5" y="275"/>
                    </a:lnTo>
                    <a:lnTo>
                      <a:pt x="6" y="278"/>
                    </a:lnTo>
                    <a:lnTo>
                      <a:pt x="8" y="282"/>
                    </a:lnTo>
                    <a:lnTo>
                      <a:pt x="9" y="285"/>
                    </a:lnTo>
                    <a:lnTo>
                      <a:pt x="10" y="289"/>
                    </a:lnTo>
                    <a:lnTo>
                      <a:pt x="11" y="292"/>
                    </a:lnTo>
                    <a:lnTo>
                      <a:pt x="13" y="295"/>
                    </a:lnTo>
                    <a:lnTo>
                      <a:pt x="14" y="298"/>
                    </a:lnTo>
                    <a:lnTo>
                      <a:pt x="16" y="302"/>
                    </a:lnTo>
                    <a:lnTo>
                      <a:pt x="17" y="305"/>
                    </a:lnTo>
                    <a:lnTo>
                      <a:pt x="18" y="309"/>
                    </a:lnTo>
                    <a:lnTo>
                      <a:pt x="19" y="313"/>
                    </a:lnTo>
                    <a:lnTo>
                      <a:pt x="19" y="317"/>
                    </a:lnTo>
                    <a:lnTo>
                      <a:pt x="19" y="322"/>
                    </a:lnTo>
                    <a:lnTo>
                      <a:pt x="18" y="327"/>
                    </a:lnTo>
                    <a:lnTo>
                      <a:pt x="17" y="332"/>
                    </a:lnTo>
                    <a:lnTo>
                      <a:pt x="15" y="336"/>
                    </a:lnTo>
                    <a:lnTo>
                      <a:pt x="14" y="341"/>
                    </a:lnTo>
                    <a:lnTo>
                      <a:pt x="13" y="346"/>
                    </a:lnTo>
                    <a:lnTo>
                      <a:pt x="12" y="352"/>
                    </a:lnTo>
                    <a:lnTo>
                      <a:pt x="12" y="358"/>
                    </a:lnTo>
                    <a:lnTo>
                      <a:pt x="12" y="365"/>
                    </a:lnTo>
                    <a:lnTo>
                      <a:pt x="12" y="371"/>
                    </a:lnTo>
                    <a:lnTo>
                      <a:pt x="12" y="378"/>
                    </a:lnTo>
                    <a:lnTo>
                      <a:pt x="13" y="386"/>
                    </a:lnTo>
                    <a:lnTo>
                      <a:pt x="13" y="392"/>
                    </a:lnTo>
                    <a:lnTo>
                      <a:pt x="14" y="399"/>
                    </a:lnTo>
                    <a:lnTo>
                      <a:pt x="16" y="406"/>
                    </a:lnTo>
                    <a:lnTo>
                      <a:pt x="23" y="409"/>
                    </a:lnTo>
                    <a:lnTo>
                      <a:pt x="29" y="412"/>
                    </a:lnTo>
                    <a:lnTo>
                      <a:pt x="37" y="414"/>
                    </a:lnTo>
                    <a:lnTo>
                      <a:pt x="44" y="416"/>
                    </a:lnTo>
                    <a:lnTo>
                      <a:pt x="52" y="416"/>
                    </a:lnTo>
                    <a:lnTo>
                      <a:pt x="60" y="417"/>
                    </a:lnTo>
                    <a:lnTo>
                      <a:pt x="68" y="418"/>
                    </a:lnTo>
                    <a:lnTo>
                      <a:pt x="76" y="418"/>
                    </a:lnTo>
                    <a:lnTo>
                      <a:pt x="83" y="418"/>
                    </a:lnTo>
                    <a:lnTo>
                      <a:pt x="91" y="418"/>
                    </a:lnTo>
                    <a:lnTo>
                      <a:pt x="100" y="417"/>
                    </a:lnTo>
                    <a:lnTo>
                      <a:pt x="107" y="416"/>
                    </a:lnTo>
                    <a:lnTo>
                      <a:pt x="115" y="416"/>
                    </a:lnTo>
                    <a:lnTo>
                      <a:pt x="122" y="416"/>
                    </a:lnTo>
                    <a:lnTo>
                      <a:pt x="131" y="415"/>
                    </a:lnTo>
                    <a:lnTo>
                      <a:pt x="139" y="414"/>
                    </a:lnTo>
                    <a:lnTo>
                      <a:pt x="143" y="414"/>
                    </a:lnTo>
                    <a:lnTo>
                      <a:pt x="148" y="413"/>
                    </a:lnTo>
                    <a:lnTo>
                      <a:pt x="153" y="412"/>
                    </a:lnTo>
                    <a:lnTo>
                      <a:pt x="157" y="411"/>
                    </a:lnTo>
                    <a:lnTo>
                      <a:pt x="161" y="410"/>
                    </a:lnTo>
                    <a:lnTo>
                      <a:pt x="166" y="409"/>
                    </a:lnTo>
                    <a:lnTo>
                      <a:pt x="171" y="407"/>
                    </a:lnTo>
                    <a:lnTo>
                      <a:pt x="175" y="406"/>
                    </a:lnTo>
                    <a:lnTo>
                      <a:pt x="182" y="405"/>
                    </a:lnTo>
                    <a:lnTo>
                      <a:pt x="188" y="403"/>
                    </a:lnTo>
                    <a:lnTo>
                      <a:pt x="195" y="401"/>
                    </a:lnTo>
                    <a:lnTo>
                      <a:pt x="199" y="397"/>
                    </a:lnTo>
                    <a:lnTo>
                      <a:pt x="205" y="394"/>
                    </a:lnTo>
                    <a:lnTo>
                      <a:pt x="209" y="390"/>
                    </a:lnTo>
                    <a:lnTo>
                      <a:pt x="212" y="385"/>
                    </a:lnTo>
                    <a:lnTo>
                      <a:pt x="216" y="378"/>
                    </a:lnTo>
                    <a:lnTo>
                      <a:pt x="216" y="375"/>
                    </a:lnTo>
                    <a:lnTo>
                      <a:pt x="216" y="372"/>
                    </a:lnTo>
                    <a:lnTo>
                      <a:pt x="216" y="369"/>
                    </a:lnTo>
                    <a:lnTo>
                      <a:pt x="216" y="366"/>
                    </a:lnTo>
                    <a:lnTo>
                      <a:pt x="216" y="363"/>
                    </a:lnTo>
                    <a:lnTo>
                      <a:pt x="214" y="359"/>
                    </a:lnTo>
                    <a:lnTo>
                      <a:pt x="213" y="356"/>
                    </a:lnTo>
                    <a:lnTo>
                      <a:pt x="212" y="353"/>
                    </a:lnTo>
                    <a:lnTo>
                      <a:pt x="209" y="344"/>
                    </a:lnTo>
                    <a:lnTo>
                      <a:pt x="207" y="336"/>
                    </a:lnTo>
                    <a:lnTo>
                      <a:pt x="204" y="328"/>
                    </a:lnTo>
                    <a:lnTo>
                      <a:pt x="201" y="319"/>
                    </a:lnTo>
                    <a:lnTo>
                      <a:pt x="199" y="310"/>
                    </a:lnTo>
                    <a:lnTo>
                      <a:pt x="197" y="302"/>
                    </a:lnTo>
                    <a:lnTo>
                      <a:pt x="195" y="293"/>
                    </a:lnTo>
                    <a:lnTo>
                      <a:pt x="194" y="284"/>
                    </a:lnTo>
                    <a:lnTo>
                      <a:pt x="192" y="276"/>
                    </a:lnTo>
                    <a:lnTo>
                      <a:pt x="191" y="267"/>
                    </a:lnTo>
                    <a:lnTo>
                      <a:pt x="188" y="258"/>
                    </a:lnTo>
                    <a:lnTo>
                      <a:pt x="187" y="249"/>
                    </a:lnTo>
                    <a:lnTo>
                      <a:pt x="184" y="240"/>
                    </a:lnTo>
                    <a:lnTo>
                      <a:pt x="184" y="231"/>
                    </a:lnTo>
                    <a:lnTo>
                      <a:pt x="181" y="222"/>
                    </a:lnTo>
                    <a:lnTo>
                      <a:pt x="179" y="213"/>
                    </a:lnTo>
                    <a:lnTo>
                      <a:pt x="178" y="207"/>
                    </a:lnTo>
                    <a:lnTo>
                      <a:pt x="178" y="202"/>
                    </a:lnTo>
                    <a:lnTo>
                      <a:pt x="178" y="196"/>
                    </a:lnTo>
                    <a:lnTo>
                      <a:pt x="178" y="191"/>
                    </a:lnTo>
                    <a:lnTo>
                      <a:pt x="179" y="185"/>
                    </a:lnTo>
                    <a:lnTo>
                      <a:pt x="180" y="180"/>
                    </a:lnTo>
                    <a:lnTo>
                      <a:pt x="181" y="174"/>
                    </a:lnTo>
                    <a:lnTo>
                      <a:pt x="182" y="169"/>
                    </a:lnTo>
                    <a:lnTo>
                      <a:pt x="184" y="162"/>
                    </a:lnTo>
                    <a:lnTo>
                      <a:pt x="187" y="154"/>
                    </a:lnTo>
                    <a:lnTo>
                      <a:pt x="188" y="147"/>
                    </a:lnTo>
                    <a:lnTo>
                      <a:pt x="191" y="140"/>
                    </a:lnTo>
                    <a:lnTo>
                      <a:pt x="193" y="134"/>
                    </a:lnTo>
                    <a:lnTo>
                      <a:pt x="195" y="126"/>
                    </a:lnTo>
                    <a:lnTo>
                      <a:pt x="197" y="120"/>
                    </a:lnTo>
                    <a:lnTo>
                      <a:pt x="199" y="112"/>
                    </a:lnTo>
                    <a:lnTo>
                      <a:pt x="201" y="106"/>
                    </a:lnTo>
                    <a:lnTo>
                      <a:pt x="204" y="98"/>
                    </a:lnTo>
                    <a:lnTo>
                      <a:pt x="207" y="92"/>
                    </a:lnTo>
                    <a:lnTo>
                      <a:pt x="208" y="85"/>
                    </a:lnTo>
                    <a:lnTo>
                      <a:pt x="210" y="78"/>
                    </a:lnTo>
                    <a:lnTo>
                      <a:pt x="212" y="70"/>
                    </a:lnTo>
                    <a:lnTo>
                      <a:pt x="214" y="63"/>
                    </a:lnTo>
                    <a:lnTo>
                      <a:pt x="216" y="55"/>
                    </a:lnTo>
                    <a:lnTo>
                      <a:pt x="218" y="51"/>
                    </a:lnTo>
                    <a:lnTo>
                      <a:pt x="219" y="45"/>
                    </a:lnTo>
                    <a:lnTo>
                      <a:pt x="220" y="40"/>
                    </a:lnTo>
                    <a:lnTo>
                      <a:pt x="221" y="35"/>
                    </a:lnTo>
                    <a:lnTo>
                      <a:pt x="221" y="30"/>
                    </a:lnTo>
                    <a:lnTo>
                      <a:pt x="220" y="25"/>
                    </a:lnTo>
                    <a:lnTo>
                      <a:pt x="218" y="19"/>
                    </a:lnTo>
                    <a:lnTo>
                      <a:pt x="214" y="13"/>
                    </a:lnTo>
                    <a:lnTo>
                      <a:pt x="212" y="12"/>
                    </a:lnTo>
                    <a:lnTo>
                      <a:pt x="211" y="10"/>
                    </a:lnTo>
                    <a:lnTo>
                      <a:pt x="209" y="9"/>
                    </a:lnTo>
                    <a:lnTo>
                      <a:pt x="207" y="6"/>
                    </a:lnTo>
                    <a:lnTo>
                      <a:pt x="204" y="5"/>
                    </a:lnTo>
                    <a:lnTo>
                      <a:pt x="201" y="4"/>
                    </a:lnTo>
                    <a:lnTo>
                      <a:pt x="199" y="3"/>
                    </a:lnTo>
                    <a:lnTo>
                      <a:pt x="196" y="3"/>
                    </a:lnTo>
                    <a:lnTo>
                      <a:pt x="191" y="2"/>
                    </a:lnTo>
                    <a:lnTo>
                      <a:pt x="184" y="2"/>
                    </a:lnTo>
                    <a:lnTo>
                      <a:pt x="177" y="1"/>
                    </a:lnTo>
                    <a:lnTo>
                      <a:pt x="170" y="1"/>
                    </a:lnTo>
                    <a:lnTo>
                      <a:pt x="165" y="0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2" y="1"/>
                    </a:lnTo>
                    <a:lnTo>
                      <a:pt x="126" y="1"/>
                    </a:lnTo>
                    <a:lnTo>
                      <a:pt x="119" y="2"/>
                    </a:lnTo>
                    <a:lnTo>
                      <a:pt x="113" y="2"/>
                    </a:lnTo>
                    <a:lnTo>
                      <a:pt x="106" y="3"/>
                    </a:lnTo>
                    <a:lnTo>
                      <a:pt x="100" y="5"/>
                    </a:lnTo>
                    <a:lnTo>
                      <a:pt x="93" y="6"/>
                    </a:lnTo>
                    <a:lnTo>
                      <a:pt x="84" y="7"/>
                    </a:lnTo>
                    <a:lnTo>
                      <a:pt x="77" y="10"/>
                    </a:lnTo>
                    <a:lnTo>
                      <a:pt x="68" y="12"/>
                    </a:lnTo>
                    <a:lnTo>
                      <a:pt x="61" y="15"/>
                    </a:lnTo>
                    <a:lnTo>
                      <a:pt x="53" y="19"/>
                    </a:lnTo>
                    <a:lnTo>
                      <a:pt x="47" y="23"/>
                    </a:lnTo>
                    <a:lnTo>
                      <a:pt x="40" y="28"/>
                    </a:lnTo>
                    <a:lnTo>
                      <a:pt x="32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18" y="48"/>
                    </a:lnTo>
                    <a:lnTo>
                      <a:pt x="15" y="51"/>
                    </a:lnTo>
                    <a:lnTo>
                      <a:pt x="12" y="55"/>
                    </a:lnTo>
                    <a:lnTo>
                      <a:pt x="9" y="59"/>
                    </a:lnTo>
                    <a:lnTo>
                      <a:pt x="5" y="64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C08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7" name="Freeform 390">
                <a:extLst>
                  <a:ext uri="{FF2B5EF4-FFF2-40B4-BE49-F238E27FC236}">
                    <a16:creationId xmlns:a16="http://schemas.microsoft.com/office/drawing/2014/main" id="{A947DC81-1094-4DFD-A9F6-72D578699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944"/>
                <a:ext cx="18" cy="202"/>
              </a:xfrm>
              <a:custGeom>
                <a:avLst/>
                <a:gdLst>
                  <a:gd name="T0" fmla="*/ 0 w 18"/>
                  <a:gd name="T1" fmla="*/ 201 h 202"/>
                  <a:gd name="T2" fmla="*/ 0 w 18"/>
                  <a:gd name="T3" fmla="*/ 188 h 202"/>
                  <a:gd name="T4" fmla="*/ 0 w 18"/>
                  <a:gd name="T5" fmla="*/ 175 h 202"/>
                  <a:gd name="T6" fmla="*/ 17 w 18"/>
                  <a:gd name="T7" fmla="*/ 163 h 202"/>
                  <a:gd name="T8" fmla="*/ 17 w 18"/>
                  <a:gd name="T9" fmla="*/ 150 h 202"/>
                  <a:gd name="T10" fmla="*/ 17 w 18"/>
                  <a:gd name="T11" fmla="*/ 138 h 202"/>
                  <a:gd name="T12" fmla="*/ 17 w 18"/>
                  <a:gd name="T13" fmla="*/ 125 h 202"/>
                  <a:gd name="T14" fmla="*/ 17 w 18"/>
                  <a:gd name="T15" fmla="*/ 113 h 202"/>
                  <a:gd name="T16" fmla="*/ 17 w 18"/>
                  <a:gd name="T17" fmla="*/ 100 h 202"/>
                  <a:gd name="T18" fmla="*/ 17 w 18"/>
                  <a:gd name="T19" fmla="*/ 88 h 202"/>
                  <a:gd name="T20" fmla="*/ 17 w 18"/>
                  <a:gd name="T21" fmla="*/ 75 h 202"/>
                  <a:gd name="T22" fmla="*/ 17 w 18"/>
                  <a:gd name="T23" fmla="*/ 63 h 202"/>
                  <a:gd name="T24" fmla="*/ 17 w 18"/>
                  <a:gd name="T25" fmla="*/ 50 h 202"/>
                  <a:gd name="T26" fmla="*/ 0 w 18"/>
                  <a:gd name="T27" fmla="*/ 38 h 202"/>
                  <a:gd name="T28" fmla="*/ 0 w 18"/>
                  <a:gd name="T29" fmla="*/ 25 h 202"/>
                  <a:gd name="T30" fmla="*/ 0 w 18"/>
                  <a:gd name="T31" fmla="*/ 13 h 202"/>
                  <a:gd name="T32" fmla="*/ 0 w 18"/>
                  <a:gd name="T33" fmla="*/ 0 h 202"/>
                  <a:gd name="T34" fmla="*/ 0 w 18"/>
                  <a:gd name="T35" fmla="*/ 13 h 202"/>
                  <a:gd name="T36" fmla="*/ 17 w 18"/>
                  <a:gd name="T37" fmla="*/ 25 h 202"/>
                  <a:gd name="T38" fmla="*/ 17 w 18"/>
                  <a:gd name="T39" fmla="*/ 38 h 202"/>
                  <a:gd name="T40" fmla="*/ 17 w 18"/>
                  <a:gd name="T41" fmla="*/ 50 h 202"/>
                  <a:gd name="T42" fmla="*/ 17 w 18"/>
                  <a:gd name="T43" fmla="*/ 63 h 202"/>
                  <a:gd name="T44" fmla="*/ 17 w 18"/>
                  <a:gd name="T45" fmla="*/ 75 h 202"/>
                  <a:gd name="T46" fmla="*/ 17 w 18"/>
                  <a:gd name="T47" fmla="*/ 88 h 202"/>
                  <a:gd name="T48" fmla="*/ 17 w 18"/>
                  <a:gd name="T49" fmla="*/ 100 h 202"/>
                  <a:gd name="T50" fmla="*/ 17 w 18"/>
                  <a:gd name="T51" fmla="*/ 113 h 202"/>
                  <a:gd name="T52" fmla="*/ 17 w 18"/>
                  <a:gd name="T53" fmla="*/ 125 h 202"/>
                  <a:gd name="T54" fmla="*/ 17 w 18"/>
                  <a:gd name="T55" fmla="*/ 138 h 202"/>
                  <a:gd name="T56" fmla="*/ 17 w 18"/>
                  <a:gd name="T57" fmla="*/ 150 h 202"/>
                  <a:gd name="T58" fmla="*/ 17 w 18"/>
                  <a:gd name="T59" fmla="*/ 163 h 202"/>
                  <a:gd name="T60" fmla="*/ 17 w 18"/>
                  <a:gd name="T61" fmla="*/ 175 h 202"/>
                  <a:gd name="T62" fmla="*/ 0 w 18"/>
                  <a:gd name="T63" fmla="*/ 188 h 202"/>
                  <a:gd name="T64" fmla="*/ 0 w 18"/>
                  <a:gd name="T65" fmla="*/ 201 h 2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202">
                    <a:moveTo>
                      <a:pt x="0" y="201"/>
                    </a:moveTo>
                    <a:lnTo>
                      <a:pt x="0" y="188"/>
                    </a:lnTo>
                    <a:lnTo>
                      <a:pt x="0" y="175"/>
                    </a:lnTo>
                    <a:lnTo>
                      <a:pt x="17" y="163"/>
                    </a:lnTo>
                    <a:lnTo>
                      <a:pt x="17" y="150"/>
                    </a:lnTo>
                    <a:lnTo>
                      <a:pt x="17" y="138"/>
                    </a:lnTo>
                    <a:lnTo>
                      <a:pt x="17" y="125"/>
                    </a:lnTo>
                    <a:lnTo>
                      <a:pt x="17" y="113"/>
                    </a:lnTo>
                    <a:lnTo>
                      <a:pt x="17" y="100"/>
                    </a:lnTo>
                    <a:lnTo>
                      <a:pt x="17" y="88"/>
                    </a:lnTo>
                    <a:lnTo>
                      <a:pt x="17" y="75"/>
                    </a:lnTo>
                    <a:lnTo>
                      <a:pt x="17" y="63"/>
                    </a:lnTo>
                    <a:lnTo>
                      <a:pt x="17" y="50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7" y="25"/>
                    </a:lnTo>
                    <a:lnTo>
                      <a:pt x="17" y="38"/>
                    </a:lnTo>
                    <a:lnTo>
                      <a:pt x="17" y="50"/>
                    </a:lnTo>
                    <a:lnTo>
                      <a:pt x="17" y="63"/>
                    </a:lnTo>
                    <a:lnTo>
                      <a:pt x="17" y="75"/>
                    </a:lnTo>
                    <a:lnTo>
                      <a:pt x="17" y="88"/>
                    </a:lnTo>
                    <a:lnTo>
                      <a:pt x="17" y="100"/>
                    </a:lnTo>
                    <a:lnTo>
                      <a:pt x="17" y="113"/>
                    </a:lnTo>
                    <a:lnTo>
                      <a:pt x="17" y="125"/>
                    </a:lnTo>
                    <a:lnTo>
                      <a:pt x="17" y="138"/>
                    </a:lnTo>
                    <a:lnTo>
                      <a:pt x="17" y="150"/>
                    </a:lnTo>
                    <a:lnTo>
                      <a:pt x="17" y="163"/>
                    </a:lnTo>
                    <a:lnTo>
                      <a:pt x="17" y="175"/>
                    </a:lnTo>
                    <a:lnTo>
                      <a:pt x="0" y="188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8" name="Freeform 391">
                <a:extLst>
                  <a:ext uri="{FF2B5EF4-FFF2-40B4-BE49-F238E27FC236}">
                    <a16:creationId xmlns:a16="http://schemas.microsoft.com/office/drawing/2014/main" id="{4C71BF58-6ED6-4775-8DF9-27B263F8A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4150"/>
                <a:ext cx="19" cy="23"/>
              </a:xfrm>
              <a:custGeom>
                <a:avLst/>
                <a:gdLst>
                  <a:gd name="T0" fmla="*/ 18 w 19"/>
                  <a:gd name="T1" fmla="*/ 22 h 23"/>
                  <a:gd name="T2" fmla="*/ 18 w 19"/>
                  <a:gd name="T3" fmla="*/ 19 h 23"/>
                  <a:gd name="T4" fmla="*/ 9 w 19"/>
                  <a:gd name="T5" fmla="*/ 16 h 23"/>
                  <a:gd name="T6" fmla="*/ 9 w 19"/>
                  <a:gd name="T7" fmla="*/ 14 h 23"/>
                  <a:gd name="T8" fmla="*/ 9 w 19"/>
                  <a:gd name="T9" fmla="*/ 10 h 23"/>
                  <a:gd name="T10" fmla="*/ 9 w 19"/>
                  <a:gd name="T11" fmla="*/ 8 h 23"/>
                  <a:gd name="T12" fmla="*/ 9 w 19"/>
                  <a:gd name="T13" fmla="*/ 5 h 23"/>
                  <a:gd name="T14" fmla="*/ 9 w 19"/>
                  <a:gd name="T15" fmla="*/ 3 h 23"/>
                  <a:gd name="T16" fmla="*/ 0 w 19"/>
                  <a:gd name="T17" fmla="*/ 0 h 23"/>
                  <a:gd name="T18" fmla="*/ 0 w 19"/>
                  <a:gd name="T19" fmla="*/ 3 h 23"/>
                  <a:gd name="T20" fmla="*/ 0 w 19"/>
                  <a:gd name="T21" fmla="*/ 5 h 23"/>
                  <a:gd name="T22" fmla="*/ 9 w 19"/>
                  <a:gd name="T23" fmla="*/ 8 h 23"/>
                  <a:gd name="T24" fmla="*/ 9 w 19"/>
                  <a:gd name="T25" fmla="*/ 10 h 23"/>
                  <a:gd name="T26" fmla="*/ 9 w 19"/>
                  <a:gd name="T27" fmla="*/ 14 h 23"/>
                  <a:gd name="T28" fmla="*/ 9 w 19"/>
                  <a:gd name="T29" fmla="*/ 16 h 23"/>
                  <a:gd name="T30" fmla="*/ 9 w 19"/>
                  <a:gd name="T31" fmla="*/ 19 h 23"/>
                  <a:gd name="T32" fmla="*/ 18 w 19"/>
                  <a:gd name="T33" fmla="*/ 22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23">
                    <a:moveTo>
                      <a:pt x="18" y="22"/>
                    </a:moveTo>
                    <a:lnTo>
                      <a:pt x="18" y="19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18" y="22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9" name="Freeform 392">
                <a:extLst>
                  <a:ext uri="{FF2B5EF4-FFF2-40B4-BE49-F238E27FC236}">
                    <a16:creationId xmlns:a16="http://schemas.microsoft.com/office/drawing/2014/main" id="{8620653B-6857-4913-A032-730261709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4177"/>
                <a:ext cx="18" cy="24"/>
              </a:xfrm>
              <a:custGeom>
                <a:avLst/>
                <a:gdLst>
                  <a:gd name="T0" fmla="*/ 17 w 18"/>
                  <a:gd name="T1" fmla="*/ 23 h 24"/>
                  <a:gd name="T2" fmla="*/ 17 w 18"/>
                  <a:gd name="T3" fmla="*/ 20 h 24"/>
                  <a:gd name="T4" fmla="*/ 14 w 18"/>
                  <a:gd name="T5" fmla="*/ 16 h 24"/>
                  <a:gd name="T6" fmla="*/ 11 w 18"/>
                  <a:gd name="T7" fmla="*/ 14 h 24"/>
                  <a:gd name="T8" fmla="*/ 8 w 18"/>
                  <a:gd name="T9" fmla="*/ 11 h 24"/>
                  <a:gd name="T10" fmla="*/ 8 w 18"/>
                  <a:gd name="T11" fmla="*/ 8 h 24"/>
                  <a:gd name="T12" fmla="*/ 5 w 18"/>
                  <a:gd name="T13" fmla="*/ 5 h 24"/>
                  <a:gd name="T14" fmla="*/ 2 w 18"/>
                  <a:gd name="T15" fmla="*/ 3 h 24"/>
                  <a:gd name="T16" fmla="*/ 0 w 18"/>
                  <a:gd name="T17" fmla="*/ 0 h 24"/>
                  <a:gd name="T18" fmla="*/ 0 w 18"/>
                  <a:gd name="T19" fmla="*/ 3 h 24"/>
                  <a:gd name="T20" fmla="*/ 2 w 18"/>
                  <a:gd name="T21" fmla="*/ 6 h 24"/>
                  <a:gd name="T22" fmla="*/ 5 w 18"/>
                  <a:gd name="T23" fmla="*/ 9 h 24"/>
                  <a:gd name="T24" fmla="*/ 8 w 18"/>
                  <a:gd name="T25" fmla="*/ 12 h 24"/>
                  <a:gd name="T26" fmla="*/ 11 w 18"/>
                  <a:gd name="T27" fmla="*/ 14 h 24"/>
                  <a:gd name="T28" fmla="*/ 11 w 18"/>
                  <a:gd name="T29" fmla="*/ 16 h 24"/>
                  <a:gd name="T30" fmla="*/ 14 w 18"/>
                  <a:gd name="T31" fmla="*/ 20 h 24"/>
                  <a:gd name="T32" fmla="*/ 17 w 18"/>
                  <a:gd name="T33" fmla="*/ 2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24">
                    <a:moveTo>
                      <a:pt x="17" y="23"/>
                    </a:moveTo>
                    <a:lnTo>
                      <a:pt x="17" y="20"/>
                    </a:lnTo>
                    <a:lnTo>
                      <a:pt x="14" y="16"/>
                    </a:lnTo>
                    <a:lnTo>
                      <a:pt x="11" y="14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7" y="23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0" name="Freeform 393">
                <a:extLst>
                  <a:ext uri="{FF2B5EF4-FFF2-40B4-BE49-F238E27FC236}">
                    <a16:creationId xmlns:a16="http://schemas.microsoft.com/office/drawing/2014/main" id="{4EC3C937-423E-458C-ADB8-037EEE915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" y="4205"/>
                <a:ext cx="18" cy="35"/>
              </a:xfrm>
              <a:custGeom>
                <a:avLst/>
                <a:gdLst>
                  <a:gd name="T0" fmla="*/ 0 w 18"/>
                  <a:gd name="T1" fmla="*/ 34 h 35"/>
                  <a:gd name="T2" fmla="*/ 0 w 18"/>
                  <a:gd name="T3" fmla="*/ 29 h 35"/>
                  <a:gd name="T4" fmla="*/ 5 w 18"/>
                  <a:gd name="T5" fmla="*/ 25 h 35"/>
                  <a:gd name="T6" fmla="*/ 11 w 18"/>
                  <a:gd name="T7" fmla="*/ 21 h 35"/>
                  <a:gd name="T8" fmla="*/ 11 w 18"/>
                  <a:gd name="T9" fmla="*/ 17 h 35"/>
                  <a:gd name="T10" fmla="*/ 11 w 18"/>
                  <a:gd name="T11" fmla="*/ 12 h 35"/>
                  <a:gd name="T12" fmla="*/ 17 w 18"/>
                  <a:gd name="T13" fmla="*/ 8 h 35"/>
                  <a:gd name="T14" fmla="*/ 17 w 18"/>
                  <a:gd name="T15" fmla="*/ 4 h 35"/>
                  <a:gd name="T16" fmla="*/ 17 w 18"/>
                  <a:gd name="T17" fmla="*/ 0 h 35"/>
                  <a:gd name="T18" fmla="*/ 17 w 18"/>
                  <a:gd name="T19" fmla="*/ 4 h 35"/>
                  <a:gd name="T20" fmla="*/ 11 w 18"/>
                  <a:gd name="T21" fmla="*/ 8 h 35"/>
                  <a:gd name="T22" fmla="*/ 11 w 18"/>
                  <a:gd name="T23" fmla="*/ 12 h 35"/>
                  <a:gd name="T24" fmla="*/ 11 w 18"/>
                  <a:gd name="T25" fmla="*/ 17 h 35"/>
                  <a:gd name="T26" fmla="*/ 5 w 18"/>
                  <a:gd name="T27" fmla="*/ 21 h 35"/>
                  <a:gd name="T28" fmla="*/ 5 w 18"/>
                  <a:gd name="T29" fmla="*/ 25 h 35"/>
                  <a:gd name="T30" fmla="*/ 0 w 18"/>
                  <a:gd name="T31" fmla="*/ 29 h 35"/>
                  <a:gd name="T32" fmla="*/ 0 w 18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35">
                    <a:moveTo>
                      <a:pt x="0" y="34"/>
                    </a:moveTo>
                    <a:lnTo>
                      <a:pt x="0" y="29"/>
                    </a:lnTo>
                    <a:lnTo>
                      <a:pt x="5" y="25"/>
                    </a:lnTo>
                    <a:lnTo>
                      <a:pt x="11" y="21"/>
                    </a:lnTo>
                    <a:lnTo>
                      <a:pt x="11" y="17"/>
                    </a:lnTo>
                    <a:lnTo>
                      <a:pt x="11" y="12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7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0" y="29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1" name="Freeform 394">
                <a:extLst>
                  <a:ext uri="{FF2B5EF4-FFF2-40B4-BE49-F238E27FC236}">
                    <a16:creationId xmlns:a16="http://schemas.microsoft.com/office/drawing/2014/main" id="{2821D4B2-AF76-49F2-99B7-76500CFD9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4244"/>
                <a:ext cx="1" cy="52"/>
              </a:xfrm>
              <a:custGeom>
                <a:avLst/>
                <a:gdLst>
                  <a:gd name="T0" fmla="*/ 0 w 1"/>
                  <a:gd name="T1" fmla="*/ 50 h 52"/>
                  <a:gd name="T2" fmla="*/ 0 w 1"/>
                  <a:gd name="T3" fmla="*/ 51 h 52"/>
                  <a:gd name="T4" fmla="*/ 0 w 1"/>
                  <a:gd name="T5" fmla="*/ 44 h 52"/>
                  <a:gd name="T6" fmla="*/ 0 w 1"/>
                  <a:gd name="T7" fmla="*/ 38 h 52"/>
                  <a:gd name="T8" fmla="*/ 0 w 1"/>
                  <a:gd name="T9" fmla="*/ 32 h 52"/>
                  <a:gd name="T10" fmla="*/ 0 w 1"/>
                  <a:gd name="T11" fmla="*/ 25 h 52"/>
                  <a:gd name="T12" fmla="*/ 0 w 1"/>
                  <a:gd name="T13" fmla="*/ 18 h 52"/>
                  <a:gd name="T14" fmla="*/ 0 w 1"/>
                  <a:gd name="T15" fmla="*/ 13 h 52"/>
                  <a:gd name="T16" fmla="*/ 0 w 1"/>
                  <a:gd name="T17" fmla="*/ 6 h 52"/>
                  <a:gd name="T18" fmla="*/ 0 w 1"/>
                  <a:gd name="T19" fmla="*/ 0 h 52"/>
                  <a:gd name="T20" fmla="*/ 0 w 1"/>
                  <a:gd name="T21" fmla="*/ 6 h 52"/>
                  <a:gd name="T22" fmla="*/ 0 w 1"/>
                  <a:gd name="T23" fmla="*/ 13 h 52"/>
                  <a:gd name="T24" fmla="*/ 0 w 1"/>
                  <a:gd name="T25" fmla="*/ 18 h 52"/>
                  <a:gd name="T26" fmla="*/ 0 w 1"/>
                  <a:gd name="T27" fmla="*/ 25 h 52"/>
                  <a:gd name="T28" fmla="*/ 0 w 1"/>
                  <a:gd name="T29" fmla="*/ 32 h 52"/>
                  <a:gd name="T30" fmla="*/ 0 w 1"/>
                  <a:gd name="T31" fmla="*/ 38 h 52"/>
                  <a:gd name="T32" fmla="*/ 0 w 1"/>
                  <a:gd name="T33" fmla="*/ 44 h 52"/>
                  <a:gd name="T34" fmla="*/ 0 w 1"/>
                  <a:gd name="T35" fmla="*/ 51 h 52"/>
                  <a:gd name="T36" fmla="*/ 0 w 1"/>
                  <a:gd name="T37" fmla="*/ 5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" h="52">
                    <a:moveTo>
                      <a:pt x="0" y="50"/>
                    </a:moveTo>
                    <a:lnTo>
                      <a:pt x="0" y="51"/>
                    </a:lnTo>
                    <a:lnTo>
                      <a:pt x="0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2" name="Freeform 395">
                <a:extLst>
                  <a:ext uri="{FF2B5EF4-FFF2-40B4-BE49-F238E27FC236}">
                    <a16:creationId xmlns:a16="http://schemas.microsoft.com/office/drawing/2014/main" id="{6812E082-8ADC-474C-B020-A209645C0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3" y="4299"/>
                <a:ext cx="123" cy="17"/>
              </a:xfrm>
              <a:custGeom>
                <a:avLst/>
                <a:gdLst>
                  <a:gd name="T0" fmla="*/ 122 w 123"/>
                  <a:gd name="T1" fmla="*/ 10 h 17"/>
                  <a:gd name="T2" fmla="*/ 114 w 123"/>
                  <a:gd name="T3" fmla="*/ 10 h 17"/>
                  <a:gd name="T4" fmla="*/ 106 w 123"/>
                  <a:gd name="T5" fmla="*/ 12 h 17"/>
                  <a:gd name="T6" fmla="*/ 99 w 123"/>
                  <a:gd name="T7" fmla="*/ 12 h 17"/>
                  <a:gd name="T8" fmla="*/ 91 w 123"/>
                  <a:gd name="T9" fmla="*/ 14 h 17"/>
                  <a:gd name="T10" fmla="*/ 84 w 123"/>
                  <a:gd name="T11" fmla="*/ 14 h 17"/>
                  <a:gd name="T12" fmla="*/ 75 w 123"/>
                  <a:gd name="T13" fmla="*/ 14 h 17"/>
                  <a:gd name="T14" fmla="*/ 67 w 123"/>
                  <a:gd name="T15" fmla="*/ 14 h 17"/>
                  <a:gd name="T16" fmla="*/ 60 w 123"/>
                  <a:gd name="T17" fmla="*/ 14 h 17"/>
                  <a:gd name="T18" fmla="*/ 52 w 123"/>
                  <a:gd name="T19" fmla="*/ 14 h 17"/>
                  <a:gd name="T20" fmla="*/ 45 w 123"/>
                  <a:gd name="T21" fmla="*/ 14 h 17"/>
                  <a:gd name="T22" fmla="*/ 37 w 123"/>
                  <a:gd name="T23" fmla="*/ 14 h 17"/>
                  <a:gd name="T24" fmla="*/ 29 w 123"/>
                  <a:gd name="T25" fmla="*/ 12 h 17"/>
                  <a:gd name="T26" fmla="*/ 22 w 123"/>
                  <a:gd name="T27" fmla="*/ 10 h 17"/>
                  <a:gd name="T28" fmla="*/ 15 w 123"/>
                  <a:gd name="T29" fmla="*/ 6 h 17"/>
                  <a:gd name="T30" fmla="*/ 8 w 123"/>
                  <a:gd name="T31" fmla="*/ 4 h 17"/>
                  <a:gd name="T32" fmla="*/ 1 w 123"/>
                  <a:gd name="T33" fmla="*/ 0 h 17"/>
                  <a:gd name="T34" fmla="*/ 0 w 123"/>
                  <a:gd name="T35" fmla="*/ 0 h 17"/>
                  <a:gd name="T36" fmla="*/ 7 w 123"/>
                  <a:gd name="T37" fmla="*/ 4 h 17"/>
                  <a:gd name="T38" fmla="*/ 14 w 123"/>
                  <a:gd name="T39" fmla="*/ 8 h 17"/>
                  <a:gd name="T40" fmla="*/ 22 w 123"/>
                  <a:gd name="T41" fmla="*/ 10 h 17"/>
                  <a:gd name="T42" fmla="*/ 29 w 123"/>
                  <a:gd name="T43" fmla="*/ 14 h 17"/>
                  <a:gd name="T44" fmla="*/ 37 w 123"/>
                  <a:gd name="T45" fmla="*/ 14 h 17"/>
                  <a:gd name="T46" fmla="*/ 45 w 123"/>
                  <a:gd name="T47" fmla="*/ 16 h 17"/>
                  <a:gd name="T48" fmla="*/ 52 w 123"/>
                  <a:gd name="T49" fmla="*/ 16 h 17"/>
                  <a:gd name="T50" fmla="*/ 60 w 123"/>
                  <a:gd name="T51" fmla="*/ 16 h 17"/>
                  <a:gd name="T52" fmla="*/ 67 w 123"/>
                  <a:gd name="T53" fmla="*/ 16 h 17"/>
                  <a:gd name="T54" fmla="*/ 75 w 123"/>
                  <a:gd name="T55" fmla="*/ 16 h 17"/>
                  <a:gd name="T56" fmla="*/ 84 w 123"/>
                  <a:gd name="T57" fmla="*/ 14 h 17"/>
                  <a:gd name="T58" fmla="*/ 91 w 123"/>
                  <a:gd name="T59" fmla="*/ 14 h 17"/>
                  <a:gd name="T60" fmla="*/ 99 w 123"/>
                  <a:gd name="T61" fmla="*/ 14 h 17"/>
                  <a:gd name="T62" fmla="*/ 106 w 123"/>
                  <a:gd name="T63" fmla="*/ 12 h 17"/>
                  <a:gd name="T64" fmla="*/ 114 w 123"/>
                  <a:gd name="T65" fmla="*/ 12 h 17"/>
                  <a:gd name="T66" fmla="*/ 122 w 123"/>
                  <a:gd name="T67" fmla="*/ 12 h 17"/>
                  <a:gd name="T68" fmla="*/ 122 w 123"/>
                  <a:gd name="T69" fmla="*/ 10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3" h="17">
                    <a:moveTo>
                      <a:pt x="122" y="10"/>
                    </a:moveTo>
                    <a:lnTo>
                      <a:pt x="114" y="10"/>
                    </a:lnTo>
                    <a:lnTo>
                      <a:pt x="106" y="12"/>
                    </a:lnTo>
                    <a:lnTo>
                      <a:pt x="99" y="12"/>
                    </a:lnTo>
                    <a:lnTo>
                      <a:pt x="91" y="14"/>
                    </a:lnTo>
                    <a:lnTo>
                      <a:pt x="84" y="14"/>
                    </a:lnTo>
                    <a:lnTo>
                      <a:pt x="75" y="14"/>
                    </a:lnTo>
                    <a:lnTo>
                      <a:pt x="67" y="14"/>
                    </a:lnTo>
                    <a:lnTo>
                      <a:pt x="60" y="14"/>
                    </a:lnTo>
                    <a:lnTo>
                      <a:pt x="52" y="14"/>
                    </a:lnTo>
                    <a:lnTo>
                      <a:pt x="45" y="14"/>
                    </a:lnTo>
                    <a:lnTo>
                      <a:pt x="37" y="14"/>
                    </a:lnTo>
                    <a:lnTo>
                      <a:pt x="29" y="12"/>
                    </a:lnTo>
                    <a:lnTo>
                      <a:pt x="22" y="10"/>
                    </a:lnTo>
                    <a:lnTo>
                      <a:pt x="15" y="6"/>
                    </a:lnTo>
                    <a:lnTo>
                      <a:pt x="8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4" y="8"/>
                    </a:lnTo>
                    <a:lnTo>
                      <a:pt x="22" y="10"/>
                    </a:lnTo>
                    <a:lnTo>
                      <a:pt x="29" y="14"/>
                    </a:lnTo>
                    <a:lnTo>
                      <a:pt x="37" y="14"/>
                    </a:lnTo>
                    <a:lnTo>
                      <a:pt x="45" y="16"/>
                    </a:lnTo>
                    <a:lnTo>
                      <a:pt x="52" y="16"/>
                    </a:lnTo>
                    <a:lnTo>
                      <a:pt x="60" y="16"/>
                    </a:lnTo>
                    <a:lnTo>
                      <a:pt x="67" y="16"/>
                    </a:lnTo>
                    <a:lnTo>
                      <a:pt x="75" y="16"/>
                    </a:lnTo>
                    <a:lnTo>
                      <a:pt x="84" y="14"/>
                    </a:lnTo>
                    <a:lnTo>
                      <a:pt x="91" y="14"/>
                    </a:lnTo>
                    <a:lnTo>
                      <a:pt x="99" y="14"/>
                    </a:lnTo>
                    <a:lnTo>
                      <a:pt x="106" y="12"/>
                    </a:lnTo>
                    <a:lnTo>
                      <a:pt x="114" y="12"/>
                    </a:lnTo>
                    <a:lnTo>
                      <a:pt x="122" y="12"/>
                    </a:lnTo>
                    <a:lnTo>
                      <a:pt x="122" y="1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3" name="Freeform 396">
                <a:extLst>
                  <a:ext uri="{FF2B5EF4-FFF2-40B4-BE49-F238E27FC236}">
                    <a16:creationId xmlns:a16="http://schemas.microsoft.com/office/drawing/2014/main" id="{B646C372-264B-41F8-B131-F48A0BEC8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" y="4299"/>
                <a:ext cx="33" cy="17"/>
              </a:xfrm>
              <a:custGeom>
                <a:avLst/>
                <a:gdLst>
                  <a:gd name="T0" fmla="*/ 32 w 33"/>
                  <a:gd name="T1" fmla="*/ 0 h 17"/>
                  <a:gd name="T2" fmla="*/ 29 w 33"/>
                  <a:gd name="T3" fmla="*/ 0 h 17"/>
                  <a:gd name="T4" fmla="*/ 23 w 33"/>
                  <a:gd name="T5" fmla="*/ 4 h 17"/>
                  <a:gd name="T6" fmla="*/ 20 w 33"/>
                  <a:gd name="T7" fmla="*/ 4 h 17"/>
                  <a:gd name="T8" fmla="*/ 16 w 33"/>
                  <a:gd name="T9" fmla="*/ 8 h 17"/>
                  <a:gd name="T10" fmla="*/ 12 w 33"/>
                  <a:gd name="T11" fmla="*/ 12 h 17"/>
                  <a:gd name="T12" fmla="*/ 9 w 33"/>
                  <a:gd name="T13" fmla="*/ 12 h 17"/>
                  <a:gd name="T14" fmla="*/ 3 w 33"/>
                  <a:gd name="T15" fmla="*/ 12 h 17"/>
                  <a:gd name="T16" fmla="*/ 0 w 33"/>
                  <a:gd name="T17" fmla="*/ 16 h 17"/>
                  <a:gd name="T18" fmla="*/ 3 w 33"/>
                  <a:gd name="T19" fmla="*/ 16 h 17"/>
                  <a:gd name="T20" fmla="*/ 9 w 33"/>
                  <a:gd name="T21" fmla="*/ 12 h 17"/>
                  <a:gd name="T22" fmla="*/ 12 w 33"/>
                  <a:gd name="T23" fmla="*/ 12 h 17"/>
                  <a:gd name="T24" fmla="*/ 16 w 33"/>
                  <a:gd name="T25" fmla="*/ 8 h 17"/>
                  <a:gd name="T26" fmla="*/ 20 w 33"/>
                  <a:gd name="T27" fmla="*/ 8 h 17"/>
                  <a:gd name="T28" fmla="*/ 23 w 33"/>
                  <a:gd name="T29" fmla="*/ 4 h 17"/>
                  <a:gd name="T30" fmla="*/ 29 w 33"/>
                  <a:gd name="T31" fmla="*/ 4 h 17"/>
                  <a:gd name="T32" fmla="*/ 32 w 33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17">
                    <a:moveTo>
                      <a:pt x="32" y="0"/>
                    </a:moveTo>
                    <a:lnTo>
                      <a:pt x="29" y="0"/>
                    </a:lnTo>
                    <a:lnTo>
                      <a:pt x="23" y="4"/>
                    </a:lnTo>
                    <a:lnTo>
                      <a:pt x="20" y="4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3" y="12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4" name="Freeform 397">
                <a:extLst>
                  <a:ext uri="{FF2B5EF4-FFF2-40B4-BE49-F238E27FC236}">
                    <a16:creationId xmlns:a16="http://schemas.microsoft.com/office/drawing/2014/main" id="{A907FD73-A32A-46C3-A92D-475A49BD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4271"/>
                <a:ext cx="37" cy="25"/>
              </a:xfrm>
              <a:custGeom>
                <a:avLst/>
                <a:gdLst>
                  <a:gd name="T0" fmla="*/ 35 w 37"/>
                  <a:gd name="T1" fmla="*/ 0 h 25"/>
                  <a:gd name="T2" fmla="*/ 33 w 37"/>
                  <a:gd name="T3" fmla="*/ 5 h 25"/>
                  <a:gd name="T4" fmla="*/ 30 w 37"/>
                  <a:gd name="T5" fmla="*/ 9 h 25"/>
                  <a:gd name="T6" fmla="*/ 25 w 37"/>
                  <a:gd name="T7" fmla="*/ 13 h 25"/>
                  <a:gd name="T8" fmla="*/ 22 w 37"/>
                  <a:gd name="T9" fmla="*/ 16 h 25"/>
                  <a:gd name="T10" fmla="*/ 16 w 37"/>
                  <a:gd name="T11" fmla="*/ 18 h 25"/>
                  <a:gd name="T12" fmla="*/ 11 w 37"/>
                  <a:gd name="T13" fmla="*/ 21 h 25"/>
                  <a:gd name="T14" fmla="*/ 7 w 37"/>
                  <a:gd name="T15" fmla="*/ 22 h 25"/>
                  <a:gd name="T16" fmla="*/ 0 w 37"/>
                  <a:gd name="T17" fmla="*/ 23 h 25"/>
                  <a:gd name="T18" fmla="*/ 0 w 37"/>
                  <a:gd name="T19" fmla="*/ 24 h 25"/>
                  <a:gd name="T20" fmla="*/ 7 w 37"/>
                  <a:gd name="T21" fmla="*/ 23 h 25"/>
                  <a:gd name="T22" fmla="*/ 12 w 37"/>
                  <a:gd name="T23" fmla="*/ 21 h 25"/>
                  <a:gd name="T24" fmla="*/ 17 w 37"/>
                  <a:gd name="T25" fmla="*/ 19 h 25"/>
                  <a:gd name="T26" fmla="*/ 23 w 37"/>
                  <a:gd name="T27" fmla="*/ 17 h 25"/>
                  <a:gd name="T28" fmla="*/ 27 w 37"/>
                  <a:gd name="T29" fmla="*/ 13 h 25"/>
                  <a:gd name="T30" fmla="*/ 30 w 37"/>
                  <a:gd name="T31" fmla="*/ 10 h 25"/>
                  <a:gd name="T32" fmla="*/ 34 w 37"/>
                  <a:gd name="T33" fmla="*/ 5 h 25"/>
                  <a:gd name="T34" fmla="*/ 36 w 37"/>
                  <a:gd name="T35" fmla="*/ 0 h 25"/>
                  <a:gd name="T36" fmla="*/ 35 w 37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7" h="25">
                    <a:moveTo>
                      <a:pt x="35" y="0"/>
                    </a:moveTo>
                    <a:lnTo>
                      <a:pt x="33" y="5"/>
                    </a:lnTo>
                    <a:lnTo>
                      <a:pt x="30" y="9"/>
                    </a:lnTo>
                    <a:lnTo>
                      <a:pt x="25" y="13"/>
                    </a:lnTo>
                    <a:lnTo>
                      <a:pt x="22" y="16"/>
                    </a:lnTo>
                    <a:lnTo>
                      <a:pt x="16" y="18"/>
                    </a:lnTo>
                    <a:lnTo>
                      <a:pt x="11" y="21"/>
                    </a:lnTo>
                    <a:lnTo>
                      <a:pt x="7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7" y="23"/>
                    </a:lnTo>
                    <a:lnTo>
                      <a:pt x="12" y="21"/>
                    </a:lnTo>
                    <a:lnTo>
                      <a:pt x="17" y="19"/>
                    </a:lnTo>
                    <a:lnTo>
                      <a:pt x="23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4" y="5"/>
                    </a:lnTo>
                    <a:lnTo>
                      <a:pt x="36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5" name="Freeform 398">
                <a:extLst>
                  <a:ext uri="{FF2B5EF4-FFF2-40B4-BE49-F238E27FC236}">
                    <a16:creationId xmlns:a16="http://schemas.microsoft.com/office/drawing/2014/main" id="{3CE29AF2-F9F7-4F22-B8A3-554242C07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4246"/>
                <a:ext cx="1" cy="22"/>
              </a:xfrm>
              <a:custGeom>
                <a:avLst/>
                <a:gdLst>
                  <a:gd name="T0" fmla="*/ 0 w 1"/>
                  <a:gd name="T1" fmla="*/ 1 h 22"/>
                  <a:gd name="T2" fmla="*/ 0 w 1"/>
                  <a:gd name="T3" fmla="*/ 0 h 22"/>
                  <a:gd name="T4" fmla="*/ 0 w 1"/>
                  <a:gd name="T5" fmla="*/ 3 h 22"/>
                  <a:gd name="T6" fmla="*/ 0 w 1"/>
                  <a:gd name="T7" fmla="*/ 5 h 22"/>
                  <a:gd name="T8" fmla="*/ 0 w 1"/>
                  <a:gd name="T9" fmla="*/ 8 h 22"/>
                  <a:gd name="T10" fmla="*/ 0 w 1"/>
                  <a:gd name="T11" fmla="*/ 11 h 22"/>
                  <a:gd name="T12" fmla="*/ 0 w 1"/>
                  <a:gd name="T13" fmla="*/ 13 h 22"/>
                  <a:gd name="T14" fmla="*/ 0 w 1"/>
                  <a:gd name="T15" fmla="*/ 16 h 22"/>
                  <a:gd name="T16" fmla="*/ 0 w 1"/>
                  <a:gd name="T17" fmla="*/ 18 h 22"/>
                  <a:gd name="T18" fmla="*/ 0 w 1"/>
                  <a:gd name="T19" fmla="*/ 21 h 22"/>
                  <a:gd name="T20" fmla="*/ 0 w 1"/>
                  <a:gd name="T21" fmla="*/ 18 h 22"/>
                  <a:gd name="T22" fmla="*/ 0 w 1"/>
                  <a:gd name="T23" fmla="*/ 16 h 22"/>
                  <a:gd name="T24" fmla="*/ 0 w 1"/>
                  <a:gd name="T25" fmla="*/ 13 h 22"/>
                  <a:gd name="T26" fmla="*/ 0 w 1"/>
                  <a:gd name="T27" fmla="*/ 11 h 22"/>
                  <a:gd name="T28" fmla="*/ 0 w 1"/>
                  <a:gd name="T29" fmla="*/ 8 h 22"/>
                  <a:gd name="T30" fmla="*/ 0 w 1"/>
                  <a:gd name="T31" fmla="*/ 5 h 22"/>
                  <a:gd name="T32" fmla="*/ 0 w 1"/>
                  <a:gd name="T33" fmla="*/ 3 h 22"/>
                  <a:gd name="T34" fmla="*/ 0 w 1"/>
                  <a:gd name="T35" fmla="*/ 0 h 22"/>
                  <a:gd name="T36" fmla="*/ 0 w 1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" h="22">
                    <a:moveTo>
                      <a:pt x="0" y="1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6" name="Freeform 399">
                <a:extLst>
                  <a:ext uri="{FF2B5EF4-FFF2-40B4-BE49-F238E27FC236}">
                    <a16:creationId xmlns:a16="http://schemas.microsoft.com/office/drawing/2014/main" id="{6AB6D53A-27DF-4922-88BB-734874BE8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4104"/>
                <a:ext cx="30" cy="139"/>
              </a:xfrm>
              <a:custGeom>
                <a:avLst/>
                <a:gdLst>
                  <a:gd name="T0" fmla="*/ 0 w 30"/>
                  <a:gd name="T1" fmla="*/ 0 h 139"/>
                  <a:gd name="T2" fmla="*/ 1 w 30"/>
                  <a:gd name="T3" fmla="*/ 9 h 139"/>
                  <a:gd name="T4" fmla="*/ 3 w 30"/>
                  <a:gd name="T5" fmla="*/ 18 h 139"/>
                  <a:gd name="T6" fmla="*/ 5 w 30"/>
                  <a:gd name="T7" fmla="*/ 26 h 139"/>
                  <a:gd name="T8" fmla="*/ 6 w 30"/>
                  <a:gd name="T9" fmla="*/ 35 h 139"/>
                  <a:gd name="T10" fmla="*/ 7 w 30"/>
                  <a:gd name="T11" fmla="*/ 44 h 139"/>
                  <a:gd name="T12" fmla="*/ 10 w 30"/>
                  <a:gd name="T13" fmla="*/ 53 h 139"/>
                  <a:gd name="T14" fmla="*/ 11 w 30"/>
                  <a:gd name="T15" fmla="*/ 61 h 139"/>
                  <a:gd name="T16" fmla="*/ 12 w 30"/>
                  <a:gd name="T17" fmla="*/ 70 h 139"/>
                  <a:gd name="T18" fmla="*/ 14 w 30"/>
                  <a:gd name="T19" fmla="*/ 78 h 139"/>
                  <a:gd name="T20" fmla="*/ 15 w 30"/>
                  <a:gd name="T21" fmla="*/ 87 h 139"/>
                  <a:gd name="T22" fmla="*/ 17 w 30"/>
                  <a:gd name="T23" fmla="*/ 95 h 139"/>
                  <a:gd name="T24" fmla="*/ 19 w 30"/>
                  <a:gd name="T25" fmla="*/ 104 h 139"/>
                  <a:gd name="T26" fmla="*/ 21 w 30"/>
                  <a:gd name="T27" fmla="*/ 112 h 139"/>
                  <a:gd name="T28" fmla="*/ 24 w 30"/>
                  <a:gd name="T29" fmla="*/ 121 h 139"/>
                  <a:gd name="T30" fmla="*/ 26 w 30"/>
                  <a:gd name="T31" fmla="*/ 129 h 139"/>
                  <a:gd name="T32" fmla="*/ 28 w 30"/>
                  <a:gd name="T33" fmla="*/ 138 h 139"/>
                  <a:gd name="T34" fmla="*/ 29 w 30"/>
                  <a:gd name="T35" fmla="*/ 137 h 139"/>
                  <a:gd name="T36" fmla="*/ 27 w 30"/>
                  <a:gd name="T37" fmla="*/ 129 h 139"/>
                  <a:gd name="T38" fmla="*/ 24 w 30"/>
                  <a:gd name="T39" fmla="*/ 121 h 139"/>
                  <a:gd name="T40" fmla="*/ 21 w 30"/>
                  <a:gd name="T41" fmla="*/ 112 h 139"/>
                  <a:gd name="T42" fmla="*/ 19 w 30"/>
                  <a:gd name="T43" fmla="*/ 104 h 139"/>
                  <a:gd name="T44" fmla="*/ 18 w 30"/>
                  <a:gd name="T45" fmla="*/ 95 h 139"/>
                  <a:gd name="T46" fmla="*/ 16 w 30"/>
                  <a:gd name="T47" fmla="*/ 87 h 139"/>
                  <a:gd name="T48" fmla="*/ 15 w 30"/>
                  <a:gd name="T49" fmla="*/ 78 h 139"/>
                  <a:gd name="T50" fmla="*/ 13 w 30"/>
                  <a:gd name="T51" fmla="*/ 70 h 139"/>
                  <a:gd name="T52" fmla="*/ 12 w 30"/>
                  <a:gd name="T53" fmla="*/ 61 h 139"/>
                  <a:gd name="T54" fmla="*/ 10 w 30"/>
                  <a:gd name="T55" fmla="*/ 53 h 139"/>
                  <a:gd name="T56" fmla="*/ 10 w 30"/>
                  <a:gd name="T57" fmla="*/ 44 h 139"/>
                  <a:gd name="T58" fmla="*/ 7 w 30"/>
                  <a:gd name="T59" fmla="*/ 35 h 139"/>
                  <a:gd name="T60" fmla="*/ 5 w 30"/>
                  <a:gd name="T61" fmla="*/ 26 h 139"/>
                  <a:gd name="T62" fmla="*/ 4 w 30"/>
                  <a:gd name="T63" fmla="*/ 18 h 139"/>
                  <a:gd name="T64" fmla="*/ 2 w 30"/>
                  <a:gd name="T65" fmla="*/ 9 h 139"/>
                  <a:gd name="T66" fmla="*/ 1 w 30"/>
                  <a:gd name="T67" fmla="*/ 0 h 139"/>
                  <a:gd name="T68" fmla="*/ 0 w 30"/>
                  <a:gd name="T69" fmla="*/ 0 h 1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0" h="139">
                    <a:moveTo>
                      <a:pt x="0" y="0"/>
                    </a:moveTo>
                    <a:lnTo>
                      <a:pt x="1" y="9"/>
                    </a:lnTo>
                    <a:lnTo>
                      <a:pt x="3" y="18"/>
                    </a:lnTo>
                    <a:lnTo>
                      <a:pt x="5" y="26"/>
                    </a:lnTo>
                    <a:lnTo>
                      <a:pt x="6" y="35"/>
                    </a:lnTo>
                    <a:lnTo>
                      <a:pt x="7" y="44"/>
                    </a:lnTo>
                    <a:lnTo>
                      <a:pt x="10" y="53"/>
                    </a:lnTo>
                    <a:lnTo>
                      <a:pt x="11" y="61"/>
                    </a:lnTo>
                    <a:lnTo>
                      <a:pt x="12" y="70"/>
                    </a:lnTo>
                    <a:lnTo>
                      <a:pt x="14" y="78"/>
                    </a:lnTo>
                    <a:lnTo>
                      <a:pt x="15" y="87"/>
                    </a:lnTo>
                    <a:lnTo>
                      <a:pt x="17" y="95"/>
                    </a:lnTo>
                    <a:lnTo>
                      <a:pt x="19" y="104"/>
                    </a:lnTo>
                    <a:lnTo>
                      <a:pt x="21" y="112"/>
                    </a:lnTo>
                    <a:lnTo>
                      <a:pt x="24" y="121"/>
                    </a:lnTo>
                    <a:lnTo>
                      <a:pt x="26" y="129"/>
                    </a:lnTo>
                    <a:lnTo>
                      <a:pt x="28" y="138"/>
                    </a:lnTo>
                    <a:lnTo>
                      <a:pt x="29" y="137"/>
                    </a:lnTo>
                    <a:lnTo>
                      <a:pt x="27" y="129"/>
                    </a:lnTo>
                    <a:lnTo>
                      <a:pt x="24" y="121"/>
                    </a:lnTo>
                    <a:lnTo>
                      <a:pt x="21" y="112"/>
                    </a:lnTo>
                    <a:lnTo>
                      <a:pt x="19" y="104"/>
                    </a:lnTo>
                    <a:lnTo>
                      <a:pt x="18" y="95"/>
                    </a:lnTo>
                    <a:lnTo>
                      <a:pt x="16" y="87"/>
                    </a:lnTo>
                    <a:lnTo>
                      <a:pt x="15" y="78"/>
                    </a:lnTo>
                    <a:lnTo>
                      <a:pt x="13" y="70"/>
                    </a:lnTo>
                    <a:lnTo>
                      <a:pt x="12" y="61"/>
                    </a:lnTo>
                    <a:lnTo>
                      <a:pt x="10" y="53"/>
                    </a:lnTo>
                    <a:lnTo>
                      <a:pt x="10" y="44"/>
                    </a:lnTo>
                    <a:lnTo>
                      <a:pt x="7" y="35"/>
                    </a:lnTo>
                    <a:lnTo>
                      <a:pt x="5" y="26"/>
                    </a:lnTo>
                    <a:lnTo>
                      <a:pt x="4" y="18"/>
                    </a:lnTo>
                    <a:lnTo>
                      <a:pt x="2" y="9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7" name="Freeform 400">
                <a:extLst>
                  <a:ext uri="{FF2B5EF4-FFF2-40B4-BE49-F238E27FC236}">
                    <a16:creationId xmlns:a16="http://schemas.microsoft.com/office/drawing/2014/main" id="{7C53DFE6-52B2-48AF-BDF5-919A87AA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4060"/>
                <a:ext cx="18" cy="40"/>
              </a:xfrm>
              <a:custGeom>
                <a:avLst/>
                <a:gdLst>
                  <a:gd name="T0" fmla="*/ 17 w 18"/>
                  <a:gd name="T1" fmla="*/ 0 h 40"/>
                  <a:gd name="T2" fmla="*/ 17 w 18"/>
                  <a:gd name="T3" fmla="*/ 4 h 40"/>
                  <a:gd name="T4" fmla="*/ 0 w 18"/>
                  <a:gd name="T5" fmla="*/ 9 h 40"/>
                  <a:gd name="T6" fmla="*/ 0 w 18"/>
                  <a:gd name="T7" fmla="*/ 14 h 40"/>
                  <a:gd name="T8" fmla="*/ 0 w 18"/>
                  <a:gd name="T9" fmla="*/ 19 h 40"/>
                  <a:gd name="T10" fmla="*/ 0 w 18"/>
                  <a:gd name="T11" fmla="*/ 24 h 40"/>
                  <a:gd name="T12" fmla="*/ 0 w 18"/>
                  <a:gd name="T13" fmla="*/ 29 h 40"/>
                  <a:gd name="T14" fmla="*/ 0 w 18"/>
                  <a:gd name="T15" fmla="*/ 34 h 40"/>
                  <a:gd name="T16" fmla="*/ 0 w 18"/>
                  <a:gd name="T17" fmla="*/ 39 h 40"/>
                  <a:gd name="T18" fmla="*/ 0 w 18"/>
                  <a:gd name="T19" fmla="*/ 34 h 40"/>
                  <a:gd name="T20" fmla="*/ 0 w 18"/>
                  <a:gd name="T21" fmla="*/ 29 h 40"/>
                  <a:gd name="T22" fmla="*/ 0 w 18"/>
                  <a:gd name="T23" fmla="*/ 24 h 40"/>
                  <a:gd name="T24" fmla="*/ 0 w 18"/>
                  <a:gd name="T25" fmla="*/ 19 h 40"/>
                  <a:gd name="T26" fmla="*/ 0 w 18"/>
                  <a:gd name="T27" fmla="*/ 14 h 40"/>
                  <a:gd name="T28" fmla="*/ 17 w 18"/>
                  <a:gd name="T29" fmla="*/ 9 h 40"/>
                  <a:gd name="T30" fmla="*/ 17 w 18"/>
                  <a:gd name="T31" fmla="*/ 4 h 40"/>
                  <a:gd name="T32" fmla="*/ 17 w 1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40">
                    <a:moveTo>
                      <a:pt x="17" y="0"/>
                    </a:moveTo>
                    <a:lnTo>
                      <a:pt x="17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7" y="9"/>
                    </a:lnTo>
                    <a:lnTo>
                      <a:pt x="17" y="4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8" name="Freeform 401">
                <a:extLst>
                  <a:ext uri="{FF2B5EF4-FFF2-40B4-BE49-F238E27FC236}">
                    <a16:creationId xmlns:a16="http://schemas.microsoft.com/office/drawing/2014/main" id="{EB115874-7548-40DA-84DD-3E5D8DFB0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945"/>
                <a:ext cx="32" cy="111"/>
              </a:xfrm>
              <a:custGeom>
                <a:avLst/>
                <a:gdLst>
                  <a:gd name="T0" fmla="*/ 30 w 32"/>
                  <a:gd name="T1" fmla="*/ 0 h 111"/>
                  <a:gd name="T2" fmla="*/ 28 w 32"/>
                  <a:gd name="T3" fmla="*/ 8 h 111"/>
                  <a:gd name="T4" fmla="*/ 26 w 32"/>
                  <a:gd name="T5" fmla="*/ 15 h 111"/>
                  <a:gd name="T6" fmla="*/ 25 w 32"/>
                  <a:gd name="T7" fmla="*/ 21 h 111"/>
                  <a:gd name="T8" fmla="*/ 22 w 32"/>
                  <a:gd name="T9" fmla="*/ 28 h 111"/>
                  <a:gd name="T10" fmla="*/ 21 w 32"/>
                  <a:gd name="T11" fmla="*/ 35 h 111"/>
                  <a:gd name="T12" fmla="*/ 20 w 32"/>
                  <a:gd name="T13" fmla="*/ 41 h 111"/>
                  <a:gd name="T14" fmla="*/ 18 w 32"/>
                  <a:gd name="T15" fmla="*/ 49 h 111"/>
                  <a:gd name="T16" fmla="*/ 15 w 32"/>
                  <a:gd name="T17" fmla="*/ 55 h 111"/>
                  <a:gd name="T18" fmla="*/ 13 w 32"/>
                  <a:gd name="T19" fmla="*/ 62 h 111"/>
                  <a:gd name="T20" fmla="*/ 11 w 32"/>
                  <a:gd name="T21" fmla="*/ 68 h 111"/>
                  <a:gd name="T22" fmla="*/ 10 w 32"/>
                  <a:gd name="T23" fmla="*/ 76 h 111"/>
                  <a:gd name="T24" fmla="*/ 8 w 32"/>
                  <a:gd name="T25" fmla="*/ 82 h 111"/>
                  <a:gd name="T26" fmla="*/ 6 w 32"/>
                  <a:gd name="T27" fmla="*/ 89 h 111"/>
                  <a:gd name="T28" fmla="*/ 3 w 32"/>
                  <a:gd name="T29" fmla="*/ 95 h 111"/>
                  <a:gd name="T30" fmla="*/ 1 w 32"/>
                  <a:gd name="T31" fmla="*/ 102 h 111"/>
                  <a:gd name="T32" fmla="*/ 0 w 32"/>
                  <a:gd name="T33" fmla="*/ 110 h 111"/>
                  <a:gd name="T34" fmla="*/ 1 w 32"/>
                  <a:gd name="T35" fmla="*/ 110 h 111"/>
                  <a:gd name="T36" fmla="*/ 2 w 32"/>
                  <a:gd name="T37" fmla="*/ 102 h 111"/>
                  <a:gd name="T38" fmla="*/ 4 w 32"/>
                  <a:gd name="T39" fmla="*/ 95 h 111"/>
                  <a:gd name="T40" fmla="*/ 7 w 32"/>
                  <a:gd name="T41" fmla="*/ 89 h 111"/>
                  <a:gd name="T42" fmla="*/ 9 w 32"/>
                  <a:gd name="T43" fmla="*/ 82 h 111"/>
                  <a:gd name="T44" fmla="*/ 11 w 32"/>
                  <a:gd name="T45" fmla="*/ 76 h 111"/>
                  <a:gd name="T46" fmla="*/ 12 w 32"/>
                  <a:gd name="T47" fmla="*/ 68 h 111"/>
                  <a:gd name="T48" fmla="*/ 14 w 32"/>
                  <a:gd name="T49" fmla="*/ 62 h 111"/>
                  <a:gd name="T50" fmla="*/ 17 w 32"/>
                  <a:gd name="T51" fmla="*/ 55 h 111"/>
                  <a:gd name="T52" fmla="*/ 18 w 32"/>
                  <a:gd name="T53" fmla="*/ 49 h 111"/>
                  <a:gd name="T54" fmla="*/ 20 w 32"/>
                  <a:gd name="T55" fmla="*/ 41 h 111"/>
                  <a:gd name="T56" fmla="*/ 22 w 32"/>
                  <a:gd name="T57" fmla="*/ 35 h 111"/>
                  <a:gd name="T58" fmla="*/ 24 w 32"/>
                  <a:gd name="T59" fmla="*/ 28 h 111"/>
                  <a:gd name="T60" fmla="*/ 25 w 32"/>
                  <a:gd name="T61" fmla="*/ 21 h 111"/>
                  <a:gd name="T62" fmla="*/ 28 w 32"/>
                  <a:gd name="T63" fmla="*/ 15 h 111"/>
                  <a:gd name="T64" fmla="*/ 29 w 32"/>
                  <a:gd name="T65" fmla="*/ 8 h 111"/>
                  <a:gd name="T66" fmla="*/ 31 w 32"/>
                  <a:gd name="T67" fmla="*/ 0 h 111"/>
                  <a:gd name="T68" fmla="*/ 30 w 32"/>
                  <a:gd name="T69" fmla="*/ 0 h 1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2" h="111">
                    <a:moveTo>
                      <a:pt x="30" y="0"/>
                    </a:moveTo>
                    <a:lnTo>
                      <a:pt x="28" y="8"/>
                    </a:lnTo>
                    <a:lnTo>
                      <a:pt x="26" y="15"/>
                    </a:lnTo>
                    <a:lnTo>
                      <a:pt x="25" y="21"/>
                    </a:lnTo>
                    <a:lnTo>
                      <a:pt x="22" y="28"/>
                    </a:lnTo>
                    <a:lnTo>
                      <a:pt x="21" y="35"/>
                    </a:lnTo>
                    <a:lnTo>
                      <a:pt x="20" y="41"/>
                    </a:lnTo>
                    <a:lnTo>
                      <a:pt x="18" y="49"/>
                    </a:lnTo>
                    <a:lnTo>
                      <a:pt x="15" y="55"/>
                    </a:lnTo>
                    <a:lnTo>
                      <a:pt x="13" y="62"/>
                    </a:lnTo>
                    <a:lnTo>
                      <a:pt x="11" y="68"/>
                    </a:lnTo>
                    <a:lnTo>
                      <a:pt x="10" y="76"/>
                    </a:lnTo>
                    <a:lnTo>
                      <a:pt x="8" y="82"/>
                    </a:lnTo>
                    <a:lnTo>
                      <a:pt x="6" y="89"/>
                    </a:lnTo>
                    <a:lnTo>
                      <a:pt x="3" y="95"/>
                    </a:lnTo>
                    <a:lnTo>
                      <a:pt x="1" y="102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2" y="102"/>
                    </a:lnTo>
                    <a:lnTo>
                      <a:pt x="4" y="95"/>
                    </a:lnTo>
                    <a:lnTo>
                      <a:pt x="7" y="89"/>
                    </a:lnTo>
                    <a:lnTo>
                      <a:pt x="9" y="82"/>
                    </a:lnTo>
                    <a:lnTo>
                      <a:pt x="11" y="76"/>
                    </a:lnTo>
                    <a:lnTo>
                      <a:pt x="12" y="68"/>
                    </a:lnTo>
                    <a:lnTo>
                      <a:pt x="14" y="62"/>
                    </a:lnTo>
                    <a:lnTo>
                      <a:pt x="17" y="55"/>
                    </a:lnTo>
                    <a:lnTo>
                      <a:pt x="18" y="49"/>
                    </a:lnTo>
                    <a:lnTo>
                      <a:pt x="20" y="41"/>
                    </a:lnTo>
                    <a:lnTo>
                      <a:pt x="22" y="35"/>
                    </a:lnTo>
                    <a:lnTo>
                      <a:pt x="24" y="28"/>
                    </a:lnTo>
                    <a:lnTo>
                      <a:pt x="25" y="21"/>
                    </a:lnTo>
                    <a:lnTo>
                      <a:pt x="28" y="15"/>
                    </a:lnTo>
                    <a:lnTo>
                      <a:pt x="29" y="8"/>
                    </a:lnTo>
                    <a:lnTo>
                      <a:pt x="31" y="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9" name="Freeform 402">
                <a:extLst>
                  <a:ext uri="{FF2B5EF4-FFF2-40B4-BE49-F238E27FC236}">
                    <a16:creationId xmlns:a16="http://schemas.microsoft.com/office/drawing/2014/main" id="{B0F802CF-A32A-44BB-AF97-F35D12C0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3903"/>
                <a:ext cx="18" cy="38"/>
              </a:xfrm>
              <a:custGeom>
                <a:avLst/>
                <a:gdLst>
                  <a:gd name="T0" fmla="*/ 0 w 18"/>
                  <a:gd name="T1" fmla="*/ 1 h 38"/>
                  <a:gd name="T2" fmla="*/ 8 w 18"/>
                  <a:gd name="T3" fmla="*/ 6 h 38"/>
                  <a:gd name="T4" fmla="*/ 17 w 18"/>
                  <a:gd name="T5" fmla="*/ 10 h 38"/>
                  <a:gd name="T6" fmla="*/ 17 w 18"/>
                  <a:gd name="T7" fmla="*/ 15 h 38"/>
                  <a:gd name="T8" fmla="*/ 17 w 18"/>
                  <a:gd name="T9" fmla="*/ 19 h 38"/>
                  <a:gd name="T10" fmla="*/ 17 w 18"/>
                  <a:gd name="T11" fmla="*/ 24 h 38"/>
                  <a:gd name="T12" fmla="*/ 8 w 18"/>
                  <a:gd name="T13" fmla="*/ 28 h 38"/>
                  <a:gd name="T14" fmla="*/ 8 w 18"/>
                  <a:gd name="T15" fmla="*/ 33 h 38"/>
                  <a:gd name="T16" fmla="*/ 8 w 18"/>
                  <a:gd name="T17" fmla="*/ 37 h 38"/>
                  <a:gd name="T18" fmla="*/ 8 w 18"/>
                  <a:gd name="T19" fmla="*/ 33 h 38"/>
                  <a:gd name="T20" fmla="*/ 17 w 18"/>
                  <a:gd name="T21" fmla="*/ 28 h 38"/>
                  <a:gd name="T22" fmla="*/ 17 w 18"/>
                  <a:gd name="T23" fmla="*/ 24 h 38"/>
                  <a:gd name="T24" fmla="*/ 17 w 18"/>
                  <a:gd name="T25" fmla="*/ 19 h 38"/>
                  <a:gd name="T26" fmla="*/ 17 w 18"/>
                  <a:gd name="T27" fmla="*/ 15 h 38"/>
                  <a:gd name="T28" fmla="*/ 17 w 18"/>
                  <a:gd name="T29" fmla="*/ 10 h 38"/>
                  <a:gd name="T30" fmla="*/ 8 w 18"/>
                  <a:gd name="T31" fmla="*/ 5 h 38"/>
                  <a:gd name="T32" fmla="*/ 0 w 18"/>
                  <a:gd name="T33" fmla="*/ 0 h 38"/>
                  <a:gd name="T34" fmla="*/ 0 w 18"/>
                  <a:gd name="T35" fmla="*/ 1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38">
                    <a:moveTo>
                      <a:pt x="0" y="1"/>
                    </a:moveTo>
                    <a:lnTo>
                      <a:pt x="8" y="6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7" y="19"/>
                    </a:lnTo>
                    <a:lnTo>
                      <a:pt x="17" y="24"/>
                    </a:lnTo>
                    <a:lnTo>
                      <a:pt x="8" y="28"/>
                    </a:lnTo>
                    <a:lnTo>
                      <a:pt x="8" y="33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17" y="28"/>
                    </a:lnTo>
                    <a:lnTo>
                      <a:pt x="17" y="24"/>
                    </a:lnTo>
                    <a:lnTo>
                      <a:pt x="17" y="19"/>
                    </a:lnTo>
                    <a:lnTo>
                      <a:pt x="17" y="15"/>
                    </a:lnTo>
                    <a:lnTo>
                      <a:pt x="17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0" name="Freeform 403">
                <a:extLst>
                  <a:ext uri="{FF2B5EF4-FFF2-40B4-BE49-F238E27FC236}">
                    <a16:creationId xmlns:a16="http://schemas.microsoft.com/office/drawing/2014/main" id="{84A82846-7A08-4FF2-AB6F-5ED5A173B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3891"/>
                <a:ext cx="19" cy="17"/>
              </a:xfrm>
              <a:custGeom>
                <a:avLst/>
                <a:gdLst>
                  <a:gd name="T0" fmla="*/ 0 w 19"/>
                  <a:gd name="T1" fmla="*/ 2 h 17"/>
                  <a:gd name="T2" fmla="*/ 2 w 19"/>
                  <a:gd name="T3" fmla="*/ 2 h 17"/>
                  <a:gd name="T4" fmla="*/ 4 w 19"/>
                  <a:gd name="T5" fmla="*/ 4 h 17"/>
                  <a:gd name="T6" fmla="*/ 6 w 19"/>
                  <a:gd name="T7" fmla="*/ 4 h 17"/>
                  <a:gd name="T8" fmla="*/ 9 w 19"/>
                  <a:gd name="T9" fmla="*/ 6 h 17"/>
                  <a:gd name="T10" fmla="*/ 11 w 19"/>
                  <a:gd name="T11" fmla="*/ 8 h 17"/>
                  <a:gd name="T12" fmla="*/ 13 w 19"/>
                  <a:gd name="T13" fmla="*/ 10 h 17"/>
                  <a:gd name="T14" fmla="*/ 15 w 19"/>
                  <a:gd name="T15" fmla="*/ 14 h 17"/>
                  <a:gd name="T16" fmla="*/ 16 w 19"/>
                  <a:gd name="T17" fmla="*/ 16 h 17"/>
                  <a:gd name="T18" fmla="*/ 18 w 19"/>
                  <a:gd name="T19" fmla="*/ 14 h 17"/>
                  <a:gd name="T20" fmla="*/ 16 w 19"/>
                  <a:gd name="T21" fmla="*/ 12 h 17"/>
                  <a:gd name="T22" fmla="*/ 13 w 19"/>
                  <a:gd name="T23" fmla="*/ 10 h 17"/>
                  <a:gd name="T24" fmla="*/ 11 w 19"/>
                  <a:gd name="T25" fmla="*/ 8 h 17"/>
                  <a:gd name="T26" fmla="*/ 10 w 19"/>
                  <a:gd name="T27" fmla="*/ 6 h 17"/>
                  <a:gd name="T28" fmla="*/ 7 w 19"/>
                  <a:gd name="T29" fmla="*/ 4 h 17"/>
                  <a:gd name="T30" fmla="*/ 4 w 19"/>
                  <a:gd name="T31" fmla="*/ 2 h 17"/>
                  <a:gd name="T32" fmla="*/ 2 w 19"/>
                  <a:gd name="T33" fmla="*/ 2 h 17"/>
                  <a:gd name="T34" fmla="*/ 0 w 19"/>
                  <a:gd name="T35" fmla="*/ 0 h 17"/>
                  <a:gd name="T36" fmla="*/ 0 w 19"/>
                  <a:gd name="T37" fmla="*/ 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17">
                    <a:moveTo>
                      <a:pt x="0" y="2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5" y="14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16" y="12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1" name="Freeform 404">
                <a:extLst>
                  <a:ext uri="{FF2B5EF4-FFF2-40B4-BE49-F238E27FC236}">
                    <a16:creationId xmlns:a16="http://schemas.microsoft.com/office/drawing/2014/main" id="{6894AEFD-FDFA-41B0-BC95-AA5418262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3888"/>
                <a:ext cx="102" cy="17"/>
              </a:xfrm>
              <a:custGeom>
                <a:avLst/>
                <a:gdLst>
                  <a:gd name="T0" fmla="*/ 0 w 102"/>
                  <a:gd name="T1" fmla="*/ 16 h 17"/>
                  <a:gd name="T2" fmla="*/ 7 w 102"/>
                  <a:gd name="T3" fmla="*/ 10 h 17"/>
                  <a:gd name="T4" fmla="*/ 13 w 102"/>
                  <a:gd name="T5" fmla="*/ 10 h 17"/>
                  <a:gd name="T6" fmla="*/ 20 w 102"/>
                  <a:gd name="T7" fmla="*/ 10 h 17"/>
                  <a:gd name="T8" fmla="*/ 26 w 102"/>
                  <a:gd name="T9" fmla="*/ 5 h 17"/>
                  <a:gd name="T10" fmla="*/ 31 w 102"/>
                  <a:gd name="T11" fmla="*/ 5 h 17"/>
                  <a:gd name="T12" fmla="*/ 38 w 102"/>
                  <a:gd name="T13" fmla="*/ 5 h 17"/>
                  <a:gd name="T14" fmla="*/ 43 w 102"/>
                  <a:gd name="T15" fmla="*/ 5 h 17"/>
                  <a:gd name="T16" fmla="*/ 51 w 102"/>
                  <a:gd name="T17" fmla="*/ 5 h 17"/>
                  <a:gd name="T18" fmla="*/ 58 w 102"/>
                  <a:gd name="T19" fmla="*/ 5 h 17"/>
                  <a:gd name="T20" fmla="*/ 63 w 102"/>
                  <a:gd name="T21" fmla="*/ 5 h 17"/>
                  <a:gd name="T22" fmla="*/ 69 w 102"/>
                  <a:gd name="T23" fmla="*/ 5 h 17"/>
                  <a:gd name="T24" fmla="*/ 75 w 102"/>
                  <a:gd name="T25" fmla="*/ 5 h 17"/>
                  <a:gd name="T26" fmla="*/ 81 w 102"/>
                  <a:gd name="T27" fmla="*/ 5 h 17"/>
                  <a:gd name="T28" fmla="*/ 89 w 102"/>
                  <a:gd name="T29" fmla="*/ 5 h 17"/>
                  <a:gd name="T30" fmla="*/ 95 w 102"/>
                  <a:gd name="T31" fmla="*/ 5 h 17"/>
                  <a:gd name="T32" fmla="*/ 101 w 102"/>
                  <a:gd name="T33" fmla="*/ 10 h 17"/>
                  <a:gd name="T34" fmla="*/ 101 w 102"/>
                  <a:gd name="T35" fmla="*/ 5 h 17"/>
                  <a:gd name="T36" fmla="*/ 95 w 102"/>
                  <a:gd name="T37" fmla="*/ 5 h 17"/>
                  <a:gd name="T38" fmla="*/ 89 w 102"/>
                  <a:gd name="T39" fmla="*/ 5 h 17"/>
                  <a:gd name="T40" fmla="*/ 81 w 102"/>
                  <a:gd name="T41" fmla="*/ 5 h 17"/>
                  <a:gd name="T42" fmla="*/ 75 w 102"/>
                  <a:gd name="T43" fmla="*/ 0 h 17"/>
                  <a:gd name="T44" fmla="*/ 69 w 102"/>
                  <a:gd name="T45" fmla="*/ 0 h 17"/>
                  <a:gd name="T46" fmla="*/ 63 w 102"/>
                  <a:gd name="T47" fmla="*/ 0 h 17"/>
                  <a:gd name="T48" fmla="*/ 58 w 102"/>
                  <a:gd name="T49" fmla="*/ 0 h 17"/>
                  <a:gd name="T50" fmla="*/ 51 w 102"/>
                  <a:gd name="T51" fmla="*/ 0 h 17"/>
                  <a:gd name="T52" fmla="*/ 43 w 102"/>
                  <a:gd name="T53" fmla="*/ 0 h 17"/>
                  <a:gd name="T54" fmla="*/ 38 w 102"/>
                  <a:gd name="T55" fmla="*/ 0 h 17"/>
                  <a:gd name="T56" fmla="*/ 31 w 102"/>
                  <a:gd name="T57" fmla="*/ 5 h 17"/>
                  <a:gd name="T58" fmla="*/ 26 w 102"/>
                  <a:gd name="T59" fmla="*/ 5 h 17"/>
                  <a:gd name="T60" fmla="*/ 20 w 102"/>
                  <a:gd name="T61" fmla="*/ 5 h 17"/>
                  <a:gd name="T62" fmla="*/ 13 w 102"/>
                  <a:gd name="T63" fmla="*/ 10 h 17"/>
                  <a:gd name="T64" fmla="*/ 7 w 102"/>
                  <a:gd name="T65" fmla="*/ 10 h 17"/>
                  <a:gd name="T66" fmla="*/ 0 w 102"/>
                  <a:gd name="T67" fmla="*/ 10 h 17"/>
                  <a:gd name="T68" fmla="*/ 0 w 102"/>
                  <a:gd name="T69" fmla="*/ 16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2" h="17">
                    <a:moveTo>
                      <a:pt x="0" y="16"/>
                    </a:moveTo>
                    <a:lnTo>
                      <a:pt x="7" y="10"/>
                    </a:lnTo>
                    <a:lnTo>
                      <a:pt x="13" y="10"/>
                    </a:lnTo>
                    <a:lnTo>
                      <a:pt x="20" y="10"/>
                    </a:lnTo>
                    <a:lnTo>
                      <a:pt x="26" y="5"/>
                    </a:lnTo>
                    <a:lnTo>
                      <a:pt x="31" y="5"/>
                    </a:lnTo>
                    <a:lnTo>
                      <a:pt x="38" y="5"/>
                    </a:lnTo>
                    <a:lnTo>
                      <a:pt x="43" y="5"/>
                    </a:lnTo>
                    <a:lnTo>
                      <a:pt x="51" y="5"/>
                    </a:lnTo>
                    <a:lnTo>
                      <a:pt x="58" y="5"/>
                    </a:lnTo>
                    <a:lnTo>
                      <a:pt x="63" y="5"/>
                    </a:lnTo>
                    <a:lnTo>
                      <a:pt x="69" y="5"/>
                    </a:lnTo>
                    <a:lnTo>
                      <a:pt x="75" y="5"/>
                    </a:lnTo>
                    <a:lnTo>
                      <a:pt x="81" y="5"/>
                    </a:lnTo>
                    <a:lnTo>
                      <a:pt x="89" y="5"/>
                    </a:lnTo>
                    <a:lnTo>
                      <a:pt x="95" y="5"/>
                    </a:lnTo>
                    <a:lnTo>
                      <a:pt x="101" y="10"/>
                    </a:lnTo>
                    <a:lnTo>
                      <a:pt x="101" y="5"/>
                    </a:lnTo>
                    <a:lnTo>
                      <a:pt x="95" y="5"/>
                    </a:lnTo>
                    <a:lnTo>
                      <a:pt x="89" y="5"/>
                    </a:lnTo>
                    <a:lnTo>
                      <a:pt x="81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0" y="5"/>
                    </a:lnTo>
                    <a:lnTo>
                      <a:pt x="13" y="10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2" name="Freeform 405">
                <a:extLst>
                  <a:ext uri="{FF2B5EF4-FFF2-40B4-BE49-F238E27FC236}">
                    <a16:creationId xmlns:a16="http://schemas.microsoft.com/office/drawing/2014/main" id="{90A8149E-7951-493E-9AE0-6A8DCDCD4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3894"/>
                <a:ext cx="57" cy="26"/>
              </a:xfrm>
              <a:custGeom>
                <a:avLst/>
                <a:gdLst>
                  <a:gd name="T0" fmla="*/ 1 w 57"/>
                  <a:gd name="T1" fmla="*/ 25 h 26"/>
                  <a:gd name="T2" fmla="*/ 8 w 57"/>
                  <a:gd name="T3" fmla="*/ 20 h 26"/>
                  <a:gd name="T4" fmla="*/ 13 w 57"/>
                  <a:gd name="T5" fmla="*/ 16 h 26"/>
                  <a:gd name="T6" fmla="*/ 19 w 57"/>
                  <a:gd name="T7" fmla="*/ 12 h 26"/>
                  <a:gd name="T8" fmla="*/ 27 w 57"/>
                  <a:gd name="T9" fmla="*/ 9 h 26"/>
                  <a:gd name="T10" fmla="*/ 33 w 57"/>
                  <a:gd name="T11" fmla="*/ 7 h 26"/>
                  <a:gd name="T12" fmla="*/ 41 w 57"/>
                  <a:gd name="T13" fmla="*/ 5 h 26"/>
                  <a:gd name="T14" fmla="*/ 48 w 57"/>
                  <a:gd name="T15" fmla="*/ 3 h 26"/>
                  <a:gd name="T16" fmla="*/ 56 w 57"/>
                  <a:gd name="T17" fmla="*/ 1 h 26"/>
                  <a:gd name="T18" fmla="*/ 56 w 57"/>
                  <a:gd name="T19" fmla="*/ 0 h 26"/>
                  <a:gd name="T20" fmla="*/ 48 w 57"/>
                  <a:gd name="T21" fmla="*/ 2 h 26"/>
                  <a:gd name="T22" fmla="*/ 41 w 57"/>
                  <a:gd name="T23" fmla="*/ 4 h 26"/>
                  <a:gd name="T24" fmla="*/ 33 w 57"/>
                  <a:gd name="T25" fmla="*/ 6 h 26"/>
                  <a:gd name="T26" fmla="*/ 26 w 57"/>
                  <a:gd name="T27" fmla="*/ 9 h 26"/>
                  <a:gd name="T28" fmla="*/ 18 w 57"/>
                  <a:gd name="T29" fmla="*/ 11 h 26"/>
                  <a:gd name="T30" fmla="*/ 12 w 57"/>
                  <a:gd name="T31" fmla="*/ 15 h 26"/>
                  <a:gd name="T32" fmla="*/ 5 w 57"/>
                  <a:gd name="T33" fmla="*/ 20 h 26"/>
                  <a:gd name="T34" fmla="*/ 0 w 57"/>
                  <a:gd name="T35" fmla="*/ 24 h 26"/>
                  <a:gd name="T36" fmla="*/ 1 w 57"/>
                  <a:gd name="T37" fmla="*/ 25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26">
                    <a:moveTo>
                      <a:pt x="1" y="25"/>
                    </a:moveTo>
                    <a:lnTo>
                      <a:pt x="8" y="20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7" y="9"/>
                    </a:lnTo>
                    <a:lnTo>
                      <a:pt x="33" y="7"/>
                    </a:lnTo>
                    <a:lnTo>
                      <a:pt x="41" y="5"/>
                    </a:lnTo>
                    <a:lnTo>
                      <a:pt x="48" y="3"/>
                    </a:lnTo>
                    <a:lnTo>
                      <a:pt x="56" y="1"/>
                    </a:lnTo>
                    <a:lnTo>
                      <a:pt x="56" y="0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3" y="6"/>
                    </a:lnTo>
                    <a:lnTo>
                      <a:pt x="26" y="9"/>
                    </a:lnTo>
                    <a:lnTo>
                      <a:pt x="18" y="11"/>
                    </a:lnTo>
                    <a:lnTo>
                      <a:pt x="12" y="15"/>
                    </a:lnTo>
                    <a:lnTo>
                      <a:pt x="5" y="20"/>
                    </a:lnTo>
                    <a:lnTo>
                      <a:pt x="0" y="24"/>
                    </a:lnTo>
                    <a:lnTo>
                      <a:pt x="1" y="25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3" name="Freeform 406">
                <a:extLst>
                  <a:ext uri="{FF2B5EF4-FFF2-40B4-BE49-F238E27FC236}">
                    <a16:creationId xmlns:a16="http://schemas.microsoft.com/office/drawing/2014/main" id="{9AF6EB04-029F-47DC-AC59-C199417F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" y="3923"/>
                <a:ext cx="25" cy="27"/>
              </a:xfrm>
              <a:custGeom>
                <a:avLst/>
                <a:gdLst>
                  <a:gd name="T0" fmla="*/ 1 w 25"/>
                  <a:gd name="T1" fmla="*/ 26 h 27"/>
                  <a:gd name="T2" fmla="*/ 3 w 25"/>
                  <a:gd name="T3" fmla="*/ 23 h 27"/>
                  <a:gd name="T4" fmla="*/ 7 w 25"/>
                  <a:gd name="T5" fmla="*/ 19 h 27"/>
                  <a:gd name="T6" fmla="*/ 9 w 25"/>
                  <a:gd name="T7" fmla="*/ 16 h 27"/>
                  <a:gd name="T8" fmla="*/ 12 w 25"/>
                  <a:gd name="T9" fmla="*/ 13 h 27"/>
                  <a:gd name="T10" fmla="*/ 15 w 25"/>
                  <a:gd name="T11" fmla="*/ 10 h 27"/>
                  <a:gd name="T12" fmla="*/ 17 w 25"/>
                  <a:gd name="T13" fmla="*/ 7 h 27"/>
                  <a:gd name="T14" fmla="*/ 21 w 25"/>
                  <a:gd name="T15" fmla="*/ 3 h 27"/>
                  <a:gd name="T16" fmla="*/ 24 w 25"/>
                  <a:gd name="T17" fmla="*/ 1 h 27"/>
                  <a:gd name="T18" fmla="*/ 23 w 25"/>
                  <a:gd name="T19" fmla="*/ 0 h 27"/>
                  <a:gd name="T20" fmla="*/ 20 w 25"/>
                  <a:gd name="T21" fmla="*/ 3 h 27"/>
                  <a:gd name="T22" fmla="*/ 17 w 25"/>
                  <a:gd name="T23" fmla="*/ 6 h 27"/>
                  <a:gd name="T24" fmla="*/ 14 w 25"/>
                  <a:gd name="T25" fmla="*/ 9 h 27"/>
                  <a:gd name="T26" fmla="*/ 11 w 25"/>
                  <a:gd name="T27" fmla="*/ 12 h 27"/>
                  <a:gd name="T28" fmla="*/ 9 w 25"/>
                  <a:gd name="T29" fmla="*/ 15 h 27"/>
                  <a:gd name="T30" fmla="*/ 5 w 25"/>
                  <a:gd name="T31" fmla="*/ 19 h 27"/>
                  <a:gd name="T32" fmla="*/ 3 w 25"/>
                  <a:gd name="T33" fmla="*/ 22 h 27"/>
                  <a:gd name="T34" fmla="*/ 0 w 25"/>
                  <a:gd name="T35" fmla="*/ 25 h 27"/>
                  <a:gd name="T36" fmla="*/ 1 w 25"/>
                  <a:gd name="T37" fmla="*/ 26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27">
                    <a:moveTo>
                      <a:pt x="1" y="26"/>
                    </a:moveTo>
                    <a:lnTo>
                      <a:pt x="3" y="23"/>
                    </a:lnTo>
                    <a:lnTo>
                      <a:pt x="7" y="19"/>
                    </a:lnTo>
                    <a:lnTo>
                      <a:pt x="9" y="16"/>
                    </a:lnTo>
                    <a:lnTo>
                      <a:pt x="12" y="13"/>
                    </a:lnTo>
                    <a:lnTo>
                      <a:pt x="15" y="10"/>
                    </a:lnTo>
                    <a:lnTo>
                      <a:pt x="17" y="7"/>
                    </a:lnTo>
                    <a:lnTo>
                      <a:pt x="21" y="3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5" y="19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1" y="2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4" name="Freeform 407">
                <a:extLst>
                  <a:ext uri="{FF2B5EF4-FFF2-40B4-BE49-F238E27FC236}">
                    <a16:creationId xmlns:a16="http://schemas.microsoft.com/office/drawing/2014/main" id="{E9D4A617-B4A1-490A-B1E3-08A914DC6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" y="3907"/>
                <a:ext cx="179" cy="369"/>
              </a:xfrm>
              <a:custGeom>
                <a:avLst/>
                <a:gdLst>
                  <a:gd name="T0" fmla="*/ 172 w 179"/>
                  <a:gd name="T1" fmla="*/ 44 h 369"/>
                  <a:gd name="T2" fmla="*/ 162 w 179"/>
                  <a:gd name="T3" fmla="*/ 55 h 369"/>
                  <a:gd name="T4" fmla="*/ 153 w 179"/>
                  <a:gd name="T5" fmla="*/ 71 h 369"/>
                  <a:gd name="T6" fmla="*/ 143 w 179"/>
                  <a:gd name="T7" fmla="*/ 87 h 369"/>
                  <a:gd name="T8" fmla="*/ 131 w 179"/>
                  <a:gd name="T9" fmla="*/ 103 h 369"/>
                  <a:gd name="T10" fmla="*/ 123 w 179"/>
                  <a:gd name="T11" fmla="*/ 122 h 369"/>
                  <a:gd name="T12" fmla="*/ 115 w 179"/>
                  <a:gd name="T13" fmla="*/ 141 h 369"/>
                  <a:gd name="T14" fmla="*/ 113 w 179"/>
                  <a:gd name="T15" fmla="*/ 152 h 369"/>
                  <a:gd name="T16" fmla="*/ 114 w 179"/>
                  <a:gd name="T17" fmla="*/ 162 h 369"/>
                  <a:gd name="T18" fmla="*/ 118 w 179"/>
                  <a:gd name="T19" fmla="*/ 177 h 369"/>
                  <a:gd name="T20" fmla="*/ 130 w 179"/>
                  <a:gd name="T21" fmla="*/ 202 h 369"/>
                  <a:gd name="T22" fmla="*/ 139 w 179"/>
                  <a:gd name="T23" fmla="*/ 228 h 369"/>
                  <a:gd name="T24" fmla="*/ 141 w 179"/>
                  <a:gd name="T25" fmla="*/ 242 h 369"/>
                  <a:gd name="T26" fmla="*/ 143 w 179"/>
                  <a:gd name="T27" fmla="*/ 249 h 369"/>
                  <a:gd name="T28" fmla="*/ 146 w 179"/>
                  <a:gd name="T29" fmla="*/ 256 h 369"/>
                  <a:gd name="T30" fmla="*/ 153 w 179"/>
                  <a:gd name="T31" fmla="*/ 280 h 369"/>
                  <a:gd name="T32" fmla="*/ 158 w 179"/>
                  <a:gd name="T33" fmla="*/ 302 h 369"/>
                  <a:gd name="T34" fmla="*/ 164 w 179"/>
                  <a:gd name="T35" fmla="*/ 323 h 369"/>
                  <a:gd name="T36" fmla="*/ 165 w 179"/>
                  <a:gd name="T37" fmla="*/ 339 h 369"/>
                  <a:gd name="T38" fmla="*/ 163 w 179"/>
                  <a:gd name="T39" fmla="*/ 353 h 369"/>
                  <a:gd name="T40" fmla="*/ 150 w 179"/>
                  <a:gd name="T41" fmla="*/ 363 h 369"/>
                  <a:gd name="T42" fmla="*/ 131 w 179"/>
                  <a:gd name="T43" fmla="*/ 367 h 369"/>
                  <a:gd name="T44" fmla="*/ 112 w 179"/>
                  <a:gd name="T45" fmla="*/ 367 h 369"/>
                  <a:gd name="T46" fmla="*/ 92 w 179"/>
                  <a:gd name="T47" fmla="*/ 364 h 369"/>
                  <a:gd name="T48" fmla="*/ 72 w 179"/>
                  <a:gd name="T49" fmla="*/ 361 h 369"/>
                  <a:gd name="T50" fmla="*/ 55 w 179"/>
                  <a:gd name="T51" fmla="*/ 355 h 369"/>
                  <a:gd name="T52" fmla="*/ 47 w 179"/>
                  <a:gd name="T53" fmla="*/ 341 h 369"/>
                  <a:gd name="T54" fmla="*/ 38 w 179"/>
                  <a:gd name="T55" fmla="*/ 327 h 369"/>
                  <a:gd name="T56" fmla="*/ 30 w 179"/>
                  <a:gd name="T57" fmla="*/ 313 h 369"/>
                  <a:gd name="T58" fmla="*/ 25 w 179"/>
                  <a:gd name="T59" fmla="*/ 298 h 369"/>
                  <a:gd name="T60" fmla="*/ 18 w 179"/>
                  <a:gd name="T61" fmla="*/ 282 h 369"/>
                  <a:gd name="T62" fmla="*/ 8 w 179"/>
                  <a:gd name="T63" fmla="*/ 243 h 369"/>
                  <a:gd name="T64" fmla="*/ 1 w 179"/>
                  <a:gd name="T65" fmla="*/ 205 h 369"/>
                  <a:gd name="T66" fmla="*/ 1 w 179"/>
                  <a:gd name="T67" fmla="*/ 165 h 369"/>
                  <a:gd name="T68" fmla="*/ 4 w 179"/>
                  <a:gd name="T69" fmla="*/ 126 h 369"/>
                  <a:gd name="T70" fmla="*/ 13 w 179"/>
                  <a:gd name="T71" fmla="*/ 87 h 369"/>
                  <a:gd name="T72" fmla="*/ 24 w 179"/>
                  <a:gd name="T73" fmla="*/ 54 h 369"/>
                  <a:gd name="T74" fmla="*/ 39 w 179"/>
                  <a:gd name="T75" fmla="*/ 28 h 369"/>
                  <a:gd name="T76" fmla="*/ 63 w 179"/>
                  <a:gd name="T77" fmla="*/ 7 h 369"/>
                  <a:gd name="T78" fmla="*/ 79 w 179"/>
                  <a:gd name="T79" fmla="*/ 2 h 369"/>
                  <a:gd name="T80" fmla="*/ 95 w 179"/>
                  <a:gd name="T81" fmla="*/ 0 h 369"/>
                  <a:gd name="T82" fmla="*/ 113 w 179"/>
                  <a:gd name="T83" fmla="*/ 1 h 369"/>
                  <a:gd name="T84" fmla="*/ 130 w 179"/>
                  <a:gd name="T85" fmla="*/ 3 h 369"/>
                  <a:gd name="T86" fmla="*/ 148 w 179"/>
                  <a:gd name="T87" fmla="*/ 7 h 369"/>
                  <a:gd name="T88" fmla="*/ 157 w 179"/>
                  <a:gd name="T89" fmla="*/ 10 h 369"/>
                  <a:gd name="T90" fmla="*/ 178 w 179"/>
                  <a:gd name="T91" fmla="*/ 39 h 36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9" h="369">
                    <a:moveTo>
                      <a:pt x="178" y="39"/>
                    </a:moveTo>
                    <a:lnTo>
                      <a:pt x="176" y="41"/>
                    </a:lnTo>
                    <a:lnTo>
                      <a:pt x="172" y="44"/>
                    </a:lnTo>
                    <a:lnTo>
                      <a:pt x="168" y="47"/>
                    </a:lnTo>
                    <a:lnTo>
                      <a:pt x="166" y="51"/>
                    </a:lnTo>
                    <a:lnTo>
                      <a:pt x="162" y="55"/>
                    </a:lnTo>
                    <a:lnTo>
                      <a:pt x="158" y="60"/>
                    </a:lnTo>
                    <a:lnTo>
                      <a:pt x="156" y="66"/>
                    </a:lnTo>
                    <a:lnTo>
                      <a:pt x="153" y="71"/>
                    </a:lnTo>
                    <a:lnTo>
                      <a:pt x="150" y="77"/>
                    </a:lnTo>
                    <a:lnTo>
                      <a:pt x="146" y="81"/>
                    </a:lnTo>
                    <a:lnTo>
                      <a:pt x="143" y="87"/>
                    </a:lnTo>
                    <a:lnTo>
                      <a:pt x="140" y="92"/>
                    </a:lnTo>
                    <a:lnTo>
                      <a:pt x="136" y="97"/>
                    </a:lnTo>
                    <a:lnTo>
                      <a:pt x="131" y="103"/>
                    </a:lnTo>
                    <a:lnTo>
                      <a:pt x="128" y="110"/>
                    </a:lnTo>
                    <a:lnTo>
                      <a:pt x="125" y="116"/>
                    </a:lnTo>
                    <a:lnTo>
                      <a:pt x="123" y="122"/>
                    </a:lnTo>
                    <a:lnTo>
                      <a:pt x="119" y="129"/>
                    </a:lnTo>
                    <a:lnTo>
                      <a:pt x="117" y="135"/>
                    </a:lnTo>
                    <a:lnTo>
                      <a:pt x="115" y="141"/>
                    </a:lnTo>
                    <a:lnTo>
                      <a:pt x="114" y="145"/>
                    </a:lnTo>
                    <a:lnTo>
                      <a:pt x="114" y="148"/>
                    </a:lnTo>
                    <a:lnTo>
                      <a:pt x="113" y="152"/>
                    </a:lnTo>
                    <a:lnTo>
                      <a:pt x="113" y="155"/>
                    </a:lnTo>
                    <a:lnTo>
                      <a:pt x="113" y="158"/>
                    </a:lnTo>
                    <a:lnTo>
                      <a:pt x="114" y="162"/>
                    </a:lnTo>
                    <a:lnTo>
                      <a:pt x="114" y="165"/>
                    </a:lnTo>
                    <a:lnTo>
                      <a:pt x="115" y="168"/>
                    </a:lnTo>
                    <a:lnTo>
                      <a:pt x="118" y="177"/>
                    </a:lnTo>
                    <a:lnTo>
                      <a:pt x="123" y="186"/>
                    </a:lnTo>
                    <a:lnTo>
                      <a:pt x="127" y="194"/>
                    </a:lnTo>
                    <a:lnTo>
                      <a:pt x="130" y="202"/>
                    </a:lnTo>
                    <a:lnTo>
                      <a:pt x="133" y="211"/>
                    </a:lnTo>
                    <a:lnTo>
                      <a:pt x="137" y="220"/>
                    </a:lnTo>
                    <a:lnTo>
                      <a:pt x="139" y="228"/>
                    </a:lnTo>
                    <a:lnTo>
                      <a:pt x="140" y="238"/>
                    </a:lnTo>
                    <a:lnTo>
                      <a:pt x="140" y="240"/>
                    </a:lnTo>
                    <a:lnTo>
                      <a:pt x="141" y="242"/>
                    </a:lnTo>
                    <a:lnTo>
                      <a:pt x="142" y="245"/>
                    </a:lnTo>
                    <a:lnTo>
                      <a:pt x="142" y="246"/>
                    </a:lnTo>
                    <a:lnTo>
                      <a:pt x="143" y="249"/>
                    </a:lnTo>
                    <a:lnTo>
                      <a:pt x="145" y="251"/>
                    </a:lnTo>
                    <a:lnTo>
                      <a:pt x="145" y="253"/>
                    </a:lnTo>
                    <a:lnTo>
                      <a:pt x="146" y="256"/>
                    </a:lnTo>
                    <a:lnTo>
                      <a:pt x="149" y="264"/>
                    </a:lnTo>
                    <a:lnTo>
                      <a:pt x="150" y="272"/>
                    </a:lnTo>
                    <a:lnTo>
                      <a:pt x="153" y="280"/>
                    </a:lnTo>
                    <a:lnTo>
                      <a:pt x="154" y="287"/>
                    </a:lnTo>
                    <a:lnTo>
                      <a:pt x="156" y="295"/>
                    </a:lnTo>
                    <a:lnTo>
                      <a:pt x="158" y="302"/>
                    </a:lnTo>
                    <a:lnTo>
                      <a:pt x="161" y="310"/>
                    </a:lnTo>
                    <a:lnTo>
                      <a:pt x="163" y="318"/>
                    </a:lnTo>
                    <a:lnTo>
                      <a:pt x="164" y="323"/>
                    </a:lnTo>
                    <a:lnTo>
                      <a:pt x="165" y="329"/>
                    </a:lnTo>
                    <a:lnTo>
                      <a:pt x="165" y="333"/>
                    </a:lnTo>
                    <a:lnTo>
                      <a:pt x="165" y="339"/>
                    </a:lnTo>
                    <a:lnTo>
                      <a:pt x="165" y="344"/>
                    </a:lnTo>
                    <a:lnTo>
                      <a:pt x="165" y="349"/>
                    </a:lnTo>
                    <a:lnTo>
                      <a:pt x="163" y="353"/>
                    </a:lnTo>
                    <a:lnTo>
                      <a:pt x="159" y="356"/>
                    </a:lnTo>
                    <a:lnTo>
                      <a:pt x="155" y="361"/>
                    </a:lnTo>
                    <a:lnTo>
                      <a:pt x="150" y="363"/>
                    </a:lnTo>
                    <a:lnTo>
                      <a:pt x="143" y="366"/>
                    </a:lnTo>
                    <a:lnTo>
                      <a:pt x="138" y="367"/>
                    </a:lnTo>
                    <a:lnTo>
                      <a:pt x="131" y="367"/>
                    </a:lnTo>
                    <a:lnTo>
                      <a:pt x="125" y="368"/>
                    </a:lnTo>
                    <a:lnTo>
                      <a:pt x="119" y="367"/>
                    </a:lnTo>
                    <a:lnTo>
                      <a:pt x="112" y="367"/>
                    </a:lnTo>
                    <a:lnTo>
                      <a:pt x="105" y="366"/>
                    </a:lnTo>
                    <a:lnTo>
                      <a:pt x="99" y="365"/>
                    </a:lnTo>
                    <a:lnTo>
                      <a:pt x="92" y="364"/>
                    </a:lnTo>
                    <a:lnTo>
                      <a:pt x="86" y="362"/>
                    </a:lnTo>
                    <a:lnTo>
                      <a:pt x="78" y="362"/>
                    </a:lnTo>
                    <a:lnTo>
                      <a:pt x="72" y="361"/>
                    </a:lnTo>
                    <a:lnTo>
                      <a:pt x="65" y="360"/>
                    </a:lnTo>
                    <a:lnTo>
                      <a:pt x="59" y="360"/>
                    </a:lnTo>
                    <a:lnTo>
                      <a:pt x="55" y="355"/>
                    </a:lnTo>
                    <a:lnTo>
                      <a:pt x="52" y="351"/>
                    </a:lnTo>
                    <a:lnTo>
                      <a:pt x="49" y="347"/>
                    </a:lnTo>
                    <a:lnTo>
                      <a:pt x="47" y="341"/>
                    </a:lnTo>
                    <a:lnTo>
                      <a:pt x="43" y="337"/>
                    </a:lnTo>
                    <a:lnTo>
                      <a:pt x="40" y="332"/>
                    </a:lnTo>
                    <a:lnTo>
                      <a:pt x="38" y="327"/>
                    </a:lnTo>
                    <a:lnTo>
                      <a:pt x="36" y="322"/>
                    </a:lnTo>
                    <a:lnTo>
                      <a:pt x="33" y="317"/>
                    </a:lnTo>
                    <a:lnTo>
                      <a:pt x="30" y="313"/>
                    </a:lnTo>
                    <a:lnTo>
                      <a:pt x="28" y="307"/>
                    </a:lnTo>
                    <a:lnTo>
                      <a:pt x="26" y="302"/>
                    </a:lnTo>
                    <a:lnTo>
                      <a:pt x="25" y="298"/>
                    </a:lnTo>
                    <a:lnTo>
                      <a:pt x="23" y="292"/>
                    </a:lnTo>
                    <a:lnTo>
                      <a:pt x="21" y="287"/>
                    </a:lnTo>
                    <a:lnTo>
                      <a:pt x="18" y="282"/>
                    </a:lnTo>
                    <a:lnTo>
                      <a:pt x="14" y="269"/>
                    </a:lnTo>
                    <a:lnTo>
                      <a:pt x="10" y="257"/>
                    </a:lnTo>
                    <a:lnTo>
                      <a:pt x="8" y="243"/>
                    </a:lnTo>
                    <a:lnTo>
                      <a:pt x="4" y="231"/>
                    </a:lnTo>
                    <a:lnTo>
                      <a:pt x="2" y="217"/>
                    </a:lnTo>
                    <a:lnTo>
                      <a:pt x="1" y="205"/>
                    </a:lnTo>
                    <a:lnTo>
                      <a:pt x="1" y="192"/>
                    </a:lnTo>
                    <a:lnTo>
                      <a:pt x="0" y="178"/>
                    </a:lnTo>
                    <a:lnTo>
                      <a:pt x="1" y="165"/>
                    </a:lnTo>
                    <a:lnTo>
                      <a:pt x="1" y="152"/>
                    </a:lnTo>
                    <a:lnTo>
                      <a:pt x="2" y="139"/>
                    </a:lnTo>
                    <a:lnTo>
                      <a:pt x="4" y="126"/>
                    </a:lnTo>
                    <a:lnTo>
                      <a:pt x="7" y="113"/>
                    </a:lnTo>
                    <a:lnTo>
                      <a:pt x="10" y="100"/>
                    </a:lnTo>
                    <a:lnTo>
                      <a:pt x="13" y="87"/>
                    </a:lnTo>
                    <a:lnTo>
                      <a:pt x="17" y="74"/>
                    </a:lnTo>
                    <a:lnTo>
                      <a:pt x="21" y="64"/>
                    </a:lnTo>
                    <a:lnTo>
                      <a:pt x="24" y="54"/>
                    </a:lnTo>
                    <a:lnTo>
                      <a:pt x="28" y="44"/>
                    </a:lnTo>
                    <a:lnTo>
                      <a:pt x="33" y="36"/>
                    </a:lnTo>
                    <a:lnTo>
                      <a:pt x="39" y="28"/>
                    </a:lnTo>
                    <a:lnTo>
                      <a:pt x="47" y="20"/>
                    </a:lnTo>
                    <a:lnTo>
                      <a:pt x="54" y="13"/>
                    </a:lnTo>
                    <a:lnTo>
                      <a:pt x="63" y="7"/>
                    </a:lnTo>
                    <a:lnTo>
                      <a:pt x="68" y="5"/>
                    </a:lnTo>
                    <a:lnTo>
                      <a:pt x="74" y="3"/>
                    </a:lnTo>
                    <a:lnTo>
                      <a:pt x="79" y="2"/>
                    </a:lnTo>
                    <a:lnTo>
                      <a:pt x="85" y="1"/>
                    </a:lnTo>
                    <a:lnTo>
                      <a:pt x="90" y="1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1"/>
                    </a:lnTo>
                    <a:lnTo>
                      <a:pt x="118" y="2"/>
                    </a:lnTo>
                    <a:lnTo>
                      <a:pt x="124" y="2"/>
                    </a:lnTo>
                    <a:lnTo>
                      <a:pt x="130" y="3"/>
                    </a:lnTo>
                    <a:lnTo>
                      <a:pt x="136" y="4"/>
                    </a:lnTo>
                    <a:lnTo>
                      <a:pt x="142" y="6"/>
                    </a:lnTo>
                    <a:lnTo>
                      <a:pt x="148" y="7"/>
                    </a:lnTo>
                    <a:lnTo>
                      <a:pt x="153" y="8"/>
                    </a:lnTo>
                    <a:lnTo>
                      <a:pt x="155" y="9"/>
                    </a:lnTo>
                    <a:lnTo>
                      <a:pt x="157" y="10"/>
                    </a:lnTo>
                    <a:lnTo>
                      <a:pt x="158" y="13"/>
                    </a:lnTo>
                    <a:lnTo>
                      <a:pt x="157" y="16"/>
                    </a:lnTo>
                    <a:lnTo>
                      <a:pt x="178" y="39"/>
                    </a:lnTo>
                  </a:path>
                </a:pathLst>
              </a:custGeom>
              <a:solidFill>
                <a:srgbClr val="C08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5" name="Freeform 408">
                <a:extLst>
                  <a:ext uri="{FF2B5EF4-FFF2-40B4-BE49-F238E27FC236}">
                    <a16:creationId xmlns:a16="http://schemas.microsoft.com/office/drawing/2014/main" id="{374A0CB7-89C6-4A29-86AD-E6CE8E629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3945"/>
                <a:ext cx="18" cy="17"/>
              </a:xfrm>
              <a:custGeom>
                <a:avLst/>
                <a:gdLst>
                  <a:gd name="T0" fmla="*/ 2 w 18"/>
                  <a:gd name="T1" fmla="*/ 16 h 17"/>
                  <a:gd name="T2" fmla="*/ 6 w 18"/>
                  <a:gd name="T3" fmla="*/ 12 h 17"/>
                  <a:gd name="T4" fmla="*/ 11 w 18"/>
                  <a:gd name="T5" fmla="*/ 10 h 17"/>
                  <a:gd name="T6" fmla="*/ 13 w 18"/>
                  <a:gd name="T7" fmla="*/ 6 h 17"/>
                  <a:gd name="T8" fmla="*/ 17 w 18"/>
                  <a:gd name="T9" fmla="*/ 2 h 17"/>
                  <a:gd name="T10" fmla="*/ 17 w 18"/>
                  <a:gd name="T11" fmla="*/ 0 h 17"/>
                  <a:gd name="T12" fmla="*/ 13 w 18"/>
                  <a:gd name="T13" fmla="*/ 4 h 17"/>
                  <a:gd name="T14" fmla="*/ 8 w 18"/>
                  <a:gd name="T15" fmla="*/ 8 h 17"/>
                  <a:gd name="T16" fmla="*/ 4 w 18"/>
                  <a:gd name="T17" fmla="*/ 12 h 17"/>
                  <a:gd name="T18" fmla="*/ 0 w 18"/>
                  <a:gd name="T19" fmla="*/ 16 h 17"/>
                  <a:gd name="T20" fmla="*/ 2 w 18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2" y="16"/>
                    </a:moveTo>
                    <a:lnTo>
                      <a:pt x="6" y="12"/>
                    </a:lnTo>
                    <a:lnTo>
                      <a:pt x="11" y="10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6" name="Freeform 409">
                <a:extLst>
                  <a:ext uri="{FF2B5EF4-FFF2-40B4-BE49-F238E27FC236}">
                    <a16:creationId xmlns:a16="http://schemas.microsoft.com/office/drawing/2014/main" id="{F3AC7DF8-7964-483A-8C42-0A7B5732A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" y="3957"/>
                <a:ext cx="24" cy="39"/>
              </a:xfrm>
              <a:custGeom>
                <a:avLst/>
                <a:gdLst>
                  <a:gd name="T0" fmla="*/ 1 w 24"/>
                  <a:gd name="T1" fmla="*/ 38 h 39"/>
                  <a:gd name="T2" fmla="*/ 4 w 24"/>
                  <a:gd name="T3" fmla="*/ 33 h 39"/>
                  <a:gd name="T4" fmla="*/ 8 w 24"/>
                  <a:gd name="T5" fmla="*/ 29 h 39"/>
                  <a:gd name="T6" fmla="*/ 10 w 24"/>
                  <a:gd name="T7" fmla="*/ 24 h 39"/>
                  <a:gd name="T8" fmla="*/ 12 w 24"/>
                  <a:gd name="T9" fmla="*/ 19 h 39"/>
                  <a:gd name="T10" fmla="*/ 14 w 24"/>
                  <a:gd name="T11" fmla="*/ 14 h 39"/>
                  <a:gd name="T12" fmla="*/ 17 w 24"/>
                  <a:gd name="T13" fmla="*/ 10 h 39"/>
                  <a:gd name="T14" fmla="*/ 20 w 24"/>
                  <a:gd name="T15" fmla="*/ 6 h 39"/>
                  <a:gd name="T16" fmla="*/ 23 w 24"/>
                  <a:gd name="T17" fmla="*/ 1 h 39"/>
                  <a:gd name="T18" fmla="*/ 22 w 24"/>
                  <a:gd name="T19" fmla="*/ 0 h 39"/>
                  <a:gd name="T20" fmla="*/ 20 w 24"/>
                  <a:gd name="T21" fmla="*/ 5 h 39"/>
                  <a:gd name="T22" fmla="*/ 16 w 24"/>
                  <a:gd name="T23" fmla="*/ 9 h 39"/>
                  <a:gd name="T24" fmla="*/ 13 w 24"/>
                  <a:gd name="T25" fmla="*/ 13 h 39"/>
                  <a:gd name="T26" fmla="*/ 12 w 24"/>
                  <a:gd name="T27" fmla="*/ 18 h 39"/>
                  <a:gd name="T28" fmla="*/ 10 w 24"/>
                  <a:gd name="T29" fmla="*/ 23 h 39"/>
                  <a:gd name="T30" fmla="*/ 7 w 24"/>
                  <a:gd name="T31" fmla="*/ 27 h 39"/>
                  <a:gd name="T32" fmla="*/ 3 w 24"/>
                  <a:gd name="T33" fmla="*/ 32 h 39"/>
                  <a:gd name="T34" fmla="*/ 0 w 24"/>
                  <a:gd name="T35" fmla="*/ 37 h 39"/>
                  <a:gd name="T36" fmla="*/ 1 w 24"/>
                  <a:gd name="T37" fmla="*/ 38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39">
                    <a:moveTo>
                      <a:pt x="1" y="38"/>
                    </a:moveTo>
                    <a:lnTo>
                      <a:pt x="4" y="33"/>
                    </a:lnTo>
                    <a:lnTo>
                      <a:pt x="8" y="29"/>
                    </a:lnTo>
                    <a:lnTo>
                      <a:pt x="10" y="24"/>
                    </a:lnTo>
                    <a:lnTo>
                      <a:pt x="12" y="19"/>
                    </a:lnTo>
                    <a:lnTo>
                      <a:pt x="14" y="14"/>
                    </a:lnTo>
                    <a:lnTo>
                      <a:pt x="17" y="10"/>
                    </a:lnTo>
                    <a:lnTo>
                      <a:pt x="20" y="6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5"/>
                    </a:lnTo>
                    <a:lnTo>
                      <a:pt x="16" y="9"/>
                    </a:lnTo>
                    <a:lnTo>
                      <a:pt x="13" y="13"/>
                    </a:lnTo>
                    <a:lnTo>
                      <a:pt x="12" y="18"/>
                    </a:lnTo>
                    <a:lnTo>
                      <a:pt x="10" y="23"/>
                    </a:lnTo>
                    <a:lnTo>
                      <a:pt x="7" y="2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7" name="Freeform 410">
                <a:extLst>
                  <a:ext uri="{FF2B5EF4-FFF2-40B4-BE49-F238E27FC236}">
                    <a16:creationId xmlns:a16="http://schemas.microsoft.com/office/drawing/2014/main" id="{4FC16F5C-2C00-4AAB-9932-9FF7E5538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3999"/>
                <a:ext cx="22" cy="48"/>
              </a:xfrm>
              <a:custGeom>
                <a:avLst/>
                <a:gdLst>
                  <a:gd name="T0" fmla="*/ 1 w 22"/>
                  <a:gd name="T1" fmla="*/ 46 h 48"/>
                  <a:gd name="T2" fmla="*/ 1 w 22"/>
                  <a:gd name="T3" fmla="*/ 47 h 48"/>
                  <a:gd name="T4" fmla="*/ 3 w 22"/>
                  <a:gd name="T5" fmla="*/ 40 h 48"/>
                  <a:gd name="T6" fmla="*/ 4 w 22"/>
                  <a:gd name="T7" fmla="*/ 35 h 48"/>
                  <a:gd name="T8" fmla="*/ 7 w 22"/>
                  <a:gd name="T9" fmla="*/ 29 h 48"/>
                  <a:gd name="T10" fmla="*/ 9 w 22"/>
                  <a:gd name="T11" fmla="*/ 23 h 48"/>
                  <a:gd name="T12" fmla="*/ 12 w 22"/>
                  <a:gd name="T13" fmla="*/ 17 h 48"/>
                  <a:gd name="T14" fmla="*/ 14 w 22"/>
                  <a:gd name="T15" fmla="*/ 11 h 48"/>
                  <a:gd name="T16" fmla="*/ 18 w 22"/>
                  <a:gd name="T17" fmla="*/ 6 h 48"/>
                  <a:gd name="T18" fmla="*/ 21 w 22"/>
                  <a:gd name="T19" fmla="*/ 1 h 48"/>
                  <a:gd name="T20" fmla="*/ 20 w 22"/>
                  <a:gd name="T21" fmla="*/ 0 h 48"/>
                  <a:gd name="T22" fmla="*/ 16 w 22"/>
                  <a:gd name="T23" fmla="*/ 4 h 48"/>
                  <a:gd name="T24" fmla="*/ 13 w 22"/>
                  <a:gd name="T25" fmla="*/ 10 h 48"/>
                  <a:gd name="T26" fmla="*/ 11 w 22"/>
                  <a:gd name="T27" fmla="*/ 16 h 48"/>
                  <a:gd name="T28" fmla="*/ 9 w 22"/>
                  <a:gd name="T29" fmla="*/ 22 h 48"/>
                  <a:gd name="T30" fmla="*/ 5 w 22"/>
                  <a:gd name="T31" fmla="*/ 28 h 48"/>
                  <a:gd name="T32" fmla="*/ 4 w 22"/>
                  <a:gd name="T33" fmla="*/ 35 h 48"/>
                  <a:gd name="T34" fmla="*/ 2 w 22"/>
                  <a:gd name="T35" fmla="*/ 40 h 48"/>
                  <a:gd name="T36" fmla="*/ 0 w 22"/>
                  <a:gd name="T37" fmla="*/ 46 h 48"/>
                  <a:gd name="T38" fmla="*/ 1 w 22"/>
                  <a:gd name="T39" fmla="*/ 46 h 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" h="48">
                    <a:moveTo>
                      <a:pt x="1" y="46"/>
                    </a:moveTo>
                    <a:lnTo>
                      <a:pt x="1" y="47"/>
                    </a:lnTo>
                    <a:lnTo>
                      <a:pt x="3" y="40"/>
                    </a:lnTo>
                    <a:lnTo>
                      <a:pt x="4" y="35"/>
                    </a:lnTo>
                    <a:lnTo>
                      <a:pt x="7" y="29"/>
                    </a:lnTo>
                    <a:lnTo>
                      <a:pt x="9" y="23"/>
                    </a:lnTo>
                    <a:lnTo>
                      <a:pt x="12" y="17"/>
                    </a:lnTo>
                    <a:lnTo>
                      <a:pt x="14" y="11"/>
                    </a:lnTo>
                    <a:lnTo>
                      <a:pt x="18" y="6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3" y="10"/>
                    </a:lnTo>
                    <a:lnTo>
                      <a:pt x="11" y="16"/>
                    </a:lnTo>
                    <a:lnTo>
                      <a:pt x="9" y="22"/>
                    </a:lnTo>
                    <a:lnTo>
                      <a:pt x="5" y="28"/>
                    </a:lnTo>
                    <a:lnTo>
                      <a:pt x="4" y="35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1" y="4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8" name="Freeform 411">
                <a:extLst>
                  <a:ext uri="{FF2B5EF4-FFF2-40B4-BE49-F238E27FC236}">
                    <a16:creationId xmlns:a16="http://schemas.microsoft.com/office/drawing/2014/main" id="{65E26618-612C-46F7-BECA-39979F8F1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" y="4050"/>
                <a:ext cx="18" cy="23"/>
              </a:xfrm>
              <a:custGeom>
                <a:avLst/>
                <a:gdLst>
                  <a:gd name="T0" fmla="*/ 0 w 18"/>
                  <a:gd name="T1" fmla="*/ 22 h 23"/>
                  <a:gd name="T2" fmla="*/ 5 w 18"/>
                  <a:gd name="T3" fmla="*/ 19 h 23"/>
                  <a:gd name="T4" fmla="*/ 11 w 18"/>
                  <a:gd name="T5" fmla="*/ 17 h 23"/>
                  <a:gd name="T6" fmla="*/ 11 w 18"/>
                  <a:gd name="T7" fmla="*/ 14 h 23"/>
                  <a:gd name="T8" fmla="*/ 11 w 18"/>
                  <a:gd name="T9" fmla="*/ 11 h 23"/>
                  <a:gd name="T10" fmla="*/ 11 w 18"/>
                  <a:gd name="T11" fmla="*/ 8 h 23"/>
                  <a:gd name="T12" fmla="*/ 11 w 18"/>
                  <a:gd name="T13" fmla="*/ 5 h 23"/>
                  <a:gd name="T14" fmla="*/ 5 w 18"/>
                  <a:gd name="T15" fmla="*/ 3 h 23"/>
                  <a:gd name="T16" fmla="*/ 0 w 18"/>
                  <a:gd name="T17" fmla="*/ 0 h 23"/>
                  <a:gd name="T18" fmla="*/ 5 w 18"/>
                  <a:gd name="T19" fmla="*/ 0 h 23"/>
                  <a:gd name="T20" fmla="*/ 11 w 18"/>
                  <a:gd name="T21" fmla="*/ 3 h 23"/>
                  <a:gd name="T22" fmla="*/ 17 w 18"/>
                  <a:gd name="T23" fmla="*/ 5 h 23"/>
                  <a:gd name="T24" fmla="*/ 17 w 18"/>
                  <a:gd name="T25" fmla="*/ 8 h 23"/>
                  <a:gd name="T26" fmla="*/ 17 w 18"/>
                  <a:gd name="T27" fmla="*/ 11 h 23"/>
                  <a:gd name="T28" fmla="*/ 17 w 18"/>
                  <a:gd name="T29" fmla="*/ 14 h 23"/>
                  <a:gd name="T30" fmla="*/ 17 w 18"/>
                  <a:gd name="T31" fmla="*/ 17 h 23"/>
                  <a:gd name="T32" fmla="*/ 11 w 18"/>
                  <a:gd name="T33" fmla="*/ 19 h 23"/>
                  <a:gd name="T34" fmla="*/ 5 w 18"/>
                  <a:gd name="T35" fmla="*/ 22 h 23"/>
                  <a:gd name="T36" fmla="*/ 0 w 18"/>
                  <a:gd name="T37" fmla="*/ 22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23">
                    <a:moveTo>
                      <a:pt x="0" y="22"/>
                    </a:moveTo>
                    <a:lnTo>
                      <a:pt x="5" y="19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7" y="17"/>
                    </a:lnTo>
                    <a:lnTo>
                      <a:pt x="11" y="19"/>
                    </a:lnTo>
                    <a:lnTo>
                      <a:pt x="5" y="22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9" name="Freeform 412">
                <a:extLst>
                  <a:ext uri="{FF2B5EF4-FFF2-40B4-BE49-F238E27FC236}">
                    <a16:creationId xmlns:a16="http://schemas.microsoft.com/office/drawing/2014/main" id="{6EAE7979-DBF3-4536-9661-EE5515AEB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" y="4077"/>
                <a:ext cx="22" cy="67"/>
              </a:xfrm>
              <a:custGeom>
                <a:avLst/>
                <a:gdLst>
                  <a:gd name="T0" fmla="*/ 21 w 22"/>
                  <a:gd name="T1" fmla="*/ 66 h 67"/>
                  <a:gd name="T2" fmla="*/ 20 w 22"/>
                  <a:gd name="T3" fmla="*/ 57 h 67"/>
                  <a:gd name="T4" fmla="*/ 18 w 22"/>
                  <a:gd name="T5" fmla="*/ 49 h 67"/>
                  <a:gd name="T6" fmla="*/ 16 w 22"/>
                  <a:gd name="T7" fmla="*/ 41 h 67"/>
                  <a:gd name="T8" fmla="*/ 13 w 22"/>
                  <a:gd name="T9" fmla="*/ 32 h 67"/>
                  <a:gd name="T10" fmla="*/ 10 w 22"/>
                  <a:gd name="T11" fmla="*/ 24 h 67"/>
                  <a:gd name="T12" fmla="*/ 7 w 22"/>
                  <a:gd name="T13" fmla="*/ 16 h 67"/>
                  <a:gd name="T14" fmla="*/ 3 w 22"/>
                  <a:gd name="T15" fmla="*/ 8 h 67"/>
                  <a:gd name="T16" fmla="*/ 1 w 22"/>
                  <a:gd name="T17" fmla="*/ 0 h 67"/>
                  <a:gd name="T18" fmla="*/ 0 w 22"/>
                  <a:gd name="T19" fmla="*/ 0 h 67"/>
                  <a:gd name="T20" fmla="*/ 3 w 22"/>
                  <a:gd name="T21" fmla="*/ 8 h 67"/>
                  <a:gd name="T22" fmla="*/ 5 w 22"/>
                  <a:gd name="T23" fmla="*/ 17 h 67"/>
                  <a:gd name="T24" fmla="*/ 9 w 22"/>
                  <a:gd name="T25" fmla="*/ 25 h 67"/>
                  <a:gd name="T26" fmla="*/ 12 w 22"/>
                  <a:gd name="T27" fmla="*/ 32 h 67"/>
                  <a:gd name="T28" fmla="*/ 15 w 22"/>
                  <a:gd name="T29" fmla="*/ 41 h 67"/>
                  <a:gd name="T30" fmla="*/ 18 w 22"/>
                  <a:gd name="T31" fmla="*/ 49 h 67"/>
                  <a:gd name="T32" fmla="*/ 20 w 22"/>
                  <a:gd name="T33" fmla="*/ 57 h 67"/>
                  <a:gd name="T34" fmla="*/ 20 w 22"/>
                  <a:gd name="T35" fmla="*/ 66 h 67"/>
                  <a:gd name="T36" fmla="*/ 21 w 22"/>
                  <a:gd name="T37" fmla="*/ 66 h 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67">
                    <a:moveTo>
                      <a:pt x="21" y="66"/>
                    </a:moveTo>
                    <a:lnTo>
                      <a:pt x="20" y="57"/>
                    </a:lnTo>
                    <a:lnTo>
                      <a:pt x="18" y="49"/>
                    </a:lnTo>
                    <a:lnTo>
                      <a:pt x="16" y="41"/>
                    </a:lnTo>
                    <a:lnTo>
                      <a:pt x="13" y="32"/>
                    </a:lnTo>
                    <a:lnTo>
                      <a:pt x="10" y="24"/>
                    </a:lnTo>
                    <a:lnTo>
                      <a:pt x="7" y="16"/>
                    </a:lnTo>
                    <a:lnTo>
                      <a:pt x="3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5" y="17"/>
                    </a:lnTo>
                    <a:lnTo>
                      <a:pt x="9" y="25"/>
                    </a:lnTo>
                    <a:lnTo>
                      <a:pt x="12" y="32"/>
                    </a:lnTo>
                    <a:lnTo>
                      <a:pt x="15" y="41"/>
                    </a:lnTo>
                    <a:lnTo>
                      <a:pt x="18" y="49"/>
                    </a:lnTo>
                    <a:lnTo>
                      <a:pt x="20" y="57"/>
                    </a:lnTo>
                    <a:lnTo>
                      <a:pt x="20" y="66"/>
                    </a:lnTo>
                    <a:lnTo>
                      <a:pt x="21" y="6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0" name="Freeform 413">
                <a:extLst>
                  <a:ext uri="{FF2B5EF4-FFF2-40B4-BE49-F238E27FC236}">
                    <a16:creationId xmlns:a16="http://schemas.microsoft.com/office/drawing/2014/main" id="{E19EA318-8910-4FCC-A2AA-943E53501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" y="4147"/>
                <a:ext cx="18" cy="17"/>
              </a:xfrm>
              <a:custGeom>
                <a:avLst/>
                <a:gdLst>
                  <a:gd name="T0" fmla="*/ 17 w 18"/>
                  <a:gd name="T1" fmla="*/ 16 h 17"/>
                  <a:gd name="T2" fmla="*/ 17 w 18"/>
                  <a:gd name="T3" fmla="*/ 13 h 17"/>
                  <a:gd name="T4" fmla="*/ 17 w 18"/>
                  <a:gd name="T5" fmla="*/ 11 h 17"/>
                  <a:gd name="T6" fmla="*/ 11 w 18"/>
                  <a:gd name="T7" fmla="*/ 10 h 17"/>
                  <a:gd name="T8" fmla="*/ 11 w 18"/>
                  <a:gd name="T9" fmla="*/ 8 h 17"/>
                  <a:gd name="T10" fmla="*/ 5 w 18"/>
                  <a:gd name="T11" fmla="*/ 5 h 17"/>
                  <a:gd name="T12" fmla="*/ 5 w 18"/>
                  <a:gd name="T13" fmla="*/ 4 h 17"/>
                  <a:gd name="T14" fmla="*/ 0 w 18"/>
                  <a:gd name="T15" fmla="*/ 2 h 17"/>
                  <a:gd name="T16" fmla="*/ 0 w 18"/>
                  <a:gd name="T17" fmla="*/ 0 h 17"/>
                  <a:gd name="T18" fmla="*/ 0 w 18"/>
                  <a:gd name="T19" fmla="*/ 2 h 17"/>
                  <a:gd name="T20" fmla="*/ 0 w 18"/>
                  <a:gd name="T21" fmla="*/ 4 h 17"/>
                  <a:gd name="T22" fmla="*/ 5 w 18"/>
                  <a:gd name="T23" fmla="*/ 6 h 17"/>
                  <a:gd name="T24" fmla="*/ 5 w 18"/>
                  <a:gd name="T25" fmla="*/ 8 h 17"/>
                  <a:gd name="T26" fmla="*/ 11 w 18"/>
                  <a:gd name="T27" fmla="*/ 10 h 17"/>
                  <a:gd name="T28" fmla="*/ 11 w 18"/>
                  <a:gd name="T29" fmla="*/ 12 h 17"/>
                  <a:gd name="T30" fmla="*/ 17 w 18"/>
                  <a:gd name="T31" fmla="*/ 13 h 17"/>
                  <a:gd name="T32" fmla="*/ 17 w 18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7">
                    <a:moveTo>
                      <a:pt x="17" y="16"/>
                    </a:moveTo>
                    <a:lnTo>
                      <a:pt x="17" y="13"/>
                    </a:lnTo>
                    <a:lnTo>
                      <a:pt x="17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7" y="13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1" name="Freeform 414">
                <a:extLst>
                  <a:ext uri="{FF2B5EF4-FFF2-40B4-BE49-F238E27FC236}">
                    <a16:creationId xmlns:a16="http://schemas.microsoft.com/office/drawing/2014/main" id="{5651A1B5-0DA6-4409-9FF4-27E339222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" y="4166"/>
                <a:ext cx="19" cy="59"/>
              </a:xfrm>
              <a:custGeom>
                <a:avLst/>
                <a:gdLst>
                  <a:gd name="T0" fmla="*/ 18 w 19"/>
                  <a:gd name="T1" fmla="*/ 58 h 59"/>
                  <a:gd name="T2" fmla="*/ 16 w 19"/>
                  <a:gd name="T3" fmla="*/ 51 h 59"/>
                  <a:gd name="T4" fmla="*/ 12 w 19"/>
                  <a:gd name="T5" fmla="*/ 43 h 59"/>
                  <a:gd name="T6" fmla="*/ 11 w 19"/>
                  <a:gd name="T7" fmla="*/ 36 h 59"/>
                  <a:gd name="T8" fmla="*/ 9 w 19"/>
                  <a:gd name="T9" fmla="*/ 29 h 59"/>
                  <a:gd name="T10" fmla="*/ 6 w 19"/>
                  <a:gd name="T11" fmla="*/ 22 h 59"/>
                  <a:gd name="T12" fmla="*/ 4 w 19"/>
                  <a:gd name="T13" fmla="*/ 15 h 59"/>
                  <a:gd name="T14" fmla="*/ 2 w 19"/>
                  <a:gd name="T15" fmla="*/ 7 h 59"/>
                  <a:gd name="T16" fmla="*/ 1 w 19"/>
                  <a:gd name="T17" fmla="*/ 0 h 59"/>
                  <a:gd name="T18" fmla="*/ 0 w 19"/>
                  <a:gd name="T19" fmla="*/ 0 h 59"/>
                  <a:gd name="T20" fmla="*/ 2 w 19"/>
                  <a:gd name="T21" fmla="*/ 7 h 59"/>
                  <a:gd name="T22" fmla="*/ 4 w 19"/>
                  <a:gd name="T23" fmla="*/ 15 h 59"/>
                  <a:gd name="T24" fmla="*/ 6 w 19"/>
                  <a:gd name="T25" fmla="*/ 22 h 59"/>
                  <a:gd name="T26" fmla="*/ 8 w 19"/>
                  <a:gd name="T27" fmla="*/ 29 h 59"/>
                  <a:gd name="T28" fmla="*/ 11 w 19"/>
                  <a:gd name="T29" fmla="*/ 36 h 59"/>
                  <a:gd name="T30" fmla="*/ 12 w 19"/>
                  <a:gd name="T31" fmla="*/ 43 h 59"/>
                  <a:gd name="T32" fmla="*/ 15 w 19"/>
                  <a:gd name="T33" fmla="*/ 51 h 59"/>
                  <a:gd name="T34" fmla="*/ 16 w 19"/>
                  <a:gd name="T35" fmla="*/ 58 h 59"/>
                  <a:gd name="T36" fmla="*/ 18 w 19"/>
                  <a:gd name="T37" fmla="*/ 58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59">
                    <a:moveTo>
                      <a:pt x="18" y="58"/>
                    </a:moveTo>
                    <a:lnTo>
                      <a:pt x="16" y="51"/>
                    </a:lnTo>
                    <a:lnTo>
                      <a:pt x="12" y="43"/>
                    </a:lnTo>
                    <a:lnTo>
                      <a:pt x="11" y="36"/>
                    </a:lnTo>
                    <a:lnTo>
                      <a:pt x="9" y="29"/>
                    </a:lnTo>
                    <a:lnTo>
                      <a:pt x="6" y="22"/>
                    </a:lnTo>
                    <a:lnTo>
                      <a:pt x="4" y="15"/>
                    </a:lnTo>
                    <a:lnTo>
                      <a:pt x="2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4" y="15"/>
                    </a:lnTo>
                    <a:lnTo>
                      <a:pt x="6" y="22"/>
                    </a:lnTo>
                    <a:lnTo>
                      <a:pt x="8" y="29"/>
                    </a:lnTo>
                    <a:lnTo>
                      <a:pt x="11" y="36"/>
                    </a:lnTo>
                    <a:lnTo>
                      <a:pt x="12" y="43"/>
                    </a:lnTo>
                    <a:lnTo>
                      <a:pt x="15" y="51"/>
                    </a:lnTo>
                    <a:lnTo>
                      <a:pt x="16" y="58"/>
                    </a:lnTo>
                    <a:lnTo>
                      <a:pt x="18" y="58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2" name="Freeform 415">
                <a:extLst>
                  <a:ext uri="{FF2B5EF4-FFF2-40B4-BE49-F238E27FC236}">
                    <a16:creationId xmlns:a16="http://schemas.microsoft.com/office/drawing/2014/main" id="{39729854-A265-48BF-9303-DFA52A07A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" y="4229"/>
                <a:ext cx="19" cy="35"/>
              </a:xfrm>
              <a:custGeom>
                <a:avLst/>
                <a:gdLst>
                  <a:gd name="T0" fmla="*/ 0 w 19"/>
                  <a:gd name="T1" fmla="*/ 34 h 35"/>
                  <a:gd name="T2" fmla="*/ 18 w 19"/>
                  <a:gd name="T3" fmla="*/ 31 h 35"/>
                  <a:gd name="T4" fmla="*/ 18 w 19"/>
                  <a:gd name="T5" fmla="*/ 27 h 35"/>
                  <a:gd name="T6" fmla="*/ 18 w 19"/>
                  <a:gd name="T7" fmla="*/ 23 h 35"/>
                  <a:gd name="T8" fmla="*/ 18 w 19"/>
                  <a:gd name="T9" fmla="*/ 18 h 35"/>
                  <a:gd name="T10" fmla="*/ 18 w 19"/>
                  <a:gd name="T11" fmla="*/ 13 h 35"/>
                  <a:gd name="T12" fmla="*/ 18 w 19"/>
                  <a:gd name="T13" fmla="*/ 9 h 35"/>
                  <a:gd name="T14" fmla="*/ 18 w 19"/>
                  <a:gd name="T15" fmla="*/ 4 h 35"/>
                  <a:gd name="T16" fmla="*/ 18 w 19"/>
                  <a:gd name="T17" fmla="*/ 0 h 35"/>
                  <a:gd name="T18" fmla="*/ 0 w 19"/>
                  <a:gd name="T19" fmla="*/ 0 h 35"/>
                  <a:gd name="T20" fmla="*/ 18 w 19"/>
                  <a:gd name="T21" fmla="*/ 4 h 35"/>
                  <a:gd name="T22" fmla="*/ 18 w 19"/>
                  <a:gd name="T23" fmla="*/ 9 h 35"/>
                  <a:gd name="T24" fmla="*/ 18 w 19"/>
                  <a:gd name="T25" fmla="*/ 13 h 35"/>
                  <a:gd name="T26" fmla="*/ 18 w 19"/>
                  <a:gd name="T27" fmla="*/ 18 h 35"/>
                  <a:gd name="T28" fmla="*/ 18 w 19"/>
                  <a:gd name="T29" fmla="*/ 23 h 35"/>
                  <a:gd name="T30" fmla="*/ 18 w 19"/>
                  <a:gd name="T31" fmla="*/ 27 h 35"/>
                  <a:gd name="T32" fmla="*/ 0 w 19"/>
                  <a:gd name="T33" fmla="*/ 30 h 35"/>
                  <a:gd name="T34" fmla="*/ 0 w 19"/>
                  <a:gd name="T35" fmla="*/ 33 h 35"/>
                  <a:gd name="T36" fmla="*/ 0 w 19"/>
                  <a:gd name="T37" fmla="*/ 3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35">
                    <a:moveTo>
                      <a:pt x="0" y="34"/>
                    </a:moveTo>
                    <a:lnTo>
                      <a:pt x="18" y="31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18" y="13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3" name="Freeform 416">
                <a:extLst>
                  <a:ext uri="{FF2B5EF4-FFF2-40B4-BE49-F238E27FC236}">
                    <a16:creationId xmlns:a16="http://schemas.microsoft.com/office/drawing/2014/main" id="{D4E38589-5225-4723-8BC0-030849203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4267"/>
                <a:ext cx="101" cy="17"/>
              </a:xfrm>
              <a:custGeom>
                <a:avLst/>
                <a:gdLst>
                  <a:gd name="T0" fmla="*/ 0 w 101"/>
                  <a:gd name="T1" fmla="*/ 6 h 17"/>
                  <a:gd name="T2" fmla="*/ 7 w 101"/>
                  <a:gd name="T3" fmla="*/ 6 h 17"/>
                  <a:gd name="T4" fmla="*/ 13 w 101"/>
                  <a:gd name="T5" fmla="*/ 6 h 17"/>
                  <a:gd name="T6" fmla="*/ 20 w 101"/>
                  <a:gd name="T7" fmla="*/ 8 h 17"/>
                  <a:gd name="T8" fmla="*/ 26 w 101"/>
                  <a:gd name="T9" fmla="*/ 8 h 17"/>
                  <a:gd name="T10" fmla="*/ 33 w 101"/>
                  <a:gd name="T11" fmla="*/ 10 h 17"/>
                  <a:gd name="T12" fmla="*/ 39 w 101"/>
                  <a:gd name="T13" fmla="*/ 12 h 17"/>
                  <a:gd name="T14" fmla="*/ 47 w 101"/>
                  <a:gd name="T15" fmla="*/ 14 h 17"/>
                  <a:gd name="T16" fmla="*/ 53 w 101"/>
                  <a:gd name="T17" fmla="*/ 14 h 17"/>
                  <a:gd name="T18" fmla="*/ 60 w 101"/>
                  <a:gd name="T19" fmla="*/ 16 h 17"/>
                  <a:gd name="T20" fmla="*/ 65 w 101"/>
                  <a:gd name="T21" fmla="*/ 16 h 17"/>
                  <a:gd name="T22" fmla="*/ 72 w 101"/>
                  <a:gd name="T23" fmla="*/ 16 h 17"/>
                  <a:gd name="T24" fmla="*/ 77 w 101"/>
                  <a:gd name="T25" fmla="*/ 14 h 17"/>
                  <a:gd name="T26" fmla="*/ 84 w 101"/>
                  <a:gd name="T27" fmla="*/ 14 h 17"/>
                  <a:gd name="T28" fmla="*/ 90 w 101"/>
                  <a:gd name="T29" fmla="*/ 10 h 17"/>
                  <a:gd name="T30" fmla="*/ 94 w 101"/>
                  <a:gd name="T31" fmla="*/ 6 h 17"/>
                  <a:gd name="T32" fmla="*/ 100 w 101"/>
                  <a:gd name="T33" fmla="*/ 2 h 17"/>
                  <a:gd name="T34" fmla="*/ 99 w 101"/>
                  <a:gd name="T35" fmla="*/ 0 h 17"/>
                  <a:gd name="T36" fmla="*/ 94 w 101"/>
                  <a:gd name="T37" fmla="*/ 6 h 17"/>
                  <a:gd name="T38" fmla="*/ 89 w 101"/>
                  <a:gd name="T39" fmla="*/ 8 h 17"/>
                  <a:gd name="T40" fmla="*/ 84 w 101"/>
                  <a:gd name="T41" fmla="*/ 12 h 17"/>
                  <a:gd name="T42" fmla="*/ 77 w 101"/>
                  <a:gd name="T43" fmla="*/ 14 h 17"/>
                  <a:gd name="T44" fmla="*/ 72 w 101"/>
                  <a:gd name="T45" fmla="*/ 14 h 17"/>
                  <a:gd name="T46" fmla="*/ 65 w 101"/>
                  <a:gd name="T47" fmla="*/ 14 h 17"/>
                  <a:gd name="T48" fmla="*/ 60 w 101"/>
                  <a:gd name="T49" fmla="*/ 14 h 17"/>
                  <a:gd name="T50" fmla="*/ 53 w 101"/>
                  <a:gd name="T51" fmla="*/ 14 h 17"/>
                  <a:gd name="T52" fmla="*/ 47 w 101"/>
                  <a:gd name="T53" fmla="*/ 12 h 17"/>
                  <a:gd name="T54" fmla="*/ 39 w 101"/>
                  <a:gd name="T55" fmla="*/ 10 h 17"/>
                  <a:gd name="T56" fmla="*/ 33 w 101"/>
                  <a:gd name="T57" fmla="*/ 10 h 17"/>
                  <a:gd name="T58" fmla="*/ 26 w 101"/>
                  <a:gd name="T59" fmla="*/ 8 h 17"/>
                  <a:gd name="T60" fmla="*/ 20 w 101"/>
                  <a:gd name="T61" fmla="*/ 6 h 17"/>
                  <a:gd name="T62" fmla="*/ 13 w 101"/>
                  <a:gd name="T63" fmla="*/ 6 h 17"/>
                  <a:gd name="T64" fmla="*/ 7 w 101"/>
                  <a:gd name="T65" fmla="*/ 4 h 17"/>
                  <a:gd name="T66" fmla="*/ 0 w 101"/>
                  <a:gd name="T67" fmla="*/ 4 h 17"/>
                  <a:gd name="T68" fmla="*/ 1 w 101"/>
                  <a:gd name="T69" fmla="*/ 4 h 17"/>
                  <a:gd name="T70" fmla="*/ 0 w 101"/>
                  <a:gd name="T71" fmla="*/ 6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1" h="17">
                    <a:moveTo>
                      <a:pt x="0" y="6"/>
                    </a:moveTo>
                    <a:lnTo>
                      <a:pt x="7" y="6"/>
                    </a:lnTo>
                    <a:lnTo>
                      <a:pt x="13" y="6"/>
                    </a:lnTo>
                    <a:lnTo>
                      <a:pt x="20" y="8"/>
                    </a:lnTo>
                    <a:lnTo>
                      <a:pt x="26" y="8"/>
                    </a:lnTo>
                    <a:lnTo>
                      <a:pt x="33" y="10"/>
                    </a:lnTo>
                    <a:lnTo>
                      <a:pt x="39" y="12"/>
                    </a:lnTo>
                    <a:lnTo>
                      <a:pt x="47" y="14"/>
                    </a:lnTo>
                    <a:lnTo>
                      <a:pt x="53" y="14"/>
                    </a:lnTo>
                    <a:lnTo>
                      <a:pt x="60" y="16"/>
                    </a:lnTo>
                    <a:lnTo>
                      <a:pt x="65" y="16"/>
                    </a:lnTo>
                    <a:lnTo>
                      <a:pt x="72" y="16"/>
                    </a:lnTo>
                    <a:lnTo>
                      <a:pt x="77" y="14"/>
                    </a:lnTo>
                    <a:lnTo>
                      <a:pt x="84" y="14"/>
                    </a:lnTo>
                    <a:lnTo>
                      <a:pt x="90" y="10"/>
                    </a:lnTo>
                    <a:lnTo>
                      <a:pt x="94" y="6"/>
                    </a:lnTo>
                    <a:lnTo>
                      <a:pt x="100" y="2"/>
                    </a:lnTo>
                    <a:lnTo>
                      <a:pt x="99" y="0"/>
                    </a:lnTo>
                    <a:lnTo>
                      <a:pt x="94" y="6"/>
                    </a:lnTo>
                    <a:lnTo>
                      <a:pt x="89" y="8"/>
                    </a:lnTo>
                    <a:lnTo>
                      <a:pt x="84" y="12"/>
                    </a:lnTo>
                    <a:lnTo>
                      <a:pt x="77" y="14"/>
                    </a:lnTo>
                    <a:lnTo>
                      <a:pt x="72" y="14"/>
                    </a:lnTo>
                    <a:lnTo>
                      <a:pt x="65" y="14"/>
                    </a:lnTo>
                    <a:lnTo>
                      <a:pt x="60" y="14"/>
                    </a:lnTo>
                    <a:lnTo>
                      <a:pt x="53" y="14"/>
                    </a:lnTo>
                    <a:lnTo>
                      <a:pt x="47" y="12"/>
                    </a:lnTo>
                    <a:lnTo>
                      <a:pt x="39" y="10"/>
                    </a:lnTo>
                    <a:lnTo>
                      <a:pt x="33" y="10"/>
                    </a:lnTo>
                    <a:lnTo>
                      <a:pt x="26" y="8"/>
                    </a:lnTo>
                    <a:lnTo>
                      <a:pt x="20" y="6"/>
                    </a:lnTo>
                    <a:lnTo>
                      <a:pt x="13" y="6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4" name="Freeform 417">
                <a:extLst>
                  <a:ext uri="{FF2B5EF4-FFF2-40B4-BE49-F238E27FC236}">
                    <a16:creationId xmlns:a16="http://schemas.microsoft.com/office/drawing/2014/main" id="{6072CFA0-EA1D-4331-A2F2-0977A3369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" y="4192"/>
                <a:ext cx="39" cy="76"/>
              </a:xfrm>
              <a:custGeom>
                <a:avLst/>
                <a:gdLst>
                  <a:gd name="T0" fmla="*/ 0 w 39"/>
                  <a:gd name="T1" fmla="*/ 0 h 76"/>
                  <a:gd name="T2" fmla="*/ 2 w 39"/>
                  <a:gd name="T3" fmla="*/ 5 h 76"/>
                  <a:gd name="T4" fmla="*/ 4 w 39"/>
                  <a:gd name="T5" fmla="*/ 10 h 76"/>
                  <a:gd name="T6" fmla="*/ 5 w 39"/>
                  <a:gd name="T7" fmla="*/ 15 h 76"/>
                  <a:gd name="T8" fmla="*/ 8 w 39"/>
                  <a:gd name="T9" fmla="*/ 20 h 76"/>
                  <a:gd name="T10" fmla="*/ 10 w 39"/>
                  <a:gd name="T11" fmla="*/ 25 h 76"/>
                  <a:gd name="T12" fmla="*/ 12 w 39"/>
                  <a:gd name="T13" fmla="*/ 29 h 76"/>
                  <a:gd name="T14" fmla="*/ 14 w 39"/>
                  <a:gd name="T15" fmla="*/ 35 h 76"/>
                  <a:gd name="T16" fmla="*/ 15 w 39"/>
                  <a:gd name="T17" fmla="*/ 39 h 76"/>
                  <a:gd name="T18" fmla="*/ 17 w 39"/>
                  <a:gd name="T19" fmla="*/ 44 h 76"/>
                  <a:gd name="T20" fmla="*/ 21 w 39"/>
                  <a:gd name="T21" fmla="*/ 48 h 76"/>
                  <a:gd name="T22" fmla="*/ 23 w 39"/>
                  <a:gd name="T23" fmla="*/ 53 h 76"/>
                  <a:gd name="T24" fmla="*/ 26 w 39"/>
                  <a:gd name="T25" fmla="*/ 57 h 76"/>
                  <a:gd name="T26" fmla="*/ 28 w 39"/>
                  <a:gd name="T27" fmla="*/ 62 h 76"/>
                  <a:gd name="T28" fmla="*/ 31 w 39"/>
                  <a:gd name="T29" fmla="*/ 66 h 76"/>
                  <a:gd name="T30" fmla="*/ 34 w 39"/>
                  <a:gd name="T31" fmla="*/ 71 h 76"/>
                  <a:gd name="T32" fmla="*/ 37 w 39"/>
                  <a:gd name="T33" fmla="*/ 75 h 76"/>
                  <a:gd name="T34" fmla="*/ 38 w 39"/>
                  <a:gd name="T35" fmla="*/ 74 h 76"/>
                  <a:gd name="T36" fmla="*/ 35 w 39"/>
                  <a:gd name="T37" fmla="*/ 70 h 76"/>
                  <a:gd name="T38" fmla="*/ 31 w 39"/>
                  <a:gd name="T39" fmla="*/ 65 h 76"/>
                  <a:gd name="T40" fmla="*/ 28 w 39"/>
                  <a:gd name="T41" fmla="*/ 61 h 76"/>
                  <a:gd name="T42" fmla="*/ 26 w 39"/>
                  <a:gd name="T43" fmla="*/ 56 h 76"/>
                  <a:gd name="T44" fmla="*/ 24 w 39"/>
                  <a:gd name="T45" fmla="*/ 52 h 76"/>
                  <a:gd name="T46" fmla="*/ 21 w 39"/>
                  <a:gd name="T47" fmla="*/ 47 h 76"/>
                  <a:gd name="T48" fmla="*/ 19 w 39"/>
                  <a:gd name="T49" fmla="*/ 42 h 76"/>
                  <a:gd name="T50" fmla="*/ 17 w 39"/>
                  <a:gd name="T51" fmla="*/ 38 h 76"/>
                  <a:gd name="T52" fmla="*/ 15 w 39"/>
                  <a:gd name="T53" fmla="*/ 33 h 76"/>
                  <a:gd name="T54" fmla="*/ 12 w 39"/>
                  <a:gd name="T55" fmla="*/ 29 h 76"/>
                  <a:gd name="T56" fmla="*/ 11 w 39"/>
                  <a:gd name="T57" fmla="*/ 24 h 76"/>
                  <a:gd name="T58" fmla="*/ 9 w 39"/>
                  <a:gd name="T59" fmla="*/ 19 h 76"/>
                  <a:gd name="T60" fmla="*/ 6 w 39"/>
                  <a:gd name="T61" fmla="*/ 15 h 76"/>
                  <a:gd name="T62" fmla="*/ 4 w 39"/>
                  <a:gd name="T63" fmla="*/ 10 h 76"/>
                  <a:gd name="T64" fmla="*/ 3 w 39"/>
                  <a:gd name="T65" fmla="*/ 5 h 76"/>
                  <a:gd name="T66" fmla="*/ 1 w 39"/>
                  <a:gd name="T67" fmla="*/ 0 h 76"/>
                  <a:gd name="T68" fmla="*/ 0 w 39"/>
                  <a:gd name="T69" fmla="*/ 0 h 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" h="76">
                    <a:moveTo>
                      <a:pt x="0" y="0"/>
                    </a:moveTo>
                    <a:lnTo>
                      <a:pt x="2" y="5"/>
                    </a:lnTo>
                    <a:lnTo>
                      <a:pt x="4" y="10"/>
                    </a:lnTo>
                    <a:lnTo>
                      <a:pt x="5" y="15"/>
                    </a:lnTo>
                    <a:lnTo>
                      <a:pt x="8" y="20"/>
                    </a:lnTo>
                    <a:lnTo>
                      <a:pt x="10" y="25"/>
                    </a:lnTo>
                    <a:lnTo>
                      <a:pt x="12" y="29"/>
                    </a:lnTo>
                    <a:lnTo>
                      <a:pt x="14" y="35"/>
                    </a:lnTo>
                    <a:lnTo>
                      <a:pt x="15" y="39"/>
                    </a:lnTo>
                    <a:lnTo>
                      <a:pt x="17" y="44"/>
                    </a:lnTo>
                    <a:lnTo>
                      <a:pt x="21" y="48"/>
                    </a:lnTo>
                    <a:lnTo>
                      <a:pt x="23" y="53"/>
                    </a:lnTo>
                    <a:lnTo>
                      <a:pt x="26" y="57"/>
                    </a:lnTo>
                    <a:lnTo>
                      <a:pt x="28" y="62"/>
                    </a:lnTo>
                    <a:lnTo>
                      <a:pt x="31" y="66"/>
                    </a:lnTo>
                    <a:lnTo>
                      <a:pt x="34" y="71"/>
                    </a:lnTo>
                    <a:lnTo>
                      <a:pt x="37" y="75"/>
                    </a:lnTo>
                    <a:lnTo>
                      <a:pt x="38" y="74"/>
                    </a:lnTo>
                    <a:lnTo>
                      <a:pt x="35" y="70"/>
                    </a:lnTo>
                    <a:lnTo>
                      <a:pt x="31" y="65"/>
                    </a:lnTo>
                    <a:lnTo>
                      <a:pt x="28" y="61"/>
                    </a:lnTo>
                    <a:lnTo>
                      <a:pt x="26" y="56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9" y="42"/>
                    </a:lnTo>
                    <a:lnTo>
                      <a:pt x="17" y="38"/>
                    </a:lnTo>
                    <a:lnTo>
                      <a:pt x="15" y="33"/>
                    </a:lnTo>
                    <a:lnTo>
                      <a:pt x="12" y="29"/>
                    </a:lnTo>
                    <a:lnTo>
                      <a:pt x="11" y="24"/>
                    </a:lnTo>
                    <a:lnTo>
                      <a:pt x="9" y="19"/>
                    </a:lnTo>
                    <a:lnTo>
                      <a:pt x="6" y="15"/>
                    </a:lnTo>
                    <a:lnTo>
                      <a:pt x="4" y="10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5" name="Freeform 418">
                <a:extLst>
                  <a:ext uri="{FF2B5EF4-FFF2-40B4-BE49-F238E27FC236}">
                    <a16:creationId xmlns:a16="http://schemas.microsoft.com/office/drawing/2014/main" id="{E974E61E-FE91-4BA3-A9BE-49D698EF3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" y="3982"/>
                <a:ext cx="18" cy="206"/>
              </a:xfrm>
              <a:custGeom>
                <a:avLst/>
                <a:gdLst>
                  <a:gd name="T0" fmla="*/ 14 w 18"/>
                  <a:gd name="T1" fmla="*/ 0 h 206"/>
                  <a:gd name="T2" fmla="*/ 11 w 18"/>
                  <a:gd name="T3" fmla="*/ 12 h 206"/>
                  <a:gd name="T4" fmla="*/ 6 w 18"/>
                  <a:gd name="T5" fmla="*/ 26 h 206"/>
                  <a:gd name="T6" fmla="*/ 5 w 18"/>
                  <a:gd name="T7" fmla="*/ 38 h 206"/>
                  <a:gd name="T8" fmla="*/ 4 w 18"/>
                  <a:gd name="T9" fmla="*/ 51 h 206"/>
                  <a:gd name="T10" fmla="*/ 2 w 18"/>
                  <a:gd name="T11" fmla="*/ 64 h 206"/>
                  <a:gd name="T12" fmla="*/ 1 w 18"/>
                  <a:gd name="T13" fmla="*/ 77 h 206"/>
                  <a:gd name="T14" fmla="*/ 1 w 18"/>
                  <a:gd name="T15" fmla="*/ 90 h 206"/>
                  <a:gd name="T16" fmla="*/ 0 w 18"/>
                  <a:gd name="T17" fmla="*/ 103 h 206"/>
                  <a:gd name="T18" fmla="*/ 1 w 18"/>
                  <a:gd name="T19" fmla="*/ 116 h 206"/>
                  <a:gd name="T20" fmla="*/ 1 w 18"/>
                  <a:gd name="T21" fmla="*/ 129 h 206"/>
                  <a:gd name="T22" fmla="*/ 2 w 18"/>
                  <a:gd name="T23" fmla="*/ 141 h 206"/>
                  <a:gd name="T24" fmla="*/ 4 w 18"/>
                  <a:gd name="T25" fmla="*/ 154 h 206"/>
                  <a:gd name="T26" fmla="*/ 5 w 18"/>
                  <a:gd name="T27" fmla="*/ 167 h 206"/>
                  <a:gd name="T28" fmla="*/ 10 w 18"/>
                  <a:gd name="T29" fmla="*/ 180 h 206"/>
                  <a:gd name="T30" fmla="*/ 12 w 18"/>
                  <a:gd name="T31" fmla="*/ 193 h 206"/>
                  <a:gd name="T32" fmla="*/ 15 w 18"/>
                  <a:gd name="T33" fmla="*/ 205 h 206"/>
                  <a:gd name="T34" fmla="*/ 17 w 18"/>
                  <a:gd name="T35" fmla="*/ 205 h 206"/>
                  <a:gd name="T36" fmla="*/ 13 w 18"/>
                  <a:gd name="T37" fmla="*/ 193 h 206"/>
                  <a:gd name="T38" fmla="*/ 10 w 18"/>
                  <a:gd name="T39" fmla="*/ 180 h 206"/>
                  <a:gd name="T40" fmla="*/ 6 w 18"/>
                  <a:gd name="T41" fmla="*/ 167 h 206"/>
                  <a:gd name="T42" fmla="*/ 4 w 18"/>
                  <a:gd name="T43" fmla="*/ 154 h 206"/>
                  <a:gd name="T44" fmla="*/ 3 w 18"/>
                  <a:gd name="T45" fmla="*/ 141 h 206"/>
                  <a:gd name="T46" fmla="*/ 2 w 18"/>
                  <a:gd name="T47" fmla="*/ 129 h 206"/>
                  <a:gd name="T48" fmla="*/ 1 w 18"/>
                  <a:gd name="T49" fmla="*/ 116 h 206"/>
                  <a:gd name="T50" fmla="*/ 1 w 18"/>
                  <a:gd name="T51" fmla="*/ 103 h 206"/>
                  <a:gd name="T52" fmla="*/ 1 w 18"/>
                  <a:gd name="T53" fmla="*/ 90 h 206"/>
                  <a:gd name="T54" fmla="*/ 2 w 18"/>
                  <a:gd name="T55" fmla="*/ 77 h 206"/>
                  <a:gd name="T56" fmla="*/ 3 w 18"/>
                  <a:gd name="T57" fmla="*/ 64 h 206"/>
                  <a:gd name="T58" fmla="*/ 4 w 18"/>
                  <a:gd name="T59" fmla="*/ 51 h 206"/>
                  <a:gd name="T60" fmla="*/ 6 w 18"/>
                  <a:gd name="T61" fmla="*/ 38 h 206"/>
                  <a:gd name="T62" fmla="*/ 10 w 18"/>
                  <a:gd name="T63" fmla="*/ 26 h 206"/>
                  <a:gd name="T64" fmla="*/ 12 w 18"/>
                  <a:gd name="T65" fmla="*/ 12 h 206"/>
                  <a:gd name="T66" fmla="*/ 14 w 18"/>
                  <a:gd name="T67" fmla="*/ 0 h 2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" h="206">
                    <a:moveTo>
                      <a:pt x="14" y="0"/>
                    </a:moveTo>
                    <a:lnTo>
                      <a:pt x="11" y="12"/>
                    </a:lnTo>
                    <a:lnTo>
                      <a:pt x="6" y="26"/>
                    </a:lnTo>
                    <a:lnTo>
                      <a:pt x="5" y="38"/>
                    </a:lnTo>
                    <a:lnTo>
                      <a:pt x="4" y="51"/>
                    </a:lnTo>
                    <a:lnTo>
                      <a:pt x="2" y="64"/>
                    </a:lnTo>
                    <a:lnTo>
                      <a:pt x="1" y="77"/>
                    </a:lnTo>
                    <a:lnTo>
                      <a:pt x="1" y="90"/>
                    </a:lnTo>
                    <a:lnTo>
                      <a:pt x="0" y="103"/>
                    </a:lnTo>
                    <a:lnTo>
                      <a:pt x="1" y="116"/>
                    </a:lnTo>
                    <a:lnTo>
                      <a:pt x="1" y="129"/>
                    </a:lnTo>
                    <a:lnTo>
                      <a:pt x="2" y="141"/>
                    </a:lnTo>
                    <a:lnTo>
                      <a:pt x="4" y="154"/>
                    </a:lnTo>
                    <a:lnTo>
                      <a:pt x="5" y="167"/>
                    </a:lnTo>
                    <a:lnTo>
                      <a:pt x="10" y="180"/>
                    </a:lnTo>
                    <a:lnTo>
                      <a:pt x="12" y="193"/>
                    </a:lnTo>
                    <a:lnTo>
                      <a:pt x="15" y="205"/>
                    </a:lnTo>
                    <a:lnTo>
                      <a:pt x="17" y="205"/>
                    </a:lnTo>
                    <a:lnTo>
                      <a:pt x="13" y="193"/>
                    </a:lnTo>
                    <a:lnTo>
                      <a:pt x="10" y="180"/>
                    </a:lnTo>
                    <a:lnTo>
                      <a:pt x="6" y="167"/>
                    </a:lnTo>
                    <a:lnTo>
                      <a:pt x="4" y="154"/>
                    </a:lnTo>
                    <a:lnTo>
                      <a:pt x="3" y="141"/>
                    </a:lnTo>
                    <a:lnTo>
                      <a:pt x="2" y="129"/>
                    </a:lnTo>
                    <a:lnTo>
                      <a:pt x="1" y="116"/>
                    </a:lnTo>
                    <a:lnTo>
                      <a:pt x="1" y="103"/>
                    </a:lnTo>
                    <a:lnTo>
                      <a:pt x="1" y="90"/>
                    </a:lnTo>
                    <a:lnTo>
                      <a:pt x="2" y="77"/>
                    </a:lnTo>
                    <a:lnTo>
                      <a:pt x="3" y="64"/>
                    </a:lnTo>
                    <a:lnTo>
                      <a:pt x="4" y="51"/>
                    </a:lnTo>
                    <a:lnTo>
                      <a:pt x="6" y="38"/>
                    </a:lnTo>
                    <a:lnTo>
                      <a:pt x="10" y="26"/>
                    </a:lnTo>
                    <a:lnTo>
                      <a:pt x="12" y="1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6" name="Freeform 419">
                <a:extLst>
                  <a:ext uri="{FF2B5EF4-FFF2-40B4-BE49-F238E27FC236}">
                    <a16:creationId xmlns:a16="http://schemas.microsoft.com/office/drawing/2014/main" id="{ED24E345-BAC7-462C-9904-1D9AB4F28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914"/>
                <a:ext cx="45" cy="64"/>
              </a:xfrm>
              <a:custGeom>
                <a:avLst/>
                <a:gdLst>
                  <a:gd name="T0" fmla="*/ 43 w 45"/>
                  <a:gd name="T1" fmla="*/ 0 h 64"/>
                  <a:gd name="T2" fmla="*/ 34 w 45"/>
                  <a:gd name="T3" fmla="*/ 5 h 64"/>
                  <a:gd name="T4" fmla="*/ 27 w 45"/>
                  <a:gd name="T5" fmla="*/ 11 h 64"/>
                  <a:gd name="T6" fmla="*/ 21 w 45"/>
                  <a:gd name="T7" fmla="*/ 19 h 64"/>
                  <a:gd name="T8" fmla="*/ 15 w 45"/>
                  <a:gd name="T9" fmla="*/ 26 h 64"/>
                  <a:gd name="T10" fmla="*/ 11 w 45"/>
                  <a:gd name="T11" fmla="*/ 35 h 64"/>
                  <a:gd name="T12" fmla="*/ 7 w 45"/>
                  <a:gd name="T13" fmla="*/ 44 h 64"/>
                  <a:gd name="T14" fmla="*/ 3 w 45"/>
                  <a:gd name="T15" fmla="*/ 53 h 64"/>
                  <a:gd name="T16" fmla="*/ 0 w 45"/>
                  <a:gd name="T17" fmla="*/ 63 h 64"/>
                  <a:gd name="T18" fmla="*/ 1 w 45"/>
                  <a:gd name="T19" fmla="*/ 63 h 64"/>
                  <a:gd name="T20" fmla="*/ 4 w 45"/>
                  <a:gd name="T21" fmla="*/ 53 h 64"/>
                  <a:gd name="T22" fmla="*/ 8 w 45"/>
                  <a:gd name="T23" fmla="*/ 44 h 64"/>
                  <a:gd name="T24" fmla="*/ 12 w 45"/>
                  <a:gd name="T25" fmla="*/ 36 h 64"/>
                  <a:gd name="T26" fmla="*/ 16 w 45"/>
                  <a:gd name="T27" fmla="*/ 27 h 64"/>
                  <a:gd name="T28" fmla="*/ 22 w 45"/>
                  <a:gd name="T29" fmla="*/ 19 h 64"/>
                  <a:gd name="T30" fmla="*/ 29 w 45"/>
                  <a:gd name="T31" fmla="*/ 12 h 64"/>
                  <a:gd name="T32" fmla="*/ 36 w 45"/>
                  <a:gd name="T33" fmla="*/ 6 h 64"/>
                  <a:gd name="T34" fmla="*/ 44 w 45"/>
                  <a:gd name="T35" fmla="*/ 1 h 64"/>
                  <a:gd name="T36" fmla="*/ 43 w 45"/>
                  <a:gd name="T37" fmla="*/ 0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64">
                    <a:moveTo>
                      <a:pt x="43" y="0"/>
                    </a:moveTo>
                    <a:lnTo>
                      <a:pt x="34" y="5"/>
                    </a:lnTo>
                    <a:lnTo>
                      <a:pt x="27" y="11"/>
                    </a:lnTo>
                    <a:lnTo>
                      <a:pt x="21" y="19"/>
                    </a:lnTo>
                    <a:lnTo>
                      <a:pt x="15" y="26"/>
                    </a:lnTo>
                    <a:lnTo>
                      <a:pt x="11" y="35"/>
                    </a:lnTo>
                    <a:lnTo>
                      <a:pt x="7" y="44"/>
                    </a:lnTo>
                    <a:lnTo>
                      <a:pt x="3" y="5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4" y="53"/>
                    </a:lnTo>
                    <a:lnTo>
                      <a:pt x="8" y="44"/>
                    </a:lnTo>
                    <a:lnTo>
                      <a:pt x="12" y="36"/>
                    </a:lnTo>
                    <a:lnTo>
                      <a:pt x="16" y="27"/>
                    </a:lnTo>
                    <a:lnTo>
                      <a:pt x="22" y="19"/>
                    </a:lnTo>
                    <a:lnTo>
                      <a:pt x="29" y="12"/>
                    </a:lnTo>
                    <a:lnTo>
                      <a:pt x="36" y="6"/>
                    </a:lnTo>
                    <a:lnTo>
                      <a:pt x="44" y="1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7" name="Freeform 420">
                <a:extLst>
                  <a:ext uri="{FF2B5EF4-FFF2-40B4-BE49-F238E27FC236}">
                    <a16:creationId xmlns:a16="http://schemas.microsoft.com/office/drawing/2014/main" id="{51718D08-8D88-4A37-97FF-3E753D349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3906"/>
                <a:ext cx="89" cy="17"/>
              </a:xfrm>
              <a:custGeom>
                <a:avLst/>
                <a:gdLst>
                  <a:gd name="T0" fmla="*/ 88 w 89"/>
                  <a:gd name="T1" fmla="*/ 16 h 17"/>
                  <a:gd name="T2" fmla="*/ 82 w 89"/>
                  <a:gd name="T3" fmla="*/ 12 h 17"/>
                  <a:gd name="T4" fmla="*/ 77 w 89"/>
                  <a:gd name="T5" fmla="*/ 9 h 17"/>
                  <a:gd name="T6" fmla="*/ 71 w 89"/>
                  <a:gd name="T7" fmla="*/ 9 h 17"/>
                  <a:gd name="T8" fmla="*/ 65 w 89"/>
                  <a:gd name="T9" fmla="*/ 6 h 17"/>
                  <a:gd name="T10" fmla="*/ 60 w 89"/>
                  <a:gd name="T11" fmla="*/ 3 h 17"/>
                  <a:gd name="T12" fmla="*/ 54 w 89"/>
                  <a:gd name="T13" fmla="*/ 3 h 17"/>
                  <a:gd name="T14" fmla="*/ 49 w 89"/>
                  <a:gd name="T15" fmla="*/ 0 h 17"/>
                  <a:gd name="T16" fmla="*/ 43 w 89"/>
                  <a:gd name="T17" fmla="*/ 0 h 17"/>
                  <a:gd name="T18" fmla="*/ 38 w 89"/>
                  <a:gd name="T19" fmla="*/ 0 h 17"/>
                  <a:gd name="T20" fmla="*/ 31 w 89"/>
                  <a:gd name="T21" fmla="*/ 0 h 17"/>
                  <a:gd name="T22" fmla="*/ 27 w 89"/>
                  <a:gd name="T23" fmla="*/ 0 h 17"/>
                  <a:gd name="T24" fmla="*/ 22 w 89"/>
                  <a:gd name="T25" fmla="*/ 3 h 17"/>
                  <a:gd name="T26" fmla="*/ 16 w 89"/>
                  <a:gd name="T27" fmla="*/ 3 h 17"/>
                  <a:gd name="T28" fmla="*/ 12 w 89"/>
                  <a:gd name="T29" fmla="*/ 6 h 17"/>
                  <a:gd name="T30" fmla="*/ 5 w 89"/>
                  <a:gd name="T31" fmla="*/ 9 h 17"/>
                  <a:gd name="T32" fmla="*/ 0 w 89"/>
                  <a:gd name="T33" fmla="*/ 12 h 17"/>
                  <a:gd name="T34" fmla="*/ 1 w 89"/>
                  <a:gd name="T35" fmla="*/ 16 h 17"/>
                  <a:gd name="T36" fmla="*/ 7 w 89"/>
                  <a:gd name="T37" fmla="*/ 9 h 17"/>
                  <a:gd name="T38" fmla="*/ 12 w 89"/>
                  <a:gd name="T39" fmla="*/ 9 h 17"/>
                  <a:gd name="T40" fmla="*/ 16 w 89"/>
                  <a:gd name="T41" fmla="*/ 6 h 17"/>
                  <a:gd name="T42" fmla="*/ 22 w 89"/>
                  <a:gd name="T43" fmla="*/ 3 h 17"/>
                  <a:gd name="T44" fmla="*/ 27 w 89"/>
                  <a:gd name="T45" fmla="*/ 3 h 17"/>
                  <a:gd name="T46" fmla="*/ 31 w 89"/>
                  <a:gd name="T47" fmla="*/ 3 h 17"/>
                  <a:gd name="T48" fmla="*/ 38 w 89"/>
                  <a:gd name="T49" fmla="*/ 3 h 17"/>
                  <a:gd name="T50" fmla="*/ 43 w 89"/>
                  <a:gd name="T51" fmla="*/ 3 h 17"/>
                  <a:gd name="T52" fmla="*/ 49 w 89"/>
                  <a:gd name="T53" fmla="*/ 3 h 17"/>
                  <a:gd name="T54" fmla="*/ 54 w 89"/>
                  <a:gd name="T55" fmla="*/ 3 h 17"/>
                  <a:gd name="T56" fmla="*/ 60 w 89"/>
                  <a:gd name="T57" fmla="*/ 6 h 17"/>
                  <a:gd name="T58" fmla="*/ 65 w 89"/>
                  <a:gd name="T59" fmla="*/ 9 h 17"/>
                  <a:gd name="T60" fmla="*/ 71 w 89"/>
                  <a:gd name="T61" fmla="*/ 9 h 17"/>
                  <a:gd name="T62" fmla="*/ 77 w 89"/>
                  <a:gd name="T63" fmla="*/ 9 h 17"/>
                  <a:gd name="T64" fmla="*/ 82 w 89"/>
                  <a:gd name="T65" fmla="*/ 12 h 17"/>
                  <a:gd name="T66" fmla="*/ 88 w 89"/>
                  <a:gd name="T67" fmla="*/ 16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" h="17">
                    <a:moveTo>
                      <a:pt x="88" y="16"/>
                    </a:moveTo>
                    <a:lnTo>
                      <a:pt x="82" y="12"/>
                    </a:lnTo>
                    <a:lnTo>
                      <a:pt x="77" y="9"/>
                    </a:lnTo>
                    <a:lnTo>
                      <a:pt x="71" y="9"/>
                    </a:lnTo>
                    <a:lnTo>
                      <a:pt x="65" y="6"/>
                    </a:lnTo>
                    <a:lnTo>
                      <a:pt x="60" y="3"/>
                    </a:lnTo>
                    <a:lnTo>
                      <a:pt x="54" y="3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2" y="3"/>
                    </a:lnTo>
                    <a:lnTo>
                      <a:pt x="16" y="3"/>
                    </a:lnTo>
                    <a:lnTo>
                      <a:pt x="12" y="6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8" y="3"/>
                    </a:lnTo>
                    <a:lnTo>
                      <a:pt x="43" y="3"/>
                    </a:lnTo>
                    <a:lnTo>
                      <a:pt x="49" y="3"/>
                    </a:lnTo>
                    <a:lnTo>
                      <a:pt x="54" y="3"/>
                    </a:lnTo>
                    <a:lnTo>
                      <a:pt x="60" y="6"/>
                    </a:lnTo>
                    <a:lnTo>
                      <a:pt x="65" y="9"/>
                    </a:lnTo>
                    <a:lnTo>
                      <a:pt x="71" y="9"/>
                    </a:lnTo>
                    <a:lnTo>
                      <a:pt x="77" y="9"/>
                    </a:lnTo>
                    <a:lnTo>
                      <a:pt x="82" y="12"/>
                    </a:lnTo>
                    <a:lnTo>
                      <a:pt x="88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8" name="Freeform 421">
                <a:extLst>
                  <a:ext uri="{FF2B5EF4-FFF2-40B4-BE49-F238E27FC236}">
                    <a16:creationId xmlns:a16="http://schemas.microsoft.com/office/drawing/2014/main" id="{F2741A30-332C-4684-A07A-BE0BFA39E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" y="3915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10 h 17"/>
                  <a:gd name="T4" fmla="*/ 0 w 1"/>
                  <a:gd name="T5" fmla="*/ 5 h 17"/>
                  <a:gd name="T6" fmla="*/ 0 w 1"/>
                  <a:gd name="T7" fmla="*/ 0 h 17"/>
                  <a:gd name="T8" fmla="*/ 0 w 1"/>
                  <a:gd name="T9" fmla="*/ 5 h 17"/>
                  <a:gd name="T10" fmla="*/ 0 w 1"/>
                  <a:gd name="T11" fmla="*/ 10 h 17"/>
                  <a:gd name="T12" fmla="*/ 0 w 1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9" name="Freeform 422">
                <a:extLst>
                  <a:ext uri="{FF2B5EF4-FFF2-40B4-BE49-F238E27FC236}">
                    <a16:creationId xmlns:a16="http://schemas.microsoft.com/office/drawing/2014/main" id="{8ED0F302-895E-43D4-B041-384D1351C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" y="2578"/>
                <a:ext cx="275" cy="581"/>
              </a:xfrm>
              <a:custGeom>
                <a:avLst/>
                <a:gdLst>
                  <a:gd name="T0" fmla="*/ 17 w 275"/>
                  <a:gd name="T1" fmla="*/ 219 h 581"/>
                  <a:gd name="T2" fmla="*/ 29 w 275"/>
                  <a:gd name="T3" fmla="*/ 241 h 581"/>
                  <a:gd name="T4" fmla="*/ 36 w 275"/>
                  <a:gd name="T5" fmla="*/ 276 h 581"/>
                  <a:gd name="T6" fmla="*/ 42 w 275"/>
                  <a:gd name="T7" fmla="*/ 336 h 581"/>
                  <a:gd name="T8" fmla="*/ 52 w 275"/>
                  <a:gd name="T9" fmla="*/ 412 h 581"/>
                  <a:gd name="T10" fmla="*/ 65 w 275"/>
                  <a:gd name="T11" fmla="*/ 488 h 581"/>
                  <a:gd name="T12" fmla="*/ 79 w 275"/>
                  <a:gd name="T13" fmla="*/ 544 h 581"/>
                  <a:gd name="T14" fmla="*/ 101 w 275"/>
                  <a:gd name="T15" fmla="*/ 564 h 581"/>
                  <a:gd name="T16" fmla="*/ 131 w 275"/>
                  <a:gd name="T17" fmla="*/ 574 h 581"/>
                  <a:gd name="T18" fmla="*/ 162 w 275"/>
                  <a:gd name="T19" fmla="*/ 579 h 581"/>
                  <a:gd name="T20" fmla="*/ 196 w 275"/>
                  <a:gd name="T21" fmla="*/ 579 h 581"/>
                  <a:gd name="T22" fmla="*/ 228 w 275"/>
                  <a:gd name="T23" fmla="*/ 568 h 581"/>
                  <a:gd name="T24" fmla="*/ 248 w 275"/>
                  <a:gd name="T25" fmla="*/ 537 h 581"/>
                  <a:gd name="T26" fmla="*/ 257 w 275"/>
                  <a:gd name="T27" fmla="*/ 523 h 581"/>
                  <a:gd name="T28" fmla="*/ 262 w 275"/>
                  <a:gd name="T29" fmla="*/ 496 h 581"/>
                  <a:gd name="T30" fmla="*/ 267 w 275"/>
                  <a:gd name="T31" fmla="*/ 468 h 581"/>
                  <a:gd name="T32" fmla="*/ 274 w 275"/>
                  <a:gd name="T33" fmla="*/ 441 h 581"/>
                  <a:gd name="T34" fmla="*/ 240 w 275"/>
                  <a:gd name="T35" fmla="*/ 441 h 581"/>
                  <a:gd name="T36" fmla="*/ 214 w 275"/>
                  <a:gd name="T37" fmla="*/ 452 h 581"/>
                  <a:gd name="T38" fmla="*/ 186 w 275"/>
                  <a:gd name="T39" fmla="*/ 429 h 581"/>
                  <a:gd name="T40" fmla="*/ 153 w 275"/>
                  <a:gd name="T41" fmla="*/ 391 h 581"/>
                  <a:gd name="T42" fmla="*/ 147 w 275"/>
                  <a:gd name="T43" fmla="*/ 380 h 581"/>
                  <a:gd name="T44" fmla="*/ 139 w 275"/>
                  <a:gd name="T45" fmla="*/ 359 h 581"/>
                  <a:gd name="T46" fmla="*/ 125 w 275"/>
                  <a:gd name="T47" fmla="*/ 318 h 581"/>
                  <a:gd name="T48" fmla="*/ 114 w 275"/>
                  <a:gd name="T49" fmla="*/ 275 h 581"/>
                  <a:gd name="T50" fmla="*/ 104 w 275"/>
                  <a:gd name="T51" fmla="*/ 238 h 581"/>
                  <a:gd name="T52" fmla="*/ 107 w 275"/>
                  <a:gd name="T53" fmla="*/ 223 h 581"/>
                  <a:gd name="T54" fmla="*/ 120 w 275"/>
                  <a:gd name="T55" fmla="*/ 200 h 581"/>
                  <a:gd name="T56" fmla="*/ 118 w 275"/>
                  <a:gd name="T57" fmla="*/ 173 h 581"/>
                  <a:gd name="T58" fmla="*/ 116 w 275"/>
                  <a:gd name="T59" fmla="*/ 162 h 581"/>
                  <a:gd name="T60" fmla="*/ 118 w 275"/>
                  <a:gd name="T61" fmla="*/ 173 h 581"/>
                  <a:gd name="T62" fmla="*/ 127 w 275"/>
                  <a:gd name="T63" fmla="*/ 140 h 581"/>
                  <a:gd name="T64" fmla="*/ 139 w 275"/>
                  <a:gd name="T65" fmla="*/ 119 h 581"/>
                  <a:gd name="T66" fmla="*/ 143 w 275"/>
                  <a:gd name="T67" fmla="*/ 102 h 581"/>
                  <a:gd name="T68" fmla="*/ 135 w 275"/>
                  <a:gd name="T69" fmla="*/ 89 h 581"/>
                  <a:gd name="T70" fmla="*/ 112 w 275"/>
                  <a:gd name="T71" fmla="*/ 113 h 581"/>
                  <a:gd name="T72" fmla="*/ 99 w 275"/>
                  <a:gd name="T73" fmla="*/ 127 h 581"/>
                  <a:gd name="T74" fmla="*/ 91 w 275"/>
                  <a:gd name="T75" fmla="*/ 110 h 581"/>
                  <a:gd name="T76" fmla="*/ 78 w 275"/>
                  <a:gd name="T77" fmla="*/ 82 h 581"/>
                  <a:gd name="T78" fmla="*/ 69 w 275"/>
                  <a:gd name="T79" fmla="*/ 52 h 581"/>
                  <a:gd name="T80" fmla="*/ 61 w 275"/>
                  <a:gd name="T81" fmla="*/ 20 h 581"/>
                  <a:gd name="T82" fmla="*/ 45 w 275"/>
                  <a:gd name="T83" fmla="*/ 0 h 581"/>
                  <a:gd name="T84" fmla="*/ 34 w 275"/>
                  <a:gd name="T85" fmla="*/ 7 h 581"/>
                  <a:gd name="T86" fmla="*/ 31 w 275"/>
                  <a:gd name="T87" fmla="*/ 22 h 581"/>
                  <a:gd name="T88" fmla="*/ 35 w 275"/>
                  <a:gd name="T89" fmla="*/ 42 h 581"/>
                  <a:gd name="T90" fmla="*/ 39 w 275"/>
                  <a:gd name="T91" fmla="*/ 52 h 581"/>
                  <a:gd name="T92" fmla="*/ 42 w 275"/>
                  <a:gd name="T93" fmla="*/ 62 h 581"/>
                  <a:gd name="T94" fmla="*/ 45 w 275"/>
                  <a:gd name="T95" fmla="*/ 74 h 581"/>
                  <a:gd name="T96" fmla="*/ 49 w 275"/>
                  <a:gd name="T97" fmla="*/ 92 h 581"/>
                  <a:gd name="T98" fmla="*/ 44 w 275"/>
                  <a:gd name="T99" fmla="*/ 104 h 581"/>
                  <a:gd name="T100" fmla="*/ 36 w 275"/>
                  <a:gd name="T101" fmla="*/ 110 h 581"/>
                  <a:gd name="T102" fmla="*/ 14 w 275"/>
                  <a:gd name="T103" fmla="*/ 133 h 5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75" h="581">
                    <a:moveTo>
                      <a:pt x="8" y="204"/>
                    </a:moveTo>
                    <a:lnTo>
                      <a:pt x="10" y="208"/>
                    </a:lnTo>
                    <a:lnTo>
                      <a:pt x="12" y="212"/>
                    </a:lnTo>
                    <a:lnTo>
                      <a:pt x="14" y="216"/>
                    </a:lnTo>
                    <a:lnTo>
                      <a:pt x="17" y="219"/>
                    </a:lnTo>
                    <a:lnTo>
                      <a:pt x="22" y="223"/>
                    </a:lnTo>
                    <a:lnTo>
                      <a:pt x="24" y="226"/>
                    </a:lnTo>
                    <a:lnTo>
                      <a:pt x="26" y="230"/>
                    </a:lnTo>
                    <a:lnTo>
                      <a:pt x="27" y="234"/>
                    </a:lnTo>
                    <a:lnTo>
                      <a:pt x="29" y="241"/>
                    </a:lnTo>
                    <a:lnTo>
                      <a:pt x="30" y="248"/>
                    </a:lnTo>
                    <a:lnTo>
                      <a:pt x="32" y="255"/>
                    </a:lnTo>
                    <a:lnTo>
                      <a:pt x="34" y="261"/>
                    </a:lnTo>
                    <a:lnTo>
                      <a:pt x="35" y="269"/>
                    </a:lnTo>
                    <a:lnTo>
                      <a:pt x="36" y="276"/>
                    </a:lnTo>
                    <a:lnTo>
                      <a:pt x="37" y="283"/>
                    </a:lnTo>
                    <a:lnTo>
                      <a:pt x="37" y="290"/>
                    </a:lnTo>
                    <a:lnTo>
                      <a:pt x="39" y="306"/>
                    </a:lnTo>
                    <a:lnTo>
                      <a:pt x="41" y="321"/>
                    </a:lnTo>
                    <a:lnTo>
                      <a:pt x="42" y="336"/>
                    </a:lnTo>
                    <a:lnTo>
                      <a:pt x="44" y="352"/>
                    </a:lnTo>
                    <a:lnTo>
                      <a:pt x="45" y="367"/>
                    </a:lnTo>
                    <a:lnTo>
                      <a:pt x="48" y="382"/>
                    </a:lnTo>
                    <a:lnTo>
                      <a:pt x="49" y="397"/>
                    </a:lnTo>
                    <a:lnTo>
                      <a:pt x="52" y="412"/>
                    </a:lnTo>
                    <a:lnTo>
                      <a:pt x="53" y="427"/>
                    </a:lnTo>
                    <a:lnTo>
                      <a:pt x="56" y="442"/>
                    </a:lnTo>
                    <a:lnTo>
                      <a:pt x="60" y="457"/>
                    </a:lnTo>
                    <a:lnTo>
                      <a:pt x="62" y="473"/>
                    </a:lnTo>
                    <a:lnTo>
                      <a:pt x="65" y="488"/>
                    </a:lnTo>
                    <a:lnTo>
                      <a:pt x="67" y="503"/>
                    </a:lnTo>
                    <a:lnTo>
                      <a:pt x="70" y="519"/>
                    </a:lnTo>
                    <a:lnTo>
                      <a:pt x="75" y="534"/>
                    </a:lnTo>
                    <a:lnTo>
                      <a:pt x="76" y="540"/>
                    </a:lnTo>
                    <a:lnTo>
                      <a:pt x="79" y="544"/>
                    </a:lnTo>
                    <a:lnTo>
                      <a:pt x="82" y="549"/>
                    </a:lnTo>
                    <a:lnTo>
                      <a:pt x="86" y="553"/>
                    </a:lnTo>
                    <a:lnTo>
                      <a:pt x="90" y="558"/>
                    </a:lnTo>
                    <a:lnTo>
                      <a:pt x="95" y="561"/>
                    </a:lnTo>
                    <a:lnTo>
                      <a:pt x="101" y="564"/>
                    </a:lnTo>
                    <a:lnTo>
                      <a:pt x="106" y="566"/>
                    </a:lnTo>
                    <a:lnTo>
                      <a:pt x="112" y="568"/>
                    </a:lnTo>
                    <a:lnTo>
                      <a:pt x="118" y="570"/>
                    </a:lnTo>
                    <a:lnTo>
                      <a:pt x="125" y="572"/>
                    </a:lnTo>
                    <a:lnTo>
                      <a:pt x="131" y="574"/>
                    </a:lnTo>
                    <a:lnTo>
                      <a:pt x="137" y="575"/>
                    </a:lnTo>
                    <a:lnTo>
                      <a:pt x="143" y="577"/>
                    </a:lnTo>
                    <a:lnTo>
                      <a:pt x="150" y="578"/>
                    </a:lnTo>
                    <a:lnTo>
                      <a:pt x="156" y="579"/>
                    </a:lnTo>
                    <a:lnTo>
                      <a:pt x="162" y="579"/>
                    </a:lnTo>
                    <a:lnTo>
                      <a:pt x="170" y="580"/>
                    </a:lnTo>
                    <a:lnTo>
                      <a:pt x="175" y="580"/>
                    </a:lnTo>
                    <a:lnTo>
                      <a:pt x="182" y="580"/>
                    </a:lnTo>
                    <a:lnTo>
                      <a:pt x="189" y="580"/>
                    </a:lnTo>
                    <a:lnTo>
                      <a:pt x="196" y="579"/>
                    </a:lnTo>
                    <a:lnTo>
                      <a:pt x="201" y="578"/>
                    </a:lnTo>
                    <a:lnTo>
                      <a:pt x="209" y="578"/>
                    </a:lnTo>
                    <a:lnTo>
                      <a:pt x="217" y="576"/>
                    </a:lnTo>
                    <a:lnTo>
                      <a:pt x="222" y="573"/>
                    </a:lnTo>
                    <a:lnTo>
                      <a:pt x="228" y="568"/>
                    </a:lnTo>
                    <a:lnTo>
                      <a:pt x="234" y="563"/>
                    </a:lnTo>
                    <a:lnTo>
                      <a:pt x="238" y="558"/>
                    </a:lnTo>
                    <a:lnTo>
                      <a:pt x="241" y="551"/>
                    </a:lnTo>
                    <a:lnTo>
                      <a:pt x="245" y="544"/>
                    </a:lnTo>
                    <a:lnTo>
                      <a:pt x="248" y="537"/>
                    </a:lnTo>
                    <a:lnTo>
                      <a:pt x="249" y="535"/>
                    </a:lnTo>
                    <a:lnTo>
                      <a:pt x="251" y="532"/>
                    </a:lnTo>
                    <a:lnTo>
                      <a:pt x="253" y="531"/>
                    </a:lnTo>
                    <a:lnTo>
                      <a:pt x="254" y="528"/>
                    </a:lnTo>
                    <a:lnTo>
                      <a:pt x="257" y="523"/>
                    </a:lnTo>
                    <a:lnTo>
                      <a:pt x="258" y="518"/>
                    </a:lnTo>
                    <a:lnTo>
                      <a:pt x="260" y="513"/>
                    </a:lnTo>
                    <a:lnTo>
                      <a:pt x="260" y="507"/>
                    </a:lnTo>
                    <a:lnTo>
                      <a:pt x="261" y="502"/>
                    </a:lnTo>
                    <a:lnTo>
                      <a:pt x="262" y="496"/>
                    </a:lnTo>
                    <a:lnTo>
                      <a:pt x="263" y="490"/>
                    </a:lnTo>
                    <a:lnTo>
                      <a:pt x="264" y="485"/>
                    </a:lnTo>
                    <a:lnTo>
                      <a:pt x="264" y="479"/>
                    </a:lnTo>
                    <a:lnTo>
                      <a:pt x="266" y="474"/>
                    </a:lnTo>
                    <a:lnTo>
                      <a:pt x="267" y="468"/>
                    </a:lnTo>
                    <a:lnTo>
                      <a:pt x="269" y="463"/>
                    </a:lnTo>
                    <a:lnTo>
                      <a:pt x="270" y="458"/>
                    </a:lnTo>
                    <a:lnTo>
                      <a:pt x="271" y="452"/>
                    </a:lnTo>
                    <a:lnTo>
                      <a:pt x="272" y="447"/>
                    </a:lnTo>
                    <a:lnTo>
                      <a:pt x="274" y="441"/>
                    </a:lnTo>
                    <a:lnTo>
                      <a:pt x="269" y="437"/>
                    </a:lnTo>
                    <a:lnTo>
                      <a:pt x="261" y="436"/>
                    </a:lnTo>
                    <a:lnTo>
                      <a:pt x="254" y="437"/>
                    </a:lnTo>
                    <a:lnTo>
                      <a:pt x="248" y="438"/>
                    </a:lnTo>
                    <a:lnTo>
                      <a:pt x="240" y="441"/>
                    </a:lnTo>
                    <a:lnTo>
                      <a:pt x="233" y="445"/>
                    </a:lnTo>
                    <a:lnTo>
                      <a:pt x="225" y="448"/>
                    </a:lnTo>
                    <a:lnTo>
                      <a:pt x="220" y="452"/>
                    </a:lnTo>
                    <a:lnTo>
                      <a:pt x="217" y="452"/>
                    </a:lnTo>
                    <a:lnTo>
                      <a:pt x="214" y="452"/>
                    </a:lnTo>
                    <a:lnTo>
                      <a:pt x="212" y="450"/>
                    </a:lnTo>
                    <a:lnTo>
                      <a:pt x="209" y="449"/>
                    </a:lnTo>
                    <a:lnTo>
                      <a:pt x="201" y="441"/>
                    </a:lnTo>
                    <a:lnTo>
                      <a:pt x="194" y="435"/>
                    </a:lnTo>
                    <a:lnTo>
                      <a:pt x="186" y="429"/>
                    </a:lnTo>
                    <a:lnTo>
                      <a:pt x="176" y="422"/>
                    </a:lnTo>
                    <a:lnTo>
                      <a:pt x="169" y="416"/>
                    </a:lnTo>
                    <a:lnTo>
                      <a:pt x="162" y="408"/>
                    </a:lnTo>
                    <a:lnTo>
                      <a:pt x="156" y="400"/>
                    </a:lnTo>
                    <a:lnTo>
                      <a:pt x="153" y="391"/>
                    </a:lnTo>
                    <a:lnTo>
                      <a:pt x="150" y="388"/>
                    </a:lnTo>
                    <a:lnTo>
                      <a:pt x="150" y="387"/>
                    </a:lnTo>
                    <a:lnTo>
                      <a:pt x="150" y="384"/>
                    </a:lnTo>
                    <a:lnTo>
                      <a:pt x="149" y="382"/>
                    </a:lnTo>
                    <a:lnTo>
                      <a:pt x="147" y="380"/>
                    </a:lnTo>
                    <a:lnTo>
                      <a:pt x="147" y="378"/>
                    </a:lnTo>
                    <a:lnTo>
                      <a:pt x="147" y="376"/>
                    </a:lnTo>
                    <a:lnTo>
                      <a:pt x="145" y="374"/>
                    </a:lnTo>
                    <a:lnTo>
                      <a:pt x="142" y="367"/>
                    </a:lnTo>
                    <a:lnTo>
                      <a:pt x="139" y="359"/>
                    </a:lnTo>
                    <a:lnTo>
                      <a:pt x="135" y="351"/>
                    </a:lnTo>
                    <a:lnTo>
                      <a:pt x="133" y="343"/>
                    </a:lnTo>
                    <a:lnTo>
                      <a:pt x="130" y="334"/>
                    </a:lnTo>
                    <a:lnTo>
                      <a:pt x="127" y="326"/>
                    </a:lnTo>
                    <a:lnTo>
                      <a:pt x="125" y="318"/>
                    </a:lnTo>
                    <a:lnTo>
                      <a:pt x="122" y="309"/>
                    </a:lnTo>
                    <a:lnTo>
                      <a:pt x="120" y="300"/>
                    </a:lnTo>
                    <a:lnTo>
                      <a:pt x="118" y="292"/>
                    </a:lnTo>
                    <a:lnTo>
                      <a:pt x="116" y="283"/>
                    </a:lnTo>
                    <a:lnTo>
                      <a:pt x="114" y="275"/>
                    </a:lnTo>
                    <a:lnTo>
                      <a:pt x="112" y="266"/>
                    </a:lnTo>
                    <a:lnTo>
                      <a:pt x="108" y="258"/>
                    </a:lnTo>
                    <a:lnTo>
                      <a:pt x="106" y="250"/>
                    </a:lnTo>
                    <a:lnTo>
                      <a:pt x="104" y="242"/>
                    </a:lnTo>
                    <a:lnTo>
                      <a:pt x="104" y="238"/>
                    </a:lnTo>
                    <a:lnTo>
                      <a:pt x="103" y="235"/>
                    </a:lnTo>
                    <a:lnTo>
                      <a:pt x="104" y="231"/>
                    </a:lnTo>
                    <a:lnTo>
                      <a:pt x="104" y="228"/>
                    </a:lnTo>
                    <a:lnTo>
                      <a:pt x="106" y="226"/>
                    </a:lnTo>
                    <a:lnTo>
                      <a:pt x="107" y="223"/>
                    </a:lnTo>
                    <a:lnTo>
                      <a:pt x="110" y="219"/>
                    </a:lnTo>
                    <a:lnTo>
                      <a:pt x="113" y="216"/>
                    </a:lnTo>
                    <a:lnTo>
                      <a:pt x="116" y="210"/>
                    </a:lnTo>
                    <a:lnTo>
                      <a:pt x="119" y="204"/>
                    </a:lnTo>
                    <a:lnTo>
                      <a:pt x="120" y="200"/>
                    </a:lnTo>
                    <a:lnTo>
                      <a:pt x="120" y="196"/>
                    </a:lnTo>
                    <a:lnTo>
                      <a:pt x="120" y="191"/>
                    </a:lnTo>
                    <a:lnTo>
                      <a:pt x="120" y="186"/>
                    </a:lnTo>
                    <a:lnTo>
                      <a:pt x="119" y="180"/>
                    </a:lnTo>
                    <a:lnTo>
                      <a:pt x="118" y="173"/>
                    </a:lnTo>
                    <a:lnTo>
                      <a:pt x="118" y="170"/>
                    </a:lnTo>
                    <a:lnTo>
                      <a:pt x="118" y="166"/>
                    </a:lnTo>
                    <a:lnTo>
                      <a:pt x="117" y="162"/>
                    </a:lnTo>
                    <a:lnTo>
                      <a:pt x="116" y="161"/>
                    </a:lnTo>
                    <a:lnTo>
                      <a:pt x="116" y="162"/>
                    </a:lnTo>
                    <a:lnTo>
                      <a:pt x="117" y="164"/>
                    </a:lnTo>
                    <a:lnTo>
                      <a:pt x="117" y="166"/>
                    </a:lnTo>
                    <a:lnTo>
                      <a:pt x="117" y="169"/>
                    </a:lnTo>
                    <a:lnTo>
                      <a:pt x="118" y="170"/>
                    </a:lnTo>
                    <a:lnTo>
                      <a:pt x="118" y="173"/>
                    </a:lnTo>
                    <a:lnTo>
                      <a:pt x="118" y="167"/>
                    </a:lnTo>
                    <a:lnTo>
                      <a:pt x="119" y="162"/>
                    </a:lnTo>
                    <a:lnTo>
                      <a:pt x="121" y="155"/>
                    </a:lnTo>
                    <a:lnTo>
                      <a:pt x="123" y="147"/>
                    </a:lnTo>
                    <a:lnTo>
                      <a:pt x="127" y="140"/>
                    </a:lnTo>
                    <a:lnTo>
                      <a:pt x="130" y="133"/>
                    </a:lnTo>
                    <a:lnTo>
                      <a:pt x="133" y="128"/>
                    </a:lnTo>
                    <a:lnTo>
                      <a:pt x="135" y="124"/>
                    </a:lnTo>
                    <a:lnTo>
                      <a:pt x="137" y="121"/>
                    </a:lnTo>
                    <a:lnTo>
                      <a:pt x="139" y="119"/>
                    </a:lnTo>
                    <a:lnTo>
                      <a:pt x="140" y="116"/>
                    </a:lnTo>
                    <a:lnTo>
                      <a:pt x="141" y="113"/>
                    </a:lnTo>
                    <a:lnTo>
                      <a:pt x="142" y="109"/>
                    </a:lnTo>
                    <a:lnTo>
                      <a:pt x="143" y="106"/>
                    </a:lnTo>
                    <a:lnTo>
                      <a:pt x="143" y="102"/>
                    </a:lnTo>
                    <a:lnTo>
                      <a:pt x="143" y="97"/>
                    </a:lnTo>
                    <a:lnTo>
                      <a:pt x="142" y="94"/>
                    </a:lnTo>
                    <a:lnTo>
                      <a:pt x="140" y="91"/>
                    </a:lnTo>
                    <a:lnTo>
                      <a:pt x="137" y="90"/>
                    </a:lnTo>
                    <a:lnTo>
                      <a:pt x="135" y="89"/>
                    </a:lnTo>
                    <a:lnTo>
                      <a:pt x="131" y="91"/>
                    </a:lnTo>
                    <a:lnTo>
                      <a:pt x="126" y="95"/>
                    </a:lnTo>
                    <a:lnTo>
                      <a:pt x="121" y="100"/>
                    </a:lnTo>
                    <a:lnTo>
                      <a:pt x="117" y="106"/>
                    </a:lnTo>
                    <a:lnTo>
                      <a:pt x="112" y="113"/>
                    </a:lnTo>
                    <a:lnTo>
                      <a:pt x="108" y="118"/>
                    </a:lnTo>
                    <a:lnTo>
                      <a:pt x="104" y="124"/>
                    </a:lnTo>
                    <a:lnTo>
                      <a:pt x="101" y="128"/>
                    </a:lnTo>
                    <a:lnTo>
                      <a:pt x="100" y="128"/>
                    </a:lnTo>
                    <a:lnTo>
                      <a:pt x="99" y="127"/>
                    </a:lnTo>
                    <a:lnTo>
                      <a:pt x="96" y="124"/>
                    </a:lnTo>
                    <a:lnTo>
                      <a:pt x="95" y="120"/>
                    </a:lnTo>
                    <a:lnTo>
                      <a:pt x="93" y="116"/>
                    </a:lnTo>
                    <a:lnTo>
                      <a:pt x="92" y="113"/>
                    </a:lnTo>
                    <a:lnTo>
                      <a:pt x="91" y="110"/>
                    </a:lnTo>
                    <a:lnTo>
                      <a:pt x="90" y="109"/>
                    </a:lnTo>
                    <a:lnTo>
                      <a:pt x="87" y="101"/>
                    </a:lnTo>
                    <a:lnTo>
                      <a:pt x="83" y="94"/>
                    </a:lnTo>
                    <a:lnTo>
                      <a:pt x="80" y="88"/>
                    </a:lnTo>
                    <a:lnTo>
                      <a:pt x="78" y="82"/>
                    </a:lnTo>
                    <a:lnTo>
                      <a:pt x="76" y="76"/>
                    </a:lnTo>
                    <a:lnTo>
                      <a:pt x="75" y="70"/>
                    </a:lnTo>
                    <a:lnTo>
                      <a:pt x="73" y="64"/>
                    </a:lnTo>
                    <a:lnTo>
                      <a:pt x="70" y="58"/>
                    </a:lnTo>
                    <a:lnTo>
                      <a:pt x="69" y="52"/>
                    </a:lnTo>
                    <a:lnTo>
                      <a:pt x="68" y="46"/>
                    </a:lnTo>
                    <a:lnTo>
                      <a:pt x="66" y="40"/>
                    </a:lnTo>
                    <a:lnTo>
                      <a:pt x="65" y="33"/>
                    </a:lnTo>
                    <a:lnTo>
                      <a:pt x="63" y="27"/>
                    </a:lnTo>
                    <a:lnTo>
                      <a:pt x="61" y="20"/>
                    </a:lnTo>
                    <a:lnTo>
                      <a:pt x="56" y="13"/>
                    </a:lnTo>
                    <a:lnTo>
                      <a:pt x="54" y="6"/>
                    </a:lnTo>
                    <a:lnTo>
                      <a:pt x="53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1"/>
                    </a:lnTo>
                    <a:lnTo>
                      <a:pt x="37" y="2"/>
                    </a:lnTo>
                    <a:lnTo>
                      <a:pt x="36" y="4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31" y="18"/>
                    </a:lnTo>
                    <a:lnTo>
                      <a:pt x="31" y="22"/>
                    </a:lnTo>
                    <a:lnTo>
                      <a:pt x="31" y="26"/>
                    </a:lnTo>
                    <a:lnTo>
                      <a:pt x="32" y="30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5" y="42"/>
                    </a:lnTo>
                    <a:lnTo>
                      <a:pt x="37" y="45"/>
                    </a:lnTo>
                    <a:lnTo>
                      <a:pt x="37" y="49"/>
                    </a:lnTo>
                    <a:lnTo>
                      <a:pt x="37" y="50"/>
                    </a:lnTo>
                    <a:lnTo>
                      <a:pt x="38" y="52"/>
                    </a:lnTo>
                    <a:lnTo>
                      <a:pt x="39" y="52"/>
                    </a:lnTo>
                    <a:lnTo>
                      <a:pt x="40" y="54"/>
                    </a:lnTo>
                    <a:lnTo>
                      <a:pt x="41" y="55"/>
                    </a:lnTo>
                    <a:lnTo>
                      <a:pt x="41" y="58"/>
                    </a:lnTo>
                    <a:lnTo>
                      <a:pt x="41" y="60"/>
                    </a:lnTo>
                    <a:lnTo>
                      <a:pt x="42" y="62"/>
                    </a:lnTo>
                    <a:lnTo>
                      <a:pt x="43" y="64"/>
                    </a:lnTo>
                    <a:lnTo>
                      <a:pt x="43" y="67"/>
                    </a:lnTo>
                    <a:lnTo>
                      <a:pt x="44" y="69"/>
                    </a:lnTo>
                    <a:lnTo>
                      <a:pt x="44" y="71"/>
                    </a:lnTo>
                    <a:lnTo>
                      <a:pt x="45" y="74"/>
                    </a:lnTo>
                    <a:lnTo>
                      <a:pt x="47" y="78"/>
                    </a:lnTo>
                    <a:lnTo>
                      <a:pt x="48" y="82"/>
                    </a:lnTo>
                    <a:lnTo>
                      <a:pt x="49" y="85"/>
                    </a:lnTo>
                    <a:lnTo>
                      <a:pt x="49" y="88"/>
                    </a:lnTo>
                    <a:lnTo>
                      <a:pt x="49" y="92"/>
                    </a:lnTo>
                    <a:lnTo>
                      <a:pt x="49" y="95"/>
                    </a:lnTo>
                    <a:lnTo>
                      <a:pt x="49" y="99"/>
                    </a:lnTo>
                    <a:lnTo>
                      <a:pt x="48" y="101"/>
                    </a:lnTo>
                    <a:lnTo>
                      <a:pt x="47" y="103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1" y="106"/>
                    </a:lnTo>
                    <a:lnTo>
                      <a:pt x="40" y="108"/>
                    </a:lnTo>
                    <a:lnTo>
                      <a:pt x="37" y="109"/>
                    </a:lnTo>
                    <a:lnTo>
                      <a:pt x="36" y="110"/>
                    </a:lnTo>
                    <a:lnTo>
                      <a:pt x="31" y="114"/>
                    </a:lnTo>
                    <a:lnTo>
                      <a:pt x="26" y="119"/>
                    </a:lnTo>
                    <a:lnTo>
                      <a:pt x="22" y="124"/>
                    </a:lnTo>
                    <a:lnTo>
                      <a:pt x="17" y="128"/>
                    </a:lnTo>
                    <a:lnTo>
                      <a:pt x="14" y="133"/>
                    </a:lnTo>
                    <a:lnTo>
                      <a:pt x="9" y="138"/>
                    </a:lnTo>
                    <a:lnTo>
                      <a:pt x="4" y="143"/>
                    </a:lnTo>
                    <a:lnTo>
                      <a:pt x="0" y="147"/>
                    </a:lnTo>
                    <a:lnTo>
                      <a:pt x="8" y="204"/>
                    </a:lnTo>
                  </a:path>
                </a:pathLst>
              </a:custGeom>
              <a:solidFill>
                <a:srgbClr val="C08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0" name="Freeform 423">
                <a:extLst>
                  <a:ext uri="{FF2B5EF4-FFF2-40B4-BE49-F238E27FC236}">
                    <a16:creationId xmlns:a16="http://schemas.microsoft.com/office/drawing/2014/main" id="{AD83F3B3-DA6A-4204-9CB2-DD1B988E9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783"/>
                <a:ext cx="19" cy="27"/>
              </a:xfrm>
              <a:custGeom>
                <a:avLst/>
                <a:gdLst>
                  <a:gd name="T0" fmla="*/ 18 w 19"/>
                  <a:gd name="T1" fmla="*/ 26 h 27"/>
                  <a:gd name="T2" fmla="*/ 16 w 19"/>
                  <a:gd name="T3" fmla="*/ 22 h 27"/>
                  <a:gd name="T4" fmla="*/ 13 w 19"/>
                  <a:gd name="T5" fmla="*/ 18 h 27"/>
                  <a:gd name="T6" fmla="*/ 11 w 19"/>
                  <a:gd name="T7" fmla="*/ 16 h 27"/>
                  <a:gd name="T8" fmla="*/ 9 w 19"/>
                  <a:gd name="T9" fmla="*/ 13 h 27"/>
                  <a:gd name="T10" fmla="*/ 7 w 19"/>
                  <a:gd name="T11" fmla="*/ 10 h 27"/>
                  <a:gd name="T12" fmla="*/ 4 w 19"/>
                  <a:gd name="T13" fmla="*/ 7 h 27"/>
                  <a:gd name="T14" fmla="*/ 2 w 19"/>
                  <a:gd name="T15" fmla="*/ 3 h 27"/>
                  <a:gd name="T16" fmla="*/ 1 w 19"/>
                  <a:gd name="T17" fmla="*/ 0 h 27"/>
                  <a:gd name="T18" fmla="*/ 0 w 19"/>
                  <a:gd name="T19" fmla="*/ 1 h 27"/>
                  <a:gd name="T20" fmla="*/ 1 w 19"/>
                  <a:gd name="T21" fmla="*/ 5 h 27"/>
                  <a:gd name="T22" fmla="*/ 3 w 19"/>
                  <a:gd name="T23" fmla="*/ 8 h 27"/>
                  <a:gd name="T24" fmla="*/ 6 w 19"/>
                  <a:gd name="T25" fmla="*/ 11 h 27"/>
                  <a:gd name="T26" fmla="*/ 9 w 19"/>
                  <a:gd name="T27" fmla="*/ 14 h 27"/>
                  <a:gd name="T28" fmla="*/ 11 w 19"/>
                  <a:gd name="T29" fmla="*/ 16 h 27"/>
                  <a:gd name="T30" fmla="*/ 12 w 19"/>
                  <a:gd name="T31" fmla="*/ 19 h 27"/>
                  <a:gd name="T32" fmla="*/ 15 w 19"/>
                  <a:gd name="T33" fmla="*/ 23 h 27"/>
                  <a:gd name="T34" fmla="*/ 16 w 19"/>
                  <a:gd name="T35" fmla="*/ 26 h 27"/>
                  <a:gd name="T36" fmla="*/ 18 w 19"/>
                  <a:gd name="T37" fmla="*/ 26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7">
                    <a:moveTo>
                      <a:pt x="18" y="26"/>
                    </a:moveTo>
                    <a:lnTo>
                      <a:pt x="16" y="22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9" y="13"/>
                    </a:lnTo>
                    <a:lnTo>
                      <a:pt x="7" y="10"/>
                    </a:lnTo>
                    <a:lnTo>
                      <a:pt x="4" y="7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1" y="16"/>
                    </a:lnTo>
                    <a:lnTo>
                      <a:pt x="12" y="19"/>
                    </a:lnTo>
                    <a:lnTo>
                      <a:pt x="15" y="23"/>
                    </a:lnTo>
                    <a:lnTo>
                      <a:pt x="16" y="26"/>
                    </a:lnTo>
                    <a:lnTo>
                      <a:pt x="18" y="2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1" name="Freeform 424">
                <a:extLst>
                  <a:ext uri="{FF2B5EF4-FFF2-40B4-BE49-F238E27FC236}">
                    <a16:creationId xmlns:a16="http://schemas.microsoft.com/office/drawing/2014/main" id="{B78261DE-9F2C-4D84-8784-5ED580E3B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814"/>
                <a:ext cx="18" cy="53"/>
              </a:xfrm>
              <a:custGeom>
                <a:avLst/>
                <a:gdLst>
                  <a:gd name="T0" fmla="*/ 17 w 18"/>
                  <a:gd name="T1" fmla="*/ 52 h 53"/>
                  <a:gd name="T2" fmla="*/ 17 w 18"/>
                  <a:gd name="T3" fmla="*/ 45 h 53"/>
                  <a:gd name="T4" fmla="*/ 17 w 18"/>
                  <a:gd name="T5" fmla="*/ 39 h 53"/>
                  <a:gd name="T6" fmla="*/ 13 w 18"/>
                  <a:gd name="T7" fmla="*/ 33 h 53"/>
                  <a:gd name="T8" fmla="*/ 10 w 18"/>
                  <a:gd name="T9" fmla="*/ 26 h 53"/>
                  <a:gd name="T10" fmla="*/ 10 w 18"/>
                  <a:gd name="T11" fmla="*/ 20 h 53"/>
                  <a:gd name="T12" fmla="*/ 6 w 18"/>
                  <a:gd name="T13" fmla="*/ 13 h 53"/>
                  <a:gd name="T14" fmla="*/ 3 w 18"/>
                  <a:gd name="T15" fmla="*/ 7 h 53"/>
                  <a:gd name="T16" fmla="*/ 0 w 18"/>
                  <a:gd name="T17" fmla="*/ 0 h 53"/>
                  <a:gd name="T18" fmla="*/ 3 w 18"/>
                  <a:gd name="T19" fmla="*/ 7 h 53"/>
                  <a:gd name="T20" fmla="*/ 6 w 18"/>
                  <a:gd name="T21" fmla="*/ 13 h 53"/>
                  <a:gd name="T22" fmla="*/ 6 w 18"/>
                  <a:gd name="T23" fmla="*/ 20 h 53"/>
                  <a:gd name="T24" fmla="*/ 10 w 18"/>
                  <a:gd name="T25" fmla="*/ 26 h 53"/>
                  <a:gd name="T26" fmla="*/ 10 w 18"/>
                  <a:gd name="T27" fmla="*/ 33 h 53"/>
                  <a:gd name="T28" fmla="*/ 13 w 18"/>
                  <a:gd name="T29" fmla="*/ 39 h 53"/>
                  <a:gd name="T30" fmla="*/ 13 w 18"/>
                  <a:gd name="T31" fmla="*/ 45 h 53"/>
                  <a:gd name="T32" fmla="*/ 17 w 1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53">
                    <a:moveTo>
                      <a:pt x="17" y="52"/>
                    </a:moveTo>
                    <a:lnTo>
                      <a:pt x="17" y="45"/>
                    </a:lnTo>
                    <a:lnTo>
                      <a:pt x="17" y="39"/>
                    </a:lnTo>
                    <a:lnTo>
                      <a:pt x="13" y="33"/>
                    </a:lnTo>
                    <a:lnTo>
                      <a:pt x="10" y="26"/>
                    </a:lnTo>
                    <a:lnTo>
                      <a:pt x="10" y="20"/>
                    </a:lnTo>
                    <a:lnTo>
                      <a:pt x="6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6" y="13"/>
                    </a:lnTo>
                    <a:lnTo>
                      <a:pt x="6" y="20"/>
                    </a:lnTo>
                    <a:lnTo>
                      <a:pt x="10" y="26"/>
                    </a:lnTo>
                    <a:lnTo>
                      <a:pt x="10" y="33"/>
                    </a:lnTo>
                    <a:lnTo>
                      <a:pt x="13" y="39"/>
                    </a:lnTo>
                    <a:lnTo>
                      <a:pt x="13" y="45"/>
                    </a:lnTo>
                    <a:lnTo>
                      <a:pt x="17" y="52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2" name="Freeform 425">
                <a:extLst>
                  <a:ext uri="{FF2B5EF4-FFF2-40B4-BE49-F238E27FC236}">
                    <a16:creationId xmlns:a16="http://schemas.microsoft.com/office/drawing/2014/main" id="{83E23DD0-1B4B-47E7-9E91-FCF81417D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2870"/>
                <a:ext cx="34" cy="243"/>
              </a:xfrm>
              <a:custGeom>
                <a:avLst/>
                <a:gdLst>
                  <a:gd name="T0" fmla="*/ 33 w 34"/>
                  <a:gd name="T1" fmla="*/ 242 h 243"/>
                  <a:gd name="T2" fmla="*/ 30 w 34"/>
                  <a:gd name="T3" fmla="*/ 227 h 243"/>
                  <a:gd name="T4" fmla="*/ 27 w 34"/>
                  <a:gd name="T5" fmla="*/ 211 h 243"/>
                  <a:gd name="T6" fmla="*/ 24 w 34"/>
                  <a:gd name="T7" fmla="*/ 196 h 243"/>
                  <a:gd name="T8" fmla="*/ 22 w 34"/>
                  <a:gd name="T9" fmla="*/ 182 h 243"/>
                  <a:gd name="T10" fmla="*/ 20 w 34"/>
                  <a:gd name="T11" fmla="*/ 166 h 243"/>
                  <a:gd name="T12" fmla="*/ 18 w 34"/>
                  <a:gd name="T13" fmla="*/ 151 h 243"/>
                  <a:gd name="T14" fmla="*/ 15 w 34"/>
                  <a:gd name="T15" fmla="*/ 136 h 243"/>
                  <a:gd name="T16" fmla="*/ 14 w 34"/>
                  <a:gd name="T17" fmla="*/ 121 h 243"/>
                  <a:gd name="T18" fmla="*/ 12 w 34"/>
                  <a:gd name="T19" fmla="*/ 106 h 243"/>
                  <a:gd name="T20" fmla="*/ 10 w 34"/>
                  <a:gd name="T21" fmla="*/ 91 h 243"/>
                  <a:gd name="T22" fmla="*/ 8 w 34"/>
                  <a:gd name="T23" fmla="*/ 76 h 243"/>
                  <a:gd name="T24" fmla="*/ 6 w 34"/>
                  <a:gd name="T25" fmla="*/ 61 h 243"/>
                  <a:gd name="T26" fmla="*/ 5 w 34"/>
                  <a:gd name="T27" fmla="*/ 46 h 243"/>
                  <a:gd name="T28" fmla="*/ 3 w 34"/>
                  <a:gd name="T29" fmla="*/ 31 h 243"/>
                  <a:gd name="T30" fmla="*/ 2 w 34"/>
                  <a:gd name="T31" fmla="*/ 16 h 243"/>
                  <a:gd name="T32" fmla="*/ 1 w 34"/>
                  <a:gd name="T33" fmla="*/ 0 h 243"/>
                  <a:gd name="T34" fmla="*/ 0 w 34"/>
                  <a:gd name="T35" fmla="*/ 0 h 243"/>
                  <a:gd name="T36" fmla="*/ 1 w 34"/>
                  <a:gd name="T37" fmla="*/ 16 h 243"/>
                  <a:gd name="T38" fmla="*/ 3 w 34"/>
                  <a:gd name="T39" fmla="*/ 31 h 243"/>
                  <a:gd name="T40" fmla="*/ 4 w 34"/>
                  <a:gd name="T41" fmla="*/ 46 h 243"/>
                  <a:gd name="T42" fmla="*/ 6 w 34"/>
                  <a:gd name="T43" fmla="*/ 61 h 243"/>
                  <a:gd name="T44" fmla="*/ 7 w 34"/>
                  <a:gd name="T45" fmla="*/ 76 h 243"/>
                  <a:gd name="T46" fmla="*/ 8 w 34"/>
                  <a:gd name="T47" fmla="*/ 91 h 243"/>
                  <a:gd name="T48" fmla="*/ 11 w 34"/>
                  <a:gd name="T49" fmla="*/ 106 h 243"/>
                  <a:gd name="T50" fmla="*/ 13 w 34"/>
                  <a:gd name="T51" fmla="*/ 121 h 243"/>
                  <a:gd name="T52" fmla="*/ 15 w 34"/>
                  <a:gd name="T53" fmla="*/ 136 h 243"/>
                  <a:gd name="T54" fmla="*/ 17 w 34"/>
                  <a:gd name="T55" fmla="*/ 151 h 243"/>
                  <a:gd name="T56" fmla="*/ 19 w 34"/>
                  <a:gd name="T57" fmla="*/ 166 h 243"/>
                  <a:gd name="T58" fmla="*/ 21 w 34"/>
                  <a:gd name="T59" fmla="*/ 182 h 243"/>
                  <a:gd name="T60" fmla="*/ 23 w 34"/>
                  <a:gd name="T61" fmla="*/ 196 h 243"/>
                  <a:gd name="T62" fmla="*/ 27 w 34"/>
                  <a:gd name="T63" fmla="*/ 211 h 243"/>
                  <a:gd name="T64" fmla="*/ 30 w 34"/>
                  <a:gd name="T65" fmla="*/ 227 h 243"/>
                  <a:gd name="T66" fmla="*/ 32 w 34"/>
                  <a:gd name="T67" fmla="*/ 242 h 243"/>
                  <a:gd name="T68" fmla="*/ 33 w 34"/>
                  <a:gd name="T69" fmla="*/ 242 h 2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" h="243">
                    <a:moveTo>
                      <a:pt x="33" y="242"/>
                    </a:moveTo>
                    <a:lnTo>
                      <a:pt x="30" y="227"/>
                    </a:lnTo>
                    <a:lnTo>
                      <a:pt x="27" y="211"/>
                    </a:lnTo>
                    <a:lnTo>
                      <a:pt x="24" y="196"/>
                    </a:lnTo>
                    <a:lnTo>
                      <a:pt x="22" y="182"/>
                    </a:lnTo>
                    <a:lnTo>
                      <a:pt x="20" y="166"/>
                    </a:lnTo>
                    <a:lnTo>
                      <a:pt x="18" y="151"/>
                    </a:lnTo>
                    <a:lnTo>
                      <a:pt x="15" y="136"/>
                    </a:lnTo>
                    <a:lnTo>
                      <a:pt x="14" y="121"/>
                    </a:lnTo>
                    <a:lnTo>
                      <a:pt x="12" y="106"/>
                    </a:lnTo>
                    <a:lnTo>
                      <a:pt x="10" y="91"/>
                    </a:lnTo>
                    <a:lnTo>
                      <a:pt x="8" y="76"/>
                    </a:lnTo>
                    <a:lnTo>
                      <a:pt x="6" y="61"/>
                    </a:lnTo>
                    <a:lnTo>
                      <a:pt x="5" y="46"/>
                    </a:lnTo>
                    <a:lnTo>
                      <a:pt x="3" y="31"/>
                    </a:lnTo>
                    <a:lnTo>
                      <a:pt x="2" y="1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6"/>
                    </a:lnTo>
                    <a:lnTo>
                      <a:pt x="3" y="31"/>
                    </a:lnTo>
                    <a:lnTo>
                      <a:pt x="4" y="46"/>
                    </a:lnTo>
                    <a:lnTo>
                      <a:pt x="6" y="61"/>
                    </a:lnTo>
                    <a:lnTo>
                      <a:pt x="7" y="76"/>
                    </a:lnTo>
                    <a:lnTo>
                      <a:pt x="8" y="91"/>
                    </a:lnTo>
                    <a:lnTo>
                      <a:pt x="11" y="106"/>
                    </a:lnTo>
                    <a:lnTo>
                      <a:pt x="13" y="121"/>
                    </a:lnTo>
                    <a:lnTo>
                      <a:pt x="15" y="136"/>
                    </a:lnTo>
                    <a:lnTo>
                      <a:pt x="17" y="151"/>
                    </a:lnTo>
                    <a:lnTo>
                      <a:pt x="19" y="166"/>
                    </a:lnTo>
                    <a:lnTo>
                      <a:pt x="21" y="182"/>
                    </a:lnTo>
                    <a:lnTo>
                      <a:pt x="23" y="196"/>
                    </a:lnTo>
                    <a:lnTo>
                      <a:pt x="27" y="211"/>
                    </a:lnTo>
                    <a:lnTo>
                      <a:pt x="30" y="227"/>
                    </a:lnTo>
                    <a:lnTo>
                      <a:pt x="32" y="242"/>
                    </a:lnTo>
                    <a:lnTo>
                      <a:pt x="33" y="242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3" name="Freeform 426">
                <a:extLst>
                  <a:ext uri="{FF2B5EF4-FFF2-40B4-BE49-F238E27FC236}">
                    <a16:creationId xmlns:a16="http://schemas.microsoft.com/office/drawing/2014/main" id="{883674B5-4464-4977-BA62-F5536E876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" y="3117"/>
                <a:ext cx="29" cy="29"/>
              </a:xfrm>
              <a:custGeom>
                <a:avLst/>
                <a:gdLst>
                  <a:gd name="T0" fmla="*/ 28 w 29"/>
                  <a:gd name="T1" fmla="*/ 27 h 29"/>
                  <a:gd name="T2" fmla="*/ 24 w 29"/>
                  <a:gd name="T3" fmla="*/ 25 h 29"/>
                  <a:gd name="T4" fmla="*/ 19 w 29"/>
                  <a:gd name="T5" fmla="*/ 23 h 29"/>
                  <a:gd name="T6" fmla="*/ 15 w 29"/>
                  <a:gd name="T7" fmla="*/ 20 h 29"/>
                  <a:gd name="T8" fmla="*/ 11 w 29"/>
                  <a:gd name="T9" fmla="*/ 16 h 29"/>
                  <a:gd name="T10" fmla="*/ 8 w 29"/>
                  <a:gd name="T11" fmla="*/ 13 h 29"/>
                  <a:gd name="T12" fmla="*/ 4 w 29"/>
                  <a:gd name="T13" fmla="*/ 8 h 29"/>
                  <a:gd name="T14" fmla="*/ 2 w 29"/>
                  <a:gd name="T15" fmla="*/ 4 h 29"/>
                  <a:gd name="T16" fmla="*/ 1 w 29"/>
                  <a:gd name="T17" fmla="*/ 0 h 29"/>
                  <a:gd name="T18" fmla="*/ 0 w 29"/>
                  <a:gd name="T19" fmla="*/ 0 h 29"/>
                  <a:gd name="T20" fmla="*/ 1 w 29"/>
                  <a:gd name="T21" fmla="*/ 5 h 29"/>
                  <a:gd name="T22" fmla="*/ 3 w 29"/>
                  <a:gd name="T23" fmla="*/ 9 h 29"/>
                  <a:gd name="T24" fmla="*/ 6 w 29"/>
                  <a:gd name="T25" fmla="*/ 14 h 29"/>
                  <a:gd name="T26" fmla="*/ 11 w 29"/>
                  <a:gd name="T27" fmla="*/ 17 h 29"/>
                  <a:gd name="T28" fmla="*/ 14 w 29"/>
                  <a:gd name="T29" fmla="*/ 20 h 29"/>
                  <a:gd name="T30" fmla="*/ 18 w 29"/>
                  <a:gd name="T31" fmla="*/ 24 h 29"/>
                  <a:gd name="T32" fmla="*/ 23 w 29"/>
                  <a:gd name="T33" fmla="*/ 26 h 29"/>
                  <a:gd name="T34" fmla="*/ 27 w 29"/>
                  <a:gd name="T35" fmla="*/ 28 h 29"/>
                  <a:gd name="T36" fmla="*/ 28 w 29"/>
                  <a:gd name="T37" fmla="*/ 27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29">
                    <a:moveTo>
                      <a:pt x="28" y="27"/>
                    </a:moveTo>
                    <a:lnTo>
                      <a:pt x="24" y="25"/>
                    </a:lnTo>
                    <a:lnTo>
                      <a:pt x="19" y="23"/>
                    </a:lnTo>
                    <a:lnTo>
                      <a:pt x="15" y="20"/>
                    </a:lnTo>
                    <a:lnTo>
                      <a:pt x="11" y="16"/>
                    </a:lnTo>
                    <a:lnTo>
                      <a:pt x="8" y="13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6" y="14"/>
                    </a:lnTo>
                    <a:lnTo>
                      <a:pt x="11" y="17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7" y="28"/>
                    </a:lnTo>
                    <a:lnTo>
                      <a:pt x="28" y="27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4" name="Freeform 427">
                <a:extLst>
                  <a:ext uri="{FF2B5EF4-FFF2-40B4-BE49-F238E27FC236}">
                    <a16:creationId xmlns:a16="http://schemas.microsoft.com/office/drawing/2014/main" id="{37084AF0-2B89-4B39-85B0-5AF875AB2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2" y="3149"/>
                <a:ext cx="102" cy="17"/>
              </a:xfrm>
              <a:custGeom>
                <a:avLst/>
                <a:gdLst>
                  <a:gd name="T0" fmla="*/ 101 w 102"/>
                  <a:gd name="T1" fmla="*/ 11 h 17"/>
                  <a:gd name="T2" fmla="*/ 94 w 102"/>
                  <a:gd name="T3" fmla="*/ 12 h 17"/>
                  <a:gd name="T4" fmla="*/ 89 w 102"/>
                  <a:gd name="T5" fmla="*/ 14 h 17"/>
                  <a:gd name="T6" fmla="*/ 81 w 102"/>
                  <a:gd name="T7" fmla="*/ 14 h 17"/>
                  <a:gd name="T8" fmla="*/ 75 w 102"/>
                  <a:gd name="T9" fmla="*/ 14 h 17"/>
                  <a:gd name="T10" fmla="*/ 68 w 102"/>
                  <a:gd name="T11" fmla="*/ 14 h 17"/>
                  <a:gd name="T12" fmla="*/ 63 w 102"/>
                  <a:gd name="T13" fmla="*/ 14 h 17"/>
                  <a:gd name="T14" fmla="*/ 56 w 102"/>
                  <a:gd name="T15" fmla="*/ 14 h 17"/>
                  <a:gd name="T16" fmla="*/ 50 w 102"/>
                  <a:gd name="T17" fmla="*/ 12 h 17"/>
                  <a:gd name="T18" fmla="*/ 43 w 102"/>
                  <a:gd name="T19" fmla="*/ 12 h 17"/>
                  <a:gd name="T20" fmla="*/ 37 w 102"/>
                  <a:gd name="T21" fmla="*/ 11 h 17"/>
                  <a:gd name="T22" fmla="*/ 31 w 102"/>
                  <a:gd name="T23" fmla="*/ 9 h 17"/>
                  <a:gd name="T24" fmla="*/ 25 w 102"/>
                  <a:gd name="T25" fmla="*/ 8 h 17"/>
                  <a:gd name="T26" fmla="*/ 20 w 102"/>
                  <a:gd name="T27" fmla="*/ 6 h 17"/>
                  <a:gd name="T28" fmla="*/ 12 w 102"/>
                  <a:gd name="T29" fmla="*/ 4 h 17"/>
                  <a:gd name="T30" fmla="*/ 8 w 102"/>
                  <a:gd name="T31" fmla="*/ 3 h 17"/>
                  <a:gd name="T32" fmla="*/ 1 w 102"/>
                  <a:gd name="T33" fmla="*/ 0 h 17"/>
                  <a:gd name="T34" fmla="*/ 0 w 102"/>
                  <a:gd name="T35" fmla="*/ 1 h 17"/>
                  <a:gd name="T36" fmla="*/ 7 w 102"/>
                  <a:gd name="T37" fmla="*/ 3 h 17"/>
                  <a:gd name="T38" fmla="*/ 12 w 102"/>
                  <a:gd name="T39" fmla="*/ 4 h 17"/>
                  <a:gd name="T40" fmla="*/ 20 w 102"/>
                  <a:gd name="T41" fmla="*/ 8 h 17"/>
                  <a:gd name="T42" fmla="*/ 25 w 102"/>
                  <a:gd name="T43" fmla="*/ 9 h 17"/>
                  <a:gd name="T44" fmla="*/ 31 w 102"/>
                  <a:gd name="T45" fmla="*/ 11 h 17"/>
                  <a:gd name="T46" fmla="*/ 37 w 102"/>
                  <a:gd name="T47" fmla="*/ 11 h 17"/>
                  <a:gd name="T48" fmla="*/ 43 w 102"/>
                  <a:gd name="T49" fmla="*/ 12 h 17"/>
                  <a:gd name="T50" fmla="*/ 50 w 102"/>
                  <a:gd name="T51" fmla="*/ 14 h 17"/>
                  <a:gd name="T52" fmla="*/ 56 w 102"/>
                  <a:gd name="T53" fmla="*/ 14 h 17"/>
                  <a:gd name="T54" fmla="*/ 63 w 102"/>
                  <a:gd name="T55" fmla="*/ 16 h 17"/>
                  <a:gd name="T56" fmla="*/ 68 w 102"/>
                  <a:gd name="T57" fmla="*/ 16 h 17"/>
                  <a:gd name="T58" fmla="*/ 75 w 102"/>
                  <a:gd name="T59" fmla="*/ 16 h 17"/>
                  <a:gd name="T60" fmla="*/ 81 w 102"/>
                  <a:gd name="T61" fmla="*/ 14 h 17"/>
                  <a:gd name="T62" fmla="*/ 89 w 102"/>
                  <a:gd name="T63" fmla="*/ 14 h 17"/>
                  <a:gd name="T64" fmla="*/ 94 w 102"/>
                  <a:gd name="T65" fmla="*/ 14 h 17"/>
                  <a:gd name="T66" fmla="*/ 101 w 102"/>
                  <a:gd name="T67" fmla="*/ 12 h 17"/>
                  <a:gd name="T68" fmla="*/ 101 w 102"/>
                  <a:gd name="T69" fmla="*/ 1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2" h="17">
                    <a:moveTo>
                      <a:pt x="101" y="11"/>
                    </a:moveTo>
                    <a:lnTo>
                      <a:pt x="94" y="12"/>
                    </a:lnTo>
                    <a:lnTo>
                      <a:pt x="89" y="14"/>
                    </a:lnTo>
                    <a:lnTo>
                      <a:pt x="81" y="14"/>
                    </a:lnTo>
                    <a:lnTo>
                      <a:pt x="75" y="14"/>
                    </a:lnTo>
                    <a:lnTo>
                      <a:pt x="68" y="14"/>
                    </a:lnTo>
                    <a:lnTo>
                      <a:pt x="63" y="14"/>
                    </a:lnTo>
                    <a:lnTo>
                      <a:pt x="56" y="14"/>
                    </a:lnTo>
                    <a:lnTo>
                      <a:pt x="50" y="12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1" y="9"/>
                    </a:lnTo>
                    <a:lnTo>
                      <a:pt x="25" y="8"/>
                    </a:lnTo>
                    <a:lnTo>
                      <a:pt x="20" y="6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7" y="3"/>
                    </a:lnTo>
                    <a:lnTo>
                      <a:pt x="12" y="4"/>
                    </a:lnTo>
                    <a:lnTo>
                      <a:pt x="20" y="8"/>
                    </a:lnTo>
                    <a:lnTo>
                      <a:pt x="25" y="9"/>
                    </a:lnTo>
                    <a:lnTo>
                      <a:pt x="31" y="11"/>
                    </a:lnTo>
                    <a:lnTo>
                      <a:pt x="37" y="11"/>
                    </a:lnTo>
                    <a:lnTo>
                      <a:pt x="43" y="12"/>
                    </a:lnTo>
                    <a:lnTo>
                      <a:pt x="50" y="14"/>
                    </a:lnTo>
                    <a:lnTo>
                      <a:pt x="56" y="14"/>
                    </a:lnTo>
                    <a:lnTo>
                      <a:pt x="63" y="16"/>
                    </a:lnTo>
                    <a:lnTo>
                      <a:pt x="68" y="16"/>
                    </a:lnTo>
                    <a:lnTo>
                      <a:pt x="75" y="16"/>
                    </a:lnTo>
                    <a:lnTo>
                      <a:pt x="81" y="14"/>
                    </a:lnTo>
                    <a:lnTo>
                      <a:pt x="89" y="14"/>
                    </a:lnTo>
                    <a:lnTo>
                      <a:pt x="94" y="14"/>
                    </a:lnTo>
                    <a:lnTo>
                      <a:pt x="101" y="12"/>
                    </a:lnTo>
                    <a:lnTo>
                      <a:pt x="101" y="1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5" name="Freeform 428">
                <a:extLst>
                  <a:ext uri="{FF2B5EF4-FFF2-40B4-BE49-F238E27FC236}">
                    <a16:creationId xmlns:a16="http://schemas.microsoft.com/office/drawing/2014/main" id="{FE39A07C-2CB6-4F86-89DC-770AB7163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" y="3120"/>
                <a:ext cx="36" cy="37"/>
              </a:xfrm>
              <a:custGeom>
                <a:avLst/>
                <a:gdLst>
                  <a:gd name="T0" fmla="*/ 34 w 36"/>
                  <a:gd name="T1" fmla="*/ 0 h 37"/>
                  <a:gd name="T2" fmla="*/ 32 w 36"/>
                  <a:gd name="T3" fmla="*/ 6 h 37"/>
                  <a:gd name="T4" fmla="*/ 29 w 36"/>
                  <a:gd name="T5" fmla="*/ 12 h 37"/>
                  <a:gd name="T6" fmla="*/ 26 w 36"/>
                  <a:gd name="T7" fmla="*/ 18 h 37"/>
                  <a:gd name="T8" fmla="*/ 22 w 36"/>
                  <a:gd name="T9" fmla="*/ 23 h 37"/>
                  <a:gd name="T10" fmla="*/ 17 w 36"/>
                  <a:gd name="T11" fmla="*/ 28 h 37"/>
                  <a:gd name="T12" fmla="*/ 12 w 36"/>
                  <a:gd name="T13" fmla="*/ 31 h 37"/>
                  <a:gd name="T14" fmla="*/ 7 w 36"/>
                  <a:gd name="T15" fmla="*/ 34 h 37"/>
                  <a:gd name="T16" fmla="*/ 0 w 36"/>
                  <a:gd name="T17" fmla="*/ 35 h 37"/>
                  <a:gd name="T18" fmla="*/ 0 w 36"/>
                  <a:gd name="T19" fmla="*/ 36 h 37"/>
                  <a:gd name="T20" fmla="*/ 7 w 36"/>
                  <a:gd name="T21" fmla="*/ 35 h 37"/>
                  <a:gd name="T22" fmla="*/ 13 w 36"/>
                  <a:gd name="T23" fmla="*/ 32 h 37"/>
                  <a:gd name="T24" fmla="*/ 19 w 36"/>
                  <a:gd name="T25" fmla="*/ 28 h 37"/>
                  <a:gd name="T26" fmla="*/ 23 w 36"/>
                  <a:gd name="T27" fmla="*/ 24 h 37"/>
                  <a:gd name="T28" fmla="*/ 26 w 36"/>
                  <a:gd name="T29" fmla="*/ 18 h 37"/>
                  <a:gd name="T30" fmla="*/ 31 w 36"/>
                  <a:gd name="T31" fmla="*/ 13 h 37"/>
                  <a:gd name="T32" fmla="*/ 33 w 36"/>
                  <a:gd name="T33" fmla="*/ 6 h 37"/>
                  <a:gd name="T34" fmla="*/ 35 w 36"/>
                  <a:gd name="T35" fmla="*/ 0 h 37"/>
                  <a:gd name="T36" fmla="*/ 34 w 36"/>
                  <a:gd name="T37" fmla="*/ 0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37">
                    <a:moveTo>
                      <a:pt x="34" y="0"/>
                    </a:moveTo>
                    <a:lnTo>
                      <a:pt x="32" y="6"/>
                    </a:lnTo>
                    <a:lnTo>
                      <a:pt x="29" y="12"/>
                    </a:lnTo>
                    <a:lnTo>
                      <a:pt x="26" y="18"/>
                    </a:lnTo>
                    <a:lnTo>
                      <a:pt x="22" y="23"/>
                    </a:lnTo>
                    <a:lnTo>
                      <a:pt x="17" y="28"/>
                    </a:lnTo>
                    <a:lnTo>
                      <a:pt x="12" y="31"/>
                    </a:lnTo>
                    <a:lnTo>
                      <a:pt x="7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7" y="35"/>
                    </a:lnTo>
                    <a:lnTo>
                      <a:pt x="13" y="32"/>
                    </a:lnTo>
                    <a:lnTo>
                      <a:pt x="19" y="28"/>
                    </a:lnTo>
                    <a:lnTo>
                      <a:pt x="23" y="24"/>
                    </a:lnTo>
                    <a:lnTo>
                      <a:pt x="26" y="18"/>
                    </a:lnTo>
                    <a:lnTo>
                      <a:pt x="31" y="13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6" name="Freeform 429">
                <a:extLst>
                  <a:ext uri="{FF2B5EF4-FFF2-40B4-BE49-F238E27FC236}">
                    <a16:creationId xmlns:a16="http://schemas.microsoft.com/office/drawing/2014/main" id="{979605E5-B93B-4B5A-97A4-A081CE0F4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" y="3111"/>
                <a:ext cx="19" cy="17"/>
              </a:xfrm>
              <a:custGeom>
                <a:avLst/>
                <a:gdLst>
                  <a:gd name="T0" fmla="*/ 18 w 19"/>
                  <a:gd name="T1" fmla="*/ 0 h 17"/>
                  <a:gd name="T2" fmla="*/ 11 w 19"/>
                  <a:gd name="T3" fmla="*/ 4 h 17"/>
                  <a:gd name="T4" fmla="*/ 11 w 19"/>
                  <a:gd name="T5" fmla="*/ 8 h 17"/>
                  <a:gd name="T6" fmla="*/ 6 w 19"/>
                  <a:gd name="T7" fmla="*/ 12 h 17"/>
                  <a:gd name="T8" fmla="*/ 0 w 19"/>
                  <a:gd name="T9" fmla="*/ 16 h 17"/>
                  <a:gd name="T10" fmla="*/ 6 w 19"/>
                  <a:gd name="T11" fmla="*/ 12 h 17"/>
                  <a:gd name="T12" fmla="*/ 11 w 19"/>
                  <a:gd name="T13" fmla="*/ 8 h 17"/>
                  <a:gd name="T14" fmla="*/ 11 w 19"/>
                  <a:gd name="T15" fmla="*/ 4 h 17"/>
                  <a:gd name="T16" fmla="*/ 18 w 19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7">
                    <a:moveTo>
                      <a:pt x="18" y="0"/>
                    </a:moveTo>
                    <a:lnTo>
                      <a:pt x="11" y="4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0" y="16"/>
                    </a:lnTo>
                    <a:lnTo>
                      <a:pt x="6" y="12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7" name="Freeform 430">
                <a:extLst>
                  <a:ext uri="{FF2B5EF4-FFF2-40B4-BE49-F238E27FC236}">
                    <a16:creationId xmlns:a16="http://schemas.microsoft.com/office/drawing/2014/main" id="{7FF76CFC-9384-479B-89FD-02BF8CD38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5" y="3022"/>
                <a:ext cx="18" cy="85"/>
              </a:xfrm>
              <a:custGeom>
                <a:avLst/>
                <a:gdLst>
                  <a:gd name="T0" fmla="*/ 15 w 18"/>
                  <a:gd name="T1" fmla="*/ 1 h 85"/>
                  <a:gd name="T2" fmla="*/ 14 w 18"/>
                  <a:gd name="T3" fmla="*/ 6 h 85"/>
                  <a:gd name="T4" fmla="*/ 13 w 18"/>
                  <a:gd name="T5" fmla="*/ 11 h 85"/>
                  <a:gd name="T6" fmla="*/ 13 w 18"/>
                  <a:gd name="T7" fmla="*/ 17 h 85"/>
                  <a:gd name="T8" fmla="*/ 10 w 18"/>
                  <a:gd name="T9" fmla="*/ 21 h 85"/>
                  <a:gd name="T10" fmla="*/ 10 w 18"/>
                  <a:gd name="T11" fmla="*/ 26 h 85"/>
                  <a:gd name="T12" fmla="*/ 8 w 18"/>
                  <a:gd name="T13" fmla="*/ 32 h 85"/>
                  <a:gd name="T14" fmla="*/ 8 w 18"/>
                  <a:gd name="T15" fmla="*/ 37 h 85"/>
                  <a:gd name="T16" fmla="*/ 7 w 18"/>
                  <a:gd name="T17" fmla="*/ 42 h 85"/>
                  <a:gd name="T18" fmla="*/ 7 w 18"/>
                  <a:gd name="T19" fmla="*/ 48 h 85"/>
                  <a:gd name="T20" fmla="*/ 6 w 18"/>
                  <a:gd name="T21" fmla="*/ 53 h 85"/>
                  <a:gd name="T22" fmla="*/ 4 w 18"/>
                  <a:gd name="T23" fmla="*/ 58 h 85"/>
                  <a:gd name="T24" fmla="*/ 3 w 18"/>
                  <a:gd name="T25" fmla="*/ 64 h 85"/>
                  <a:gd name="T26" fmla="*/ 3 w 18"/>
                  <a:gd name="T27" fmla="*/ 69 h 85"/>
                  <a:gd name="T28" fmla="*/ 2 w 18"/>
                  <a:gd name="T29" fmla="*/ 74 h 85"/>
                  <a:gd name="T30" fmla="*/ 1 w 18"/>
                  <a:gd name="T31" fmla="*/ 79 h 85"/>
                  <a:gd name="T32" fmla="*/ 0 w 18"/>
                  <a:gd name="T33" fmla="*/ 84 h 85"/>
                  <a:gd name="T34" fmla="*/ 1 w 18"/>
                  <a:gd name="T35" fmla="*/ 84 h 85"/>
                  <a:gd name="T36" fmla="*/ 2 w 18"/>
                  <a:gd name="T37" fmla="*/ 79 h 85"/>
                  <a:gd name="T38" fmla="*/ 2 w 18"/>
                  <a:gd name="T39" fmla="*/ 74 h 85"/>
                  <a:gd name="T40" fmla="*/ 3 w 18"/>
                  <a:gd name="T41" fmla="*/ 69 h 85"/>
                  <a:gd name="T42" fmla="*/ 4 w 18"/>
                  <a:gd name="T43" fmla="*/ 64 h 85"/>
                  <a:gd name="T44" fmla="*/ 6 w 18"/>
                  <a:gd name="T45" fmla="*/ 58 h 85"/>
                  <a:gd name="T46" fmla="*/ 7 w 18"/>
                  <a:gd name="T47" fmla="*/ 53 h 85"/>
                  <a:gd name="T48" fmla="*/ 7 w 18"/>
                  <a:gd name="T49" fmla="*/ 48 h 85"/>
                  <a:gd name="T50" fmla="*/ 8 w 18"/>
                  <a:gd name="T51" fmla="*/ 42 h 85"/>
                  <a:gd name="T52" fmla="*/ 8 w 18"/>
                  <a:gd name="T53" fmla="*/ 37 h 85"/>
                  <a:gd name="T54" fmla="*/ 10 w 18"/>
                  <a:gd name="T55" fmla="*/ 32 h 85"/>
                  <a:gd name="T56" fmla="*/ 10 w 18"/>
                  <a:gd name="T57" fmla="*/ 26 h 85"/>
                  <a:gd name="T58" fmla="*/ 12 w 18"/>
                  <a:gd name="T59" fmla="*/ 21 h 85"/>
                  <a:gd name="T60" fmla="*/ 13 w 18"/>
                  <a:gd name="T61" fmla="*/ 17 h 85"/>
                  <a:gd name="T62" fmla="*/ 14 w 18"/>
                  <a:gd name="T63" fmla="*/ 11 h 85"/>
                  <a:gd name="T64" fmla="*/ 15 w 18"/>
                  <a:gd name="T65" fmla="*/ 6 h 85"/>
                  <a:gd name="T66" fmla="*/ 17 w 18"/>
                  <a:gd name="T67" fmla="*/ 1 h 85"/>
                  <a:gd name="T68" fmla="*/ 17 w 18"/>
                  <a:gd name="T69" fmla="*/ 0 h 85"/>
                  <a:gd name="T70" fmla="*/ 15 w 18"/>
                  <a:gd name="T71" fmla="*/ 1 h 8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" h="85">
                    <a:moveTo>
                      <a:pt x="15" y="1"/>
                    </a:moveTo>
                    <a:lnTo>
                      <a:pt x="14" y="6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8" y="32"/>
                    </a:lnTo>
                    <a:lnTo>
                      <a:pt x="8" y="37"/>
                    </a:lnTo>
                    <a:lnTo>
                      <a:pt x="7" y="42"/>
                    </a:lnTo>
                    <a:lnTo>
                      <a:pt x="7" y="48"/>
                    </a:lnTo>
                    <a:lnTo>
                      <a:pt x="6" y="53"/>
                    </a:lnTo>
                    <a:lnTo>
                      <a:pt x="4" y="58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0" y="84"/>
                    </a:lnTo>
                    <a:lnTo>
                      <a:pt x="1" y="84"/>
                    </a:lnTo>
                    <a:lnTo>
                      <a:pt x="2" y="79"/>
                    </a:lnTo>
                    <a:lnTo>
                      <a:pt x="2" y="74"/>
                    </a:lnTo>
                    <a:lnTo>
                      <a:pt x="3" y="69"/>
                    </a:lnTo>
                    <a:lnTo>
                      <a:pt x="4" y="64"/>
                    </a:lnTo>
                    <a:lnTo>
                      <a:pt x="6" y="58"/>
                    </a:lnTo>
                    <a:lnTo>
                      <a:pt x="7" y="53"/>
                    </a:lnTo>
                    <a:lnTo>
                      <a:pt x="7" y="48"/>
                    </a:lnTo>
                    <a:lnTo>
                      <a:pt x="8" y="42"/>
                    </a:lnTo>
                    <a:lnTo>
                      <a:pt x="8" y="37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3" y="17"/>
                    </a:lnTo>
                    <a:lnTo>
                      <a:pt x="14" y="11"/>
                    </a:lnTo>
                    <a:lnTo>
                      <a:pt x="15" y="6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5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8" name="Freeform 431">
                <a:extLst>
                  <a:ext uri="{FF2B5EF4-FFF2-40B4-BE49-F238E27FC236}">
                    <a16:creationId xmlns:a16="http://schemas.microsoft.com/office/drawing/2014/main" id="{DE5B0054-2216-4970-ADE4-4A8CC08E3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" y="3017"/>
                <a:ext cx="51" cy="17"/>
              </a:xfrm>
              <a:custGeom>
                <a:avLst/>
                <a:gdLst>
                  <a:gd name="T0" fmla="*/ 0 w 51"/>
                  <a:gd name="T1" fmla="*/ 16 h 17"/>
                  <a:gd name="T2" fmla="*/ 7 w 51"/>
                  <a:gd name="T3" fmla="*/ 13 h 17"/>
                  <a:gd name="T4" fmla="*/ 13 w 51"/>
                  <a:gd name="T5" fmla="*/ 10 h 17"/>
                  <a:gd name="T6" fmla="*/ 20 w 51"/>
                  <a:gd name="T7" fmla="*/ 6 h 17"/>
                  <a:gd name="T8" fmla="*/ 26 w 51"/>
                  <a:gd name="T9" fmla="*/ 4 h 17"/>
                  <a:gd name="T10" fmla="*/ 31 w 51"/>
                  <a:gd name="T11" fmla="*/ 2 h 17"/>
                  <a:gd name="T12" fmla="*/ 38 w 51"/>
                  <a:gd name="T13" fmla="*/ 1 h 17"/>
                  <a:gd name="T14" fmla="*/ 43 w 51"/>
                  <a:gd name="T15" fmla="*/ 2 h 17"/>
                  <a:gd name="T16" fmla="*/ 49 w 51"/>
                  <a:gd name="T17" fmla="*/ 6 h 17"/>
                  <a:gd name="T18" fmla="*/ 50 w 51"/>
                  <a:gd name="T19" fmla="*/ 5 h 17"/>
                  <a:gd name="T20" fmla="*/ 44 w 51"/>
                  <a:gd name="T21" fmla="*/ 1 h 17"/>
                  <a:gd name="T22" fmla="*/ 38 w 51"/>
                  <a:gd name="T23" fmla="*/ 0 h 17"/>
                  <a:gd name="T24" fmla="*/ 31 w 51"/>
                  <a:gd name="T25" fmla="*/ 1 h 17"/>
                  <a:gd name="T26" fmla="*/ 25 w 51"/>
                  <a:gd name="T27" fmla="*/ 2 h 17"/>
                  <a:gd name="T28" fmla="*/ 18 w 51"/>
                  <a:gd name="T29" fmla="*/ 6 h 17"/>
                  <a:gd name="T30" fmla="*/ 12 w 51"/>
                  <a:gd name="T31" fmla="*/ 9 h 17"/>
                  <a:gd name="T32" fmla="*/ 5 w 51"/>
                  <a:gd name="T33" fmla="*/ 13 h 17"/>
                  <a:gd name="T34" fmla="*/ 0 w 51"/>
                  <a:gd name="T35" fmla="*/ 14 h 17"/>
                  <a:gd name="T36" fmla="*/ 0 w 51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1" h="17">
                    <a:moveTo>
                      <a:pt x="0" y="16"/>
                    </a:moveTo>
                    <a:lnTo>
                      <a:pt x="7" y="13"/>
                    </a:lnTo>
                    <a:lnTo>
                      <a:pt x="13" y="10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9" y="6"/>
                    </a:lnTo>
                    <a:lnTo>
                      <a:pt x="50" y="5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2"/>
                    </a:lnTo>
                    <a:lnTo>
                      <a:pt x="18" y="6"/>
                    </a:lnTo>
                    <a:lnTo>
                      <a:pt x="12" y="9"/>
                    </a:lnTo>
                    <a:lnTo>
                      <a:pt x="5" y="13"/>
                    </a:lnTo>
                    <a:lnTo>
                      <a:pt x="0" y="1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9" name="Freeform 432">
                <a:extLst>
                  <a:ext uri="{FF2B5EF4-FFF2-40B4-BE49-F238E27FC236}">
                    <a16:creationId xmlns:a16="http://schemas.microsoft.com/office/drawing/2014/main" id="{AE82DD40-ED2C-4C24-AD5C-21442FF0B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" y="3030"/>
                <a:ext cx="19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10 w 19"/>
                  <a:gd name="T5" fmla="*/ 0 h 1"/>
                  <a:gd name="T6" fmla="*/ 18 w 19"/>
                  <a:gd name="T7" fmla="*/ 0 h 1"/>
                  <a:gd name="T8" fmla="*/ 10 w 19"/>
                  <a:gd name="T9" fmla="*/ 0 h 1"/>
                  <a:gd name="T10" fmla="*/ 3 w 19"/>
                  <a:gd name="T11" fmla="*/ 0 h 1"/>
                  <a:gd name="T12" fmla="*/ 0 w 19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0" name="Freeform 433">
                <a:extLst>
                  <a:ext uri="{FF2B5EF4-FFF2-40B4-BE49-F238E27FC236}">
                    <a16:creationId xmlns:a16="http://schemas.microsoft.com/office/drawing/2014/main" id="{E8975EAC-D152-41D5-955D-C84E0146B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2972"/>
                <a:ext cx="55" cy="55"/>
              </a:xfrm>
              <a:custGeom>
                <a:avLst/>
                <a:gdLst>
                  <a:gd name="T0" fmla="*/ 0 w 55"/>
                  <a:gd name="T1" fmla="*/ 0 h 55"/>
                  <a:gd name="T2" fmla="*/ 4 w 55"/>
                  <a:gd name="T3" fmla="*/ 9 h 55"/>
                  <a:gd name="T4" fmla="*/ 9 w 55"/>
                  <a:gd name="T5" fmla="*/ 17 h 55"/>
                  <a:gd name="T6" fmla="*/ 15 w 55"/>
                  <a:gd name="T7" fmla="*/ 23 h 55"/>
                  <a:gd name="T8" fmla="*/ 23 w 55"/>
                  <a:gd name="T9" fmla="*/ 29 h 55"/>
                  <a:gd name="T10" fmla="*/ 30 w 55"/>
                  <a:gd name="T11" fmla="*/ 35 h 55"/>
                  <a:gd name="T12" fmla="*/ 39 w 55"/>
                  <a:gd name="T13" fmla="*/ 41 h 55"/>
                  <a:gd name="T14" fmla="*/ 46 w 55"/>
                  <a:gd name="T15" fmla="*/ 47 h 55"/>
                  <a:gd name="T16" fmla="*/ 53 w 55"/>
                  <a:gd name="T17" fmla="*/ 54 h 55"/>
                  <a:gd name="T18" fmla="*/ 54 w 55"/>
                  <a:gd name="T19" fmla="*/ 53 h 55"/>
                  <a:gd name="T20" fmla="*/ 46 w 55"/>
                  <a:gd name="T21" fmla="*/ 47 h 55"/>
                  <a:gd name="T22" fmla="*/ 39 w 55"/>
                  <a:gd name="T23" fmla="*/ 40 h 55"/>
                  <a:gd name="T24" fmla="*/ 31 w 55"/>
                  <a:gd name="T25" fmla="*/ 34 h 55"/>
                  <a:gd name="T26" fmla="*/ 24 w 55"/>
                  <a:gd name="T27" fmla="*/ 28 h 55"/>
                  <a:gd name="T28" fmla="*/ 16 w 55"/>
                  <a:gd name="T29" fmla="*/ 23 h 55"/>
                  <a:gd name="T30" fmla="*/ 10 w 55"/>
                  <a:gd name="T31" fmla="*/ 16 h 55"/>
                  <a:gd name="T32" fmla="*/ 4 w 55"/>
                  <a:gd name="T33" fmla="*/ 9 h 55"/>
                  <a:gd name="T34" fmla="*/ 1 w 55"/>
                  <a:gd name="T35" fmla="*/ 0 h 55"/>
                  <a:gd name="T36" fmla="*/ 0 w 55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" h="55">
                    <a:moveTo>
                      <a:pt x="0" y="0"/>
                    </a:moveTo>
                    <a:lnTo>
                      <a:pt x="4" y="9"/>
                    </a:lnTo>
                    <a:lnTo>
                      <a:pt x="9" y="17"/>
                    </a:lnTo>
                    <a:lnTo>
                      <a:pt x="15" y="23"/>
                    </a:lnTo>
                    <a:lnTo>
                      <a:pt x="23" y="29"/>
                    </a:lnTo>
                    <a:lnTo>
                      <a:pt x="30" y="35"/>
                    </a:lnTo>
                    <a:lnTo>
                      <a:pt x="39" y="41"/>
                    </a:lnTo>
                    <a:lnTo>
                      <a:pt x="46" y="47"/>
                    </a:lnTo>
                    <a:lnTo>
                      <a:pt x="53" y="54"/>
                    </a:lnTo>
                    <a:lnTo>
                      <a:pt x="54" y="53"/>
                    </a:lnTo>
                    <a:lnTo>
                      <a:pt x="46" y="47"/>
                    </a:lnTo>
                    <a:lnTo>
                      <a:pt x="39" y="40"/>
                    </a:lnTo>
                    <a:lnTo>
                      <a:pt x="31" y="34"/>
                    </a:lnTo>
                    <a:lnTo>
                      <a:pt x="24" y="28"/>
                    </a:lnTo>
                    <a:lnTo>
                      <a:pt x="16" y="23"/>
                    </a:lnTo>
                    <a:lnTo>
                      <a:pt x="10" y="16"/>
                    </a:lnTo>
                    <a:lnTo>
                      <a:pt x="4" y="9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1" name="Freeform 434">
                <a:extLst>
                  <a:ext uri="{FF2B5EF4-FFF2-40B4-BE49-F238E27FC236}">
                    <a16:creationId xmlns:a16="http://schemas.microsoft.com/office/drawing/2014/main" id="{FEE06C5E-0769-4D61-9CE0-1EF73039E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" y="2955"/>
                <a:ext cx="19" cy="17"/>
              </a:xfrm>
              <a:custGeom>
                <a:avLst/>
                <a:gdLst>
                  <a:gd name="T0" fmla="*/ 0 w 19"/>
                  <a:gd name="T1" fmla="*/ 1 h 17"/>
                  <a:gd name="T2" fmla="*/ 0 w 19"/>
                  <a:gd name="T3" fmla="*/ 2 h 17"/>
                  <a:gd name="T4" fmla="*/ 0 w 19"/>
                  <a:gd name="T5" fmla="*/ 4 h 17"/>
                  <a:gd name="T6" fmla="*/ 9 w 19"/>
                  <a:gd name="T7" fmla="*/ 6 h 17"/>
                  <a:gd name="T8" fmla="*/ 9 w 19"/>
                  <a:gd name="T9" fmla="*/ 8 h 17"/>
                  <a:gd name="T10" fmla="*/ 9 w 19"/>
                  <a:gd name="T11" fmla="*/ 10 h 17"/>
                  <a:gd name="T12" fmla="*/ 9 w 19"/>
                  <a:gd name="T13" fmla="*/ 12 h 17"/>
                  <a:gd name="T14" fmla="*/ 18 w 19"/>
                  <a:gd name="T15" fmla="*/ 13 h 17"/>
                  <a:gd name="T16" fmla="*/ 18 w 19"/>
                  <a:gd name="T17" fmla="*/ 16 h 17"/>
                  <a:gd name="T18" fmla="*/ 18 w 19"/>
                  <a:gd name="T19" fmla="*/ 13 h 17"/>
                  <a:gd name="T20" fmla="*/ 18 w 19"/>
                  <a:gd name="T21" fmla="*/ 12 h 17"/>
                  <a:gd name="T22" fmla="*/ 9 w 19"/>
                  <a:gd name="T23" fmla="*/ 9 h 17"/>
                  <a:gd name="T24" fmla="*/ 9 w 19"/>
                  <a:gd name="T25" fmla="*/ 8 h 17"/>
                  <a:gd name="T26" fmla="*/ 9 w 19"/>
                  <a:gd name="T27" fmla="*/ 5 h 17"/>
                  <a:gd name="T28" fmla="*/ 9 w 19"/>
                  <a:gd name="T29" fmla="*/ 4 h 17"/>
                  <a:gd name="T30" fmla="*/ 0 w 19"/>
                  <a:gd name="T31" fmla="*/ 1 h 17"/>
                  <a:gd name="T32" fmla="*/ 0 w 19"/>
                  <a:gd name="T33" fmla="*/ 0 h 17"/>
                  <a:gd name="T34" fmla="*/ 0 w 19"/>
                  <a:gd name="T35" fmla="*/ 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7">
                    <a:moveTo>
                      <a:pt x="0" y="1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18" y="13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2" name="Freeform 435">
                <a:extLst>
                  <a:ext uri="{FF2B5EF4-FFF2-40B4-BE49-F238E27FC236}">
                    <a16:creationId xmlns:a16="http://schemas.microsoft.com/office/drawing/2014/main" id="{BD735D22-8059-4E9E-AD22-11B16AD7C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" y="2822"/>
                <a:ext cx="39" cy="130"/>
              </a:xfrm>
              <a:custGeom>
                <a:avLst/>
                <a:gdLst>
                  <a:gd name="T0" fmla="*/ 0 w 39"/>
                  <a:gd name="T1" fmla="*/ 0 h 130"/>
                  <a:gd name="T2" fmla="*/ 1 w 39"/>
                  <a:gd name="T3" fmla="*/ 7 h 130"/>
                  <a:gd name="T4" fmla="*/ 4 w 39"/>
                  <a:gd name="T5" fmla="*/ 15 h 130"/>
                  <a:gd name="T6" fmla="*/ 5 w 39"/>
                  <a:gd name="T7" fmla="*/ 23 h 130"/>
                  <a:gd name="T8" fmla="*/ 8 w 39"/>
                  <a:gd name="T9" fmla="*/ 32 h 130"/>
                  <a:gd name="T10" fmla="*/ 10 w 39"/>
                  <a:gd name="T11" fmla="*/ 39 h 130"/>
                  <a:gd name="T12" fmla="*/ 12 w 39"/>
                  <a:gd name="T13" fmla="*/ 48 h 130"/>
                  <a:gd name="T14" fmla="*/ 14 w 39"/>
                  <a:gd name="T15" fmla="*/ 56 h 130"/>
                  <a:gd name="T16" fmla="*/ 15 w 39"/>
                  <a:gd name="T17" fmla="*/ 65 h 130"/>
                  <a:gd name="T18" fmla="*/ 17 w 39"/>
                  <a:gd name="T19" fmla="*/ 73 h 130"/>
                  <a:gd name="T20" fmla="*/ 21 w 39"/>
                  <a:gd name="T21" fmla="*/ 82 h 130"/>
                  <a:gd name="T22" fmla="*/ 23 w 39"/>
                  <a:gd name="T23" fmla="*/ 90 h 130"/>
                  <a:gd name="T24" fmla="*/ 26 w 39"/>
                  <a:gd name="T25" fmla="*/ 98 h 130"/>
                  <a:gd name="T26" fmla="*/ 28 w 39"/>
                  <a:gd name="T27" fmla="*/ 106 h 130"/>
                  <a:gd name="T28" fmla="*/ 31 w 39"/>
                  <a:gd name="T29" fmla="*/ 114 h 130"/>
                  <a:gd name="T30" fmla="*/ 34 w 39"/>
                  <a:gd name="T31" fmla="*/ 122 h 130"/>
                  <a:gd name="T32" fmla="*/ 37 w 39"/>
                  <a:gd name="T33" fmla="*/ 129 h 130"/>
                  <a:gd name="T34" fmla="*/ 38 w 39"/>
                  <a:gd name="T35" fmla="*/ 128 h 130"/>
                  <a:gd name="T36" fmla="*/ 35 w 39"/>
                  <a:gd name="T37" fmla="*/ 121 h 130"/>
                  <a:gd name="T38" fmla="*/ 31 w 39"/>
                  <a:gd name="T39" fmla="*/ 114 h 130"/>
                  <a:gd name="T40" fmla="*/ 29 w 39"/>
                  <a:gd name="T41" fmla="*/ 106 h 130"/>
                  <a:gd name="T42" fmla="*/ 26 w 39"/>
                  <a:gd name="T43" fmla="*/ 98 h 130"/>
                  <a:gd name="T44" fmla="*/ 24 w 39"/>
                  <a:gd name="T45" fmla="*/ 90 h 130"/>
                  <a:gd name="T46" fmla="*/ 22 w 39"/>
                  <a:gd name="T47" fmla="*/ 82 h 130"/>
                  <a:gd name="T48" fmla="*/ 18 w 39"/>
                  <a:gd name="T49" fmla="*/ 73 h 130"/>
                  <a:gd name="T50" fmla="*/ 16 w 39"/>
                  <a:gd name="T51" fmla="*/ 65 h 130"/>
                  <a:gd name="T52" fmla="*/ 15 w 39"/>
                  <a:gd name="T53" fmla="*/ 56 h 130"/>
                  <a:gd name="T54" fmla="*/ 12 w 39"/>
                  <a:gd name="T55" fmla="*/ 48 h 130"/>
                  <a:gd name="T56" fmla="*/ 10 w 39"/>
                  <a:gd name="T57" fmla="*/ 39 h 130"/>
                  <a:gd name="T58" fmla="*/ 9 w 39"/>
                  <a:gd name="T59" fmla="*/ 32 h 130"/>
                  <a:gd name="T60" fmla="*/ 6 w 39"/>
                  <a:gd name="T61" fmla="*/ 23 h 130"/>
                  <a:gd name="T62" fmla="*/ 4 w 39"/>
                  <a:gd name="T63" fmla="*/ 15 h 130"/>
                  <a:gd name="T64" fmla="*/ 2 w 39"/>
                  <a:gd name="T65" fmla="*/ 7 h 130"/>
                  <a:gd name="T66" fmla="*/ 1 w 39"/>
                  <a:gd name="T67" fmla="*/ 0 h 130"/>
                  <a:gd name="T68" fmla="*/ 0 w 39"/>
                  <a:gd name="T69" fmla="*/ 0 h 1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" h="130">
                    <a:moveTo>
                      <a:pt x="0" y="0"/>
                    </a:moveTo>
                    <a:lnTo>
                      <a:pt x="1" y="7"/>
                    </a:lnTo>
                    <a:lnTo>
                      <a:pt x="4" y="15"/>
                    </a:lnTo>
                    <a:lnTo>
                      <a:pt x="5" y="23"/>
                    </a:lnTo>
                    <a:lnTo>
                      <a:pt x="8" y="32"/>
                    </a:lnTo>
                    <a:lnTo>
                      <a:pt x="10" y="39"/>
                    </a:lnTo>
                    <a:lnTo>
                      <a:pt x="12" y="48"/>
                    </a:lnTo>
                    <a:lnTo>
                      <a:pt x="14" y="56"/>
                    </a:lnTo>
                    <a:lnTo>
                      <a:pt x="15" y="65"/>
                    </a:lnTo>
                    <a:lnTo>
                      <a:pt x="17" y="73"/>
                    </a:lnTo>
                    <a:lnTo>
                      <a:pt x="21" y="82"/>
                    </a:lnTo>
                    <a:lnTo>
                      <a:pt x="23" y="90"/>
                    </a:lnTo>
                    <a:lnTo>
                      <a:pt x="26" y="98"/>
                    </a:lnTo>
                    <a:lnTo>
                      <a:pt x="28" y="106"/>
                    </a:lnTo>
                    <a:lnTo>
                      <a:pt x="31" y="114"/>
                    </a:lnTo>
                    <a:lnTo>
                      <a:pt x="34" y="122"/>
                    </a:lnTo>
                    <a:lnTo>
                      <a:pt x="37" y="129"/>
                    </a:lnTo>
                    <a:lnTo>
                      <a:pt x="38" y="128"/>
                    </a:lnTo>
                    <a:lnTo>
                      <a:pt x="35" y="121"/>
                    </a:lnTo>
                    <a:lnTo>
                      <a:pt x="31" y="114"/>
                    </a:lnTo>
                    <a:lnTo>
                      <a:pt x="29" y="106"/>
                    </a:lnTo>
                    <a:lnTo>
                      <a:pt x="26" y="98"/>
                    </a:lnTo>
                    <a:lnTo>
                      <a:pt x="24" y="90"/>
                    </a:lnTo>
                    <a:lnTo>
                      <a:pt x="22" y="82"/>
                    </a:lnTo>
                    <a:lnTo>
                      <a:pt x="18" y="73"/>
                    </a:lnTo>
                    <a:lnTo>
                      <a:pt x="16" y="65"/>
                    </a:lnTo>
                    <a:lnTo>
                      <a:pt x="15" y="56"/>
                    </a:lnTo>
                    <a:lnTo>
                      <a:pt x="12" y="48"/>
                    </a:lnTo>
                    <a:lnTo>
                      <a:pt x="10" y="39"/>
                    </a:lnTo>
                    <a:lnTo>
                      <a:pt x="9" y="32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7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3" name="Freeform 436">
                <a:extLst>
                  <a:ext uri="{FF2B5EF4-FFF2-40B4-BE49-F238E27FC236}">
                    <a16:creationId xmlns:a16="http://schemas.microsoft.com/office/drawing/2014/main" id="{D041ABF1-ED97-4D4A-A2A3-0817881A2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9" y="2795"/>
                <a:ext cx="18" cy="24"/>
              </a:xfrm>
              <a:custGeom>
                <a:avLst/>
                <a:gdLst>
                  <a:gd name="T0" fmla="*/ 14 w 18"/>
                  <a:gd name="T1" fmla="*/ 0 h 24"/>
                  <a:gd name="T2" fmla="*/ 11 w 18"/>
                  <a:gd name="T3" fmla="*/ 3 h 24"/>
                  <a:gd name="T4" fmla="*/ 8 w 18"/>
                  <a:gd name="T5" fmla="*/ 6 h 24"/>
                  <a:gd name="T6" fmla="*/ 5 w 18"/>
                  <a:gd name="T7" fmla="*/ 9 h 24"/>
                  <a:gd name="T8" fmla="*/ 2 w 18"/>
                  <a:gd name="T9" fmla="*/ 11 h 24"/>
                  <a:gd name="T10" fmla="*/ 0 w 18"/>
                  <a:gd name="T11" fmla="*/ 14 h 24"/>
                  <a:gd name="T12" fmla="*/ 0 w 18"/>
                  <a:gd name="T13" fmla="*/ 16 h 24"/>
                  <a:gd name="T14" fmla="*/ 0 w 18"/>
                  <a:gd name="T15" fmla="*/ 19 h 24"/>
                  <a:gd name="T16" fmla="*/ 2 w 18"/>
                  <a:gd name="T17" fmla="*/ 23 h 24"/>
                  <a:gd name="T18" fmla="*/ 5 w 18"/>
                  <a:gd name="T19" fmla="*/ 23 h 24"/>
                  <a:gd name="T20" fmla="*/ 2 w 18"/>
                  <a:gd name="T21" fmla="*/ 19 h 24"/>
                  <a:gd name="T22" fmla="*/ 2 w 18"/>
                  <a:gd name="T23" fmla="*/ 16 h 24"/>
                  <a:gd name="T24" fmla="*/ 2 w 18"/>
                  <a:gd name="T25" fmla="*/ 14 h 24"/>
                  <a:gd name="T26" fmla="*/ 5 w 18"/>
                  <a:gd name="T27" fmla="*/ 12 h 24"/>
                  <a:gd name="T28" fmla="*/ 5 w 18"/>
                  <a:gd name="T29" fmla="*/ 9 h 24"/>
                  <a:gd name="T30" fmla="*/ 8 w 18"/>
                  <a:gd name="T31" fmla="*/ 7 h 24"/>
                  <a:gd name="T32" fmla="*/ 14 w 18"/>
                  <a:gd name="T33" fmla="*/ 4 h 24"/>
                  <a:gd name="T34" fmla="*/ 17 w 18"/>
                  <a:gd name="T35" fmla="*/ 1 h 24"/>
                  <a:gd name="T36" fmla="*/ 14 w 18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24">
                    <a:moveTo>
                      <a:pt x="14" y="0"/>
                    </a:moveTo>
                    <a:lnTo>
                      <a:pt x="11" y="3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4" name="Freeform 437">
                <a:extLst>
                  <a:ext uri="{FF2B5EF4-FFF2-40B4-BE49-F238E27FC236}">
                    <a16:creationId xmlns:a16="http://schemas.microsoft.com/office/drawing/2014/main" id="{7CA0453A-D918-4A88-A06A-B050EC9B4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9" y="2752"/>
                <a:ext cx="18" cy="40"/>
              </a:xfrm>
              <a:custGeom>
                <a:avLst/>
                <a:gdLst>
                  <a:gd name="T0" fmla="*/ 8 w 18"/>
                  <a:gd name="T1" fmla="*/ 0 h 40"/>
                  <a:gd name="T2" fmla="*/ 13 w 18"/>
                  <a:gd name="T3" fmla="*/ 6 h 40"/>
                  <a:gd name="T4" fmla="*/ 13 w 18"/>
                  <a:gd name="T5" fmla="*/ 12 h 40"/>
                  <a:gd name="T6" fmla="*/ 13 w 18"/>
                  <a:gd name="T7" fmla="*/ 16 h 40"/>
                  <a:gd name="T8" fmla="*/ 13 w 18"/>
                  <a:gd name="T9" fmla="*/ 21 h 40"/>
                  <a:gd name="T10" fmla="*/ 13 w 18"/>
                  <a:gd name="T11" fmla="*/ 25 h 40"/>
                  <a:gd name="T12" fmla="*/ 13 w 18"/>
                  <a:gd name="T13" fmla="*/ 28 h 40"/>
                  <a:gd name="T14" fmla="*/ 4 w 18"/>
                  <a:gd name="T15" fmla="*/ 33 h 40"/>
                  <a:gd name="T16" fmla="*/ 0 w 18"/>
                  <a:gd name="T17" fmla="*/ 38 h 40"/>
                  <a:gd name="T18" fmla="*/ 4 w 18"/>
                  <a:gd name="T19" fmla="*/ 39 h 40"/>
                  <a:gd name="T20" fmla="*/ 8 w 18"/>
                  <a:gd name="T21" fmla="*/ 34 h 40"/>
                  <a:gd name="T22" fmla="*/ 13 w 18"/>
                  <a:gd name="T23" fmla="*/ 29 h 40"/>
                  <a:gd name="T24" fmla="*/ 17 w 18"/>
                  <a:gd name="T25" fmla="*/ 25 h 40"/>
                  <a:gd name="T26" fmla="*/ 17 w 18"/>
                  <a:gd name="T27" fmla="*/ 21 h 40"/>
                  <a:gd name="T28" fmla="*/ 17 w 18"/>
                  <a:gd name="T29" fmla="*/ 16 h 40"/>
                  <a:gd name="T30" fmla="*/ 17 w 18"/>
                  <a:gd name="T31" fmla="*/ 12 h 40"/>
                  <a:gd name="T32" fmla="*/ 13 w 18"/>
                  <a:gd name="T33" fmla="*/ 6 h 40"/>
                  <a:gd name="T34" fmla="*/ 13 w 18"/>
                  <a:gd name="T35" fmla="*/ 0 h 40"/>
                  <a:gd name="T36" fmla="*/ 8 w 18"/>
                  <a:gd name="T37" fmla="*/ 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40">
                    <a:moveTo>
                      <a:pt x="8" y="0"/>
                    </a:moveTo>
                    <a:lnTo>
                      <a:pt x="13" y="6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13" y="25"/>
                    </a:lnTo>
                    <a:lnTo>
                      <a:pt x="13" y="28"/>
                    </a:lnTo>
                    <a:lnTo>
                      <a:pt x="4" y="33"/>
                    </a:lnTo>
                    <a:lnTo>
                      <a:pt x="0" y="38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3" y="29"/>
                    </a:lnTo>
                    <a:lnTo>
                      <a:pt x="17" y="25"/>
                    </a:lnTo>
                    <a:lnTo>
                      <a:pt x="17" y="21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5" name="Freeform 438">
                <a:extLst>
                  <a:ext uri="{FF2B5EF4-FFF2-40B4-BE49-F238E27FC236}">
                    <a16:creationId xmlns:a16="http://schemas.microsoft.com/office/drawing/2014/main" id="{CA623D10-E4DD-4026-A805-D798A6482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" y="2739"/>
                <a:ext cx="18" cy="17"/>
              </a:xfrm>
              <a:custGeom>
                <a:avLst/>
                <a:gdLst>
                  <a:gd name="T0" fmla="*/ 17 w 18"/>
                  <a:gd name="T1" fmla="*/ 2 h 17"/>
                  <a:gd name="T2" fmla="*/ 17 w 18"/>
                  <a:gd name="T3" fmla="*/ 2 h 17"/>
                  <a:gd name="T4" fmla="*/ 17 w 18"/>
                  <a:gd name="T5" fmla="*/ 4 h 17"/>
                  <a:gd name="T6" fmla="*/ 0 w 18"/>
                  <a:gd name="T7" fmla="*/ 8 h 17"/>
                  <a:gd name="T8" fmla="*/ 0 w 18"/>
                  <a:gd name="T9" fmla="*/ 12 h 17"/>
                  <a:gd name="T10" fmla="*/ 0 w 18"/>
                  <a:gd name="T11" fmla="*/ 16 h 17"/>
                  <a:gd name="T12" fmla="*/ 0 w 18"/>
                  <a:gd name="T13" fmla="*/ 12 h 17"/>
                  <a:gd name="T14" fmla="*/ 0 w 18"/>
                  <a:gd name="T15" fmla="*/ 8 h 17"/>
                  <a:gd name="T16" fmla="*/ 0 w 18"/>
                  <a:gd name="T17" fmla="*/ 2 h 17"/>
                  <a:gd name="T18" fmla="*/ 17 w 18"/>
                  <a:gd name="T19" fmla="*/ 0 h 17"/>
                  <a:gd name="T20" fmla="*/ 0 w 18"/>
                  <a:gd name="T21" fmla="*/ 2 h 17"/>
                  <a:gd name="T22" fmla="*/ 17 w 18"/>
                  <a:gd name="T23" fmla="*/ 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lnTo>
                      <a:pt x="17" y="2"/>
                    </a:lnTo>
                    <a:lnTo>
                      <a:pt x="17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6" name="Freeform 439">
                <a:extLst>
                  <a:ext uri="{FF2B5EF4-FFF2-40B4-BE49-F238E27FC236}">
                    <a16:creationId xmlns:a16="http://schemas.microsoft.com/office/drawing/2014/main" id="{9E622F83-AC3D-4A03-88E2-217E2C4F6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0" y="2739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0 w 18"/>
                  <a:gd name="T3" fmla="*/ 16 h 17"/>
                  <a:gd name="T4" fmla="*/ 0 w 18"/>
                  <a:gd name="T5" fmla="*/ 14 h 17"/>
                  <a:gd name="T6" fmla="*/ 0 w 18"/>
                  <a:gd name="T7" fmla="*/ 12 h 17"/>
                  <a:gd name="T8" fmla="*/ 0 w 18"/>
                  <a:gd name="T9" fmla="*/ 8 h 17"/>
                  <a:gd name="T10" fmla="*/ 0 w 18"/>
                  <a:gd name="T11" fmla="*/ 6 h 17"/>
                  <a:gd name="T12" fmla="*/ 0 w 18"/>
                  <a:gd name="T13" fmla="*/ 2 h 17"/>
                  <a:gd name="T14" fmla="*/ 8 w 18"/>
                  <a:gd name="T15" fmla="*/ 0 h 17"/>
                  <a:gd name="T16" fmla="*/ 17 w 18"/>
                  <a:gd name="T17" fmla="*/ 2 h 17"/>
                  <a:gd name="T18" fmla="*/ 0 w 18"/>
                  <a:gd name="T19" fmla="*/ 2 h 17"/>
                  <a:gd name="T20" fmla="*/ 8 w 18"/>
                  <a:gd name="T21" fmla="*/ 2 h 17"/>
                  <a:gd name="T22" fmla="*/ 8 w 18"/>
                  <a:gd name="T23" fmla="*/ 6 h 17"/>
                  <a:gd name="T24" fmla="*/ 8 w 18"/>
                  <a:gd name="T25" fmla="*/ 8 h 17"/>
                  <a:gd name="T26" fmla="*/ 0 w 18"/>
                  <a:gd name="T27" fmla="*/ 12 h 17"/>
                  <a:gd name="T28" fmla="*/ 0 w 18"/>
                  <a:gd name="T29" fmla="*/ 14 h 17"/>
                  <a:gd name="T30" fmla="*/ 0 w 18"/>
                  <a:gd name="T31" fmla="*/ 16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2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7" name="Freeform 440">
                <a:extLst>
                  <a:ext uri="{FF2B5EF4-FFF2-40B4-BE49-F238E27FC236}">
                    <a16:creationId xmlns:a16="http://schemas.microsoft.com/office/drawing/2014/main" id="{4D70543E-4C7D-46BE-9A9A-8046274FC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702"/>
                <a:ext cx="18" cy="46"/>
              </a:xfrm>
              <a:custGeom>
                <a:avLst/>
                <a:gdLst>
                  <a:gd name="T0" fmla="*/ 15 w 18"/>
                  <a:gd name="T1" fmla="*/ 0 h 46"/>
                  <a:gd name="T2" fmla="*/ 14 w 18"/>
                  <a:gd name="T3" fmla="*/ 4 h 46"/>
                  <a:gd name="T4" fmla="*/ 12 w 18"/>
                  <a:gd name="T5" fmla="*/ 9 h 46"/>
                  <a:gd name="T6" fmla="*/ 8 w 18"/>
                  <a:gd name="T7" fmla="*/ 15 h 46"/>
                  <a:gd name="T8" fmla="*/ 4 w 18"/>
                  <a:gd name="T9" fmla="*/ 21 h 46"/>
                  <a:gd name="T10" fmla="*/ 2 w 18"/>
                  <a:gd name="T11" fmla="*/ 28 h 46"/>
                  <a:gd name="T12" fmla="*/ 1 w 18"/>
                  <a:gd name="T13" fmla="*/ 35 h 46"/>
                  <a:gd name="T14" fmla="*/ 0 w 18"/>
                  <a:gd name="T15" fmla="*/ 40 h 46"/>
                  <a:gd name="T16" fmla="*/ 0 w 18"/>
                  <a:gd name="T17" fmla="*/ 45 h 46"/>
                  <a:gd name="T18" fmla="*/ 1 w 18"/>
                  <a:gd name="T19" fmla="*/ 45 h 46"/>
                  <a:gd name="T20" fmla="*/ 1 w 18"/>
                  <a:gd name="T21" fmla="*/ 40 h 46"/>
                  <a:gd name="T22" fmla="*/ 1 w 18"/>
                  <a:gd name="T23" fmla="*/ 35 h 46"/>
                  <a:gd name="T24" fmla="*/ 3 w 18"/>
                  <a:gd name="T25" fmla="*/ 28 h 46"/>
                  <a:gd name="T26" fmla="*/ 6 w 18"/>
                  <a:gd name="T27" fmla="*/ 22 h 46"/>
                  <a:gd name="T28" fmla="*/ 8 w 18"/>
                  <a:gd name="T29" fmla="*/ 15 h 46"/>
                  <a:gd name="T30" fmla="*/ 12 w 18"/>
                  <a:gd name="T31" fmla="*/ 9 h 46"/>
                  <a:gd name="T32" fmla="*/ 14 w 18"/>
                  <a:gd name="T33" fmla="*/ 4 h 46"/>
                  <a:gd name="T34" fmla="*/ 17 w 18"/>
                  <a:gd name="T35" fmla="*/ 1 h 46"/>
                  <a:gd name="T36" fmla="*/ 15 w 18"/>
                  <a:gd name="T37" fmla="*/ 0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46">
                    <a:moveTo>
                      <a:pt x="15" y="0"/>
                    </a:moveTo>
                    <a:lnTo>
                      <a:pt x="14" y="4"/>
                    </a:lnTo>
                    <a:lnTo>
                      <a:pt x="12" y="9"/>
                    </a:lnTo>
                    <a:lnTo>
                      <a:pt x="8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0"/>
                    </a:lnTo>
                    <a:lnTo>
                      <a:pt x="1" y="35"/>
                    </a:lnTo>
                    <a:lnTo>
                      <a:pt x="3" y="28"/>
                    </a:lnTo>
                    <a:lnTo>
                      <a:pt x="6" y="22"/>
                    </a:lnTo>
                    <a:lnTo>
                      <a:pt x="8" y="15"/>
                    </a:lnTo>
                    <a:lnTo>
                      <a:pt x="12" y="9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8" name="Freeform 441">
                <a:extLst>
                  <a:ext uri="{FF2B5EF4-FFF2-40B4-BE49-F238E27FC236}">
                    <a16:creationId xmlns:a16="http://schemas.microsoft.com/office/drawing/2014/main" id="{21BBAF39-95FF-47BB-A34B-83940BE24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2676"/>
                <a:ext cx="19" cy="23"/>
              </a:xfrm>
              <a:custGeom>
                <a:avLst/>
                <a:gdLst>
                  <a:gd name="T0" fmla="*/ 13 w 19"/>
                  <a:gd name="T1" fmla="*/ 0 h 23"/>
                  <a:gd name="T2" fmla="*/ 13 w 19"/>
                  <a:gd name="T3" fmla="*/ 0 h 23"/>
                  <a:gd name="T4" fmla="*/ 13 w 19"/>
                  <a:gd name="T5" fmla="*/ 4 h 23"/>
                  <a:gd name="T6" fmla="*/ 13 w 19"/>
                  <a:gd name="T7" fmla="*/ 7 h 23"/>
                  <a:gd name="T8" fmla="*/ 13 w 19"/>
                  <a:gd name="T9" fmla="*/ 10 h 23"/>
                  <a:gd name="T10" fmla="*/ 13 w 19"/>
                  <a:gd name="T11" fmla="*/ 12 h 23"/>
                  <a:gd name="T12" fmla="*/ 9 w 19"/>
                  <a:gd name="T13" fmla="*/ 15 h 23"/>
                  <a:gd name="T14" fmla="*/ 4 w 19"/>
                  <a:gd name="T15" fmla="*/ 17 h 23"/>
                  <a:gd name="T16" fmla="*/ 4 w 19"/>
                  <a:gd name="T17" fmla="*/ 19 h 23"/>
                  <a:gd name="T18" fmla="*/ 0 w 19"/>
                  <a:gd name="T19" fmla="*/ 21 h 23"/>
                  <a:gd name="T20" fmla="*/ 0 w 19"/>
                  <a:gd name="T21" fmla="*/ 22 h 23"/>
                  <a:gd name="T22" fmla="*/ 4 w 19"/>
                  <a:gd name="T23" fmla="*/ 20 h 23"/>
                  <a:gd name="T24" fmla="*/ 9 w 19"/>
                  <a:gd name="T25" fmla="*/ 17 h 23"/>
                  <a:gd name="T26" fmla="*/ 9 w 19"/>
                  <a:gd name="T27" fmla="*/ 16 h 23"/>
                  <a:gd name="T28" fmla="*/ 13 w 19"/>
                  <a:gd name="T29" fmla="*/ 13 h 23"/>
                  <a:gd name="T30" fmla="*/ 13 w 19"/>
                  <a:gd name="T31" fmla="*/ 10 h 23"/>
                  <a:gd name="T32" fmla="*/ 18 w 19"/>
                  <a:gd name="T33" fmla="*/ 7 h 23"/>
                  <a:gd name="T34" fmla="*/ 18 w 19"/>
                  <a:gd name="T35" fmla="*/ 4 h 23"/>
                  <a:gd name="T36" fmla="*/ 18 w 19"/>
                  <a:gd name="T37" fmla="*/ 0 h 23"/>
                  <a:gd name="T38" fmla="*/ 13 w 19"/>
                  <a:gd name="T39" fmla="*/ 0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" h="23">
                    <a:moveTo>
                      <a:pt x="13" y="0"/>
                    </a:moveTo>
                    <a:lnTo>
                      <a:pt x="13" y="0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9" name="Freeform 442">
                <a:extLst>
                  <a:ext uri="{FF2B5EF4-FFF2-40B4-BE49-F238E27FC236}">
                    <a16:creationId xmlns:a16="http://schemas.microsoft.com/office/drawing/2014/main" id="{5A5A4C95-3AE3-469E-A341-54B6AEA84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2667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6 w 19"/>
                  <a:gd name="T3" fmla="*/ 4 h 17"/>
                  <a:gd name="T4" fmla="*/ 11 w 19"/>
                  <a:gd name="T5" fmla="*/ 4 h 17"/>
                  <a:gd name="T6" fmla="*/ 11 w 19"/>
                  <a:gd name="T7" fmla="*/ 12 h 17"/>
                  <a:gd name="T8" fmla="*/ 18 w 19"/>
                  <a:gd name="T9" fmla="*/ 16 h 17"/>
                  <a:gd name="T10" fmla="*/ 18 w 19"/>
                  <a:gd name="T11" fmla="*/ 8 h 17"/>
                  <a:gd name="T12" fmla="*/ 11 w 19"/>
                  <a:gd name="T13" fmla="*/ 4 h 17"/>
                  <a:gd name="T14" fmla="*/ 6 w 19"/>
                  <a:gd name="T15" fmla="*/ 0 h 17"/>
                  <a:gd name="T16" fmla="*/ 0 w 19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6" y="4"/>
                    </a:lnTo>
                    <a:lnTo>
                      <a:pt x="11" y="4"/>
                    </a:lnTo>
                    <a:lnTo>
                      <a:pt x="11" y="12"/>
                    </a:lnTo>
                    <a:lnTo>
                      <a:pt x="18" y="16"/>
                    </a:lnTo>
                    <a:lnTo>
                      <a:pt x="18" y="8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0" name="Freeform 443">
                <a:extLst>
                  <a:ext uri="{FF2B5EF4-FFF2-40B4-BE49-F238E27FC236}">
                    <a16:creationId xmlns:a16="http://schemas.microsoft.com/office/drawing/2014/main" id="{84531A70-5236-43D4-B5C1-E498F4896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" y="2667"/>
                <a:ext cx="30" cy="36"/>
              </a:xfrm>
              <a:custGeom>
                <a:avLst/>
                <a:gdLst>
                  <a:gd name="T0" fmla="*/ 1 w 30"/>
                  <a:gd name="T1" fmla="*/ 35 h 36"/>
                  <a:gd name="T2" fmla="*/ 3 w 30"/>
                  <a:gd name="T3" fmla="*/ 32 h 36"/>
                  <a:gd name="T4" fmla="*/ 6 w 30"/>
                  <a:gd name="T5" fmla="*/ 27 h 36"/>
                  <a:gd name="T6" fmla="*/ 10 w 30"/>
                  <a:gd name="T7" fmla="*/ 21 h 36"/>
                  <a:gd name="T8" fmla="*/ 14 w 30"/>
                  <a:gd name="T9" fmla="*/ 15 h 36"/>
                  <a:gd name="T10" fmla="*/ 17 w 30"/>
                  <a:gd name="T11" fmla="*/ 11 h 36"/>
                  <a:gd name="T12" fmla="*/ 21 w 30"/>
                  <a:gd name="T13" fmla="*/ 6 h 36"/>
                  <a:gd name="T14" fmla="*/ 26 w 30"/>
                  <a:gd name="T15" fmla="*/ 2 h 36"/>
                  <a:gd name="T16" fmla="*/ 29 w 30"/>
                  <a:gd name="T17" fmla="*/ 1 h 36"/>
                  <a:gd name="T18" fmla="*/ 29 w 30"/>
                  <a:gd name="T19" fmla="*/ 0 h 36"/>
                  <a:gd name="T20" fmla="*/ 25 w 30"/>
                  <a:gd name="T21" fmla="*/ 1 h 36"/>
                  <a:gd name="T22" fmla="*/ 21 w 30"/>
                  <a:gd name="T23" fmla="*/ 5 h 36"/>
                  <a:gd name="T24" fmla="*/ 17 w 30"/>
                  <a:gd name="T25" fmla="*/ 10 h 36"/>
                  <a:gd name="T26" fmla="*/ 13 w 30"/>
                  <a:gd name="T27" fmla="*/ 15 h 36"/>
                  <a:gd name="T28" fmla="*/ 10 w 30"/>
                  <a:gd name="T29" fmla="*/ 20 h 36"/>
                  <a:gd name="T30" fmla="*/ 5 w 30"/>
                  <a:gd name="T31" fmla="*/ 26 h 36"/>
                  <a:gd name="T32" fmla="*/ 3 w 30"/>
                  <a:gd name="T33" fmla="*/ 30 h 36"/>
                  <a:gd name="T34" fmla="*/ 0 w 30"/>
                  <a:gd name="T35" fmla="*/ 34 h 36"/>
                  <a:gd name="T36" fmla="*/ 1 w 30"/>
                  <a:gd name="T37" fmla="*/ 35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36">
                    <a:moveTo>
                      <a:pt x="1" y="35"/>
                    </a:moveTo>
                    <a:lnTo>
                      <a:pt x="3" y="32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6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21" y="5"/>
                    </a:lnTo>
                    <a:lnTo>
                      <a:pt x="17" y="10"/>
                    </a:lnTo>
                    <a:lnTo>
                      <a:pt x="13" y="15"/>
                    </a:lnTo>
                    <a:lnTo>
                      <a:pt x="10" y="20"/>
                    </a:lnTo>
                    <a:lnTo>
                      <a:pt x="5" y="26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1" y="35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1" name="Freeform 444">
                <a:extLst>
                  <a:ext uri="{FF2B5EF4-FFF2-40B4-BE49-F238E27FC236}">
                    <a16:creationId xmlns:a16="http://schemas.microsoft.com/office/drawing/2014/main" id="{57CC5400-134D-4997-8AE7-833134FDD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686"/>
                <a:ext cx="18" cy="17"/>
              </a:xfrm>
              <a:custGeom>
                <a:avLst/>
                <a:gdLst>
                  <a:gd name="T0" fmla="*/ 0 w 18"/>
                  <a:gd name="T1" fmla="*/ 1 h 17"/>
                  <a:gd name="T2" fmla="*/ 0 w 18"/>
                  <a:gd name="T3" fmla="*/ 2 h 17"/>
                  <a:gd name="T4" fmla="*/ 2 w 18"/>
                  <a:gd name="T5" fmla="*/ 4 h 17"/>
                  <a:gd name="T6" fmla="*/ 4 w 18"/>
                  <a:gd name="T7" fmla="*/ 7 h 17"/>
                  <a:gd name="T8" fmla="*/ 6 w 18"/>
                  <a:gd name="T9" fmla="*/ 10 h 17"/>
                  <a:gd name="T10" fmla="*/ 10 w 18"/>
                  <a:gd name="T11" fmla="*/ 13 h 17"/>
                  <a:gd name="T12" fmla="*/ 12 w 18"/>
                  <a:gd name="T13" fmla="*/ 15 h 17"/>
                  <a:gd name="T14" fmla="*/ 14 w 18"/>
                  <a:gd name="T15" fmla="*/ 16 h 17"/>
                  <a:gd name="T16" fmla="*/ 17 w 18"/>
                  <a:gd name="T17" fmla="*/ 16 h 17"/>
                  <a:gd name="T18" fmla="*/ 17 w 18"/>
                  <a:gd name="T19" fmla="*/ 15 h 17"/>
                  <a:gd name="T20" fmla="*/ 14 w 18"/>
                  <a:gd name="T21" fmla="*/ 15 h 17"/>
                  <a:gd name="T22" fmla="*/ 12 w 18"/>
                  <a:gd name="T23" fmla="*/ 14 h 17"/>
                  <a:gd name="T24" fmla="*/ 12 w 18"/>
                  <a:gd name="T25" fmla="*/ 12 h 17"/>
                  <a:gd name="T26" fmla="*/ 6 w 18"/>
                  <a:gd name="T27" fmla="*/ 9 h 17"/>
                  <a:gd name="T28" fmla="*/ 6 w 18"/>
                  <a:gd name="T29" fmla="*/ 7 h 17"/>
                  <a:gd name="T30" fmla="*/ 4 w 18"/>
                  <a:gd name="T31" fmla="*/ 4 h 17"/>
                  <a:gd name="T32" fmla="*/ 2 w 18"/>
                  <a:gd name="T33" fmla="*/ 2 h 17"/>
                  <a:gd name="T34" fmla="*/ 0 w 18"/>
                  <a:gd name="T35" fmla="*/ 0 h 17"/>
                  <a:gd name="T36" fmla="*/ 0 w 18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0" y="1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6" y="10"/>
                    </a:lnTo>
                    <a:lnTo>
                      <a:pt x="10" y="13"/>
                    </a:lnTo>
                    <a:lnTo>
                      <a:pt x="12" y="15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2" name="Freeform 445">
                <a:extLst>
                  <a:ext uri="{FF2B5EF4-FFF2-40B4-BE49-F238E27FC236}">
                    <a16:creationId xmlns:a16="http://schemas.microsoft.com/office/drawing/2014/main" id="{8BBAE1E6-C4FA-4852-8CB7-0825C23AD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" y="2582"/>
                <a:ext cx="34" cy="101"/>
              </a:xfrm>
              <a:custGeom>
                <a:avLst/>
                <a:gdLst>
                  <a:gd name="T0" fmla="*/ 0 w 34"/>
                  <a:gd name="T1" fmla="*/ 1 h 101"/>
                  <a:gd name="T2" fmla="*/ 3 w 34"/>
                  <a:gd name="T3" fmla="*/ 8 h 101"/>
                  <a:gd name="T4" fmla="*/ 5 w 34"/>
                  <a:gd name="T5" fmla="*/ 15 h 101"/>
                  <a:gd name="T6" fmla="*/ 8 w 34"/>
                  <a:gd name="T7" fmla="*/ 21 h 101"/>
                  <a:gd name="T8" fmla="*/ 9 w 34"/>
                  <a:gd name="T9" fmla="*/ 27 h 101"/>
                  <a:gd name="T10" fmla="*/ 11 w 34"/>
                  <a:gd name="T11" fmla="*/ 34 h 101"/>
                  <a:gd name="T12" fmla="*/ 12 w 34"/>
                  <a:gd name="T13" fmla="*/ 40 h 101"/>
                  <a:gd name="T14" fmla="*/ 14 w 34"/>
                  <a:gd name="T15" fmla="*/ 46 h 101"/>
                  <a:gd name="T16" fmla="*/ 15 w 34"/>
                  <a:gd name="T17" fmla="*/ 51 h 101"/>
                  <a:gd name="T18" fmla="*/ 16 w 34"/>
                  <a:gd name="T19" fmla="*/ 57 h 101"/>
                  <a:gd name="T20" fmla="*/ 19 w 34"/>
                  <a:gd name="T21" fmla="*/ 63 h 101"/>
                  <a:gd name="T22" fmla="*/ 20 w 34"/>
                  <a:gd name="T23" fmla="*/ 69 h 101"/>
                  <a:gd name="T24" fmla="*/ 22 w 34"/>
                  <a:gd name="T25" fmla="*/ 74 h 101"/>
                  <a:gd name="T26" fmla="*/ 24 w 34"/>
                  <a:gd name="T27" fmla="*/ 81 h 101"/>
                  <a:gd name="T28" fmla="*/ 26 w 34"/>
                  <a:gd name="T29" fmla="*/ 87 h 101"/>
                  <a:gd name="T30" fmla="*/ 30 w 34"/>
                  <a:gd name="T31" fmla="*/ 93 h 101"/>
                  <a:gd name="T32" fmla="*/ 32 w 34"/>
                  <a:gd name="T33" fmla="*/ 100 h 101"/>
                  <a:gd name="T34" fmla="*/ 33 w 34"/>
                  <a:gd name="T35" fmla="*/ 99 h 101"/>
                  <a:gd name="T36" fmla="*/ 30 w 34"/>
                  <a:gd name="T37" fmla="*/ 92 h 101"/>
                  <a:gd name="T38" fmla="*/ 26 w 34"/>
                  <a:gd name="T39" fmla="*/ 86 h 101"/>
                  <a:gd name="T40" fmla="*/ 24 w 34"/>
                  <a:gd name="T41" fmla="*/ 80 h 101"/>
                  <a:gd name="T42" fmla="*/ 23 w 34"/>
                  <a:gd name="T43" fmla="*/ 74 h 101"/>
                  <a:gd name="T44" fmla="*/ 21 w 34"/>
                  <a:gd name="T45" fmla="*/ 69 h 101"/>
                  <a:gd name="T46" fmla="*/ 19 w 34"/>
                  <a:gd name="T47" fmla="*/ 63 h 101"/>
                  <a:gd name="T48" fmla="*/ 18 w 34"/>
                  <a:gd name="T49" fmla="*/ 57 h 101"/>
                  <a:gd name="T50" fmla="*/ 16 w 34"/>
                  <a:gd name="T51" fmla="*/ 51 h 101"/>
                  <a:gd name="T52" fmla="*/ 14 w 34"/>
                  <a:gd name="T53" fmla="*/ 46 h 101"/>
                  <a:gd name="T54" fmla="*/ 14 w 34"/>
                  <a:gd name="T55" fmla="*/ 40 h 101"/>
                  <a:gd name="T56" fmla="*/ 12 w 34"/>
                  <a:gd name="T57" fmla="*/ 34 h 101"/>
                  <a:gd name="T58" fmla="*/ 11 w 34"/>
                  <a:gd name="T59" fmla="*/ 27 h 101"/>
                  <a:gd name="T60" fmla="*/ 9 w 34"/>
                  <a:gd name="T61" fmla="*/ 21 h 101"/>
                  <a:gd name="T62" fmla="*/ 7 w 34"/>
                  <a:gd name="T63" fmla="*/ 15 h 101"/>
                  <a:gd name="T64" fmla="*/ 3 w 34"/>
                  <a:gd name="T65" fmla="*/ 8 h 101"/>
                  <a:gd name="T66" fmla="*/ 1 w 34"/>
                  <a:gd name="T67" fmla="*/ 0 h 101"/>
                  <a:gd name="T68" fmla="*/ 1 w 34"/>
                  <a:gd name="T69" fmla="*/ 1 h 101"/>
                  <a:gd name="T70" fmla="*/ 0 w 34"/>
                  <a:gd name="T71" fmla="*/ 1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" h="101">
                    <a:moveTo>
                      <a:pt x="0" y="1"/>
                    </a:moveTo>
                    <a:lnTo>
                      <a:pt x="3" y="8"/>
                    </a:lnTo>
                    <a:lnTo>
                      <a:pt x="5" y="15"/>
                    </a:lnTo>
                    <a:lnTo>
                      <a:pt x="8" y="21"/>
                    </a:lnTo>
                    <a:lnTo>
                      <a:pt x="9" y="27"/>
                    </a:lnTo>
                    <a:lnTo>
                      <a:pt x="11" y="34"/>
                    </a:lnTo>
                    <a:lnTo>
                      <a:pt x="12" y="40"/>
                    </a:lnTo>
                    <a:lnTo>
                      <a:pt x="14" y="46"/>
                    </a:lnTo>
                    <a:lnTo>
                      <a:pt x="15" y="51"/>
                    </a:lnTo>
                    <a:lnTo>
                      <a:pt x="16" y="57"/>
                    </a:lnTo>
                    <a:lnTo>
                      <a:pt x="19" y="63"/>
                    </a:lnTo>
                    <a:lnTo>
                      <a:pt x="20" y="69"/>
                    </a:lnTo>
                    <a:lnTo>
                      <a:pt x="22" y="74"/>
                    </a:lnTo>
                    <a:lnTo>
                      <a:pt x="24" y="81"/>
                    </a:lnTo>
                    <a:lnTo>
                      <a:pt x="26" y="87"/>
                    </a:lnTo>
                    <a:lnTo>
                      <a:pt x="30" y="93"/>
                    </a:lnTo>
                    <a:lnTo>
                      <a:pt x="32" y="100"/>
                    </a:lnTo>
                    <a:lnTo>
                      <a:pt x="33" y="99"/>
                    </a:lnTo>
                    <a:lnTo>
                      <a:pt x="30" y="92"/>
                    </a:lnTo>
                    <a:lnTo>
                      <a:pt x="26" y="86"/>
                    </a:lnTo>
                    <a:lnTo>
                      <a:pt x="24" y="80"/>
                    </a:lnTo>
                    <a:lnTo>
                      <a:pt x="23" y="74"/>
                    </a:lnTo>
                    <a:lnTo>
                      <a:pt x="21" y="69"/>
                    </a:lnTo>
                    <a:lnTo>
                      <a:pt x="19" y="63"/>
                    </a:lnTo>
                    <a:lnTo>
                      <a:pt x="18" y="57"/>
                    </a:lnTo>
                    <a:lnTo>
                      <a:pt x="16" y="51"/>
                    </a:lnTo>
                    <a:lnTo>
                      <a:pt x="14" y="46"/>
                    </a:lnTo>
                    <a:lnTo>
                      <a:pt x="14" y="40"/>
                    </a:lnTo>
                    <a:lnTo>
                      <a:pt x="12" y="34"/>
                    </a:lnTo>
                    <a:lnTo>
                      <a:pt x="11" y="27"/>
                    </a:lnTo>
                    <a:lnTo>
                      <a:pt x="9" y="21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3" name="Freeform 446">
                <a:extLst>
                  <a:ext uri="{FF2B5EF4-FFF2-40B4-BE49-F238E27FC236}">
                    <a16:creationId xmlns:a16="http://schemas.microsoft.com/office/drawing/2014/main" id="{0AFD454D-5B07-43FA-9BD8-5830C228C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2577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6 w 19"/>
                  <a:gd name="T3" fmla="*/ 0 h 17"/>
                  <a:gd name="T4" fmla="*/ 9 w 19"/>
                  <a:gd name="T5" fmla="*/ 0 h 17"/>
                  <a:gd name="T6" fmla="*/ 15 w 19"/>
                  <a:gd name="T7" fmla="*/ 16 h 17"/>
                  <a:gd name="T8" fmla="*/ 18 w 19"/>
                  <a:gd name="T9" fmla="*/ 16 h 17"/>
                  <a:gd name="T10" fmla="*/ 15 w 19"/>
                  <a:gd name="T11" fmla="*/ 16 h 17"/>
                  <a:gd name="T12" fmla="*/ 11 w 19"/>
                  <a:gd name="T13" fmla="*/ 0 h 17"/>
                  <a:gd name="T14" fmla="*/ 6 w 19"/>
                  <a:gd name="T15" fmla="*/ 0 h 17"/>
                  <a:gd name="T16" fmla="*/ 0 w 19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4" name="Freeform 447">
                <a:extLst>
                  <a:ext uri="{FF2B5EF4-FFF2-40B4-BE49-F238E27FC236}">
                    <a16:creationId xmlns:a16="http://schemas.microsoft.com/office/drawing/2014/main" id="{4362ABB2-3D93-4175-8223-9E88A5817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2577"/>
                <a:ext cx="19" cy="17"/>
              </a:xfrm>
              <a:custGeom>
                <a:avLst/>
                <a:gdLst>
                  <a:gd name="T0" fmla="*/ 0 w 19"/>
                  <a:gd name="T1" fmla="*/ 16 h 17"/>
                  <a:gd name="T2" fmla="*/ 2 w 19"/>
                  <a:gd name="T3" fmla="*/ 13 h 17"/>
                  <a:gd name="T4" fmla="*/ 2 w 19"/>
                  <a:gd name="T5" fmla="*/ 11 h 17"/>
                  <a:gd name="T6" fmla="*/ 2 w 19"/>
                  <a:gd name="T7" fmla="*/ 9 h 17"/>
                  <a:gd name="T8" fmla="*/ 6 w 19"/>
                  <a:gd name="T9" fmla="*/ 6 h 17"/>
                  <a:gd name="T10" fmla="*/ 9 w 19"/>
                  <a:gd name="T11" fmla="*/ 4 h 17"/>
                  <a:gd name="T12" fmla="*/ 9 w 19"/>
                  <a:gd name="T13" fmla="*/ 2 h 17"/>
                  <a:gd name="T14" fmla="*/ 15 w 19"/>
                  <a:gd name="T15" fmla="*/ 1 h 17"/>
                  <a:gd name="T16" fmla="*/ 18 w 19"/>
                  <a:gd name="T17" fmla="*/ 1 h 17"/>
                  <a:gd name="T18" fmla="*/ 18 w 19"/>
                  <a:gd name="T19" fmla="*/ 0 h 17"/>
                  <a:gd name="T20" fmla="*/ 11 w 19"/>
                  <a:gd name="T21" fmla="*/ 1 h 17"/>
                  <a:gd name="T22" fmla="*/ 9 w 19"/>
                  <a:gd name="T23" fmla="*/ 2 h 17"/>
                  <a:gd name="T24" fmla="*/ 6 w 19"/>
                  <a:gd name="T25" fmla="*/ 4 h 17"/>
                  <a:gd name="T26" fmla="*/ 2 w 19"/>
                  <a:gd name="T27" fmla="*/ 5 h 17"/>
                  <a:gd name="T28" fmla="*/ 2 w 19"/>
                  <a:gd name="T29" fmla="*/ 9 h 17"/>
                  <a:gd name="T30" fmla="*/ 0 w 19"/>
                  <a:gd name="T31" fmla="*/ 11 h 17"/>
                  <a:gd name="T32" fmla="*/ 0 w 19"/>
                  <a:gd name="T33" fmla="*/ 13 h 17"/>
                  <a:gd name="T34" fmla="*/ 0 w 19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7">
                    <a:moveTo>
                      <a:pt x="0" y="16"/>
                    </a:move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5" name="Freeform 448">
                <a:extLst>
                  <a:ext uri="{FF2B5EF4-FFF2-40B4-BE49-F238E27FC236}">
                    <a16:creationId xmlns:a16="http://schemas.microsoft.com/office/drawing/2014/main" id="{547E11DA-FF90-4EF9-82D0-823178F15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2596"/>
                <a:ext cx="19" cy="27"/>
              </a:xfrm>
              <a:custGeom>
                <a:avLst/>
                <a:gdLst>
                  <a:gd name="T0" fmla="*/ 18 w 19"/>
                  <a:gd name="T1" fmla="*/ 26 h 27"/>
                  <a:gd name="T2" fmla="*/ 18 w 19"/>
                  <a:gd name="T3" fmla="*/ 23 h 27"/>
                  <a:gd name="T4" fmla="*/ 18 w 19"/>
                  <a:gd name="T5" fmla="*/ 20 h 27"/>
                  <a:gd name="T6" fmla="*/ 18 w 19"/>
                  <a:gd name="T7" fmla="*/ 16 h 27"/>
                  <a:gd name="T8" fmla="*/ 0 w 19"/>
                  <a:gd name="T9" fmla="*/ 13 h 27"/>
                  <a:gd name="T10" fmla="*/ 0 w 19"/>
                  <a:gd name="T11" fmla="*/ 10 h 27"/>
                  <a:gd name="T12" fmla="*/ 0 w 19"/>
                  <a:gd name="T13" fmla="*/ 7 h 27"/>
                  <a:gd name="T14" fmla="*/ 0 w 19"/>
                  <a:gd name="T15" fmla="*/ 3 h 27"/>
                  <a:gd name="T16" fmla="*/ 0 w 19"/>
                  <a:gd name="T17" fmla="*/ 0 h 27"/>
                  <a:gd name="T18" fmla="*/ 0 w 19"/>
                  <a:gd name="T19" fmla="*/ 3 h 27"/>
                  <a:gd name="T20" fmla="*/ 0 w 19"/>
                  <a:gd name="T21" fmla="*/ 7 h 27"/>
                  <a:gd name="T22" fmla="*/ 0 w 19"/>
                  <a:gd name="T23" fmla="*/ 10 h 27"/>
                  <a:gd name="T24" fmla="*/ 0 w 19"/>
                  <a:gd name="T25" fmla="*/ 13 h 27"/>
                  <a:gd name="T26" fmla="*/ 0 w 19"/>
                  <a:gd name="T27" fmla="*/ 16 h 27"/>
                  <a:gd name="T28" fmla="*/ 18 w 19"/>
                  <a:gd name="T29" fmla="*/ 20 h 27"/>
                  <a:gd name="T30" fmla="*/ 18 w 19"/>
                  <a:gd name="T31" fmla="*/ 23 h 27"/>
                  <a:gd name="T32" fmla="*/ 18 w 19"/>
                  <a:gd name="T33" fmla="*/ 26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27">
                    <a:moveTo>
                      <a:pt x="18" y="26"/>
                    </a:moveTo>
                    <a:lnTo>
                      <a:pt x="18" y="23"/>
                    </a:lnTo>
                    <a:lnTo>
                      <a:pt x="18" y="20"/>
                    </a:lnTo>
                    <a:lnTo>
                      <a:pt x="18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8" y="20"/>
                    </a:lnTo>
                    <a:lnTo>
                      <a:pt x="18" y="23"/>
                    </a:lnTo>
                    <a:lnTo>
                      <a:pt x="18" y="2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6" name="Freeform 449">
                <a:extLst>
                  <a:ext uri="{FF2B5EF4-FFF2-40B4-BE49-F238E27FC236}">
                    <a16:creationId xmlns:a16="http://schemas.microsoft.com/office/drawing/2014/main" id="{B65B3C90-B5F5-4127-AEBA-E6E35F726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" y="2627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17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7" name="Freeform 450">
                <a:extLst>
                  <a:ext uri="{FF2B5EF4-FFF2-40B4-BE49-F238E27FC236}">
                    <a16:creationId xmlns:a16="http://schemas.microsoft.com/office/drawing/2014/main" id="{C8CF3CD0-EA87-4280-AB94-1758ED0B1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" y="2632"/>
                <a:ext cx="1" cy="17"/>
              </a:xfrm>
              <a:custGeom>
                <a:avLst/>
                <a:gdLst>
                  <a:gd name="T0" fmla="*/ 0 w 1"/>
                  <a:gd name="T1" fmla="*/ 14 h 17"/>
                  <a:gd name="T2" fmla="*/ 0 w 1"/>
                  <a:gd name="T3" fmla="*/ 14 h 17"/>
                  <a:gd name="T4" fmla="*/ 0 w 1"/>
                  <a:gd name="T5" fmla="*/ 13 h 17"/>
                  <a:gd name="T6" fmla="*/ 0 w 1"/>
                  <a:gd name="T7" fmla="*/ 11 h 17"/>
                  <a:gd name="T8" fmla="*/ 0 w 1"/>
                  <a:gd name="T9" fmla="*/ 9 h 17"/>
                  <a:gd name="T10" fmla="*/ 0 w 1"/>
                  <a:gd name="T11" fmla="*/ 6 h 17"/>
                  <a:gd name="T12" fmla="*/ 0 w 1"/>
                  <a:gd name="T13" fmla="*/ 5 h 17"/>
                  <a:gd name="T14" fmla="*/ 0 w 1"/>
                  <a:gd name="T15" fmla="*/ 3 h 17"/>
                  <a:gd name="T16" fmla="*/ 0 w 1"/>
                  <a:gd name="T17" fmla="*/ 1 h 17"/>
                  <a:gd name="T18" fmla="*/ 0 w 1"/>
                  <a:gd name="T19" fmla="*/ 0 h 17"/>
                  <a:gd name="T20" fmla="*/ 0 w 1"/>
                  <a:gd name="T21" fmla="*/ 1 h 17"/>
                  <a:gd name="T22" fmla="*/ 0 w 1"/>
                  <a:gd name="T23" fmla="*/ 3 h 17"/>
                  <a:gd name="T24" fmla="*/ 0 w 1"/>
                  <a:gd name="T25" fmla="*/ 5 h 17"/>
                  <a:gd name="T26" fmla="*/ 0 w 1"/>
                  <a:gd name="T27" fmla="*/ 6 h 17"/>
                  <a:gd name="T28" fmla="*/ 0 w 1"/>
                  <a:gd name="T29" fmla="*/ 9 h 17"/>
                  <a:gd name="T30" fmla="*/ 0 w 1"/>
                  <a:gd name="T31" fmla="*/ 11 h 17"/>
                  <a:gd name="T32" fmla="*/ 0 w 1"/>
                  <a:gd name="T33" fmla="*/ 13 h 17"/>
                  <a:gd name="T34" fmla="*/ 0 w 1"/>
                  <a:gd name="T35" fmla="*/ 14 h 17"/>
                  <a:gd name="T36" fmla="*/ 0 w 1"/>
                  <a:gd name="T37" fmla="*/ 16 h 17"/>
                  <a:gd name="T38" fmla="*/ 0 w 1"/>
                  <a:gd name="T39" fmla="*/ 14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" h="17">
                    <a:moveTo>
                      <a:pt x="0" y="14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8" name="Freeform 451">
                <a:extLst>
                  <a:ext uri="{FF2B5EF4-FFF2-40B4-BE49-F238E27FC236}">
                    <a16:creationId xmlns:a16="http://schemas.microsoft.com/office/drawing/2014/main" id="{CA5C3EB1-CDD9-45E6-BCDC-24C32E8D6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649"/>
                <a:ext cx="1" cy="25"/>
              </a:xfrm>
              <a:custGeom>
                <a:avLst/>
                <a:gdLst>
                  <a:gd name="T0" fmla="*/ 0 w 1"/>
                  <a:gd name="T1" fmla="*/ 24 h 25"/>
                  <a:gd name="T2" fmla="*/ 0 w 1"/>
                  <a:gd name="T3" fmla="*/ 21 h 25"/>
                  <a:gd name="T4" fmla="*/ 0 w 1"/>
                  <a:gd name="T5" fmla="*/ 18 h 25"/>
                  <a:gd name="T6" fmla="*/ 0 w 1"/>
                  <a:gd name="T7" fmla="*/ 15 h 25"/>
                  <a:gd name="T8" fmla="*/ 0 w 1"/>
                  <a:gd name="T9" fmla="*/ 12 h 25"/>
                  <a:gd name="T10" fmla="*/ 0 w 1"/>
                  <a:gd name="T11" fmla="*/ 9 h 25"/>
                  <a:gd name="T12" fmla="*/ 0 w 1"/>
                  <a:gd name="T13" fmla="*/ 6 h 25"/>
                  <a:gd name="T14" fmla="*/ 0 w 1"/>
                  <a:gd name="T15" fmla="*/ 3 h 25"/>
                  <a:gd name="T16" fmla="*/ 0 w 1"/>
                  <a:gd name="T17" fmla="*/ 0 h 25"/>
                  <a:gd name="T18" fmla="*/ 0 w 1"/>
                  <a:gd name="T19" fmla="*/ 1 h 25"/>
                  <a:gd name="T20" fmla="*/ 0 w 1"/>
                  <a:gd name="T21" fmla="*/ 4 h 25"/>
                  <a:gd name="T22" fmla="*/ 0 w 1"/>
                  <a:gd name="T23" fmla="*/ 6 h 25"/>
                  <a:gd name="T24" fmla="*/ 0 w 1"/>
                  <a:gd name="T25" fmla="*/ 9 h 25"/>
                  <a:gd name="T26" fmla="*/ 0 w 1"/>
                  <a:gd name="T27" fmla="*/ 12 h 25"/>
                  <a:gd name="T28" fmla="*/ 0 w 1"/>
                  <a:gd name="T29" fmla="*/ 15 h 25"/>
                  <a:gd name="T30" fmla="*/ 0 w 1"/>
                  <a:gd name="T31" fmla="*/ 18 h 25"/>
                  <a:gd name="T32" fmla="*/ 0 w 1"/>
                  <a:gd name="T33" fmla="*/ 21 h 25"/>
                  <a:gd name="T34" fmla="*/ 0 w 1"/>
                  <a:gd name="T35" fmla="*/ 24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" h="25">
                    <a:moveTo>
                      <a:pt x="0" y="24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9" name="Freeform 452">
                <a:extLst>
                  <a:ext uri="{FF2B5EF4-FFF2-40B4-BE49-F238E27FC236}">
                    <a16:creationId xmlns:a16="http://schemas.microsoft.com/office/drawing/2014/main" id="{825E71EC-848D-48C5-9D24-4CCA293E6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2678"/>
                <a:ext cx="19" cy="17"/>
              </a:xfrm>
              <a:custGeom>
                <a:avLst/>
                <a:gdLst>
                  <a:gd name="T0" fmla="*/ 0 w 19"/>
                  <a:gd name="T1" fmla="*/ 16 h 17"/>
                  <a:gd name="T2" fmla="*/ 0 w 19"/>
                  <a:gd name="T3" fmla="*/ 16 h 17"/>
                  <a:gd name="T4" fmla="*/ 18 w 19"/>
                  <a:gd name="T5" fmla="*/ 8 h 17"/>
                  <a:gd name="T6" fmla="*/ 18 w 19"/>
                  <a:gd name="T7" fmla="*/ 0 h 17"/>
                  <a:gd name="T8" fmla="*/ 18 w 19"/>
                  <a:gd name="T9" fmla="*/ 8 h 17"/>
                  <a:gd name="T10" fmla="*/ 0 w 19"/>
                  <a:gd name="T11" fmla="*/ 8 h 17"/>
                  <a:gd name="T12" fmla="*/ 0 w 19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0" y="16"/>
                    </a:moveTo>
                    <a:lnTo>
                      <a:pt x="0" y="16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0" name="Freeform 453">
                <a:extLst>
                  <a:ext uri="{FF2B5EF4-FFF2-40B4-BE49-F238E27FC236}">
                    <a16:creationId xmlns:a16="http://schemas.microsoft.com/office/drawing/2014/main" id="{725525F5-1B45-497A-9480-CABA81039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" y="2683"/>
                <a:ext cx="18" cy="17"/>
              </a:xfrm>
              <a:custGeom>
                <a:avLst/>
                <a:gdLst>
                  <a:gd name="T0" fmla="*/ 5 w 18"/>
                  <a:gd name="T1" fmla="*/ 16 h 17"/>
                  <a:gd name="T2" fmla="*/ 5 w 18"/>
                  <a:gd name="T3" fmla="*/ 16 h 17"/>
                  <a:gd name="T4" fmla="*/ 11 w 18"/>
                  <a:gd name="T5" fmla="*/ 16 h 17"/>
                  <a:gd name="T6" fmla="*/ 17 w 18"/>
                  <a:gd name="T7" fmla="*/ 0 h 17"/>
                  <a:gd name="T8" fmla="*/ 11 w 18"/>
                  <a:gd name="T9" fmla="*/ 0 h 17"/>
                  <a:gd name="T10" fmla="*/ 5 w 18"/>
                  <a:gd name="T11" fmla="*/ 16 h 17"/>
                  <a:gd name="T12" fmla="*/ 0 w 18"/>
                  <a:gd name="T13" fmla="*/ 16 h 17"/>
                  <a:gd name="T14" fmla="*/ 5 w 18"/>
                  <a:gd name="T15" fmla="*/ 1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7">
                    <a:moveTo>
                      <a:pt x="5" y="16"/>
                    </a:moveTo>
                    <a:lnTo>
                      <a:pt x="5" y="16"/>
                    </a:lnTo>
                    <a:lnTo>
                      <a:pt x="11" y="16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1" name="Freeform 454">
                <a:extLst>
                  <a:ext uri="{FF2B5EF4-FFF2-40B4-BE49-F238E27FC236}">
                    <a16:creationId xmlns:a16="http://schemas.microsoft.com/office/drawing/2014/main" id="{A57674E2-7F0A-48FB-94B4-5BF4A91B1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688"/>
                <a:ext cx="33" cy="35"/>
              </a:xfrm>
              <a:custGeom>
                <a:avLst/>
                <a:gdLst>
                  <a:gd name="T0" fmla="*/ 1 w 33"/>
                  <a:gd name="T1" fmla="*/ 34 h 35"/>
                  <a:gd name="T2" fmla="*/ 5 w 33"/>
                  <a:gd name="T3" fmla="*/ 30 h 35"/>
                  <a:gd name="T4" fmla="*/ 9 w 33"/>
                  <a:gd name="T5" fmla="*/ 26 h 35"/>
                  <a:gd name="T6" fmla="*/ 13 w 33"/>
                  <a:gd name="T7" fmla="*/ 22 h 35"/>
                  <a:gd name="T8" fmla="*/ 16 w 33"/>
                  <a:gd name="T9" fmla="*/ 17 h 35"/>
                  <a:gd name="T10" fmla="*/ 20 w 33"/>
                  <a:gd name="T11" fmla="*/ 13 h 35"/>
                  <a:gd name="T12" fmla="*/ 24 w 33"/>
                  <a:gd name="T13" fmla="*/ 9 h 35"/>
                  <a:gd name="T14" fmla="*/ 28 w 33"/>
                  <a:gd name="T15" fmla="*/ 5 h 35"/>
                  <a:gd name="T16" fmla="*/ 32 w 33"/>
                  <a:gd name="T17" fmla="*/ 1 h 35"/>
                  <a:gd name="T18" fmla="*/ 31 w 33"/>
                  <a:gd name="T19" fmla="*/ 0 h 35"/>
                  <a:gd name="T20" fmla="*/ 27 w 33"/>
                  <a:gd name="T21" fmla="*/ 4 h 35"/>
                  <a:gd name="T22" fmla="*/ 23 w 33"/>
                  <a:gd name="T23" fmla="*/ 8 h 35"/>
                  <a:gd name="T24" fmla="*/ 19 w 33"/>
                  <a:gd name="T25" fmla="*/ 12 h 35"/>
                  <a:gd name="T26" fmla="*/ 15 w 33"/>
                  <a:gd name="T27" fmla="*/ 16 h 35"/>
                  <a:gd name="T28" fmla="*/ 12 w 33"/>
                  <a:gd name="T29" fmla="*/ 21 h 35"/>
                  <a:gd name="T30" fmla="*/ 9 w 33"/>
                  <a:gd name="T31" fmla="*/ 26 h 35"/>
                  <a:gd name="T32" fmla="*/ 4 w 33"/>
                  <a:gd name="T33" fmla="*/ 30 h 35"/>
                  <a:gd name="T34" fmla="*/ 0 w 33"/>
                  <a:gd name="T35" fmla="*/ 33 h 35"/>
                  <a:gd name="T36" fmla="*/ 1 w 33"/>
                  <a:gd name="T37" fmla="*/ 3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35">
                    <a:moveTo>
                      <a:pt x="1" y="34"/>
                    </a:moveTo>
                    <a:lnTo>
                      <a:pt x="5" y="30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0" y="13"/>
                    </a:lnTo>
                    <a:lnTo>
                      <a:pt x="24" y="9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9" y="26"/>
                    </a:lnTo>
                    <a:lnTo>
                      <a:pt x="4" y="30"/>
                    </a:lnTo>
                    <a:lnTo>
                      <a:pt x="0" y="33"/>
                    </a:lnTo>
                    <a:lnTo>
                      <a:pt x="1" y="34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2" name="Freeform 455">
                <a:extLst>
                  <a:ext uri="{FF2B5EF4-FFF2-40B4-BE49-F238E27FC236}">
                    <a16:creationId xmlns:a16="http://schemas.microsoft.com/office/drawing/2014/main" id="{6077EC99-67D4-4842-9DE6-C9CC9324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" y="2433"/>
                <a:ext cx="422" cy="447"/>
              </a:xfrm>
              <a:custGeom>
                <a:avLst/>
                <a:gdLst>
                  <a:gd name="T0" fmla="*/ 356 w 422"/>
                  <a:gd name="T1" fmla="*/ 397 h 447"/>
                  <a:gd name="T2" fmla="*/ 347 w 422"/>
                  <a:gd name="T3" fmla="*/ 413 h 447"/>
                  <a:gd name="T4" fmla="*/ 317 w 422"/>
                  <a:gd name="T5" fmla="*/ 409 h 447"/>
                  <a:gd name="T6" fmla="*/ 287 w 422"/>
                  <a:gd name="T7" fmla="*/ 406 h 447"/>
                  <a:gd name="T8" fmla="*/ 258 w 422"/>
                  <a:gd name="T9" fmla="*/ 410 h 447"/>
                  <a:gd name="T10" fmla="*/ 219 w 422"/>
                  <a:gd name="T11" fmla="*/ 420 h 447"/>
                  <a:gd name="T12" fmla="*/ 180 w 422"/>
                  <a:gd name="T13" fmla="*/ 432 h 447"/>
                  <a:gd name="T14" fmla="*/ 144 w 422"/>
                  <a:gd name="T15" fmla="*/ 444 h 447"/>
                  <a:gd name="T16" fmla="*/ 137 w 422"/>
                  <a:gd name="T17" fmla="*/ 420 h 447"/>
                  <a:gd name="T18" fmla="*/ 141 w 422"/>
                  <a:gd name="T19" fmla="*/ 397 h 447"/>
                  <a:gd name="T20" fmla="*/ 126 w 422"/>
                  <a:gd name="T21" fmla="*/ 395 h 447"/>
                  <a:gd name="T22" fmla="*/ 103 w 422"/>
                  <a:gd name="T23" fmla="*/ 390 h 447"/>
                  <a:gd name="T24" fmla="*/ 75 w 422"/>
                  <a:gd name="T25" fmla="*/ 386 h 447"/>
                  <a:gd name="T26" fmla="*/ 50 w 422"/>
                  <a:gd name="T27" fmla="*/ 376 h 447"/>
                  <a:gd name="T28" fmla="*/ 37 w 422"/>
                  <a:gd name="T29" fmla="*/ 356 h 447"/>
                  <a:gd name="T30" fmla="*/ 41 w 422"/>
                  <a:gd name="T31" fmla="*/ 335 h 447"/>
                  <a:gd name="T32" fmla="*/ 29 w 422"/>
                  <a:gd name="T33" fmla="*/ 317 h 447"/>
                  <a:gd name="T34" fmla="*/ 17 w 422"/>
                  <a:gd name="T35" fmla="*/ 303 h 447"/>
                  <a:gd name="T36" fmla="*/ 21 w 422"/>
                  <a:gd name="T37" fmla="*/ 289 h 447"/>
                  <a:gd name="T38" fmla="*/ 17 w 422"/>
                  <a:gd name="T39" fmla="*/ 266 h 447"/>
                  <a:gd name="T40" fmla="*/ 0 w 422"/>
                  <a:gd name="T41" fmla="*/ 240 h 447"/>
                  <a:gd name="T42" fmla="*/ 23 w 422"/>
                  <a:gd name="T43" fmla="*/ 206 h 447"/>
                  <a:gd name="T44" fmla="*/ 16 w 422"/>
                  <a:gd name="T45" fmla="*/ 189 h 447"/>
                  <a:gd name="T46" fmla="*/ 9 w 422"/>
                  <a:gd name="T47" fmla="*/ 174 h 447"/>
                  <a:gd name="T48" fmla="*/ 30 w 422"/>
                  <a:gd name="T49" fmla="*/ 161 h 447"/>
                  <a:gd name="T50" fmla="*/ 58 w 422"/>
                  <a:gd name="T51" fmla="*/ 151 h 447"/>
                  <a:gd name="T52" fmla="*/ 57 w 422"/>
                  <a:gd name="T53" fmla="*/ 136 h 447"/>
                  <a:gd name="T54" fmla="*/ 54 w 422"/>
                  <a:gd name="T55" fmla="*/ 118 h 447"/>
                  <a:gd name="T56" fmla="*/ 55 w 422"/>
                  <a:gd name="T57" fmla="*/ 119 h 447"/>
                  <a:gd name="T58" fmla="*/ 54 w 422"/>
                  <a:gd name="T59" fmla="*/ 107 h 447"/>
                  <a:gd name="T60" fmla="*/ 52 w 422"/>
                  <a:gd name="T61" fmla="*/ 82 h 447"/>
                  <a:gd name="T62" fmla="*/ 71 w 422"/>
                  <a:gd name="T63" fmla="*/ 44 h 447"/>
                  <a:gd name="T64" fmla="*/ 110 w 422"/>
                  <a:gd name="T65" fmla="*/ 17 h 447"/>
                  <a:gd name="T66" fmla="*/ 149 w 422"/>
                  <a:gd name="T67" fmla="*/ 3 h 447"/>
                  <a:gd name="T68" fmla="*/ 175 w 422"/>
                  <a:gd name="T69" fmla="*/ 0 h 447"/>
                  <a:gd name="T70" fmla="*/ 201 w 422"/>
                  <a:gd name="T71" fmla="*/ 2 h 447"/>
                  <a:gd name="T72" fmla="*/ 228 w 422"/>
                  <a:gd name="T73" fmla="*/ 5 h 447"/>
                  <a:gd name="T74" fmla="*/ 254 w 422"/>
                  <a:gd name="T75" fmla="*/ 10 h 447"/>
                  <a:gd name="T76" fmla="*/ 280 w 422"/>
                  <a:gd name="T77" fmla="*/ 19 h 447"/>
                  <a:gd name="T78" fmla="*/ 305 w 422"/>
                  <a:gd name="T79" fmla="*/ 28 h 447"/>
                  <a:gd name="T80" fmla="*/ 333 w 422"/>
                  <a:gd name="T81" fmla="*/ 40 h 447"/>
                  <a:gd name="T82" fmla="*/ 359 w 422"/>
                  <a:gd name="T83" fmla="*/ 52 h 447"/>
                  <a:gd name="T84" fmla="*/ 382 w 422"/>
                  <a:gd name="T85" fmla="*/ 70 h 447"/>
                  <a:gd name="T86" fmla="*/ 398 w 422"/>
                  <a:gd name="T87" fmla="*/ 95 h 447"/>
                  <a:gd name="T88" fmla="*/ 410 w 422"/>
                  <a:gd name="T89" fmla="*/ 121 h 447"/>
                  <a:gd name="T90" fmla="*/ 417 w 422"/>
                  <a:gd name="T91" fmla="*/ 148 h 447"/>
                  <a:gd name="T92" fmla="*/ 420 w 422"/>
                  <a:gd name="T93" fmla="*/ 180 h 447"/>
                  <a:gd name="T94" fmla="*/ 421 w 422"/>
                  <a:gd name="T95" fmla="*/ 215 h 447"/>
                  <a:gd name="T96" fmla="*/ 420 w 422"/>
                  <a:gd name="T97" fmla="*/ 251 h 447"/>
                  <a:gd name="T98" fmla="*/ 418 w 422"/>
                  <a:gd name="T99" fmla="*/ 285 h 447"/>
                  <a:gd name="T100" fmla="*/ 411 w 422"/>
                  <a:gd name="T101" fmla="*/ 312 h 447"/>
                  <a:gd name="T102" fmla="*/ 403 w 422"/>
                  <a:gd name="T103" fmla="*/ 339 h 447"/>
                  <a:gd name="T104" fmla="*/ 386 w 422"/>
                  <a:gd name="T105" fmla="*/ 360 h 447"/>
                  <a:gd name="T106" fmla="*/ 367 w 422"/>
                  <a:gd name="T107" fmla="*/ 380 h 447"/>
                  <a:gd name="T108" fmla="*/ 355 w 422"/>
                  <a:gd name="T109" fmla="*/ 391 h 4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22" h="447">
                    <a:moveTo>
                      <a:pt x="354" y="380"/>
                    </a:moveTo>
                    <a:lnTo>
                      <a:pt x="355" y="384"/>
                    </a:lnTo>
                    <a:lnTo>
                      <a:pt x="355" y="388"/>
                    </a:lnTo>
                    <a:lnTo>
                      <a:pt x="356" y="392"/>
                    </a:lnTo>
                    <a:lnTo>
                      <a:pt x="356" y="397"/>
                    </a:lnTo>
                    <a:lnTo>
                      <a:pt x="355" y="401"/>
                    </a:lnTo>
                    <a:lnTo>
                      <a:pt x="355" y="405"/>
                    </a:lnTo>
                    <a:lnTo>
                      <a:pt x="354" y="409"/>
                    </a:lnTo>
                    <a:lnTo>
                      <a:pt x="354" y="413"/>
                    </a:lnTo>
                    <a:lnTo>
                      <a:pt x="347" y="413"/>
                    </a:lnTo>
                    <a:lnTo>
                      <a:pt x="342" y="412"/>
                    </a:lnTo>
                    <a:lnTo>
                      <a:pt x="335" y="411"/>
                    </a:lnTo>
                    <a:lnTo>
                      <a:pt x="330" y="410"/>
                    </a:lnTo>
                    <a:lnTo>
                      <a:pt x="324" y="410"/>
                    </a:lnTo>
                    <a:lnTo>
                      <a:pt x="317" y="409"/>
                    </a:lnTo>
                    <a:lnTo>
                      <a:pt x="311" y="408"/>
                    </a:lnTo>
                    <a:lnTo>
                      <a:pt x="305" y="407"/>
                    </a:lnTo>
                    <a:lnTo>
                      <a:pt x="300" y="406"/>
                    </a:lnTo>
                    <a:lnTo>
                      <a:pt x="293" y="406"/>
                    </a:lnTo>
                    <a:lnTo>
                      <a:pt x="287" y="406"/>
                    </a:lnTo>
                    <a:lnTo>
                      <a:pt x="281" y="406"/>
                    </a:lnTo>
                    <a:lnTo>
                      <a:pt x="275" y="406"/>
                    </a:lnTo>
                    <a:lnTo>
                      <a:pt x="269" y="407"/>
                    </a:lnTo>
                    <a:lnTo>
                      <a:pt x="263" y="408"/>
                    </a:lnTo>
                    <a:lnTo>
                      <a:pt x="258" y="410"/>
                    </a:lnTo>
                    <a:lnTo>
                      <a:pt x="249" y="411"/>
                    </a:lnTo>
                    <a:lnTo>
                      <a:pt x="241" y="414"/>
                    </a:lnTo>
                    <a:lnTo>
                      <a:pt x="234" y="416"/>
                    </a:lnTo>
                    <a:lnTo>
                      <a:pt x="225" y="418"/>
                    </a:lnTo>
                    <a:lnTo>
                      <a:pt x="219" y="420"/>
                    </a:lnTo>
                    <a:lnTo>
                      <a:pt x="211" y="422"/>
                    </a:lnTo>
                    <a:lnTo>
                      <a:pt x="203" y="425"/>
                    </a:lnTo>
                    <a:lnTo>
                      <a:pt x="196" y="427"/>
                    </a:lnTo>
                    <a:lnTo>
                      <a:pt x="188" y="430"/>
                    </a:lnTo>
                    <a:lnTo>
                      <a:pt x="180" y="432"/>
                    </a:lnTo>
                    <a:lnTo>
                      <a:pt x="173" y="435"/>
                    </a:lnTo>
                    <a:lnTo>
                      <a:pt x="166" y="437"/>
                    </a:lnTo>
                    <a:lnTo>
                      <a:pt x="158" y="440"/>
                    </a:lnTo>
                    <a:lnTo>
                      <a:pt x="150" y="441"/>
                    </a:lnTo>
                    <a:lnTo>
                      <a:pt x="144" y="444"/>
                    </a:lnTo>
                    <a:lnTo>
                      <a:pt x="135" y="446"/>
                    </a:lnTo>
                    <a:lnTo>
                      <a:pt x="135" y="440"/>
                    </a:lnTo>
                    <a:lnTo>
                      <a:pt x="135" y="433"/>
                    </a:lnTo>
                    <a:lnTo>
                      <a:pt x="136" y="426"/>
                    </a:lnTo>
                    <a:lnTo>
                      <a:pt x="137" y="420"/>
                    </a:lnTo>
                    <a:lnTo>
                      <a:pt x="139" y="414"/>
                    </a:lnTo>
                    <a:lnTo>
                      <a:pt x="140" y="406"/>
                    </a:lnTo>
                    <a:lnTo>
                      <a:pt x="141" y="401"/>
                    </a:lnTo>
                    <a:lnTo>
                      <a:pt x="143" y="395"/>
                    </a:lnTo>
                    <a:lnTo>
                      <a:pt x="141" y="397"/>
                    </a:lnTo>
                    <a:lnTo>
                      <a:pt x="140" y="398"/>
                    </a:lnTo>
                    <a:lnTo>
                      <a:pt x="136" y="398"/>
                    </a:lnTo>
                    <a:lnTo>
                      <a:pt x="133" y="398"/>
                    </a:lnTo>
                    <a:lnTo>
                      <a:pt x="129" y="397"/>
                    </a:lnTo>
                    <a:lnTo>
                      <a:pt x="126" y="395"/>
                    </a:lnTo>
                    <a:lnTo>
                      <a:pt x="122" y="395"/>
                    </a:lnTo>
                    <a:lnTo>
                      <a:pt x="119" y="394"/>
                    </a:lnTo>
                    <a:lnTo>
                      <a:pt x="114" y="392"/>
                    </a:lnTo>
                    <a:lnTo>
                      <a:pt x="108" y="391"/>
                    </a:lnTo>
                    <a:lnTo>
                      <a:pt x="103" y="390"/>
                    </a:lnTo>
                    <a:lnTo>
                      <a:pt x="97" y="389"/>
                    </a:lnTo>
                    <a:lnTo>
                      <a:pt x="91" y="388"/>
                    </a:lnTo>
                    <a:lnTo>
                      <a:pt x="85" y="387"/>
                    </a:lnTo>
                    <a:lnTo>
                      <a:pt x="80" y="387"/>
                    </a:lnTo>
                    <a:lnTo>
                      <a:pt x="75" y="386"/>
                    </a:lnTo>
                    <a:lnTo>
                      <a:pt x="69" y="384"/>
                    </a:lnTo>
                    <a:lnTo>
                      <a:pt x="64" y="383"/>
                    </a:lnTo>
                    <a:lnTo>
                      <a:pt x="58" y="381"/>
                    </a:lnTo>
                    <a:lnTo>
                      <a:pt x="54" y="379"/>
                    </a:lnTo>
                    <a:lnTo>
                      <a:pt x="50" y="376"/>
                    </a:lnTo>
                    <a:lnTo>
                      <a:pt x="45" y="372"/>
                    </a:lnTo>
                    <a:lnTo>
                      <a:pt x="42" y="369"/>
                    </a:lnTo>
                    <a:lnTo>
                      <a:pt x="39" y="364"/>
                    </a:lnTo>
                    <a:lnTo>
                      <a:pt x="37" y="360"/>
                    </a:lnTo>
                    <a:lnTo>
                      <a:pt x="37" y="356"/>
                    </a:lnTo>
                    <a:lnTo>
                      <a:pt x="38" y="352"/>
                    </a:lnTo>
                    <a:lnTo>
                      <a:pt x="39" y="347"/>
                    </a:lnTo>
                    <a:lnTo>
                      <a:pt x="40" y="343"/>
                    </a:lnTo>
                    <a:lnTo>
                      <a:pt x="41" y="338"/>
                    </a:lnTo>
                    <a:lnTo>
                      <a:pt x="41" y="335"/>
                    </a:lnTo>
                    <a:lnTo>
                      <a:pt x="39" y="330"/>
                    </a:lnTo>
                    <a:lnTo>
                      <a:pt x="36" y="327"/>
                    </a:lnTo>
                    <a:lnTo>
                      <a:pt x="34" y="323"/>
                    </a:lnTo>
                    <a:lnTo>
                      <a:pt x="31" y="321"/>
                    </a:lnTo>
                    <a:lnTo>
                      <a:pt x="29" y="317"/>
                    </a:lnTo>
                    <a:lnTo>
                      <a:pt x="26" y="315"/>
                    </a:lnTo>
                    <a:lnTo>
                      <a:pt x="24" y="312"/>
                    </a:lnTo>
                    <a:lnTo>
                      <a:pt x="22" y="309"/>
                    </a:lnTo>
                    <a:lnTo>
                      <a:pt x="18" y="306"/>
                    </a:lnTo>
                    <a:lnTo>
                      <a:pt x="17" y="303"/>
                    </a:lnTo>
                    <a:lnTo>
                      <a:pt x="16" y="300"/>
                    </a:lnTo>
                    <a:lnTo>
                      <a:pt x="17" y="297"/>
                    </a:lnTo>
                    <a:lnTo>
                      <a:pt x="18" y="294"/>
                    </a:lnTo>
                    <a:lnTo>
                      <a:pt x="18" y="292"/>
                    </a:lnTo>
                    <a:lnTo>
                      <a:pt x="21" y="289"/>
                    </a:lnTo>
                    <a:lnTo>
                      <a:pt x="23" y="285"/>
                    </a:lnTo>
                    <a:lnTo>
                      <a:pt x="23" y="282"/>
                    </a:lnTo>
                    <a:lnTo>
                      <a:pt x="23" y="276"/>
                    </a:lnTo>
                    <a:lnTo>
                      <a:pt x="22" y="270"/>
                    </a:lnTo>
                    <a:lnTo>
                      <a:pt x="17" y="266"/>
                    </a:lnTo>
                    <a:lnTo>
                      <a:pt x="12" y="262"/>
                    </a:lnTo>
                    <a:lnTo>
                      <a:pt x="6" y="257"/>
                    </a:lnTo>
                    <a:lnTo>
                      <a:pt x="2" y="252"/>
                    </a:lnTo>
                    <a:lnTo>
                      <a:pt x="0" y="247"/>
                    </a:lnTo>
                    <a:lnTo>
                      <a:pt x="0" y="240"/>
                    </a:lnTo>
                    <a:lnTo>
                      <a:pt x="3" y="233"/>
                    </a:lnTo>
                    <a:lnTo>
                      <a:pt x="9" y="226"/>
                    </a:lnTo>
                    <a:lnTo>
                      <a:pt x="14" y="219"/>
                    </a:lnTo>
                    <a:lnTo>
                      <a:pt x="18" y="212"/>
                    </a:lnTo>
                    <a:lnTo>
                      <a:pt x="23" y="206"/>
                    </a:lnTo>
                    <a:lnTo>
                      <a:pt x="26" y="200"/>
                    </a:lnTo>
                    <a:lnTo>
                      <a:pt x="26" y="196"/>
                    </a:lnTo>
                    <a:lnTo>
                      <a:pt x="22" y="193"/>
                    </a:lnTo>
                    <a:lnTo>
                      <a:pt x="18" y="191"/>
                    </a:lnTo>
                    <a:lnTo>
                      <a:pt x="16" y="189"/>
                    </a:lnTo>
                    <a:lnTo>
                      <a:pt x="14" y="187"/>
                    </a:lnTo>
                    <a:lnTo>
                      <a:pt x="12" y="183"/>
                    </a:lnTo>
                    <a:lnTo>
                      <a:pt x="10" y="180"/>
                    </a:lnTo>
                    <a:lnTo>
                      <a:pt x="9" y="176"/>
                    </a:lnTo>
                    <a:lnTo>
                      <a:pt x="9" y="174"/>
                    </a:lnTo>
                    <a:lnTo>
                      <a:pt x="9" y="172"/>
                    </a:lnTo>
                    <a:lnTo>
                      <a:pt x="12" y="168"/>
                    </a:lnTo>
                    <a:lnTo>
                      <a:pt x="17" y="164"/>
                    </a:lnTo>
                    <a:lnTo>
                      <a:pt x="23" y="162"/>
                    </a:lnTo>
                    <a:lnTo>
                      <a:pt x="30" y="161"/>
                    </a:lnTo>
                    <a:lnTo>
                      <a:pt x="37" y="158"/>
                    </a:lnTo>
                    <a:lnTo>
                      <a:pt x="43" y="157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8" y="151"/>
                    </a:lnTo>
                    <a:lnTo>
                      <a:pt x="62" y="148"/>
                    </a:lnTo>
                    <a:lnTo>
                      <a:pt x="63" y="145"/>
                    </a:lnTo>
                    <a:lnTo>
                      <a:pt x="62" y="142"/>
                    </a:lnTo>
                    <a:lnTo>
                      <a:pt x="58" y="139"/>
                    </a:lnTo>
                    <a:lnTo>
                      <a:pt x="57" y="136"/>
                    </a:lnTo>
                    <a:lnTo>
                      <a:pt x="55" y="132"/>
                    </a:lnTo>
                    <a:lnTo>
                      <a:pt x="54" y="129"/>
                    </a:lnTo>
                    <a:lnTo>
                      <a:pt x="54" y="125"/>
                    </a:lnTo>
                    <a:lnTo>
                      <a:pt x="54" y="122"/>
                    </a:lnTo>
                    <a:lnTo>
                      <a:pt x="54" y="118"/>
                    </a:lnTo>
                    <a:lnTo>
                      <a:pt x="54" y="114"/>
                    </a:lnTo>
                    <a:lnTo>
                      <a:pt x="54" y="116"/>
                    </a:lnTo>
                    <a:lnTo>
                      <a:pt x="54" y="117"/>
                    </a:lnTo>
                    <a:lnTo>
                      <a:pt x="55" y="118"/>
                    </a:lnTo>
                    <a:lnTo>
                      <a:pt x="55" y="119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4" y="109"/>
                    </a:lnTo>
                    <a:lnTo>
                      <a:pt x="54" y="107"/>
                    </a:lnTo>
                    <a:lnTo>
                      <a:pt x="54" y="104"/>
                    </a:lnTo>
                    <a:lnTo>
                      <a:pt x="54" y="103"/>
                    </a:lnTo>
                    <a:lnTo>
                      <a:pt x="54" y="100"/>
                    </a:lnTo>
                    <a:lnTo>
                      <a:pt x="52" y="92"/>
                    </a:lnTo>
                    <a:lnTo>
                      <a:pt x="52" y="82"/>
                    </a:lnTo>
                    <a:lnTo>
                      <a:pt x="54" y="74"/>
                    </a:lnTo>
                    <a:lnTo>
                      <a:pt x="57" y="66"/>
                    </a:lnTo>
                    <a:lnTo>
                      <a:pt x="62" y="59"/>
                    </a:lnTo>
                    <a:lnTo>
                      <a:pt x="66" y="51"/>
                    </a:lnTo>
                    <a:lnTo>
                      <a:pt x="71" y="44"/>
                    </a:lnTo>
                    <a:lnTo>
                      <a:pt x="79" y="38"/>
                    </a:lnTo>
                    <a:lnTo>
                      <a:pt x="85" y="32"/>
                    </a:lnTo>
                    <a:lnTo>
                      <a:pt x="93" y="27"/>
                    </a:lnTo>
                    <a:lnTo>
                      <a:pt x="102" y="22"/>
                    </a:lnTo>
                    <a:lnTo>
                      <a:pt x="110" y="17"/>
                    </a:lnTo>
                    <a:lnTo>
                      <a:pt x="119" y="13"/>
                    </a:lnTo>
                    <a:lnTo>
                      <a:pt x="128" y="10"/>
                    </a:lnTo>
                    <a:lnTo>
                      <a:pt x="136" y="7"/>
                    </a:lnTo>
                    <a:lnTo>
                      <a:pt x="144" y="4"/>
                    </a:lnTo>
                    <a:lnTo>
                      <a:pt x="149" y="3"/>
                    </a:lnTo>
                    <a:lnTo>
                      <a:pt x="155" y="2"/>
                    </a:lnTo>
                    <a:lnTo>
                      <a:pt x="160" y="1"/>
                    </a:lnTo>
                    <a:lnTo>
                      <a:pt x="164" y="1"/>
                    </a:lnTo>
                    <a:lnTo>
                      <a:pt x="170" y="0"/>
                    </a:lnTo>
                    <a:lnTo>
                      <a:pt x="175" y="0"/>
                    </a:lnTo>
                    <a:lnTo>
                      <a:pt x="180" y="0"/>
                    </a:lnTo>
                    <a:lnTo>
                      <a:pt x="185" y="0"/>
                    </a:lnTo>
                    <a:lnTo>
                      <a:pt x="190" y="1"/>
                    </a:lnTo>
                    <a:lnTo>
                      <a:pt x="196" y="1"/>
                    </a:lnTo>
                    <a:lnTo>
                      <a:pt x="201" y="2"/>
                    </a:lnTo>
                    <a:lnTo>
                      <a:pt x="207" y="2"/>
                    </a:lnTo>
                    <a:lnTo>
                      <a:pt x="212" y="2"/>
                    </a:lnTo>
                    <a:lnTo>
                      <a:pt x="216" y="3"/>
                    </a:lnTo>
                    <a:lnTo>
                      <a:pt x="222" y="4"/>
                    </a:lnTo>
                    <a:lnTo>
                      <a:pt x="228" y="5"/>
                    </a:lnTo>
                    <a:lnTo>
                      <a:pt x="233" y="6"/>
                    </a:lnTo>
                    <a:lnTo>
                      <a:pt x="238" y="6"/>
                    </a:lnTo>
                    <a:lnTo>
                      <a:pt x="245" y="8"/>
                    </a:lnTo>
                    <a:lnTo>
                      <a:pt x="249" y="9"/>
                    </a:lnTo>
                    <a:lnTo>
                      <a:pt x="254" y="10"/>
                    </a:lnTo>
                    <a:lnTo>
                      <a:pt x="260" y="12"/>
                    </a:lnTo>
                    <a:lnTo>
                      <a:pt x="265" y="13"/>
                    </a:lnTo>
                    <a:lnTo>
                      <a:pt x="269" y="16"/>
                    </a:lnTo>
                    <a:lnTo>
                      <a:pt x="275" y="17"/>
                    </a:lnTo>
                    <a:lnTo>
                      <a:pt x="280" y="19"/>
                    </a:lnTo>
                    <a:lnTo>
                      <a:pt x="286" y="21"/>
                    </a:lnTo>
                    <a:lnTo>
                      <a:pt x="290" y="23"/>
                    </a:lnTo>
                    <a:lnTo>
                      <a:pt x="295" y="25"/>
                    </a:lnTo>
                    <a:lnTo>
                      <a:pt x="301" y="27"/>
                    </a:lnTo>
                    <a:lnTo>
                      <a:pt x="305" y="28"/>
                    </a:lnTo>
                    <a:lnTo>
                      <a:pt x="311" y="31"/>
                    </a:lnTo>
                    <a:lnTo>
                      <a:pt x="316" y="32"/>
                    </a:lnTo>
                    <a:lnTo>
                      <a:pt x="321" y="35"/>
                    </a:lnTo>
                    <a:lnTo>
                      <a:pt x="327" y="37"/>
                    </a:lnTo>
                    <a:lnTo>
                      <a:pt x="333" y="40"/>
                    </a:lnTo>
                    <a:lnTo>
                      <a:pt x="339" y="41"/>
                    </a:lnTo>
                    <a:lnTo>
                      <a:pt x="344" y="44"/>
                    </a:lnTo>
                    <a:lnTo>
                      <a:pt x="350" y="47"/>
                    </a:lnTo>
                    <a:lnTo>
                      <a:pt x="355" y="49"/>
                    </a:lnTo>
                    <a:lnTo>
                      <a:pt x="359" y="52"/>
                    </a:lnTo>
                    <a:lnTo>
                      <a:pt x="365" y="55"/>
                    </a:lnTo>
                    <a:lnTo>
                      <a:pt x="370" y="59"/>
                    </a:lnTo>
                    <a:lnTo>
                      <a:pt x="374" y="62"/>
                    </a:lnTo>
                    <a:lnTo>
                      <a:pt x="379" y="66"/>
                    </a:lnTo>
                    <a:lnTo>
                      <a:pt x="382" y="70"/>
                    </a:lnTo>
                    <a:lnTo>
                      <a:pt x="386" y="75"/>
                    </a:lnTo>
                    <a:lnTo>
                      <a:pt x="391" y="80"/>
                    </a:lnTo>
                    <a:lnTo>
                      <a:pt x="393" y="85"/>
                    </a:lnTo>
                    <a:lnTo>
                      <a:pt x="395" y="90"/>
                    </a:lnTo>
                    <a:lnTo>
                      <a:pt x="398" y="95"/>
                    </a:lnTo>
                    <a:lnTo>
                      <a:pt x="401" y="100"/>
                    </a:lnTo>
                    <a:lnTo>
                      <a:pt x="404" y="106"/>
                    </a:lnTo>
                    <a:lnTo>
                      <a:pt x="406" y="111"/>
                    </a:lnTo>
                    <a:lnTo>
                      <a:pt x="408" y="115"/>
                    </a:lnTo>
                    <a:lnTo>
                      <a:pt x="410" y="121"/>
                    </a:lnTo>
                    <a:lnTo>
                      <a:pt x="411" y="127"/>
                    </a:lnTo>
                    <a:lnTo>
                      <a:pt x="413" y="131"/>
                    </a:lnTo>
                    <a:lnTo>
                      <a:pt x="414" y="137"/>
                    </a:lnTo>
                    <a:lnTo>
                      <a:pt x="416" y="142"/>
                    </a:lnTo>
                    <a:lnTo>
                      <a:pt x="417" y="148"/>
                    </a:lnTo>
                    <a:lnTo>
                      <a:pt x="418" y="153"/>
                    </a:lnTo>
                    <a:lnTo>
                      <a:pt x="419" y="159"/>
                    </a:lnTo>
                    <a:lnTo>
                      <a:pt x="419" y="164"/>
                    </a:lnTo>
                    <a:lnTo>
                      <a:pt x="420" y="172"/>
                    </a:lnTo>
                    <a:lnTo>
                      <a:pt x="420" y="180"/>
                    </a:lnTo>
                    <a:lnTo>
                      <a:pt x="421" y="187"/>
                    </a:lnTo>
                    <a:lnTo>
                      <a:pt x="421" y="193"/>
                    </a:lnTo>
                    <a:lnTo>
                      <a:pt x="421" y="201"/>
                    </a:lnTo>
                    <a:lnTo>
                      <a:pt x="421" y="208"/>
                    </a:lnTo>
                    <a:lnTo>
                      <a:pt x="421" y="215"/>
                    </a:lnTo>
                    <a:lnTo>
                      <a:pt x="421" y="222"/>
                    </a:lnTo>
                    <a:lnTo>
                      <a:pt x="421" y="229"/>
                    </a:lnTo>
                    <a:lnTo>
                      <a:pt x="421" y="236"/>
                    </a:lnTo>
                    <a:lnTo>
                      <a:pt x="420" y="244"/>
                    </a:lnTo>
                    <a:lnTo>
                      <a:pt x="420" y="251"/>
                    </a:lnTo>
                    <a:lnTo>
                      <a:pt x="419" y="258"/>
                    </a:lnTo>
                    <a:lnTo>
                      <a:pt x="419" y="265"/>
                    </a:lnTo>
                    <a:lnTo>
                      <a:pt x="419" y="272"/>
                    </a:lnTo>
                    <a:lnTo>
                      <a:pt x="418" y="279"/>
                    </a:lnTo>
                    <a:lnTo>
                      <a:pt x="418" y="285"/>
                    </a:lnTo>
                    <a:lnTo>
                      <a:pt x="417" y="290"/>
                    </a:lnTo>
                    <a:lnTo>
                      <a:pt x="414" y="296"/>
                    </a:lnTo>
                    <a:lnTo>
                      <a:pt x="414" y="301"/>
                    </a:lnTo>
                    <a:lnTo>
                      <a:pt x="413" y="307"/>
                    </a:lnTo>
                    <a:lnTo>
                      <a:pt x="411" y="312"/>
                    </a:lnTo>
                    <a:lnTo>
                      <a:pt x="411" y="318"/>
                    </a:lnTo>
                    <a:lnTo>
                      <a:pt x="409" y="324"/>
                    </a:lnTo>
                    <a:lnTo>
                      <a:pt x="407" y="329"/>
                    </a:lnTo>
                    <a:lnTo>
                      <a:pt x="406" y="334"/>
                    </a:lnTo>
                    <a:lnTo>
                      <a:pt x="403" y="339"/>
                    </a:lnTo>
                    <a:lnTo>
                      <a:pt x="399" y="343"/>
                    </a:lnTo>
                    <a:lnTo>
                      <a:pt x="397" y="347"/>
                    </a:lnTo>
                    <a:lnTo>
                      <a:pt x="394" y="352"/>
                    </a:lnTo>
                    <a:lnTo>
                      <a:pt x="390" y="356"/>
                    </a:lnTo>
                    <a:lnTo>
                      <a:pt x="386" y="360"/>
                    </a:lnTo>
                    <a:lnTo>
                      <a:pt x="382" y="364"/>
                    </a:lnTo>
                    <a:lnTo>
                      <a:pt x="379" y="369"/>
                    </a:lnTo>
                    <a:lnTo>
                      <a:pt x="374" y="372"/>
                    </a:lnTo>
                    <a:lnTo>
                      <a:pt x="370" y="376"/>
                    </a:lnTo>
                    <a:lnTo>
                      <a:pt x="367" y="380"/>
                    </a:lnTo>
                    <a:lnTo>
                      <a:pt x="362" y="385"/>
                    </a:lnTo>
                    <a:lnTo>
                      <a:pt x="359" y="389"/>
                    </a:lnTo>
                    <a:lnTo>
                      <a:pt x="355" y="394"/>
                    </a:lnTo>
                    <a:lnTo>
                      <a:pt x="355" y="392"/>
                    </a:lnTo>
                    <a:lnTo>
                      <a:pt x="355" y="391"/>
                    </a:lnTo>
                    <a:lnTo>
                      <a:pt x="354" y="380"/>
                    </a:lnTo>
                  </a:path>
                </a:pathLst>
              </a:custGeom>
              <a:solidFill>
                <a:srgbClr val="C08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3" name="Freeform 456">
                <a:extLst>
                  <a:ext uri="{FF2B5EF4-FFF2-40B4-BE49-F238E27FC236}">
                    <a16:creationId xmlns:a16="http://schemas.microsoft.com/office/drawing/2014/main" id="{087D0B07-20E7-4535-A2D8-F83DE61BC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" y="2818"/>
                <a:ext cx="19" cy="29"/>
              </a:xfrm>
              <a:custGeom>
                <a:avLst/>
                <a:gdLst>
                  <a:gd name="T0" fmla="*/ 9 w 19"/>
                  <a:gd name="T1" fmla="*/ 28 h 29"/>
                  <a:gd name="T2" fmla="*/ 9 w 19"/>
                  <a:gd name="T3" fmla="*/ 27 h 29"/>
                  <a:gd name="T4" fmla="*/ 0 w 19"/>
                  <a:gd name="T5" fmla="*/ 24 h 29"/>
                  <a:gd name="T6" fmla="*/ 0 w 19"/>
                  <a:gd name="T7" fmla="*/ 21 h 29"/>
                  <a:gd name="T8" fmla="*/ 0 w 19"/>
                  <a:gd name="T9" fmla="*/ 17 h 29"/>
                  <a:gd name="T10" fmla="*/ 0 w 19"/>
                  <a:gd name="T11" fmla="*/ 14 h 29"/>
                  <a:gd name="T12" fmla="*/ 0 w 19"/>
                  <a:gd name="T13" fmla="*/ 10 h 29"/>
                  <a:gd name="T14" fmla="*/ 0 w 19"/>
                  <a:gd name="T15" fmla="*/ 7 h 29"/>
                  <a:gd name="T16" fmla="*/ 0 w 19"/>
                  <a:gd name="T17" fmla="*/ 3 h 29"/>
                  <a:gd name="T18" fmla="*/ 9 w 19"/>
                  <a:gd name="T19" fmla="*/ 0 h 29"/>
                  <a:gd name="T20" fmla="*/ 18 w 19"/>
                  <a:gd name="T21" fmla="*/ 0 h 29"/>
                  <a:gd name="T22" fmla="*/ 9 w 19"/>
                  <a:gd name="T23" fmla="*/ 3 h 29"/>
                  <a:gd name="T24" fmla="*/ 0 w 19"/>
                  <a:gd name="T25" fmla="*/ 7 h 29"/>
                  <a:gd name="T26" fmla="*/ 0 w 19"/>
                  <a:gd name="T27" fmla="*/ 10 h 29"/>
                  <a:gd name="T28" fmla="*/ 0 w 19"/>
                  <a:gd name="T29" fmla="*/ 14 h 29"/>
                  <a:gd name="T30" fmla="*/ 0 w 19"/>
                  <a:gd name="T31" fmla="*/ 17 h 29"/>
                  <a:gd name="T32" fmla="*/ 9 w 19"/>
                  <a:gd name="T33" fmla="*/ 21 h 29"/>
                  <a:gd name="T34" fmla="*/ 9 w 19"/>
                  <a:gd name="T35" fmla="*/ 24 h 29"/>
                  <a:gd name="T36" fmla="*/ 18 w 19"/>
                  <a:gd name="T37" fmla="*/ 27 h 29"/>
                  <a:gd name="T38" fmla="*/ 9 w 19"/>
                  <a:gd name="T39" fmla="*/ 27 h 29"/>
                  <a:gd name="T40" fmla="*/ 9 w 19"/>
                  <a:gd name="T41" fmla="*/ 28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" h="29">
                    <a:moveTo>
                      <a:pt x="9" y="28"/>
                    </a:moveTo>
                    <a:lnTo>
                      <a:pt x="9" y="27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18" y="27"/>
                    </a:lnTo>
                    <a:lnTo>
                      <a:pt x="9" y="27"/>
                    </a:lnTo>
                    <a:lnTo>
                      <a:pt x="9" y="28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4" name="Freeform 457">
                <a:extLst>
                  <a:ext uri="{FF2B5EF4-FFF2-40B4-BE49-F238E27FC236}">
                    <a16:creationId xmlns:a16="http://schemas.microsoft.com/office/drawing/2014/main" id="{0158C84E-919D-4ED8-8127-18DBE1DAA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" y="2842"/>
                <a:ext cx="94" cy="17"/>
              </a:xfrm>
              <a:custGeom>
                <a:avLst/>
                <a:gdLst>
                  <a:gd name="T0" fmla="*/ 0 w 94"/>
                  <a:gd name="T1" fmla="*/ 8 h 17"/>
                  <a:gd name="T2" fmla="*/ 5 w 94"/>
                  <a:gd name="T3" fmla="*/ 4 h 17"/>
                  <a:gd name="T4" fmla="*/ 12 w 94"/>
                  <a:gd name="T5" fmla="*/ 4 h 17"/>
                  <a:gd name="T6" fmla="*/ 17 w 94"/>
                  <a:gd name="T7" fmla="*/ 4 h 17"/>
                  <a:gd name="T8" fmla="*/ 23 w 94"/>
                  <a:gd name="T9" fmla="*/ 4 h 17"/>
                  <a:gd name="T10" fmla="*/ 29 w 94"/>
                  <a:gd name="T11" fmla="*/ 4 h 17"/>
                  <a:gd name="T12" fmla="*/ 36 w 94"/>
                  <a:gd name="T13" fmla="*/ 4 h 17"/>
                  <a:gd name="T14" fmla="*/ 41 w 94"/>
                  <a:gd name="T15" fmla="*/ 4 h 17"/>
                  <a:gd name="T16" fmla="*/ 46 w 94"/>
                  <a:gd name="T17" fmla="*/ 4 h 17"/>
                  <a:gd name="T18" fmla="*/ 52 w 94"/>
                  <a:gd name="T19" fmla="*/ 4 h 17"/>
                  <a:gd name="T20" fmla="*/ 57 w 94"/>
                  <a:gd name="T21" fmla="*/ 8 h 17"/>
                  <a:gd name="T22" fmla="*/ 64 w 94"/>
                  <a:gd name="T23" fmla="*/ 12 h 17"/>
                  <a:gd name="T24" fmla="*/ 70 w 94"/>
                  <a:gd name="T25" fmla="*/ 12 h 17"/>
                  <a:gd name="T26" fmla="*/ 76 w 94"/>
                  <a:gd name="T27" fmla="*/ 12 h 17"/>
                  <a:gd name="T28" fmla="*/ 81 w 94"/>
                  <a:gd name="T29" fmla="*/ 16 h 17"/>
                  <a:gd name="T30" fmla="*/ 88 w 94"/>
                  <a:gd name="T31" fmla="*/ 16 h 17"/>
                  <a:gd name="T32" fmla="*/ 93 w 94"/>
                  <a:gd name="T33" fmla="*/ 16 h 17"/>
                  <a:gd name="T34" fmla="*/ 88 w 94"/>
                  <a:gd name="T35" fmla="*/ 12 h 17"/>
                  <a:gd name="T36" fmla="*/ 81 w 94"/>
                  <a:gd name="T37" fmla="*/ 12 h 17"/>
                  <a:gd name="T38" fmla="*/ 76 w 94"/>
                  <a:gd name="T39" fmla="*/ 12 h 17"/>
                  <a:gd name="T40" fmla="*/ 70 w 94"/>
                  <a:gd name="T41" fmla="*/ 12 h 17"/>
                  <a:gd name="T42" fmla="*/ 64 w 94"/>
                  <a:gd name="T43" fmla="*/ 8 h 17"/>
                  <a:gd name="T44" fmla="*/ 57 w 94"/>
                  <a:gd name="T45" fmla="*/ 4 h 17"/>
                  <a:gd name="T46" fmla="*/ 52 w 94"/>
                  <a:gd name="T47" fmla="*/ 4 h 17"/>
                  <a:gd name="T48" fmla="*/ 46 w 94"/>
                  <a:gd name="T49" fmla="*/ 4 h 17"/>
                  <a:gd name="T50" fmla="*/ 41 w 94"/>
                  <a:gd name="T51" fmla="*/ 4 h 17"/>
                  <a:gd name="T52" fmla="*/ 36 w 94"/>
                  <a:gd name="T53" fmla="*/ 0 h 17"/>
                  <a:gd name="T54" fmla="*/ 29 w 94"/>
                  <a:gd name="T55" fmla="*/ 0 h 17"/>
                  <a:gd name="T56" fmla="*/ 23 w 94"/>
                  <a:gd name="T57" fmla="*/ 0 h 17"/>
                  <a:gd name="T58" fmla="*/ 17 w 94"/>
                  <a:gd name="T59" fmla="*/ 4 h 17"/>
                  <a:gd name="T60" fmla="*/ 12 w 94"/>
                  <a:gd name="T61" fmla="*/ 4 h 17"/>
                  <a:gd name="T62" fmla="*/ 5 w 94"/>
                  <a:gd name="T63" fmla="*/ 4 h 17"/>
                  <a:gd name="T64" fmla="*/ 0 w 94"/>
                  <a:gd name="T65" fmla="*/ 8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4" h="17">
                    <a:moveTo>
                      <a:pt x="0" y="8"/>
                    </a:moveTo>
                    <a:lnTo>
                      <a:pt x="5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6" y="4"/>
                    </a:lnTo>
                    <a:lnTo>
                      <a:pt x="52" y="4"/>
                    </a:lnTo>
                    <a:lnTo>
                      <a:pt x="57" y="8"/>
                    </a:lnTo>
                    <a:lnTo>
                      <a:pt x="64" y="12"/>
                    </a:lnTo>
                    <a:lnTo>
                      <a:pt x="70" y="12"/>
                    </a:lnTo>
                    <a:lnTo>
                      <a:pt x="76" y="12"/>
                    </a:lnTo>
                    <a:lnTo>
                      <a:pt x="81" y="16"/>
                    </a:lnTo>
                    <a:lnTo>
                      <a:pt x="88" y="16"/>
                    </a:lnTo>
                    <a:lnTo>
                      <a:pt x="93" y="16"/>
                    </a:lnTo>
                    <a:lnTo>
                      <a:pt x="88" y="12"/>
                    </a:lnTo>
                    <a:lnTo>
                      <a:pt x="81" y="12"/>
                    </a:lnTo>
                    <a:lnTo>
                      <a:pt x="76" y="12"/>
                    </a:lnTo>
                    <a:lnTo>
                      <a:pt x="70" y="12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2" y="4"/>
                    </a:lnTo>
                    <a:lnTo>
                      <a:pt x="5" y="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5" name="Freeform 458">
                <a:extLst>
                  <a:ext uri="{FF2B5EF4-FFF2-40B4-BE49-F238E27FC236}">
                    <a16:creationId xmlns:a16="http://schemas.microsoft.com/office/drawing/2014/main" id="{B4F539CA-0C0A-4508-87B3-0654F6F3A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2846"/>
                <a:ext cx="121" cy="35"/>
              </a:xfrm>
              <a:custGeom>
                <a:avLst/>
                <a:gdLst>
                  <a:gd name="T0" fmla="*/ 0 w 121"/>
                  <a:gd name="T1" fmla="*/ 33 h 35"/>
                  <a:gd name="T2" fmla="*/ 1 w 121"/>
                  <a:gd name="T3" fmla="*/ 34 h 35"/>
                  <a:gd name="T4" fmla="*/ 9 w 121"/>
                  <a:gd name="T5" fmla="*/ 32 h 35"/>
                  <a:gd name="T6" fmla="*/ 15 w 121"/>
                  <a:gd name="T7" fmla="*/ 30 h 35"/>
                  <a:gd name="T8" fmla="*/ 23 w 121"/>
                  <a:gd name="T9" fmla="*/ 28 h 35"/>
                  <a:gd name="T10" fmla="*/ 31 w 121"/>
                  <a:gd name="T11" fmla="*/ 26 h 35"/>
                  <a:gd name="T12" fmla="*/ 38 w 121"/>
                  <a:gd name="T13" fmla="*/ 23 h 35"/>
                  <a:gd name="T14" fmla="*/ 46 w 121"/>
                  <a:gd name="T15" fmla="*/ 21 h 35"/>
                  <a:gd name="T16" fmla="*/ 52 w 121"/>
                  <a:gd name="T17" fmla="*/ 19 h 35"/>
                  <a:gd name="T18" fmla="*/ 60 w 121"/>
                  <a:gd name="T19" fmla="*/ 17 h 35"/>
                  <a:gd name="T20" fmla="*/ 68 w 121"/>
                  <a:gd name="T21" fmla="*/ 15 h 35"/>
                  <a:gd name="T22" fmla="*/ 74 w 121"/>
                  <a:gd name="T23" fmla="*/ 13 h 35"/>
                  <a:gd name="T24" fmla="*/ 82 w 121"/>
                  <a:gd name="T25" fmla="*/ 10 h 35"/>
                  <a:gd name="T26" fmla="*/ 89 w 121"/>
                  <a:gd name="T27" fmla="*/ 9 h 35"/>
                  <a:gd name="T28" fmla="*/ 97 w 121"/>
                  <a:gd name="T29" fmla="*/ 6 h 35"/>
                  <a:gd name="T30" fmla="*/ 105 w 121"/>
                  <a:gd name="T31" fmla="*/ 4 h 35"/>
                  <a:gd name="T32" fmla="*/ 112 w 121"/>
                  <a:gd name="T33" fmla="*/ 3 h 35"/>
                  <a:gd name="T34" fmla="*/ 120 w 121"/>
                  <a:gd name="T35" fmla="*/ 1 h 35"/>
                  <a:gd name="T36" fmla="*/ 120 w 121"/>
                  <a:gd name="T37" fmla="*/ 0 h 35"/>
                  <a:gd name="T38" fmla="*/ 112 w 121"/>
                  <a:gd name="T39" fmla="*/ 1 h 35"/>
                  <a:gd name="T40" fmla="*/ 105 w 121"/>
                  <a:gd name="T41" fmla="*/ 4 h 35"/>
                  <a:gd name="T42" fmla="*/ 97 w 121"/>
                  <a:gd name="T43" fmla="*/ 6 h 35"/>
                  <a:gd name="T44" fmla="*/ 89 w 121"/>
                  <a:gd name="T45" fmla="*/ 7 h 35"/>
                  <a:gd name="T46" fmla="*/ 82 w 121"/>
                  <a:gd name="T47" fmla="*/ 9 h 35"/>
                  <a:gd name="T48" fmla="*/ 74 w 121"/>
                  <a:gd name="T49" fmla="*/ 12 h 35"/>
                  <a:gd name="T50" fmla="*/ 68 w 121"/>
                  <a:gd name="T51" fmla="*/ 14 h 35"/>
                  <a:gd name="T52" fmla="*/ 60 w 121"/>
                  <a:gd name="T53" fmla="*/ 16 h 35"/>
                  <a:gd name="T54" fmla="*/ 52 w 121"/>
                  <a:gd name="T55" fmla="*/ 18 h 35"/>
                  <a:gd name="T56" fmla="*/ 45 w 121"/>
                  <a:gd name="T57" fmla="*/ 21 h 35"/>
                  <a:gd name="T58" fmla="*/ 37 w 121"/>
                  <a:gd name="T59" fmla="*/ 23 h 35"/>
                  <a:gd name="T60" fmla="*/ 31 w 121"/>
                  <a:gd name="T61" fmla="*/ 25 h 35"/>
                  <a:gd name="T62" fmla="*/ 23 w 121"/>
                  <a:gd name="T63" fmla="*/ 27 h 35"/>
                  <a:gd name="T64" fmla="*/ 15 w 121"/>
                  <a:gd name="T65" fmla="*/ 29 h 35"/>
                  <a:gd name="T66" fmla="*/ 9 w 121"/>
                  <a:gd name="T67" fmla="*/ 31 h 35"/>
                  <a:gd name="T68" fmla="*/ 1 w 121"/>
                  <a:gd name="T69" fmla="*/ 33 h 35"/>
                  <a:gd name="T70" fmla="*/ 0 w 121"/>
                  <a:gd name="T71" fmla="*/ 33 h 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21" h="35">
                    <a:moveTo>
                      <a:pt x="0" y="33"/>
                    </a:moveTo>
                    <a:lnTo>
                      <a:pt x="1" y="34"/>
                    </a:lnTo>
                    <a:lnTo>
                      <a:pt x="9" y="32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31" y="26"/>
                    </a:lnTo>
                    <a:lnTo>
                      <a:pt x="38" y="23"/>
                    </a:lnTo>
                    <a:lnTo>
                      <a:pt x="46" y="21"/>
                    </a:lnTo>
                    <a:lnTo>
                      <a:pt x="52" y="19"/>
                    </a:lnTo>
                    <a:lnTo>
                      <a:pt x="60" y="17"/>
                    </a:lnTo>
                    <a:lnTo>
                      <a:pt x="68" y="15"/>
                    </a:lnTo>
                    <a:lnTo>
                      <a:pt x="74" y="13"/>
                    </a:lnTo>
                    <a:lnTo>
                      <a:pt x="82" y="10"/>
                    </a:lnTo>
                    <a:lnTo>
                      <a:pt x="89" y="9"/>
                    </a:lnTo>
                    <a:lnTo>
                      <a:pt x="97" y="6"/>
                    </a:lnTo>
                    <a:lnTo>
                      <a:pt x="105" y="4"/>
                    </a:lnTo>
                    <a:lnTo>
                      <a:pt x="112" y="3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7" y="6"/>
                    </a:lnTo>
                    <a:lnTo>
                      <a:pt x="89" y="7"/>
                    </a:lnTo>
                    <a:lnTo>
                      <a:pt x="82" y="9"/>
                    </a:lnTo>
                    <a:lnTo>
                      <a:pt x="74" y="12"/>
                    </a:lnTo>
                    <a:lnTo>
                      <a:pt x="68" y="14"/>
                    </a:lnTo>
                    <a:lnTo>
                      <a:pt x="60" y="16"/>
                    </a:lnTo>
                    <a:lnTo>
                      <a:pt x="52" y="18"/>
                    </a:lnTo>
                    <a:lnTo>
                      <a:pt x="45" y="21"/>
                    </a:lnTo>
                    <a:lnTo>
                      <a:pt x="37" y="23"/>
                    </a:lnTo>
                    <a:lnTo>
                      <a:pt x="31" y="25"/>
                    </a:lnTo>
                    <a:lnTo>
                      <a:pt x="23" y="27"/>
                    </a:lnTo>
                    <a:lnTo>
                      <a:pt x="15" y="29"/>
                    </a:lnTo>
                    <a:lnTo>
                      <a:pt x="9" y="31"/>
                    </a:lnTo>
                    <a:lnTo>
                      <a:pt x="1" y="33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6" name="Freeform 459">
                <a:extLst>
                  <a:ext uri="{FF2B5EF4-FFF2-40B4-BE49-F238E27FC236}">
                    <a16:creationId xmlns:a16="http://schemas.microsoft.com/office/drawing/2014/main" id="{23B5E0AF-EA1F-4004-940A-67F5BEC69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" y="2832"/>
                <a:ext cx="19" cy="48"/>
              </a:xfrm>
              <a:custGeom>
                <a:avLst/>
                <a:gdLst>
                  <a:gd name="T0" fmla="*/ 18 w 19"/>
                  <a:gd name="T1" fmla="*/ 0 h 48"/>
                  <a:gd name="T2" fmla="*/ 18 w 19"/>
                  <a:gd name="T3" fmla="*/ 0 h 48"/>
                  <a:gd name="T4" fmla="*/ 13 w 19"/>
                  <a:gd name="T5" fmla="*/ 6 h 48"/>
                  <a:gd name="T6" fmla="*/ 9 w 19"/>
                  <a:gd name="T7" fmla="*/ 11 h 48"/>
                  <a:gd name="T8" fmla="*/ 4 w 19"/>
                  <a:gd name="T9" fmla="*/ 17 h 48"/>
                  <a:gd name="T10" fmla="*/ 4 w 19"/>
                  <a:gd name="T11" fmla="*/ 23 h 48"/>
                  <a:gd name="T12" fmla="*/ 4 w 19"/>
                  <a:gd name="T13" fmla="*/ 29 h 48"/>
                  <a:gd name="T14" fmla="*/ 4 w 19"/>
                  <a:gd name="T15" fmla="*/ 35 h 48"/>
                  <a:gd name="T16" fmla="*/ 0 w 19"/>
                  <a:gd name="T17" fmla="*/ 41 h 48"/>
                  <a:gd name="T18" fmla="*/ 0 w 19"/>
                  <a:gd name="T19" fmla="*/ 47 h 48"/>
                  <a:gd name="T20" fmla="*/ 4 w 19"/>
                  <a:gd name="T21" fmla="*/ 47 h 48"/>
                  <a:gd name="T22" fmla="*/ 4 w 19"/>
                  <a:gd name="T23" fmla="*/ 41 h 48"/>
                  <a:gd name="T24" fmla="*/ 4 w 19"/>
                  <a:gd name="T25" fmla="*/ 35 h 48"/>
                  <a:gd name="T26" fmla="*/ 4 w 19"/>
                  <a:gd name="T27" fmla="*/ 29 h 48"/>
                  <a:gd name="T28" fmla="*/ 4 w 19"/>
                  <a:gd name="T29" fmla="*/ 23 h 48"/>
                  <a:gd name="T30" fmla="*/ 9 w 19"/>
                  <a:gd name="T31" fmla="*/ 17 h 48"/>
                  <a:gd name="T32" fmla="*/ 13 w 19"/>
                  <a:gd name="T33" fmla="*/ 11 h 48"/>
                  <a:gd name="T34" fmla="*/ 13 w 19"/>
                  <a:gd name="T35" fmla="*/ 6 h 48"/>
                  <a:gd name="T36" fmla="*/ 18 w 19"/>
                  <a:gd name="T37" fmla="*/ 0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48">
                    <a:moveTo>
                      <a:pt x="18" y="0"/>
                    </a:moveTo>
                    <a:lnTo>
                      <a:pt x="18" y="0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4" y="17"/>
                    </a:lnTo>
                    <a:lnTo>
                      <a:pt x="4" y="23"/>
                    </a:lnTo>
                    <a:lnTo>
                      <a:pt x="4" y="29"/>
                    </a:lnTo>
                    <a:lnTo>
                      <a:pt x="4" y="35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4" y="41"/>
                    </a:lnTo>
                    <a:lnTo>
                      <a:pt x="4" y="35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9" y="17"/>
                    </a:lnTo>
                    <a:lnTo>
                      <a:pt x="13" y="11"/>
                    </a:lnTo>
                    <a:lnTo>
                      <a:pt x="13" y="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7" name="Freeform 460">
                <a:extLst>
                  <a:ext uri="{FF2B5EF4-FFF2-40B4-BE49-F238E27FC236}">
                    <a16:creationId xmlns:a16="http://schemas.microsoft.com/office/drawing/2014/main" id="{BE5F9C33-5C17-4211-AD7C-2715DB216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2" y="2831"/>
                <a:ext cx="21" cy="1"/>
              </a:xfrm>
              <a:custGeom>
                <a:avLst/>
                <a:gdLst>
                  <a:gd name="T0" fmla="*/ 0 w 21"/>
                  <a:gd name="T1" fmla="*/ 0 h 1"/>
                  <a:gd name="T2" fmla="*/ 2 w 21"/>
                  <a:gd name="T3" fmla="*/ 0 h 1"/>
                  <a:gd name="T4" fmla="*/ 6 w 21"/>
                  <a:gd name="T5" fmla="*/ 0 h 1"/>
                  <a:gd name="T6" fmla="*/ 8 w 21"/>
                  <a:gd name="T7" fmla="*/ 0 h 1"/>
                  <a:gd name="T8" fmla="*/ 12 w 21"/>
                  <a:gd name="T9" fmla="*/ 0 h 1"/>
                  <a:gd name="T10" fmla="*/ 14 w 21"/>
                  <a:gd name="T11" fmla="*/ 0 h 1"/>
                  <a:gd name="T12" fmla="*/ 17 w 21"/>
                  <a:gd name="T13" fmla="*/ 0 h 1"/>
                  <a:gd name="T14" fmla="*/ 19 w 21"/>
                  <a:gd name="T15" fmla="*/ 0 h 1"/>
                  <a:gd name="T16" fmla="*/ 20 w 21"/>
                  <a:gd name="T17" fmla="*/ 0 h 1"/>
                  <a:gd name="T18" fmla="*/ 19 w 21"/>
                  <a:gd name="T19" fmla="*/ 0 h 1"/>
                  <a:gd name="T20" fmla="*/ 18 w 21"/>
                  <a:gd name="T21" fmla="*/ 0 h 1"/>
                  <a:gd name="T22" fmla="*/ 17 w 21"/>
                  <a:gd name="T23" fmla="*/ 0 h 1"/>
                  <a:gd name="T24" fmla="*/ 14 w 21"/>
                  <a:gd name="T25" fmla="*/ 0 h 1"/>
                  <a:gd name="T26" fmla="*/ 12 w 21"/>
                  <a:gd name="T27" fmla="*/ 0 h 1"/>
                  <a:gd name="T28" fmla="*/ 8 w 21"/>
                  <a:gd name="T29" fmla="*/ 0 h 1"/>
                  <a:gd name="T30" fmla="*/ 6 w 21"/>
                  <a:gd name="T31" fmla="*/ 0 h 1"/>
                  <a:gd name="T32" fmla="*/ 2 w 21"/>
                  <a:gd name="T33" fmla="*/ 0 h 1"/>
                  <a:gd name="T34" fmla="*/ 1 w 21"/>
                  <a:gd name="T35" fmla="*/ 0 h 1"/>
                  <a:gd name="T36" fmla="*/ 0 w 2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1">
                    <a:moveTo>
                      <a:pt x="0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8" name="Freeform 461">
                <a:extLst>
                  <a:ext uri="{FF2B5EF4-FFF2-40B4-BE49-F238E27FC236}">
                    <a16:creationId xmlns:a16="http://schemas.microsoft.com/office/drawing/2014/main" id="{FD99E863-860F-4497-8ECF-599C9AE1B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0" y="2801"/>
                <a:ext cx="79" cy="27"/>
              </a:xfrm>
              <a:custGeom>
                <a:avLst/>
                <a:gdLst>
                  <a:gd name="T0" fmla="*/ 0 w 79"/>
                  <a:gd name="T1" fmla="*/ 1 h 27"/>
                  <a:gd name="T2" fmla="*/ 3 w 79"/>
                  <a:gd name="T3" fmla="*/ 4 h 27"/>
                  <a:gd name="T4" fmla="*/ 8 w 79"/>
                  <a:gd name="T5" fmla="*/ 8 h 27"/>
                  <a:gd name="T6" fmla="*/ 11 w 79"/>
                  <a:gd name="T7" fmla="*/ 11 h 27"/>
                  <a:gd name="T8" fmla="*/ 15 w 79"/>
                  <a:gd name="T9" fmla="*/ 13 h 27"/>
                  <a:gd name="T10" fmla="*/ 19 w 79"/>
                  <a:gd name="T11" fmla="*/ 15 h 27"/>
                  <a:gd name="T12" fmla="*/ 25 w 79"/>
                  <a:gd name="T13" fmla="*/ 17 h 27"/>
                  <a:gd name="T14" fmla="*/ 30 w 79"/>
                  <a:gd name="T15" fmla="*/ 18 h 27"/>
                  <a:gd name="T16" fmla="*/ 35 w 79"/>
                  <a:gd name="T17" fmla="*/ 19 h 27"/>
                  <a:gd name="T18" fmla="*/ 41 w 79"/>
                  <a:gd name="T19" fmla="*/ 19 h 27"/>
                  <a:gd name="T20" fmla="*/ 45 w 79"/>
                  <a:gd name="T21" fmla="*/ 21 h 27"/>
                  <a:gd name="T22" fmla="*/ 51 w 79"/>
                  <a:gd name="T23" fmla="*/ 21 h 27"/>
                  <a:gd name="T24" fmla="*/ 57 w 79"/>
                  <a:gd name="T25" fmla="*/ 22 h 27"/>
                  <a:gd name="T26" fmla="*/ 63 w 79"/>
                  <a:gd name="T27" fmla="*/ 23 h 27"/>
                  <a:gd name="T28" fmla="*/ 67 w 79"/>
                  <a:gd name="T29" fmla="*/ 23 h 27"/>
                  <a:gd name="T30" fmla="*/ 73 w 79"/>
                  <a:gd name="T31" fmla="*/ 25 h 27"/>
                  <a:gd name="T32" fmla="*/ 77 w 79"/>
                  <a:gd name="T33" fmla="*/ 26 h 27"/>
                  <a:gd name="T34" fmla="*/ 78 w 79"/>
                  <a:gd name="T35" fmla="*/ 25 h 27"/>
                  <a:gd name="T36" fmla="*/ 73 w 79"/>
                  <a:gd name="T37" fmla="*/ 24 h 27"/>
                  <a:gd name="T38" fmla="*/ 67 w 79"/>
                  <a:gd name="T39" fmla="*/ 23 h 27"/>
                  <a:gd name="T40" fmla="*/ 63 w 79"/>
                  <a:gd name="T41" fmla="*/ 22 h 27"/>
                  <a:gd name="T42" fmla="*/ 57 w 79"/>
                  <a:gd name="T43" fmla="*/ 21 h 27"/>
                  <a:gd name="T44" fmla="*/ 51 w 79"/>
                  <a:gd name="T45" fmla="*/ 21 h 27"/>
                  <a:gd name="T46" fmla="*/ 45 w 79"/>
                  <a:gd name="T47" fmla="*/ 19 h 27"/>
                  <a:gd name="T48" fmla="*/ 41 w 79"/>
                  <a:gd name="T49" fmla="*/ 19 h 27"/>
                  <a:gd name="T50" fmla="*/ 35 w 79"/>
                  <a:gd name="T51" fmla="*/ 18 h 27"/>
                  <a:gd name="T52" fmla="*/ 30 w 79"/>
                  <a:gd name="T53" fmla="*/ 17 h 27"/>
                  <a:gd name="T54" fmla="*/ 25 w 79"/>
                  <a:gd name="T55" fmla="*/ 16 h 27"/>
                  <a:gd name="T56" fmla="*/ 21 w 79"/>
                  <a:gd name="T57" fmla="*/ 14 h 27"/>
                  <a:gd name="T58" fmla="*/ 16 w 79"/>
                  <a:gd name="T59" fmla="*/ 13 h 27"/>
                  <a:gd name="T60" fmla="*/ 12 w 79"/>
                  <a:gd name="T61" fmla="*/ 10 h 27"/>
                  <a:gd name="T62" fmla="*/ 9 w 79"/>
                  <a:gd name="T63" fmla="*/ 7 h 27"/>
                  <a:gd name="T64" fmla="*/ 4 w 79"/>
                  <a:gd name="T65" fmla="*/ 3 h 27"/>
                  <a:gd name="T66" fmla="*/ 1 w 79"/>
                  <a:gd name="T67" fmla="*/ 0 h 27"/>
                  <a:gd name="T68" fmla="*/ 0 w 79"/>
                  <a:gd name="T69" fmla="*/ 1 h 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9" h="27">
                    <a:moveTo>
                      <a:pt x="0" y="1"/>
                    </a:moveTo>
                    <a:lnTo>
                      <a:pt x="3" y="4"/>
                    </a:lnTo>
                    <a:lnTo>
                      <a:pt x="8" y="8"/>
                    </a:lnTo>
                    <a:lnTo>
                      <a:pt x="11" y="11"/>
                    </a:lnTo>
                    <a:lnTo>
                      <a:pt x="15" y="13"/>
                    </a:lnTo>
                    <a:lnTo>
                      <a:pt x="19" y="15"/>
                    </a:lnTo>
                    <a:lnTo>
                      <a:pt x="25" y="17"/>
                    </a:lnTo>
                    <a:lnTo>
                      <a:pt x="30" y="18"/>
                    </a:lnTo>
                    <a:lnTo>
                      <a:pt x="35" y="19"/>
                    </a:lnTo>
                    <a:lnTo>
                      <a:pt x="41" y="19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57" y="22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3" y="25"/>
                    </a:lnTo>
                    <a:lnTo>
                      <a:pt x="77" y="26"/>
                    </a:lnTo>
                    <a:lnTo>
                      <a:pt x="78" y="25"/>
                    </a:lnTo>
                    <a:lnTo>
                      <a:pt x="73" y="24"/>
                    </a:lnTo>
                    <a:lnTo>
                      <a:pt x="67" y="23"/>
                    </a:lnTo>
                    <a:lnTo>
                      <a:pt x="63" y="22"/>
                    </a:lnTo>
                    <a:lnTo>
                      <a:pt x="57" y="21"/>
                    </a:lnTo>
                    <a:lnTo>
                      <a:pt x="51" y="21"/>
                    </a:lnTo>
                    <a:lnTo>
                      <a:pt x="45" y="19"/>
                    </a:lnTo>
                    <a:lnTo>
                      <a:pt x="41" y="19"/>
                    </a:lnTo>
                    <a:lnTo>
                      <a:pt x="35" y="18"/>
                    </a:lnTo>
                    <a:lnTo>
                      <a:pt x="30" y="17"/>
                    </a:lnTo>
                    <a:lnTo>
                      <a:pt x="25" y="16"/>
                    </a:lnTo>
                    <a:lnTo>
                      <a:pt x="21" y="14"/>
                    </a:lnTo>
                    <a:lnTo>
                      <a:pt x="16" y="13"/>
                    </a:lnTo>
                    <a:lnTo>
                      <a:pt x="12" y="10"/>
                    </a:lnTo>
                    <a:lnTo>
                      <a:pt x="9" y="7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9" name="Freeform 462">
                <a:extLst>
                  <a:ext uri="{FF2B5EF4-FFF2-40B4-BE49-F238E27FC236}">
                    <a16:creationId xmlns:a16="http://schemas.microsoft.com/office/drawing/2014/main" id="{09126CD6-92FC-48B7-B333-0634F159C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" y="2766"/>
                <a:ext cx="18" cy="32"/>
              </a:xfrm>
              <a:custGeom>
                <a:avLst/>
                <a:gdLst>
                  <a:gd name="T0" fmla="*/ 0 w 18"/>
                  <a:gd name="T1" fmla="*/ 1 h 32"/>
                  <a:gd name="T2" fmla="*/ 17 w 18"/>
                  <a:gd name="T3" fmla="*/ 5 h 32"/>
                  <a:gd name="T4" fmla="*/ 17 w 18"/>
                  <a:gd name="T5" fmla="*/ 8 h 32"/>
                  <a:gd name="T6" fmla="*/ 17 w 18"/>
                  <a:gd name="T7" fmla="*/ 12 h 32"/>
                  <a:gd name="T8" fmla="*/ 0 w 18"/>
                  <a:gd name="T9" fmla="*/ 16 h 32"/>
                  <a:gd name="T10" fmla="*/ 0 w 18"/>
                  <a:gd name="T11" fmla="*/ 20 h 32"/>
                  <a:gd name="T12" fmla="*/ 0 w 18"/>
                  <a:gd name="T13" fmla="*/ 23 h 32"/>
                  <a:gd name="T14" fmla="*/ 0 w 18"/>
                  <a:gd name="T15" fmla="*/ 27 h 32"/>
                  <a:gd name="T16" fmla="*/ 0 w 18"/>
                  <a:gd name="T17" fmla="*/ 31 h 32"/>
                  <a:gd name="T18" fmla="*/ 0 w 18"/>
                  <a:gd name="T19" fmla="*/ 30 h 32"/>
                  <a:gd name="T20" fmla="*/ 0 w 18"/>
                  <a:gd name="T21" fmla="*/ 27 h 32"/>
                  <a:gd name="T22" fmla="*/ 0 w 18"/>
                  <a:gd name="T23" fmla="*/ 23 h 32"/>
                  <a:gd name="T24" fmla="*/ 0 w 18"/>
                  <a:gd name="T25" fmla="*/ 20 h 32"/>
                  <a:gd name="T26" fmla="*/ 17 w 18"/>
                  <a:gd name="T27" fmla="*/ 16 h 32"/>
                  <a:gd name="T28" fmla="*/ 17 w 18"/>
                  <a:gd name="T29" fmla="*/ 12 h 32"/>
                  <a:gd name="T30" fmla="*/ 17 w 18"/>
                  <a:gd name="T31" fmla="*/ 8 h 32"/>
                  <a:gd name="T32" fmla="*/ 17 w 18"/>
                  <a:gd name="T33" fmla="*/ 5 h 32"/>
                  <a:gd name="T34" fmla="*/ 17 w 18"/>
                  <a:gd name="T35" fmla="*/ 0 h 32"/>
                  <a:gd name="T36" fmla="*/ 0 w 18"/>
                  <a:gd name="T37" fmla="*/ 1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32">
                    <a:moveTo>
                      <a:pt x="0" y="1"/>
                    </a:moveTo>
                    <a:lnTo>
                      <a:pt x="17" y="5"/>
                    </a:lnTo>
                    <a:lnTo>
                      <a:pt x="17" y="8"/>
                    </a:lnTo>
                    <a:lnTo>
                      <a:pt x="17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0" name="Freeform 463">
                <a:extLst>
                  <a:ext uri="{FF2B5EF4-FFF2-40B4-BE49-F238E27FC236}">
                    <a16:creationId xmlns:a16="http://schemas.microsoft.com/office/drawing/2014/main" id="{E573A135-6D01-452D-B1B2-73925D54E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" y="2742"/>
                <a:ext cx="19" cy="21"/>
              </a:xfrm>
              <a:custGeom>
                <a:avLst/>
                <a:gdLst>
                  <a:gd name="T0" fmla="*/ 0 w 19"/>
                  <a:gd name="T1" fmla="*/ 1 h 21"/>
                  <a:gd name="T2" fmla="*/ 2 w 19"/>
                  <a:gd name="T3" fmla="*/ 3 h 21"/>
                  <a:gd name="T4" fmla="*/ 3 w 19"/>
                  <a:gd name="T5" fmla="*/ 6 h 21"/>
                  <a:gd name="T6" fmla="*/ 6 w 19"/>
                  <a:gd name="T7" fmla="*/ 8 h 21"/>
                  <a:gd name="T8" fmla="*/ 8 w 19"/>
                  <a:gd name="T9" fmla="*/ 10 h 21"/>
                  <a:gd name="T10" fmla="*/ 10 w 19"/>
                  <a:gd name="T11" fmla="*/ 13 h 21"/>
                  <a:gd name="T12" fmla="*/ 12 w 19"/>
                  <a:gd name="T13" fmla="*/ 15 h 21"/>
                  <a:gd name="T14" fmla="*/ 15 w 19"/>
                  <a:gd name="T15" fmla="*/ 18 h 21"/>
                  <a:gd name="T16" fmla="*/ 16 w 19"/>
                  <a:gd name="T17" fmla="*/ 20 h 21"/>
                  <a:gd name="T18" fmla="*/ 18 w 19"/>
                  <a:gd name="T19" fmla="*/ 19 h 21"/>
                  <a:gd name="T20" fmla="*/ 15 w 19"/>
                  <a:gd name="T21" fmla="*/ 16 h 21"/>
                  <a:gd name="T22" fmla="*/ 12 w 19"/>
                  <a:gd name="T23" fmla="*/ 14 h 21"/>
                  <a:gd name="T24" fmla="*/ 10 w 19"/>
                  <a:gd name="T25" fmla="*/ 12 h 21"/>
                  <a:gd name="T26" fmla="*/ 9 w 19"/>
                  <a:gd name="T27" fmla="*/ 9 h 21"/>
                  <a:gd name="T28" fmla="*/ 7 w 19"/>
                  <a:gd name="T29" fmla="*/ 7 h 21"/>
                  <a:gd name="T30" fmla="*/ 4 w 19"/>
                  <a:gd name="T31" fmla="*/ 4 h 21"/>
                  <a:gd name="T32" fmla="*/ 3 w 19"/>
                  <a:gd name="T33" fmla="*/ 3 h 21"/>
                  <a:gd name="T34" fmla="*/ 1 w 19"/>
                  <a:gd name="T35" fmla="*/ 0 h 21"/>
                  <a:gd name="T36" fmla="*/ 0 w 19"/>
                  <a:gd name="T37" fmla="*/ 1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1">
                    <a:moveTo>
                      <a:pt x="0" y="1"/>
                    </a:moveTo>
                    <a:lnTo>
                      <a:pt x="2" y="3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5"/>
                    </a:lnTo>
                    <a:lnTo>
                      <a:pt x="15" y="18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1" name="Freeform 464">
                <a:extLst>
                  <a:ext uri="{FF2B5EF4-FFF2-40B4-BE49-F238E27FC236}">
                    <a16:creationId xmlns:a16="http://schemas.microsoft.com/office/drawing/2014/main" id="{8FD4957D-5C45-4FD0-8DBF-C878D646B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2718"/>
                <a:ext cx="18" cy="21"/>
              </a:xfrm>
              <a:custGeom>
                <a:avLst/>
                <a:gdLst>
                  <a:gd name="T0" fmla="*/ 17 w 18"/>
                  <a:gd name="T1" fmla="*/ 0 h 21"/>
                  <a:gd name="T2" fmla="*/ 17 w 18"/>
                  <a:gd name="T3" fmla="*/ 3 h 21"/>
                  <a:gd name="T4" fmla="*/ 8 w 18"/>
                  <a:gd name="T5" fmla="*/ 5 h 21"/>
                  <a:gd name="T6" fmla="*/ 8 w 18"/>
                  <a:gd name="T7" fmla="*/ 7 h 21"/>
                  <a:gd name="T8" fmla="*/ 0 w 18"/>
                  <a:gd name="T9" fmla="*/ 10 h 21"/>
                  <a:gd name="T10" fmla="*/ 0 w 18"/>
                  <a:gd name="T11" fmla="*/ 13 h 21"/>
                  <a:gd name="T12" fmla="*/ 0 w 18"/>
                  <a:gd name="T13" fmla="*/ 15 h 21"/>
                  <a:gd name="T14" fmla="*/ 0 w 18"/>
                  <a:gd name="T15" fmla="*/ 18 h 21"/>
                  <a:gd name="T16" fmla="*/ 8 w 18"/>
                  <a:gd name="T17" fmla="*/ 20 h 21"/>
                  <a:gd name="T18" fmla="*/ 8 w 18"/>
                  <a:gd name="T19" fmla="*/ 19 h 21"/>
                  <a:gd name="T20" fmla="*/ 8 w 18"/>
                  <a:gd name="T21" fmla="*/ 17 h 21"/>
                  <a:gd name="T22" fmla="*/ 8 w 18"/>
                  <a:gd name="T23" fmla="*/ 15 h 21"/>
                  <a:gd name="T24" fmla="*/ 8 w 18"/>
                  <a:gd name="T25" fmla="*/ 13 h 21"/>
                  <a:gd name="T26" fmla="*/ 8 w 18"/>
                  <a:gd name="T27" fmla="*/ 10 h 21"/>
                  <a:gd name="T28" fmla="*/ 8 w 18"/>
                  <a:gd name="T29" fmla="*/ 8 h 21"/>
                  <a:gd name="T30" fmla="*/ 17 w 18"/>
                  <a:gd name="T31" fmla="*/ 5 h 21"/>
                  <a:gd name="T32" fmla="*/ 17 w 18"/>
                  <a:gd name="T33" fmla="*/ 3 h 21"/>
                  <a:gd name="T34" fmla="*/ 17 w 18"/>
                  <a:gd name="T35" fmla="*/ 0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21">
                    <a:moveTo>
                      <a:pt x="17" y="0"/>
                    </a:moveTo>
                    <a:lnTo>
                      <a:pt x="17" y="3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2" name="Freeform 465">
                <a:extLst>
                  <a:ext uri="{FF2B5EF4-FFF2-40B4-BE49-F238E27FC236}">
                    <a16:creationId xmlns:a16="http://schemas.microsoft.com/office/drawing/2014/main" id="{0FF29EA1-7BD0-4916-A514-C364E6A1E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" y="2676"/>
                <a:ext cx="20" cy="39"/>
              </a:xfrm>
              <a:custGeom>
                <a:avLst/>
                <a:gdLst>
                  <a:gd name="T0" fmla="*/ 1 w 20"/>
                  <a:gd name="T1" fmla="*/ 0 h 39"/>
                  <a:gd name="T2" fmla="*/ 0 w 20"/>
                  <a:gd name="T3" fmla="*/ 6 h 39"/>
                  <a:gd name="T4" fmla="*/ 2 w 20"/>
                  <a:gd name="T5" fmla="*/ 11 h 39"/>
                  <a:gd name="T6" fmla="*/ 5 w 20"/>
                  <a:gd name="T7" fmla="*/ 16 h 39"/>
                  <a:gd name="T8" fmla="*/ 9 w 20"/>
                  <a:gd name="T9" fmla="*/ 19 h 39"/>
                  <a:gd name="T10" fmla="*/ 13 w 20"/>
                  <a:gd name="T11" fmla="*/ 24 h 39"/>
                  <a:gd name="T12" fmla="*/ 17 w 20"/>
                  <a:gd name="T13" fmla="*/ 28 h 39"/>
                  <a:gd name="T14" fmla="*/ 18 w 20"/>
                  <a:gd name="T15" fmla="*/ 32 h 39"/>
                  <a:gd name="T16" fmla="*/ 18 w 20"/>
                  <a:gd name="T17" fmla="*/ 38 h 39"/>
                  <a:gd name="T18" fmla="*/ 19 w 20"/>
                  <a:gd name="T19" fmla="*/ 32 h 39"/>
                  <a:gd name="T20" fmla="*/ 17 w 20"/>
                  <a:gd name="T21" fmla="*/ 27 h 39"/>
                  <a:gd name="T22" fmla="*/ 15 w 20"/>
                  <a:gd name="T23" fmla="*/ 23 h 39"/>
                  <a:gd name="T24" fmla="*/ 9 w 20"/>
                  <a:gd name="T25" fmla="*/ 19 h 39"/>
                  <a:gd name="T26" fmla="*/ 6 w 20"/>
                  <a:gd name="T27" fmla="*/ 14 h 39"/>
                  <a:gd name="T28" fmla="*/ 2 w 20"/>
                  <a:gd name="T29" fmla="*/ 11 h 39"/>
                  <a:gd name="T30" fmla="*/ 1 w 20"/>
                  <a:gd name="T31" fmla="*/ 6 h 39"/>
                  <a:gd name="T32" fmla="*/ 1 w 20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39">
                    <a:moveTo>
                      <a:pt x="1" y="0"/>
                    </a:moveTo>
                    <a:lnTo>
                      <a:pt x="0" y="6"/>
                    </a:lnTo>
                    <a:lnTo>
                      <a:pt x="2" y="11"/>
                    </a:lnTo>
                    <a:lnTo>
                      <a:pt x="5" y="16"/>
                    </a:lnTo>
                    <a:lnTo>
                      <a:pt x="9" y="19"/>
                    </a:lnTo>
                    <a:lnTo>
                      <a:pt x="13" y="24"/>
                    </a:lnTo>
                    <a:lnTo>
                      <a:pt x="17" y="28"/>
                    </a:lnTo>
                    <a:lnTo>
                      <a:pt x="18" y="32"/>
                    </a:lnTo>
                    <a:lnTo>
                      <a:pt x="18" y="38"/>
                    </a:lnTo>
                    <a:lnTo>
                      <a:pt x="19" y="32"/>
                    </a:lnTo>
                    <a:lnTo>
                      <a:pt x="17" y="27"/>
                    </a:lnTo>
                    <a:lnTo>
                      <a:pt x="15" y="23"/>
                    </a:lnTo>
                    <a:lnTo>
                      <a:pt x="9" y="19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1" y="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3" name="Freeform 466">
                <a:extLst>
                  <a:ext uri="{FF2B5EF4-FFF2-40B4-BE49-F238E27FC236}">
                    <a16:creationId xmlns:a16="http://schemas.microsoft.com/office/drawing/2014/main" id="{AA5D77B3-CF37-4C82-ABE3-08190B651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" y="2627"/>
                <a:ext cx="23" cy="45"/>
              </a:xfrm>
              <a:custGeom>
                <a:avLst/>
                <a:gdLst>
                  <a:gd name="T0" fmla="*/ 18 w 23"/>
                  <a:gd name="T1" fmla="*/ 1 h 45"/>
                  <a:gd name="T2" fmla="*/ 21 w 23"/>
                  <a:gd name="T3" fmla="*/ 4 h 45"/>
                  <a:gd name="T4" fmla="*/ 21 w 23"/>
                  <a:gd name="T5" fmla="*/ 7 h 45"/>
                  <a:gd name="T6" fmla="*/ 19 w 23"/>
                  <a:gd name="T7" fmla="*/ 12 h 45"/>
                  <a:gd name="T8" fmla="*/ 15 w 23"/>
                  <a:gd name="T9" fmla="*/ 17 h 45"/>
                  <a:gd name="T10" fmla="*/ 11 w 23"/>
                  <a:gd name="T11" fmla="*/ 24 h 45"/>
                  <a:gd name="T12" fmla="*/ 7 w 23"/>
                  <a:gd name="T13" fmla="*/ 30 h 45"/>
                  <a:gd name="T14" fmla="*/ 2 w 23"/>
                  <a:gd name="T15" fmla="*/ 38 h 45"/>
                  <a:gd name="T16" fmla="*/ 0 w 23"/>
                  <a:gd name="T17" fmla="*/ 44 h 45"/>
                  <a:gd name="T18" fmla="*/ 1 w 23"/>
                  <a:gd name="T19" fmla="*/ 44 h 45"/>
                  <a:gd name="T20" fmla="*/ 3 w 23"/>
                  <a:gd name="T21" fmla="*/ 38 h 45"/>
                  <a:gd name="T22" fmla="*/ 7 w 23"/>
                  <a:gd name="T23" fmla="*/ 31 h 45"/>
                  <a:gd name="T24" fmla="*/ 11 w 23"/>
                  <a:gd name="T25" fmla="*/ 25 h 45"/>
                  <a:gd name="T26" fmla="*/ 16 w 23"/>
                  <a:gd name="T27" fmla="*/ 19 h 45"/>
                  <a:gd name="T28" fmla="*/ 20 w 23"/>
                  <a:gd name="T29" fmla="*/ 13 h 45"/>
                  <a:gd name="T30" fmla="*/ 22 w 23"/>
                  <a:gd name="T31" fmla="*/ 7 h 45"/>
                  <a:gd name="T32" fmla="*/ 21 w 23"/>
                  <a:gd name="T33" fmla="*/ 3 h 45"/>
                  <a:gd name="T34" fmla="*/ 19 w 23"/>
                  <a:gd name="T35" fmla="*/ 0 h 45"/>
                  <a:gd name="T36" fmla="*/ 18 w 23"/>
                  <a:gd name="T37" fmla="*/ 0 h 45"/>
                  <a:gd name="T38" fmla="*/ 18 w 23"/>
                  <a:gd name="T39" fmla="*/ 1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" h="45">
                    <a:moveTo>
                      <a:pt x="18" y="1"/>
                    </a:moveTo>
                    <a:lnTo>
                      <a:pt x="21" y="4"/>
                    </a:lnTo>
                    <a:lnTo>
                      <a:pt x="21" y="7"/>
                    </a:lnTo>
                    <a:lnTo>
                      <a:pt x="19" y="12"/>
                    </a:lnTo>
                    <a:lnTo>
                      <a:pt x="15" y="17"/>
                    </a:lnTo>
                    <a:lnTo>
                      <a:pt x="11" y="24"/>
                    </a:lnTo>
                    <a:lnTo>
                      <a:pt x="7" y="30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3" y="38"/>
                    </a:lnTo>
                    <a:lnTo>
                      <a:pt x="7" y="31"/>
                    </a:lnTo>
                    <a:lnTo>
                      <a:pt x="11" y="25"/>
                    </a:lnTo>
                    <a:lnTo>
                      <a:pt x="16" y="19"/>
                    </a:lnTo>
                    <a:lnTo>
                      <a:pt x="20" y="13"/>
                    </a:lnTo>
                    <a:lnTo>
                      <a:pt x="22" y="7"/>
                    </a:lnTo>
                    <a:lnTo>
                      <a:pt x="21" y="3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8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4" name="Freeform 467">
                <a:extLst>
                  <a:ext uri="{FF2B5EF4-FFF2-40B4-BE49-F238E27FC236}">
                    <a16:creationId xmlns:a16="http://schemas.microsoft.com/office/drawing/2014/main" id="{BCAAEBDE-FD30-4ABF-B7AC-4558C2D86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2606"/>
                <a:ext cx="19" cy="18"/>
              </a:xfrm>
              <a:custGeom>
                <a:avLst/>
                <a:gdLst>
                  <a:gd name="T0" fmla="*/ 1 w 19"/>
                  <a:gd name="T1" fmla="*/ 0 h 18"/>
                  <a:gd name="T2" fmla="*/ 0 w 19"/>
                  <a:gd name="T3" fmla="*/ 2 h 18"/>
                  <a:gd name="T4" fmla="*/ 1 w 19"/>
                  <a:gd name="T5" fmla="*/ 4 h 18"/>
                  <a:gd name="T6" fmla="*/ 3 w 19"/>
                  <a:gd name="T7" fmla="*/ 7 h 18"/>
                  <a:gd name="T8" fmla="*/ 6 w 19"/>
                  <a:gd name="T9" fmla="*/ 10 h 18"/>
                  <a:gd name="T10" fmla="*/ 8 w 19"/>
                  <a:gd name="T11" fmla="*/ 12 h 18"/>
                  <a:gd name="T12" fmla="*/ 9 w 19"/>
                  <a:gd name="T13" fmla="*/ 15 h 18"/>
                  <a:gd name="T14" fmla="*/ 13 w 19"/>
                  <a:gd name="T15" fmla="*/ 16 h 18"/>
                  <a:gd name="T16" fmla="*/ 18 w 19"/>
                  <a:gd name="T17" fmla="*/ 17 h 18"/>
                  <a:gd name="T18" fmla="*/ 18 w 19"/>
                  <a:gd name="T19" fmla="*/ 16 h 18"/>
                  <a:gd name="T20" fmla="*/ 13 w 19"/>
                  <a:gd name="T21" fmla="*/ 16 h 18"/>
                  <a:gd name="T22" fmla="*/ 11 w 19"/>
                  <a:gd name="T23" fmla="*/ 14 h 18"/>
                  <a:gd name="T24" fmla="*/ 8 w 19"/>
                  <a:gd name="T25" fmla="*/ 12 h 18"/>
                  <a:gd name="T26" fmla="*/ 6 w 19"/>
                  <a:gd name="T27" fmla="*/ 9 h 18"/>
                  <a:gd name="T28" fmla="*/ 3 w 19"/>
                  <a:gd name="T29" fmla="*/ 7 h 18"/>
                  <a:gd name="T30" fmla="*/ 3 w 19"/>
                  <a:gd name="T31" fmla="*/ 4 h 18"/>
                  <a:gd name="T32" fmla="*/ 3 w 19"/>
                  <a:gd name="T33" fmla="*/ 2 h 18"/>
                  <a:gd name="T34" fmla="*/ 3 w 19"/>
                  <a:gd name="T35" fmla="*/ 1 h 18"/>
                  <a:gd name="T36" fmla="*/ 1 w 19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18">
                    <a:moveTo>
                      <a:pt x="1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3" y="16"/>
                    </a:lnTo>
                    <a:lnTo>
                      <a:pt x="11" y="14"/>
                    </a:lnTo>
                    <a:lnTo>
                      <a:pt x="8" y="12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5" name="Freeform 468">
                <a:extLst>
                  <a:ext uri="{FF2B5EF4-FFF2-40B4-BE49-F238E27FC236}">
                    <a16:creationId xmlns:a16="http://schemas.microsoft.com/office/drawing/2014/main" id="{A8D007AA-015B-4255-A188-F083D142D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2587"/>
                <a:ext cx="45" cy="17"/>
              </a:xfrm>
              <a:custGeom>
                <a:avLst/>
                <a:gdLst>
                  <a:gd name="T0" fmla="*/ 43 w 45"/>
                  <a:gd name="T1" fmla="*/ 0 h 17"/>
                  <a:gd name="T2" fmla="*/ 37 w 45"/>
                  <a:gd name="T3" fmla="*/ 2 h 17"/>
                  <a:gd name="T4" fmla="*/ 32 w 45"/>
                  <a:gd name="T5" fmla="*/ 3 h 17"/>
                  <a:gd name="T6" fmla="*/ 26 w 45"/>
                  <a:gd name="T7" fmla="*/ 4 h 17"/>
                  <a:gd name="T8" fmla="*/ 20 w 45"/>
                  <a:gd name="T9" fmla="*/ 6 h 17"/>
                  <a:gd name="T10" fmla="*/ 13 w 45"/>
                  <a:gd name="T11" fmla="*/ 7 h 17"/>
                  <a:gd name="T12" fmla="*/ 7 w 45"/>
                  <a:gd name="T13" fmla="*/ 9 h 17"/>
                  <a:gd name="T14" fmla="*/ 3 w 45"/>
                  <a:gd name="T15" fmla="*/ 11 h 17"/>
                  <a:gd name="T16" fmla="*/ 0 w 45"/>
                  <a:gd name="T17" fmla="*/ 14 h 17"/>
                  <a:gd name="T18" fmla="*/ 1 w 45"/>
                  <a:gd name="T19" fmla="*/ 16 h 17"/>
                  <a:gd name="T20" fmla="*/ 4 w 45"/>
                  <a:gd name="T21" fmla="*/ 12 h 17"/>
                  <a:gd name="T22" fmla="*/ 9 w 45"/>
                  <a:gd name="T23" fmla="*/ 9 h 17"/>
                  <a:gd name="T24" fmla="*/ 13 w 45"/>
                  <a:gd name="T25" fmla="*/ 8 h 17"/>
                  <a:gd name="T26" fmla="*/ 20 w 45"/>
                  <a:gd name="T27" fmla="*/ 6 h 17"/>
                  <a:gd name="T28" fmla="*/ 26 w 45"/>
                  <a:gd name="T29" fmla="*/ 5 h 17"/>
                  <a:gd name="T30" fmla="*/ 32 w 45"/>
                  <a:gd name="T31" fmla="*/ 4 h 17"/>
                  <a:gd name="T32" fmla="*/ 37 w 45"/>
                  <a:gd name="T33" fmla="*/ 3 h 17"/>
                  <a:gd name="T34" fmla="*/ 44 w 45"/>
                  <a:gd name="T35" fmla="*/ 1 h 17"/>
                  <a:gd name="T36" fmla="*/ 43 w 45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17">
                    <a:moveTo>
                      <a:pt x="43" y="0"/>
                    </a:moveTo>
                    <a:lnTo>
                      <a:pt x="37" y="2"/>
                    </a:lnTo>
                    <a:lnTo>
                      <a:pt x="32" y="3"/>
                    </a:lnTo>
                    <a:lnTo>
                      <a:pt x="26" y="4"/>
                    </a:lnTo>
                    <a:lnTo>
                      <a:pt x="20" y="6"/>
                    </a:lnTo>
                    <a:lnTo>
                      <a:pt x="13" y="7"/>
                    </a:lnTo>
                    <a:lnTo>
                      <a:pt x="7" y="9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9" y="9"/>
                    </a:lnTo>
                    <a:lnTo>
                      <a:pt x="13" y="8"/>
                    </a:lnTo>
                    <a:lnTo>
                      <a:pt x="20" y="6"/>
                    </a:lnTo>
                    <a:lnTo>
                      <a:pt x="26" y="5"/>
                    </a:lnTo>
                    <a:lnTo>
                      <a:pt x="32" y="4"/>
                    </a:lnTo>
                    <a:lnTo>
                      <a:pt x="37" y="3"/>
                    </a:lnTo>
                    <a:lnTo>
                      <a:pt x="44" y="1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6" name="Freeform 469">
                <a:extLst>
                  <a:ext uri="{FF2B5EF4-FFF2-40B4-BE49-F238E27FC236}">
                    <a16:creationId xmlns:a16="http://schemas.microsoft.com/office/drawing/2014/main" id="{B7FD5D1C-FD8D-4F69-949E-C83310BC0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" y="2576"/>
                <a:ext cx="19" cy="17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4 h 17"/>
                  <a:gd name="T4" fmla="*/ 11 w 19"/>
                  <a:gd name="T5" fmla="*/ 6 h 17"/>
                  <a:gd name="T6" fmla="*/ 6 w 19"/>
                  <a:gd name="T7" fmla="*/ 11 h 17"/>
                  <a:gd name="T8" fmla="*/ 0 w 19"/>
                  <a:gd name="T9" fmla="*/ 16 h 17"/>
                  <a:gd name="T10" fmla="*/ 11 w 19"/>
                  <a:gd name="T11" fmla="*/ 13 h 17"/>
                  <a:gd name="T12" fmla="*/ 11 w 19"/>
                  <a:gd name="T13" fmla="*/ 9 h 17"/>
                  <a:gd name="T14" fmla="*/ 18 w 19"/>
                  <a:gd name="T15" fmla="*/ 4 h 17"/>
                  <a:gd name="T16" fmla="*/ 11 w 19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6" y="11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8" y="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7" name="Freeform 470">
                <a:extLst>
                  <a:ext uri="{FF2B5EF4-FFF2-40B4-BE49-F238E27FC236}">
                    <a16:creationId xmlns:a16="http://schemas.microsoft.com/office/drawing/2014/main" id="{79803AD9-F93F-4CDE-9F2D-CBEFBA925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2548"/>
                <a:ext cx="18" cy="25"/>
              </a:xfrm>
              <a:custGeom>
                <a:avLst/>
                <a:gdLst>
                  <a:gd name="T0" fmla="*/ 4 w 18"/>
                  <a:gd name="T1" fmla="*/ 0 h 25"/>
                  <a:gd name="T2" fmla="*/ 0 w 18"/>
                  <a:gd name="T3" fmla="*/ 0 h 25"/>
                  <a:gd name="T4" fmla="*/ 0 w 18"/>
                  <a:gd name="T5" fmla="*/ 3 h 25"/>
                  <a:gd name="T6" fmla="*/ 0 w 18"/>
                  <a:gd name="T7" fmla="*/ 7 h 25"/>
                  <a:gd name="T8" fmla="*/ 0 w 18"/>
                  <a:gd name="T9" fmla="*/ 9 h 25"/>
                  <a:gd name="T10" fmla="*/ 4 w 18"/>
                  <a:gd name="T11" fmla="*/ 13 h 25"/>
                  <a:gd name="T12" fmla="*/ 4 w 18"/>
                  <a:gd name="T13" fmla="*/ 15 h 25"/>
                  <a:gd name="T14" fmla="*/ 8 w 18"/>
                  <a:gd name="T15" fmla="*/ 19 h 25"/>
                  <a:gd name="T16" fmla="*/ 13 w 18"/>
                  <a:gd name="T17" fmla="*/ 22 h 25"/>
                  <a:gd name="T18" fmla="*/ 17 w 18"/>
                  <a:gd name="T19" fmla="*/ 24 h 25"/>
                  <a:gd name="T20" fmla="*/ 17 w 18"/>
                  <a:gd name="T21" fmla="*/ 23 h 25"/>
                  <a:gd name="T22" fmla="*/ 13 w 18"/>
                  <a:gd name="T23" fmla="*/ 21 h 25"/>
                  <a:gd name="T24" fmla="*/ 8 w 18"/>
                  <a:gd name="T25" fmla="*/ 18 h 25"/>
                  <a:gd name="T26" fmla="*/ 4 w 18"/>
                  <a:gd name="T27" fmla="*/ 15 h 25"/>
                  <a:gd name="T28" fmla="*/ 4 w 18"/>
                  <a:gd name="T29" fmla="*/ 13 h 25"/>
                  <a:gd name="T30" fmla="*/ 4 w 18"/>
                  <a:gd name="T31" fmla="*/ 9 h 25"/>
                  <a:gd name="T32" fmla="*/ 4 w 18"/>
                  <a:gd name="T33" fmla="*/ 7 h 25"/>
                  <a:gd name="T34" fmla="*/ 4 w 18"/>
                  <a:gd name="T35" fmla="*/ 3 h 25"/>
                  <a:gd name="T36" fmla="*/ 4 w 18"/>
                  <a:gd name="T37" fmla="*/ 0 h 25"/>
                  <a:gd name="T38" fmla="*/ 0 w 18"/>
                  <a:gd name="T39" fmla="*/ 0 h 25"/>
                  <a:gd name="T40" fmla="*/ 4 w 18"/>
                  <a:gd name="T41" fmla="*/ 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25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8" y="19"/>
                    </a:lnTo>
                    <a:lnTo>
                      <a:pt x="13" y="22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3" y="21"/>
                    </a:lnTo>
                    <a:lnTo>
                      <a:pt x="8" y="18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8" name="Freeform 471">
                <a:extLst>
                  <a:ext uri="{FF2B5EF4-FFF2-40B4-BE49-F238E27FC236}">
                    <a16:creationId xmlns:a16="http://schemas.microsoft.com/office/drawing/2014/main" id="{0B1F85F4-AF27-4FC2-A36B-898399558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" y="2548"/>
                <a:ext cx="18" cy="1"/>
              </a:xfrm>
              <a:custGeom>
                <a:avLst/>
                <a:gdLst>
                  <a:gd name="T0" fmla="*/ 8 w 18"/>
                  <a:gd name="T1" fmla="*/ 0 h 1"/>
                  <a:gd name="T2" fmla="*/ 0 w 18"/>
                  <a:gd name="T3" fmla="*/ 0 h 1"/>
                  <a:gd name="T4" fmla="*/ 8 w 18"/>
                  <a:gd name="T5" fmla="*/ 0 h 1"/>
                  <a:gd name="T6" fmla="*/ 17 w 18"/>
                  <a:gd name="T7" fmla="*/ 0 h 1"/>
                  <a:gd name="T8" fmla="*/ 8 w 18"/>
                  <a:gd name="T9" fmla="*/ 0 h 1"/>
                  <a:gd name="T10" fmla="*/ 0 w 18"/>
                  <a:gd name="T11" fmla="*/ 0 h 1"/>
                  <a:gd name="T12" fmla="*/ 8 w 18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9" name="Freeform 472">
                <a:extLst>
                  <a:ext uri="{FF2B5EF4-FFF2-40B4-BE49-F238E27FC236}">
                    <a16:creationId xmlns:a16="http://schemas.microsoft.com/office/drawing/2014/main" id="{C4D22967-2C43-471E-85D4-CA6901FC3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" y="2534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17 w 18"/>
                  <a:gd name="T3" fmla="*/ 2 h 17"/>
                  <a:gd name="T4" fmla="*/ 17 w 18"/>
                  <a:gd name="T5" fmla="*/ 3 h 17"/>
                  <a:gd name="T6" fmla="*/ 17 w 18"/>
                  <a:gd name="T7" fmla="*/ 5 h 17"/>
                  <a:gd name="T8" fmla="*/ 0 w 18"/>
                  <a:gd name="T9" fmla="*/ 8 h 17"/>
                  <a:gd name="T10" fmla="*/ 0 w 18"/>
                  <a:gd name="T11" fmla="*/ 10 h 17"/>
                  <a:gd name="T12" fmla="*/ 0 w 18"/>
                  <a:gd name="T13" fmla="*/ 11 h 17"/>
                  <a:gd name="T14" fmla="*/ 0 w 18"/>
                  <a:gd name="T15" fmla="*/ 13 h 17"/>
                  <a:gd name="T16" fmla="*/ 0 w 18"/>
                  <a:gd name="T17" fmla="*/ 16 h 17"/>
                  <a:gd name="T18" fmla="*/ 0 w 18"/>
                  <a:gd name="T19" fmla="*/ 13 h 17"/>
                  <a:gd name="T20" fmla="*/ 0 w 18"/>
                  <a:gd name="T21" fmla="*/ 11 h 17"/>
                  <a:gd name="T22" fmla="*/ 0 w 18"/>
                  <a:gd name="T23" fmla="*/ 10 h 17"/>
                  <a:gd name="T24" fmla="*/ 0 w 18"/>
                  <a:gd name="T25" fmla="*/ 8 h 17"/>
                  <a:gd name="T26" fmla="*/ 0 w 18"/>
                  <a:gd name="T27" fmla="*/ 5 h 17"/>
                  <a:gd name="T28" fmla="*/ 0 w 18"/>
                  <a:gd name="T29" fmla="*/ 3 h 17"/>
                  <a:gd name="T30" fmla="*/ 0 w 18"/>
                  <a:gd name="T31" fmla="*/ 2 h 17"/>
                  <a:gd name="T32" fmla="*/ 17 w 18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0" name="Freeform 473">
                <a:extLst>
                  <a:ext uri="{FF2B5EF4-FFF2-40B4-BE49-F238E27FC236}">
                    <a16:creationId xmlns:a16="http://schemas.microsoft.com/office/drawing/2014/main" id="{51EBFF64-3212-46CC-BECB-563DCB13F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" y="2437"/>
                <a:ext cx="90" cy="94"/>
              </a:xfrm>
              <a:custGeom>
                <a:avLst/>
                <a:gdLst>
                  <a:gd name="T0" fmla="*/ 89 w 90"/>
                  <a:gd name="T1" fmla="*/ 0 h 94"/>
                  <a:gd name="T2" fmla="*/ 80 w 90"/>
                  <a:gd name="T3" fmla="*/ 2 h 94"/>
                  <a:gd name="T4" fmla="*/ 73 w 90"/>
                  <a:gd name="T5" fmla="*/ 5 h 94"/>
                  <a:gd name="T6" fmla="*/ 63 w 90"/>
                  <a:gd name="T7" fmla="*/ 8 h 94"/>
                  <a:gd name="T8" fmla="*/ 55 w 90"/>
                  <a:gd name="T9" fmla="*/ 12 h 94"/>
                  <a:gd name="T10" fmla="*/ 47 w 90"/>
                  <a:gd name="T11" fmla="*/ 17 h 94"/>
                  <a:gd name="T12" fmla="*/ 39 w 90"/>
                  <a:gd name="T13" fmla="*/ 21 h 94"/>
                  <a:gd name="T14" fmla="*/ 33 w 90"/>
                  <a:gd name="T15" fmla="*/ 27 h 94"/>
                  <a:gd name="T16" fmla="*/ 25 w 90"/>
                  <a:gd name="T17" fmla="*/ 33 h 94"/>
                  <a:gd name="T18" fmla="*/ 18 w 90"/>
                  <a:gd name="T19" fmla="*/ 39 h 94"/>
                  <a:gd name="T20" fmla="*/ 13 w 90"/>
                  <a:gd name="T21" fmla="*/ 45 h 94"/>
                  <a:gd name="T22" fmla="*/ 9 w 90"/>
                  <a:gd name="T23" fmla="*/ 52 h 94"/>
                  <a:gd name="T24" fmla="*/ 5 w 90"/>
                  <a:gd name="T25" fmla="*/ 59 h 94"/>
                  <a:gd name="T26" fmla="*/ 2 w 90"/>
                  <a:gd name="T27" fmla="*/ 68 h 94"/>
                  <a:gd name="T28" fmla="*/ 0 w 90"/>
                  <a:gd name="T29" fmla="*/ 75 h 94"/>
                  <a:gd name="T30" fmla="*/ 0 w 90"/>
                  <a:gd name="T31" fmla="*/ 85 h 94"/>
                  <a:gd name="T32" fmla="*/ 1 w 90"/>
                  <a:gd name="T33" fmla="*/ 93 h 94"/>
                  <a:gd name="T34" fmla="*/ 2 w 90"/>
                  <a:gd name="T35" fmla="*/ 93 h 94"/>
                  <a:gd name="T36" fmla="*/ 1 w 90"/>
                  <a:gd name="T37" fmla="*/ 85 h 94"/>
                  <a:gd name="T38" fmla="*/ 1 w 90"/>
                  <a:gd name="T39" fmla="*/ 75 h 94"/>
                  <a:gd name="T40" fmla="*/ 2 w 90"/>
                  <a:gd name="T41" fmla="*/ 68 h 94"/>
                  <a:gd name="T42" fmla="*/ 5 w 90"/>
                  <a:gd name="T43" fmla="*/ 60 h 94"/>
                  <a:gd name="T44" fmla="*/ 9 w 90"/>
                  <a:gd name="T45" fmla="*/ 53 h 94"/>
                  <a:gd name="T46" fmla="*/ 14 w 90"/>
                  <a:gd name="T47" fmla="*/ 47 h 94"/>
                  <a:gd name="T48" fmla="*/ 20 w 90"/>
                  <a:gd name="T49" fmla="*/ 40 h 94"/>
                  <a:gd name="T50" fmla="*/ 26 w 90"/>
                  <a:gd name="T51" fmla="*/ 34 h 94"/>
                  <a:gd name="T52" fmla="*/ 33 w 90"/>
                  <a:gd name="T53" fmla="*/ 27 h 94"/>
                  <a:gd name="T54" fmla="*/ 40 w 90"/>
                  <a:gd name="T55" fmla="*/ 23 h 94"/>
                  <a:gd name="T56" fmla="*/ 48 w 90"/>
                  <a:gd name="T57" fmla="*/ 18 h 94"/>
                  <a:gd name="T58" fmla="*/ 56 w 90"/>
                  <a:gd name="T59" fmla="*/ 14 h 94"/>
                  <a:gd name="T60" fmla="*/ 65 w 90"/>
                  <a:gd name="T61" fmla="*/ 9 h 94"/>
                  <a:gd name="T62" fmla="*/ 74 w 90"/>
                  <a:gd name="T63" fmla="*/ 6 h 94"/>
                  <a:gd name="T64" fmla="*/ 81 w 90"/>
                  <a:gd name="T65" fmla="*/ 3 h 94"/>
                  <a:gd name="T66" fmla="*/ 89 w 90"/>
                  <a:gd name="T67" fmla="*/ 1 h 94"/>
                  <a:gd name="T68" fmla="*/ 89 w 90"/>
                  <a:gd name="T69" fmla="*/ 0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0" h="94">
                    <a:moveTo>
                      <a:pt x="89" y="0"/>
                    </a:moveTo>
                    <a:lnTo>
                      <a:pt x="80" y="2"/>
                    </a:lnTo>
                    <a:lnTo>
                      <a:pt x="73" y="5"/>
                    </a:lnTo>
                    <a:lnTo>
                      <a:pt x="63" y="8"/>
                    </a:lnTo>
                    <a:lnTo>
                      <a:pt x="55" y="12"/>
                    </a:lnTo>
                    <a:lnTo>
                      <a:pt x="47" y="17"/>
                    </a:lnTo>
                    <a:lnTo>
                      <a:pt x="39" y="21"/>
                    </a:lnTo>
                    <a:lnTo>
                      <a:pt x="33" y="27"/>
                    </a:lnTo>
                    <a:lnTo>
                      <a:pt x="25" y="33"/>
                    </a:lnTo>
                    <a:lnTo>
                      <a:pt x="18" y="39"/>
                    </a:lnTo>
                    <a:lnTo>
                      <a:pt x="13" y="45"/>
                    </a:lnTo>
                    <a:lnTo>
                      <a:pt x="9" y="52"/>
                    </a:lnTo>
                    <a:lnTo>
                      <a:pt x="5" y="59"/>
                    </a:lnTo>
                    <a:lnTo>
                      <a:pt x="2" y="68"/>
                    </a:lnTo>
                    <a:lnTo>
                      <a:pt x="0" y="75"/>
                    </a:lnTo>
                    <a:lnTo>
                      <a:pt x="0" y="85"/>
                    </a:lnTo>
                    <a:lnTo>
                      <a:pt x="1" y="93"/>
                    </a:lnTo>
                    <a:lnTo>
                      <a:pt x="2" y="93"/>
                    </a:lnTo>
                    <a:lnTo>
                      <a:pt x="1" y="85"/>
                    </a:lnTo>
                    <a:lnTo>
                      <a:pt x="1" y="75"/>
                    </a:lnTo>
                    <a:lnTo>
                      <a:pt x="2" y="68"/>
                    </a:lnTo>
                    <a:lnTo>
                      <a:pt x="5" y="60"/>
                    </a:lnTo>
                    <a:lnTo>
                      <a:pt x="9" y="53"/>
                    </a:lnTo>
                    <a:lnTo>
                      <a:pt x="14" y="47"/>
                    </a:lnTo>
                    <a:lnTo>
                      <a:pt x="20" y="40"/>
                    </a:lnTo>
                    <a:lnTo>
                      <a:pt x="26" y="34"/>
                    </a:lnTo>
                    <a:lnTo>
                      <a:pt x="33" y="27"/>
                    </a:lnTo>
                    <a:lnTo>
                      <a:pt x="40" y="23"/>
                    </a:lnTo>
                    <a:lnTo>
                      <a:pt x="48" y="18"/>
                    </a:lnTo>
                    <a:lnTo>
                      <a:pt x="56" y="14"/>
                    </a:lnTo>
                    <a:lnTo>
                      <a:pt x="65" y="9"/>
                    </a:lnTo>
                    <a:lnTo>
                      <a:pt x="74" y="6"/>
                    </a:lnTo>
                    <a:lnTo>
                      <a:pt x="81" y="3"/>
                    </a:lnTo>
                    <a:lnTo>
                      <a:pt x="89" y="1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1" name="Freeform 474">
                <a:extLst>
                  <a:ext uri="{FF2B5EF4-FFF2-40B4-BE49-F238E27FC236}">
                    <a16:creationId xmlns:a16="http://schemas.microsoft.com/office/drawing/2014/main" id="{7032840A-8788-4C7B-850A-42909BAA3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2433"/>
                <a:ext cx="80" cy="1"/>
              </a:xfrm>
              <a:custGeom>
                <a:avLst/>
                <a:gdLst>
                  <a:gd name="T0" fmla="*/ 79 w 80"/>
                  <a:gd name="T1" fmla="*/ 0 h 1"/>
                  <a:gd name="T2" fmla="*/ 74 w 80"/>
                  <a:gd name="T3" fmla="*/ 0 h 1"/>
                  <a:gd name="T4" fmla="*/ 68 w 80"/>
                  <a:gd name="T5" fmla="*/ 0 h 1"/>
                  <a:gd name="T6" fmla="*/ 64 w 80"/>
                  <a:gd name="T7" fmla="*/ 0 h 1"/>
                  <a:gd name="T8" fmla="*/ 58 w 80"/>
                  <a:gd name="T9" fmla="*/ 0 h 1"/>
                  <a:gd name="T10" fmla="*/ 54 w 80"/>
                  <a:gd name="T11" fmla="*/ 0 h 1"/>
                  <a:gd name="T12" fmla="*/ 49 w 80"/>
                  <a:gd name="T13" fmla="*/ 0 h 1"/>
                  <a:gd name="T14" fmla="*/ 43 w 80"/>
                  <a:gd name="T15" fmla="*/ 0 h 1"/>
                  <a:gd name="T16" fmla="*/ 39 w 80"/>
                  <a:gd name="T17" fmla="*/ 0 h 1"/>
                  <a:gd name="T18" fmla="*/ 34 w 80"/>
                  <a:gd name="T19" fmla="*/ 0 h 1"/>
                  <a:gd name="T20" fmla="*/ 29 w 80"/>
                  <a:gd name="T21" fmla="*/ 0 h 1"/>
                  <a:gd name="T22" fmla="*/ 24 w 80"/>
                  <a:gd name="T23" fmla="*/ 0 h 1"/>
                  <a:gd name="T24" fmla="*/ 19 w 80"/>
                  <a:gd name="T25" fmla="*/ 0 h 1"/>
                  <a:gd name="T26" fmla="*/ 14 w 80"/>
                  <a:gd name="T27" fmla="*/ 0 h 1"/>
                  <a:gd name="T28" fmla="*/ 10 w 80"/>
                  <a:gd name="T29" fmla="*/ 0 h 1"/>
                  <a:gd name="T30" fmla="*/ 4 w 80"/>
                  <a:gd name="T31" fmla="*/ 0 h 1"/>
                  <a:gd name="T32" fmla="*/ 0 w 80"/>
                  <a:gd name="T33" fmla="*/ 0 h 1"/>
                  <a:gd name="T34" fmla="*/ 4 w 80"/>
                  <a:gd name="T35" fmla="*/ 0 h 1"/>
                  <a:gd name="T36" fmla="*/ 10 w 80"/>
                  <a:gd name="T37" fmla="*/ 0 h 1"/>
                  <a:gd name="T38" fmla="*/ 14 w 80"/>
                  <a:gd name="T39" fmla="*/ 0 h 1"/>
                  <a:gd name="T40" fmla="*/ 19 w 80"/>
                  <a:gd name="T41" fmla="*/ 0 h 1"/>
                  <a:gd name="T42" fmla="*/ 24 w 80"/>
                  <a:gd name="T43" fmla="*/ 0 h 1"/>
                  <a:gd name="T44" fmla="*/ 29 w 80"/>
                  <a:gd name="T45" fmla="*/ 0 h 1"/>
                  <a:gd name="T46" fmla="*/ 34 w 80"/>
                  <a:gd name="T47" fmla="*/ 0 h 1"/>
                  <a:gd name="T48" fmla="*/ 39 w 80"/>
                  <a:gd name="T49" fmla="*/ 0 h 1"/>
                  <a:gd name="T50" fmla="*/ 43 w 80"/>
                  <a:gd name="T51" fmla="*/ 0 h 1"/>
                  <a:gd name="T52" fmla="*/ 49 w 80"/>
                  <a:gd name="T53" fmla="*/ 0 h 1"/>
                  <a:gd name="T54" fmla="*/ 54 w 80"/>
                  <a:gd name="T55" fmla="*/ 0 h 1"/>
                  <a:gd name="T56" fmla="*/ 58 w 80"/>
                  <a:gd name="T57" fmla="*/ 0 h 1"/>
                  <a:gd name="T58" fmla="*/ 64 w 80"/>
                  <a:gd name="T59" fmla="*/ 0 h 1"/>
                  <a:gd name="T60" fmla="*/ 68 w 80"/>
                  <a:gd name="T61" fmla="*/ 0 h 1"/>
                  <a:gd name="T62" fmla="*/ 74 w 80"/>
                  <a:gd name="T63" fmla="*/ 0 h 1"/>
                  <a:gd name="T64" fmla="*/ 79 w 80"/>
                  <a:gd name="T65" fmla="*/ 0 h 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1">
                    <a:moveTo>
                      <a:pt x="79" y="0"/>
                    </a:moveTo>
                    <a:lnTo>
                      <a:pt x="74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2" name="Freeform 475">
                <a:extLst>
                  <a:ext uri="{FF2B5EF4-FFF2-40B4-BE49-F238E27FC236}">
                    <a16:creationId xmlns:a16="http://schemas.microsoft.com/office/drawing/2014/main" id="{FA311613-59EA-4F0A-986F-D9126A47D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3" y="2437"/>
                <a:ext cx="80" cy="23"/>
              </a:xfrm>
              <a:custGeom>
                <a:avLst/>
                <a:gdLst>
                  <a:gd name="T0" fmla="*/ 79 w 80"/>
                  <a:gd name="T1" fmla="*/ 21 h 23"/>
                  <a:gd name="T2" fmla="*/ 75 w 80"/>
                  <a:gd name="T3" fmla="*/ 20 h 23"/>
                  <a:gd name="T4" fmla="*/ 69 w 80"/>
                  <a:gd name="T5" fmla="*/ 18 h 23"/>
                  <a:gd name="T6" fmla="*/ 65 w 80"/>
                  <a:gd name="T7" fmla="*/ 17 h 23"/>
                  <a:gd name="T8" fmla="*/ 61 w 80"/>
                  <a:gd name="T9" fmla="*/ 15 h 23"/>
                  <a:gd name="T10" fmla="*/ 55 w 80"/>
                  <a:gd name="T11" fmla="*/ 14 h 23"/>
                  <a:gd name="T12" fmla="*/ 51 w 80"/>
                  <a:gd name="T13" fmla="*/ 12 h 23"/>
                  <a:gd name="T14" fmla="*/ 45 w 80"/>
                  <a:gd name="T15" fmla="*/ 10 h 23"/>
                  <a:gd name="T16" fmla="*/ 41 w 80"/>
                  <a:gd name="T17" fmla="*/ 9 h 23"/>
                  <a:gd name="T18" fmla="*/ 36 w 80"/>
                  <a:gd name="T19" fmla="*/ 8 h 23"/>
                  <a:gd name="T20" fmla="*/ 30 w 80"/>
                  <a:gd name="T21" fmla="*/ 6 h 23"/>
                  <a:gd name="T22" fmla="*/ 25 w 80"/>
                  <a:gd name="T23" fmla="*/ 5 h 23"/>
                  <a:gd name="T24" fmla="*/ 21 w 80"/>
                  <a:gd name="T25" fmla="*/ 4 h 23"/>
                  <a:gd name="T26" fmla="*/ 15 w 80"/>
                  <a:gd name="T27" fmla="*/ 3 h 23"/>
                  <a:gd name="T28" fmla="*/ 10 w 80"/>
                  <a:gd name="T29" fmla="*/ 2 h 23"/>
                  <a:gd name="T30" fmla="*/ 5 w 80"/>
                  <a:gd name="T31" fmla="*/ 1 h 23"/>
                  <a:gd name="T32" fmla="*/ 0 w 80"/>
                  <a:gd name="T33" fmla="*/ 0 h 23"/>
                  <a:gd name="T34" fmla="*/ 0 w 80"/>
                  <a:gd name="T35" fmla="*/ 1 h 23"/>
                  <a:gd name="T36" fmla="*/ 5 w 80"/>
                  <a:gd name="T37" fmla="*/ 2 h 23"/>
                  <a:gd name="T38" fmla="*/ 10 w 80"/>
                  <a:gd name="T39" fmla="*/ 3 h 23"/>
                  <a:gd name="T40" fmla="*/ 15 w 80"/>
                  <a:gd name="T41" fmla="*/ 3 h 23"/>
                  <a:gd name="T42" fmla="*/ 21 w 80"/>
                  <a:gd name="T43" fmla="*/ 5 h 23"/>
                  <a:gd name="T44" fmla="*/ 25 w 80"/>
                  <a:gd name="T45" fmla="*/ 6 h 23"/>
                  <a:gd name="T46" fmla="*/ 30 w 80"/>
                  <a:gd name="T47" fmla="*/ 7 h 23"/>
                  <a:gd name="T48" fmla="*/ 35 w 80"/>
                  <a:gd name="T49" fmla="*/ 8 h 23"/>
                  <a:gd name="T50" fmla="*/ 40 w 80"/>
                  <a:gd name="T51" fmla="*/ 10 h 23"/>
                  <a:gd name="T52" fmla="*/ 44 w 80"/>
                  <a:gd name="T53" fmla="*/ 12 h 23"/>
                  <a:gd name="T54" fmla="*/ 50 w 80"/>
                  <a:gd name="T55" fmla="*/ 13 h 23"/>
                  <a:gd name="T56" fmla="*/ 54 w 80"/>
                  <a:gd name="T57" fmla="*/ 14 h 23"/>
                  <a:gd name="T58" fmla="*/ 59 w 80"/>
                  <a:gd name="T59" fmla="*/ 16 h 23"/>
                  <a:gd name="T60" fmla="*/ 64 w 80"/>
                  <a:gd name="T61" fmla="*/ 17 h 23"/>
                  <a:gd name="T62" fmla="*/ 68 w 80"/>
                  <a:gd name="T63" fmla="*/ 19 h 23"/>
                  <a:gd name="T64" fmla="*/ 74 w 80"/>
                  <a:gd name="T65" fmla="*/ 21 h 23"/>
                  <a:gd name="T66" fmla="*/ 78 w 80"/>
                  <a:gd name="T67" fmla="*/ 22 h 23"/>
                  <a:gd name="T68" fmla="*/ 79 w 80"/>
                  <a:gd name="T69" fmla="*/ 21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0" h="23">
                    <a:moveTo>
                      <a:pt x="79" y="21"/>
                    </a:moveTo>
                    <a:lnTo>
                      <a:pt x="75" y="20"/>
                    </a:lnTo>
                    <a:lnTo>
                      <a:pt x="69" y="18"/>
                    </a:lnTo>
                    <a:lnTo>
                      <a:pt x="65" y="17"/>
                    </a:lnTo>
                    <a:lnTo>
                      <a:pt x="61" y="15"/>
                    </a:lnTo>
                    <a:lnTo>
                      <a:pt x="55" y="14"/>
                    </a:lnTo>
                    <a:lnTo>
                      <a:pt x="51" y="12"/>
                    </a:lnTo>
                    <a:lnTo>
                      <a:pt x="45" y="10"/>
                    </a:lnTo>
                    <a:lnTo>
                      <a:pt x="41" y="9"/>
                    </a:lnTo>
                    <a:lnTo>
                      <a:pt x="36" y="8"/>
                    </a:lnTo>
                    <a:lnTo>
                      <a:pt x="30" y="6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5" y="3"/>
                    </a:lnTo>
                    <a:lnTo>
                      <a:pt x="10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5" y="3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30" y="7"/>
                    </a:lnTo>
                    <a:lnTo>
                      <a:pt x="35" y="8"/>
                    </a:lnTo>
                    <a:lnTo>
                      <a:pt x="40" y="10"/>
                    </a:lnTo>
                    <a:lnTo>
                      <a:pt x="44" y="12"/>
                    </a:lnTo>
                    <a:lnTo>
                      <a:pt x="50" y="13"/>
                    </a:lnTo>
                    <a:lnTo>
                      <a:pt x="54" y="14"/>
                    </a:lnTo>
                    <a:lnTo>
                      <a:pt x="59" y="16"/>
                    </a:lnTo>
                    <a:lnTo>
                      <a:pt x="64" y="17"/>
                    </a:lnTo>
                    <a:lnTo>
                      <a:pt x="68" y="19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79" y="2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3" name="Freeform 476">
                <a:extLst>
                  <a:ext uri="{FF2B5EF4-FFF2-40B4-BE49-F238E27FC236}">
                    <a16:creationId xmlns:a16="http://schemas.microsoft.com/office/drawing/2014/main" id="{371B3C94-3F70-4D23-A768-69149BB89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" y="2463"/>
                <a:ext cx="77" cy="48"/>
              </a:xfrm>
              <a:custGeom>
                <a:avLst/>
                <a:gdLst>
                  <a:gd name="T0" fmla="*/ 76 w 77"/>
                  <a:gd name="T1" fmla="*/ 46 h 48"/>
                  <a:gd name="T2" fmla="*/ 73 w 77"/>
                  <a:gd name="T3" fmla="*/ 41 h 48"/>
                  <a:gd name="T4" fmla="*/ 68 w 77"/>
                  <a:gd name="T5" fmla="*/ 37 h 48"/>
                  <a:gd name="T6" fmla="*/ 65 w 77"/>
                  <a:gd name="T7" fmla="*/ 33 h 48"/>
                  <a:gd name="T8" fmla="*/ 62 w 77"/>
                  <a:gd name="T9" fmla="*/ 29 h 48"/>
                  <a:gd name="T10" fmla="*/ 57 w 77"/>
                  <a:gd name="T11" fmla="*/ 26 h 48"/>
                  <a:gd name="T12" fmla="*/ 52 w 77"/>
                  <a:gd name="T13" fmla="*/ 24 h 48"/>
                  <a:gd name="T14" fmla="*/ 48 w 77"/>
                  <a:gd name="T15" fmla="*/ 21 h 48"/>
                  <a:gd name="T16" fmla="*/ 42 w 77"/>
                  <a:gd name="T17" fmla="*/ 18 h 48"/>
                  <a:gd name="T18" fmla="*/ 38 w 77"/>
                  <a:gd name="T19" fmla="*/ 15 h 48"/>
                  <a:gd name="T20" fmla="*/ 34 w 77"/>
                  <a:gd name="T21" fmla="*/ 12 h 48"/>
                  <a:gd name="T22" fmla="*/ 27 w 77"/>
                  <a:gd name="T23" fmla="*/ 10 h 48"/>
                  <a:gd name="T24" fmla="*/ 22 w 77"/>
                  <a:gd name="T25" fmla="*/ 8 h 48"/>
                  <a:gd name="T26" fmla="*/ 17 w 77"/>
                  <a:gd name="T27" fmla="*/ 6 h 48"/>
                  <a:gd name="T28" fmla="*/ 12 w 77"/>
                  <a:gd name="T29" fmla="*/ 4 h 48"/>
                  <a:gd name="T30" fmla="*/ 7 w 77"/>
                  <a:gd name="T31" fmla="*/ 2 h 48"/>
                  <a:gd name="T32" fmla="*/ 1 w 77"/>
                  <a:gd name="T33" fmla="*/ 0 h 48"/>
                  <a:gd name="T34" fmla="*/ 0 w 77"/>
                  <a:gd name="T35" fmla="*/ 1 h 48"/>
                  <a:gd name="T36" fmla="*/ 5 w 77"/>
                  <a:gd name="T37" fmla="*/ 3 h 48"/>
                  <a:gd name="T38" fmla="*/ 11 w 77"/>
                  <a:gd name="T39" fmla="*/ 4 h 48"/>
                  <a:gd name="T40" fmla="*/ 16 w 77"/>
                  <a:gd name="T41" fmla="*/ 7 h 48"/>
                  <a:gd name="T42" fmla="*/ 21 w 77"/>
                  <a:gd name="T43" fmla="*/ 9 h 48"/>
                  <a:gd name="T44" fmla="*/ 27 w 77"/>
                  <a:gd name="T45" fmla="*/ 11 h 48"/>
                  <a:gd name="T46" fmla="*/ 31 w 77"/>
                  <a:gd name="T47" fmla="*/ 13 h 48"/>
                  <a:gd name="T48" fmla="*/ 37 w 77"/>
                  <a:gd name="T49" fmla="*/ 15 h 48"/>
                  <a:gd name="T50" fmla="*/ 42 w 77"/>
                  <a:gd name="T51" fmla="*/ 18 h 48"/>
                  <a:gd name="T52" fmla="*/ 47 w 77"/>
                  <a:gd name="T53" fmla="*/ 21 h 48"/>
                  <a:gd name="T54" fmla="*/ 52 w 77"/>
                  <a:gd name="T55" fmla="*/ 24 h 48"/>
                  <a:gd name="T56" fmla="*/ 55 w 77"/>
                  <a:gd name="T57" fmla="*/ 27 h 48"/>
                  <a:gd name="T58" fmla="*/ 61 w 77"/>
                  <a:gd name="T59" fmla="*/ 30 h 48"/>
                  <a:gd name="T60" fmla="*/ 65 w 77"/>
                  <a:gd name="T61" fmla="*/ 35 h 48"/>
                  <a:gd name="T62" fmla="*/ 68 w 77"/>
                  <a:gd name="T63" fmla="*/ 38 h 48"/>
                  <a:gd name="T64" fmla="*/ 72 w 77"/>
                  <a:gd name="T65" fmla="*/ 43 h 48"/>
                  <a:gd name="T66" fmla="*/ 75 w 77"/>
                  <a:gd name="T67" fmla="*/ 47 h 48"/>
                  <a:gd name="T68" fmla="*/ 76 w 77"/>
                  <a:gd name="T69" fmla="*/ 46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7" h="48">
                    <a:moveTo>
                      <a:pt x="76" y="46"/>
                    </a:moveTo>
                    <a:lnTo>
                      <a:pt x="73" y="41"/>
                    </a:lnTo>
                    <a:lnTo>
                      <a:pt x="68" y="37"/>
                    </a:lnTo>
                    <a:lnTo>
                      <a:pt x="65" y="33"/>
                    </a:lnTo>
                    <a:lnTo>
                      <a:pt x="62" y="29"/>
                    </a:lnTo>
                    <a:lnTo>
                      <a:pt x="57" y="26"/>
                    </a:lnTo>
                    <a:lnTo>
                      <a:pt x="52" y="24"/>
                    </a:lnTo>
                    <a:lnTo>
                      <a:pt x="48" y="21"/>
                    </a:lnTo>
                    <a:lnTo>
                      <a:pt x="42" y="18"/>
                    </a:lnTo>
                    <a:lnTo>
                      <a:pt x="38" y="15"/>
                    </a:lnTo>
                    <a:lnTo>
                      <a:pt x="34" y="12"/>
                    </a:lnTo>
                    <a:lnTo>
                      <a:pt x="27" y="10"/>
                    </a:lnTo>
                    <a:lnTo>
                      <a:pt x="22" y="8"/>
                    </a:lnTo>
                    <a:lnTo>
                      <a:pt x="17" y="6"/>
                    </a:lnTo>
                    <a:lnTo>
                      <a:pt x="12" y="4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11" y="4"/>
                    </a:lnTo>
                    <a:lnTo>
                      <a:pt x="16" y="7"/>
                    </a:lnTo>
                    <a:lnTo>
                      <a:pt x="21" y="9"/>
                    </a:lnTo>
                    <a:lnTo>
                      <a:pt x="27" y="11"/>
                    </a:lnTo>
                    <a:lnTo>
                      <a:pt x="31" y="13"/>
                    </a:lnTo>
                    <a:lnTo>
                      <a:pt x="37" y="15"/>
                    </a:lnTo>
                    <a:lnTo>
                      <a:pt x="42" y="18"/>
                    </a:lnTo>
                    <a:lnTo>
                      <a:pt x="47" y="21"/>
                    </a:lnTo>
                    <a:lnTo>
                      <a:pt x="52" y="24"/>
                    </a:lnTo>
                    <a:lnTo>
                      <a:pt x="55" y="27"/>
                    </a:lnTo>
                    <a:lnTo>
                      <a:pt x="61" y="30"/>
                    </a:lnTo>
                    <a:lnTo>
                      <a:pt x="65" y="35"/>
                    </a:lnTo>
                    <a:lnTo>
                      <a:pt x="68" y="38"/>
                    </a:lnTo>
                    <a:lnTo>
                      <a:pt x="72" y="43"/>
                    </a:lnTo>
                    <a:lnTo>
                      <a:pt x="75" y="47"/>
                    </a:lnTo>
                    <a:lnTo>
                      <a:pt x="76" y="4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4" name="Freeform 477">
                <a:extLst>
                  <a:ext uri="{FF2B5EF4-FFF2-40B4-BE49-F238E27FC236}">
                    <a16:creationId xmlns:a16="http://schemas.microsoft.com/office/drawing/2014/main" id="{76E5992F-A472-484A-ACBD-8788FFBB4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" y="2514"/>
                <a:ext cx="27" cy="81"/>
              </a:xfrm>
              <a:custGeom>
                <a:avLst/>
                <a:gdLst>
                  <a:gd name="T0" fmla="*/ 26 w 27"/>
                  <a:gd name="T1" fmla="*/ 80 h 81"/>
                  <a:gd name="T2" fmla="*/ 25 w 27"/>
                  <a:gd name="T3" fmla="*/ 75 h 81"/>
                  <a:gd name="T4" fmla="*/ 25 w 27"/>
                  <a:gd name="T5" fmla="*/ 70 h 81"/>
                  <a:gd name="T6" fmla="*/ 24 w 27"/>
                  <a:gd name="T7" fmla="*/ 64 h 81"/>
                  <a:gd name="T8" fmla="*/ 23 w 27"/>
                  <a:gd name="T9" fmla="*/ 59 h 81"/>
                  <a:gd name="T10" fmla="*/ 22 w 27"/>
                  <a:gd name="T11" fmla="*/ 54 h 81"/>
                  <a:gd name="T12" fmla="*/ 21 w 27"/>
                  <a:gd name="T13" fmla="*/ 49 h 81"/>
                  <a:gd name="T14" fmla="*/ 18 w 27"/>
                  <a:gd name="T15" fmla="*/ 44 h 81"/>
                  <a:gd name="T16" fmla="*/ 18 w 27"/>
                  <a:gd name="T17" fmla="*/ 39 h 81"/>
                  <a:gd name="T18" fmla="*/ 16 w 27"/>
                  <a:gd name="T19" fmla="*/ 34 h 81"/>
                  <a:gd name="T20" fmla="*/ 14 w 27"/>
                  <a:gd name="T21" fmla="*/ 28 h 81"/>
                  <a:gd name="T22" fmla="*/ 12 w 27"/>
                  <a:gd name="T23" fmla="*/ 24 h 81"/>
                  <a:gd name="T24" fmla="*/ 10 w 27"/>
                  <a:gd name="T25" fmla="*/ 19 h 81"/>
                  <a:gd name="T26" fmla="*/ 8 w 27"/>
                  <a:gd name="T27" fmla="*/ 14 h 81"/>
                  <a:gd name="T28" fmla="*/ 5 w 27"/>
                  <a:gd name="T29" fmla="*/ 9 h 81"/>
                  <a:gd name="T30" fmla="*/ 3 w 27"/>
                  <a:gd name="T31" fmla="*/ 4 h 81"/>
                  <a:gd name="T32" fmla="*/ 1 w 27"/>
                  <a:gd name="T33" fmla="*/ 0 h 81"/>
                  <a:gd name="T34" fmla="*/ 0 w 27"/>
                  <a:gd name="T35" fmla="*/ 1 h 81"/>
                  <a:gd name="T36" fmla="*/ 2 w 27"/>
                  <a:gd name="T37" fmla="*/ 5 h 81"/>
                  <a:gd name="T38" fmla="*/ 5 w 27"/>
                  <a:gd name="T39" fmla="*/ 10 h 81"/>
                  <a:gd name="T40" fmla="*/ 8 w 27"/>
                  <a:gd name="T41" fmla="*/ 15 h 81"/>
                  <a:gd name="T42" fmla="*/ 10 w 27"/>
                  <a:gd name="T43" fmla="*/ 19 h 81"/>
                  <a:gd name="T44" fmla="*/ 12 w 27"/>
                  <a:gd name="T45" fmla="*/ 25 h 81"/>
                  <a:gd name="T46" fmla="*/ 14 w 27"/>
                  <a:gd name="T47" fmla="*/ 29 h 81"/>
                  <a:gd name="T48" fmla="*/ 15 w 27"/>
                  <a:gd name="T49" fmla="*/ 34 h 81"/>
                  <a:gd name="T50" fmla="*/ 17 w 27"/>
                  <a:gd name="T51" fmla="*/ 39 h 81"/>
                  <a:gd name="T52" fmla="*/ 18 w 27"/>
                  <a:gd name="T53" fmla="*/ 44 h 81"/>
                  <a:gd name="T54" fmla="*/ 21 w 27"/>
                  <a:gd name="T55" fmla="*/ 49 h 81"/>
                  <a:gd name="T56" fmla="*/ 21 w 27"/>
                  <a:gd name="T57" fmla="*/ 54 h 81"/>
                  <a:gd name="T58" fmla="*/ 22 w 27"/>
                  <a:gd name="T59" fmla="*/ 59 h 81"/>
                  <a:gd name="T60" fmla="*/ 23 w 27"/>
                  <a:gd name="T61" fmla="*/ 64 h 81"/>
                  <a:gd name="T62" fmla="*/ 24 w 27"/>
                  <a:gd name="T63" fmla="*/ 70 h 81"/>
                  <a:gd name="T64" fmla="*/ 25 w 27"/>
                  <a:gd name="T65" fmla="*/ 75 h 81"/>
                  <a:gd name="T66" fmla="*/ 25 w 27"/>
                  <a:gd name="T67" fmla="*/ 80 h 81"/>
                  <a:gd name="T68" fmla="*/ 26 w 27"/>
                  <a:gd name="T69" fmla="*/ 80 h 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7" h="81">
                    <a:moveTo>
                      <a:pt x="26" y="80"/>
                    </a:moveTo>
                    <a:lnTo>
                      <a:pt x="25" y="75"/>
                    </a:lnTo>
                    <a:lnTo>
                      <a:pt x="25" y="70"/>
                    </a:lnTo>
                    <a:lnTo>
                      <a:pt x="24" y="64"/>
                    </a:lnTo>
                    <a:lnTo>
                      <a:pt x="23" y="59"/>
                    </a:lnTo>
                    <a:lnTo>
                      <a:pt x="22" y="54"/>
                    </a:lnTo>
                    <a:lnTo>
                      <a:pt x="21" y="49"/>
                    </a:lnTo>
                    <a:lnTo>
                      <a:pt x="18" y="44"/>
                    </a:lnTo>
                    <a:lnTo>
                      <a:pt x="18" y="39"/>
                    </a:lnTo>
                    <a:lnTo>
                      <a:pt x="16" y="34"/>
                    </a:lnTo>
                    <a:lnTo>
                      <a:pt x="14" y="28"/>
                    </a:lnTo>
                    <a:lnTo>
                      <a:pt x="12" y="24"/>
                    </a:lnTo>
                    <a:lnTo>
                      <a:pt x="10" y="19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5" y="10"/>
                    </a:lnTo>
                    <a:lnTo>
                      <a:pt x="8" y="15"/>
                    </a:lnTo>
                    <a:lnTo>
                      <a:pt x="10" y="19"/>
                    </a:lnTo>
                    <a:lnTo>
                      <a:pt x="12" y="25"/>
                    </a:lnTo>
                    <a:lnTo>
                      <a:pt x="14" y="29"/>
                    </a:lnTo>
                    <a:lnTo>
                      <a:pt x="15" y="34"/>
                    </a:lnTo>
                    <a:lnTo>
                      <a:pt x="17" y="39"/>
                    </a:lnTo>
                    <a:lnTo>
                      <a:pt x="18" y="44"/>
                    </a:lnTo>
                    <a:lnTo>
                      <a:pt x="21" y="49"/>
                    </a:lnTo>
                    <a:lnTo>
                      <a:pt x="21" y="54"/>
                    </a:lnTo>
                    <a:lnTo>
                      <a:pt x="22" y="59"/>
                    </a:lnTo>
                    <a:lnTo>
                      <a:pt x="23" y="64"/>
                    </a:lnTo>
                    <a:lnTo>
                      <a:pt x="24" y="70"/>
                    </a:lnTo>
                    <a:lnTo>
                      <a:pt x="25" y="75"/>
                    </a:lnTo>
                    <a:lnTo>
                      <a:pt x="25" y="80"/>
                    </a:lnTo>
                    <a:lnTo>
                      <a:pt x="26" y="8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5" name="Freeform 478">
                <a:extLst>
                  <a:ext uri="{FF2B5EF4-FFF2-40B4-BE49-F238E27FC236}">
                    <a16:creationId xmlns:a16="http://schemas.microsoft.com/office/drawing/2014/main" id="{C79910A3-C5E2-4160-995F-0887E867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" y="2599"/>
                <a:ext cx="19" cy="112"/>
              </a:xfrm>
              <a:custGeom>
                <a:avLst/>
                <a:gdLst>
                  <a:gd name="T0" fmla="*/ 18 w 19"/>
                  <a:gd name="T1" fmla="*/ 111 h 112"/>
                  <a:gd name="T2" fmla="*/ 18 w 19"/>
                  <a:gd name="T3" fmla="*/ 104 h 112"/>
                  <a:gd name="T4" fmla="*/ 18 w 19"/>
                  <a:gd name="T5" fmla="*/ 97 h 112"/>
                  <a:gd name="T6" fmla="*/ 0 w 19"/>
                  <a:gd name="T7" fmla="*/ 90 h 112"/>
                  <a:gd name="T8" fmla="*/ 0 w 19"/>
                  <a:gd name="T9" fmla="*/ 83 h 112"/>
                  <a:gd name="T10" fmla="*/ 0 w 19"/>
                  <a:gd name="T11" fmla="*/ 77 h 112"/>
                  <a:gd name="T12" fmla="*/ 0 w 19"/>
                  <a:gd name="T13" fmla="*/ 70 h 112"/>
                  <a:gd name="T14" fmla="*/ 0 w 19"/>
                  <a:gd name="T15" fmla="*/ 63 h 112"/>
                  <a:gd name="T16" fmla="*/ 0 w 19"/>
                  <a:gd name="T17" fmla="*/ 56 h 112"/>
                  <a:gd name="T18" fmla="*/ 0 w 19"/>
                  <a:gd name="T19" fmla="*/ 49 h 112"/>
                  <a:gd name="T20" fmla="*/ 0 w 19"/>
                  <a:gd name="T21" fmla="*/ 42 h 112"/>
                  <a:gd name="T22" fmla="*/ 0 w 19"/>
                  <a:gd name="T23" fmla="*/ 35 h 112"/>
                  <a:gd name="T24" fmla="*/ 0 w 19"/>
                  <a:gd name="T25" fmla="*/ 28 h 112"/>
                  <a:gd name="T26" fmla="*/ 0 w 19"/>
                  <a:gd name="T27" fmla="*/ 21 h 112"/>
                  <a:gd name="T28" fmla="*/ 0 w 19"/>
                  <a:gd name="T29" fmla="*/ 15 h 112"/>
                  <a:gd name="T30" fmla="*/ 0 w 19"/>
                  <a:gd name="T31" fmla="*/ 7 h 112"/>
                  <a:gd name="T32" fmla="*/ 0 w 19"/>
                  <a:gd name="T33" fmla="*/ 0 h 112"/>
                  <a:gd name="T34" fmla="*/ 18 w 19"/>
                  <a:gd name="T35" fmla="*/ 0 h 112"/>
                  <a:gd name="T36" fmla="*/ 18 w 19"/>
                  <a:gd name="T37" fmla="*/ 7 h 112"/>
                  <a:gd name="T38" fmla="*/ 0 w 19"/>
                  <a:gd name="T39" fmla="*/ 15 h 112"/>
                  <a:gd name="T40" fmla="*/ 0 w 19"/>
                  <a:gd name="T41" fmla="*/ 21 h 112"/>
                  <a:gd name="T42" fmla="*/ 0 w 19"/>
                  <a:gd name="T43" fmla="*/ 28 h 112"/>
                  <a:gd name="T44" fmla="*/ 0 w 19"/>
                  <a:gd name="T45" fmla="*/ 35 h 112"/>
                  <a:gd name="T46" fmla="*/ 0 w 19"/>
                  <a:gd name="T47" fmla="*/ 42 h 112"/>
                  <a:gd name="T48" fmla="*/ 0 w 19"/>
                  <a:gd name="T49" fmla="*/ 49 h 112"/>
                  <a:gd name="T50" fmla="*/ 0 w 19"/>
                  <a:gd name="T51" fmla="*/ 56 h 112"/>
                  <a:gd name="T52" fmla="*/ 0 w 19"/>
                  <a:gd name="T53" fmla="*/ 63 h 112"/>
                  <a:gd name="T54" fmla="*/ 0 w 19"/>
                  <a:gd name="T55" fmla="*/ 70 h 112"/>
                  <a:gd name="T56" fmla="*/ 0 w 19"/>
                  <a:gd name="T57" fmla="*/ 77 h 112"/>
                  <a:gd name="T58" fmla="*/ 18 w 19"/>
                  <a:gd name="T59" fmla="*/ 83 h 112"/>
                  <a:gd name="T60" fmla="*/ 18 w 19"/>
                  <a:gd name="T61" fmla="*/ 90 h 112"/>
                  <a:gd name="T62" fmla="*/ 18 w 19"/>
                  <a:gd name="T63" fmla="*/ 97 h 112"/>
                  <a:gd name="T64" fmla="*/ 18 w 19"/>
                  <a:gd name="T65" fmla="*/ 104 h 112"/>
                  <a:gd name="T66" fmla="*/ 18 w 19"/>
                  <a:gd name="T67" fmla="*/ 111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" h="112">
                    <a:moveTo>
                      <a:pt x="18" y="111"/>
                    </a:moveTo>
                    <a:lnTo>
                      <a:pt x="18" y="104"/>
                    </a:lnTo>
                    <a:lnTo>
                      <a:pt x="18" y="97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0" y="77"/>
                    </a:lnTo>
                    <a:lnTo>
                      <a:pt x="18" y="83"/>
                    </a:lnTo>
                    <a:lnTo>
                      <a:pt x="18" y="90"/>
                    </a:lnTo>
                    <a:lnTo>
                      <a:pt x="18" y="97"/>
                    </a:lnTo>
                    <a:lnTo>
                      <a:pt x="18" y="104"/>
                    </a:lnTo>
                    <a:lnTo>
                      <a:pt x="18" y="11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6" name="Freeform 479">
                <a:extLst>
                  <a:ext uri="{FF2B5EF4-FFF2-40B4-BE49-F238E27FC236}">
                    <a16:creationId xmlns:a16="http://schemas.microsoft.com/office/drawing/2014/main" id="{F1218174-0900-4CEB-A198-C5C5DAB97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" y="2715"/>
                <a:ext cx="18" cy="42"/>
              </a:xfrm>
              <a:custGeom>
                <a:avLst/>
                <a:gdLst>
                  <a:gd name="T0" fmla="*/ 3 w 18"/>
                  <a:gd name="T1" fmla="*/ 41 h 42"/>
                  <a:gd name="T2" fmla="*/ 3 w 18"/>
                  <a:gd name="T3" fmla="*/ 35 h 42"/>
                  <a:gd name="T4" fmla="*/ 6 w 18"/>
                  <a:gd name="T5" fmla="*/ 30 h 42"/>
                  <a:gd name="T6" fmla="*/ 10 w 18"/>
                  <a:gd name="T7" fmla="*/ 25 h 42"/>
                  <a:gd name="T8" fmla="*/ 10 w 18"/>
                  <a:gd name="T9" fmla="*/ 20 h 42"/>
                  <a:gd name="T10" fmla="*/ 13 w 18"/>
                  <a:gd name="T11" fmla="*/ 15 h 42"/>
                  <a:gd name="T12" fmla="*/ 13 w 18"/>
                  <a:gd name="T13" fmla="*/ 10 h 42"/>
                  <a:gd name="T14" fmla="*/ 17 w 18"/>
                  <a:gd name="T15" fmla="*/ 5 h 42"/>
                  <a:gd name="T16" fmla="*/ 17 w 18"/>
                  <a:gd name="T17" fmla="*/ 0 h 42"/>
                  <a:gd name="T18" fmla="*/ 13 w 18"/>
                  <a:gd name="T19" fmla="*/ 5 h 42"/>
                  <a:gd name="T20" fmla="*/ 13 w 18"/>
                  <a:gd name="T21" fmla="*/ 10 h 42"/>
                  <a:gd name="T22" fmla="*/ 10 w 18"/>
                  <a:gd name="T23" fmla="*/ 15 h 42"/>
                  <a:gd name="T24" fmla="*/ 10 w 18"/>
                  <a:gd name="T25" fmla="*/ 20 h 42"/>
                  <a:gd name="T26" fmla="*/ 6 w 18"/>
                  <a:gd name="T27" fmla="*/ 25 h 42"/>
                  <a:gd name="T28" fmla="*/ 3 w 18"/>
                  <a:gd name="T29" fmla="*/ 30 h 42"/>
                  <a:gd name="T30" fmla="*/ 3 w 18"/>
                  <a:gd name="T31" fmla="*/ 35 h 42"/>
                  <a:gd name="T32" fmla="*/ 0 w 18"/>
                  <a:gd name="T33" fmla="*/ 41 h 42"/>
                  <a:gd name="T34" fmla="*/ 3 w 18"/>
                  <a:gd name="T35" fmla="*/ 41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42">
                    <a:moveTo>
                      <a:pt x="3" y="41"/>
                    </a:moveTo>
                    <a:lnTo>
                      <a:pt x="3" y="35"/>
                    </a:lnTo>
                    <a:lnTo>
                      <a:pt x="6" y="30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3" y="15"/>
                    </a:lnTo>
                    <a:lnTo>
                      <a:pt x="13" y="10"/>
                    </a:lnTo>
                    <a:lnTo>
                      <a:pt x="17" y="5"/>
                    </a:lnTo>
                    <a:lnTo>
                      <a:pt x="17" y="0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0" y="15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3" y="30"/>
                    </a:lnTo>
                    <a:lnTo>
                      <a:pt x="3" y="35"/>
                    </a:lnTo>
                    <a:lnTo>
                      <a:pt x="0" y="41"/>
                    </a:lnTo>
                    <a:lnTo>
                      <a:pt x="3" y="4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7" name="Freeform 480">
                <a:extLst>
                  <a:ext uri="{FF2B5EF4-FFF2-40B4-BE49-F238E27FC236}">
                    <a16:creationId xmlns:a16="http://schemas.microsoft.com/office/drawing/2014/main" id="{4327AF66-17CA-4160-89E5-51FBF9BFC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" y="2761"/>
                <a:ext cx="21" cy="33"/>
              </a:xfrm>
              <a:custGeom>
                <a:avLst/>
                <a:gdLst>
                  <a:gd name="T0" fmla="*/ 1 w 21"/>
                  <a:gd name="T1" fmla="*/ 32 h 33"/>
                  <a:gd name="T2" fmla="*/ 4 w 21"/>
                  <a:gd name="T3" fmla="*/ 28 h 33"/>
                  <a:gd name="T4" fmla="*/ 7 w 21"/>
                  <a:gd name="T5" fmla="*/ 24 h 33"/>
                  <a:gd name="T6" fmla="*/ 9 w 21"/>
                  <a:gd name="T7" fmla="*/ 21 h 33"/>
                  <a:gd name="T8" fmla="*/ 13 w 21"/>
                  <a:gd name="T9" fmla="*/ 17 h 33"/>
                  <a:gd name="T10" fmla="*/ 15 w 21"/>
                  <a:gd name="T11" fmla="*/ 13 h 33"/>
                  <a:gd name="T12" fmla="*/ 17 w 21"/>
                  <a:gd name="T13" fmla="*/ 9 h 33"/>
                  <a:gd name="T14" fmla="*/ 19 w 21"/>
                  <a:gd name="T15" fmla="*/ 4 h 33"/>
                  <a:gd name="T16" fmla="*/ 20 w 21"/>
                  <a:gd name="T17" fmla="*/ 0 h 33"/>
                  <a:gd name="T18" fmla="*/ 19 w 21"/>
                  <a:gd name="T19" fmla="*/ 0 h 33"/>
                  <a:gd name="T20" fmla="*/ 18 w 21"/>
                  <a:gd name="T21" fmla="*/ 4 h 33"/>
                  <a:gd name="T22" fmla="*/ 16 w 21"/>
                  <a:gd name="T23" fmla="*/ 8 h 33"/>
                  <a:gd name="T24" fmla="*/ 14 w 21"/>
                  <a:gd name="T25" fmla="*/ 13 h 33"/>
                  <a:gd name="T26" fmla="*/ 10 w 21"/>
                  <a:gd name="T27" fmla="*/ 16 h 33"/>
                  <a:gd name="T28" fmla="*/ 9 w 21"/>
                  <a:gd name="T29" fmla="*/ 20 h 33"/>
                  <a:gd name="T30" fmla="*/ 6 w 21"/>
                  <a:gd name="T31" fmla="*/ 24 h 33"/>
                  <a:gd name="T32" fmla="*/ 3 w 21"/>
                  <a:gd name="T33" fmla="*/ 27 h 33"/>
                  <a:gd name="T34" fmla="*/ 0 w 21"/>
                  <a:gd name="T35" fmla="*/ 31 h 33"/>
                  <a:gd name="T36" fmla="*/ 1 w 21"/>
                  <a:gd name="T37" fmla="*/ 32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33">
                    <a:moveTo>
                      <a:pt x="1" y="32"/>
                    </a:moveTo>
                    <a:lnTo>
                      <a:pt x="4" y="28"/>
                    </a:lnTo>
                    <a:lnTo>
                      <a:pt x="7" y="24"/>
                    </a:lnTo>
                    <a:lnTo>
                      <a:pt x="9" y="21"/>
                    </a:lnTo>
                    <a:lnTo>
                      <a:pt x="13" y="17"/>
                    </a:lnTo>
                    <a:lnTo>
                      <a:pt x="15" y="13"/>
                    </a:lnTo>
                    <a:lnTo>
                      <a:pt x="17" y="9"/>
                    </a:lnTo>
                    <a:lnTo>
                      <a:pt x="19" y="4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13"/>
                    </a:lnTo>
                    <a:lnTo>
                      <a:pt x="10" y="16"/>
                    </a:lnTo>
                    <a:lnTo>
                      <a:pt x="9" y="20"/>
                    </a:lnTo>
                    <a:lnTo>
                      <a:pt x="6" y="24"/>
                    </a:lnTo>
                    <a:lnTo>
                      <a:pt x="3" y="27"/>
                    </a:lnTo>
                    <a:lnTo>
                      <a:pt x="0" y="31"/>
                    </a:lnTo>
                    <a:lnTo>
                      <a:pt x="1" y="32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8" name="Freeform 481">
                <a:extLst>
                  <a:ext uri="{FF2B5EF4-FFF2-40B4-BE49-F238E27FC236}">
                    <a16:creationId xmlns:a16="http://schemas.microsoft.com/office/drawing/2014/main" id="{254237A9-2DDB-4720-B9C8-058710A4A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2796"/>
                <a:ext cx="28" cy="32"/>
              </a:xfrm>
              <a:custGeom>
                <a:avLst/>
                <a:gdLst>
                  <a:gd name="T0" fmla="*/ 0 w 28"/>
                  <a:gd name="T1" fmla="*/ 30 h 32"/>
                  <a:gd name="T2" fmla="*/ 1 w 28"/>
                  <a:gd name="T3" fmla="*/ 31 h 32"/>
                  <a:gd name="T4" fmla="*/ 4 w 28"/>
                  <a:gd name="T5" fmla="*/ 27 h 32"/>
                  <a:gd name="T6" fmla="*/ 7 w 28"/>
                  <a:gd name="T7" fmla="*/ 23 h 32"/>
                  <a:gd name="T8" fmla="*/ 11 w 28"/>
                  <a:gd name="T9" fmla="*/ 19 h 32"/>
                  <a:gd name="T10" fmla="*/ 13 w 28"/>
                  <a:gd name="T11" fmla="*/ 16 h 32"/>
                  <a:gd name="T12" fmla="*/ 18 w 28"/>
                  <a:gd name="T13" fmla="*/ 12 h 32"/>
                  <a:gd name="T14" fmla="*/ 20 w 28"/>
                  <a:gd name="T15" fmla="*/ 8 h 32"/>
                  <a:gd name="T16" fmla="*/ 24 w 28"/>
                  <a:gd name="T17" fmla="*/ 5 h 32"/>
                  <a:gd name="T18" fmla="*/ 27 w 28"/>
                  <a:gd name="T19" fmla="*/ 1 h 32"/>
                  <a:gd name="T20" fmla="*/ 26 w 28"/>
                  <a:gd name="T21" fmla="*/ 0 h 32"/>
                  <a:gd name="T22" fmla="*/ 24 w 28"/>
                  <a:gd name="T23" fmla="*/ 4 h 32"/>
                  <a:gd name="T24" fmla="*/ 20 w 28"/>
                  <a:gd name="T25" fmla="*/ 8 h 32"/>
                  <a:gd name="T26" fmla="*/ 17 w 28"/>
                  <a:gd name="T27" fmla="*/ 11 h 32"/>
                  <a:gd name="T28" fmla="*/ 13 w 28"/>
                  <a:gd name="T29" fmla="*/ 15 h 32"/>
                  <a:gd name="T30" fmla="*/ 10 w 28"/>
                  <a:gd name="T31" fmla="*/ 19 h 32"/>
                  <a:gd name="T32" fmla="*/ 7 w 28"/>
                  <a:gd name="T33" fmla="*/ 23 h 32"/>
                  <a:gd name="T34" fmla="*/ 3 w 28"/>
                  <a:gd name="T35" fmla="*/ 26 h 32"/>
                  <a:gd name="T36" fmla="*/ 1 w 28"/>
                  <a:gd name="T37" fmla="*/ 30 h 32"/>
                  <a:gd name="T38" fmla="*/ 0 w 28"/>
                  <a:gd name="T39" fmla="*/ 30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" h="32">
                    <a:moveTo>
                      <a:pt x="0" y="30"/>
                    </a:moveTo>
                    <a:lnTo>
                      <a:pt x="1" y="31"/>
                    </a:lnTo>
                    <a:lnTo>
                      <a:pt x="4" y="27"/>
                    </a:lnTo>
                    <a:lnTo>
                      <a:pt x="7" y="23"/>
                    </a:lnTo>
                    <a:lnTo>
                      <a:pt x="11" y="19"/>
                    </a:lnTo>
                    <a:lnTo>
                      <a:pt x="13" y="16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4" y="5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7" y="11"/>
                    </a:lnTo>
                    <a:lnTo>
                      <a:pt x="13" y="15"/>
                    </a:lnTo>
                    <a:lnTo>
                      <a:pt x="10" y="19"/>
                    </a:lnTo>
                    <a:lnTo>
                      <a:pt x="7" y="23"/>
                    </a:lnTo>
                    <a:lnTo>
                      <a:pt x="3" y="26"/>
                    </a:lnTo>
                    <a:lnTo>
                      <a:pt x="1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9" name="Freeform 482">
                <a:extLst>
                  <a:ext uri="{FF2B5EF4-FFF2-40B4-BE49-F238E27FC236}">
                    <a16:creationId xmlns:a16="http://schemas.microsoft.com/office/drawing/2014/main" id="{E974E4F2-3FB8-4E21-935F-854195057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" y="2826"/>
                <a:ext cx="19" cy="17"/>
              </a:xfrm>
              <a:custGeom>
                <a:avLst/>
                <a:gdLst>
                  <a:gd name="T0" fmla="*/ 18 w 19"/>
                  <a:gd name="T1" fmla="*/ 16 h 17"/>
                  <a:gd name="T2" fmla="*/ 18 w 19"/>
                  <a:gd name="T3" fmla="*/ 10 h 17"/>
                  <a:gd name="T4" fmla="*/ 18 w 19"/>
                  <a:gd name="T5" fmla="*/ 0 h 17"/>
                  <a:gd name="T6" fmla="*/ 0 w 19"/>
                  <a:gd name="T7" fmla="*/ 0 h 17"/>
                  <a:gd name="T8" fmla="*/ 0 w 19"/>
                  <a:gd name="T9" fmla="*/ 10 h 17"/>
                  <a:gd name="T10" fmla="*/ 0 w 19"/>
                  <a:gd name="T11" fmla="*/ 16 h 17"/>
                  <a:gd name="T12" fmla="*/ 18 w 19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18" y="16"/>
                    </a:moveTo>
                    <a:lnTo>
                      <a:pt x="18" y="1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8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0" name="Freeform 483">
                <a:extLst>
                  <a:ext uri="{FF2B5EF4-FFF2-40B4-BE49-F238E27FC236}">
                    <a16:creationId xmlns:a16="http://schemas.microsoft.com/office/drawing/2014/main" id="{22176DA1-5646-457B-8BF7-7F72A1510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" y="2580"/>
                <a:ext cx="19" cy="17"/>
              </a:xfrm>
              <a:custGeom>
                <a:avLst/>
                <a:gdLst>
                  <a:gd name="T0" fmla="*/ 10 w 19"/>
                  <a:gd name="T1" fmla="*/ 0 h 17"/>
                  <a:gd name="T2" fmla="*/ 4 w 19"/>
                  <a:gd name="T3" fmla="*/ 3 h 17"/>
                  <a:gd name="T4" fmla="*/ 2 w 19"/>
                  <a:gd name="T5" fmla="*/ 7 h 17"/>
                  <a:gd name="T6" fmla="*/ 0 w 19"/>
                  <a:gd name="T7" fmla="*/ 10 h 17"/>
                  <a:gd name="T8" fmla="*/ 2 w 19"/>
                  <a:gd name="T9" fmla="*/ 14 h 17"/>
                  <a:gd name="T10" fmla="*/ 7 w 19"/>
                  <a:gd name="T11" fmla="*/ 16 h 17"/>
                  <a:gd name="T12" fmla="*/ 12 w 19"/>
                  <a:gd name="T13" fmla="*/ 14 h 17"/>
                  <a:gd name="T14" fmla="*/ 15 w 19"/>
                  <a:gd name="T15" fmla="*/ 12 h 17"/>
                  <a:gd name="T16" fmla="*/ 18 w 19"/>
                  <a:gd name="T17" fmla="*/ 8 h 17"/>
                  <a:gd name="T18" fmla="*/ 18 w 19"/>
                  <a:gd name="T19" fmla="*/ 5 h 17"/>
                  <a:gd name="T20" fmla="*/ 15 w 19"/>
                  <a:gd name="T21" fmla="*/ 3 h 17"/>
                  <a:gd name="T22" fmla="*/ 10 w 19"/>
                  <a:gd name="T23" fmla="*/ 1 h 17"/>
                  <a:gd name="T24" fmla="*/ 2 w 19"/>
                  <a:gd name="T25" fmla="*/ 0 h 17"/>
                  <a:gd name="T26" fmla="*/ 10 w 19"/>
                  <a:gd name="T27" fmla="*/ 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17">
                    <a:moveTo>
                      <a:pt x="10" y="0"/>
                    </a:moveTo>
                    <a:lnTo>
                      <a:pt x="4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12" y="14"/>
                    </a:lnTo>
                    <a:lnTo>
                      <a:pt x="15" y="12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0" y="1"/>
                    </a:lnTo>
                    <a:lnTo>
                      <a:pt x="2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403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1" name="Freeform 484">
                <a:extLst>
                  <a:ext uri="{FF2B5EF4-FFF2-40B4-BE49-F238E27FC236}">
                    <a16:creationId xmlns:a16="http://schemas.microsoft.com/office/drawing/2014/main" id="{EAFC9C69-5E88-41F6-A5D6-83B356118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348"/>
                <a:ext cx="573" cy="511"/>
              </a:xfrm>
              <a:custGeom>
                <a:avLst/>
                <a:gdLst>
                  <a:gd name="T0" fmla="*/ 26 w 573"/>
                  <a:gd name="T1" fmla="*/ 49 h 511"/>
                  <a:gd name="T2" fmla="*/ 45 w 573"/>
                  <a:gd name="T3" fmla="*/ 39 h 511"/>
                  <a:gd name="T4" fmla="*/ 79 w 573"/>
                  <a:gd name="T5" fmla="*/ 40 h 511"/>
                  <a:gd name="T6" fmla="*/ 105 w 573"/>
                  <a:gd name="T7" fmla="*/ 33 h 511"/>
                  <a:gd name="T8" fmla="*/ 118 w 573"/>
                  <a:gd name="T9" fmla="*/ 22 h 511"/>
                  <a:gd name="T10" fmla="*/ 146 w 573"/>
                  <a:gd name="T11" fmla="*/ 25 h 511"/>
                  <a:gd name="T12" fmla="*/ 164 w 573"/>
                  <a:gd name="T13" fmla="*/ 21 h 511"/>
                  <a:gd name="T14" fmla="*/ 197 w 573"/>
                  <a:gd name="T15" fmla="*/ 21 h 511"/>
                  <a:gd name="T16" fmla="*/ 226 w 573"/>
                  <a:gd name="T17" fmla="*/ 13 h 511"/>
                  <a:gd name="T18" fmla="*/ 247 w 573"/>
                  <a:gd name="T19" fmla="*/ 0 h 511"/>
                  <a:gd name="T20" fmla="*/ 291 w 573"/>
                  <a:gd name="T21" fmla="*/ 9 h 511"/>
                  <a:gd name="T22" fmla="*/ 338 w 573"/>
                  <a:gd name="T23" fmla="*/ 7 h 511"/>
                  <a:gd name="T24" fmla="*/ 359 w 573"/>
                  <a:gd name="T25" fmla="*/ 8 h 511"/>
                  <a:gd name="T26" fmla="*/ 373 w 573"/>
                  <a:gd name="T27" fmla="*/ 11 h 511"/>
                  <a:gd name="T28" fmla="*/ 404 w 573"/>
                  <a:gd name="T29" fmla="*/ 25 h 511"/>
                  <a:gd name="T30" fmla="*/ 428 w 573"/>
                  <a:gd name="T31" fmla="*/ 52 h 511"/>
                  <a:gd name="T32" fmla="*/ 455 w 573"/>
                  <a:gd name="T33" fmla="*/ 74 h 511"/>
                  <a:gd name="T34" fmla="*/ 492 w 573"/>
                  <a:gd name="T35" fmla="*/ 89 h 511"/>
                  <a:gd name="T36" fmla="*/ 515 w 573"/>
                  <a:gd name="T37" fmla="*/ 121 h 511"/>
                  <a:gd name="T38" fmla="*/ 519 w 573"/>
                  <a:gd name="T39" fmla="*/ 152 h 511"/>
                  <a:gd name="T40" fmla="*/ 529 w 573"/>
                  <a:gd name="T41" fmla="*/ 178 h 511"/>
                  <a:gd name="T42" fmla="*/ 524 w 573"/>
                  <a:gd name="T43" fmla="*/ 198 h 511"/>
                  <a:gd name="T44" fmla="*/ 529 w 573"/>
                  <a:gd name="T45" fmla="*/ 226 h 511"/>
                  <a:gd name="T46" fmla="*/ 535 w 573"/>
                  <a:gd name="T47" fmla="*/ 249 h 511"/>
                  <a:gd name="T48" fmla="*/ 530 w 573"/>
                  <a:gd name="T49" fmla="*/ 284 h 511"/>
                  <a:gd name="T50" fmla="*/ 521 w 573"/>
                  <a:gd name="T51" fmla="*/ 326 h 511"/>
                  <a:gd name="T52" fmla="*/ 544 w 573"/>
                  <a:gd name="T53" fmla="*/ 362 h 511"/>
                  <a:gd name="T54" fmla="*/ 569 w 573"/>
                  <a:gd name="T55" fmla="*/ 359 h 511"/>
                  <a:gd name="T56" fmla="*/ 554 w 573"/>
                  <a:gd name="T57" fmla="*/ 395 h 511"/>
                  <a:gd name="T58" fmla="*/ 516 w 573"/>
                  <a:gd name="T59" fmla="*/ 398 h 511"/>
                  <a:gd name="T60" fmla="*/ 504 w 573"/>
                  <a:gd name="T61" fmla="*/ 413 h 511"/>
                  <a:gd name="T62" fmla="*/ 524 w 573"/>
                  <a:gd name="T63" fmla="*/ 431 h 511"/>
                  <a:gd name="T64" fmla="*/ 515 w 573"/>
                  <a:gd name="T65" fmla="*/ 452 h 511"/>
                  <a:gd name="T66" fmla="*/ 464 w 573"/>
                  <a:gd name="T67" fmla="*/ 462 h 511"/>
                  <a:gd name="T68" fmla="*/ 430 w 573"/>
                  <a:gd name="T69" fmla="*/ 458 h 511"/>
                  <a:gd name="T70" fmla="*/ 404 w 573"/>
                  <a:gd name="T71" fmla="*/ 474 h 511"/>
                  <a:gd name="T72" fmla="*/ 369 w 573"/>
                  <a:gd name="T73" fmla="*/ 497 h 511"/>
                  <a:gd name="T74" fmla="*/ 346 w 573"/>
                  <a:gd name="T75" fmla="*/ 508 h 511"/>
                  <a:gd name="T76" fmla="*/ 303 w 573"/>
                  <a:gd name="T77" fmla="*/ 504 h 511"/>
                  <a:gd name="T78" fmla="*/ 260 w 573"/>
                  <a:gd name="T79" fmla="*/ 479 h 511"/>
                  <a:gd name="T80" fmla="*/ 240 w 573"/>
                  <a:gd name="T81" fmla="*/ 477 h 511"/>
                  <a:gd name="T82" fmla="*/ 225 w 573"/>
                  <a:gd name="T83" fmla="*/ 481 h 511"/>
                  <a:gd name="T84" fmla="*/ 205 w 573"/>
                  <a:gd name="T85" fmla="*/ 480 h 511"/>
                  <a:gd name="T86" fmla="*/ 168 w 573"/>
                  <a:gd name="T87" fmla="*/ 467 h 511"/>
                  <a:gd name="T88" fmla="*/ 165 w 573"/>
                  <a:gd name="T89" fmla="*/ 447 h 511"/>
                  <a:gd name="T90" fmla="*/ 147 w 573"/>
                  <a:gd name="T91" fmla="*/ 441 h 511"/>
                  <a:gd name="T92" fmla="*/ 135 w 573"/>
                  <a:gd name="T93" fmla="*/ 389 h 511"/>
                  <a:gd name="T94" fmla="*/ 151 w 573"/>
                  <a:gd name="T95" fmla="*/ 353 h 511"/>
                  <a:gd name="T96" fmla="*/ 147 w 573"/>
                  <a:gd name="T97" fmla="*/ 322 h 511"/>
                  <a:gd name="T98" fmla="*/ 131 w 573"/>
                  <a:gd name="T99" fmla="*/ 277 h 511"/>
                  <a:gd name="T100" fmla="*/ 138 w 573"/>
                  <a:gd name="T101" fmla="*/ 227 h 511"/>
                  <a:gd name="T102" fmla="*/ 128 w 573"/>
                  <a:gd name="T103" fmla="*/ 185 h 511"/>
                  <a:gd name="T104" fmla="*/ 104 w 573"/>
                  <a:gd name="T105" fmla="*/ 179 h 511"/>
                  <a:gd name="T106" fmla="*/ 77 w 573"/>
                  <a:gd name="T107" fmla="*/ 173 h 511"/>
                  <a:gd name="T108" fmla="*/ 56 w 573"/>
                  <a:gd name="T109" fmla="*/ 179 h 511"/>
                  <a:gd name="T110" fmla="*/ 42 w 573"/>
                  <a:gd name="T111" fmla="*/ 186 h 511"/>
                  <a:gd name="T112" fmla="*/ 42 w 573"/>
                  <a:gd name="T113" fmla="*/ 169 h 511"/>
                  <a:gd name="T114" fmla="*/ 51 w 573"/>
                  <a:gd name="T115" fmla="*/ 134 h 511"/>
                  <a:gd name="T116" fmla="*/ 39 w 573"/>
                  <a:gd name="T117" fmla="*/ 110 h 511"/>
                  <a:gd name="T118" fmla="*/ 15 w 573"/>
                  <a:gd name="T119" fmla="*/ 103 h 511"/>
                  <a:gd name="T120" fmla="*/ 1 w 573"/>
                  <a:gd name="T121" fmla="*/ 88 h 511"/>
                  <a:gd name="T122" fmla="*/ 16 w 573"/>
                  <a:gd name="T123" fmla="*/ 58 h 5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73" h="511">
                    <a:moveTo>
                      <a:pt x="16" y="61"/>
                    </a:moveTo>
                    <a:lnTo>
                      <a:pt x="16" y="59"/>
                    </a:lnTo>
                    <a:lnTo>
                      <a:pt x="17" y="56"/>
                    </a:lnTo>
                    <a:lnTo>
                      <a:pt x="18" y="55"/>
                    </a:lnTo>
                    <a:lnTo>
                      <a:pt x="19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6" y="49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1" y="46"/>
                    </a:lnTo>
                    <a:lnTo>
                      <a:pt x="34" y="45"/>
                    </a:lnTo>
                    <a:lnTo>
                      <a:pt x="36" y="44"/>
                    </a:lnTo>
                    <a:lnTo>
                      <a:pt x="39" y="43"/>
                    </a:lnTo>
                    <a:lnTo>
                      <a:pt x="42" y="40"/>
                    </a:lnTo>
                    <a:lnTo>
                      <a:pt x="45" y="39"/>
                    </a:lnTo>
                    <a:lnTo>
                      <a:pt x="49" y="38"/>
                    </a:lnTo>
                    <a:lnTo>
                      <a:pt x="53" y="37"/>
                    </a:lnTo>
                    <a:lnTo>
                      <a:pt x="58" y="37"/>
                    </a:lnTo>
                    <a:lnTo>
                      <a:pt x="63" y="38"/>
                    </a:lnTo>
                    <a:lnTo>
                      <a:pt x="66" y="39"/>
                    </a:lnTo>
                    <a:lnTo>
                      <a:pt x="71" y="39"/>
                    </a:lnTo>
                    <a:lnTo>
                      <a:pt x="76" y="40"/>
                    </a:lnTo>
                    <a:lnTo>
                      <a:pt x="79" y="40"/>
                    </a:lnTo>
                    <a:lnTo>
                      <a:pt x="84" y="39"/>
                    </a:lnTo>
                    <a:lnTo>
                      <a:pt x="87" y="39"/>
                    </a:lnTo>
                    <a:lnTo>
                      <a:pt x="90" y="38"/>
                    </a:lnTo>
                    <a:lnTo>
                      <a:pt x="93" y="37"/>
                    </a:lnTo>
                    <a:lnTo>
                      <a:pt x="96" y="36"/>
                    </a:lnTo>
                    <a:lnTo>
                      <a:pt x="100" y="36"/>
                    </a:lnTo>
                    <a:lnTo>
                      <a:pt x="102" y="35"/>
                    </a:lnTo>
                    <a:lnTo>
                      <a:pt x="105" y="33"/>
                    </a:lnTo>
                    <a:lnTo>
                      <a:pt x="106" y="31"/>
                    </a:lnTo>
                    <a:lnTo>
                      <a:pt x="107" y="29"/>
                    </a:lnTo>
                    <a:lnTo>
                      <a:pt x="108" y="26"/>
                    </a:lnTo>
                    <a:lnTo>
                      <a:pt x="109" y="24"/>
                    </a:lnTo>
                    <a:lnTo>
                      <a:pt x="112" y="22"/>
                    </a:lnTo>
                    <a:lnTo>
                      <a:pt x="114" y="22"/>
                    </a:lnTo>
                    <a:lnTo>
                      <a:pt x="115" y="21"/>
                    </a:lnTo>
                    <a:lnTo>
                      <a:pt x="118" y="22"/>
                    </a:lnTo>
                    <a:lnTo>
                      <a:pt x="120" y="22"/>
                    </a:lnTo>
                    <a:lnTo>
                      <a:pt x="123" y="24"/>
                    </a:lnTo>
                    <a:lnTo>
                      <a:pt x="127" y="24"/>
                    </a:lnTo>
                    <a:lnTo>
                      <a:pt x="131" y="25"/>
                    </a:lnTo>
                    <a:lnTo>
                      <a:pt x="134" y="25"/>
                    </a:lnTo>
                    <a:lnTo>
                      <a:pt x="139" y="25"/>
                    </a:lnTo>
                    <a:lnTo>
                      <a:pt x="143" y="25"/>
                    </a:lnTo>
                    <a:lnTo>
                      <a:pt x="146" y="25"/>
                    </a:lnTo>
                    <a:lnTo>
                      <a:pt x="151" y="25"/>
                    </a:lnTo>
                    <a:lnTo>
                      <a:pt x="152" y="25"/>
                    </a:lnTo>
                    <a:lnTo>
                      <a:pt x="154" y="24"/>
                    </a:lnTo>
                    <a:lnTo>
                      <a:pt x="155" y="23"/>
                    </a:lnTo>
                    <a:lnTo>
                      <a:pt x="158" y="22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70" y="19"/>
                    </a:lnTo>
                    <a:lnTo>
                      <a:pt x="174" y="18"/>
                    </a:lnTo>
                    <a:lnTo>
                      <a:pt x="179" y="18"/>
                    </a:lnTo>
                    <a:lnTo>
                      <a:pt x="183" y="19"/>
                    </a:lnTo>
                    <a:lnTo>
                      <a:pt x="187" y="19"/>
                    </a:lnTo>
                    <a:lnTo>
                      <a:pt x="192" y="21"/>
                    </a:lnTo>
                    <a:lnTo>
                      <a:pt x="197" y="21"/>
                    </a:lnTo>
                    <a:lnTo>
                      <a:pt x="201" y="21"/>
                    </a:lnTo>
                    <a:lnTo>
                      <a:pt x="205" y="20"/>
                    </a:lnTo>
                    <a:lnTo>
                      <a:pt x="209" y="19"/>
                    </a:lnTo>
                    <a:lnTo>
                      <a:pt x="213" y="19"/>
                    </a:lnTo>
                    <a:lnTo>
                      <a:pt x="217" y="18"/>
                    </a:lnTo>
                    <a:lnTo>
                      <a:pt x="220" y="17"/>
                    </a:lnTo>
                    <a:lnTo>
                      <a:pt x="223" y="15"/>
                    </a:lnTo>
                    <a:lnTo>
                      <a:pt x="226" y="13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1" y="6"/>
                    </a:lnTo>
                    <a:lnTo>
                      <a:pt x="233" y="5"/>
                    </a:lnTo>
                    <a:lnTo>
                      <a:pt x="234" y="3"/>
                    </a:lnTo>
                    <a:lnTo>
                      <a:pt x="238" y="1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6" y="1"/>
                    </a:lnTo>
                    <a:lnTo>
                      <a:pt x="260" y="2"/>
                    </a:lnTo>
                    <a:lnTo>
                      <a:pt x="265" y="4"/>
                    </a:lnTo>
                    <a:lnTo>
                      <a:pt x="270" y="6"/>
                    </a:lnTo>
                    <a:lnTo>
                      <a:pt x="276" y="7"/>
                    </a:lnTo>
                    <a:lnTo>
                      <a:pt x="284" y="8"/>
                    </a:lnTo>
                    <a:lnTo>
                      <a:pt x="291" y="9"/>
                    </a:lnTo>
                    <a:lnTo>
                      <a:pt x="299" y="10"/>
                    </a:lnTo>
                    <a:lnTo>
                      <a:pt x="305" y="10"/>
                    </a:lnTo>
                    <a:lnTo>
                      <a:pt x="313" y="10"/>
                    </a:lnTo>
                    <a:lnTo>
                      <a:pt x="322" y="9"/>
                    </a:lnTo>
                    <a:lnTo>
                      <a:pt x="328" y="8"/>
                    </a:lnTo>
                    <a:lnTo>
                      <a:pt x="331" y="7"/>
                    </a:lnTo>
                    <a:lnTo>
                      <a:pt x="334" y="7"/>
                    </a:lnTo>
                    <a:lnTo>
                      <a:pt x="338" y="7"/>
                    </a:lnTo>
                    <a:lnTo>
                      <a:pt x="340" y="6"/>
                    </a:lnTo>
                    <a:lnTo>
                      <a:pt x="342" y="6"/>
                    </a:lnTo>
                    <a:lnTo>
                      <a:pt x="346" y="6"/>
                    </a:lnTo>
                    <a:lnTo>
                      <a:pt x="349" y="6"/>
                    </a:lnTo>
                    <a:lnTo>
                      <a:pt x="351" y="7"/>
                    </a:lnTo>
                    <a:lnTo>
                      <a:pt x="354" y="7"/>
                    </a:lnTo>
                    <a:lnTo>
                      <a:pt x="355" y="7"/>
                    </a:lnTo>
                    <a:lnTo>
                      <a:pt x="359" y="8"/>
                    </a:lnTo>
                    <a:lnTo>
                      <a:pt x="360" y="9"/>
                    </a:lnTo>
                    <a:lnTo>
                      <a:pt x="362" y="9"/>
                    </a:lnTo>
                    <a:lnTo>
                      <a:pt x="364" y="10"/>
                    </a:lnTo>
                    <a:lnTo>
                      <a:pt x="366" y="10"/>
                    </a:lnTo>
                    <a:lnTo>
                      <a:pt x="367" y="10"/>
                    </a:lnTo>
                    <a:lnTo>
                      <a:pt x="368" y="10"/>
                    </a:lnTo>
                    <a:lnTo>
                      <a:pt x="370" y="10"/>
                    </a:lnTo>
                    <a:lnTo>
                      <a:pt x="373" y="11"/>
                    </a:lnTo>
                    <a:lnTo>
                      <a:pt x="375" y="11"/>
                    </a:lnTo>
                    <a:lnTo>
                      <a:pt x="379" y="13"/>
                    </a:lnTo>
                    <a:lnTo>
                      <a:pt x="383" y="15"/>
                    </a:lnTo>
                    <a:lnTo>
                      <a:pt x="388" y="17"/>
                    </a:lnTo>
                    <a:lnTo>
                      <a:pt x="392" y="18"/>
                    </a:lnTo>
                    <a:lnTo>
                      <a:pt x="395" y="20"/>
                    </a:lnTo>
                    <a:lnTo>
                      <a:pt x="400" y="21"/>
                    </a:lnTo>
                    <a:lnTo>
                      <a:pt x="404" y="25"/>
                    </a:lnTo>
                    <a:lnTo>
                      <a:pt x="407" y="28"/>
                    </a:lnTo>
                    <a:lnTo>
                      <a:pt x="409" y="31"/>
                    </a:lnTo>
                    <a:lnTo>
                      <a:pt x="413" y="34"/>
                    </a:lnTo>
                    <a:lnTo>
                      <a:pt x="417" y="37"/>
                    </a:lnTo>
                    <a:lnTo>
                      <a:pt x="420" y="41"/>
                    </a:lnTo>
                    <a:lnTo>
                      <a:pt x="422" y="44"/>
                    </a:lnTo>
                    <a:lnTo>
                      <a:pt x="426" y="48"/>
                    </a:lnTo>
                    <a:lnTo>
                      <a:pt x="428" y="52"/>
                    </a:lnTo>
                    <a:lnTo>
                      <a:pt x="430" y="56"/>
                    </a:lnTo>
                    <a:lnTo>
                      <a:pt x="432" y="59"/>
                    </a:lnTo>
                    <a:lnTo>
                      <a:pt x="434" y="60"/>
                    </a:lnTo>
                    <a:lnTo>
                      <a:pt x="438" y="62"/>
                    </a:lnTo>
                    <a:lnTo>
                      <a:pt x="441" y="64"/>
                    </a:lnTo>
                    <a:lnTo>
                      <a:pt x="445" y="68"/>
                    </a:lnTo>
                    <a:lnTo>
                      <a:pt x="450" y="71"/>
                    </a:lnTo>
                    <a:lnTo>
                      <a:pt x="455" y="74"/>
                    </a:lnTo>
                    <a:lnTo>
                      <a:pt x="460" y="76"/>
                    </a:lnTo>
                    <a:lnTo>
                      <a:pt x="466" y="79"/>
                    </a:lnTo>
                    <a:lnTo>
                      <a:pt x="472" y="80"/>
                    </a:lnTo>
                    <a:lnTo>
                      <a:pt x="478" y="82"/>
                    </a:lnTo>
                    <a:lnTo>
                      <a:pt x="483" y="85"/>
                    </a:lnTo>
                    <a:lnTo>
                      <a:pt x="486" y="86"/>
                    </a:lnTo>
                    <a:lnTo>
                      <a:pt x="489" y="88"/>
                    </a:lnTo>
                    <a:lnTo>
                      <a:pt x="492" y="89"/>
                    </a:lnTo>
                    <a:lnTo>
                      <a:pt x="494" y="90"/>
                    </a:lnTo>
                    <a:lnTo>
                      <a:pt x="499" y="94"/>
                    </a:lnTo>
                    <a:lnTo>
                      <a:pt x="503" y="98"/>
                    </a:lnTo>
                    <a:lnTo>
                      <a:pt x="506" y="102"/>
                    </a:lnTo>
                    <a:lnTo>
                      <a:pt x="508" y="107"/>
                    </a:lnTo>
                    <a:lnTo>
                      <a:pt x="511" y="112"/>
                    </a:lnTo>
                    <a:lnTo>
                      <a:pt x="512" y="117"/>
                    </a:lnTo>
                    <a:lnTo>
                      <a:pt x="515" y="121"/>
                    </a:lnTo>
                    <a:lnTo>
                      <a:pt x="516" y="127"/>
                    </a:lnTo>
                    <a:lnTo>
                      <a:pt x="517" y="130"/>
                    </a:lnTo>
                    <a:lnTo>
                      <a:pt x="518" y="134"/>
                    </a:lnTo>
                    <a:lnTo>
                      <a:pt x="518" y="138"/>
                    </a:lnTo>
                    <a:lnTo>
                      <a:pt x="518" y="142"/>
                    </a:lnTo>
                    <a:lnTo>
                      <a:pt x="518" y="145"/>
                    </a:lnTo>
                    <a:lnTo>
                      <a:pt x="519" y="149"/>
                    </a:lnTo>
                    <a:lnTo>
                      <a:pt x="519" y="152"/>
                    </a:lnTo>
                    <a:lnTo>
                      <a:pt x="520" y="156"/>
                    </a:lnTo>
                    <a:lnTo>
                      <a:pt x="521" y="159"/>
                    </a:lnTo>
                    <a:lnTo>
                      <a:pt x="522" y="163"/>
                    </a:lnTo>
                    <a:lnTo>
                      <a:pt x="523" y="166"/>
                    </a:lnTo>
                    <a:lnTo>
                      <a:pt x="524" y="169"/>
                    </a:lnTo>
                    <a:lnTo>
                      <a:pt x="526" y="172"/>
                    </a:lnTo>
                    <a:lnTo>
                      <a:pt x="528" y="175"/>
                    </a:lnTo>
                    <a:lnTo>
                      <a:pt x="529" y="178"/>
                    </a:lnTo>
                    <a:lnTo>
                      <a:pt x="530" y="182"/>
                    </a:lnTo>
                    <a:lnTo>
                      <a:pt x="530" y="184"/>
                    </a:lnTo>
                    <a:lnTo>
                      <a:pt x="530" y="186"/>
                    </a:lnTo>
                    <a:lnTo>
                      <a:pt x="529" y="190"/>
                    </a:lnTo>
                    <a:lnTo>
                      <a:pt x="528" y="192"/>
                    </a:lnTo>
                    <a:lnTo>
                      <a:pt x="525" y="194"/>
                    </a:lnTo>
                    <a:lnTo>
                      <a:pt x="524" y="197"/>
                    </a:lnTo>
                    <a:lnTo>
                      <a:pt x="524" y="198"/>
                    </a:lnTo>
                    <a:lnTo>
                      <a:pt x="523" y="201"/>
                    </a:lnTo>
                    <a:lnTo>
                      <a:pt x="523" y="204"/>
                    </a:lnTo>
                    <a:lnTo>
                      <a:pt x="524" y="208"/>
                    </a:lnTo>
                    <a:lnTo>
                      <a:pt x="524" y="212"/>
                    </a:lnTo>
                    <a:lnTo>
                      <a:pt x="525" y="215"/>
                    </a:lnTo>
                    <a:lnTo>
                      <a:pt x="526" y="219"/>
                    </a:lnTo>
                    <a:lnTo>
                      <a:pt x="529" y="222"/>
                    </a:lnTo>
                    <a:lnTo>
                      <a:pt x="529" y="226"/>
                    </a:lnTo>
                    <a:lnTo>
                      <a:pt x="530" y="230"/>
                    </a:lnTo>
                    <a:lnTo>
                      <a:pt x="530" y="232"/>
                    </a:lnTo>
                    <a:lnTo>
                      <a:pt x="531" y="235"/>
                    </a:lnTo>
                    <a:lnTo>
                      <a:pt x="532" y="238"/>
                    </a:lnTo>
                    <a:lnTo>
                      <a:pt x="533" y="240"/>
                    </a:lnTo>
                    <a:lnTo>
                      <a:pt x="533" y="243"/>
                    </a:lnTo>
                    <a:lnTo>
                      <a:pt x="534" y="247"/>
                    </a:lnTo>
                    <a:lnTo>
                      <a:pt x="535" y="249"/>
                    </a:lnTo>
                    <a:lnTo>
                      <a:pt x="535" y="252"/>
                    </a:lnTo>
                    <a:lnTo>
                      <a:pt x="536" y="256"/>
                    </a:lnTo>
                    <a:lnTo>
                      <a:pt x="536" y="262"/>
                    </a:lnTo>
                    <a:lnTo>
                      <a:pt x="536" y="267"/>
                    </a:lnTo>
                    <a:lnTo>
                      <a:pt x="535" y="270"/>
                    </a:lnTo>
                    <a:lnTo>
                      <a:pt x="534" y="275"/>
                    </a:lnTo>
                    <a:lnTo>
                      <a:pt x="533" y="280"/>
                    </a:lnTo>
                    <a:lnTo>
                      <a:pt x="530" y="284"/>
                    </a:lnTo>
                    <a:lnTo>
                      <a:pt x="529" y="288"/>
                    </a:lnTo>
                    <a:lnTo>
                      <a:pt x="525" y="293"/>
                    </a:lnTo>
                    <a:lnTo>
                      <a:pt x="523" y="298"/>
                    </a:lnTo>
                    <a:lnTo>
                      <a:pt x="522" y="304"/>
                    </a:lnTo>
                    <a:lnTo>
                      <a:pt x="521" y="309"/>
                    </a:lnTo>
                    <a:lnTo>
                      <a:pt x="520" y="316"/>
                    </a:lnTo>
                    <a:lnTo>
                      <a:pt x="520" y="321"/>
                    </a:lnTo>
                    <a:lnTo>
                      <a:pt x="521" y="326"/>
                    </a:lnTo>
                    <a:lnTo>
                      <a:pt x="522" y="332"/>
                    </a:lnTo>
                    <a:lnTo>
                      <a:pt x="523" y="337"/>
                    </a:lnTo>
                    <a:lnTo>
                      <a:pt x="525" y="342"/>
                    </a:lnTo>
                    <a:lnTo>
                      <a:pt x="529" y="347"/>
                    </a:lnTo>
                    <a:lnTo>
                      <a:pt x="532" y="351"/>
                    </a:lnTo>
                    <a:lnTo>
                      <a:pt x="535" y="355"/>
                    </a:lnTo>
                    <a:lnTo>
                      <a:pt x="539" y="359"/>
                    </a:lnTo>
                    <a:lnTo>
                      <a:pt x="544" y="362"/>
                    </a:lnTo>
                    <a:lnTo>
                      <a:pt x="549" y="365"/>
                    </a:lnTo>
                    <a:lnTo>
                      <a:pt x="551" y="366"/>
                    </a:lnTo>
                    <a:lnTo>
                      <a:pt x="555" y="366"/>
                    </a:lnTo>
                    <a:lnTo>
                      <a:pt x="558" y="365"/>
                    </a:lnTo>
                    <a:lnTo>
                      <a:pt x="561" y="364"/>
                    </a:lnTo>
                    <a:lnTo>
                      <a:pt x="562" y="362"/>
                    </a:lnTo>
                    <a:lnTo>
                      <a:pt x="565" y="361"/>
                    </a:lnTo>
                    <a:lnTo>
                      <a:pt x="569" y="359"/>
                    </a:lnTo>
                    <a:lnTo>
                      <a:pt x="572" y="359"/>
                    </a:lnTo>
                    <a:lnTo>
                      <a:pt x="571" y="365"/>
                    </a:lnTo>
                    <a:lnTo>
                      <a:pt x="570" y="370"/>
                    </a:lnTo>
                    <a:lnTo>
                      <a:pt x="568" y="376"/>
                    </a:lnTo>
                    <a:lnTo>
                      <a:pt x="565" y="382"/>
                    </a:lnTo>
                    <a:lnTo>
                      <a:pt x="561" y="386"/>
                    </a:lnTo>
                    <a:lnTo>
                      <a:pt x="558" y="391"/>
                    </a:lnTo>
                    <a:lnTo>
                      <a:pt x="554" y="395"/>
                    </a:lnTo>
                    <a:lnTo>
                      <a:pt x="547" y="397"/>
                    </a:lnTo>
                    <a:lnTo>
                      <a:pt x="543" y="398"/>
                    </a:lnTo>
                    <a:lnTo>
                      <a:pt x="538" y="399"/>
                    </a:lnTo>
                    <a:lnTo>
                      <a:pt x="534" y="399"/>
                    </a:lnTo>
                    <a:lnTo>
                      <a:pt x="529" y="399"/>
                    </a:lnTo>
                    <a:lnTo>
                      <a:pt x="524" y="399"/>
                    </a:lnTo>
                    <a:lnTo>
                      <a:pt x="520" y="399"/>
                    </a:lnTo>
                    <a:lnTo>
                      <a:pt x="516" y="398"/>
                    </a:lnTo>
                    <a:lnTo>
                      <a:pt x="510" y="397"/>
                    </a:lnTo>
                    <a:lnTo>
                      <a:pt x="506" y="397"/>
                    </a:lnTo>
                    <a:lnTo>
                      <a:pt x="503" y="399"/>
                    </a:lnTo>
                    <a:lnTo>
                      <a:pt x="500" y="402"/>
                    </a:lnTo>
                    <a:lnTo>
                      <a:pt x="502" y="407"/>
                    </a:lnTo>
                    <a:lnTo>
                      <a:pt x="503" y="409"/>
                    </a:lnTo>
                    <a:lnTo>
                      <a:pt x="503" y="411"/>
                    </a:lnTo>
                    <a:lnTo>
                      <a:pt x="504" y="413"/>
                    </a:lnTo>
                    <a:lnTo>
                      <a:pt x="504" y="416"/>
                    </a:lnTo>
                    <a:lnTo>
                      <a:pt x="505" y="419"/>
                    </a:lnTo>
                    <a:lnTo>
                      <a:pt x="507" y="423"/>
                    </a:lnTo>
                    <a:lnTo>
                      <a:pt x="509" y="425"/>
                    </a:lnTo>
                    <a:lnTo>
                      <a:pt x="512" y="428"/>
                    </a:lnTo>
                    <a:lnTo>
                      <a:pt x="516" y="429"/>
                    </a:lnTo>
                    <a:lnTo>
                      <a:pt x="520" y="430"/>
                    </a:lnTo>
                    <a:lnTo>
                      <a:pt x="524" y="431"/>
                    </a:lnTo>
                    <a:lnTo>
                      <a:pt x="529" y="431"/>
                    </a:lnTo>
                    <a:lnTo>
                      <a:pt x="529" y="434"/>
                    </a:lnTo>
                    <a:lnTo>
                      <a:pt x="530" y="435"/>
                    </a:lnTo>
                    <a:lnTo>
                      <a:pt x="532" y="438"/>
                    </a:lnTo>
                    <a:lnTo>
                      <a:pt x="532" y="439"/>
                    </a:lnTo>
                    <a:lnTo>
                      <a:pt x="526" y="444"/>
                    </a:lnTo>
                    <a:lnTo>
                      <a:pt x="520" y="448"/>
                    </a:lnTo>
                    <a:lnTo>
                      <a:pt x="515" y="452"/>
                    </a:lnTo>
                    <a:lnTo>
                      <a:pt x="508" y="455"/>
                    </a:lnTo>
                    <a:lnTo>
                      <a:pt x="500" y="458"/>
                    </a:lnTo>
                    <a:lnTo>
                      <a:pt x="493" y="459"/>
                    </a:lnTo>
                    <a:lnTo>
                      <a:pt x="486" y="461"/>
                    </a:lnTo>
                    <a:lnTo>
                      <a:pt x="479" y="462"/>
                    </a:lnTo>
                    <a:lnTo>
                      <a:pt x="473" y="462"/>
                    </a:lnTo>
                    <a:lnTo>
                      <a:pt x="469" y="462"/>
                    </a:lnTo>
                    <a:lnTo>
                      <a:pt x="464" y="462"/>
                    </a:lnTo>
                    <a:lnTo>
                      <a:pt x="459" y="461"/>
                    </a:lnTo>
                    <a:lnTo>
                      <a:pt x="454" y="461"/>
                    </a:lnTo>
                    <a:lnTo>
                      <a:pt x="450" y="460"/>
                    </a:lnTo>
                    <a:lnTo>
                      <a:pt x="445" y="459"/>
                    </a:lnTo>
                    <a:lnTo>
                      <a:pt x="440" y="459"/>
                    </a:lnTo>
                    <a:lnTo>
                      <a:pt x="438" y="458"/>
                    </a:lnTo>
                    <a:lnTo>
                      <a:pt x="433" y="458"/>
                    </a:lnTo>
                    <a:lnTo>
                      <a:pt x="430" y="458"/>
                    </a:lnTo>
                    <a:lnTo>
                      <a:pt x="428" y="458"/>
                    </a:lnTo>
                    <a:lnTo>
                      <a:pt x="425" y="458"/>
                    </a:lnTo>
                    <a:lnTo>
                      <a:pt x="421" y="459"/>
                    </a:lnTo>
                    <a:lnTo>
                      <a:pt x="420" y="460"/>
                    </a:lnTo>
                    <a:lnTo>
                      <a:pt x="418" y="461"/>
                    </a:lnTo>
                    <a:lnTo>
                      <a:pt x="415" y="466"/>
                    </a:lnTo>
                    <a:lnTo>
                      <a:pt x="411" y="470"/>
                    </a:lnTo>
                    <a:lnTo>
                      <a:pt x="404" y="474"/>
                    </a:lnTo>
                    <a:lnTo>
                      <a:pt x="399" y="477"/>
                    </a:lnTo>
                    <a:lnTo>
                      <a:pt x="393" y="480"/>
                    </a:lnTo>
                    <a:lnTo>
                      <a:pt x="388" y="483"/>
                    </a:lnTo>
                    <a:lnTo>
                      <a:pt x="381" y="486"/>
                    </a:lnTo>
                    <a:lnTo>
                      <a:pt x="377" y="490"/>
                    </a:lnTo>
                    <a:lnTo>
                      <a:pt x="375" y="493"/>
                    </a:lnTo>
                    <a:lnTo>
                      <a:pt x="372" y="495"/>
                    </a:lnTo>
                    <a:lnTo>
                      <a:pt x="369" y="497"/>
                    </a:lnTo>
                    <a:lnTo>
                      <a:pt x="367" y="499"/>
                    </a:lnTo>
                    <a:lnTo>
                      <a:pt x="365" y="500"/>
                    </a:lnTo>
                    <a:lnTo>
                      <a:pt x="363" y="501"/>
                    </a:lnTo>
                    <a:lnTo>
                      <a:pt x="360" y="503"/>
                    </a:lnTo>
                    <a:lnTo>
                      <a:pt x="357" y="504"/>
                    </a:lnTo>
                    <a:lnTo>
                      <a:pt x="354" y="506"/>
                    </a:lnTo>
                    <a:lnTo>
                      <a:pt x="350" y="508"/>
                    </a:lnTo>
                    <a:lnTo>
                      <a:pt x="346" y="508"/>
                    </a:lnTo>
                    <a:lnTo>
                      <a:pt x="342" y="509"/>
                    </a:lnTo>
                    <a:lnTo>
                      <a:pt x="338" y="510"/>
                    </a:lnTo>
                    <a:lnTo>
                      <a:pt x="334" y="510"/>
                    </a:lnTo>
                    <a:lnTo>
                      <a:pt x="329" y="510"/>
                    </a:lnTo>
                    <a:lnTo>
                      <a:pt x="325" y="510"/>
                    </a:lnTo>
                    <a:lnTo>
                      <a:pt x="317" y="509"/>
                    </a:lnTo>
                    <a:lnTo>
                      <a:pt x="311" y="508"/>
                    </a:lnTo>
                    <a:lnTo>
                      <a:pt x="303" y="504"/>
                    </a:lnTo>
                    <a:lnTo>
                      <a:pt x="297" y="501"/>
                    </a:lnTo>
                    <a:lnTo>
                      <a:pt x="290" y="497"/>
                    </a:lnTo>
                    <a:lnTo>
                      <a:pt x="284" y="493"/>
                    </a:lnTo>
                    <a:lnTo>
                      <a:pt x="277" y="489"/>
                    </a:lnTo>
                    <a:lnTo>
                      <a:pt x="272" y="485"/>
                    </a:lnTo>
                    <a:lnTo>
                      <a:pt x="268" y="483"/>
                    </a:lnTo>
                    <a:lnTo>
                      <a:pt x="263" y="481"/>
                    </a:lnTo>
                    <a:lnTo>
                      <a:pt x="260" y="479"/>
                    </a:lnTo>
                    <a:lnTo>
                      <a:pt x="257" y="477"/>
                    </a:lnTo>
                    <a:lnTo>
                      <a:pt x="255" y="477"/>
                    </a:lnTo>
                    <a:lnTo>
                      <a:pt x="251" y="477"/>
                    </a:lnTo>
                    <a:lnTo>
                      <a:pt x="250" y="477"/>
                    </a:lnTo>
                    <a:lnTo>
                      <a:pt x="247" y="477"/>
                    </a:lnTo>
                    <a:lnTo>
                      <a:pt x="245" y="477"/>
                    </a:lnTo>
                    <a:lnTo>
                      <a:pt x="243" y="477"/>
                    </a:lnTo>
                    <a:lnTo>
                      <a:pt x="240" y="477"/>
                    </a:lnTo>
                    <a:lnTo>
                      <a:pt x="238" y="477"/>
                    </a:lnTo>
                    <a:lnTo>
                      <a:pt x="237" y="477"/>
                    </a:lnTo>
                    <a:lnTo>
                      <a:pt x="236" y="478"/>
                    </a:lnTo>
                    <a:lnTo>
                      <a:pt x="234" y="479"/>
                    </a:lnTo>
                    <a:lnTo>
                      <a:pt x="231" y="479"/>
                    </a:lnTo>
                    <a:lnTo>
                      <a:pt x="230" y="480"/>
                    </a:lnTo>
                    <a:lnTo>
                      <a:pt x="226" y="481"/>
                    </a:lnTo>
                    <a:lnTo>
                      <a:pt x="225" y="481"/>
                    </a:lnTo>
                    <a:lnTo>
                      <a:pt x="222" y="481"/>
                    </a:lnTo>
                    <a:lnTo>
                      <a:pt x="220" y="481"/>
                    </a:lnTo>
                    <a:lnTo>
                      <a:pt x="218" y="482"/>
                    </a:lnTo>
                    <a:lnTo>
                      <a:pt x="213" y="482"/>
                    </a:lnTo>
                    <a:lnTo>
                      <a:pt x="211" y="482"/>
                    </a:lnTo>
                    <a:lnTo>
                      <a:pt x="209" y="482"/>
                    </a:lnTo>
                    <a:lnTo>
                      <a:pt x="207" y="481"/>
                    </a:lnTo>
                    <a:lnTo>
                      <a:pt x="205" y="480"/>
                    </a:lnTo>
                    <a:lnTo>
                      <a:pt x="200" y="477"/>
                    </a:lnTo>
                    <a:lnTo>
                      <a:pt x="196" y="474"/>
                    </a:lnTo>
                    <a:lnTo>
                      <a:pt x="192" y="472"/>
                    </a:lnTo>
                    <a:lnTo>
                      <a:pt x="187" y="471"/>
                    </a:lnTo>
                    <a:lnTo>
                      <a:pt x="182" y="470"/>
                    </a:lnTo>
                    <a:lnTo>
                      <a:pt x="177" y="469"/>
                    </a:lnTo>
                    <a:lnTo>
                      <a:pt x="172" y="468"/>
                    </a:lnTo>
                    <a:lnTo>
                      <a:pt x="168" y="467"/>
                    </a:lnTo>
                    <a:lnTo>
                      <a:pt x="164" y="466"/>
                    </a:lnTo>
                    <a:lnTo>
                      <a:pt x="160" y="463"/>
                    </a:lnTo>
                    <a:lnTo>
                      <a:pt x="158" y="460"/>
                    </a:lnTo>
                    <a:lnTo>
                      <a:pt x="155" y="457"/>
                    </a:lnTo>
                    <a:lnTo>
                      <a:pt x="155" y="455"/>
                    </a:lnTo>
                    <a:lnTo>
                      <a:pt x="158" y="453"/>
                    </a:lnTo>
                    <a:lnTo>
                      <a:pt x="161" y="450"/>
                    </a:lnTo>
                    <a:lnTo>
                      <a:pt x="165" y="447"/>
                    </a:lnTo>
                    <a:lnTo>
                      <a:pt x="169" y="445"/>
                    </a:lnTo>
                    <a:lnTo>
                      <a:pt x="172" y="443"/>
                    </a:lnTo>
                    <a:lnTo>
                      <a:pt x="174" y="440"/>
                    </a:lnTo>
                    <a:lnTo>
                      <a:pt x="173" y="439"/>
                    </a:lnTo>
                    <a:lnTo>
                      <a:pt x="155" y="440"/>
                    </a:lnTo>
                    <a:lnTo>
                      <a:pt x="154" y="440"/>
                    </a:lnTo>
                    <a:lnTo>
                      <a:pt x="151" y="440"/>
                    </a:lnTo>
                    <a:lnTo>
                      <a:pt x="147" y="441"/>
                    </a:lnTo>
                    <a:lnTo>
                      <a:pt x="144" y="435"/>
                    </a:lnTo>
                    <a:lnTo>
                      <a:pt x="142" y="429"/>
                    </a:lnTo>
                    <a:lnTo>
                      <a:pt x="139" y="423"/>
                    </a:lnTo>
                    <a:lnTo>
                      <a:pt x="138" y="416"/>
                    </a:lnTo>
                    <a:lnTo>
                      <a:pt x="135" y="410"/>
                    </a:lnTo>
                    <a:lnTo>
                      <a:pt x="135" y="404"/>
                    </a:lnTo>
                    <a:lnTo>
                      <a:pt x="134" y="397"/>
                    </a:lnTo>
                    <a:lnTo>
                      <a:pt x="135" y="389"/>
                    </a:lnTo>
                    <a:lnTo>
                      <a:pt x="136" y="385"/>
                    </a:lnTo>
                    <a:lnTo>
                      <a:pt x="139" y="380"/>
                    </a:lnTo>
                    <a:lnTo>
                      <a:pt x="140" y="376"/>
                    </a:lnTo>
                    <a:lnTo>
                      <a:pt x="142" y="371"/>
                    </a:lnTo>
                    <a:lnTo>
                      <a:pt x="144" y="366"/>
                    </a:lnTo>
                    <a:lnTo>
                      <a:pt x="147" y="362"/>
                    </a:lnTo>
                    <a:lnTo>
                      <a:pt x="148" y="358"/>
                    </a:lnTo>
                    <a:lnTo>
                      <a:pt x="151" y="353"/>
                    </a:lnTo>
                    <a:lnTo>
                      <a:pt x="152" y="349"/>
                    </a:lnTo>
                    <a:lnTo>
                      <a:pt x="152" y="345"/>
                    </a:lnTo>
                    <a:lnTo>
                      <a:pt x="152" y="341"/>
                    </a:lnTo>
                    <a:lnTo>
                      <a:pt x="152" y="337"/>
                    </a:lnTo>
                    <a:lnTo>
                      <a:pt x="152" y="333"/>
                    </a:lnTo>
                    <a:lnTo>
                      <a:pt x="151" y="329"/>
                    </a:lnTo>
                    <a:lnTo>
                      <a:pt x="148" y="326"/>
                    </a:lnTo>
                    <a:lnTo>
                      <a:pt x="147" y="322"/>
                    </a:lnTo>
                    <a:lnTo>
                      <a:pt x="144" y="316"/>
                    </a:lnTo>
                    <a:lnTo>
                      <a:pt x="141" y="311"/>
                    </a:lnTo>
                    <a:lnTo>
                      <a:pt x="138" y="306"/>
                    </a:lnTo>
                    <a:lnTo>
                      <a:pt x="134" y="301"/>
                    </a:lnTo>
                    <a:lnTo>
                      <a:pt x="132" y="295"/>
                    </a:lnTo>
                    <a:lnTo>
                      <a:pt x="131" y="290"/>
                    </a:lnTo>
                    <a:lnTo>
                      <a:pt x="130" y="283"/>
                    </a:lnTo>
                    <a:lnTo>
                      <a:pt x="131" y="277"/>
                    </a:lnTo>
                    <a:lnTo>
                      <a:pt x="131" y="270"/>
                    </a:lnTo>
                    <a:lnTo>
                      <a:pt x="133" y="264"/>
                    </a:lnTo>
                    <a:lnTo>
                      <a:pt x="134" y="258"/>
                    </a:lnTo>
                    <a:lnTo>
                      <a:pt x="138" y="251"/>
                    </a:lnTo>
                    <a:lnTo>
                      <a:pt x="139" y="245"/>
                    </a:lnTo>
                    <a:lnTo>
                      <a:pt x="139" y="240"/>
                    </a:lnTo>
                    <a:lnTo>
                      <a:pt x="139" y="233"/>
                    </a:lnTo>
                    <a:lnTo>
                      <a:pt x="138" y="227"/>
                    </a:lnTo>
                    <a:lnTo>
                      <a:pt x="135" y="222"/>
                    </a:lnTo>
                    <a:lnTo>
                      <a:pt x="134" y="217"/>
                    </a:lnTo>
                    <a:lnTo>
                      <a:pt x="133" y="211"/>
                    </a:lnTo>
                    <a:lnTo>
                      <a:pt x="132" y="206"/>
                    </a:lnTo>
                    <a:lnTo>
                      <a:pt x="131" y="201"/>
                    </a:lnTo>
                    <a:lnTo>
                      <a:pt x="131" y="195"/>
                    </a:lnTo>
                    <a:lnTo>
                      <a:pt x="130" y="190"/>
                    </a:lnTo>
                    <a:lnTo>
                      <a:pt x="128" y="185"/>
                    </a:lnTo>
                    <a:lnTo>
                      <a:pt x="127" y="182"/>
                    </a:lnTo>
                    <a:lnTo>
                      <a:pt x="125" y="178"/>
                    </a:lnTo>
                    <a:lnTo>
                      <a:pt x="121" y="176"/>
                    </a:lnTo>
                    <a:lnTo>
                      <a:pt x="118" y="174"/>
                    </a:lnTo>
                    <a:lnTo>
                      <a:pt x="114" y="174"/>
                    </a:lnTo>
                    <a:lnTo>
                      <a:pt x="109" y="176"/>
                    </a:lnTo>
                    <a:lnTo>
                      <a:pt x="107" y="177"/>
                    </a:lnTo>
                    <a:lnTo>
                      <a:pt x="104" y="179"/>
                    </a:lnTo>
                    <a:lnTo>
                      <a:pt x="101" y="180"/>
                    </a:lnTo>
                    <a:lnTo>
                      <a:pt x="97" y="182"/>
                    </a:lnTo>
                    <a:lnTo>
                      <a:pt x="94" y="182"/>
                    </a:lnTo>
                    <a:lnTo>
                      <a:pt x="91" y="181"/>
                    </a:lnTo>
                    <a:lnTo>
                      <a:pt x="88" y="179"/>
                    </a:lnTo>
                    <a:lnTo>
                      <a:pt x="84" y="177"/>
                    </a:lnTo>
                    <a:lnTo>
                      <a:pt x="80" y="175"/>
                    </a:lnTo>
                    <a:lnTo>
                      <a:pt x="77" y="173"/>
                    </a:lnTo>
                    <a:lnTo>
                      <a:pt x="73" y="171"/>
                    </a:lnTo>
                    <a:lnTo>
                      <a:pt x="69" y="170"/>
                    </a:lnTo>
                    <a:lnTo>
                      <a:pt x="66" y="170"/>
                    </a:lnTo>
                    <a:lnTo>
                      <a:pt x="63" y="171"/>
                    </a:lnTo>
                    <a:lnTo>
                      <a:pt x="60" y="171"/>
                    </a:lnTo>
                    <a:lnTo>
                      <a:pt x="58" y="174"/>
                    </a:lnTo>
                    <a:lnTo>
                      <a:pt x="56" y="176"/>
                    </a:lnTo>
                    <a:lnTo>
                      <a:pt x="56" y="179"/>
                    </a:lnTo>
                    <a:lnTo>
                      <a:pt x="55" y="182"/>
                    </a:lnTo>
                    <a:lnTo>
                      <a:pt x="53" y="185"/>
                    </a:lnTo>
                    <a:lnTo>
                      <a:pt x="52" y="186"/>
                    </a:lnTo>
                    <a:lnTo>
                      <a:pt x="50" y="189"/>
                    </a:lnTo>
                    <a:lnTo>
                      <a:pt x="48" y="190"/>
                    </a:lnTo>
                    <a:lnTo>
                      <a:pt x="45" y="190"/>
                    </a:lnTo>
                    <a:lnTo>
                      <a:pt x="43" y="188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1" y="182"/>
                    </a:lnTo>
                    <a:lnTo>
                      <a:pt x="41" y="179"/>
                    </a:lnTo>
                    <a:lnTo>
                      <a:pt x="41" y="177"/>
                    </a:lnTo>
                    <a:lnTo>
                      <a:pt x="42" y="175"/>
                    </a:lnTo>
                    <a:lnTo>
                      <a:pt x="42" y="173"/>
                    </a:lnTo>
                    <a:lnTo>
                      <a:pt x="42" y="171"/>
                    </a:lnTo>
                    <a:lnTo>
                      <a:pt x="42" y="169"/>
                    </a:lnTo>
                    <a:lnTo>
                      <a:pt x="43" y="164"/>
                    </a:lnTo>
                    <a:lnTo>
                      <a:pt x="43" y="160"/>
                    </a:lnTo>
                    <a:lnTo>
                      <a:pt x="45" y="155"/>
                    </a:lnTo>
                    <a:lnTo>
                      <a:pt x="47" y="151"/>
                    </a:lnTo>
                    <a:lnTo>
                      <a:pt x="48" y="147"/>
                    </a:lnTo>
                    <a:lnTo>
                      <a:pt x="49" y="143"/>
                    </a:lnTo>
                    <a:lnTo>
                      <a:pt x="50" y="139"/>
                    </a:lnTo>
                    <a:lnTo>
                      <a:pt x="51" y="134"/>
                    </a:lnTo>
                    <a:lnTo>
                      <a:pt x="52" y="131"/>
                    </a:lnTo>
                    <a:lnTo>
                      <a:pt x="51" y="127"/>
                    </a:lnTo>
                    <a:lnTo>
                      <a:pt x="50" y="124"/>
                    </a:lnTo>
                    <a:lnTo>
                      <a:pt x="49" y="121"/>
                    </a:lnTo>
                    <a:lnTo>
                      <a:pt x="47" y="118"/>
                    </a:lnTo>
                    <a:lnTo>
                      <a:pt x="44" y="115"/>
                    </a:lnTo>
                    <a:lnTo>
                      <a:pt x="42" y="113"/>
                    </a:lnTo>
                    <a:lnTo>
                      <a:pt x="39" y="110"/>
                    </a:lnTo>
                    <a:lnTo>
                      <a:pt x="37" y="109"/>
                    </a:lnTo>
                    <a:lnTo>
                      <a:pt x="34" y="108"/>
                    </a:lnTo>
                    <a:lnTo>
                      <a:pt x="31" y="106"/>
                    </a:lnTo>
                    <a:lnTo>
                      <a:pt x="28" y="105"/>
                    </a:lnTo>
                    <a:lnTo>
                      <a:pt x="25" y="105"/>
                    </a:lnTo>
                    <a:lnTo>
                      <a:pt x="23" y="104"/>
                    </a:lnTo>
                    <a:lnTo>
                      <a:pt x="18" y="103"/>
                    </a:lnTo>
                    <a:lnTo>
                      <a:pt x="15" y="103"/>
                    </a:lnTo>
                    <a:lnTo>
                      <a:pt x="13" y="102"/>
                    </a:lnTo>
                    <a:lnTo>
                      <a:pt x="11" y="101"/>
                    </a:lnTo>
                    <a:lnTo>
                      <a:pt x="9" y="99"/>
                    </a:lnTo>
                    <a:lnTo>
                      <a:pt x="6" y="98"/>
                    </a:lnTo>
                    <a:lnTo>
                      <a:pt x="4" y="95"/>
                    </a:lnTo>
                    <a:lnTo>
                      <a:pt x="3" y="93"/>
                    </a:lnTo>
                    <a:lnTo>
                      <a:pt x="2" y="90"/>
                    </a:lnTo>
                    <a:lnTo>
                      <a:pt x="1" y="88"/>
                    </a:lnTo>
                    <a:lnTo>
                      <a:pt x="0" y="84"/>
                    </a:lnTo>
                    <a:lnTo>
                      <a:pt x="1" y="79"/>
                    </a:lnTo>
                    <a:lnTo>
                      <a:pt x="2" y="75"/>
                    </a:lnTo>
                    <a:lnTo>
                      <a:pt x="3" y="71"/>
                    </a:lnTo>
                    <a:lnTo>
                      <a:pt x="6" y="67"/>
                    </a:lnTo>
                    <a:lnTo>
                      <a:pt x="10" y="64"/>
                    </a:lnTo>
                    <a:lnTo>
                      <a:pt x="13" y="61"/>
                    </a:lnTo>
                    <a:lnTo>
                      <a:pt x="16" y="58"/>
                    </a:lnTo>
                    <a:lnTo>
                      <a:pt x="16" y="61"/>
                    </a:lnTo>
                  </a:path>
                </a:pathLst>
              </a:custGeom>
              <a:solidFill>
                <a:srgbClr val="403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2" name="Freeform 485">
                <a:extLst>
                  <a:ext uri="{FF2B5EF4-FFF2-40B4-BE49-F238E27FC236}">
                    <a16:creationId xmlns:a16="http://schemas.microsoft.com/office/drawing/2014/main" id="{E4FB40EB-D070-49AA-8E63-90A179B83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" y="2839"/>
                <a:ext cx="198" cy="184"/>
              </a:xfrm>
              <a:custGeom>
                <a:avLst/>
                <a:gdLst>
                  <a:gd name="T0" fmla="*/ 25 w 198"/>
                  <a:gd name="T1" fmla="*/ 179 h 184"/>
                  <a:gd name="T2" fmla="*/ 15 w 198"/>
                  <a:gd name="T3" fmla="*/ 170 h 184"/>
                  <a:gd name="T4" fmla="*/ 9 w 198"/>
                  <a:gd name="T5" fmla="*/ 160 h 184"/>
                  <a:gd name="T6" fmla="*/ 3 w 198"/>
                  <a:gd name="T7" fmla="*/ 149 h 184"/>
                  <a:gd name="T8" fmla="*/ 1 w 198"/>
                  <a:gd name="T9" fmla="*/ 138 h 184"/>
                  <a:gd name="T10" fmla="*/ 0 w 198"/>
                  <a:gd name="T11" fmla="*/ 126 h 184"/>
                  <a:gd name="T12" fmla="*/ 1 w 198"/>
                  <a:gd name="T13" fmla="*/ 113 h 184"/>
                  <a:gd name="T14" fmla="*/ 2 w 198"/>
                  <a:gd name="T15" fmla="*/ 101 h 184"/>
                  <a:gd name="T16" fmla="*/ 5 w 198"/>
                  <a:gd name="T17" fmla="*/ 90 h 184"/>
                  <a:gd name="T18" fmla="*/ 9 w 198"/>
                  <a:gd name="T19" fmla="*/ 80 h 184"/>
                  <a:gd name="T20" fmla="*/ 11 w 198"/>
                  <a:gd name="T21" fmla="*/ 69 h 184"/>
                  <a:gd name="T22" fmla="*/ 14 w 198"/>
                  <a:gd name="T23" fmla="*/ 59 h 184"/>
                  <a:gd name="T24" fmla="*/ 18 w 198"/>
                  <a:gd name="T25" fmla="*/ 49 h 184"/>
                  <a:gd name="T26" fmla="*/ 22 w 198"/>
                  <a:gd name="T27" fmla="*/ 39 h 184"/>
                  <a:gd name="T28" fmla="*/ 26 w 198"/>
                  <a:gd name="T29" fmla="*/ 30 h 184"/>
                  <a:gd name="T30" fmla="*/ 30 w 198"/>
                  <a:gd name="T31" fmla="*/ 20 h 184"/>
                  <a:gd name="T32" fmla="*/ 34 w 198"/>
                  <a:gd name="T33" fmla="*/ 13 h 184"/>
                  <a:gd name="T34" fmla="*/ 37 w 198"/>
                  <a:gd name="T35" fmla="*/ 8 h 184"/>
                  <a:gd name="T36" fmla="*/ 42 w 198"/>
                  <a:gd name="T37" fmla="*/ 3 h 184"/>
                  <a:gd name="T38" fmla="*/ 48 w 198"/>
                  <a:gd name="T39" fmla="*/ 0 h 184"/>
                  <a:gd name="T40" fmla="*/ 57 w 198"/>
                  <a:gd name="T41" fmla="*/ 0 h 184"/>
                  <a:gd name="T42" fmla="*/ 66 w 198"/>
                  <a:gd name="T43" fmla="*/ 3 h 184"/>
                  <a:gd name="T44" fmla="*/ 75 w 198"/>
                  <a:gd name="T45" fmla="*/ 8 h 184"/>
                  <a:gd name="T46" fmla="*/ 85 w 198"/>
                  <a:gd name="T47" fmla="*/ 11 h 184"/>
                  <a:gd name="T48" fmla="*/ 97 w 198"/>
                  <a:gd name="T49" fmla="*/ 13 h 184"/>
                  <a:gd name="T50" fmla="*/ 110 w 198"/>
                  <a:gd name="T51" fmla="*/ 12 h 184"/>
                  <a:gd name="T52" fmla="*/ 123 w 198"/>
                  <a:gd name="T53" fmla="*/ 9 h 184"/>
                  <a:gd name="T54" fmla="*/ 136 w 198"/>
                  <a:gd name="T55" fmla="*/ 5 h 184"/>
                  <a:gd name="T56" fmla="*/ 150 w 198"/>
                  <a:gd name="T57" fmla="*/ 3 h 184"/>
                  <a:gd name="T58" fmla="*/ 163 w 198"/>
                  <a:gd name="T59" fmla="*/ 2 h 184"/>
                  <a:gd name="T60" fmla="*/ 176 w 198"/>
                  <a:gd name="T61" fmla="*/ 2 h 184"/>
                  <a:gd name="T62" fmla="*/ 189 w 198"/>
                  <a:gd name="T63" fmla="*/ 8 h 184"/>
                  <a:gd name="T64" fmla="*/ 197 w 198"/>
                  <a:gd name="T65" fmla="*/ 14 h 184"/>
                  <a:gd name="T66" fmla="*/ 191 w 198"/>
                  <a:gd name="T67" fmla="*/ 20 h 184"/>
                  <a:gd name="T68" fmla="*/ 180 w 198"/>
                  <a:gd name="T69" fmla="*/ 23 h 184"/>
                  <a:gd name="T70" fmla="*/ 161 w 198"/>
                  <a:gd name="T71" fmla="*/ 26 h 184"/>
                  <a:gd name="T72" fmla="*/ 145 w 198"/>
                  <a:gd name="T73" fmla="*/ 29 h 184"/>
                  <a:gd name="T74" fmla="*/ 129 w 198"/>
                  <a:gd name="T75" fmla="*/ 36 h 184"/>
                  <a:gd name="T76" fmla="*/ 116 w 198"/>
                  <a:gd name="T77" fmla="*/ 48 h 184"/>
                  <a:gd name="T78" fmla="*/ 108 w 198"/>
                  <a:gd name="T79" fmla="*/ 62 h 184"/>
                  <a:gd name="T80" fmla="*/ 100 w 198"/>
                  <a:gd name="T81" fmla="*/ 76 h 184"/>
                  <a:gd name="T82" fmla="*/ 96 w 198"/>
                  <a:gd name="T83" fmla="*/ 91 h 184"/>
                  <a:gd name="T84" fmla="*/ 91 w 198"/>
                  <a:gd name="T85" fmla="*/ 106 h 184"/>
                  <a:gd name="T86" fmla="*/ 87 w 198"/>
                  <a:gd name="T87" fmla="*/ 121 h 184"/>
                  <a:gd name="T88" fmla="*/ 83 w 198"/>
                  <a:gd name="T89" fmla="*/ 137 h 184"/>
                  <a:gd name="T90" fmla="*/ 77 w 198"/>
                  <a:gd name="T91" fmla="*/ 152 h 184"/>
                  <a:gd name="T92" fmla="*/ 71 w 198"/>
                  <a:gd name="T93" fmla="*/ 165 h 184"/>
                  <a:gd name="T94" fmla="*/ 58 w 198"/>
                  <a:gd name="T95" fmla="*/ 177 h 184"/>
                  <a:gd name="T96" fmla="*/ 41 w 198"/>
                  <a:gd name="T97" fmla="*/ 183 h 184"/>
                  <a:gd name="T98" fmla="*/ 25 w 198"/>
                  <a:gd name="T99" fmla="*/ 179 h 184"/>
                  <a:gd name="T100" fmla="*/ 30 w 198"/>
                  <a:gd name="T101" fmla="*/ 183 h 1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8" h="184">
                    <a:moveTo>
                      <a:pt x="30" y="183"/>
                    </a:moveTo>
                    <a:lnTo>
                      <a:pt x="25" y="179"/>
                    </a:lnTo>
                    <a:lnTo>
                      <a:pt x="20" y="175"/>
                    </a:lnTo>
                    <a:lnTo>
                      <a:pt x="15" y="170"/>
                    </a:lnTo>
                    <a:lnTo>
                      <a:pt x="12" y="166"/>
                    </a:lnTo>
                    <a:lnTo>
                      <a:pt x="9" y="160"/>
                    </a:lnTo>
                    <a:lnTo>
                      <a:pt x="5" y="155"/>
                    </a:lnTo>
                    <a:lnTo>
                      <a:pt x="3" y="149"/>
                    </a:lnTo>
                    <a:lnTo>
                      <a:pt x="2" y="144"/>
                    </a:lnTo>
                    <a:lnTo>
                      <a:pt x="1" y="138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120"/>
                    </a:lnTo>
                    <a:lnTo>
                      <a:pt x="1" y="113"/>
                    </a:lnTo>
                    <a:lnTo>
                      <a:pt x="2" y="107"/>
                    </a:lnTo>
                    <a:lnTo>
                      <a:pt x="2" y="101"/>
                    </a:lnTo>
                    <a:lnTo>
                      <a:pt x="3" y="95"/>
                    </a:lnTo>
                    <a:lnTo>
                      <a:pt x="5" y="90"/>
                    </a:lnTo>
                    <a:lnTo>
                      <a:pt x="7" y="85"/>
                    </a:lnTo>
                    <a:lnTo>
                      <a:pt x="9" y="80"/>
                    </a:lnTo>
                    <a:lnTo>
                      <a:pt x="10" y="74"/>
                    </a:lnTo>
                    <a:lnTo>
                      <a:pt x="11" y="69"/>
                    </a:lnTo>
                    <a:lnTo>
                      <a:pt x="13" y="64"/>
                    </a:lnTo>
                    <a:lnTo>
                      <a:pt x="14" y="59"/>
                    </a:lnTo>
                    <a:lnTo>
                      <a:pt x="16" y="54"/>
                    </a:lnTo>
                    <a:lnTo>
                      <a:pt x="18" y="49"/>
                    </a:lnTo>
                    <a:lnTo>
                      <a:pt x="21" y="45"/>
                    </a:lnTo>
                    <a:lnTo>
                      <a:pt x="22" y="39"/>
                    </a:lnTo>
                    <a:lnTo>
                      <a:pt x="25" y="34"/>
                    </a:lnTo>
                    <a:lnTo>
                      <a:pt x="26" y="30"/>
                    </a:lnTo>
                    <a:lnTo>
                      <a:pt x="28" y="24"/>
                    </a:lnTo>
                    <a:lnTo>
                      <a:pt x="30" y="20"/>
                    </a:lnTo>
                    <a:lnTo>
                      <a:pt x="33" y="15"/>
                    </a:lnTo>
                    <a:lnTo>
                      <a:pt x="34" y="13"/>
                    </a:lnTo>
                    <a:lnTo>
                      <a:pt x="36" y="10"/>
                    </a:lnTo>
                    <a:lnTo>
                      <a:pt x="37" y="8"/>
                    </a:lnTo>
                    <a:lnTo>
                      <a:pt x="40" y="5"/>
                    </a:lnTo>
                    <a:lnTo>
                      <a:pt x="42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1" y="2"/>
                    </a:lnTo>
                    <a:lnTo>
                      <a:pt x="66" y="3"/>
                    </a:lnTo>
                    <a:lnTo>
                      <a:pt x="70" y="5"/>
                    </a:lnTo>
                    <a:lnTo>
                      <a:pt x="75" y="8"/>
                    </a:lnTo>
                    <a:lnTo>
                      <a:pt x="81" y="9"/>
                    </a:lnTo>
                    <a:lnTo>
                      <a:pt x="85" y="11"/>
                    </a:lnTo>
                    <a:lnTo>
                      <a:pt x="89" y="12"/>
                    </a:lnTo>
                    <a:lnTo>
                      <a:pt x="97" y="13"/>
                    </a:lnTo>
                    <a:lnTo>
                      <a:pt x="103" y="13"/>
                    </a:lnTo>
                    <a:lnTo>
                      <a:pt x="110" y="12"/>
                    </a:lnTo>
                    <a:lnTo>
                      <a:pt x="116" y="11"/>
                    </a:lnTo>
                    <a:lnTo>
                      <a:pt x="123" y="9"/>
                    </a:lnTo>
                    <a:lnTo>
                      <a:pt x="131" y="8"/>
                    </a:lnTo>
                    <a:lnTo>
                      <a:pt x="136" y="5"/>
                    </a:lnTo>
                    <a:lnTo>
                      <a:pt x="144" y="5"/>
                    </a:lnTo>
                    <a:lnTo>
                      <a:pt x="150" y="3"/>
                    </a:lnTo>
                    <a:lnTo>
                      <a:pt x="157" y="2"/>
                    </a:lnTo>
                    <a:lnTo>
                      <a:pt x="163" y="2"/>
                    </a:lnTo>
                    <a:lnTo>
                      <a:pt x="170" y="2"/>
                    </a:lnTo>
                    <a:lnTo>
                      <a:pt x="176" y="2"/>
                    </a:lnTo>
                    <a:lnTo>
                      <a:pt x="183" y="5"/>
                    </a:lnTo>
                    <a:lnTo>
                      <a:pt x="189" y="8"/>
                    </a:lnTo>
                    <a:lnTo>
                      <a:pt x="196" y="12"/>
                    </a:lnTo>
                    <a:lnTo>
                      <a:pt x="197" y="14"/>
                    </a:lnTo>
                    <a:lnTo>
                      <a:pt x="195" y="17"/>
                    </a:lnTo>
                    <a:lnTo>
                      <a:pt x="191" y="20"/>
                    </a:lnTo>
                    <a:lnTo>
                      <a:pt x="187" y="20"/>
                    </a:lnTo>
                    <a:lnTo>
                      <a:pt x="180" y="23"/>
                    </a:lnTo>
                    <a:lnTo>
                      <a:pt x="170" y="24"/>
                    </a:lnTo>
                    <a:lnTo>
                      <a:pt x="161" y="26"/>
                    </a:lnTo>
                    <a:lnTo>
                      <a:pt x="153" y="27"/>
                    </a:lnTo>
                    <a:lnTo>
                      <a:pt x="145" y="29"/>
                    </a:lnTo>
                    <a:lnTo>
                      <a:pt x="137" y="32"/>
                    </a:lnTo>
                    <a:lnTo>
                      <a:pt x="129" y="36"/>
                    </a:lnTo>
                    <a:lnTo>
                      <a:pt x="123" y="41"/>
                    </a:lnTo>
                    <a:lnTo>
                      <a:pt x="116" y="48"/>
                    </a:lnTo>
                    <a:lnTo>
                      <a:pt x="112" y="55"/>
                    </a:lnTo>
                    <a:lnTo>
                      <a:pt x="108" y="62"/>
                    </a:lnTo>
                    <a:lnTo>
                      <a:pt x="104" y="69"/>
                    </a:lnTo>
                    <a:lnTo>
                      <a:pt x="100" y="76"/>
                    </a:lnTo>
                    <a:lnTo>
                      <a:pt x="98" y="83"/>
                    </a:lnTo>
                    <a:lnTo>
                      <a:pt x="96" y="91"/>
                    </a:lnTo>
                    <a:lnTo>
                      <a:pt x="92" y="99"/>
                    </a:lnTo>
                    <a:lnTo>
                      <a:pt x="91" y="106"/>
                    </a:lnTo>
                    <a:lnTo>
                      <a:pt x="89" y="113"/>
                    </a:lnTo>
                    <a:lnTo>
                      <a:pt x="87" y="121"/>
                    </a:lnTo>
                    <a:lnTo>
                      <a:pt x="85" y="129"/>
                    </a:lnTo>
                    <a:lnTo>
                      <a:pt x="83" y="137"/>
                    </a:lnTo>
                    <a:lnTo>
                      <a:pt x="81" y="144"/>
                    </a:lnTo>
                    <a:lnTo>
                      <a:pt x="77" y="152"/>
                    </a:lnTo>
                    <a:lnTo>
                      <a:pt x="74" y="159"/>
                    </a:lnTo>
                    <a:lnTo>
                      <a:pt x="71" y="165"/>
                    </a:lnTo>
                    <a:lnTo>
                      <a:pt x="65" y="172"/>
                    </a:lnTo>
                    <a:lnTo>
                      <a:pt x="58" y="177"/>
                    </a:lnTo>
                    <a:lnTo>
                      <a:pt x="50" y="181"/>
                    </a:lnTo>
                    <a:lnTo>
                      <a:pt x="41" y="183"/>
                    </a:lnTo>
                    <a:lnTo>
                      <a:pt x="33" y="183"/>
                    </a:lnTo>
                    <a:lnTo>
                      <a:pt x="25" y="179"/>
                    </a:lnTo>
                    <a:lnTo>
                      <a:pt x="18" y="171"/>
                    </a:lnTo>
                    <a:lnTo>
                      <a:pt x="30" y="183"/>
                    </a:lnTo>
                  </a:path>
                </a:pathLst>
              </a:custGeom>
              <a:solidFill>
                <a:srgbClr val="60FF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3" name="Freeform 486">
                <a:extLst>
                  <a:ext uri="{FF2B5EF4-FFF2-40B4-BE49-F238E27FC236}">
                    <a16:creationId xmlns:a16="http://schemas.microsoft.com/office/drawing/2014/main" id="{83D3774E-A73E-4BC2-BAF0-A01196072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" y="2846"/>
                <a:ext cx="803" cy="1101"/>
              </a:xfrm>
              <a:custGeom>
                <a:avLst/>
                <a:gdLst>
                  <a:gd name="T0" fmla="*/ 721 w 803"/>
                  <a:gd name="T1" fmla="*/ 32 h 1101"/>
                  <a:gd name="T2" fmla="*/ 716 w 803"/>
                  <a:gd name="T3" fmla="*/ 63 h 1101"/>
                  <a:gd name="T4" fmla="*/ 708 w 803"/>
                  <a:gd name="T5" fmla="*/ 87 h 1101"/>
                  <a:gd name="T6" fmla="*/ 731 w 803"/>
                  <a:gd name="T7" fmla="*/ 130 h 1101"/>
                  <a:gd name="T8" fmla="*/ 746 w 803"/>
                  <a:gd name="T9" fmla="*/ 186 h 1101"/>
                  <a:gd name="T10" fmla="*/ 749 w 803"/>
                  <a:gd name="T11" fmla="*/ 246 h 1101"/>
                  <a:gd name="T12" fmla="*/ 754 w 803"/>
                  <a:gd name="T13" fmla="*/ 304 h 1101"/>
                  <a:gd name="T14" fmla="*/ 759 w 803"/>
                  <a:gd name="T15" fmla="*/ 352 h 1101"/>
                  <a:gd name="T16" fmla="*/ 762 w 803"/>
                  <a:gd name="T17" fmla="*/ 399 h 1101"/>
                  <a:gd name="T18" fmla="*/ 777 w 803"/>
                  <a:gd name="T19" fmla="*/ 477 h 1101"/>
                  <a:gd name="T20" fmla="*/ 789 w 803"/>
                  <a:gd name="T21" fmla="*/ 582 h 1101"/>
                  <a:gd name="T22" fmla="*/ 791 w 803"/>
                  <a:gd name="T23" fmla="*/ 687 h 1101"/>
                  <a:gd name="T24" fmla="*/ 791 w 803"/>
                  <a:gd name="T25" fmla="*/ 792 h 1101"/>
                  <a:gd name="T26" fmla="*/ 791 w 803"/>
                  <a:gd name="T27" fmla="*/ 897 h 1101"/>
                  <a:gd name="T28" fmla="*/ 798 w 803"/>
                  <a:gd name="T29" fmla="*/ 992 h 1101"/>
                  <a:gd name="T30" fmla="*/ 792 w 803"/>
                  <a:gd name="T31" fmla="*/ 1042 h 1101"/>
                  <a:gd name="T32" fmla="*/ 757 w 803"/>
                  <a:gd name="T33" fmla="*/ 1050 h 1101"/>
                  <a:gd name="T34" fmla="*/ 728 w 803"/>
                  <a:gd name="T35" fmla="*/ 1051 h 1101"/>
                  <a:gd name="T36" fmla="*/ 700 w 803"/>
                  <a:gd name="T37" fmla="*/ 1059 h 1101"/>
                  <a:gd name="T38" fmla="*/ 679 w 803"/>
                  <a:gd name="T39" fmla="*/ 1074 h 1101"/>
                  <a:gd name="T40" fmla="*/ 631 w 803"/>
                  <a:gd name="T41" fmla="*/ 1092 h 1101"/>
                  <a:gd name="T42" fmla="*/ 541 w 803"/>
                  <a:gd name="T43" fmla="*/ 1099 h 1101"/>
                  <a:gd name="T44" fmla="*/ 420 w 803"/>
                  <a:gd name="T45" fmla="*/ 1098 h 1101"/>
                  <a:gd name="T46" fmla="*/ 301 w 803"/>
                  <a:gd name="T47" fmla="*/ 1092 h 1101"/>
                  <a:gd name="T48" fmla="*/ 248 w 803"/>
                  <a:gd name="T49" fmla="*/ 1059 h 1101"/>
                  <a:gd name="T50" fmla="*/ 204 w 803"/>
                  <a:gd name="T51" fmla="*/ 1043 h 1101"/>
                  <a:gd name="T52" fmla="*/ 165 w 803"/>
                  <a:gd name="T53" fmla="*/ 1047 h 1101"/>
                  <a:gd name="T54" fmla="*/ 148 w 803"/>
                  <a:gd name="T55" fmla="*/ 1041 h 1101"/>
                  <a:gd name="T56" fmla="*/ 124 w 803"/>
                  <a:gd name="T57" fmla="*/ 1011 h 1101"/>
                  <a:gd name="T58" fmla="*/ 90 w 803"/>
                  <a:gd name="T59" fmla="*/ 976 h 1101"/>
                  <a:gd name="T60" fmla="*/ 43 w 803"/>
                  <a:gd name="T61" fmla="*/ 949 h 1101"/>
                  <a:gd name="T62" fmla="*/ 29 w 803"/>
                  <a:gd name="T63" fmla="*/ 900 h 1101"/>
                  <a:gd name="T64" fmla="*/ 11 w 803"/>
                  <a:gd name="T65" fmla="*/ 882 h 1101"/>
                  <a:gd name="T66" fmla="*/ 0 w 803"/>
                  <a:gd name="T67" fmla="*/ 850 h 1101"/>
                  <a:gd name="T68" fmla="*/ 11 w 803"/>
                  <a:gd name="T69" fmla="*/ 805 h 1101"/>
                  <a:gd name="T70" fmla="*/ 31 w 803"/>
                  <a:gd name="T71" fmla="*/ 781 h 1101"/>
                  <a:gd name="T72" fmla="*/ 60 w 803"/>
                  <a:gd name="T73" fmla="*/ 726 h 1101"/>
                  <a:gd name="T74" fmla="*/ 81 w 803"/>
                  <a:gd name="T75" fmla="*/ 664 h 1101"/>
                  <a:gd name="T76" fmla="*/ 102 w 803"/>
                  <a:gd name="T77" fmla="*/ 608 h 1101"/>
                  <a:gd name="T78" fmla="*/ 112 w 803"/>
                  <a:gd name="T79" fmla="*/ 580 h 1101"/>
                  <a:gd name="T80" fmla="*/ 120 w 803"/>
                  <a:gd name="T81" fmla="*/ 551 h 1101"/>
                  <a:gd name="T82" fmla="*/ 128 w 803"/>
                  <a:gd name="T83" fmla="*/ 521 h 1101"/>
                  <a:gd name="T84" fmla="*/ 140 w 803"/>
                  <a:gd name="T85" fmla="*/ 492 h 1101"/>
                  <a:gd name="T86" fmla="*/ 146 w 803"/>
                  <a:gd name="T87" fmla="*/ 472 h 1101"/>
                  <a:gd name="T88" fmla="*/ 182 w 803"/>
                  <a:gd name="T89" fmla="*/ 408 h 1101"/>
                  <a:gd name="T90" fmla="*/ 236 w 803"/>
                  <a:gd name="T91" fmla="*/ 341 h 1101"/>
                  <a:gd name="T92" fmla="*/ 292 w 803"/>
                  <a:gd name="T93" fmla="*/ 284 h 1101"/>
                  <a:gd name="T94" fmla="*/ 295 w 803"/>
                  <a:gd name="T95" fmla="*/ 243 h 1101"/>
                  <a:gd name="T96" fmla="*/ 322 w 803"/>
                  <a:gd name="T97" fmla="*/ 151 h 1101"/>
                  <a:gd name="T98" fmla="*/ 366 w 803"/>
                  <a:gd name="T99" fmla="*/ 52 h 1101"/>
                  <a:gd name="T100" fmla="*/ 451 w 803"/>
                  <a:gd name="T101" fmla="*/ 7 h 1101"/>
                  <a:gd name="T102" fmla="*/ 507 w 803"/>
                  <a:gd name="T103" fmla="*/ 18 h 1101"/>
                  <a:gd name="T104" fmla="*/ 567 w 803"/>
                  <a:gd name="T105" fmla="*/ 13 h 1101"/>
                  <a:gd name="T106" fmla="*/ 614 w 803"/>
                  <a:gd name="T107" fmla="*/ 6 h 1101"/>
                  <a:gd name="T108" fmla="*/ 653 w 803"/>
                  <a:gd name="T109" fmla="*/ 11 h 1101"/>
                  <a:gd name="T110" fmla="*/ 691 w 803"/>
                  <a:gd name="T111" fmla="*/ 7 h 1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03" h="1101">
                    <a:moveTo>
                      <a:pt x="695" y="0"/>
                    </a:moveTo>
                    <a:lnTo>
                      <a:pt x="699" y="7"/>
                    </a:lnTo>
                    <a:lnTo>
                      <a:pt x="703" y="14"/>
                    </a:lnTo>
                    <a:lnTo>
                      <a:pt x="710" y="20"/>
                    </a:lnTo>
                    <a:lnTo>
                      <a:pt x="716" y="25"/>
                    </a:lnTo>
                    <a:lnTo>
                      <a:pt x="721" y="32"/>
                    </a:lnTo>
                    <a:lnTo>
                      <a:pt x="724" y="38"/>
                    </a:lnTo>
                    <a:lnTo>
                      <a:pt x="725" y="45"/>
                    </a:lnTo>
                    <a:lnTo>
                      <a:pt x="722" y="54"/>
                    </a:lnTo>
                    <a:lnTo>
                      <a:pt x="721" y="57"/>
                    </a:lnTo>
                    <a:lnTo>
                      <a:pt x="718" y="60"/>
                    </a:lnTo>
                    <a:lnTo>
                      <a:pt x="716" y="63"/>
                    </a:lnTo>
                    <a:lnTo>
                      <a:pt x="714" y="65"/>
                    </a:lnTo>
                    <a:lnTo>
                      <a:pt x="712" y="69"/>
                    </a:lnTo>
                    <a:lnTo>
                      <a:pt x="710" y="72"/>
                    </a:lnTo>
                    <a:lnTo>
                      <a:pt x="708" y="75"/>
                    </a:lnTo>
                    <a:lnTo>
                      <a:pt x="708" y="78"/>
                    </a:lnTo>
                    <a:lnTo>
                      <a:pt x="708" y="87"/>
                    </a:lnTo>
                    <a:lnTo>
                      <a:pt x="711" y="94"/>
                    </a:lnTo>
                    <a:lnTo>
                      <a:pt x="714" y="102"/>
                    </a:lnTo>
                    <a:lnTo>
                      <a:pt x="718" y="109"/>
                    </a:lnTo>
                    <a:lnTo>
                      <a:pt x="723" y="115"/>
                    </a:lnTo>
                    <a:lnTo>
                      <a:pt x="727" y="123"/>
                    </a:lnTo>
                    <a:lnTo>
                      <a:pt x="731" y="130"/>
                    </a:lnTo>
                    <a:lnTo>
                      <a:pt x="736" y="137"/>
                    </a:lnTo>
                    <a:lnTo>
                      <a:pt x="739" y="147"/>
                    </a:lnTo>
                    <a:lnTo>
                      <a:pt x="741" y="157"/>
                    </a:lnTo>
                    <a:lnTo>
                      <a:pt x="743" y="166"/>
                    </a:lnTo>
                    <a:lnTo>
                      <a:pt x="744" y="177"/>
                    </a:lnTo>
                    <a:lnTo>
                      <a:pt x="746" y="186"/>
                    </a:lnTo>
                    <a:lnTo>
                      <a:pt x="747" y="197"/>
                    </a:lnTo>
                    <a:lnTo>
                      <a:pt x="748" y="206"/>
                    </a:lnTo>
                    <a:lnTo>
                      <a:pt x="748" y="216"/>
                    </a:lnTo>
                    <a:lnTo>
                      <a:pt x="748" y="226"/>
                    </a:lnTo>
                    <a:lnTo>
                      <a:pt x="749" y="237"/>
                    </a:lnTo>
                    <a:lnTo>
                      <a:pt x="749" y="246"/>
                    </a:lnTo>
                    <a:lnTo>
                      <a:pt x="750" y="256"/>
                    </a:lnTo>
                    <a:lnTo>
                      <a:pt x="750" y="267"/>
                    </a:lnTo>
                    <a:lnTo>
                      <a:pt x="750" y="276"/>
                    </a:lnTo>
                    <a:lnTo>
                      <a:pt x="752" y="287"/>
                    </a:lnTo>
                    <a:lnTo>
                      <a:pt x="753" y="297"/>
                    </a:lnTo>
                    <a:lnTo>
                      <a:pt x="754" y="304"/>
                    </a:lnTo>
                    <a:lnTo>
                      <a:pt x="755" y="313"/>
                    </a:lnTo>
                    <a:lnTo>
                      <a:pt x="756" y="320"/>
                    </a:lnTo>
                    <a:lnTo>
                      <a:pt x="756" y="328"/>
                    </a:lnTo>
                    <a:lnTo>
                      <a:pt x="757" y="336"/>
                    </a:lnTo>
                    <a:lnTo>
                      <a:pt x="757" y="344"/>
                    </a:lnTo>
                    <a:lnTo>
                      <a:pt x="759" y="352"/>
                    </a:lnTo>
                    <a:lnTo>
                      <a:pt x="759" y="359"/>
                    </a:lnTo>
                    <a:lnTo>
                      <a:pt x="759" y="367"/>
                    </a:lnTo>
                    <a:lnTo>
                      <a:pt x="760" y="375"/>
                    </a:lnTo>
                    <a:lnTo>
                      <a:pt x="760" y="383"/>
                    </a:lnTo>
                    <a:lnTo>
                      <a:pt x="761" y="391"/>
                    </a:lnTo>
                    <a:lnTo>
                      <a:pt x="762" y="399"/>
                    </a:lnTo>
                    <a:lnTo>
                      <a:pt x="762" y="407"/>
                    </a:lnTo>
                    <a:lnTo>
                      <a:pt x="764" y="415"/>
                    </a:lnTo>
                    <a:lnTo>
                      <a:pt x="766" y="423"/>
                    </a:lnTo>
                    <a:lnTo>
                      <a:pt x="770" y="441"/>
                    </a:lnTo>
                    <a:lnTo>
                      <a:pt x="774" y="459"/>
                    </a:lnTo>
                    <a:lnTo>
                      <a:pt x="777" y="477"/>
                    </a:lnTo>
                    <a:lnTo>
                      <a:pt x="779" y="495"/>
                    </a:lnTo>
                    <a:lnTo>
                      <a:pt x="782" y="512"/>
                    </a:lnTo>
                    <a:lnTo>
                      <a:pt x="783" y="530"/>
                    </a:lnTo>
                    <a:lnTo>
                      <a:pt x="787" y="547"/>
                    </a:lnTo>
                    <a:lnTo>
                      <a:pt x="788" y="566"/>
                    </a:lnTo>
                    <a:lnTo>
                      <a:pt x="789" y="582"/>
                    </a:lnTo>
                    <a:lnTo>
                      <a:pt x="790" y="600"/>
                    </a:lnTo>
                    <a:lnTo>
                      <a:pt x="791" y="618"/>
                    </a:lnTo>
                    <a:lnTo>
                      <a:pt x="791" y="636"/>
                    </a:lnTo>
                    <a:lnTo>
                      <a:pt x="791" y="652"/>
                    </a:lnTo>
                    <a:lnTo>
                      <a:pt x="791" y="670"/>
                    </a:lnTo>
                    <a:lnTo>
                      <a:pt x="791" y="687"/>
                    </a:lnTo>
                    <a:lnTo>
                      <a:pt x="791" y="705"/>
                    </a:lnTo>
                    <a:lnTo>
                      <a:pt x="791" y="722"/>
                    </a:lnTo>
                    <a:lnTo>
                      <a:pt x="791" y="740"/>
                    </a:lnTo>
                    <a:lnTo>
                      <a:pt x="791" y="757"/>
                    </a:lnTo>
                    <a:lnTo>
                      <a:pt x="791" y="774"/>
                    </a:lnTo>
                    <a:lnTo>
                      <a:pt x="791" y="792"/>
                    </a:lnTo>
                    <a:lnTo>
                      <a:pt x="791" y="809"/>
                    </a:lnTo>
                    <a:lnTo>
                      <a:pt x="791" y="827"/>
                    </a:lnTo>
                    <a:lnTo>
                      <a:pt x="791" y="844"/>
                    </a:lnTo>
                    <a:lnTo>
                      <a:pt x="791" y="862"/>
                    </a:lnTo>
                    <a:lnTo>
                      <a:pt x="791" y="879"/>
                    </a:lnTo>
                    <a:lnTo>
                      <a:pt x="791" y="897"/>
                    </a:lnTo>
                    <a:lnTo>
                      <a:pt x="792" y="914"/>
                    </a:lnTo>
                    <a:lnTo>
                      <a:pt x="793" y="932"/>
                    </a:lnTo>
                    <a:lnTo>
                      <a:pt x="794" y="949"/>
                    </a:lnTo>
                    <a:lnTo>
                      <a:pt x="795" y="967"/>
                    </a:lnTo>
                    <a:lnTo>
                      <a:pt x="796" y="985"/>
                    </a:lnTo>
                    <a:lnTo>
                      <a:pt x="798" y="992"/>
                    </a:lnTo>
                    <a:lnTo>
                      <a:pt x="800" y="1002"/>
                    </a:lnTo>
                    <a:lnTo>
                      <a:pt x="801" y="1011"/>
                    </a:lnTo>
                    <a:lnTo>
                      <a:pt x="802" y="1020"/>
                    </a:lnTo>
                    <a:lnTo>
                      <a:pt x="801" y="1029"/>
                    </a:lnTo>
                    <a:lnTo>
                      <a:pt x="799" y="1036"/>
                    </a:lnTo>
                    <a:lnTo>
                      <a:pt x="792" y="1042"/>
                    </a:lnTo>
                    <a:lnTo>
                      <a:pt x="783" y="1046"/>
                    </a:lnTo>
                    <a:lnTo>
                      <a:pt x="778" y="1047"/>
                    </a:lnTo>
                    <a:lnTo>
                      <a:pt x="773" y="1048"/>
                    </a:lnTo>
                    <a:lnTo>
                      <a:pt x="767" y="1049"/>
                    </a:lnTo>
                    <a:lnTo>
                      <a:pt x="763" y="1049"/>
                    </a:lnTo>
                    <a:lnTo>
                      <a:pt x="757" y="1050"/>
                    </a:lnTo>
                    <a:lnTo>
                      <a:pt x="753" y="1050"/>
                    </a:lnTo>
                    <a:lnTo>
                      <a:pt x="748" y="1050"/>
                    </a:lnTo>
                    <a:lnTo>
                      <a:pt x="742" y="1051"/>
                    </a:lnTo>
                    <a:lnTo>
                      <a:pt x="737" y="1051"/>
                    </a:lnTo>
                    <a:lnTo>
                      <a:pt x="733" y="1051"/>
                    </a:lnTo>
                    <a:lnTo>
                      <a:pt x="728" y="1051"/>
                    </a:lnTo>
                    <a:lnTo>
                      <a:pt x="723" y="1051"/>
                    </a:lnTo>
                    <a:lnTo>
                      <a:pt x="717" y="1052"/>
                    </a:lnTo>
                    <a:lnTo>
                      <a:pt x="713" y="1054"/>
                    </a:lnTo>
                    <a:lnTo>
                      <a:pt x="708" y="1055"/>
                    </a:lnTo>
                    <a:lnTo>
                      <a:pt x="703" y="1057"/>
                    </a:lnTo>
                    <a:lnTo>
                      <a:pt x="700" y="1059"/>
                    </a:lnTo>
                    <a:lnTo>
                      <a:pt x="696" y="1061"/>
                    </a:lnTo>
                    <a:lnTo>
                      <a:pt x="692" y="1063"/>
                    </a:lnTo>
                    <a:lnTo>
                      <a:pt x="689" y="1066"/>
                    </a:lnTo>
                    <a:lnTo>
                      <a:pt x="686" y="1069"/>
                    </a:lnTo>
                    <a:lnTo>
                      <a:pt x="683" y="1071"/>
                    </a:lnTo>
                    <a:lnTo>
                      <a:pt x="679" y="1074"/>
                    </a:lnTo>
                    <a:lnTo>
                      <a:pt x="675" y="1076"/>
                    </a:lnTo>
                    <a:lnTo>
                      <a:pt x="668" y="1081"/>
                    </a:lnTo>
                    <a:lnTo>
                      <a:pt x="659" y="1085"/>
                    </a:lnTo>
                    <a:lnTo>
                      <a:pt x="650" y="1088"/>
                    </a:lnTo>
                    <a:lnTo>
                      <a:pt x="640" y="1090"/>
                    </a:lnTo>
                    <a:lnTo>
                      <a:pt x="631" y="1092"/>
                    </a:lnTo>
                    <a:lnTo>
                      <a:pt x="621" y="1094"/>
                    </a:lnTo>
                    <a:lnTo>
                      <a:pt x="611" y="1094"/>
                    </a:lnTo>
                    <a:lnTo>
                      <a:pt x="601" y="1095"/>
                    </a:lnTo>
                    <a:lnTo>
                      <a:pt x="582" y="1097"/>
                    </a:lnTo>
                    <a:lnTo>
                      <a:pt x="561" y="1098"/>
                    </a:lnTo>
                    <a:lnTo>
                      <a:pt x="541" y="1099"/>
                    </a:lnTo>
                    <a:lnTo>
                      <a:pt x="521" y="1100"/>
                    </a:lnTo>
                    <a:lnTo>
                      <a:pt x="501" y="1100"/>
                    </a:lnTo>
                    <a:lnTo>
                      <a:pt x="481" y="1100"/>
                    </a:lnTo>
                    <a:lnTo>
                      <a:pt x="462" y="1100"/>
                    </a:lnTo>
                    <a:lnTo>
                      <a:pt x="441" y="1100"/>
                    </a:lnTo>
                    <a:lnTo>
                      <a:pt x="420" y="1098"/>
                    </a:lnTo>
                    <a:lnTo>
                      <a:pt x="401" y="1098"/>
                    </a:lnTo>
                    <a:lnTo>
                      <a:pt x="381" y="1098"/>
                    </a:lnTo>
                    <a:lnTo>
                      <a:pt x="361" y="1096"/>
                    </a:lnTo>
                    <a:lnTo>
                      <a:pt x="340" y="1094"/>
                    </a:lnTo>
                    <a:lnTo>
                      <a:pt x="321" y="1094"/>
                    </a:lnTo>
                    <a:lnTo>
                      <a:pt x="301" y="1092"/>
                    </a:lnTo>
                    <a:lnTo>
                      <a:pt x="281" y="1090"/>
                    </a:lnTo>
                    <a:lnTo>
                      <a:pt x="272" y="1088"/>
                    </a:lnTo>
                    <a:lnTo>
                      <a:pt x="265" y="1082"/>
                    </a:lnTo>
                    <a:lnTo>
                      <a:pt x="259" y="1076"/>
                    </a:lnTo>
                    <a:lnTo>
                      <a:pt x="252" y="1067"/>
                    </a:lnTo>
                    <a:lnTo>
                      <a:pt x="248" y="1059"/>
                    </a:lnTo>
                    <a:lnTo>
                      <a:pt x="241" y="1051"/>
                    </a:lnTo>
                    <a:lnTo>
                      <a:pt x="234" y="1046"/>
                    </a:lnTo>
                    <a:lnTo>
                      <a:pt x="225" y="1043"/>
                    </a:lnTo>
                    <a:lnTo>
                      <a:pt x="219" y="1042"/>
                    </a:lnTo>
                    <a:lnTo>
                      <a:pt x="211" y="1042"/>
                    </a:lnTo>
                    <a:lnTo>
                      <a:pt x="204" y="1043"/>
                    </a:lnTo>
                    <a:lnTo>
                      <a:pt x="197" y="1044"/>
                    </a:lnTo>
                    <a:lnTo>
                      <a:pt x="190" y="1046"/>
                    </a:lnTo>
                    <a:lnTo>
                      <a:pt x="182" y="1047"/>
                    </a:lnTo>
                    <a:lnTo>
                      <a:pt x="174" y="1047"/>
                    </a:lnTo>
                    <a:lnTo>
                      <a:pt x="167" y="1047"/>
                    </a:lnTo>
                    <a:lnTo>
                      <a:pt x="165" y="1047"/>
                    </a:lnTo>
                    <a:lnTo>
                      <a:pt x="160" y="1046"/>
                    </a:lnTo>
                    <a:lnTo>
                      <a:pt x="158" y="1045"/>
                    </a:lnTo>
                    <a:lnTo>
                      <a:pt x="156" y="1044"/>
                    </a:lnTo>
                    <a:lnTo>
                      <a:pt x="153" y="1043"/>
                    </a:lnTo>
                    <a:lnTo>
                      <a:pt x="151" y="1043"/>
                    </a:lnTo>
                    <a:lnTo>
                      <a:pt x="148" y="1041"/>
                    </a:lnTo>
                    <a:lnTo>
                      <a:pt x="146" y="1039"/>
                    </a:lnTo>
                    <a:lnTo>
                      <a:pt x="141" y="1034"/>
                    </a:lnTo>
                    <a:lnTo>
                      <a:pt x="135" y="1029"/>
                    </a:lnTo>
                    <a:lnTo>
                      <a:pt x="131" y="1023"/>
                    </a:lnTo>
                    <a:lnTo>
                      <a:pt x="128" y="1017"/>
                    </a:lnTo>
                    <a:lnTo>
                      <a:pt x="124" y="1011"/>
                    </a:lnTo>
                    <a:lnTo>
                      <a:pt x="120" y="1005"/>
                    </a:lnTo>
                    <a:lnTo>
                      <a:pt x="117" y="999"/>
                    </a:lnTo>
                    <a:lnTo>
                      <a:pt x="112" y="992"/>
                    </a:lnTo>
                    <a:lnTo>
                      <a:pt x="105" y="985"/>
                    </a:lnTo>
                    <a:lnTo>
                      <a:pt x="99" y="981"/>
                    </a:lnTo>
                    <a:lnTo>
                      <a:pt x="90" y="976"/>
                    </a:lnTo>
                    <a:lnTo>
                      <a:pt x="81" y="973"/>
                    </a:lnTo>
                    <a:lnTo>
                      <a:pt x="73" y="969"/>
                    </a:lnTo>
                    <a:lnTo>
                      <a:pt x="65" y="965"/>
                    </a:lnTo>
                    <a:lnTo>
                      <a:pt x="57" y="962"/>
                    </a:lnTo>
                    <a:lnTo>
                      <a:pt x="50" y="957"/>
                    </a:lnTo>
                    <a:lnTo>
                      <a:pt x="43" y="949"/>
                    </a:lnTo>
                    <a:lnTo>
                      <a:pt x="40" y="942"/>
                    </a:lnTo>
                    <a:lnTo>
                      <a:pt x="36" y="934"/>
                    </a:lnTo>
                    <a:lnTo>
                      <a:pt x="36" y="926"/>
                    </a:lnTo>
                    <a:lnTo>
                      <a:pt x="34" y="917"/>
                    </a:lnTo>
                    <a:lnTo>
                      <a:pt x="31" y="909"/>
                    </a:lnTo>
                    <a:lnTo>
                      <a:pt x="29" y="900"/>
                    </a:lnTo>
                    <a:lnTo>
                      <a:pt x="26" y="892"/>
                    </a:lnTo>
                    <a:lnTo>
                      <a:pt x="23" y="890"/>
                    </a:lnTo>
                    <a:lnTo>
                      <a:pt x="21" y="887"/>
                    </a:lnTo>
                    <a:lnTo>
                      <a:pt x="17" y="886"/>
                    </a:lnTo>
                    <a:lnTo>
                      <a:pt x="14" y="883"/>
                    </a:lnTo>
                    <a:lnTo>
                      <a:pt x="11" y="882"/>
                    </a:lnTo>
                    <a:lnTo>
                      <a:pt x="8" y="879"/>
                    </a:lnTo>
                    <a:lnTo>
                      <a:pt x="7" y="877"/>
                    </a:lnTo>
                    <a:lnTo>
                      <a:pt x="4" y="875"/>
                    </a:lnTo>
                    <a:lnTo>
                      <a:pt x="2" y="867"/>
                    </a:lnTo>
                    <a:lnTo>
                      <a:pt x="1" y="859"/>
                    </a:lnTo>
                    <a:lnTo>
                      <a:pt x="0" y="850"/>
                    </a:lnTo>
                    <a:lnTo>
                      <a:pt x="0" y="842"/>
                    </a:lnTo>
                    <a:lnTo>
                      <a:pt x="0" y="834"/>
                    </a:lnTo>
                    <a:lnTo>
                      <a:pt x="2" y="825"/>
                    </a:lnTo>
                    <a:lnTo>
                      <a:pt x="4" y="817"/>
                    </a:lnTo>
                    <a:lnTo>
                      <a:pt x="9" y="810"/>
                    </a:lnTo>
                    <a:lnTo>
                      <a:pt x="11" y="805"/>
                    </a:lnTo>
                    <a:lnTo>
                      <a:pt x="14" y="801"/>
                    </a:lnTo>
                    <a:lnTo>
                      <a:pt x="17" y="797"/>
                    </a:lnTo>
                    <a:lnTo>
                      <a:pt x="22" y="793"/>
                    </a:lnTo>
                    <a:lnTo>
                      <a:pt x="25" y="789"/>
                    </a:lnTo>
                    <a:lnTo>
                      <a:pt x="28" y="785"/>
                    </a:lnTo>
                    <a:lnTo>
                      <a:pt x="31" y="781"/>
                    </a:lnTo>
                    <a:lnTo>
                      <a:pt x="35" y="777"/>
                    </a:lnTo>
                    <a:lnTo>
                      <a:pt x="40" y="767"/>
                    </a:lnTo>
                    <a:lnTo>
                      <a:pt x="46" y="757"/>
                    </a:lnTo>
                    <a:lnTo>
                      <a:pt x="50" y="747"/>
                    </a:lnTo>
                    <a:lnTo>
                      <a:pt x="55" y="737"/>
                    </a:lnTo>
                    <a:lnTo>
                      <a:pt x="60" y="726"/>
                    </a:lnTo>
                    <a:lnTo>
                      <a:pt x="64" y="716"/>
                    </a:lnTo>
                    <a:lnTo>
                      <a:pt x="68" y="707"/>
                    </a:lnTo>
                    <a:lnTo>
                      <a:pt x="72" y="695"/>
                    </a:lnTo>
                    <a:lnTo>
                      <a:pt x="75" y="686"/>
                    </a:lnTo>
                    <a:lnTo>
                      <a:pt x="78" y="675"/>
                    </a:lnTo>
                    <a:lnTo>
                      <a:pt x="81" y="664"/>
                    </a:lnTo>
                    <a:lnTo>
                      <a:pt x="86" y="654"/>
                    </a:lnTo>
                    <a:lnTo>
                      <a:pt x="89" y="644"/>
                    </a:lnTo>
                    <a:lnTo>
                      <a:pt x="92" y="633"/>
                    </a:lnTo>
                    <a:lnTo>
                      <a:pt x="95" y="623"/>
                    </a:lnTo>
                    <a:lnTo>
                      <a:pt x="100" y="613"/>
                    </a:lnTo>
                    <a:lnTo>
                      <a:pt x="102" y="608"/>
                    </a:lnTo>
                    <a:lnTo>
                      <a:pt x="103" y="603"/>
                    </a:lnTo>
                    <a:lnTo>
                      <a:pt x="105" y="599"/>
                    </a:lnTo>
                    <a:lnTo>
                      <a:pt x="107" y="594"/>
                    </a:lnTo>
                    <a:lnTo>
                      <a:pt x="108" y="589"/>
                    </a:lnTo>
                    <a:lnTo>
                      <a:pt x="111" y="585"/>
                    </a:lnTo>
                    <a:lnTo>
                      <a:pt x="112" y="580"/>
                    </a:lnTo>
                    <a:lnTo>
                      <a:pt x="115" y="575"/>
                    </a:lnTo>
                    <a:lnTo>
                      <a:pt x="115" y="570"/>
                    </a:lnTo>
                    <a:lnTo>
                      <a:pt x="117" y="566"/>
                    </a:lnTo>
                    <a:lnTo>
                      <a:pt x="118" y="561"/>
                    </a:lnTo>
                    <a:lnTo>
                      <a:pt x="119" y="556"/>
                    </a:lnTo>
                    <a:lnTo>
                      <a:pt x="120" y="551"/>
                    </a:lnTo>
                    <a:lnTo>
                      <a:pt x="121" y="546"/>
                    </a:lnTo>
                    <a:lnTo>
                      <a:pt x="122" y="540"/>
                    </a:lnTo>
                    <a:lnTo>
                      <a:pt x="122" y="535"/>
                    </a:lnTo>
                    <a:lnTo>
                      <a:pt x="124" y="530"/>
                    </a:lnTo>
                    <a:lnTo>
                      <a:pt x="126" y="526"/>
                    </a:lnTo>
                    <a:lnTo>
                      <a:pt x="128" y="521"/>
                    </a:lnTo>
                    <a:lnTo>
                      <a:pt x="131" y="515"/>
                    </a:lnTo>
                    <a:lnTo>
                      <a:pt x="134" y="511"/>
                    </a:lnTo>
                    <a:lnTo>
                      <a:pt x="137" y="506"/>
                    </a:lnTo>
                    <a:lnTo>
                      <a:pt x="139" y="501"/>
                    </a:lnTo>
                    <a:lnTo>
                      <a:pt x="140" y="496"/>
                    </a:lnTo>
                    <a:lnTo>
                      <a:pt x="140" y="492"/>
                    </a:lnTo>
                    <a:lnTo>
                      <a:pt x="141" y="489"/>
                    </a:lnTo>
                    <a:lnTo>
                      <a:pt x="142" y="485"/>
                    </a:lnTo>
                    <a:lnTo>
                      <a:pt x="143" y="482"/>
                    </a:lnTo>
                    <a:lnTo>
                      <a:pt x="144" y="479"/>
                    </a:lnTo>
                    <a:lnTo>
                      <a:pt x="145" y="476"/>
                    </a:lnTo>
                    <a:lnTo>
                      <a:pt x="146" y="472"/>
                    </a:lnTo>
                    <a:lnTo>
                      <a:pt x="148" y="470"/>
                    </a:lnTo>
                    <a:lnTo>
                      <a:pt x="154" y="457"/>
                    </a:lnTo>
                    <a:lnTo>
                      <a:pt x="160" y="444"/>
                    </a:lnTo>
                    <a:lnTo>
                      <a:pt x="168" y="432"/>
                    </a:lnTo>
                    <a:lnTo>
                      <a:pt x="174" y="420"/>
                    </a:lnTo>
                    <a:lnTo>
                      <a:pt x="182" y="408"/>
                    </a:lnTo>
                    <a:lnTo>
                      <a:pt x="191" y="396"/>
                    </a:lnTo>
                    <a:lnTo>
                      <a:pt x="199" y="385"/>
                    </a:lnTo>
                    <a:lnTo>
                      <a:pt x="208" y="374"/>
                    </a:lnTo>
                    <a:lnTo>
                      <a:pt x="217" y="362"/>
                    </a:lnTo>
                    <a:lnTo>
                      <a:pt x="226" y="352"/>
                    </a:lnTo>
                    <a:lnTo>
                      <a:pt x="236" y="341"/>
                    </a:lnTo>
                    <a:lnTo>
                      <a:pt x="246" y="331"/>
                    </a:lnTo>
                    <a:lnTo>
                      <a:pt x="257" y="319"/>
                    </a:lnTo>
                    <a:lnTo>
                      <a:pt x="267" y="309"/>
                    </a:lnTo>
                    <a:lnTo>
                      <a:pt x="277" y="299"/>
                    </a:lnTo>
                    <a:lnTo>
                      <a:pt x="288" y="288"/>
                    </a:lnTo>
                    <a:lnTo>
                      <a:pt x="292" y="284"/>
                    </a:lnTo>
                    <a:lnTo>
                      <a:pt x="294" y="277"/>
                    </a:lnTo>
                    <a:lnTo>
                      <a:pt x="295" y="271"/>
                    </a:lnTo>
                    <a:lnTo>
                      <a:pt x="295" y="264"/>
                    </a:lnTo>
                    <a:lnTo>
                      <a:pt x="294" y="256"/>
                    </a:lnTo>
                    <a:lnTo>
                      <a:pt x="294" y="249"/>
                    </a:lnTo>
                    <a:lnTo>
                      <a:pt x="295" y="243"/>
                    </a:lnTo>
                    <a:lnTo>
                      <a:pt x="296" y="237"/>
                    </a:lnTo>
                    <a:lnTo>
                      <a:pt x="301" y="221"/>
                    </a:lnTo>
                    <a:lnTo>
                      <a:pt x="307" y="203"/>
                    </a:lnTo>
                    <a:lnTo>
                      <a:pt x="311" y="186"/>
                    </a:lnTo>
                    <a:lnTo>
                      <a:pt x="316" y="168"/>
                    </a:lnTo>
                    <a:lnTo>
                      <a:pt x="322" y="151"/>
                    </a:lnTo>
                    <a:lnTo>
                      <a:pt x="328" y="133"/>
                    </a:lnTo>
                    <a:lnTo>
                      <a:pt x="333" y="115"/>
                    </a:lnTo>
                    <a:lnTo>
                      <a:pt x="340" y="99"/>
                    </a:lnTo>
                    <a:lnTo>
                      <a:pt x="348" y="82"/>
                    </a:lnTo>
                    <a:lnTo>
                      <a:pt x="357" y="67"/>
                    </a:lnTo>
                    <a:lnTo>
                      <a:pt x="366" y="52"/>
                    </a:lnTo>
                    <a:lnTo>
                      <a:pt x="378" y="39"/>
                    </a:lnTo>
                    <a:lnTo>
                      <a:pt x="391" y="27"/>
                    </a:lnTo>
                    <a:lnTo>
                      <a:pt x="407" y="17"/>
                    </a:lnTo>
                    <a:lnTo>
                      <a:pt x="424" y="9"/>
                    </a:lnTo>
                    <a:lnTo>
                      <a:pt x="443" y="2"/>
                    </a:lnTo>
                    <a:lnTo>
                      <a:pt x="451" y="7"/>
                    </a:lnTo>
                    <a:lnTo>
                      <a:pt x="459" y="10"/>
                    </a:lnTo>
                    <a:lnTo>
                      <a:pt x="468" y="14"/>
                    </a:lnTo>
                    <a:lnTo>
                      <a:pt x="478" y="15"/>
                    </a:lnTo>
                    <a:lnTo>
                      <a:pt x="487" y="18"/>
                    </a:lnTo>
                    <a:lnTo>
                      <a:pt x="496" y="18"/>
                    </a:lnTo>
                    <a:lnTo>
                      <a:pt x="507" y="18"/>
                    </a:lnTo>
                    <a:lnTo>
                      <a:pt x="517" y="18"/>
                    </a:lnTo>
                    <a:lnTo>
                      <a:pt x="527" y="18"/>
                    </a:lnTo>
                    <a:lnTo>
                      <a:pt x="536" y="18"/>
                    </a:lnTo>
                    <a:lnTo>
                      <a:pt x="547" y="16"/>
                    </a:lnTo>
                    <a:lnTo>
                      <a:pt x="558" y="14"/>
                    </a:lnTo>
                    <a:lnTo>
                      <a:pt x="567" y="13"/>
                    </a:lnTo>
                    <a:lnTo>
                      <a:pt x="577" y="11"/>
                    </a:lnTo>
                    <a:lnTo>
                      <a:pt x="586" y="9"/>
                    </a:lnTo>
                    <a:lnTo>
                      <a:pt x="595" y="7"/>
                    </a:lnTo>
                    <a:lnTo>
                      <a:pt x="600" y="6"/>
                    </a:lnTo>
                    <a:lnTo>
                      <a:pt x="608" y="6"/>
                    </a:lnTo>
                    <a:lnTo>
                      <a:pt x="614" y="6"/>
                    </a:lnTo>
                    <a:lnTo>
                      <a:pt x="620" y="6"/>
                    </a:lnTo>
                    <a:lnTo>
                      <a:pt x="627" y="7"/>
                    </a:lnTo>
                    <a:lnTo>
                      <a:pt x="634" y="8"/>
                    </a:lnTo>
                    <a:lnTo>
                      <a:pt x="640" y="9"/>
                    </a:lnTo>
                    <a:lnTo>
                      <a:pt x="647" y="10"/>
                    </a:lnTo>
                    <a:lnTo>
                      <a:pt x="653" y="11"/>
                    </a:lnTo>
                    <a:lnTo>
                      <a:pt x="660" y="12"/>
                    </a:lnTo>
                    <a:lnTo>
                      <a:pt x="666" y="12"/>
                    </a:lnTo>
                    <a:lnTo>
                      <a:pt x="673" y="12"/>
                    </a:lnTo>
                    <a:lnTo>
                      <a:pt x="679" y="11"/>
                    </a:lnTo>
                    <a:lnTo>
                      <a:pt x="686" y="10"/>
                    </a:lnTo>
                    <a:lnTo>
                      <a:pt x="691" y="7"/>
                    </a:lnTo>
                    <a:lnTo>
                      <a:pt x="699" y="4"/>
                    </a:lnTo>
                    <a:lnTo>
                      <a:pt x="698" y="3"/>
                    </a:lnTo>
                    <a:lnTo>
                      <a:pt x="697" y="2"/>
                    </a:lnTo>
                    <a:lnTo>
                      <a:pt x="696" y="2"/>
                    </a:lnTo>
                    <a:lnTo>
                      <a:pt x="695" y="0"/>
                    </a:lnTo>
                  </a:path>
                </a:pathLst>
              </a:custGeom>
              <a:solidFill>
                <a:srgbClr val="80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4" name="Freeform 487">
                <a:extLst>
                  <a:ext uri="{FF2B5EF4-FFF2-40B4-BE49-F238E27FC236}">
                    <a16:creationId xmlns:a16="http://schemas.microsoft.com/office/drawing/2014/main" id="{45CAD763-1A99-456B-8A55-80EE89EE7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" y="3162"/>
                <a:ext cx="465" cy="602"/>
              </a:xfrm>
              <a:custGeom>
                <a:avLst/>
                <a:gdLst>
                  <a:gd name="T0" fmla="*/ 302 w 465"/>
                  <a:gd name="T1" fmla="*/ 67 h 602"/>
                  <a:gd name="T2" fmla="*/ 306 w 465"/>
                  <a:gd name="T3" fmla="*/ 115 h 602"/>
                  <a:gd name="T4" fmla="*/ 303 w 465"/>
                  <a:gd name="T5" fmla="*/ 160 h 602"/>
                  <a:gd name="T6" fmla="*/ 270 w 465"/>
                  <a:gd name="T7" fmla="*/ 203 h 602"/>
                  <a:gd name="T8" fmla="*/ 230 w 465"/>
                  <a:gd name="T9" fmla="*/ 252 h 602"/>
                  <a:gd name="T10" fmla="*/ 204 w 465"/>
                  <a:gd name="T11" fmla="*/ 308 h 602"/>
                  <a:gd name="T12" fmla="*/ 188 w 465"/>
                  <a:gd name="T13" fmla="*/ 346 h 602"/>
                  <a:gd name="T14" fmla="*/ 151 w 465"/>
                  <a:gd name="T15" fmla="*/ 387 h 602"/>
                  <a:gd name="T16" fmla="*/ 101 w 465"/>
                  <a:gd name="T17" fmla="*/ 433 h 602"/>
                  <a:gd name="T18" fmla="*/ 66 w 465"/>
                  <a:gd name="T19" fmla="*/ 451 h 602"/>
                  <a:gd name="T20" fmla="*/ 31 w 465"/>
                  <a:gd name="T21" fmla="*/ 468 h 602"/>
                  <a:gd name="T22" fmla="*/ 9 w 465"/>
                  <a:gd name="T23" fmla="*/ 494 h 602"/>
                  <a:gd name="T24" fmla="*/ 0 w 465"/>
                  <a:gd name="T25" fmla="*/ 527 h 602"/>
                  <a:gd name="T26" fmla="*/ 24 w 465"/>
                  <a:gd name="T27" fmla="*/ 568 h 602"/>
                  <a:gd name="T28" fmla="*/ 35 w 465"/>
                  <a:gd name="T29" fmla="*/ 542 h 602"/>
                  <a:gd name="T30" fmla="*/ 37 w 465"/>
                  <a:gd name="T31" fmla="*/ 512 h 602"/>
                  <a:gd name="T32" fmla="*/ 46 w 465"/>
                  <a:gd name="T33" fmla="*/ 495 h 602"/>
                  <a:gd name="T34" fmla="*/ 33 w 465"/>
                  <a:gd name="T35" fmla="*/ 529 h 602"/>
                  <a:gd name="T36" fmla="*/ 41 w 465"/>
                  <a:gd name="T37" fmla="*/ 568 h 602"/>
                  <a:gd name="T38" fmla="*/ 55 w 465"/>
                  <a:gd name="T39" fmla="*/ 592 h 602"/>
                  <a:gd name="T40" fmla="*/ 72 w 465"/>
                  <a:gd name="T41" fmla="*/ 577 h 602"/>
                  <a:gd name="T42" fmla="*/ 76 w 465"/>
                  <a:gd name="T43" fmla="*/ 527 h 602"/>
                  <a:gd name="T44" fmla="*/ 82 w 465"/>
                  <a:gd name="T45" fmla="*/ 509 h 602"/>
                  <a:gd name="T46" fmla="*/ 79 w 465"/>
                  <a:gd name="T47" fmla="*/ 510 h 602"/>
                  <a:gd name="T48" fmla="*/ 75 w 465"/>
                  <a:gd name="T49" fmla="*/ 535 h 602"/>
                  <a:gd name="T50" fmla="*/ 75 w 465"/>
                  <a:gd name="T51" fmla="*/ 564 h 602"/>
                  <a:gd name="T52" fmla="*/ 82 w 465"/>
                  <a:gd name="T53" fmla="*/ 591 h 602"/>
                  <a:gd name="T54" fmla="*/ 108 w 465"/>
                  <a:gd name="T55" fmla="*/ 598 h 602"/>
                  <a:gd name="T56" fmla="*/ 113 w 465"/>
                  <a:gd name="T57" fmla="*/ 580 h 602"/>
                  <a:gd name="T58" fmla="*/ 108 w 465"/>
                  <a:gd name="T59" fmla="*/ 555 h 602"/>
                  <a:gd name="T60" fmla="*/ 120 w 465"/>
                  <a:gd name="T61" fmla="*/ 529 h 602"/>
                  <a:gd name="T62" fmla="*/ 133 w 465"/>
                  <a:gd name="T63" fmla="*/ 518 h 602"/>
                  <a:gd name="T64" fmla="*/ 116 w 465"/>
                  <a:gd name="T65" fmla="*/ 540 h 602"/>
                  <a:gd name="T66" fmla="*/ 118 w 465"/>
                  <a:gd name="T67" fmla="*/ 569 h 602"/>
                  <a:gd name="T68" fmla="*/ 132 w 465"/>
                  <a:gd name="T69" fmla="*/ 594 h 602"/>
                  <a:gd name="T70" fmla="*/ 155 w 465"/>
                  <a:gd name="T71" fmla="*/ 598 h 602"/>
                  <a:gd name="T72" fmla="*/ 148 w 465"/>
                  <a:gd name="T73" fmla="*/ 576 h 602"/>
                  <a:gd name="T74" fmla="*/ 169 w 465"/>
                  <a:gd name="T75" fmla="*/ 539 h 602"/>
                  <a:gd name="T76" fmla="*/ 215 w 465"/>
                  <a:gd name="T77" fmla="*/ 499 h 602"/>
                  <a:gd name="T78" fmla="*/ 222 w 465"/>
                  <a:gd name="T79" fmla="*/ 461 h 602"/>
                  <a:gd name="T80" fmla="*/ 232 w 465"/>
                  <a:gd name="T81" fmla="*/ 442 h 602"/>
                  <a:gd name="T82" fmla="*/ 254 w 465"/>
                  <a:gd name="T83" fmla="*/ 421 h 602"/>
                  <a:gd name="T84" fmla="*/ 285 w 465"/>
                  <a:gd name="T85" fmla="*/ 393 h 602"/>
                  <a:gd name="T86" fmla="*/ 320 w 465"/>
                  <a:gd name="T87" fmla="*/ 366 h 602"/>
                  <a:gd name="T88" fmla="*/ 370 w 465"/>
                  <a:gd name="T89" fmla="*/ 322 h 602"/>
                  <a:gd name="T90" fmla="*/ 405 w 465"/>
                  <a:gd name="T91" fmla="*/ 282 h 602"/>
                  <a:gd name="T92" fmla="*/ 430 w 465"/>
                  <a:gd name="T93" fmla="*/ 256 h 602"/>
                  <a:gd name="T94" fmla="*/ 458 w 465"/>
                  <a:gd name="T95" fmla="*/ 202 h 602"/>
                  <a:gd name="T96" fmla="*/ 463 w 465"/>
                  <a:gd name="T97" fmla="*/ 147 h 602"/>
                  <a:gd name="T98" fmla="*/ 460 w 465"/>
                  <a:gd name="T99" fmla="*/ 100 h 602"/>
                  <a:gd name="T100" fmla="*/ 462 w 465"/>
                  <a:gd name="T101" fmla="*/ 63 h 602"/>
                  <a:gd name="T102" fmla="*/ 462 w 465"/>
                  <a:gd name="T103" fmla="*/ 25 h 602"/>
                  <a:gd name="T104" fmla="*/ 455 w 465"/>
                  <a:gd name="T105" fmla="*/ 8 h 602"/>
                  <a:gd name="T106" fmla="*/ 429 w 465"/>
                  <a:gd name="T107" fmla="*/ 1 h 602"/>
                  <a:gd name="T108" fmla="*/ 392 w 465"/>
                  <a:gd name="T109" fmla="*/ 1 h 602"/>
                  <a:gd name="T110" fmla="*/ 359 w 465"/>
                  <a:gd name="T111" fmla="*/ 7 h 602"/>
                  <a:gd name="T112" fmla="*/ 314 w 465"/>
                  <a:gd name="T113" fmla="*/ 36 h 6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5" h="602">
                    <a:moveTo>
                      <a:pt x="307" y="53"/>
                    </a:moveTo>
                    <a:lnTo>
                      <a:pt x="306" y="56"/>
                    </a:lnTo>
                    <a:lnTo>
                      <a:pt x="303" y="56"/>
                    </a:lnTo>
                    <a:lnTo>
                      <a:pt x="303" y="58"/>
                    </a:lnTo>
                    <a:lnTo>
                      <a:pt x="302" y="60"/>
                    </a:lnTo>
                    <a:lnTo>
                      <a:pt x="302" y="67"/>
                    </a:lnTo>
                    <a:lnTo>
                      <a:pt x="302" y="75"/>
                    </a:lnTo>
                    <a:lnTo>
                      <a:pt x="302" y="83"/>
                    </a:lnTo>
                    <a:lnTo>
                      <a:pt x="303" y="91"/>
                    </a:lnTo>
                    <a:lnTo>
                      <a:pt x="303" y="99"/>
                    </a:lnTo>
                    <a:lnTo>
                      <a:pt x="305" y="107"/>
                    </a:lnTo>
                    <a:lnTo>
                      <a:pt x="306" y="115"/>
                    </a:lnTo>
                    <a:lnTo>
                      <a:pt x="307" y="123"/>
                    </a:lnTo>
                    <a:lnTo>
                      <a:pt x="307" y="131"/>
                    </a:lnTo>
                    <a:lnTo>
                      <a:pt x="307" y="139"/>
                    </a:lnTo>
                    <a:lnTo>
                      <a:pt x="307" y="146"/>
                    </a:lnTo>
                    <a:lnTo>
                      <a:pt x="306" y="153"/>
                    </a:lnTo>
                    <a:lnTo>
                      <a:pt x="303" y="160"/>
                    </a:lnTo>
                    <a:lnTo>
                      <a:pt x="301" y="168"/>
                    </a:lnTo>
                    <a:lnTo>
                      <a:pt x="297" y="174"/>
                    </a:lnTo>
                    <a:lnTo>
                      <a:pt x="292" y="180"/>
                    </a:lnTo>
                    <a:lnTo>
                      <a:pt x="284" y="188"/>
                    </a:lnTo>
                    <a:lnTo>
                      <a:pt x="277" y="196"/>
                    </a:lnTo>
                    <a:lnTo>
                      <a:pt x="270" y="203"/>
                    </a:lnTo>
                    <a:lnTo>
                      <a:pt x="262" y="212"/>
                    </a:lnTo>
                    <a:lnTo>
                      <a:pt x="256" y="220"/>
                    </a:lnTo>
                    <a:lnTo>
                      <a:pt x="249" y="228"/>
                    </a:lnTo>
                    <a:lnTo>
                      <a:pt x="242" y="236"/>
                    </a:lnTo>
                    <a:lnTo>
                      <a:pt x="236" y="245"/>
                    </a:lnTo>
                    <a:lnTo>
                      <a:pt x="230" y="252"/>
                    </a:lnTo>
                    <a:lnTo>
                      <a:pt x="225" y="261"/>
                    </a:lnTo>
                    <a:lnTo>
                      <a:pt x="220" y="270"/>
                    </a:lnTo>
                    <a:lnTo>
                      <a:pt x="215" y="279"/>
                    </a:lnTo>
                    <a:lnTo>
                      <a:pt x="210" y="288"/>
                    </a:lnTo>
                    <a:lnTo>
                      <a:pt x="207" y="298"/>
                    </a:lnTo>
                    <a:lnTo>
                      <a:pt x="204" y="308"/>
                    </a:lnTo>
                    <a:lnTo>
                      <a:pt x="202" y="318"/>
                    </a:lnTo>
                    <a:lnTo>
                      <a:pt x="199" y="325"/>
                    </a:lnTo>
                    <a:lnTo>
                      <a:pt x="197" y="330"/>
                    </a:lnTo>
                    <a:lnTo>
                      <a:pt x="195" y="336"/>
                    </a:lnTo>
                    <a:lnTo>
                      <a:pt x="191" y="341"/>
                    </a:lnTo>
                    <a:lnTo>
                      <a:pt x="188" y="346"/>
                    </a:lnTo>
                    <a:lnTo>
                      <a:pt x="183" y="351"/>
                    </a:lnTo>
                    <a:lnTo>
                      <a:pt x="180" y="356"/>
                    </a:lnTo>
                    <a:lnTo>
                      <a:pt x="175" y="360"/>
                    </a:lnTo>
                    <a:lnTo>
                      <a:pt x="167" y="369"/>
                    </a:lnTo>
                    <a:lnTo>
                      <a:pt x="158" y="379"/>
                    </a:lnTo>
                    <a:lnTo>
                      <a:pt x="151" y="387"/>
                    </a:lnTo>
                    <a:lnTo>
                      <a:pt x="142" y="396"/>
                    </a:lnTo>
                    <a:lnTo>
                      <a:pt x="133" y="406"/>
                    </a:lnTo>
                    <a:lnTo>
                      <a:pt x="125" y="414"/>
                    </a:lnTo>
                    <a:lnTo>
                      <a:pt x="116" y="422"/>
                    </a:lnTo>
                    <a:lnTo>
                      <a:pt x="106" y="430"/>
                    </a:lnTo>
                    <a:lnTo>
                      <a:pt x="101" y="433"/>
                    </a:lnTo>
                    <a:lnTo>
                      <a:pt x="95" y="437"/>
                    </a:lnTo>
                    <a:lnTo>
                      <a:pt x="90" y="440"/>
                    </a:lnTo>
                    <a:lnTo>
                      <a:pt x="83" y="443"/>
                    </a:lnTo>
                    <a:lnTo>
                      <a:pt x="78" y="445"/>
                    </a:lnTo>
                    <a:lnTo>
                      <a:pt x="72" y="448"/>
                    </a:lnTo>
                    <a:lnTo>
                      <a:pt x="66" y="451"/>
                    </a:lnTo>
                    <a:lnTo>
                      <a:pt x="60" y="453"/>
                    </a:lnTo>
                    <a:lnTo>
                      <a:pt x="54" y="456"/>
                    </a:lnTo>
                    <a:lnTo>
                      <a:pt x="48" y="458"/>
                    </a:lnTo>
                    <a:lnTo>
                      <a:pt x="42" y="461"/>
                    </a:lnTo>
                    <a:lnTo>
                      <a:pt x="37" y="464"/>
                    </a:lnTo>
                    <a:lnTo>
                      <a:pt x="31" y="468"/>
                    </a:lnTo>
                    <a:lnTo>
                      <a:pt x="26" y="471"/>
                    </a:lnTo>
                    <a:lnTo>
                      <a:pt x="22" y="476"/>
                    </a:lnTo>
                    <a:lnTo>
                      <a:pt x="17" y="480"/>
                    </a:lnTo>
                    <a:lnTo>
                      <a:pt x="14" y="485"/>
                    </a:lnTo>
                    <a:lnTo>
                      <a:pt x="11" y="489"/>
                    </a:lnTo>
                    <a:lnTo>
                      <a:pt x="9" y="494"/>
                    </a:lnTo>
                    <a:lnTo>
                      <a:pt x="7" y="499"/>
                    </a:lnTo>
                    <a:lnTo>
                      <a:pt x="4" y="503"/>
                    </a:lnTo>
                    <a:lnTo>
                      <a:pt x="3" y="509"/>
                    </a:lnTo>
                    <a:lnTo>
                      <a:pt x="2" y="514"/>
                    </a:lnTo>
                    <a:lnTo>
                      <a:pt x="1" y="519"/>
                    </a:lnTo>
                    <a:lnTo>
                      <a:pt x="0" y="527"/>
                    </a:lnTo>
                    <a:lnTo>
                      <a:pt x="1" y="536"/>
                    </a:lnTo>
                    <a:lnTo>
                      <a:pt x="2" y="544"/>
                    </a:lnTo>
                    <a:lnTo>
                      <a:pt x="7" y="552"/>
                    </a:lnTo>
                    <a:lnTo>
                      <a:pt x="10" y="559"/>
                    </a:lnTo>
                    <a:lnTo>
                      <a:pt x="16" y="564"/>
                    </a:lnTo>
                    <a:lnTo>
                      <a:pt x="24" y="568"/>
                    </a:lnTo>
                    <a:lnTo>
                      <a:pt x="34" y="568"/>
                    </a:lnTo>
                    <a:lnTo>
                      <a:pt x="35" y="562"/>
                    </a:lnTo>
                    <a:lnTo>
                      <a:pt x="35" y="557"/>
                    </a:lnTo>
                    <a:lnTo>
                      <a:pt x="35" y="553"/>
                    </a:lnTo>
                    <a:lnTo>
                      <a:pt x="35" y="547"/>
                    </a:lnTo>
                    <a:lnTo>
                      <a:pt x="35" y="542"/>
                    </a:lnTo>
                    <a:lnTo>
                      <a:pt x="35" y="537"/>
                    </a:lnTo>
                    <a:lnTo>
                      <a:pt x="35" y="532"/>
                    </a:lnTo>
                    <a:lnTo>
                      <a:pt x="35" y="526"/>
                    </a:lnTo>
                    <a:lnTo>
                      <a:pt x="36" y="522"/>
                    </a:lnTo>
                    <a:lnTo>
                      <a:pt x="36" y="516"/>
                    </a:lnTo>
                    <a:lnTo>
                      <a:pt x="37" y="512"/>
                    </a:lnTo>
                    <a:lnTo>
                      <a:pt x="39" y="507"/>
                    </a:lnTo>
                    <a:lnTo>
                      <a:pt x="40" y="503"/>
                    </a:lnTo>
                    <a:lnTo>
                      <a:pt x="42" y="498"/>
                    </a:lnTo>
                    <a:lnTo>
                      <a:pt x="47" y="494"/>
                    </a:lnTo>
                    <a:lnTo>
                      <a:pt x="51" y="490"/>
                    </a:lnTo>
                    <a:lnTo>
                      <a:pt x="46" y="495"/>
                    </a:lnTo>
                    <a:lnTo>
                      <a:pt x="40" y="499"/>
                    </a:lnTo>
                    <a:lnTo>
                      <a:pt x="37" y="505"/>
                    </a:lnTo>
                    <a:lnTo>
                      <a:pt x="35" y="510"/>
                    </a:lnTo>
                    <a:lnTo>
                      <a:pt x="34" y="517"/>
                    </a:lnTo>
                    <a:lnTo>
                      <a:pt x="33" y="522"/>
                    </a:lnTo>
                    <a:lnTo>
                      <a:pt x="33" y="529"/>
                    </a:lnTo>
                    <a:lnTo>
                      <a:pt x="34" y="536"/>
                    </a:lnTo>
                    <a:lnTo>
                      <a:pt x="35" y="542"/>
                    </a:lnTo>
                    <a:lnTo>
                      <a:pt x="36" y="549"/>
                    </a:lnTo>
                    <a:lnTo>
                      <a:pt x="37" y="555"/>
                    </a:lnTo>
                    <a:lnTo>
                      <a:pt x="39" y="561"/>
                    </a:lnTo>
                    <a:lnTo>
                      <a:pt x="41" y="568"/>
                    </a:lnTo>
                    <a:lnTo>
                      <a:pt x="42" y="574"/>
                    </a:lnTo>
                    <a:lnTo>
                      <a:pt x="44" y="580"/>
                    </a:lnTo>
                    <a:lnTo>
                      <a:pt x="47" y="587"/>
                    </a:lnTo>
                    <a:lnTo>
                      <a:pt x="48" y="590"/>
                    </a:lnTo>
                    <a:lnTo>
                      <a:pt x="51" y="592"/>
                    </a:lnTo>
                    <a:lnTo>
                      <a:pt x="55" y="592"/>
                    </a:lnTo>
                    <a:lnTo>
                      <a:pt x="59" y="592"/>
                    </a:lnTo>
                    <a:lnTo>
                      <a:pt x="63" y="591"/>
                    </a:lnTo>
                    <a:lnTo>
                      <a:pt x="67" y="590"/>
                    </a:lnTo>
                    <a:lnTo>
                      <a:pt x="69" y="588"/>
                    </a:lnTo>
                    <a:lnTo>
                      <a:pt x="72" y="585"/>
                    </a:lnTo>
                    <a:lnTo>
                      <a:pt x="72" y="577"/>
                    </a:lnTo>
                    <a:lnTo>
                      <a:pt x="72" y="569"/>
                    </a:lnTo>
                    <a:lnTo>
                      <a:pt x="72" y="561"/>
                    </a:lnTo>
                    <a:lnTo>
                      <a:pt x="72" y="552"/>
                    </a:lnTo>
                    <a:lnTo>
                      <a:pt x="73" y="544"/>
                    </a:lnTo>
                    <a:lnTo>
                      <a:pt x="75" y="536"/>
                    </a:lnTo>
                    <a:lnTo>
                      <a:pt x="76" y="527"/>
                    </a:lnTo>
                    <a:lnTo>
                      <a:pt x="79" y="519"/>
                    </a:lnTo>
                    <a:lnTo>
                      <a:pt x="79" y="518"/>
                    </a:lnTo>
                    <a:lnTo>
                      <a:pt x="79" y="515"/>
                    </a:lnTo>
                    <a:lnTo>
                      <a:pt x="80" y="514"/>
                    </a:lnTo>
                    <a:lnTo>
                      <a:pt x="81" y="511"/>
                    </a:lnTo>
                    <a:lnTo>
                      <a:pt x="82" y="509"/>
                    </a:lnTo>
                    <a:lnTo>
                      <a:pt x="83" y="507"/>
                    </a:lnTo>
                    <a:lnTo>
                      <a:pt x="86" y="507"/>
                    </a:lnTo>
                    <a:lnTo>
                      <a:pt x="88" y="506"/>
                    </a:lnTo>
                    <a:lnTo>
                      <a:pt x="85" y="507"/>
                    </a:lnTo>
                    <a:lnTo>
                      <a:pt x="82" y="507"/>
                    </a:lnTo>
                    <a:lnTo>
                      <a:pt x="79" y="510"/>
                    </a:lnTo>
                    <a:lnTo>
                      <a:pt x="79" y="511"/>
                    </a:lnTo>
                    <a:lnTo>
                      <a:pt x="78" y="516"/>
                    </a:lnTo>
                    <a:lnTo>
                      <a:pt x="76" y="521"/>
                    </a:lnTo>
                    <a:lnTo>
                      <a:pt x="75" y="526"/>
                    </a:lnTo>
                    <a:lnTo>
                      <a:pt x="75" y="530"/>
                    </a:lnTo>
                    <a:lnTo>
                      <a:pt x="75" y="535"/>
                    </a:lnTo>
                    <a:lnTo>
                      <a:pt x="75" y="540"/>
                    </a:lnTo>
                    <a:lnTo>
                      <a:pt x="74" y="545"/>
                    </a:lnTo>
                    <a:lnTo>
                      <a:pt x="74" y="549"/>
                    </a:lnTo>
                    <a:lnTo>
                      <a:pt x="75" y="554"/>
                    </a:lnTo>
                    <a:lnTo>
                      <a:pt x="75" y="559"/>
                    </a:lnTo>
                    <a:lnTo>
                      <a:pt x="75" y="564"/>
                    </a:lnTo>
                    <a:lnTo>
                      <a:pt x="75" y="568"/>
                    </a:lnTo>
                    <a:lnTo>
                      <a:pt x="76" y="573"/>
                    </a:lnTo>
                    <a:lnTo>
                      <a:pt x="78" y="577"/>
                    </a:lnTo>
                    <a:lnTo>
                      <a:pt x="79" y="582"/>
                    </a:lnTo>
                    <a:lnTo>
                      <a:pt x="80" y="587"/>
                    </a:lnTo>
                    <a:lnTo>
                      <a:pt x="82" y="591"/>
                    </a:lnTo>
                    <a:lnTo>
                      <a:pt x="86" y="595"/>
                    </a:lnTo>
                    <a:lnTo>
                      <a:pt x="91" y="598"/>
                    </a:lnTo>
                    <a:lnTo>
                      <a:pt x="95" y="599"/>
                    </a:lnTo>
                    <a:lnTo>
                      <a:pt x="100" y="600"/>
                    </a:lnTo>
                    <a:lnTo>
                      <a:pt x="104" y="599"/>
                    </a:lnTo>
                    <a:lnTo>
                      <a:pt x="108" y="598"/>
                    </a:lnTo>
                    <a:lnTo>
                      <a:pt x="112" y="594"/>
                    </a:lnTo>
                    <a:lnTo>
                      <a:pt x="113" y="591"/>
                    </a:lnTo>
                    <a:lnTo>
                      <a:pt x="114" y="588"/>
                    </a:lnTo>
                    <a:lnTo>
                      <a:pt x="114" y="586"/>
                    </a:lnTo>
                    <a:lnTo>
                      <a:pt x="114" y="583"/>
                    </a:lnTo>
                    <a:lnTo>
                      <a:pt x="113" y="580"/>
                    </a:lnTo>
                    <a:lnTo>
                      <a:pt x="112" y="576"/>
                    </a:lnTo>
                    <a:lnTo>
                      <a:pt x="112" y="572"/>
                    </a:lnTo>
                    <a:lnTo>
                      <a:pt x="111" y="569"/>
                    </a:lnTo>
                    <a:lnTo>
                      <a:pt x="108" y="564"/>
                    </a:lnTo>
                    <a:lnTo>
                      <a:pt x="108" y="559"/>
                    </a:lnTo>
                    <a:lnTo>
                      <a:pt x="108" y="555"/>
                    </a:lnTo>
                    <a:lnTo>
                      <a:pt x="111" y="549"/>
                    </a:lnTo>
                    <a:lnTo>
                      <a:pt x="112" y="545"/>
                    </a:lnTo>
                    <a:lnTo>
                      <a:pt x="115" y="540"/>
                    </a:lnTo>
                    <a:lnTo>
                      <a:pt x="117" y="536"/>
                    </a:lnTo>
                    <a:lnTo>
                      <a:pt x="119" y="531"/>
                    </a:lnTo>
                    <a:lnTo>
                      <a:pt x="120" y="529"/>
                    </a:lnTo>
                    <a:lnTo>
                      <a:pt x="121" y="527"/>
                    </a:lnTo>
                    <a:lnTo>
                      <a:pt x="125" y="525"/>
                    </a:lnTo>
                    <a:lnTo>
                      <a:pt x="127" y="523"/>
                    </a:lnTo>
                    <a:lnTo>
                      <a:pt x="128" y="522"/>
                    </a:lnTo>
                    <a:lnTo>
                      <a:pt x="131" y="520"/>
                    </a:lnTo>
                    <a:lnTo>
                      <a:pt x="133" y="518"/>
                    </a:lnTo>
                    <a:lnTo>
                      <a:pt x="137" y="517"/>
                    </a:lnTo>
                    <a:lnTo>
                      <a:pt x="132" y="522"/>
                    </a:lnTo>
                    <a:lnTo>
                      <a:pt x="128" y="526"/>
                    </a:lnTo>
                    <a:lnTo>
                      <a:pt x="124" y="530"/>
                    </a:lnTo>
                    <a:lnTo>
                      <a:pt x="120" y="535"/>
                    </a:lnTo>
                    <a:lnTo>
                      <a:pt x="116" y="540"/>
                    </a:lnTo>
                    <a:lnTo>
                      <a:pt x="113" y="545"/>
                    </a:lnTo>
                    <a:lnTo>
                      <a:pt x="112" y="550"/>
                    </a:lnTo>
                    <a:lnTo>
                      <a:pt x="113" y="556"/>
                    </a:lnTo>
                    <a:lnTo>
                      <a:pt x="115" y="561"/>
                    </a:lnTo>
                    <a:lnTo>
                      <a:pt x="116" y="564"/>
                    </a:lnTo>
                    <a:lnTo>
                      <a:pt x="118" y="569"/>
                    </a:lnTo>
                    <a:lnTo>
                      <a:pt x="120" y="573"/>
                    </a:lnTo>
                    <a:lnTo>
                      <a:pt x="122" y="577"/>
                    </a:lnTo>
                    <a:lnTo>
                      <a:pt x="125" y="582"/>
                    </a:lnTo>
                    <a:lnTo>
                      <a:pt x="127" y="586"/>
                    </a:lnTo>
                    <a:lnTo>
                      <a:pt x="129" y="591"/>
                    </a:lnTo>
                    <a:lnTo>
                      <a:pt x="132" y="594"/>
                    </a:lnTo>
                    <a:lnTo>
                      <a:pt x="135" y="597"/>
                    </a:lnTo>
                    <a:lnTo>
                      <a:pt x="140" y="600"/>
                    </a:lnTo>
                    <a:lnTo>
                      <a:pt x="144" y="601"/>
                    </a:lnTo>
                    <a:lnTo>
                      <a:pt x="148" y="601"/>
                    </a:lnTo>
                    <a:lnTo>
                      <a:pt x="153" y="600"/>
                    </a:lnTo>
                    <a:lnTo>
                      <a:pt x="155" y="598"/>
                    </a:lnTo>
                    <a:lnTo>
                      <a:pt x="157" y="595"/>
                    </a:lnTo>
                    <a:lnTo>
                      <a:pt x="157" y="591"/>
                    </a:lnTo>
                    <a:lnTo>
                      <a:pt x="156" y="587"/>
                    </a:lnTo>
                    <a:lnTo>
                      <a:pt x="154" y="583"/>
                    </a:lnTo>
                    <a:lnTo>
                      <a:pt x="152" y="579"/>
                    </a:lnTo>
                    <a:lnTo>
                      <a:pt x="148" y="576"/>
                    </a:lnTo>
                    <a:lnTo>
                      <a:pt x="147" y="571"/>
                    </a:lnTo>
                    <a:lnTo>
                      <a:pt x="147" y="567"/>
                    </a:lnTo>
                    <a:lnTo>
                      <a:pt x="148" y="562"/>
                    </a:lnTo>
                    <a:lnTo>
                      <a:pt x="154" y="553"/>
                    </a:lnTo>
                    <a:lnTo>
                      <a:pt x="160" y="545"/>
                    </a:lnTo>
                    <a:lnTo>
                      <a:pt x="169" y="539"/>
                    </a:lnTo>
                    <a:lnTo>
                      <a:pt x="178" y="533"/>
                    </a:lnTo>
                    <a:lnTo>
                      <a:pt x="186" y="527"/>
                    </a:lnTo>
                    <a:lnTo>
                      <a:pt x="196" y="520"/>
                    </a:lnTo>
                    <a:lnTo>
                      <a:pt x="204" y="513"/>
                    </a:lnTo>
                    <a:lnTo>
                      <a:pt x="210" y="504"/>
                    </a:lnTo>
                    <a:lnTo>
                      <a:pt x="215" y="499"/>
                    </a:lnTo>
                    <a:lnTo>
                      <a:pt x="217" y="493"/>
                    </a:lnTo>
                    <a:lnTo>
                      <a:pt x="218" y="487"/>
                    </a:lnTo>
                    <a:lnTo>
                      <a:pt x="220" y="481"/>
                    </a:lnTo>
                    <a:lnTo>
                      <a:pt x="221" y="474"/>
                    </a:lnTo>
                    <a:lnTo>
                      <a:pt x="222" y="468"/>
                    </a:lnTo>
                    <a:lnTo>
                      <a:pt x="222" y="461"/>
                    </a:lnTo>
                    <a:lnTo>
                      <a:pt x="223" y="455"/>
                    </a:lnTo>
                    <a:lnTo>
                      <a:pt x="225" y="452"/>
                    </a:lnTo>
                    <a:lnTo>
                      <a:pt x="225" y="449"/>
                    </a:lnTo>
                    <a:lnTo>
                      <a:pt x="228" y="446"/>
                    </a:lnTo>
                    <a:lnTo>
                      <a:pt x="230" y="444"/>
                    </a:lnTo>
                    <a:lnTo>
                      <a:pt x="232" y="442"/>
                    </a:lnTo>
                    <a:lnTo>
                      <a:pt x="234" y="440"/>
                    </a:lnTo>
                    <a:lnTo>
                      <a:pt x="236" y="437"/>
                    </a:lnTo>
                    <a:lnTo>
                      <a:pt x="238" y="436"/>
                    </a:lnTo>
                    <a:lnTo>
                      <a:pt x="243" y="431"/>
                    </a:lnTo>
                    <a:lnTo>
                      <a:pt x="248" y="426"/>
                    </a:lnTo>
                    <a:lnTo>
                      <a:pt x="254" y="421"/>
                    </a:lnTo>
                    <a:lnTo>
                      <a:pt x="258" y="416"/>
                    </a:lnTo>
                    <a:lnTo>
                      <a:pt x="264" y="411"/>
                    </a:lnTo>
                    <a:lnTo>
                      <a:pt x="269" y="406"/>
                    </a:lnTo>
                    <a:lnTo>
                      <a:pt x="274" y="402"/>
                    </a:lnTo>
                    <a:lnTo>
                      <a:pt x="280" y="397"/>
                    </a:lnTo>
                    <a:lnTo>
                      <a:pt x="285" y="393"/>
                    </a:lnTo>
                    <a:lnTo>
                      <a:pt x="290" y="388"/>
                    </a:lnTo>
                    <a:lnTo>
                      <a:pt x="297" y="383"/>
                    </a:lnTo>
                    <a:lnTo>
                      <a:pt x="302" y="379"/>
                    </a:lnTo>
                    <a:lnTo>
                      <a:pt x="308" y="375"/>
                    </a:lnTo>
                    <a:lnTo>
                      <a:pt x="314" y="370"/>
                    </a:lnTo>
                    <a:lnTo>
                      <a:pt x="320" y="366"/>
                    </a:lnTo>
                    <a:lnTo>
                      <a:pt x="326" y="361"/>
                    </a:lnTo>
                    <a:lnTo>
                      <a:pt x="336" y="354"/>
                    </a:lnTo>
                    <a:lnTo>
                      <a:pt x="346" y="346"/>
                    </a:lnTo>
                    <a:lnTo>
                      <a:pt x="353" y="338"/>
                    </a:lnTo>
                    <a:lnTo>
                      <a:pt x="362" y="330"/>
                    </a:lnTo>
                    <a:lnTo>
                      <a:pt x="370" y="322"/>
                    </a:lnTo>
                    <a:lnTo>
                      <a:pt x="377" y="312"/>
                    </a:lnTo>
                    <a:lnTo>
                      <a:pt x="386" y="303"/>
                    </a:lnTo>
                    <a:lnTo>
                      <a:pt x="393" y="294"/>
                    </a:lnTo>
                    <a:lnTo>
                      <a:pt x="397" y="290"/>
                    </a:lnTo>
                    <a:lnTo>
                      <a:pt x="401" y="287"/>
                    </a:lnTo>
                    <a:lnTo>
                      <a:pt x="405" y="282"/>
                    </a:lnTo>
                    <a:lnTo>
                      <a:pt x="409" y="279"/>
                    </a:lnTo>
                    <a:lnTo>
                      <a:pt x="412" y="275"/>
                    </a:lnTo>
                    <a:lnTo>
                      <a:pt x="416" y="272"/>
                    </a:lnTo>
                    <a:lnTo>
                      <a:pt x="419" y="267"/>
                    </a:lnTo>
                    <a:lnTo>
                      <a:pt x="423" y="264"/>
                    </a:lnTo>
                    <a:lnTo>
                      <a:pt x="430" y="256"/>
                    </a:lnTo>
                    <a:lnTo>
                      <a:pt x="438" y="248"/>
                    </a:lnTo>
                    <a:lnTo>
                      <a:pt x="442" y="239"/>
                    </a:lnTo>
                    <a:lnTo>
                      <a:pt x="449" y="230"/>
                    </a:lnTo>
                    <a:lnTo>
                      <a:pt x="452" y="221"/>
                    </a:lnTo>
                    <a:lnTo>
                      <a:pt x="456" y="212"/>
                    </a:lnTo>
                    <a:lnTo>
                      <a:pt x="458" y="202"/>
                    </a:lnTo>
                    <a:lnTo>
                      <a:pt x="462" y="192"/>
                    </a:lnTo>
                    <a:lnTo>
                      <a:pt x="462" y="183"/>
                    </a:lnTo>
                    <a:lnTo>
                      <a:pt x="463" y="174"/>
                    </a:lnTo>
                    <a:lnTo>
                      <a:pt x="464" y="165"/>
                    </a:lnTo>
                    <a:lnTo>
                      <a:pt x="464" y="156"/>
                    </a:lnTo>
                    <a:lnTo>
                      <a:pt x="463" y="147"/>
                    </a:lnTo>
                    <a:lnTo>
                      <a:pt x="462" y="138"/>
                    </a:lnTo>
                    <a:lnTo>
                      <a:pt x="462" y="129"/>
                    </a:lnTo>
                    <a:lnTo>
                      <a:pt x="461" y="120"/>
                    </a:lnTo>
                    <a:lnTo>
                      <a:pt x="461" y="114"/>
                    </a:lnTo>
                    <a:lnTo>
                      <a:pt x="460" y="107"/>
                    </a:lnTo>
                    <a:lnTo>
                      <a:pt x="460" y="100"/>
                    </a:lnTo>
                    <a:lnTo>
                      <a:pt x="461" y="94"/>
                    </a:lnTo>
                    <a:lnTo>
                      <a:pt x="461" y="88"/>
                    </a:lnTo>
                    <a:lnTo>
                      <a:pt x="462" y="82"/>
                    </a:lnTo>
                    <a:lnTo>
                      <a:pt x="462" y="75"/>
                    </a:lnTo>
                    <a:lnTo>
                      <a:pt x="462" y="69"/>
                    </a:lnTo>
                    <a:lnTo>
                      <a:pt x="462" y="63"/>
                    </a:lnTo>
                    <a:lnTo>
                      <a:pt x="463" y="56"/>
                    </a:lnTo>
                    <a:lnTo>
                      <a:pt x="464" y="50"/>
                    </a:lnTo>
                    <a:lnTo>
                      <a:pt x="464" y="44"/>
                    </a:lnTo>
                    <a:lnTo>
                      <a:pt x="464" y="38"/>
                    </a:lnTo>
                    <a:lnTo>
                      <a:pt x="463" y="32"/>
                    </a:lnTo>
                    <a:lnTo>
                      <a:pt x="462" y="25"/>
                    </a:lnTo>
                    <a:lnTo>
                      <a:pt x="462" y="19"/>
                    </a:lnTo>
                    <a:lnTo>
                      <a:pt x="462" y="17"/>
                    </a:lnTo>
                    <a:lnTo>
                      <a:pt x="461" y="15"/>
                    </a:lnTo>
                    <a:lnTo>
                      <a:pt x="458" y="13"/>
                    </a:lnTo>
                    <a:lnTo>
                      <a:pt x="457" y="10"/>
                    </a:lnTo>
                    <a:lnTo>
                      <a:pt x="455" y="8"/>
                    </a:lnTo>
                    <a:lnTo>
                      <a:pt x="453" y="6"/>
                    </a:lnTo>
                    <a:lnTo>
                      <a:pt x="450" y="5"/>
                    </a:lnTo>
                    <a:lnTo>
                      <a:pt x="447" y="4"/>
                    </a:lnTo>
                    <a:lnTo>
                      <a:pt x="441" y="2"/>
                    </a:lnTo>
                    <a:lnTo>
                      <a:pt x="435" y="2"/>
                    </a:lnTo>
                    <a:lnTo>
                      <a:pt x="429" y="1"/>
                    </a:lnTo>
                    <a:lnTo>
                      <a:pt x="423" y="1"/>
                    </a:lnTo>
                    <a:lnTo>
                      <a:pt x="417" y="0"/>
                    </a:lnTo>
                    <a:lnTo>
                      <a:pt x="411" y="0"/>
                    </a:lnTo>
                    <a:lnTo>
                      <a:pt x="405" y="0"/>
                    </a:lnTo>
                    <a:lnTo>
                      <a:pt x="399" y="0"/>
                    </a:lnTo>
                    <a:lnTo>
                      <a:pt x="392" y="1"/>
                    </a:lnTo>
                    <a:lnTo>
                      <a:pt x="387" y="1"/>
                    </a:lnTo>
                    <a:lnTo>
                      <a:pt x="382" y="2"/>
                    </a:lnTo>
                    <a:lnTo>
                      <a:pt x="376" y="2"/>
                    </a:lnTo>
                    <a:lnTo>
                      <a:pt x="370" y="4"/>
                    </a:lnTo>
                    <a:lnTo>
                      <a:pt x="364" y="6"/>
                    </a:lnTo>
                    <a:lnTo>
                      <a:pt x="359" y="7"/>
                    </a:lnTo>
                    <a:lnTo>
                      <a:pt x="353" y="10"/>
                    </a:lnTo>
                    <a:lnTo>
                      <a:pt x="344" y="13"/>
                    </a:lnTo>
                    <a:lnTo>
                      <a:pt x="336" y="18"/>
                    </a:lnTo>
                    <a:lnTo>
                      <a:pt x="327" y="23"/>
                    </a:lnTo>
                    <a:lnTo>
                      <a:pt x="321" y="29"/>
                    </a:lnTo>
                    <a:lnTo>
                      <a:pt x="314" y="36"/>
                    </a:lnTo>
                    <a:lnTo>
                      <a:pt x="310" y="44"/>
                    </a:lnTo>
                    <a:lnTo>
                      <a:pt x="306" y="52"/>
                    </a:lnTo>
                    <a:lnTo>
                      <a:pt x="305" y="61"/>
                    </a:lnTo>
                    <a:lnTo>
                      <a:pt x="307" y="53"/>
                    </a:lnTo>
                  </a:path>
                </a:pathLst>
              </a:custGeom>
              <a:solidFill>
                <a:srgbClr val="C08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5" name="Freeform 488">
                <a:extLst>
                  <a:ext uri="{FF2B5EF4-FFF2-40B4-BE49-F238E27FC236}">
                    <a16:creationId xmlns:a16="http://schemas.microsoft.com/office/drawing/2014/main" id="{A41B5F3B-28AE-4A4E-A873-768667A82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215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16 h 17"/>
                  <a:gd name="T4" fmla="*/ 0 w 1"/>
                  <a:gd name="T5" fmla="*/ 8 h 17"/>
                  <a:gd name="T6" fmla="*/ 0 w 1"/>
                  <a:gd name="T7" fmla="*/ 0 h 17"/>
                  <a:gd name="T8" fmla="*/ 0 w 1"/>
                  <a:gd name="T9" fmla="*/ 8 h 17"/>
                  <a:gd name="T10" fmla="*/ 0 w 1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6" name="Freeform 489">
                <a:extLst>
                  <a:ext uri="{FF2B5EF4-FFF2-40B4-BE49-F238E27FC236}">
                    <a16:creationId xmlns:a16="http://schemas.microsoft.com/office/drawing/2014/main" id="{65697D4B-0385-48D2-A447-6AA78DFED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222"/>
                <a:ext cx="19" cy="118"/>
              </a:xfrm>
              <a:custGeom>
                <a:avLst/>
                <a:gdLst>
                  <a:gd name="T0" fmla="*/ 1 w 19"/>
                  <a:gd name="T1" fmla="*/ 117 h 118"/>
                  <a:gd name="T2" fmla="*/ 6 w 19"/>
                  <a:gd name="T3" fmla="*/ 111 h 118"/>
                  <a:gd name="T4" fmla="*/ 11 w 19"/>
                  <a:gd name="T5" fmla="*/ 105 h 118"/>
                  <a:gd name="T6" fmla="*/ 15 w 19"/>
                  <a:gd name="T7" fmla="*/ 97 h 118"/>
                  <a:gd name="T8" fmla="*/ 16 w 19"/>
                  <a:gd name="T9" fmla="*/ 90 h 118"/>
                  <a:gd name="T10" fmla="*/ 16 w 19"/>
                  <a:gd name="T11" fmla="*/ 83 h 118"/>
                  <a:gd name="T12" fmla="*/ 18 w 19"/>
                  <a:gd name="T13" fmla="*/ 76 h 118"/>
                  <a:gd name="T14" fmla="*/ 18 w 19"/>
                  <a:gd name="T15" fmla="*/ 69 h 118"/>
                  <a:gd name="T16" fmla="*/ 16 w 19"/>
                  <a:gd name="T17" fmla="*/ 61 h 118"/>
                  <a:gd name="T18" fmla="*/ 16 w 19"/>
                  <a:gd name="T19" fmla="*/ 54 h 118"/>
                  <a:gd name="T20" fmla="*/ 15 w 19"/>
                  <a:gd name="T21" fmla="*/ 46 h 118"/>
                  <a:gd name="T22" fmla="*/ 15 w 19"/>
                  <a:gd name="T23" fmla="*/ 38 h 118"/>
                  <a:gd name="T24" fmla="*/ 12 w 19"/>
                  <a:gd name="T25" fmla="*/ 31 h 118"/>
                  <a:gd name="T26" fmla="*/ 11 w 19"/>
                  <a:gd name="T27" fmla="*/ 23 h 118"/>
                  <a:gd name="T28" fmla="*/ 11 w 19"/>
                  <a:gd name="T29" fmla="*/ 15 h 118"/>
                  <a:gd name="T30" fmla="*/ 11 w 19"/>
                  <a:gd name="T31" fmla="*/ 8 h 118"/>
                  <a:gd name="T32" fmla="*/ 12 w 19"/>
                  <a:gd name="T33" fmla="*/ 0 h 118"/>
                  <a:gd name="T34" fmla="*/ 11 w 19"/>
                  <a:gd name="T35" fmla="*/ 0 h 118"/>
                  <a:gd name="T36" fmla="*/ 11 w 19"/>
                  <a:gd name="T37" fmla="*/ 8 h 118"/>
                  <a:gd name="T38" fmla="*/ 11 w 19"/>
                  <a:gd name="T39" fmla="*/ 15 h 118"/>
                  <a:gd name="T40" fmla="*/ 11 w 19"/>
                  <a:gd name="T41" fmla="*/ 23 h 118"/>
                  <a:gd name="T42" fmla="*/ 11 w 19"/>
                  <a:gd name="T43" fmla="*/ 31 h 118"/>
                  <a:gd name="T44" fmla="*/ 12 w 19"/>
                  <a:gd name="T45" fmla="*/ 38 h 118"/>
                  <a:gd name="T46" fmla="*/ 15 w 19"/>
                  <a:gd name="T47" fmla="*/ 46 h 118"/>
                  <a:gd name="T48" fmla="*/ 15 w 19"/>
                  <a:gd name="T49" fmla="*/ 54 h 118"/>
                  <a:gd name="T50" fmla="*/ 16 w 19"/>
                  <a:gd name="T51" fmla="*/ 61 h 118"/>
                  <a:gd name="T52" fmla="*/ 16 w 19"/>
                  <a:gd name="T53" fmla="*/ 69 h 118"/>
                  <a:gd name="T54" fmla="*/ 16 w 19"/>
                  <a:gd name="T55" fmla="*/ 76 h 118"/>
                  <a:gd name="T56" fmla="*/ 16 w 19"/>
                  <a:gd name="T57" fmla="*/ 83 h 118"/>
                  <a:gd name="T58" fmla="*/ 15 w 19"/>
                  <a:gd name="T59" fmla="*/ 90 h 118"/>
                  <a:gd name="T60" fmla="*/ 12 w 19"/>
                  <a:gd name="T61" fmla="*/ 97 h 118"/>
                  <a:gd name="T62" fmla="*/ 9 w 19"/>
                  <a:gd name="T63" fmla="*/ 103 h 118"/>
                  <a:gd name="T64" fmla="*/ 6 w 19"/>
                  <a:gd name="T65" fmla="*/ 110 h 118"/>
                  <a:gd name="T66" fmla="*/ 0 w 19"/>
                  <a:gd name="T67" fmla="*/ 116 h 118"/>
                  <a:gd name="T68" fmla="*/ 1 w 19"/>
                  <a:gd name="T69" fmla="*/ 117 h 1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" h="118">
                    <a:moveTo>
                      <a:pt x="1" y="117"/>
                    </a:moveTo>
                    <a:lnTo>
                      <a:pt x="6" y="111"/>
                    </a:lnTo>
                    <a:lnTo>
                      <a:pt x="11" y="105"/>
                    </a:lnTo>
                    <a:lnTo>
                      <a:pt x="15" y="97"/>
                    </a:lnTo>
                    <a:lnTo>
                      <a:pt x="16" y="90"/>
                    </a:lnTo>
                    <a:lnTo>
                      <a:pt x="16" y="83"/>
                    </a:lnTo>
                    <a:lnTo>
                      <a:pt x="18" y="76"/>
                    </a:lnTo>
                    <a:lnTo>
                      <a:pt x="18" y="69"/>
                    </a:lnTo>
                    <a:lnTo>
                      <a:pt x="16" y="61"/>
                    </a:lnTo>
                    <a:lnTo>
                      <a:pt x="16" y="54"/>
                    </a:lnTo>
                    <a:lnTo>
                      <a:pt x="15" y="46"/>
                    </a:lnTo>
                    <a:lnTo>
                      <a:pt x="15" y="38"/>
                    </a:lnTo>
                    <a:lnTo>
                      <a:pt x="12" y="31"/>
                    </a:lnTo>
                    <a:lnTo>
                      <a:pt x="11" y="23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8"/>
                    </a:lnTo>
                    <a:lnTo>
                      <a:pt x="11" y="15"/>
                    </a:lnTo>
                    <a:lnTo>
                      <a:pt x="11" y="23"/>
                    </a:lnTo>
                    <a:lnTo>
                      <a:pt x="11" y="31"/>
                    </a:lnTo>
                    <a:lnTo>
                      <a:pt x="12" y="38"/>
                    </a:lnTo>
                    <a:lnTo>
                      <a:pt x="15" y="46"/>
                    </a:lnTo>
                    <a:lnTo>
                      <a:pt x="15" y="54"/>
                    </a:lnTo>
                    <a:lnTo>
                      <a:pt x="16" y="61"/>
                    </a:lnTo>
                    <a:lnTo>
                      <a:pt x="16" y="69"/>
                    </a:lnTo>
                    <a:lnTo>
                      <a:pt x="16" y="76"/>
                    </a:lnTo>
                    <a:lnTo>
                      <a:pt x="16" y="83"/>
                    </a:lnTo>
                    <a:lnTo>
                      <a:pt x="15" y="90"/>
                    </a:lnTo>
                    <a:lnTo>
                      <a:pt x="12" y="97"/>
                    </a:lnTo>
                    <a:lnTo>
                      <a:pt x="9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1" y="117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7" name="Freeform 490">
                <a:extLst>
                  <a:ext uri="{FF2B5EF4-FFF2-40B4-BE49-F238E27FC236}">
                    <a16:creationId xmlns:a16="http://schemas.microsoft.com/office/drawing/2014/main" id="{DCA4DC24-456F-4222-8B78-1E323E676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" y="3343"/>
                <a:ext cx="88" cy="136"/>
              </a:xfrm>
              <a:custGeom>
                <a:avLst/>
                <a:gdLst>
                  <a:gd name="T0" fmla="*/ 1 w 88"/>
                  <a:gd name="T1" fmla="*/ 135 h 136"/>
                  <a:gd name="T2" fmla="*/ 3 w 88"/>
                  <a:gd name="T3" fmla="*/ 125 h 136"/>
                  <a:gd name="T4" fmla="*/ 5 w 88"/>
                  <a:gd name="T5" fmla="*/ 115 h 136"/>
                  <a:gd name="T6" fmla="*/ 10 w 88"/>
                  <a:gd name="T7" fmla="*/ 106 h 136"/>
                  <a:gd name="T8" fmla="*/ 14 w 88"/>
                  <a:gd name="T9" fmla="*/ 97 h 136"/>
                  <a:gd name="T10" fmla="*/ 18 w 88"/>
                  <a:gd name="T11" fmla="*/ 88 h 136"/>
                  <a:gd name="T12" fmla="*/ 23 w 88"/>
                  <a:gd name="T13" fmla="*/ 79 h 136"/>
                  <a:gd name="T14" fmla="*/ 28 w 88"/>
                  <a:gd name="T15" fmla="*/ 71 h 136"/>
                  <a:gd name="T16" fmla="*/ 35 w 88"/>
                  <a:gd name="T17" fmla="*/ 63 h 136"/>
                  <a:gd name="T18" fmla="*/ 40 w 88"/>
                  <a:gd name="T19" fmla="*/ 55 h 136"/>
                  <a:gd name="T20" fmla="*/ 46 w 88"/>
                  <a:gd name="T21" fmla="*/ 47 h 136"/>
                  <a:gd name="T22" fmla="*/ 52 w 88"/>
                  <a:gd name="T23" fmla="*/ 39 h 136"/>
                  <a:gd name="T24" fmla="*/ 59 w 88"/>
                  <a:gd name="T25" fmla="*/ 31 h 136"/>
                  <a:gd name="T26" fmla="*/ 66 w 88"/>
                  <a:gd name="T27" fmla="*/ 23 h 136"/>
                  <a:gd name="T28" fmla="*/ 73 w 88"/>
                  <a:gd name="T29" fmla="*/ 16 h 136"/>
                  <a:gd name="T30" fmla="*/ 80 w 88"/>
                  <a:gd name="T31" fmla="*/ 8 h 136"/>
                  <a:gd name="T32" fmla="*/ 87 w 88"/>
                  <a:gd name="T33" fmla="*/ 1 h 136"/>
                  <a:gd name="T34" fmla="*/ 86 w 88"/>
                  <a:gd name="T35" fmla="*/ 0 h 136"/>
                  <a:gd name="T36" fmla="*/ 79 w 88"/>
                  <a:gd name="T37" fmla="*/ 7 h 136"/>
                  <a:gd name="T38" fmla="*/ 72 w 88"/>
                  <a:gd name="T39" fmla="*/ 15 h 136"/>
                  <a:gd name="T40" fmla="*/ 65 w 88"/>
                  <a:gd name="T41" fmla="*/ 23 h 136"/>
                  <a:gd name="T42" fmla="*/ 59 w 88"/>
                  <a:gd name="T43" fmla="*/ 30 h 136"/>
                  <a:gd name="T44" fmla="*/ 52 w 88"/>
                  <a:gd name="T45" fmla="*/ 38 h 136"/>
                  <a:gd name="T46" fmla="*/ 46 w 88"/>
                  <a:gd name="T47" fmla="*/ 46 h 136"/>
                  <a:gd name="T48" fmla="*/ 39 w 88"/>
                  <a:gd name="T49" fmla="*/ 54 h 136"/>
                  <a:gd name="T50" fmla="*/ 34 w 88"/>
                  <a:gd name="T51" fmla="*/ 62 h 136"/>
                  <a:gd name="T52" fmla="*/ 28 w 88"/>
                  <a:gd name="T53" fmla="*/ 70 h 136"/>
                  <a:gd name="T54" fmla="*/ 22 w 88"/>
                  <a:gd name="T55" fmla="*/ 78 h 136"/>
                  <a:gd name="T56" fmla="*/ 17 w 88"/>
                  <a:gd name="T57" fmla="*/ 88 h 136"/>
                  <a:gd name="T58" fmla="*/ 13 w 88"/>
                  <a:gd name="T59" fmla="*/ 96 h 136"/>
                  <a:gd name="T60" fmla="*/ 9 w 88"/>
                  <a:gd name="T61" fmla="*/ 106 h 136"/>
                  <a:gd name="T62" fmla="*/ 5 w 88"/>
                  <a:gd name="T63" fmla="*/ 115 h 136"/>
                  <a:gd name="T64" fmla="*/ 2 w 88"/>
                  <a:gd name="T65" fmla="*/ 125 h 136"/>
                  <a:gd name="T66" fmla="*/ 0 w 88"/>
                  <a:gd name="T67" fmla="*/ 135 h 136"/>
                  <a:gd name="T68" fmla="*/ 1 w 88"/>
                  <a:gd name="T69" fmla="*/ 135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8" h="136">
                    <a:moveTo>
                      <a:pt x="1" y="135"/>
                    </a:moveTo>
                    <a:lnTo>
                      <a:pt x="3" y="125"/>
                    </a:lnTo>
                    <a:lnTo>
                      <a:pt x="5" y="115"/>
                    </a:lnTo>
                    <a:lnTo>
                      <a:pt x="10" y="106"/>
                    </a:lnTo>
                    <a:lnTo>
                      <a:pt x="14" y="97"/>
                    </a:lnTo>
                    <a:lnTo>
                      <a:pt x="18" y="88"/>
                    </a:lnTo>
                    <a:lnTo>
                      <a:pt x="23" y="79"/>
                    </a:lnTo>
                    <a:lnTo>
                      <a:pt x="28" y="71"/>
                    </a:lnTo>
                    <a:lnTo>
                      <a:pt x="35" y="63"/>
                    </a:lnTo>
                    <a:lnTo>
                      <a:pt x="40" y="55"/>
                    </a:lnTo>
                    <a:lnTo>
                      <a:pt x="46" y="47"/>
                    </a:lnTo>
                    <a:lnTo>
                      <a:pt x="52" y="39"/>
                    </a:lnTo>
                    <a:lnTo>
                      <a:pt x="59" y="31"/>
                    </a:lnTo>
                    <a:lnTo>
                      <a:pt x="66" y="23"/>
                    </a:lnTo>
                    <a:lnTo>
                      <a:pt x="73" y="16"/>
                    </a:lnTo>
                    <a:lnTo>
                      <a:pt x="80" y="8"/>
                    </a:lnTo>
                    <a:lnTo>
                      <a:pt x="87" y="1"/>
                    </a:lnTo>
                    <a:lnTo>
                      <a:pt x="86" y="0"/>
                    </a:lnTo>
                    <a:lnTo>
                      <a:pt x="79" y="7"/>
                    </a:lnTo>
                    <a:lnTo>
                      <a:pt x="72" y="15"/>
                    </a:lnTo>
                    <a:lnTo>
                      <a:pt x="65" y="23"/>
                    </a:lnTo>
                    <a:lnTo>
                      <a:pt x="59" y="30"/>
                    </a:lnTo>
                    <a:lnTo>
                      <a:pt x="52" y="38"/>
                    </a:lnTo>
                    <a:lnTo>
                      <a:pt x="46" y="46"/>
                    </a:lnTo>
                    <a:lnTo>
                      <a:pt x="39" y="54"/>
                    </a:lnTo>
                    <a:lnTo>
                      <a:pt x="34" y="62"/>
                    </a:lnTo>
                    <a:lnTo>
                      <a:pt x="28" y="70"/>
                    </a:lnTo>
                    <a:lnTo>
                      <a:pt x="22" y="78"/>
                    </a:lnTo>
                    <a:lnTo>
                      <a:pt x="17" y="88"/>
                    </a:lnTo>
                    <a:lnTo>
                      <a:pt x="13" y="96"/>
                    </a:lnTo>
                    <a:lnTo>
                      <a:pt x="9" y="106"/>
                    </a:lnTo>
                    <a:lnTo>
                      <a:pt x="5" y="115"/>
                    </a:lnTo>
                    <a:lnTo>
                      <a:pt x="2" y="125"/>
                    </a:lnTo>
                    <a:lnTo>
                      <a:pt x="0" y="135"/>
                    </a:lnTo>
                    <a:lnTo>
                      <a:pt x="1" y="135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8" name="Freeform 491">
                <a:extLst>
                  <a:ext uri="{FF2B5EF4-FFF2-40B4-BE49-F238E27FC236}">
                    <a16:creationId xmlns:a16="http://schemas.microsoft.com/office/drawing/2014/main" id="{31DDC1CB-2F12-4B85-A13A-1999B75F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3483"/>
                <a:ext cx="24" cy="38"/>
              </a:xfrm>
              <a:custGeom>
                <a:avLst/>
                <a:gdLst>
                  <a:gd name="T0" fmla="*/ 1 w 24"/>
                  <a:gd name="T1" fmla="*/ 37 h 38"/>
                  <a:gd name="T2" fmla="*/ 4 w 24"/>
                  <a:gd name="T3" fmla="*/ 34 h 38"/>
                  <a:gd name="T4" fmla="*/ 8 w 24"/>
                  <a:gd name="T5" fmla="*/ 29 h 38"/>
                  <a:gd name="T6" fmla="*/ 12 w 24"/>
                  <a:gd name="T7" fmla="*/ 24 h 38"/>
                  <a:gd name="T8" fmla="*/ 14 w 24"/>
                  <a:gd name="T9" fmla="*/ 20 h 38"/>
                  <a:gd name="T10" fmla="*/ 17 w 24"/>
                  <a:gd name="T11" fmla="*/ 16 h 38"/>
                  <a:gd name="T12" fmla="*/ 20 w 24"/>
                  <a:gd name="T13" fmla="*/ 11 h 38"/>
                  <a:gd name="T14" fmla="*/ 22 w 24"/>
                  <a:gd name="T15" fmla="*/ 6 h 38"/>
                  <a:gd name="T16" fmla="*/ 23 w 24"/>
                  <a:gd name="T17" fmla="*/ 0 h 38"/>
                  <a:gd name="T18" fmla="*/ 22 w 24"/>
                  <a:gd name="T19" fmla="*/ 0 h 38"/>
                  <a:gd name="T20" fmla="*/ 21 w 24"/>
                  <a:gd name="T21" fmla="*/ 6 h 38"/>
                  <a:gd name="T22" fmla="*/ 19 w 24"/>
                  <a:gd name="T23" fmla="*/ 10 h 38"/>
                  <a:gd name="T24" fmla="*/ 16 w 24"/>
                  <a:gd name="T25" fmla="*/ 15 h 38"/>
                  <a:gd name="T26" fmla="*/ 13 w 24"/>
                  <a:gd name="T27" fmla="*/ 20 h 38"/>
                  <a:gd name="T28" fmla="*/ 11 w 24"/>
                  <a:gd name="T29" fmla="*/ 24 h 38"/>
                  <a:gd name="T30" fmla="*/ 8 w 24"/>
                  <a:gd name="T31" fmla="*/ 29 h 38"/>
                  <a:gd name="T32" fmla="*/ 3 w 24"/>
                  <a:gd name="T33" fmla="*/ 32 h 38"/>
                  <a:gd name="T34" fmla="*/ 0 w 24"/>
                  <a:gd name="T35" fmla="*/ 36 h 38"/>
                  <a:gd name="T36" fmla="*/ 1 w 24"/>
                  <a:gd name="T37" fmla="*/ 37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38">
                    <a:moveTo>
                      <a:pt x="1" y="37"/>
                    </a:moveTo>
                    <a:lnTo>
                      <a:pt x="4" y="34"/>
                    </a:lnTo>
                    <a:lnTo>
                      <a:pt x="8" y="29"/>
                    </a:lnTo>
                    <a:lnTo>
                      <a:pt x="12" y="24"/>
                    </a:lnTo>
                    <a:lnTo>
                      <a:pt x="14" y="20"/>
                    </a:lnTo>
                    <a:lnTo>
                      <a:pt x="17" y="16"/>
                    </a:lnTo>
                    <a:lnTo>
                      <a:pt x="20" y="11"/>
                    </a:lnTo>
                    <a:lnTo>
                      <a:pt x="22" y="6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6"/>
                    </a:lnTo>
                    <a:lnTo>
                      <a:pt x="19" y="10"/>
                    </a:lnTo>
                    <a:lnTo>
                      <a:pt x="16" y="15"/>
                    </a:lnTo>
                    <a:lnTo>
                      <a:pt x="13" y="20"/>
                    </a:lnTo>
                    <a:lnTo>
                      <a:pt x="11" y="24"/>
                    </a:lnTo>
                    <a:lnTo>
                      <a:pt x="8" y="29"/>
                    </a:lnTo>
                    <a:lnTo>
                      <a:pt x="3" y="32"/>
                    </a:lnTo>
                    <a:lnTo>
                      <a:pt x="0" y="36"/>
                    </a:lnTo>
                    <a:lnTo>
                      <a:pt x="1" y="37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9" name="Freeform 492">
                <a:extLst>
                  <a:ext uri="{FF2B5EF4-FFF2-40B4-BE49-F238E27FC236}">
                    <a16:creationId xmlns:a16="http://schemas.microsoft.com/office/drawing/2014/main" id="{DC184BCF-D287-4934-B2F3-F539C330E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3524"/>
                <a:ext cx="67" cy="68"/>
              </a:xfrm>
              <a:custGeom>
                <a:avLst/>
                <a:gdLst>
                  <a:gd name="T0" fmla="*/ 1 w 67"/>
                  <a:gd name="T1" fmla="*/ 67 h 68"/>
                  <a:gd name="T2" fmla="*/ 11 w 67"/>
                  <a:gd name="T3" fmla="*/ 59 h 68"/>
                  <a:gd name="T4" fmla="*/ 18 w 67"/>
                  <a:gd name="T5" fmla="*/ 52 h 68"/>
                  <a:gd name="T6" fmla="*/ 27 w 67"/>
                  <a:gd name="T7" fmla="*/ 44 h 68"/>
                  <a:gd name="T8" fmla="*/ 36 w 67"/>
                  <a:gd name="T9" fmla="*/ 35 h 68"/>
                  <a:gd name="T10" fmla="*/ 42 w 67"/>
                  <a:gd name="T11" fmla="*/ 27 h 68"/>
                  <a:gd name="T12" fmla="*/ 51 w 67"/>
                  <a:gd name="T13" fmla="*/ 18 h 68"/>
                  <a:gd name="T14" fmla="*/ 58 w 67"/>
                  <a:gd name="T15" fmla="*/ 10 h 68"/>
                  <a:gd name="T16" fmla="*/ 66 w 67"/>
                  <a:gd name="T17" fmla="*/ 1 h 68"/>
                  <a:gd name="T18" fmla="*/ 65 w 67"/>
                  <a:gd name="T19" fmla="*/ 0 h 68"/>
                  <a:gd name="T20" fmla="*/ 57 w 67"/>
                  <a:gd name="T21" fmla="*/ 9 h 68"/>
                  <a:gd name="T22" fmla="*/ 49 w 67"/>
                  <a:gd name="T23" fmla="*/ 17 h 68"/>
                  <a:gd name="T24" fmla="*/ 42 w 67"/>
                  <a:gd name="T25" fmla="*/ 26 h 68"/>
                  <a:gd name="T26" fmla="*/ 33 w 67"/>
                  <a:gd name="T27" fmla="*/ 35 h 68"/>
                  <a:gd name="T28" fmla="*/ 27 w 67"/>
                  <a:gd name="T29" fmla="*/ 43 h 68"/>
                  <a:gd name="T30" fmla="*/ 17 w 67"/>
                  <a:gd name="T31" fmla="*/ 51 h 68"/>
                  <a:gd name="T32" fmla="*/ 10 w 67"/>
                  <a:gd name="T33" fmla="*/ 59 h 68"/>
                  <a:gd name="T34" fmla="*/ 0 w 67"/>
                  <a:gd name="T35" fmla="*/ 66 h 68"/>
                  <a:gd name="T36" fmla="*/ 1 w 67"/>
                  <a:gd name="T37" fmla="*/ 67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68">
                    <a:moveTo>
                      <a:pt x="1" y="67"/>
                    </a:moveTo>
                    <a:lnTo>
                      <a:pt x="11" y="59"/>
                    </a:lnTo>
                    <a:lnTo>
                      <a:pt x="18" y="52"/>
                    </a:lnTo>
                    <a:lnTo>
                      <a:pt x="27" y="44"/>
                    </a:lnTo>
                    <a:lnTo>
                      <a:pt x="36" y="35"/>
                    </a:lnTo>
                    <a:lnTo>
                      <a:pt x="42" y="27"/>
                    </a:lnTo>
                    <a:lnTo>
                      <a:pt x="51" y="18"/>
                    </a:lnTo>
                    <a:lnTo>
                      <a:pt x="58" y="10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57" y="9"/>
                    </a:lnTo>
                    <a:lnTo>
                      <a:pt x="49" y="17"/>
                    </a:lnTo>
                    <a:lnTo>
                      <a:pt x="42" y="26"/>
                    </a:lnTo>
                    <a:lnTo>
                      <a:pt x="33" y="35"/>
                    </a:lnTo>
                    <a:lnTo>
                      <a:pt x="27" y="43"/>
                    </a:lnTo>
                    <a:lnTo>
                      <a:pt x="17" y="51"/>
                    </a:lnTo>
                    <a:lnTo>
                      <a:pt x="10" y="59"/>
                    </a:lnTo>
                    <a:lnTo>
                      <a:pt x="0" y="66"/>
                    </a:lnTo>
                    <a:lnTo>
                      <a:pt x="1" y="67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0" name="Freeform 493">
                <a:extLst>
                  <a:ext uri="{FF2B5EF4-FFF2-40B4-BE49-F238E27FC236}">
                    <a16:creationId xmlns:a16="http://schemas.microsoft.com/office/drawing/2014/main" id="{4C805718-FD19-4173-AD78-AE26D840A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" y="3595"/>
                <a:ext cx="88" cy="48"/>
              </a:xfrm>
              <a:custGeom>
                <a:avLst/>
                <a:gdLst>
                  <a:gd name="T0" fmla="*/ 1 w 88"/>
                  <a:gd name="T1" fmla="*/ 47 h 48"/>
                  <a:gd name="T2" fmla="*/ 5 w 88"/>
                  <a:gd name="T3" fmla="*/ 43 h 48"/>
                  <a:gd name="T4" fmla="*/ 10 w 88"/>
                  <a:gd name="T5" fmla="*/ 38 h 48"/>
                  <a:gd name="T6" fmla="*/ 15 w 88"/>
                  <a:gd name="T7" fmla="*/ 35 h 48"/>
                  <a:gd name="T8" fmla="*/ 20 w 88"/>
                  <a:gd name="T9" fmla="*/ 32 h 48"/>
                  <a:gd name="T10" fmla="*/ 25 w 88"/>
                  <a:gd name="T11" fmla="*/ 29 h 48"/>
                  <a:gd name="T12" fmla="*/ 32 w 88"/>
                  <a:gd name="T13" fmla="*/ 26 h 48"/>
                  <a:gd name="T14" fmla="*/ 37 w 88"/>
                  <a:gd name="T15" fmla="*/ 24 h 48"/>
                  <a:gd name="T16" fmla="*/ 41 w 88"/>
                  <a:gd name="T17" fmla="*/ 22 h 48"/>
                  <a:gd name="T18" fmla="*/ 48 w 88"/>
                  <a:gd name="T19" fmla="*/ 20 h 48"/>
                  <a:gd name="T20" fmla="*/ 54 w 88"/>
                  <a:gd name="T21" fmla="*/ 17 h 48"/>
                  <a:gd name="T22" fmla="*/ 60 w 88"/>
                  <a:gd name="T23" fmla="*/ 15 h 48"/>
                  <a:gd name="T24" fmla="*/ 65 w 88"/>
                  <a:gd name="T25" fmla="*/ 12 h 48"/>
                  <a:gd name="T26" fmla="*/ 72 w 88"/>
                  <a:gd name="T27" fmla="*/ 10 h 48"/>
                  <a:gd name="T28" fmla="*/ 76 w 88"/>
                  <a:gd name="T29" fmla="*/ 7 h 48"/>
                  <a:gd name="T30" fmla="*/ 81 w 88"/>
                  <a:gd name="T31" fmla="*/ 4 h 48"/>
                  <a:gd name="T32" fmla="*/ 87 w 88"/>
                  <a:gd name="T33" fmla="*/ 1 h 48"/>
                  <a:gd name="T34" fmla="*/ 85 w 88"/>
                  <a:gd name="T35" fmla="*/ 0 h 48"/>
                  <a:gd name="T36" fmla="*/ 80 w 88"/>
                  <a:gd name="T37" fmla="*/ 4 h 48"/>
                  <a:gd name="T38" fmla="*/ 75 w 88"/>
                  <a:gd name="T39" fmla="*/ 7 h 48"/>
                  <a:gd name="T40" fmla="*/ 70 w 88"/>
                  <a:gd name="T41" fmla="*/ 9 h 48"/>
                  <a:gd name="T42" fmla="*/ 65 w 88"/>
                  <a:gd name="T43" fmla="*/ 12 h 48"/>
                  <a:gd name="T44" fmla="*/ 59 w 88"/>
                  <a:gd name="T45" fmla="*/ 14 h 48"/>
                  <a:gd name="T46" fmla="*/ 53 w 88"/>
                  <a:gd name="T47" fmla="*/ 17 h 48"/>
                  <a:gd name="T48" fmla="*/ 47 w 88"/>
                  <a:gd name="T49" fmla="*/ 19 h 48"/>
                  <a:gd name="T50" fmla="*/ 41 w 88"/>
                  <a:gd name="T51" fmla="*/ 21 h 48"/>
                  <a:gd name="T52" fmla="*/ 35 w 88"/>
                  <a:gd name="T53" fmla="*/ 23 h 48"/>
                  <a:gd name="T54" fmla="*/ 30 w 88"/>
                  <a:gd name="T55" fmla="*/ 25 h 48"/>
                  <a:gd name="T56" fmla="*/ 25 w 88"/>
                  <a:gd name="T57" fmla="*/ 28 h 48"/>
                  <a:gd name="T58" fmla="*/ 18 w 88"/>
                  <a:gd name="T59" fmla="*/ 31 h 48"/>
                  <a:gd name="T60" fmla="*/ 14 w 88"/>
                  <a:gd name="T61" fmla="*/ 34 h 48"/>
                  <a:gd name="T62" fmla="*/ 9 w 88"/>
                  <a:gd name="T63" fmla="*/ 38 h 48"/>
                  <a:gd name="T64" fmla="*/ 4 w 88"/>
                  <a:gd name="T65" fmla="*/ 42 h 48"/>
                  <a:gd name="T66" fmla="*/ 0 w 88"/>
                  <a:gd name="T67" fmla="*/ 46 h 48"/>
                  <a:gd name="T68" fmla="*/ 1 w 88"/>
                  <a:gd name="T69" fmla="*/ 47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8" h="48">
                    <a:moveTo>
                      <a:pt x="1" y="47"/>
                    </a:moveTo>
                    <a:lnTo>
                      <a:pt x="5" y="43"/>
                    </a:lnTo>
                    <a:lnTo>
                      <a:pt x="10" y="38"/>
                    </a:lnTo>
                    <a:lnTo>
                      <a:pt x="15" y="35"/>
                    </a:lnTo>
                    <a:lnTo>
                      <a:pt x="20" y="32"/>
                    </a:lnTo>
                    <a:lnTo>
                      <a:pt x="25" y="29"/>
                    </a:lnTo>
                    <a:lnTo>
                      <a:pt x="32" y="26"/>
                    </a:lnTo>
                    <a:lnTo>
                      <a:pt x="37" y="24"/>
                    </a:lnTo>
                    <a:lnTo>
                      <a:pt x="41" y="22"/>
                    </a:lnTo>
                    <a:lnTo>
                      <a:pt x="48" y="20"/>
                    </a:lnTo>
                    <a:lnTo>
                      <a:pt x="54" y="17"/>
                    </a:lnTo>
                    <a:lnTo>
                      <a:pt x="60" y="15"/>
                    </a:lnTo>
                    <a:lnTo>
                      <a:pt x="65" y="12"/>
                    </a:lnTo>
                    <a:lnTo>
                      <a:pt x="72" y="10"/>
                    </a:lnTo>
                    <a:lnTo>
                      <a:pt x="76" y="7"/>
                    </a:lnTo>
                    <a:lnTo>
                      <a:pt x="81" y="4"/>
                    </a:lnTo>
                    <a:lnTo>
                      <a:pt x="87" y="1"/>
                    </a:lnTo>
                    <a:lnTo>
                      <a:pt x="85" y="0"/>
                    </a:lnTo>
                    <a:lnTo>
                      <a:pt x="80" y="4"/>
                    </a:lnTo>
                    <a:lnTo>
                      <a:pt x="75" y="7"/>
                    </a:lnTo>
                    <a:lnTo>
                      <a:pt x="70" y="9"/>
                    </a:lnTo>
                    <a:lnTo>
                      <a:pt x="65" y="12"/>
                    </a:lnTo>
                    <a:lnTo>
                      <a:pt x="59" y="14"/>
                    </a:lnTo>
                    <a:lnTo>
                      <a:pt x="53" y="17"/>
                    </a:lnTo>
                    <a:lnTo>
                      <a:pt x="47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30" y="25"/>
                    </a:lnTo>
                    <a:lnTo>
                      <a:pt x="25" y="28"/>
                    </a:lnTo>
                    <a:lnTo>
                      <a:pt x="18" y="31"/>
                    </a:lnTo>
                    <a:lnTo>
                      <a:pt x="14" y="34"/>
                    </a:lnTo>
                    <a:lnTo>
                      <a:pt x="9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1" y="47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1" name="Freeform 494">
                <a:extLst>
                  <a:ext uri="{FF2B5EF4-FFF2-40B4-BE49-F238E27FC236}">
                    <a16:creationId xmlns:a16="http://schemas.microsoft.com/office/drawing/2014/main" id="{209F93B9-73F5-45A0-98BD-68FBA63CB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" y="3645"/>
                <a:ext cx="18" cy="36"/>
              </a:xfrm>
              <a:custGeom>
                <a:avLst/>
                <a:gdLst>
                  <a:gd name="T0" fmla="*/ 1 w 18"/>
                  <a:gd name="T1" fmla="*/ 35 h 36"/>
                  <a:gd name="T2" fmla="*/ 2 w 18"/>
                  <a:gd name="T3" fmla="*/ 30 h 36"/>
                  <a:gd name="T4" fmla="*/ 2 w 18"/>
                  <a:gd name="T5" fmla="*/ 26 h 36"/>
                  <a:gd name="T6" fmla="*/ 4 w 18"/>
                  <a:gd name="T7" fmla="*/ 21 h 36"/>
                  <a:gd name="T8" fmla="*/ 5 w 18"/>
                  <a:gd name="T9" fmla="*/ 18 h 36"/>
                  <a:gd name="T10" fmla="*/ 8 w 18"/>
                  <a:gd name="T11" fmla="*/ 13 h 36"/>
                  <a:gd name="T12" fmla="*/ 12 w 18"/>
                  <a:gd name="T13" fmla="*/ 8 h 36"/>
                  <a:gd name="T14" fmla="*/ 14 w 18"/>
                  <a:gd name="T15" fmla="*/ 5 h 36"/>
                  <a:gd name="T16" fmla="*/ 17 w 18"/>
                  <a:gd name="T17" fmla="*/ 1 h 36"/>
                  <a:gd name="T18" fmla="*/ 15 w 18"/>
                  <a:gd name="T19" fmla="*/ 0 h 36"/>
                  <a:gd name="T20" fmla="*/ 12 w 18"/>
                  <a:gd name="T21" fmla="*/ 4 h 36"/>
                  <a:gd name="T22" fmla="*/ 11 w 18"/>
                  <a:gd name="T23" fmla="*/ 8 h 36"/>
                  <a:gd name="T24" fmla="*/ 8 w 18"/>
                  <a:gd name="T25" fmla="*/ 13 h 36"/>
                  <a:gd name="T26" fmla="*/ 5 w 18"/>
                  <a:gd name="T27" fmla="*/ 16 h 36"/>
                  <a:gd name="T28" fmla="*/ 4 w 18"/>
                  <a:gd name="T29" fmla="*/ 21 h 36"/>
                  <a:gd name="T30" fmla="*/ 2 w 18"/>
                  <a:gd name="T31" fmla="*/ 26 h 36"/>
                  <a:gd name="T32" fmla="*/ 1 w 18"/>
                  <a:gd name="T33" fmla="*/ 30 h 36"/>
                  <a:gd name="T34" fmla="*/ 0 w 18"/>
                  <a:gd name="T35" fmla="*/ 35 h 36"/>
                  <a:gd name="T36" fmla="*/ 1 w 18"/>
                  <a:gd name="T37" fmla="*/ 35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36">
                    <a:moveTo>
                      <a:pt x="1" y="35"/>
                    </a:moveTo>
                    <a:lnTo>
                      <a:pt x="2" y="30"/>
                    </a:lnTo>
                    <a:lnTo>
                      <a:pt x="2" y="26"/>
                    </a:lnTo>
                    <a:lnTo>
                      <a:pt x="4" y="21"/>
                    </a:lnTo>
                    <a:lnTo>
                      <a:pt x="5" y="18"/>
                    </a:lnTo>
                    <a:lnTo>
                      <a:pt x="8" y="13"/>
                    </a:lnTo>
                    <a:lnTo>
                      <a:pt x="12" y="8"/>
                    </a:lnTo>
                    <a:lnTo>
                      <a:pt x="14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4"/>
                    </a:lnTo>
                    <a:lnTo>
                      <a:pt x="11" y="8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4" y="21"/>
                    </a:lnTo>
                    <a:lnTo>
                      <a:pt x="2" y="26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1" y="35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2" name="Freeform 495">
                <a:extLst>
                  <a:ext uri="{FF2B5EF4-FFF2-40B4-BE49-F238E27FC236}">
                    <a16:creationId xmlns:a16="http://schemas.microsoft.com/office/drawing/2014/main" id="{1DAEFD1E-E677-4D39-89CC-5F4B2CE10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" y="3685"/>
                <a:ext cx="29" cy="45"/>
              </a:xfrm>
              <a:custGeom>
                <a:avLst/>
                <a:gdLst>
                  <a:gd name="T0" fmla="*/ 27 w 29"/>
                  <a:gd name="T1" fmla="*/ 44 h 45"/>
                  <a:gd name="T2" fmla="*/ 28 w 29"/>
                  <a:gd name="T3" fmla="*/ 43 h 45"/>
                  <a:gd name="T4" fmla="*/ 20 w 29"/>
                  <a:gd name="T5" fmla="*/ 43 h 45"/>
                  <a:gd name="T6" fmla="*/ 14 w 29"/>
                  <a:gd name="T7" fmla="*/ 41 h 45"/>
                  <a:gd name="T8" fmla="*/ 9 w 29"/>
                  <a:gd name="T9" fmla="*/ 36 h 45"/>
                  <a:gd name="T10" fmla="*/ 5 w 29"/>
                  <a:gd name="T11" fmla="*/ 30 h 45"/>
                  <a:gd name="T12" fmla="*/ 2 w 29"/>
                  <a:gd name="T13" fmla="*/ 22 h 45"/>
                  <a:gd name="T14" fmla="*/ 1 w 29"/>
                  <a:gd name="T15" fmla="*/ 15 h 45"/>
                  <a:gd name="T16" fmla="*/ 1 w 29"/>
                  <a:gd name="T17" fmla="*/ 7 h 45"/>
                  <a:gd name="T18" fmla="*/ 1 w 29"/>
                  <a:gd name="T19" fmla="*/ 0 h 45"/>
                  <a:gd name="T20" fmla="*/ 0 w 29"/>
                  <a:gd name="T21" fmla="*/ 0 h 45"/>
                  <a:gd name="T22" fmla="*/ 0 w 29"/>
                  <a:gd name="T23" fmla="*/ 7 h 45"/>
                  <a:gd name="T24" fmla="*/ 0 w 29"/>
                  <a:gd name="T25" fmla="*/ 15 h 45"/>
                  <a:gd name="T26" fmla="*/ 1 w 29"/>
                  <a:gd name="T27" fmla="*/ 22 h 45"/>
                  <a:gd name="T28" fmla="*/ 4 w 29"/>
                  <a:gd name="T29" fmla="*/ 30 h 45"/>
                  <a:gd name="T30" fmla="*/ 8 w 29"/>
                  <a:gd name="T31" fmla="*/ 37 h 45"/>
                  <a:gd name="T32" fmla="*/ 13 w 29"/>
                  <a:gd name="T33" fmla="*/ 42 h 45"/>
                  <a:gd name="T34" fmla="*/ 20 w 29"/>
                  <a:gd name="T35" fmla="*/ 44 h 45"/>
                  <a:gd name="T36" fmla="*/ 28 w 29"/>
                  <a:gd name="T37" fmla="*/ 44 h 45"/>
                  <a:gd name="T38" fmla="*/ 27 w 29"/>
                  <a:gd name="T39" fmla="*/ 44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9" h="45">
                    <a:moveTo>
                      <a:pt x="27" y="44"/>
                    </a:moveTo>
                    <a:lnTo>
                      <a:pt x="28" y="43"/>
                    </a:lnTo>
                    <a:lnTo>
                      <a:pt x="20" y="43"/>
                    </a:lnTo>
                    <a:lnTo>
                      <a:pt x="14" y="41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2" y="22"/>
                    </a:lnTo>
                    <a:lnTo>
                      <a:pt x="1" y="15"/>
                    </a:lnTo>
                    <a:lnTo>
                      <a:pt x="1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4" y="30"/>
                    </a:lnTo>
                    <a:lnTo>
                      <a:pt x="8" y="37"/>
                    </a:lnTo>
                    <a:lnTo>
                      <a:pt x="13" y="42"/>
                    </a:lnTo>
                    <a:lnTo>
                      <a:pt x="20" y="44"/>
                    </a:lnTo>
                    <a:lnTo>
                      <a:pt x="28" y="44"/>
                    </a:lnTo>
                    <a:lnTo>
                      <a:pt x="27" y="44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3" name="Freeform 496">
                <a:extLst>
                  <a:ext uri="{FF2B5EF4-FFF2-40B4-BE49-F238E27FC236}">
                    <a16:creationId xmlns:a16="http://schemas.microsoft.com/office/drawing/2014/main" id="{756F48F9-399E-4793-AFF5-1E9DA5BCD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" y="3655"/>
                <a:ext cx="19" cy="75"/>
              </a:xfrm>
              <a:custGeom>
                <a:avLst/>
                <a:gdLst>
                  <a:gd name="T0" fmla="*/ 18 w 19"/>
                  <a:gd name="T1" fmla="*/ 1 h 75"/>
                  <a:gd name="T2" fmla="*/ 16 w 19"/>
                  <a:gd name="T3" fmla="*/ 0 h 75"/>
                  <a:gd name="T4" fmla="*/ 12 w 19"/>
                  <a:gd name="T5" fmla="*/ 4 h 75"/>
                  <a:gd name="T6" fmla="*/ 9 w 19"/>
                  <a:gd name="T7" fmla="*/ 8 h 75"/>
                  <a:gd name="T8" fmla="*/ 7 w 19"/>
                  <a:gd name="T9" fmla="*/ 12 h 75"/>
                  <a:gd name="T10" fmla="*/ 4 w 19"/>
                  <a:gd name="T11" fmla="*/ 16 h 75"/>
                  <a:gd name="T12" fmla="*/ 3 w 19"/>
                  <a:gd name="T13" fmla="*/ 22 h 75"/>
                  <a:gd name="T14" fmla="*/ 2 w 19"/>
                  <a:gd name="T15" fmla="*/ 25 h 75"/>
                  <a:gd name="T16" fmla="*/ 2 w 19"/>
                  <a:gd name="T17" fmla="*/ 31 h 75"/>
                  <a:gd name="T18" fmla="*/ 1 w 19"/>
                  <a:gd name="T19" fmla="*/ 35 h 75"/>
                  <a:gd name="T20" fmla="*/ 1 w 19"/>
                  <a:gd name="T21" fmla="*/ 40 h 75"/>
                  <a:gd name="T22" fmla="*/ 1 w 19"/>
                  <a:gd name="T23" fmla="*/ 45 h 75"/>
                  <a:gd name="T24" fmla="*/ 1 w 19"/>
                  <a:gd name="T25" fmla="*/ 50 h 75"/>
                  <a:gd name="T26" fmla="*/ 1 w 19"/>
                  <a:gd name="T27" fmla="*/ 55 h 75"/>
                  <a:gd name="T28" fmla="*/ 1 w 19"/>
                  <a:gd name="T29" fmla="*/ 60 h 75"/>
                  <a:gd name="T30" fmla="*/ 1 w 19"/>
                  <a:gd name="T31" fmla="*/ 64 h 75"/>
                  <a:gd name="T32" fmla="*/ 1 w 19"/>
                  <a:gd name="T33" fmla="*/ 69 h 75"/>
                  <a:gd name="T34" fmla="*/ 0 w 19"/>
                  <a:gd name="T35" fmla="*/ 74 h 75"/>
                  <a:gd name="T36" fmla="*/ 1 w 19"/>
                  <a:gd name="T37" fmla="*/ 74 h 75"/>
                  <a:gd name="T38" fmla="*/ 2 w 19"/>
                  <a:gd name="T39" fmla="*/ 69 h 75"/>
                  <a:gd name="T40" fmla="*/ 2 w 19"/>
                  <a:gd name="T41" fmla="*/ 64 h 75"/>
                  <a:gd name="T42" fmla="*/ 2 w 19"/>
                  <a:gd name="T43" fmla="*/ 60 h 75"/>
                  <a:gd name="T44" fmla="*/ 2 w 19"/>
                  <a:gd name="T45" fmla="*/ 55 h 75"/>
                  <a:gd name="T46" fmla="*/ 2 w 19"/>
                  <a:gd name="T47" fmla="*/ 50 h 75"/>
                  <a:gd name="T48" fmla="*/ 2 w 19"/>
                  <a:gd name="T49" fmla="*/ 45 h 75"/>
                  <a:gd name="T50" fmla="*/ 2 w 19"/>
                  <a:gd name="T51" fmla="*/ 40 h 75"/>
                  <a:gd name="T52" fmla="*/ 2 w 19"/>
                  <a:gd name="T53" fmla="*/ 35 h 75"/>
                  <a:gd name="T54" fmla="*/ 2 w 19"/>
                  <a:gd name="T55" fmla="*/ 31 h 75"/>
                  <a:gd name="T56" fmla="*/ 3 w 19"/>
                  <a:gd name="T57" fmla="*/ 25 h 75"/>
                  <a:gd name="T58" fmla="*/ 4 w 19"/>
                  <a:gd name="T59" fmla="*/ 22 h 75"/>
                  <a:gd name="T60" fmla="*/ 7 w 19"/>
                  <a:gd name="T61" fmla="*/ 16 h 75"/>
                  <a:gd name="T62" fmla="*/ 8 w 19"/>
                  <a:gd name="T63" fmla="*/ 13 h 75"/>
                  <a:gd name="T64" fmla="*/ 10 w 19"/>
                  <a:gd name="T65" fmla="*/ 9 h 75"/>
                  <a:gd name="T66" fmla="*/ 13 w 19"/>
                  <a:gd name="T67" fmla="*/ 5 h 75"/>
                  <a:gd name="T68" fmla="*/ 18 w 19"/>
                  <a:gd name="T69" fmla="*/ 1 h 75"/>
                  <a:gd name="T70" fmla="*/ 16 w 19"/>
                  <a:gd name="T71" fmla="*/ 0 h 75"/>
                  <a:gd name="T72" fmla="*/ 18 w 19"/>
                  <a:gd name="T73" fmla="*/ 1 h 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75">
                    <a:moveTo>
                      <a:pt x="18" y="1"/>
                    </a:moveTo>
                    <a:lnTo>
                      <a:pt x="16" y="0"/>
                    </a:lnTo>
                    <a:lnTo>
                      <a:pt x="12" y="4"/>
                    </a:lnTo>
                    <a:lnTo>
                      <a:pt x="9" y="8"/>
                    </a:lnTo>
                    <a:lnTo>
                      <a:pt x="7" y="12"/>
                    </a:lnTo>
                    <a:lnTo>
                      <a:pt x="4" y="16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1" y="40"/>
                    </a:lnTo>
                    <a:lnTo>
                      <a:pt x="1" y="45"/>
                    </a:lnTo>
                    <a:lnTo>
                      <a:pt x="1" y="50"/>
                    </a:lnTo>
                    <a:lnTo>
                      <a:pt x="1" y="55"/>
                    </a:lnTo>
                    <a:lnTo>
                      <a:pt x="1" y="60"/>
                    </a:lnTo>
                    <a:lnTo>
                      <a:pt x="1" y="64"/>
                    </a:lnTo>
                    <a:lnTo>
                      <a:pt x="1" y="69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2" y="69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2" y="50"/>
                    </a:lnTo>
                    <a:lnTo>
                      <a:pt x="2" y="45"/>
                    </a:lnTo>
                    <a:lnTo>
                      <a:pt x="2" y="40"/>
                    </a:lnTo>
                    <a:lnTo>
                      <a:pt x="2" y="35"/>
                    </a:lnTo>
                    <a:lnTo>
                      <a:pt x="2" y="31"/>
                    </a:lnTo>
                    <a:lnTo>
                      <a:pt x="3" y="25"/>
                    </a:lnTo>
                    <a:lnTo>
                      <a:pt x="4" y="22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8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4" name="Freeform 497">
                <a:extLst>
                  <a:ext uri="{FF2B5EF4-FFF2-40B4-BE49-F238E27FC236}">
                    <a16:creationId xmlns:a16="http://schemas.microsoft.com/office/drawing/2014/main" id="{B037DF5C-C06A-4B11-BA4F-188BCA516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" y="3655"/>
                <a:ext cx="19" cy="94"/>
              </a:xfrm>
              <a:custGeom>
                <a:avLst/>
                <a:gdLst>
                  <a:gd name="T0" fmla="*/ 12 w 19"/>
                  <a:gd name="T1" fmla="*/ 93 h 94"/>
                  <a:gd name="T2" fmla="*/ 12 w 19"/>
                  <a:gd name="T3" fmla="*/ 87 h 94"/>
                  <a:gd name="T4" fmla="*/ 9 w 19"/>
                  <a:gd name="T5" fmla="*/ 81 h 94"/>
                  <a:gd name="T6" fmla="*/ 9 w 19"/>
                  <a:gd name="T7" fmla="*/ 75 h 94"/>
                  <a:gd name="T8" fmla="*/ 7 w 19"/>
                  <a:gd name="T9" fmla="*/ 69 h 94"/>
                  <a:gd name="T10" fmla="*/ 4 w 19"/>
                  <a:gd name="T11" fmla="*/ 63 h 94"/>
                  <a:gd name="T12" fmla="*/ 2 w 19"/>
                  <a:gd name="T13" fmla="*/ 57 h 94"/>
                  <a:gd name="T14" fmla="*/ 2 w 19"/>
                  <a:gd name="T15" fmla="*/ 51 h 94"/>
                  <a:gd name="T16" fmla="*/ 1 w 19"/>
                  <a:gd name="T17" fmla="*/ 45 h 94"/>
                  <a:gd name="T18" fmla="*/ 1 w 19"/>
                  <a:gd name="T19" fmla="*/ 38 h 94"/>
                  <a:gd name="T20" fmla="*/ 1 w 19"/>
                  <a:gd name="T21" fmla="*/ 32 h 94"/>
                  <a:gd name="T22" fmla="*/ 1 w 19"/>
                  <a:gd name="T23" fmla="*/ 26 h 94"/>
                  <a:gd name="T24" fmla="*/ 2 w 19"/>
                  <a:gd name="T25" fmla="*/ 20 h 94"/>
                  <a:gd name="T26" fmla="*/ 4 w 19"/>
                  <a:gd name="T27" fmla="*/ 16 h 94"/>
                  <a:gd name="T28" fmla="*/ 8 w 19"/>
                  <a:gd name="T29" fmla="*/ 11 h 94"/>
                  <a:gd name="T30" fmla="*/ 12 w 19"/>
                  <a:gd name="T31" fmla="*/ 5 h 94"/>
                  <a:gd name="T32" fmla="*/ 18 w 19"/>
                  <a:gd name="T33" fmla="*/ 2 h 94"/>
                  <a:gd name="T34" fmla="*/ 16 w 19"/>
                  <a:gd name="T35" fmla="*/ 0 h 94"/>
                  <a:gd name="T36" fmla="*/ 10 w 19"/>
                  <a:gd name="T37" fmla="*/ 5 h 94"/>
                  <a:gd name="T38" fmla="*/ 7 w 19"/>
                  <a:gd name="T39" fmla="*/ 10 h 94"/>
                  <a:gd name="T40" fmla="*/ 3 w 19"/>
                  <a:gd name="T41" fmla="*/ 14 h 94"/>
                  <a:gd name="T42" fmla="*/ 1 w 19"/>
                  <a:gd name="T43" fmla="*/ 20 h 94"/>
                  <a:gd name="T44" fmla="*/ 0 w 19"/>
                  <a:gd name="T45" fmla="*/ 26 h 94"/>
                  <a:gd name="T46" fmla="*/ 0 w 19"/>
                  <a:gd name="T47" fmla="*/ 32 h 94"/>
                  <a:gd name="T48" fmla="*/ 0 w 19"/>
                  <a:gd name="T49" fmla="*/ 38 h 94"/>
                  <a:gd name="T50" fmla="*/ 0 w 19"/>
                  <a:gd name="T51" fmla="*/ 45 h 94"/>
                  <a:gd name="T52" fmla="*/ 1 w 19"/>
                  <a:gd name="T53" fmla="*/ 51 h 94"/>
                  <a:gd name="T54" fmla="*/ 2 w 19"/>
                  <a:gd name="T55" fmla="*/ 57 h 94"/>
                  <a:gd name="T56" fmla="*/ 3 w 19"/>
                  <a:gd name="T57" fmla="*/ 63 h 94"/>
                  <a:gd name="T58" fmla="*/ 4 w 19"/>
                  <a:gd name="T59" fmla="*/ 69 h 94"/>
                  <a:gd name="T60" fmla="*/ 7 w 19"/>
                  <a:gd name="T61" fmla="*/ 75 h 94"/>
                  <a:gd name="T62" fmla="*/ 9 w 19"/>
                  <a:gd name="T63" fmla="*/ 81 h 94"/>
                  <a:gd name="T64" fmla="*/ 10 w 19"/>
                  <a:gd name="T65" fmla="*/ 87 h 94"/>
                  <a:gd name="T66" fmla="*/ 12 w 19"/>
                  <a:gd name="T67" fmla="*/ 93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" h="94">
                    <a:moveTo>
                      <a:pt x="12" y="93"/>
                    </a:moveTo>
                    <a:lnTo>
                      <a:pt x="12" y="87"/>
                    </a:lnTo>
                    <a:lnTo>
                      <a:pt x="9" y="81"/>
                    </a:lnTo>
                    <a:lnTo>
                      <a:pt x="9" y="75"/>
                    </a:lnTo>
                    <a:lnTo>
                      <a:pt x="7" y="69"/>
                    </a:lnTo>
                    <a:lnTo>
                      <a:pt x="4" y="63"/>
                    </a:lnTo>
                    <a:lnTo>
                      <a:pt x="2" y="57"/>
                    </a:lnTo>
                    <a:lnTo>
                      <a:pt x="2" y="51"/>
                    </a:lnTo>
                    <a:lnTo>
                      <a:pt x="1" y="45"/>
                    </a:lnTo>
                    <a:lnTo>
                      <a:pt x="1" y="38"/>
                    </a:lnTo>
                    <a:lnTo>
                      <a:pt x="1" y="32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8" y="11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5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1" y="51"/>
                    </a:lnTo>
                    <a:lnTo>
                      <a:pt x="2" y="57"/>
                    </a:lnTo>
                    <a:lnTo>
                      <a:pt x="3" y="63"/>
                    </a:lnTo>
                    <a:lnTo>
                      <a:pt x="4" y="69"/>
                    </a:lnTo>
                    <a:lnTo>
                      <a:pt x="7" y="75"/>
                    </a:lnTo>
                    <a:lnTo>
                      <a:pt x="9" y="81"/>
                    </a:lnTo>
                    <a:lnTo>
                      <a:pt x="10" y="87"/>
                    </a:lnTo>
                    <a:lnTo>
                      <a:pt x="12" y="93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5" name="Freeform 498">
                <a:extLst>
                  <a:ext uri="{FF2B5EF4-FFF2-40B4-BE49-F238E27FC236}">
                    <a16:creationId xmlns:a16="http://schemas.microsoft.com/office/drawing/2014/main" id="{2AF62ACE-AC0E-47FD-A8FB-8F5AF51FD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3751"/>
                <a:ext cx="23" cy="17"/>
              </a:xfrm>
              <a:custGeom>
                <a:avLst/>
                <a:gdLst>
                  <a:gd name="T0" fmla="*/ 21 w 23"/>
                  <a:gd name="T1" fmla="*/ 0 h 17"/>
                  <a:gd name="T2" fmla="*/ 20 w 23"/>
                  <a:gd name="T3" fmla="*/ 0 h 17"/>
                  <a:gd name="T4" fmla="*/ 20 w 23"/>
                  <a:gd name="T5" fmla="*/ 4 h 17"/>
                  <a:gd name="T6" fmla="*/ 18 w 23"/>
                  <a:gd name="T7" fmla="*/ 8 h 17"/>
                  <a:gd name="T8" fmla="*/ 14 w 23"/>
                  <a:gd name="T9" fmla="*/ 12 h 17"/>
                  <a:gd name="T10" fmla="*/ 11 w 23"/>
                  <a:gd name="T11" fmla="*/ 16 h 17"/>
                  <a:gd name="T12" fmla="*/ 8 w 23"/>
                  <a:gd name="T13" fmla="*/ 16 h 17"/>
                  <a:gd name="T14" fmla="*/ 5 w 23"/>
                  <a:gd name="T15" fmla="*/ 12 h 17"/>
                  <a:gd name="T16" fmla="*/ 3 w 23"/>
                  <a:gd name="T17" fmla="*/ 8 h 17"/>
                  <a:gd name="T18" fmla="*/ 1 w 23"/>
                  <a:gd name="T19" fmla="*/ 4 h 17"/>
                  <a:gd name="T20" fmla="*/ 0 w 23"/>
                  <a:gd name="T21" fmla="*/ 4 h 17"/>
                  <a:gd name="T22" fmla="*/ 2 w 23"/>
                  <a:gd name="T23" fmla="*/ 12 h 17"/>
                  <a:gd name="T24" fmla="*/ 4 w 23"/>
                  <a:gd name="T25" fmla="*/ 16 h 17"/>
                  <a:gd name="T26" fmla="*/ 8 w 23"/>
                  <a:gd name="T27" fmla="*/ 16 h 17"/>
                  <a:gd name="T28" fmla="*/ 11 w 23"/>
                  <a:gd name="T29" fmla="*/ 16 h 17"/>
                  <a:gd name="T30" fmla="*/ 15 w 23"/>
                  <a:gd name="T31" fmla="*/ 12 h 17"/>
                  <a:gd name="T32" fmla="*/ 19 w 23"/>
                  <a:gd name="T33" fmla="*/ 12 h 17"/>
                  <a:gd name="T34" fmla="*/ 21 w 23"/>
                  <a:gd name="T35" fmla="*/ 8 h 17"/>
                  <a:gd name="T36" fmla="*/ 22 w 23"/>
                  <a:gd name="T37" fmla="*/ 0 h 17"/>
                  <a:gd name="T38" fmla="*/ 21 w 23"/>
                  <a:gd name="T39" fmla="*/ 0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" h="17">
                    <a:moveTo>
                      <a:pt x="21" y="0"/>
                    </a:moveTo>
                    <a:lnTo>
                      <a:pt x="20" y="0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4" y="12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5" y="12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2"/>
                    </a:lnTo>
                    <a:lnTo>
                      <a:pt x="19" y="12"/>
                    </a:lnTo>
                    <a:lnTo>
                      <a:pt x="21" y="8"/>
                    </a:lnTo>
                    <a:lnTo>
                      <a:pt x="22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6" name="Freeform 499">
                <a:extLst>
                  <a:ext uri="{FF2B5EF4-FFF2-40B4-BE49-F238E27FC236}">
                    <a16:creationId xmlns:a16="http://schemas.microsoft.com/office/drawing/2014/main" id="{14284427-5AF2-4B4E-927B-76ED686DE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" y="3685"/>
                <a:ext cx="19" cy="63"/>
              </a:xfrm>
              <a:custGeom>
                <a:avLst/>
                <a:gdLst>
                  <a:gd name="T0" fmla="*/ 18 w 19"/>
                  <a:gd name="T1" fmla="*/ 0 h 63"/>
                  <a:gd name="T2" fmla="*/ 13 w 19"/>
                  <a:gd name="T3" fmla="*/ 7 h 63"/>
                  <a:gd name="T4" fmla="*/ 9 w 19"/>
                  <a:gd name="T5" fmla="*/ 16 h 63"/>
                  <a:gd name="T6" fmla="*/ 4 w 19"/>
                  <a:gd name="T7" fmla="*/ 23 h 63"/>
                  <a:gd name="T8" fmla="*/ 4 w 19"/>
                  <a:gd name="T9" fmla="*/ 31 h 63"/>
                  <a:gd name="T10" fmla="*/ 4 w 19"/>
                  <a:gd name="T11" fmla="*/ 39 h 63"/>
                  <a:gd name="T12" fmla="*/ 0 w 19"/>
                  <a:gd name="T13" fmla="*/ 47 h 63"/>
                  <a:gd name="T14" fmla="*/ 0 w 19"/>
                  <a:gd name="T15" fmla="*/ 55 h 63"/>
                  <a:gd name="T16" fmla="*/ 0 w 19"/>
                  <a:gd name="T17" fmla="*/ 62 h 63"/>
                  <a:gd name="T18" fmla="*/ 4 w 19"/>
                  <a:gd name="T19" fmla="*/ 62 h 63"/>
                  <a:gd name="T20" fmla="*/ 4 w 19"/>
                  <a:gd name="T21" fmla="*/ 55 h 63"/>
                  <a:gd name="T22" fmla="*/ 4 w 19"/>
                  <a:gd name="T23" fmla="*/ 47 h 63"/>
                  <a:gd name="T24" fmla="*/ 4 w 19"/>
                  <a:gd name="T25" fmla="*/ 39 h 63"/>
                  <a:gd name="T26" fmla="*/ 4 w 19"/>
                  <a:gd name="T27" fmla="*/ 31 h 63"/>
                  <a:gd name="T28" fmla="*/ 4 w 19"/>
                  <a:gd name="T29" fmla="*/ 23 h 63"/>
                  <a:gd name="T30" fmla="*/ 9 w 19"/>
                  <a:gd name="T31" fmla="*/ 16 h 63"/>
                  <a:gd name="T32" fmla="*/ 13 w 19"/>
                  <a:gd name="T33" fmla="*/ 7 h 63"/>
                  <a:gd name="T34" fmla="*/ 18 w 19"/>
                  <a:gd name="T35" fmla="*/ 0 h 63"/>
                  <a:gd name="T36" fmla="*/ 18 w 19"/>
                  <a:gd name="T37" fmla="*/ 1 h 63"/>
                  <a:gd name="T38" fmla="*/ 18 w 19"/>
                  <a:gd name="T39" fmla="*/ 0 h 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" h="63">
                    <a:moveTo>
                      <a:pt x="18" y="0"/>
                    </a:moveTo>
                    <a:lnTo>
                      <a:pt x="13" y="7"/>
                    </a:lnTo>
                    <a:lnTo>
                      <a:pt x="9" y="16"/>
                    </a:lnTo>
                    <a:lnTo>
                      <a:pt x="4" y="23"/>
                    </a:lnTo>
                    <a:lnTo>
                      <a:pt x="4" y="31"/>
                    </a:lnTo>
                    <a:lnTo>
                      <a:pt x="4" y="39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4" y="47"/>
                    </a:lnTo>
                    <a:lnTo>
                      <a:pt x="4" y="39"/>
                    </a:lnTo>
                    <a:lnTo>
                      <a:pt x="4" y="31"/>
                    </a:lnTo>
                    <a:lnTo>
                      <a:pt x="4" y="23"/>
                    </a:lnTo>
                    <a:lnTo>
                      <a:pt x="9" y="16"/>
                    </a:lnTo>
                    <a:lnTo>
                      <a:pt x="13" y="7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7" name="Freeform 500">
                <a:extLst>
                  <a:ext uri="{FF2B5EF4-FFF2-40B4-BE49-F238E27FC236}">
                    <a16:creationId xmlns:a16="http://schemas.microsoft.com/office/drawing/2014/main" id="{AD65C3CC-3F82-4107-A797-3E75EEE6D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3671"/>
                <a:ext cx="18" cy="17"/>
              </a:xfrm>
              <a:custGeom>
                <a:avLst/>
                <a:gdLst>
                  <a:gd name="T0" fmla="*/ 17 w 18"/>
                  <a:gd name="T1" fmla="*/ 1 h 17"/>
                  <a:gd name="T2" fmla="*/ 17 w 18"/>
                  <a:gd name="T3" fmla="*/ 0 h 17"/>
                  <a:gd name="T4" fmla="*/ 10 w 18"/>
                  <a:gd name="T5" fmla="*/ 1 h 17"/>
                  <a:gd name="T6" fmla="*/ 10 w 18"/>
                  <a:gd name="T7" fmla="*/ 3 h 17"/>
                  <a:gd name="T8" fmla="*/ 6 w 18"/>
                  <a:gd name="T9" fmla="*/ 4 h 17"/>
                  <a:gd name="T10" fmla="*/ 3 w 18"/>
                  <a:gd name="T11" fmla="*/ 6 h 17"/>
                  <a:gd name="T12" fmla="*/ 3 w 18"/>
                  <a:gd name="T13" fmla="*/ 9 h 17"/>
                  <a:gd name="T14" fmla="*/ 0 w 18"/>
                  <a:gd name="T15" fmla="*/ 11 h 17"/>
                  <a:gd name="T16" fmla="*/ 0 w 18"/>
                  <a:gd name="T17" fmla="*/ 12 h 17"/>
                  <a:gd name="T18" fmla="*/ 0 w 18"/>
                  <a:gd name="T19" fmla="*/ 14 h 17"/>
                  <a:gd name="T20" fmla="*/ 0 w 18"/>
                  <a:gd name="T21" fmla="*/ 16 h 17"/>
                  <a:gd name="T22" fmla="*/ 3 w 18"/>
                  <a:gd name="T23" fmla="*/ 12 h 17"/>
                  <a:gd name="T24" fmla="*/ 3 w 18"/>
                  <a:gd name="T25" fmla="*/ 11 h 17"/>
                  <a:gd name="T26" fmla="*/ 6 w 18"/>
                  <a:gd name="T27" fmla="*/ 9 h 17"/>
                  <a:gd name="T28" fmla="*/ 6 w 18"/>
                  <a:gd name="T29" fmla="*/ 6 h 17"/>
                  <a:gd name="T30" fmla="*/ 6 w 18"/>
                  <a:gd name="T31" fmla="*/ 4 h 17"/>
                  <a:gd name="T32" fmla="*/ 10 w 18"/>
                  <a:gd name="T33" fmla="*/ 3 h 17"/>
                  <a:gd name="T34" fmla="*/ 13 w 18"/>
                  <a:gd name="T35" fmla="*/ 1 h 17"/>
                  <a:gd name="T36" fmla="*/ 17 w 18"/>
                  <a:gd name="T37" fmla="*/ 1 h 17"/>
                  <a:gd name="T38" fmla="*/ 17 w 18"/>
                  <a:gd name="T39" fmla="*/ 0 h 17"/>
                  <a:gd name="T40" fmla="*/ 17 w 18"/>
                  <a:gd name="T41" fmla="*/ 1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7" y="1"/>
                    </a:moveTo>
                    <a:lnTo>
                      <a:pt x="17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10" y="3"/>
                    </a:lnTo>
                    <a:lnTo>
                      <a:pt x="13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8" name="Freeform 501">
                <a:extLst>
                  <a:ext uri="{FF2B5EF4-FFF2-40B4-BE49-F238E27FC236}">
                    <a16:creationId xmlns:a16="http://schemas.microsoft.com/office/drawing/2014/main" id="{6111177A-416F-45E3-B2D4-848FE3A22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3671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0 w 18"/>
                  <a:gd name="T3" fmla="*/ 16 h 17"/>
                  <a:gd name="T4" fmla="*/ 3 w 18"/>
                  <a:gd name="T5" fmla="*/ 8 h 17"/>
                  <a:gd name="T6" fmla="*/ 6 w 18"/>
                  <a:gd name="T7" fmla="*/ 8 h 17"/>
                  <a:gd name="T8" fmla="*/ 13 w 18"/>
                  <a:gd name="T9" fmla="*/ 0 h 17"/>
                  <a:gd name="T10" fmla="*/ 17 w 18"/>
                  <a:gd name="T11" fmla="*/ 0 h 17"/>
                  <a:gd name="T12" fmla="*/ 10 w 18"/>
                  <a:gd name="T13" fmla="*/ 0 h 17"/>
                  <a:gd name="T14" fmla="*/ 6 w 18"/>
                  <a:gd name="T15" fmla="*/ 8 h 17"/>
                  <a:gd name="T16" fmla="*/ 3 w 18"/>
                  <a:gd name="T17" fmla="*/ 8 h 17"/>
                  <a:gd name="T18" fmla="*/ 0 w 18"/>
                  <a:gd name="T19" fmla="*/ 1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lnTo>
                      <a:pt x="0" y="16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9" name="Freeform 502">
                <a:extLst>
                  <a:ext uri="{FF2B5EF4-FFF2-40B4-BE49-F238E27FC236}">
                    <a16:creationId xmlns:a16="http://schemas.microsoft.com/office/drawing/2014/main" id="{ED10C1C2-DE86-4607-ACE3-94BBFB51E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" y="3677"/>
                <a:ext cx="19" cy="72"/>
              </a:xfrm>
              <a:custGeom>
                <a:avLst/>
                <a:gdLst>
                  <a:gd name="T0" fmla="*/ 18 w 19"/>
                  <a:gd name="T1" fmla="*/ 71 h 72"/>
                  <a:gd name="T2" fmla="*/ 11 w 19"/>
                  <a:gd name="T3" fmla="*/ 67 h 72"/>
                  <a:gd name="T4" fmla="*/ 11 w 19"/>
                  <a:gd name="T5" fmla="*/ 62 h 72"/>
                  <a:gd name="T6" fmla="*/ 11 w 19"/>
                  <a:gd name="T7" fmla="*/ 58 h 72"/>
                  <a:gd name="T8" fmla="*/ 6 w 19"/>
                  <a:gd name="T9" fmla="*/ 53 h 72"/>
                  <a:gd name="T10" fmla="*/ 6 w 19"/>
                  <a:gd name="T11" fmla="*/ 49 h 72"/>
                  <a:gd name="T12" fmla="*/ 6 w 19"/>
                  <a:gd name="T13" fmla="*/ 45 h 72"/>
                  <a:gd name="T14" fmla="*/ 6 w 19"/>
                  <a:gd name="T15" fmla="*/ 40 h 72"/>
                  <a:gd name="T16" fmla="*/ 6 w 19"/>
                  <a:gd name="T17" fmla="*/ 36 h 72"/>
                  <a:gd name="T18" fmla="*/ 6 w 19"/>
                  <a:gd name="T19" fmla="*/ 31 h 72"/>
                  <a:gd name="T20" fmla="*/ 6 w 19"/>
                  <a:gd name="T21" fmla="*/ 27 h 72"/>
                  <a:gd name="T22" fmla="*/ 6 w 19"/>
                  <a:gd name="T23" fmla="*/ 22 h 72"/>
                  <a:gd name="T24" fmla="*/ 6 w 19"/>
                  <a:gd name="T25" fmla="*/ 18 h 72"/>
                  <a:gd name="T26" fmla="*/ 6 w 19"/>
                  <a:gd name="T27" fmla="*/ 13 h 72"/>
                  <a:gd name="T28" fmla="*/ 6 w 19"/>
                  <a:gd name="T29" fmla="*/ 9 h 72"/>
                  <a:gd name="T30" fmla="*/ 11 w 19"/>
                  <a:gd name="T31" fmla="*/ 4 h 72"/>
                  <a:gd name="T32" fmla="*/ 11 w 19"/>
                  <a:gd name="T33" fmla="*/ 0 h 72"/>
                  <a:gd name="T34" fmla="*/ 11 w 19"/>
                  <a:gd name="T35" fmla="*/ 4 h 72"/>
                  <a:gd name="T36" fmla="*/ 6 w 19"/>
                  <a:gd name="T37" fmla="*/ 9 h 72"/>
                  <a:gd name="T38" fmla="*/ 6 w 19"/>
                  <a:gd name="T39" fmla="*/ 13 h 72"/>
                  <a:gd name="T40" fmla="*/ 6 w 19"/>
                  <a:gd name="T41" fmla="*/ 18 h 72"/>
                  <a:gd name="T42" fmla="*/ 0 w 19"/>
                  <a:gd name="T43" fmla="*/ 22 h 72"/>
                  <a:gd name="T44" fmla="*/ 0 w 19"/>
                  <a:gd name="T45" fmla="*/ 27 h 72"/>
                  <a:gd name="T46" fmla="*/ 0 w 19"/>
                  <a:gd name="T47" fmla="*/ 31 h 72"/>
                  <a:gd name="T48" fmla="*/ 0 w 19"/>
                  <a:gd name="T49" fmla="*/ 36 h 72"/>
                  <a:gd name="T50" fmla="*/ 0 w 19"/>
                  <a:gd name="T51" fmla="*/ 40 h 72"/>
                  <a:gd name="T52" fmla="*/ 6 w 19"/>
                  <a:gd name="T53" fmla="*/ 45 h 72"/>
                  <a:gd name="T54" fmla="*/ 6 w 19"/>
                  <a:gd name="T55" fmla="*/ 49 h 72"/>
                  <a:gd name="T56" fmla="*/ 6 w 19"/>
                  <a:gd name="T57" fmla="*/ 53 h 72"/>
                  <a:gd name="T58" fmla="*/ 6 w 19"/>
                  <a:gd name="T59" fmla="*/ 58 h 72"/>
                  <a:gd name="T60" fmla="*/ 11 w 19"/>
                  <a:gd name="T61" fmla="*/ 62 h 72"/>
                  <a:gd name="T62" fmla="*/ 11 w 19"/>
                  <a:gd name="T63" fmla="*/ 67 h 72"/>
                  <a:gd name="T64" fmla="*/ 11 w 19"/>
                  <a:gd name="T65" fmla="*/ 71 h 72"/>
                  <a:gd name="T66" fmla="*/ 18 w 19"/>
                  <a:gd name="T67" fmla="*/ 71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" h="72">
                    <a:moveTo>
                      <a:pt x="18" y="71"/>
                    </a:moveTo>
                    <a:lnTo>
                      <a:pt x="11" y="67"/>
                    </a:lnTo>
                    <a:lnTo>
                      <a:pt x="11" y="62"/>
                    </a:lnTo>
                    <a:lnTo>
                      <a:pt x="11" y="58"/>
                    </a:lnTo>
                    <a:lnTo>
                      <a:pt x="6" y="53"/>
                    </a:lnTo>
                    <a:lnTo>
                      <a:pt x="6" y="49"/>
                    </a:lnTo>
                    <a:lnTo>
                      <a:pt x="6" y="45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6" y="27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6" y="13"/>
                    </a:lnTo>
                    <a:lnTo>
                      <a:pt x="6" y="9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6" y="9"/>
                    </a:lnTo>
                    <a:lnTo>
                      <a:pt x="6" y="13"/>
                    </a:lnTo>
                    <a:lnTo>
                      <a:pt x="6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6" y="45"/>
                    </a:lnTo>
                    <a:lnTo>
                      <a:pt x="6" y="49"/>
                    </a:lnTo>
                    <a:lnTo>
                      <a:pt x="6" y="53"/>
                    </a:lnTo>
                    <a:lnTo>
                      <a:pt x="6" y="58"/>
                    </a:lnTo>
                    <a:lnTo>
                      <a:pt x="11" y="62"/>
                    </a:lnTo>
                    <a:lnTo>
                      <a:pt x="11" y="67"/>
                    </a:lnTo>
                    <a:lnTo>
                      <a:pt x="11" y="71"/>
                    </a:lnTo>
                    <a:lnTo>
                      <a:pt x="18" y="7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0" name="Freeform 503">
                <a:extLst>
                  <a:ext uri="{FF2B5EF4-FFF2-40B4-BE49-F238E27FC236}">
                    <a16:creationId xmlns:a16="http://schemas.microsoft.com/office/drawing/2014/main" id="{7A6D46AA-BFD9-4116-8753-DD7351CA1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" y="3753"/>
                <a:ext cx="29" cy="17"/>
              </a:xfrm>
              <a:custGeom>
                <a:avLst/>
                <a:gdLst>
                  <a:gd name="T0" fmla="*/ 27 w 29"/>
                  <a:gd name="T1" fmla="*/ 8 h 17"/>
                  <a:gd name="T2" fmla="*/ 25 w 29"/>
                  <a:gd name="T3" fmla="*/ 12 h 17"/>
                  <a:gd name="T4" fmla="*/ 21 w 29"/>
                  <a:gd name="T5" fmla="*/ 14 h 17"/>
                  <a:gd name="T6" fmla="*/ 17 w 29"/>
                  <a:gd name="T7" fmla="*/ 14 h 17"/>
                  <a:gd name="T8" fmla="*/ 13 w 29"/>
                  <a:gd name="T9" fmla="*/ 14 h 17"/>
                  <a:gd name="T10" fmla="*/ 10 w 29"/>
                  <a:gd name="T11" fmla="*/ 12 h 17"/>
                  <a:gd name="T12" fmla="*/ 5 w 29"/>
                  <a:gd name="T13" fmla="*/ 8 h 17"/>
                  <a:gd name="T14" fmla="*/ 3 w 29"/>
                  <a:gd name="T15" fmla="*/ 5 h 17"/>
                  <a:gd name="T16" fmla="*/ 1 w 29"/>
                  <a:gd name="T17" fmla="*/ 0 h 17"/>
                  <a:gd name="T18" fmla="*/ 0 w 29"/>
                  <a:gd name="T19" fmla="*/ 0 h 17"/>
                  <a:gd name="T20" fmla="*/ 2 w 29"/>
                  <a:gd name="T21" fmla="*/ 5 h 17"/>
                  <a:gd name="T22" fmla="*/ 5 w 29"/>
                  <a:gd name="T23" fmla="*/ 8 h 17"/>
                  <a:gd name="T24" fmla="*/ 9 w 29"/>
                  <a:gd name="T25" fmla="*/ 12 h 17"/>
                  <a:gd name="T26" fmla="*/ 13 w 29"/>
                  <a:gd name="T27" fmla="*/ 14 h 17"/>
                  <a:gd name="T28" fmla="*/ 17 w 29"/>
                  <a:gd name="T29" fmla="*/ 16 h 17"/>
                  <a:gd name="T30" fmla="*/ 21 w 29"/>
                  <a:gd name="T31" fmla="*/ 16 h 17"/>
                  <a:gd name="T32" fmla="*/ 25 w 29"/>
                  <a:gd name="T33" fmla="*/ 12 h 17"/>
                  <a:gd name="T34" fmla="*/ 28 w 29"/>
                  <a:gd name="T35" fmla="*/ 8 h 17"/>
                  <a:gd name="T36" fmla="*/ 27 w 29"/>
                  <a:gd name="T37" fmla="*/ 8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17">
                    <a:moveTo>
                      <a:pt x="27" y="8"/>
                    </a:moveTo>
                    <a:lnTo>
                      <a:pt x="25" y="12"/>
                    </a:lnTo>
                    <a:lnTo>
                      <a:pt x="21" y="14"/>
                    </a:lnTo>
                    <a:lnTo>
                      <a:pt x="17" y="14"/>
                    </a:lnTo>
                    <a:lnTo>
                      <a:pt x="13" y="14"/>
                    </a:lnTo>
                    <a:lnTo>
                      <a:pt x="10" y="12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8"/>
                    </a:lnTo>
                    <a:lnTo>
                      <a:pt x="9" y="12"/>
                    </a:lnTo>
                    <a:lnTo>
                      <a:pt x="13" y="14"/>
                    </a:lnTo>
                    <a:lnTo>
                      <a:pt x="17" y="16"/>
                    </a:lnTo>
                    <a:lnTo>
                      <a:pt x="21" y="16"/>
                    </a:lnTo>
                    <a:lnTo>
                      <a:pt x="25" y="12"/>
                    </a:lnTo>
                    <a:lnTo>
                      <a:pt x="28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1" name="Freeform 504">
                <a:extLst>
                  <a:ext uri="{FF2B5EF4-FFF2-40B4-BE49-F238E27FC236}">
                    <a16:creationId xmlns:a16="http://schemas.microsoft.com/office/drawing/2014/main" id="{DA2C1D93-5C2F-4E73-BDCD-72DE8317F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" y="3735"/>
                <a:ext cx="1" cy="22"/>
              </a:xfrm>
              <a:custGeom>
                <a:avLst/>
                <a:gdLst>
                  <a:gd name="T0" fmla="*/ 0 w 1"/>
                  <a:gd name="T1" fmla="*/ 1 h 22"/>
                  <a:gd name="T2" fmla="*/ 0 w 1"/>
                  <a:gd name="T3" fmla="*/ 3 h 22"/>
                  <a:gd name="T4" fmla="*/ 0 w 1"/>
                  <a:gd name="T5" fmla="*/ 5 h 22"/>
                  <a:gd name="T6" fmla="*/ 0 w 1"/>
                  <a:gd name="T7" fmla="*/ 9 h 22"/>
                  <a:gd name="T8" fmla="*/ 0 w 1"/>
                  <a:gd name="T9" fmla="*/ 11 h 22"/>
                  <a:gd name="T10" fmla="*/ 0 w 1"/>
                  <a:gd name="T11" fmla="*/ 14 h 22"/>
                  <a:gd name="T12" fmla="*/ 0 w 1"/>
                  <a:gd name="T13" fmla="*/ 16 h 22"/>
                  <a:gd name="T14" fmla="*/ 0 w 1"/>
                  <a:gd name="T15" fmla="*/ 18 h 22"/>
                  <a:gd name="T16" fmla="*/ 0 w 1"/>
                  <a:gd name="T17" fmla="*/ 20 h 22"/>
                  <a:gd name="T18" fmla="*/ 0 w 1"/>
                  <a:gd name="T19" fmla="*/ 21 h 22"/>
                  <a:gd name="T20" fmla="*/ 0 w 1"/>
                  <a:gd name="T21" fmla="*/ 18 h 22"/>
                  <a:gd name="T22" fmla="*/ 0 w 1"/>
                  <a:gd name="T23" fmla="*/ 16 h 22"/>
                  <a:gd name="T24" fmla="*/ 0 w 1"/>
                  <a:gd name="T25" fmla="*/ 14 h 22"/>
                  <a:gd name="T26" fmla="*/ 0 w 1"/>
                  <a:gd name="T27" fmla="*/ 11 h 22"/>
                  <a:gd name="T28" fmla="*/ 0 w 1"/>
                  <a:gd name="T29" fmla="*/ 9 h 22"/>
                  <a:gd name="T30" fmla="*/ 0 w 1"/>
                  <a:gd name="T31" fmla="*/ 5 h 22"/>
                  <a:gd name="T32" fmla="*/ 0 w 1"/>
                  <a:gd name="T33" fmla="*/ 3 h 22"/>
                  <a:gd name="T34" fmla="*/ 0 w 1"/>
                  <a:gd name="T35" fmla="*/ 0 h 22"/>
                  <a:gd name="T36" fmla="*/ 0 w 1"/>
                  <a:gd name="T37" fmla="*/ 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" h="22">
                    <a:moveTo>
                      <a:pt x="0" y="1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2" name="Freeform 505">
                <a:extLst>
                  <a:ext uri="{FF2B5EF4-FFF2-40B4-BE49-F238E27FC236}">
                    <a16:creationId xmlns:a16="http://schemas.microsoft.com/office/drawing/2014/main" id="{3E64276C-DA8A-43C2-B81A-3718A2974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" y="3696"/>
                <a:ext cx="19" cy="36"/>
              </a:xfrm>
              <a:custGeom>
                <a:avLst/>
                <a:gdLst>
                  <a:gd name="T0" fmla="*/ 15 w 19"/>
                  <a:gd name="T1" fmla="*/ 0 h 36"/>
                  <a:gd name="T2" fmla="*/ 12 w 19"/>
                  <a:gd name="T3" fmla="*/ 4 h 36"/>
                  <a:gd name="T4" fmla="*/ 10 w 19"/>
                  <a:gd name="T5" fmla="*/ 8 h 36"/>
                  <a:gd name="T6" fmla="*/ 7 w 19"/>
                  <a:gd name="T7" fmla="*/ 12 h 36"/>
                  <a:gd name="T8" fmla="*/ 4 w 19"/>
                  <a:gd name="T9" fmla="*/ 17 h 36"/>
                  <a:gd name="T10" fmla="*/ 2 w 19"/>
                  <a:gd name="T11" fmla="*/ 22 h 36"/>
                  <a:gd name="T12" fmla="*/ 0 w 19"/>
                  <a:gd name="T13" fmla="*/ 25 h 36"/>
                  <a:gd name="T14" fmla="*/ 0 w 19"/>
                  <a:gd name="T15" fmla="*/ 30 h 36"/>
                  <a:gd name="T16" fmla="*/ 2 w 19"/>
                  <a:gd name="T17" fmla="*/ 35 h 36"/>
                  <a:gd name="T18" fmla="*/ 4 w 19"/>
                  <a:gd name="T19" fmla="*/ 34 h 36"/>
                  <a:gd name="T20" fmla="*/ 2 w 19"/>
                  <a:gd name="T21" fmla="*/ 30 h 36"/>
                  <a:gd name="T22" fmla="*/ 2 w 19"/>
                  <a:gd name="T23" fmla="*/ 25 h 36"/>
                  <a:gd name="T24" fmla="*/ 2 w 19"/>
                  <a:gd name="T25" fmla="*/ 22 h 36"/>
                  <a:gd name="T26" fmla="*/ 4 w 19"/>
                  <a:gd name="T27" fmla="*/ 17 h 36"/>
                  <a:gd name="T28" fmla="*/ 7 w 19"/>
                  <a:gd name="T29" fmla="*/ 13 h 36"/>
                  <a:gd name="T30" fmla="*/ 10 w 19"/>
                  <a:gd name="T31" fmla="*/ 9 h 36"/>
                  <a:gd name="T32" fmla="*/ 15 w 19"/>
                  <a:gd name="T33" fmla="*/ 5 h 36"/>
                  <a:gd name="T34" fmla="*/ 18 w 19"/>
                  <a:gd name="T35" fmla="*/ 1 h 36"/>
                  <a:gd name="T36" fmla="*/ 15 w 19"/>
                  <a:gd name="T37" fmla="*/ 0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36">
                    <a:moveTo>
                      <a:pt x="15" y="0"/>
                    </a:moveTo>
                    <a:lnTo>
                      <a:pt x="12" y="4"/>
                    </a:lnTo>
                    <a:lnTo>
                      <a:pt x="10" y="8"/>
                    </a:lnTo>
                    <a:lnTo>
                      <a:pt x="7" y="12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7" y="13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18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3" name="Freeform 506">
                <a:extLst>
                  <a:ext uri="{FF2B5EF4-FFF2-40B4-BE49-F238E27FC236}">
                    <a16:creationId xmlns:a16="http://schemas.microsoft.com/office/drawing/2014/main" id="{26D73061-F817-4C45-B330-8A0AA853D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3682"/>
                <a:ext cx="18" cy="17"/>
              </a:xfrm>
              <a:custGeom>
                <a:avLst/>
                <a:gdLst>
                  <a:gd name="T0" fmla="*/ 17 w 18"/>
                  <a:gd name="T1" fmla="*/ 1 h 17"/>
                  <a:gd name="T2" fmla="*/ 15 w 18"/>
                  <a:gd name="T3" fmla="*/ 0 h 17"/>
                  <a:gd name="T4" fmla="*/ 14 w 18"/>
                  <a:gd name="T5" fmla="*/ 3 h 17"/>
                  <a:gd name="T6" fmla="*/ 12 w 18"/>
                  <a:gd name="T7" fmla="*/ 3 h 17"/>
                  <a:gd name="T8" fmla="*/ 8 w 18"/>
                  <a:gd name="T9" fmla="*/ 6 h 17"/>
                  <a:gd name="T10" fmla="*/ 6 w 18"/>
                  <a:gd name="T11" fmla="*/ 6 h 17"/>
                  <a:gd name="T12" fmla="*/ 4 w 18"/>
                  <a:gd name="T13" fmla="*/ 9 h 17"/>
                  <a:gd name="T14" fmla="*/ 2 w 18"/>
                  <a:gd name="T15" fmla="*/ 11 h 17"/>
                  <a:gd name="T16" fmla="*/ 1 w 18"/>
                  <a:gd name="T17" fmla="*/ 12 h 17"/>
                  <a:gd name="T18" fmla="*/ 0 w 18"/>
                  <a:gd name="T19" fmla="*/ 14 h 17"/>
                  <a:gd name="T20" fmla="*/ 1 w 18"/>
                  <a:gd name="T21" fmla="*/ 16 h 17"/>
                  <a:gd name="T22" fmla="*/ 2 w 18"/>
                  <a:gd name="T23" fmla="*/ 12 h 17"/>
                  <a:gd name="T24" fmla="*/ 3 w 18"/>
                  <a:gd name="T25" fmla="*/ 11 h 17"/>
                  <a:gd name="T26" fmla="*/ 4 w 18"/>
                  <a:gd name="T27" fmla="*/ 9 h 17"/>
                  <a:gd name="T28" fmla="*/ 7 w 18"/>
                  <a:gd name="T29" fmla="*/ 8 h 17"/>
                  <a:gd name="T30" fmla="*/ 10 w 18"/>
                  <a:gd name="T31" fmla="*/ 6 h 17"/>
                  <a:gd name="T32" fmla="*/ 12 w 18"/>
                  <a:gd name="T33" fmla="*/ 4 h 17"/>
                  <a:gd name="T34" fmla="*/ 14 w 18"/>
                  <a:gd name="T35" fmla="*/ 3 h 17"/>
                  <a:gd name="T36" fmla="*/ 17 w 18"/>
                  <a:gd name="T37" fmla="*/ 1 h 17"/>
                  <a:gd name="T38" fmla="*/ 15 w 18"/>
                  <a:gd name="T39" fmla="*/ 0 h 17"/>
                  <a:gd name="T40" fmla="*/ 17 w 18"/>
                  <a:gd name="T41" fmla="*/ 1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7" y="1"/>
                    </a:moveTo>
                    <a:lnTo>
                      <a:pt x="15" y="0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7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4" name="Freeform 507">
                <a:extLst>
                  <a:ext uri="{FF2B5EF4-FFF2-40B4-BE49-F238E27FC236}">
                    <a16:creationId xmlns:a16="http://schemas.microsoft.com/office/drawing/2014/main" id="{1C1A1DED-95EF-442E-B21A-704FA5E44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1" y="3682"/>
                <a:ext cx="22" cy="36"/>
              </a:xfrm>
              <a:custGeom>
                <a:avLst/>
                <a:gdLst>
                  <a:gd name="T0" fmla="*/ 2 w 22"/>
                  <a:gd name="T1" fmla="*/ 35 h 36"/>
                  <a:gd name="T2" fmla="*/ 1 w 22"/>
                  <a:gd name="T3" fmla="*/ 30 h 36"/>
                  <a:gd name="T4" fmla="*/ 2 w 22"/>
                  <a:gd name="T5" fmla="*/ 25 h 36"/>
                  <a:gd name="T6" fmla="*/ 3 w 22"/>
                  <a:gd name="T7" fmla="*/ 21 h 36"/>
                  <a:gd name="T8" fmla="*/ 7 w 22"/>
                  <a:gd name="T9" fmla="*/ 18 h 36"/>
                  <a:gd name="T10" fmla="*/ 11 w 22"/>
                  <a:gd name="T11" fmla="*/ 13 h 36"/>
                  <a:gd name="T12" fmla="*/ 14 w 22"/>
                  <a:gd name="T13" fmla="*/ 9 h 36"/>
                  <a:gd name="T14" fmla="*/ 18 w 22"/>
                  <a:gd name="T15" fmla="*/ 5 h 36"/>
                  <a:gd name="T16" fmla="*/ 21 w 22"/>
                  <a:gd name="T17" fmla="*/ 1 h 36"/>
                  <a:gd name="T18" fmla="*/ 20 w 22"/>
                  <a:gd name="T19" fmla="*/ 0 h 36"/>
                  <a:gd name="T20" fmla="*/ 16 w 22"/>
                  <a:gd name="T21" fmla="*/ 4 h 36"/>
                  <a:gd name="T22" fmla="*/ 13 w 22"/>
                  <a:gd name="T23" fmla="*/ 8 h 36"/>
                  <a:gd name="T24" fmla="*/ 10 w 22"/>
                  <a:gd name="T25" fmla="*/ 13 h 36"/>
                  <a:gd name="T26" fmla="*/ 7 w 22"/>
                  <a:gd name="T27" fmla="*/ 16 h 36"/>
                  <a:gd name="T28" fmla="*/ 3 w 22"/>
                  <a:gd name="T29" fmla="*/ 20 h 36"/>
                  <a:gd name="T30" fmla="*/ 1 w 22"/>
                  <a:gd name="T31" fmla="*/ 25 h 36"/>
                  <a:gd name="T32" fmla="*/ 0 w 22"/>
                  <a:gd name="T33" fmla="*/ 30 h 36"/>
                  <a:gd name="T34" fmla="*/ 1 w 22"/>
                  <a:gd name="T35" fmla="*/ 35 h 36"/>
                  <a:gd name="T36" fmla="*/ 2 w 22"/>
                  <a:gd name="T37" fmla="*/ 35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36">
                    <a:moveTo>
                      <a:pt x="2" y="35"/>
                    </a:moveTo>
                    <a:lnTo>
                      <a:pt x="1" y="30"/>
                    </a:lnTo>
                    <a:lnTo>
                      <a:pt x="2" y="25"/>
                    </a:lnTo>
                    <a:lnTo>
                      <a:pt x="3" y="21"/>
                    </a:lnTo>
                    <a:lnTo>
                      <a:pt x="7" y="18"/>
                    </a:lnTo>
                    <a:lnTo>
                      <a:pt x="11" y="13"/>
                    </a:lnTo>
                    <a:lnTo>
                      <a:pt x="14" y="9"/>
                    </a:lnTo>
                    <a:lnTo>
                      <a:pt x="18" y="5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10" y="13"/>
                    </a:lnTo>
                    <a:lnTo>
                      <a:pt x="7" y="16"/>
                    </a:lnTo>
                    <a:lnTo>
                      <a:pt x="3" y="20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35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5" name="Freeform 508">
                <a:extLst>
                  <a:ext uri="{FF2B5EF4-FFF2-40B4-BE49-F238E27FC236}">
                    <a16:creationId xmlns:a16="http://schemas.microsoft.com/office/drawing/2014/main" id="{853D6968-BE49-4169-81D4-93CA4A733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1" y="3722"/>
                <a:ext cx="19" cy="31"/>
              </a:xfrm>
              <a:custGeom>
                <a:avLst/>
                <a:gdLst>
                  <a:gd name="T0" fmla="*/ 18 w 19"/>
                  <a:gd name="T1" fmla="*/ 29 h 31"/>
                  <a:gd name="T2" fmla="*/ 15 w 19"/>
                  <a:gd name="T3" fmla="*/ 25 h 31"/>
                  <a:gd name="T4" fmla="*/ 13 w 19"/>
                  <a:gd name="T5" fmla="*/ 22 h 31"/>
                  <a:gd name="T6" fmla="*/ 10 w 19"/>
                  <a:gd name="T7" fmla="*/ 18 h 31"/>
                  <a:gd name="T8" fmla="*/ 9 w 19"/>
                  <a:gd name="T9" fmla="*/ 14 h 31"/>
                  <a:gd name="T10" fmla="*/ 7 w 19"/>
                  <a:gd name="T11" fmla="*/ 11 h 31"/>
                  <a:gd name="T12" fmla="*/ 4 w 19"/>
                  <a:gd name="T13" fmla="*/ 7 h 31"/>
                  <a:gd name="T14" fmla="*/ 2 w 19"/>
                  <a:gd name="T15" fmla="*/ 3 h 31"/>
                  <a:gd name="T16" fmla="*/ 1 w 19"/>
                  <a:gd name="T17" fmla="*/ 0 h 31"/>
                  <a:gd name="T18" fmla="*/ 0 w 19"/>
                  <a:gd name="T19" fmla="*/ 0 h 31"/>
                  <a:gd name="T20" fmla="*/ 1 w 19"/>
                  <a:gd name="T21" fmla="*/ 4 h 31"/>
                  <a:gd name="T22" fmla="*/ 2 w 19"/>
                  <a:gd name="T23" fmla="*/ 8 h 31"/>
                  <a:gd name="T24" fmla="*/ 6 w 19"/>
                  <a:gd name="T25" fmla="*/ 12 h 31"/>
                  <a:gd name="T26" fmla="*/ 7 w 19"/>
                  <a:gd name="T27" fmla="*/ 15 h 31"/>
                  <a:gd name="T28" fmla="*/ 9 w 19"/>
                  <a:gd name="T29" fmla="*/ 18 h 31"/>
                  <a:gd name="T30" fmla="*/ 11 w 19"/>
                  <a:gd name="T31" fmla="*/ 23 h 31"/>
                  <a:gd name="T32" fmla="*/ 15 w 19"/>
                  <a:gd name="T33" fmla="*/ 26 h 31"/>
                  <a:gd name="T34" fmla="*/ 16 w 19"/>
                  <a:gd name="T35" fmla="*/ 30 h 31"/>
                  <a:gd name="T36" fmla="*/ 18 w 19"/>
                  <a:gd name="T37" fmla="*/ 29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31">
                    <a:moveTo>
                      <a:pt x="18" y="29"/>
                    </a:moveTo>
                    <a:lnTo>
                      <a:pt x="15" y="25"/>
                    </a:lnTo>
                    <a:lnTo>
                      <a:pt x="13" y="22"/>
                    </a:lnTo>
                    <a:lnTo>
                      <a:pt x="10" y="18"/>
                    </a:lnTo>
                    <a:lnTo>
                      <a:pt x="9" y="14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7" y="15"/>
                    </a:lnTo>
                    <a:lnTo>
                      <a:pt x="9" y="18"/>
                    </a:lnTo>
                    <a:lnTo>
                      <a:pt x="11" y="23"/>
                    </a:lnTo>
                    <a:lnTo>
                      <a:pt x="15" y="26"/>
                    </a:lnTo>
                    <a:lnTo>
                      <a:pt x="16" y="30"/>
                    </a:lnTo>
                    <a:lnTo>
                      <a:pt x="18" y="29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6" name="Freeform 509">
                <a:extLst>
                  <a:ext uri="{FF2B5EF4-FFF2-40B4-BE49-F238E27FC236}">
                    <a16:creationId xmlns:a16="http://schemas.microsoft.com/office/drawing/2014/main" id="{C494B64F-868E-423B-8015-98B49AD4B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3756"/>
                <a:ext cx="25" cy="17"/>
              </a:xfrm>
              <a:custGeom>
                <a:avLst/>
                <a:gdLst>
                  <a:gd name="T0" fmla="*/ 23 w 25"/>
                  <a:gd name="T1" fmla="*/ 6 h 17"/>
                  <a:gd name="T2" fmla="*/ 22 w 25"/>
                  <a:gd name="T3" fmla="*/ 11 h 17"/>
                  <a:gd name="T4" fmla="*/ 18 w 25"/>
                  <a:gd name="T5" fmla="*/ 13 h 17"/>
                  <a:gd name="T6" fmla="*/ 16 w 25"/>
                  <a:gd name="T7" fmla="*/ 16 h 17"/>
                  <a:gd name="T8" fmla="*/ 13 w 25"/>
                  <a:gd name="T9" fmla="*/ 16 h 17"/>
                  <a:gd name="T10" fmla="*/ 10 w 25"/>
                  <a:gd name="T11" fmla="*/ 13 h 17"/>
                  <a:gd name="T12" fmla="*/ 5 w 25"/>
                  <a:gd name="T13" fmla="*/ 9 h 17"/>
                  <a:gd name="T14" fmla="*/ 3 w 25"/>
                  <a:gd name="T15" fmla="*/ 4 h 17"/>
                  <a:gd name="T16" fmla="*/ 1 w 25"/>
                  <a:gd name="T17" fmla="*/ 0 h 17"/>
                  <a:gd name="T18" fmla="*/ 0 w 25"/>
                  <a:gd name="T19" fmla="*/ 0 h 17"/>
                  <a:gd name="T20" fmla="*/ 2 w 25"/>
                  <a:gd name="T21" fmla="*/ 6 h 17"/>
                  <a:gd name="T22" fmla="*/ 5 w 25"/>
                  <a:gd name="T23" fmla="*/ 11 h 17"/>
                  <a:gd name="T24" fmla="*/ 9 w 25"/>
                  <a:gd name="T25" fmla="*/ 13 h 17"/>
                  <a:gd name="T26" fmla="*/ 13 w 25"/>
                  <a:gd name="T27" fmla="*/ 16 h 17"/>
                  <a:gd name="T28" fmla="*/ 16 w 25"/>
                  <a:gd name="T29" fmla="*/ 16 h 17"/>
                  <a:gd name="T30" fmla="*/ 21 w 25"/>
                  <a:gd name="T31" fmla="*/ 16 h 17"/>
                  <a:gd name="T32" fmla="*/ 23 w 25"/>
                  <a:gd name="T33" fmla="*/ 11 h 17"/>
                  <a:gd name="T34" fmla="*/ 24 w 25"/>
                  <a:gd name="T35" fmla="*/ 6 h 17"/>
                  <a:gd name="T36" fmla="*/ 23 w 25"/>
                  <a:gd name="T37" fmla="*/ 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17">
                    <a:moveTo>
                      <a:pt x="23" y="6"/>
                    </a:moveTo>
                    <a:lnTo>
                      <a:pt x="22" y="11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0" y="13"/>
                    </a:lnTo>
                    <a:lnTo>
                      <a:pt x="5" y="9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1"/>
                    </a:lnTo>
                    <a:lnTo>
                      <a:pt x="9" y="13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1" y="16"/>
                    </a:lnTo>
                    <a:lnTo>
                      <a:pt x="23" y="11"/>
                    </a:lnTo>
                    <a:lnTo>
                      <a:pt x="24" y="6"/>
                    </a:lnTo>
                    <a:lnTo>
                      <a:pt x="23" y="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7" name="Freeform 510">
                <a:extLst>
                  <a:ext uri="{FF2B5EF4-FFF2-40B4-BE49-F238E27FC236}">
                    <a16:creationId xmlns:a16="http://schemas.microsoft.com/office/drawing/2014/main" id="{520C30C2-6941-4D8A-A92A-FA7815B3E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3728"/>
                <a:ext cx="19" cy="29"/>
              </a:xfrm>
              <a:custGeom>
                <a:avLst/>
                <a:gdLst>
                  <a:gd name="T0" fmla="*/ 0 w 19"/>
                  <a:gd name="T1" fmla="*/ 0 h 29"/>
                  <a:gd name="T2" fmla="*/ 0 w 19"/>
                  <a:gd name="T3" fmla="*/ 4 h 29"/>
                  <a:gd name="T4" fmla="*/ 0 w 19"/>
                  <a:gd name="T5" fmla="*/ 8 h 29"/>
                  <a:gd name="T6" fmla="*/ 2 w 19"/>
                  <a:gd name="T7" fmla="*/ 12 h 29"/>
                  <a:gd name="T8" fmla="*/ 6 w 19"/>
                  <a:gd name="T9" fmla="*/ 15 h 29"/>
                  <a:gd name="T10" fmla="*/ 11 w 19"/>
                  <a:gd name="T11" fmla="*/ 18 h 29"/>
                  <a:gd name="T12" fmla="*/ 15 w 19"/>
                  <a:gd name="T13" fmla="*/ 22 h 29"/>
                  <a:gd name="T14" fmla="*/ 18 w 19"/>
                  <a:gd name="T15" fmla="*/ 25 h 29"/>
                  <a:gd name="T16" fmla="*/ 18 w 19"/>
                  <a:gd name="T17" fmla="*/ 28 h 29"/>
                  <a:gd name="T18" fmla="*/ 18 w 19"/>
                  <a:gd name="T19" fmla="*/ 25 h 29"/>
                  <a:gd name="T20" fmla="*/ 18 w 19"/>
                  <a:gd name="T21" fmla="*/ 20 h 29"/>
                  <a:gd name="T22" fmla="*/ 11 w 19"/>
                  <a:gd name="T23" fmla="*/ 17 h 29"/>
                  <a:gd name="T24" fmla="*/ 9 w 19"/>
                  <a:gd name="T25" fmla="*/ 14 h 29"/>
                  <a:gd name="T26" fmla="*/ 6 w 19"/>
                  <a:gd name="T27" fmla="*/ 11 h 29"/>
                  <a:gd name="T28" fmla="*/ 2 w 19"/>
                  <a:gd name="T29" fmla="*/ 8 h 29"/>
                  <a:gd name="T30" fmla="*/ 2 w 19"/>
                  <a:gd name="T31" fmla="*/ 4 h 29"/>
                  <a:gd name="T32" fmla="*/ 2 w 19"/>
                  <a:gd name="T33" fmla="*/ 1 h 29"/>
                  <a:gd name="T34" fmla="*/ 0 w 19"/>
                  <a:gd name="T35" fmla="*/ 0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29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5"/>
                    </a:lnTo>
                    <a:lnTo>
                      <a:pt x="11" y="18"/>
                    </a:lnTo>
                    <a:lnTo>
                      <a:pt x="15" y="22"/>
                    </a:lnTo>
                    <a:lnTo>
                      <a:pt x="18" y="25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0"/>
                    </a:lnTo>
                    <a:lnTo>
                      <a:pt x="11" y="17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8" name="Freeform 511">
                <a:extLst>
                  <a:ext uri="{FF2B5EF4-FFF2-40B4-BE49-F238E27FC236}">
                    <a16:creationId xmlns:a16="http://schemas.microsoft.com/office/drawing/2014/main" id="{E5010FAA-6F39-4E52-A9F1-10443DA7E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" y="3670"/>
                <a:ext cx="61" cy="55"/>
              </a:xfrm>
              <a:custGeom>
                <a:avLst/>
                <a:gdLst>
                  <a:gd name="T0" fmla="*/ 59 w 61"/>
                  <a:gd name="T1" fmla="*/ 0 h 55"/>
                  <a:gd name="T2" fmla="*/ 52 w 61"/>
                  <a:gd name="T3" fmla="*/ 8 h 55"/>
                  <a:gd name="T4" fmla="*/ 45 w 61"/>
                  <a:gd name="T5" fmla="*/ 14 h 55"/>
                  <a:gd name="T6" fmla="*/ 37 w 61"/>
                  <a:gd name="T7" fmla="*/ 20 h 55"/>
                  <a:gd name="T8" fmla="*/ 28 w 61"/>
                  <a:gd name="T9" fmla="*/ 26 h 55"/>
                  <a:gd name="T10" fmla="*/ 20 w 61"/>
                  <a:gd name="T11" fmla="*/ 32 h 55"/>
                  <a:gd name="T12" fmla="*/ 12 w 61"/>
                  <a:gd name="T13" fmla="*/ 38 h 55"/>
                  <a:gd name="T14" fmla="*/ 5 w 61"/>
                  <a:gd name="T15" fmla="*/ 45 h 55"/>
                  <a:gd name="T16" fmla="*/ 0 w 61"/>
                  <a:gd name="T17" fmla="*/ 53 h 55"/>
                  <a:gd name="T18" fmla="*/ 1 w 61"/>
                  <a:gd name="T19" fmla="*/ 54 h 55"/>
                  <a:gd name="T20" fmla="*/ 7 w 61"/>
                  <a:gd name="T21" fmla="*/ 46 h 55"/>
                  <a:gd name="T22" fmla="*/ 13 w 61"/>
                  <a:gd name="T23" fmla="*/ 39 h 55"/>
                  <a:gd name="T24" fmla="*/ 21 w 61"/>
                  <a:gd name="T25" fmla="*/ 33 h 55"/>
                  <a:gd name="T26" fmla="*/ 29 w 61"/>
                  <a:gd name="T27" fmla="*/ 27 h 55"/>
                  <a:gd name="T28" fmla="*/ 37 w 61"/>
                  <a:gd name="T29" fmla="*/ 21 h 55"/>
                  <a:gd name="T30" fmla="*/ 46 w 61"/>
                  <a:gd name="T31" fmla="*/ 15 h 55"/>
                  <a:gd name="T32" fmla="*/ 53 w 61"/>
                  <a:gd name="T33" fmla="*/ 9 h 55"/>
                  <a:gd name="T34" fmla="*/ 60 w 61"/>
                  <a:gd name="T35" fmla="*/ 1 h 55"/>
                  <a:gd name="T36" fmla="*/ 59 w 61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" h="55">
                    <a:moveTo>
                      <a:pt x="59" y="0"/>
                    </a:moveTo>
                    <a:lnTo>
                      <a:pt x="52" y="8"/>
                    </a:lnTo>
                    <a:lnTo>
                      <a:pt x="45" y="14"/>
                    </a:lnTo>
                    <a:lnTo>
                      <a:pt x="37" y="20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12" y="38"/>
                    </a:lnTo>
                    <a:lnTo>
                      <a:pt x="5" y="45"/>
                    </a:lnTo>
                    <a:lnTo>
                      <a:pt x="0" y="53"/>
                    </a:lnTo>
                    <a:lnTo>
                      <a:pt x="1" y="54"/>
                    </a:lnTo>
                    <a:lnTo>
                      <a:pt x="7" y="46"/>
                    </a:lnTo>
                    <a:lnTo>
                      <a:pt x="13" y="39"/>
                    </a:lnTo>
                    <a:lnTo>
                      <a:pt x="21" y="33"/>
                    </a:lnTo>
                    <a:lnTo>
                      <a:pt x="29" y="27"/>
                    </a:lnTo>
                    <a:lnTo>
                      <a:pt x="37" y="21"/>
                    </a:lnTo>
                    <a:lnTo>
                      <a:pt x="46" y="15"/>
                    </a:lnTo>
                    <a:lnTo>
                      <a:pt x="53" y="9"/>
                    </a:lnTo>
                    <a:lnTo>
                      <a:pt x="60" y="1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9" name="Freeform 512">
                <a:extLst>
                  <a:ext uri="{FF2B5EF4-FFF2-40B4-BE49-F238E27FC236}">
                    <a16:creationId xmlns:a16="http://schemas.microsoft.com/office/drawing/2014/main" id="{0756F764-AF80-4A99-9865-9DAE2E88E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" y="3620"/>
                <a:ext cx="19" cy="47"/>
              </a:xfrm>
              <a:custGeom>
                <a:avLst/>
                <a:gdLst>
                  <a:gd name="T0" fmla="*/ 18 w 19"/>
                  <a:gd name="T1" fmla="*/ 0 h 47"/>
                  <a:gd name="T2" fmla="*/ 16 w 19"/>
                  <a:gd name="T3" fmla="*/ 6 h 47"/>
                  <a:gd name="T4" fmla="*/ 13 w 19"/>
                  <a:gd name="T5" fmla="*/ 12 h 47"/>
                  <a:gd name="T6" fmla="*/ 13 w 19"/>
                  <a:gd name="T7" fmla="*/ 18 h 47"/>
                  <a:gd name="T8" fmla="*/ 11 w 19"/>
                  <a:gd name="T9" fmla="*/ 24 h 47"/>
                  <a:gd name="T10" fmla="*/ 11 w 19"/>
                  <a:gd name="T11" fmla="*/ 29 h 47"/>
                  <a:gd name="T12" fmla="*/ 7 w 19"/>
                  <a:gd name="T13" fmla="*/ 35 h 47"/>
                  <a:gd name="T14" fmla="*/ 4 w 19"/>
                  <a:gd name="T15" fmla="*/ 40 h 47"/>
                  <a:gd name="T16" fmla="*/ 0 w 19"/>
                  <a:gd name="T17" fmla="*/ 45 h 47"/>
                  <a:gd name="T18" fmla="*/ 2 w 19"/>
                  <a:gd name="T19" fmla="*/ 46 h 47"/>
                  <a:gd name="T20" fmla="*/ 7 w 19"/>
                  <a:gd name="T21" fmla="*/ 41 h 47"/>
                  <a:gd name="T22" fmla="*/ 9 w 19"/>
                  <a:gd name="T23" fmla="*/ 35 h 47"/>
                  <a:gd name="T24" fmla="*/ 11 w 19"/>
                  <a:gd name="T25" fmla="*/ 29 h 47"/>
                  <a:gd name="T26" fmla="*/ 13 w 19"/>
                  <a:gd name="T27" fmla="*/ 24 h 47"/>
                  <a:gd name="T28" fmla="*/ 16 w 19"/>
                  <a:gd name="T29" fmla="*/ 18 h 47"/>
                  <a:gd name="T30" fmla="*/ 16 w 19"/>
                  <a:gd name="T31" fmla="*/ 12 h 47"/>
                  <a:gd name="T32" fmla="*/ 16 w 19"/>
                  <a:gd name="T33" fmla="*/ 6 h 47"/>
                  <a:gd name="T34" fmla="*/ 18 w 19"/>
                  <a:gd name="T35" fmla="*/ 0 h 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47">
                    <a:moveTo>
                      <a:pt x="18" y="0"/>
                    </a:moveTo>
                    <a:lnTo>
                      <a:pt x="16" y="6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1" y="24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4" y="40"/>
                    </a:lnTo>
                    <a:lnTo>
                      <a:pt x="0" y="45"/>
                    </a:lnTo>
                    <a:lnTo>
                      <a:pt x="2" y="46"/>
                    </a:lnTo>
                    <a:lnTo>
                      <a:pt x="7" y="41"/>
                    </a:lnTo>
                    <a:lnTo>
                      <a:pt x="9" y="35"/>
                    </a:lnTo>
                    <a:lnTo>
                      <a:pt x="11" y="29"/>
                    </a:lnTo>
                    <a:lnTo>
                      <a:pt x="13" y="24"/>
                    </a:lnTo>
                    <a:lnTo>
                      <a:pt x="16" y="18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0" name="Freeform 513">
                <a:extLst>
                  <a:ext uri="{FF2B5EF4-FFF2-40B4-BE49-F238E27FC236}">
                    <a16:creationId xmlns:a16="http://schemas.microsoft.com/office/drawing/2014/main" id="{E3593457-DDA6-445A-9B4C-064254446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" y="3601"/>
                <a:ext cx="19" cy="17"/>
              </a:xfrm>
              <a:custGeom>
                <a:avLst/>
                <a:gdLst>
                  <a:gd name="T0" fmla="*/ 16 w 19"/>
                  <a:gd name="T1" fmla="*/ 0 h 17"/>
                  <a:gd name="T2" fmla="*/ 13 w 19"/>
                  <a:gd name="T3" fmla="*/ 1 h 17"/>
                  <a:gd name="T4" fmla="*/ 10 w 19"/>
                  <a:gd name="T5" fmla="*/ 3 h 17"/>
                  <a:gd name="T6" fmla="*/ 9 w 19"/>
                  <a:gd name="T7" fmla="*/ 4 h 17"/>
                  <a:gd name="T8" fmla="*/ 7 w 19"/>
                  <a:gd name="T9" fmla="*/ 5 h 17"/>
                  <a:gd name="T10" fmla="*/ 3 w 19"/>
                  <a:gd name="T11" fmla="*/ 8 h 17"/>
                  <a:gd name="T12" fmla="*/ 3 w 19"/>
                  <a:gd name="T13" fmla="*/ 10 h 17"/>
                  <a:gd name="T14" fmla="*/ 1 w 19"/>
                  <a:gd name="T15" fmla="*/ 12 h 17"/>
                  <a:gd name="T16" fmla="*/ 0 w 19"/>
                  <a:gd name="T17" fmla="*/ 16 h 17"/>
                  <a:gd name="T18" fmla="*/ 1 w 19"/>
                  <a:gd name="T19" fmla="*/ 16 h 17"/>
                  <a:gd name="T20" fmla="*/ 1 w 19"/>
                  <a:gd name="T21" fmla="*/ 13 h 17"/>
                  <a:gd name="T22" fmla="*/ 3 w 19"/>
                  <a:gd name="T23" fmla="*/ 11 h 17"/>
                  <a:gd name="T24" fmla="*/ 4 w 19"/>
                  <a:gd name="T25" fmla="*/ 9 h 17"/>
                  <a:gd name="T26" fmla="*/ 7 w 19"/>
                  <a:gd name="T27" fmla="*/ 6 h 17"/>
                  <a:gd name="T28" fmla="*/ 10 w 19"/>
                  <a:gd name="T29" fmla="*/ 5 h 17"/>
                  <a:gd name="T30" fmla="*/ 12 w 19"/>
                  <a:gd name="T31" fmla="*/ 4 h 17"/>
                  <a:gd name="T32" fmla="*/ 13 w 19"/>
                  <a:gd name="T33" fmla="*/ 2 h 17"/>
                  <a:gd name="T34" fmla="*/ 18 w 19"/>
                  <a:gd name="T35" fmla="*/ 1 h 17"/>
                  <a:gd name="T36" fmla="*/ 16 w 19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17">
                    <a:moveTo>
                      <a:pt x="16" y="0"/>
                    </a:moveTo>
                    <a:lnTo>
                      <a:pt x="13" y="1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1" name="Freeform 514">
                <a:extLst>
                  <a:ext uri="{FF2B5EF4-FFF2-40B4-BE49-F238E27FC236}">
                    <a16:creationId xmlns:a16="http://schemas.microsoft.com/office/drawing/2014/main" id="{F36341F5-6956-4771-ACD7-CF0F72130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3526"/>
                <a:ext cx="86" cy="72"/>
              </a:xfrm>
              <a:custGeom>
                <a:avLst/>
                <a:gdLst>
                  <a:gd name="T0" fmla="*/ 84 w 86"/>
                  <a:gd name="T1" fmla="*/ 0 h 72"/>
                  <a:gd name="T2" fmla="*/ 77 w 86"/>
                  <a:gd name="T3" fmla="*/ 4 h 72"/>
                  <a:gd name="T4" fmla="*/ 72 w 86"/>
                  <a:gd name="T5" fmla="*/ 8 h 72"/>
                  <a:gd name="T6" fmla="*/ 66 w 86"/>
                  <a:gd name="T7" fmla="*/ 13 h 72"/>
                  <a:gd name="T8" fmla="*/ 61 w 86"/>
                  <a:gd name="T9" fmla="*/ 16 h 72"/>
                  <a:gd name="T10" fmla="*/ 56 w 86"/>
                  <a:gd name="T11" fmla="*/ 20 h 72"/>
                  <a:gd name="T12" fmla="*/ 50 w 86"/>
                  <a:gd name="T13" fmla="*/ 25 h 72"/>
                  <a:gd name="T14" fmla="*/ 45 w 86"/>
                  <a:gd name="T15" fmla="*/ 29 h 72"/>
                  <a:gd name="T16" fmla="*/ 39 w 86"/>
                  <a:gd name="T17" fmla="*/ 34 h 72"/>
                  <a:gd name="T18" fmla="*/ 35 w 86"/>
                  <a:gd name="T19" fmla="*/ 37 h 72"/>
                  <a:gd name="T20" fmla="*/ 29 w 86"/>
                  <a:gd name="T21" fmla="*/ 43 h 72"/>
                  <a:gd name="T22" fmla="*/ 25 w 86"/>
                  <a:gd name="T23" fmla="*/ 47 h 72"/>
                  <a:gd name="T24" fmla="*/ 20 w 86"/>
                  <a:gd name="T25" fmla="*/ 51 h 72"/>
                  <a:gd name="T26" fmla="*/ 14 w 86"/>
                  <a:gd name="T27" fmla="*/ 56 h 72"/>
                  <a:gd name="T28" fmla="*/ 10 w 86"/>
                  <a:gd name="T29" fmla="*/ 61 h 72"/>
                  <a:gd name="T30" fmla="*/ 4 w 86"/>
                  <a:gd name="T31" fmla="*/ 65 h 72"/>
                  <a:gd name="T32" fmla="*/ 0 w 86"/>
                  <a:gd name="T33" fmla="*/ 70 h 72"/>
                  <a:gd name="T34" fmla="*/ 1 w 86"/>
                  <a:gd name="T35" fmla="*/ 71 h 72"/>
                  <a:gd name="T36" fmla="*/ 5 w 86"/>
                  <a:gd name="T37" fmla="*/ 66 h 72"/>
                  <a:gd name="T38" fmla="*/ 11 w 86"/>
                  <a:gd name="T39" fmla="*/ 61 h 72"/>
                  <a:gd name="T40" fmla="*/ 15 w 86"/>
                  <a:gd name="T41" fmla="*/ 57 h 72"/>
                  <a:gd name="T42" fmla="*/ 21 w 86"/>
                  <a:gd name="T43" fmla="*/ 52 h 72"/>
                  <a:gd name="T44" fmla="*/ 25 w 86"/>
                  <a:gd name="T45" fmla="*/ 48 h 72"/>
                  <a:gd name="T46" fmla="*/ 30 w 86"/>
                  <a:gd name="T47" fmla="*/ 43 h 72"/>
                  <a:gd name="T48" fmla="*/ 35 w 86"/>
                  <a:gd name="T49" fmla="*/ 39 h 72"/>
                  <a:gd name="T50" fmla="*/ 41 w 86"/>
                  <a:gd name="T51" fmla="*/ 34 h 72"/>
                  <a:gd name="T52" fmla="*/ 46 w 86"/>
                  <a:gd name="T53" fmla="*/ 30 h 72"/>
                  <a:gd name="T54" fmla="*/ 51 w 86"/>
                  <a:gd name="T55" fmla="*/ 25 h 72"/>
                  <a:gd name="T56" fmla="*/ 57 w 86"/>
                  <a:gd name="T57" fmla="*/ 22 h 72"/>
                  <a:gd name="T58" fmla="*/ 61 w 86"/>
                  <a:gd name="T59" fmla="*/ 17 h 72"/>
                  <a:gd name="T60" fmla="*/ 67 w 86"/>
                  <a:gd name="T61" fmla="*/ 13 h 72"/>
                  <a:gd name="T62" fmla="*/ 73 w 86"/>
                  <a:gd name="T63" fmla="*/ 9 h 72"/>
                  <a:gd name="T64" fmla="*/ 78 w 86"/>
                  <a:gd name="T65" fmla="*/ 5 h 72"/>
                  <a:gd name="T66" fmla="*/ 85 w 86"/>
                  <a:gd name="T67" fmla="*/ 1 h 72"/>
                  <a:gd name="T68" fmla="*/ 84 w 86"/>
                  <a:gd name="T69" fmla="*/ 0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6" h="72">
                    <a:moveTo>
                      <a:pt x="84" y="0"/>
                    </a:moveTo>
                    <a:lnTo>
                      <a:pt x="77" y="4"/>
                    </a:lnTo>
                    <a:lnTo>
                      <a:pt x="72" y="8"/>
                    </a:lnTo>
                    <a:lnTo>
                      <a:pt x="66" y="13"/>
                    </a:lnTo>
                    <a:lnTo>
                      <a:pt x="61" y="16"/>
                    </a:lnTo>
                    <a:lnTo>
                      <a:pt x="56" y="20"/>
                    </a:lnTo>
                    <a:lnTo>
                      <a:pt x="50" y="25"/>
                    </a:lnTo>
                    <a:lnTo>
                      <a:pt x="45" y="29"/>
                    </a:lnTo>
                    <a:lnTo>
                      <a:pt x="39" y="34"/>
                    </a:lnTo>
                    <a:lnTo>
                      <a:pt x="35" y="37"/>
                    </a:lnTo>
                    <a:lnTo>
                      <a:pt x="29" y="43"/>
                    </a:lnTo>
                    <a:lnTo>
                      <a:pt x="25" y="47"/>
                    </a:lnTo>
                    <a:lnTo>
                      <a:pt x="20" y="51"/>
                    </a:lnTo>
                    <a:lnTo>
                      <a:pt x="14" y="56"/>
                    </a:lnTo>
                    <a:lnTo>
                      <a:pt x="10" y="61"/>
                    </a:lnTo>
                    <a:lnTo>
                      <a:pt x="4" y="65"/>
                    </a:lnTo>
                    <a:lnTo>
                      <a:pt x="0" y="70"/>
                    </a:lnTo>
                    <a:lnTo>
                      <a:pt x="1" y="71"/>
                    </a:lnTo>
                    <a:lnTo>
                      <a:pt x="5" y="66"/>
                    </a:lnTo>
                    <a:lnTo>
                      <a:pt x="11" y="61"/>
                    </a:lnTo>
                    <a:lnTo>
                      <a:pt x="15" y="57"/>
                    </a:lnTo>
                    <a:lnTo>
                      <a:pt x="21" y="52"/>
                    </a:lnTo>
                    <a:lnTo>
                      <a:pt x="25" y="48"/>
                    </a:lnTo>
                    <a:lnTo>
                      <a:pt x="30" y="43"/>
                    </a:lnTo>
                    <a:lnTo>
                      <a:pt x="35" y="39"/>
                    </a:lnTo>
                    <a:lnTo>
                      <a:pt x="41" y="34"/>
                    </a:lnTo>
                    <a:lnTo>
                      <a:pt x="46" y="30"/>
                    </a:lnTo>
                    <a:lnTo>
                      <a:pt x="51" y="25"/>
                    </a:lnTo>
                    <a:lnTo>
                      <a:pt x="57" y="22"/>
                    </a:lnTo>
                    <a:lnTo>
                      <a:pt x="61" y="17"/>
                    </a:lnTo>
                    <a:lnTo>
                      <a:pt x="67" y="13"/>
                    </a:lnTo>
                    <a:lnTo>
                      <a:pt x="73" y="9"/>
                    </a:lnTo>
                    <a:lnTo>
                      <a:pt x="78" y="5"/>
                    </a:lnTo>
                    <a:lnTo>
                      <a:pt x="85" y="1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2" name="Freeform 515">
                <a:extLst>
                  <a:ext uri="{FF2B5EF4-FFF2-40B4-BE49-F238E27FC236}">
                    <a16:creationId xmlns:a16="http://schemas.microsoft.com/office/drawing/2014/main" id="{7C9F58C0-C426-444D-8AC3-CD703C545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" y="3458"/>
                <a:ext cx="65" cy="65"/>
              </a:xfrm>
              <a:custGeom>
                <a:avLst/>
                <a:gdLst>
                  <a:gd name="T0" fmla="*/ 63 w 65"/>
                  <a:gd name="T1" fmla="*/ 0 h 65"/>
                  <a:gd name="T2" fmla="*/ 56 w 65"/>
                  <a:gd name="T3" fmla="*/ 8 h 65"/>
                  <a:gd name="T4" fmla="*/ 49 w 65"/>
                  <a:gd name="T5" fmla="*/ 17 h 65"/>
                  <a:gd name="T6" fmla="*/ 41 w 65"/>
                  <a:gd name="T7" fmla="*/ 25 h 65"/>
                  <a:gd name="T8" fmla="*/ 34 w 65"/>
                  <a:gd name="T9" fmla="*/ 33 h 65"/>
                  <a:gd name="T10" fmla="*/ 26 w 65"/>
                  <a:gd name="T11" fmla="*/ 42 h 65"/>
                  <a:gd name="T12" fmla="*/ 17 w 65"/>
                  <a:gd name="T13" fmla="*/ 49 h 65"/>
                  <a:gd name="T14" fmla="*/ 9 w 65"/>
                  <a:gd name="T15" fmla="*/ 57 h 65"/>
                  <a:gd name="T16" fmla="*/ 0 w 65"/>
                  <a:gd name="T17" fmla="*/ 63 h 65"/>
                  <a:gd name="T18" fmla="*/ 1 w 65"/>
                  <a:gd name="T19" fmla="*/ 64 h 65"/>
                  <a:gd name="T20" fmla="*/ 10 w 65"/>
                  <a:gd name="T21" fmla="*/ 57 h 65"/>
                  <a:gd name="T22" fmla="*/ 18 w 65"/>
                  <a:gd name="T23" fmla="*/ 50 h 65"/>
                  <a:gd name="T24" fmla="*/ 27 w 65"/>
                  <a:gd name="T25" fmla="*/ 42 h 65"/>
                  <a:gd name="T26" fmla="*/ 35 w 65"/>
                  <a:gd name="T27" fmla="*/ 34 h 65"/>
                  <a:gd name="T28" fmla="*/ 42 w 65"/>
                  <a:gd name="T29" fmla="*/ 26 h 65"/>
                  <a:gd name="T30" fmla="*/ 50 w 65"/>
                  <a:gd name="T31" fmla="*/ 18 h 65"/>
                  <a:gd name="T32" fmla="*/ 56 w 65"/>
                  <a:gd name="T33" fmla="*/ 9 h 65"/>
                  <a:gd name="T34" fmla="*/ 64 w 65"/>
                  <a:gd name="T35" fmla="*/ 1 h 65"/>
                  <a:gd name="T36" fmla="*/ 63 w 65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65">
                    <a:moveTo>
                      <a:pt x="63" y="0"/>
                    </a:moveTo>
                    <a:lnTo>
                      <a:pt x="56" y="8"/>
                    </a:lnTo>
                    <a:lnTo>
                      <a:pt x="49" y="17"/>
                    </a:lnTo>
                    <a:lnTo>
                      <a:pt x="41" y="25"/>
                    </a:lnTo>
                    <a:lnTo>
                      <a:pt x="34" y="33"/>
                    </a:lnTo>
                    <a:lnTo>
                      <a:pt x="26" y="42"/>
                    </a:lnTo>
                    <a:lnTo>
                      <a:pt x="17" y="49"/>
                    </a:lnTo>
                    <a:lnTo>
                      <a:pt x="9" y="57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10" y="57"/>
                    </a:lnTo>
                    <a:lnTo>
                      <a:pt x="18" y="50"/>
                    </a:lnTo>
                    <a:lnTo>
                      <a:pt x="27" y="42"/>
                    </a:lnTo>
                    <a:lnTo>
                      <a:pt x="35" y="34"/>
                    </a:lnTo>
                    <a:lnTo>
                      <a:pt x="42" y="26"/>
                    </a:lnTo>
                    <a:lnTo>
                      <a:pt x="50" y="18"/>
                    </a:lnTo>
                    <a:lnTo>
                      <a:pt x="56" y="9"/>
                    </a:lnTo>
                    <a:lnTo>
                      <a:pt x="64" y="1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3" name="Freeform 516">
                <a:extLst>
                  <a:ext uri="{FF2B5EF4-FFF2-40B4-BE49-F238E27FC236}">
                    <a16:creationId xmlns:a16="http://schemas.microsoft.com/office/drawing/2014/main" id="{28790618-F8E3-4618-AE1D-A484766D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6" y="3427"/>
                <a:ext cx="27" cy="28"/>
              </a:xfrm>
              <a:custGeom>
                <a:avLst/>
                <a:gdLst>
                  <a:gd name="T0" fmla="*/ 25 w 27"/>
                  <a:gd name="T1" fmla="*/ 0 h 28"/>
                  <a:gd name="T2" fmla="*/ 22 w 27"/>
                  <a:gd name="T3" fmla="*/ 3 h 28"/>
                  <a:gd name="T4" fmla="*/ 18 w 27"/>
                  <a:gd name="T5" fmla="*/ 7 h 28"/>
                  <a:gd name="T6" fmla="*/ 16 w 27"/>
                  <a:gd name="T7" fmla="*/ 10 h 28"/>
                  <a:gd name="T8" fmla="*/ 13 w 27"/>
                  <a:gd name="T9" fmla="*/ 13 h 28"/>
                  <a:gd name="T10" fmla="*/ 10 w 27"/>
                  <a:gd name="T11" fmla="*/ 16 h 28"/>
                  <a:gd name="T12" fmla="*/ 6 w 27"/>
                  <a:gd name="T13" fmla="*/ 20 h 28"/>
                  <a:gd name="T14" fmla="*/ 3 w 27"/>
                  <a:gd name="T15" fmla="*/ 23 h 28"/>
                  <a:gd name="T16" fmla="*/ 0 w 27"/>
                  <a:gd name="T17" fmla="*/ 26 h 28"/>
                  <a:gd name="T18" fmla="*/ 1 w 27"/>
                  <a:gd name="T19" fmla="*/ 27 h 28"/>
                  <a:gd name="T20" fmla="*/ 3 w 27"/>
                  <a:gd name="T21" fmla="*/ 24 h 28"/>
                  <a:gd name="T22" fmla="*/ 8 w 27"/>
                  <a:gd name="T23" fmla="*/ 20 h 28"/>
                  <a:gd name="T24" fmla="*/ 10 w 27"/>
                  <a:gd name="T25" fmla="*/ 17 h 28"/>
                  <a:gd name="T26" fmla="*/ 14 w 27"/>
                  <a:gd name="T27" fmla="*/ 14 h 28"/>
                  <a:gd name="T28" fmla="*/ 16 w 27"/>
                  <a:gd name="T29" fmla="*/ 11 h 28"/>
                  <a:gd name="T30" fmla="*/ 19 w 27"/>
                  <a:gd name="T31" fmla="*/ 7 h 28"/>
                  <a:gd name="T32" fmla="*/ 23 w 27"/>
                  <a:gd name="T33" fmla="*/ 4 h 28"/>
                  <a:gd name="T34" fmla="*/ 26 w 27"/>
                  <a:gd name="T35" fmla="*/ 1 h 28"/>
                  <a:gd name="T36" fmla="*/ 25 w 27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28">
                    <a:moveTo>
                      <a:pt x="25" y="0"/>
                    </a:moveTo>
                    <a:lnTo>
                      <a:pt x="22" y="3"/>
                    </a:lnTo>
                    <a:lnTo>
                      <a:pt x="18" y="7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6" y="20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3" y="24"/>
                    </a:lnTo>
                    <a:lnTo>
                      <a:pt x="8" y="20"/>
                    </a:lnTo>
                    <a:lnTo>
                      <a:pt x="10" y="17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9" y="7"/>
                    </a:lnTo>
                    <a:lnTo>
                      <a:pt x="23" y="4"/>
                    </a:lnTo>
                    <a:lnTo>
                      <a:pt x="26" y="1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4" name="Freeform 517">
                <a:extLst>
                  <a:ext uri="{FF2B5EF4-FFF2-40B4-BE49-F238E27FC236}">
                    <a16:creationId xmlns:a16="http://schemas.microsoft.com/office/drawing/2014/main" id="{3EDD6189-08D9-42DB-911A-00BECC41A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7" y="3355"/>
                <a:ext cx="34" cy="69"/>
              </a:xfrm>
              <a:custGeom>
                <a:avLst/>
                <a:gdLst>
                  <a:gd name="T0" fmla="*/ 32 w 34"/>
                  <a:gd name="T1" fmla="*/ 0 h 69"/>
                  <a:gd name="T2" fmla="*/ 31 w 34"/>
                  <a:gd name="T3" fmla="*/ 9 h 69"/>
                  <a:gd name="T4" fmla="*/ 28 w 34"/>
                  <a:gd name="T5" fmla="*/ 19 h 69"/>
                  <a:gd name="T6" fmla="*/ 24 w 34"/>
                  <a:gd name="T7" fmla="*/ 27 h 69"/>
                  <a:gd name="T8" fmla="*/ 21 w 34"/>
                  <a:gd name="T9" fmla="*/ 36 h 69"/>
                  <a:gd name="T10" fmla="*/ 17 w 34"/>
                  <a:gd name="T11" fmla="*/ 44 h 69"/>
                  <a:gd name="T12" fmla="*/ 12 w 34"/>
                  <a:gd name="T13" fmla="*/ 52 h 69"/>
                  <a:gd name="T14" fmla="*/ 6 w 34"/>
                  <a:gd name="T15" fmla="*/ 60 h 69"/>
                  <a:gd name="T16" fmla="*/ 0 w 34"/>
                  <a:gd name="T17" fmla="*/ 67 h 69"/>
                  <a:gd name="T18" fmla="*/ 1 w 34"/>
                  <a:gd name="T19" fmla="*/ 68 h 69"/>
                  <a:gd name="T20" fmla="*/ 7 w 34"/>
                  <a:gd name="T21" fmla="*/ 61 h 69"/>
                  <a:gd name="T22" fmla="*/ 13 w 34"/>
                  <a:gd name="T23" fmla="*/ 53 h 69"/>
                  <a:gd name="T24" fmla="*/ 18 w 34"/>
                  <a:gd name="T25" fmla="*/ 45 h 69"/>
                  <a:gd name="T26" fmla="*/ 22 w 34"/>
                  <a:gd name="T27" fmla="*/ 36 h 69"/>
                  <a:gd name="T28" fmla="*/ 25 w 34"/>
                  <a:gd name="T29" fmla="*/ 28 h 69"/>
                  <a:gd name="T30" fmla="*/ 30 w 34"/>
                  <a:gd name="T31" fmla="*/ 19 h 69"/>
                  <a:gd name="T32" fmla="*/ 32 w 34"/>
                  <a:gd name="T33" fmla="*/ 9 h 69"/>
                  <a:gd name="T34" fmla="*/ 33 w 34"/>
                  <a:gd name="T35" fmla="*/ 0 h 69"/>
                  <a:gd name="T36" fmla="*/ 32 w 34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69">
                    <a:moveTo>
                      <a:pt x="32" y="0"/>
                    </a:moveTo>
                    <a:lnTo>
                      <a:pt x="31" y="9"/>
                    </a:lnTo>
                    <a:lnTo>
                      <a:pt x="28" y="19"/>
                    </a:lnTo>
                    <a:lnTo>
                      <a:pt x="24" y="27"/>
                    </a:lnTo>
                    <a:lnTo>
                      <a:pt x="21" y="36"/>
                    </a:lnTo>
                    <a:lnTo>
                      <a:pt x="17" y="44"/>
                    </a:lnTo>
                    <a:lnTo>
                      <a:pt x="12" y="52"/>
                    </a:lnTo>
                    <a:lnTo>
                      <a:pt x="6" y="60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7" y="61"/>
                    </a:lnTo>
                    <a:lnTo>
                      <a:pt x="13" y="53"/>
                    </a:lnTo>
                    <a:lnTo>
                      <a:pt x="18" y="45"/>
                    </a:lnTo>
                    <a:lnTo>
                      <a:pt x="22" y="36"/>
                    </a:lnTo>
                    <a:lnTo>
                      <a:pt x="25" y="28"/>
                    </a:lnTo>
                    <a:lnTo>
                      <a:pt x="30" y="19"/>
                    </a:lnTo>
                    <a:lnTo>
                      <a:pt x="32" y="9"/>
                    </a:lnTo>
                    <a:lnTo>
                      <a:pt x="33" y="0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5" name="Freeform 518">
                <a:extLst>
                  <a:ext uri="{FF2B5EF4-FFF2-40B4-BE49-F238E27FC236}">
                    <a16:creationId xmlns:a16="http://schemas.microsoft.com/office/drawing/2014/main" id="{B9ED0F3A-030E-457D-8CF0-77CF9CCD1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" y="3283"/>
                <a:ext cx="18" cy="69"/>
              </a:xfrm>
              <a:custGeom>
                <a:avLst/>
                <a:gdLst>
                  <a:gd name="T0" fmla="*/ 17 w 18"/>
                  <a:gd name="T1" fmla="*/ 0 h 69"/>
                  <a:gd name="T2" fmla="*/ 17 w 18"/>
                  <a:gd name="T3" fmla="*/ 8 h 69"/>
                  <a:gd name="T4" fmla="*/ 17 w 18"/>
                  <a:gd name="T5" fmla="*/ 17 h 69"/>
                  <a:gd name="T6" fmla="*/ 17 w 18"/>
                  <a:gd name="T7" fmla="*/ 25 h 69"/>
                  <a:gd name="T8" fmla="*/ 17 w 18"/>
                  <a:gd name="T9" fmla="*/ 34 h 69"/>
                  <a:gd name="T10" fmla="*/ 17 w 18"/>
                  <a:gd name="T11" fmla="*/ 43 h 69"/>
                  <a:gd name="T12" fmla="*/ 17 w 18"/>
                  <a:gd name="T13" fmla="*/ 51 h 69"/>
                  <a:gd name="T14" fmla="*/ 17 w 18"/>
                  <a:gd name="T15" fmla="*/ 59 h 69"/>
                  <a:gd name="T16" fmla="*/ 17 w 18"/>
                  <a:gd name="T17" fmla="*/ 68 h 69"/>
                  <a:gd name="T18" fmla="*/ 0 w 18"/>
                  <a:gd name="T19" fmla="*/ 59 h 69"/>
                  <a:gd name="T20" fmla="*/ 0 w 18"/>
                  <a:gd name="T21" fmla="*/ 51 h 69"/>
                  <a:gd name="T22" fmla="*/ 0 w 18"/>
                  <a:gd name="T23" fmla="*/ 43 h 69"/>
                  <a:gd name="T24" fmla="*/ 0 w 18"/>
                  <a:gd name="T25" fmla="*/ 34 h 69"/>
                  <a:gd name="T26" fmla="*/ 0 w 18"/>
                  <a:gd name="T27" fmla="*/ 25 h 69"/>
                  <a:gd name="T28" fmla="*/ 0 w 18"/>
                  <a:gd name="T29" fmla="*/ 17 h 69"/>
                  <a:gd name="T30" fmla="*/ 17 w 18"/>
                  <a:gd name="T31" fmla="*/ 8 h 69"/>
                  <a:gd name="T32" fmla="*/ 17 w 18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69">
                    <a:moveTo>
                      <a:pt x="17" y="0"/>
                    </a:moveTo>
                    <a:lnTo>
                      <a:pt x="17" y="8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4"/>
                    </a:lnTo>
                    <a:lnTo>
                      <a:pt x="17" y="43"/>
                    </a:lnTo>
                    <a:lnTo>
                      <a:pt x="17" y="51"/>
                    </a:lnTo>
                    <a:lnTo>
                      <a:pt x="17" y="59"/>
                    </a:lnTo>
                    <a:lnTo>
                      <a:pt x="17" y="68"/>
                    </a:lnTo>
                    <a:lnTo>
                      <a:pt x="0" y="5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7" y="8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6" name="Freeform 519">
                <a:extLst>
                  <a:ext uri="{FF2B5EF4-FFF2-40B4-BE49-F238E27FC236}">
                    <a16:creationId xmlns:a16="http://schemas.microsoft.com/office/drawing/2014/main" id="{5308A5D1-6F00-489E-8EF5-CE5226466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" y="3181"/>
                <a:ext cx="19" cy="98"/>
              </a:xfrm>
              <a:custGeom>
                <a:avLst/>
                <a:gdLst>
                  <a:gd name="T0" fmla="*/ 0 w 19"/>
                  <a:gd name="T1" fmla="*/ 0 h 98"/>
                  <a:gd name="T2" fmla="*/ 18 w 19"/>
                  <a:gd name="T3" fmla="*/ 6 h 98"/>
                  <a:gd name="T4" fmla="*/ 18 w 19"/>
                  <a:gd name="T5" fmla="*/ 12 h 98"/>
                  <a:gd name="T6" fmla="*/ 18 w 19"/>
                  <a:gd name="T7" fmla="*/ 18 h 98"/>
                  <a:gd name="T8" fmla="*/ 18 w 19"/>
                  <a:gd name="T9" fmla="*/ 24 h 98"/>
                  <a:gd name="T10" fmla="*/ 18 w 19"/>
                  <a:gd name="T11" fmla="*/ 30 h 98"/>
                  <a:gd name="T12" fmla="*/ 18 w 19"/>
                  <a:gd name="T13" fmla="*/ 36 h 98"/>
                  <a:gd name="T14" fmla="*/ 18 w 19"/>
                  <a:gd name="T15" fmla="*/ 42 h 98"/>
                  <a:gd name="T16" fmla="*/ 0 w 19"/>
                  <a:gd name="T17" fmla="*/ 48 h 98"/>
                  <a:gd name="T18" fmla="*/ 0 w 19"/>
                  <a:gd name="T19" fmla="*/ 54 h 98"/>
                  <a:gd name="T20" fmla="*/ 0 w 19"/>
                  <a:gd name="T21" fmla="*/ 60 h 98"/>
                  <a:gd name="T22" fmla="*/ 0 w 19"/>
                  <a:gd name="T23" fmla="*/ 66 h 98"/>
                  <a:gd name="T24" fmla="*/ 0 w 19"/>
                  <a:gd name="T25" fmla="*/ 73 h 98"/>
                  <a:gd name="T26" fmla="*/ 0 w 19"/>
                  <a:gd name="T27" fmla="*/ 78 h 98"/>
                  <a:gd name="T28" fmla="*/ 0 w 19"/>
                  <a:gd name="T29" fmla="*/ 85 h 98"/>
                  <a:gd name="T30" fmla="*/ 0 w 19"/>
                  <a:gd name="T31" fmla="*/ 91 h 98"/>
                  <a:gd name="T32" fmla="*/ 0 w 19"/>
                  <a:gd name="T33" fmla="*/ 97 h 98"/>
                  <a:gd name="T34" fmla="*/ 0 w 19"/>
                  <a:gd name="T35" fmla="*/ 91 h 98"/>
                  <a:gd name="T36" fmla="*/ 0 w 19"/>
                  <a:gd name="T37" fmla="*/ 85 h 98"/>
                  <a:gd name="T38" fmla="*/ 0 w 19"/>
                  <a:gd name="T39" fmla="*/ 78 h 98"/>
                  <a:gd name="T40" fmla="*/ 0 w 19"/>
                  <a:gd name="T41" fmla="*/ 73 h 98"/>
                  <a:gd name="T42" fmla="*/ 0 w 19"/>
                  <a:gd name="T43" fmla="*/ 66 h 98"/>
                  <a:gd name="T44" fmla="*/ 0 w 19"/>
                  <a:gd name="T45" fmla="*/ 60 h 98"/>
                  <a:gd name="T46" fmla="*/ 18 w 19"/>
                  <a:gd name="T47" fmla="*/ 54 h 98"/>
                  <a:gd name="T48" fmla="*/ 18 w 19"/>
                  <a:gd name="T49" fmla="*/ 48 h 98"/>
                  <a:gd name="T50" fmla="*/ 18 w 19"/>
                  <a:gd name="T51" fmla="*/ 42 h 98"/>
                  <a:gd name="T52" fmla="*/ 18 w 19"/>
                  <a:gd name="T53" fmla="*/ 36 h 98"/>
                  <a:gd name="T54" fmla="*/ 18 w 19"/>
                  <a:gd name="T55" fmla="*/ 30 h 98"/>
                  <a:gd name="T56" fmla="*/ 18 w 19"/>
                  <a:gd name="T57" fmla="*/ 24 h 98"/>
                  <a:gd name="T58" fmla="*/ 18 w 19"/>
                  <a:gd name="T59" fmla="*/ 18 h 98"/>
                  <a:gd name="T60" fmla="*/ 18 w 19"/>
                  <a:gd name="T61" fmla="*/ 12 h 98"/>
                  <a:gd name="T62" fmla="*/ 18 w 19"/>
                  <a:gd name="T63" fmla="*/ 6 h 98"/>
                  <a:gd name="T64" fmla="*/ 18 w 19"/>
                  <a:gd name="T65" fmla="*/ 0 h 98"/>
                  <a:gd name="T66" fmla="*/ 0 w 19"/>
                  <a:gd name="T67" fmla="*/ 0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" h="98">
                    <a:moveTo>
                      <a:pt x="0" y="0"/>
                    </a:moveTo>
                    <a:lnTo>
                      <a:pt x="18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18" y="54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7" name="Freeform 520">
                <a:extLst>
                  <a:ext uri="{FF2B5EF4-FFF2-40B4-BE49-F238E27FC236}">
                    <a16:creationId xmlns:a16="http://schemas.microsoft.com/office/drawing/2014/main" id="{AF79D5D3-4BDC-4F4C-BD1D-A932CFA59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1" y="3165"/>
                <a:ext cx="18" cy="17"/>
              </a:xfrm>
              <a:custGeom>
                <a:avLst/>
                <a:gdLst>
                  <a:gd name="T0" fmla="*/ 0 w 18"/>
                  <a:gd name="T1" fmla="*/ 1 h 17"/>
                  <a:gd name="T2" fmla="*/ 3 w 18"/>
                  <a:gd name="T3" fmla="*/ 1 h 17"/>
                  <a:gd name="T4" fmla="*/ 4 w 18"/>
                  <a:gd name="T5" fmla="*/ 2 h 17"/>
                  <a:gd name="T6" fmla="*/ 8 w 18"/>
                  <a:gd name="T7" fmla="*/ 4 h 17"/>
                  <a:gd name="T8" fmla="*/ 12 w 18"/>
                  <a:gd name="T9" fmla="*/ 7 h 17"/>
                  <a:gd name="T10" fmla="*/ 12 w 18"/>
                  <a:gd name="T11" fmla="*/ 10 h 17"/>
                  <a:gd name="T12" fmla="*/ 13 w 18"/>
                  <a:gd name="T13" fmla="*/ 13 h 17"/>
                  <a:gd name="T14" fmla="*/ 15 w 18"/>
                  <a:gd name="T15" fmla="*/ 14 h 17"/>
                  <a:gd name="T16" fmla="*/ 15 w 18"/>
                  <a:gd name="T17" fmla="*/ 16 h 17"/>
                  <a:gd name="T18" fmla="*/ 17 w 18"/>
                  <a:gd name="T19" fmla="*/ 16 h 17"/>
                  <a:gd name="T20" fmla="*/ 15 w 18"/>
                  <a:gd name="T21" fmla="*/ 14 h 17"/>
                  <a:gd name="T22" fmla="*/ 15 w 18"/>
                  <a:gd name="T23" fmla="*/ 11 h 17"/>
                  <a:gd name="T24" fmla="*/ 13 w 18"/>
                  <a:gd name="T25" fmla="*/ 10 h 17"/>
                  <a:gd name="T26" fmla="*/ 12 w 18"/>
                  <a:gd name="T27" fmla="*/ 5 h 17"/>
                  <a:gd name="T28" fmla="*/ 10 w 18"/>
                  <a:gd name="T29" fmla="*/ 4 h 17"/>
                  <a:gd name="T30" fmla="*/ 6 w 18"/>
                  <a:gd name="T31" fmla="*/ 2 h 17"/>
                  <a:gd name="T32" fmla="*/ 3 w 18"/>
                  <a:gd name="T33" fmla="*/ 1 h 17"/>
                  <a:gd name="T34" fmla="*/ 0 w 18"/>
                  <a:gd name="T35" fmla="*/ 0 h 17"/>
                  <a:gd name="T36" fmla="*/ 0 w 18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0" y="1"/>
                    </a:moveTo>
                    <a:lnTo>
                      <a:pt x="3" y="1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3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3" y="10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8" name="Freeform 521">
                <a:extLst>
                  <a:ext uri="{FF2B5EF4-FFF2-40B4-BE49-F238E27FC236}">
                    <a16:creationId xmlns:a16="http://schemas.microsoft.com/office/drawing/2014/main" id="{436F525B-E69F-4951-B971-571E7B13F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161"/>
                <a:ext cx="91" cy="17"/>
              </a:xfrm>
              <a:custGeom>
                <a:avLst/>
                <a:gdLst>
                  <a:gd name="T0" fmla="*/ 1 w 91"/>
                  <a:gd name="T1" fmla="*/ 16 h 17"/>
                  <a:gd name="T2" fmla="*/ 6 w 91"/>
                  <a:gd name="T3" fmla="*/ 13 h 17"/>
                  <a:gd name="T4" fmla="*/ 11 w 91"/>
                  <a:gd name="T5" fmla="*/ 8 h 17"/>
                  <a:gd name="T6" fmla="*/ 16 w 91"/>
                  <a:gd name="T7" fmla="*/ 8 h 17"/>
                  <a:gd name="T8" fmla="*/ 22 w 91"/>
                  <a:gd name="T9" fmla="*/ 5 h 17"/>
                  <a:gd name="T10" fmla="*/ 28 w 91"/>
                  <a:gd name="T11" fmla="*/ 5 h 17"/>
                  <a:gd name="T12" fmla="*/ 32 w 91"/>
                  <a:gd name="T13" fmla="*/ 2 h 17"/>
                  <a:gd name="T14" fmla="*/ 38 w 91"/>
                  <a:gd name="T15" fmla="*/ 2 h 17"/>
                  <a:gd name="T16" fmla="*/ 44 w 91"/>
                  <a:gd name="T17" fmla="*/ 2 h 17"/>
                  <a:gd name="T18" fmla="*/ 50 w 91"/>
                  <a:gd name="T19" fmla="*/ 2 h 17"/>
                  <a:gd name="T20" fmla="*/ 55 w 91"/>
                  <a:gd name="T21" fmla="*/ 2 h 17"/>
                  <a:gd name="T22" fmla="*/ 62 w 91"/>
                  <a:gd name="T23" fmla="*/ 2 h 17"/>
                  <a:gd name="T24" fmla="*/ 67 w 91"/>
                  <a:gd name="T25" fmla="*/ 2 h 17"/>
                  <a:gd name="T26" fmla="*/ 73 w 91"/>
                  <a:gd name="T27" fmla="*/ 2 h 17"/>
                  <a:gd name="T28" fmla="*/ 78 w 91"/>
                  <a:gd name="T29" fmla="*/ 5 h 17"/>
                  <a:gd name="T30" fmla="*/ 84 w 91"/>
                  <a:gd name="T31" fmla="*/ 5 h 17"/>
                  <a:gd name="T32" fmla="*/ 90 w 91"/>
                  <a:gd name="T33" fmla="*/ 8 h 17"/>
                  <a:gd name="T34" fmla="*/ 90 w 91"/>
                  <a:gd name="T35" fmla="*/ 5 h 17"/>
                  <a:gd name="T36" fmla="*/ 84 w 91"/>
                  <a:gd name="T37" fmla="*/ 5 h 17"/>
                  <a:gd name="T38" fmla="*/ 78 w 91"/>
                  <a:gd name="T39" fmla="*/ 2 h 17"/>
                  <a:gd name="T40" fmla="*/ 73 w 91"/>
                  <a:gd name="T41" fmla="*/ 2 h 17"/>
                  <a:gd name="T42" fmla="*/ 67 w 91"/>
                  <a:gd name="T43" fmla="*/ 0 h 17"/>
                  <a:gd name="T44" fmla="*/ 62 w 91"/>
                  <a:gd name="T45" fmla="*/ 0 h 17"/>
                  <a:gd name="T46" fmla="*/ 55 w 91"/>
                  <a:gd name="T47" fmla="*/ 0 h 17"/>
                  <a:gd name="T48" fmla="*/ 50 w 91"/>
                  <a:gd name="T49" fmla="*/ 0 h 17"/>
                  <a:gd name="T50" fmla="*/ 44 w 91"/>
                  <a:gd name="T51" fmla="*/ 0 h 17"/>
                  <a:gd name="T52" fmla="*/ 38 w 91"/>
                  <a:gd name="T53" fmla="*/ 0 h 17"/>
                  <a:gd name="T54" fmla="*/ 32 w 91"/>
                  <a:gd name="T55" fmla="*/ 2 h 17"/>
                  <a:gd name="T56" fmla="*/ 28 w 91"/>
                  <a:gd name="T57" fmla="*/ 2 h 17"/>
                  <a:gd name="T58" fmla="*/ 22 w 91"/>
                  <a:gd name="T59" fmla="*/ 5 h 17"/>
                  <a:gd name="T60" fmla="*/ 16 w 91"/>
                  <a:gd name="T61" fmla="*/ 8 h 17"/>
                  <a:gd name="T62" fmla="*/ 11 w 91"/>
                  <a:gd name="T63" fmla="*/ 8 h 17"/>
                  <a:gd name="T64" fmla="*/ 5 w 91"/>
                  <a:gd name="T65" fmla="*/ 10 h 17"/>
                  <a:gd name="T66" fmla="*/ 0 w 91"/>
                  <a:gd name="T67" fmla="*/ 13 h 17"/>
                  <a:gd name="T68" fmla="*/ 1 w 91"/>
                  <a:gd name="T69" fmla="*/ 16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7">
                    <a:moveTo>
                      <a:pt x="1" y="16"/>
                    </a:moveTo>
                    <a:lnTo>
                      <a:pt x="6" y="13"/>
                    </a:lnTo>
                    <a:lnTo>
                      <a:pt x="11" y="8"/>
                    </a:lnTo>
                    <a:lnTo>
                      <a:pt x="16" y="8"/>
                    </a:lnTo>
                    <a:lnTo>
                      <a:pt x="22" y="5"/>
                    </a:lnTo>
                    <a:lnTo>
                      <a:pt x="28" y="5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4" y="2"/>
                    </a:lnTo>
                    <a:lnTo>
                      <a:pt x="50" y="2"/>
                    </a:lnTo>
                    <a:lnTo>
                      <a:pt x="55" y="2"/>
                    </a:lnTo>
                    <a:lnTo>
                      <a:pt x="62" y="2"/>
                    </a:lnTo>
                    <a:lnTo>
                      <a:pt x="67" y="2"/>
                    </a:lnTo>
                    <a:lnTo>
                      <a:pt x="73" y="2"/>
                    </a:lnTo>
                    <a:lnTo>
                      <a:pt x="78" y="5"/>
                    </a:lnTo>
                    <a:lnTo>
                      <a:pt x="84" y="5"/>
                    </a:lnTo>
                    <a:lnTo>
                      <a:pt x="90" y="8"/>
                    </a:lnTo>
                    <a:lnTo>
                      <a:pt x="90" y="5"/>
                    </a:lnTo>
                    <a:lnTo>
                      <a:pt x="84" y="5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2" y="5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5" y="10"/>
                    </a:lnTo>
                    <a:lnTo>
                      <a:pt x="0" y="13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9" name="Freeform 522">
                <a:extLst>
                  <a:ext uri="{FF2B5EF4-FFF2-40B4-BE49-F238E27FC236}">
                    <a16:creationId xmlns:a16="http://schemas.microsoft.com/office/drawing/2014/main" id="{949CACBC-352D-4B4E-A337-78A434DAF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0"/>
                <a:ext cx="46" cy="49"/>
              </a:xfrm>
              <a:custGeom>
                <a:avLst/>
                <a:gdLst>
                  <a:gd name="T0" fmla="*/ 1 w 46"/>
                  <a:gd name="T1" fmla="*/ 48 h 49"/>
                  <a:gd name="T2" fmla="*/ 2 w 46"/>
                  <a:gd name="T3" fmla="*/ 39 h 49"/>
                  <a:gd name="T4" fmla="*/ 5 w 46"/>
                  <a:gd name="T5" fmla="*/ 32 h 49"/>
                  <a:gd name="T6" fmla="*/ 10 w 46"/>
                  <a:gd name="T7" fmla="*/ 25 h 49"/>
                  <a:gd name="T8" fmla="*/ 15 w 46"/>
                  <a:gd name="T9" fmla="*/ 19 h 49"/>
                  <a:gd name="T10" fmla="*/ 23 w 46"/>
                  <a:gd name="T11" fmla="*/ 14 h 49"/>
                  <a:gd name="T12" fmla="*/ 30 w 46"/>
                  <a:gd name="T13" fmla="*/ 9 h 49"/>
                  <a:gd name="T14" fmla="*/ 37 w 46"/>
                  <a:gd name="T15" fmla="*/ 5 h 49"/>
                  <a:gd name="T16" fmla="*/ 45 w 46"/>
                  <a:gd name="T17" fmla="*/ 1 h 49"/>
                  <a:gd name="T18" fmla="*/ 44 w 46"/>
                  <a:gd name="T19" fmla="*/ 0 h 49"/>
                  <a:gd name="T20" fmla="*/ 36 w 46"/>
                  <a:gd name="T21" fmla="*/ 4 h 49"/>
                  <a:gd name="T22" fmla="*/ 28 w 46"/>
                  <a:gd name="T23" fmla="*/ 8 h 49"/>
                  <a:gd name="T24" fmla="*/ 22 w 46"/>
                  <a:gd name="T25" fmla="*/ 13 h 49"/>
                  <a:gd name="T26" fmla="*/ 14 w 46"/>
                  <a:gd name="T27" fmla="*/ 18 h 49"/>
                  <a:gd name="T28" fmla="*/ 9 w 46"/>
                  <a:gd name="T29" fmla="*/ 25 h 49"/>
                  <a:gd name="T30" fmla="*/ 4 w 46"/>
                  <a:gd name="T31" fmla="*/ 31 h 49"/>
                  <a:gd name="T32" fmla="*/ 1 w 46"/>
                  <a:gd name="T33" fmla="*/ 39 h 49"/>
                  <a:gd name="T34" fmla="*/ 0 w 46"/>
                  <a:gd name="T35" fmla="*/ 48 h 49"/>
                  <a:gd name="T36" fmla="*/ 1 w 46"/>
                  <a:gd name="T37" fmla="*/ 48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49">
                    <a:moveTo>
                      <a:pt x="1" y="48"/>
                    </a:moveTo>
                    <a:lnTo>
                      <a:pt x="2" y="39"/>
                    </a:lnTo>
                    <a:lnTo>
                      <a:pt x="5" y="32"/>
                    </a:lnTo>
                    <a:lnTo>
                      <a:pt x="10" y="25"/>
                    </a:lnTo>
                    <a:lnTo>
                      <a:pt x="15" y="19"/>
                    </a:lnTo>
                    <a:lnTo>
                      <a:pt x="23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8"/>
                    </a:lnTo>
                    <a:lnTo>
                      <a:pt x="1" y="48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0" name="Freeform 523">
                <a:extLst>
                  <a:ext uri="{FF2B5EF4-FFF2-40B4-BE49-F238E27FC236}">
                    <a16:creationId xmlns:a16="http://schemas.microsoft.com/office/drawing/2014/main" id="{1D8CD257-EA67-4C23-A868-4D34825BA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" y="2876"/>
                <a:ext cx="367" cy="338"/>
              </a:xfrm>
              <a:custGeom>
                <a:avLst/>
                <a:gdLst>
                  <a:gd name="T0" fmla="*/ 54 w 367"/>
                  <a:gd name="T1" fmla="*/ 271 h 338"/>
                  <a:gd name="T2" fmla="*/ 36 w 367"/>
                  <a:gd name="T3" fmla="*/ 255 h 338"/>
                  <a:gd name="T4" fmla="*/ 18 w 367"/>
                  <a:gd name="T5" fmla="*/ 238 h 338"/>
                  <a:gd name="T6" fmla="*/ 4 w 367"/>
                  <a:gd name="T7" fmla="*/ 219 h 338"/>
                  <a:gd name="T8" fmla="*/ 1 w 367"/>
                  <a:gd name="T9" fmla="*/ 199 h 338"/>
                  <a:gd name="T10" fmla="*/ 9 w 367"/>
                  <a:gd name="T11" fmla="*/ 179 h 338"/>
                  <a:gd name="T12" fmla="*/ 22 w 367"/>
                  <a:gd name="T13" fmla="*/ 168 h 338"/>
                  <a:gd name="T14" fmla="*/ 35 w 367"/>
                  <a:gd name="T15" fmla="*/ 156 h 338"/>
                  <a:gd name="T16" fmla="*/ 42 w 367"/>
                  <a:gd name="T17" fmla="*/ 140 h 338"/>
                  <a:gd name="T18" fmla="*/ 49 w 367"/>
                  <a:gd name="T19" fmla="*/ 124 h 338"/>
                  <a:gd name="T20" fmla="*/ 55 w 367"/>
                  <a:gd name="T21" fmla="*/ 107 h 338"/>
                  <a:gd name="T22" fmla="*/ 62 w 367"/>
                  <a:gd name="T23" fmla="*/ 91 h 338"/>
                  <a:gd name="T24" fmla="*/ 71 w 367"/>
                  <a:gd name="T25" fmla="*/ 74 h 338"/>
                  <a:gd name="T26" fmla="*/ 84 w 367"/>
                  <a:gd name="T27" fmla="*/ 54 h 338"/>
                  <a:gd name="T28" fmla="*/ 107 w 367"/>
                  <a:gd name="T29" fmla="*/ 29 h 338"/>
                  <a:gd name="T30" fmla="*/ 138 w 367"/>
                  <a:gd name="T31" fmla="*/ 12 h 338"/>
                  <a:gd name="T32" fmla="*/ 167 w 367"/>
                  <a:gd name="T33" fmla="*/ 3 h 338"/>
                  <a:gd name="T34" fmla="*/ 198 w 367"/>
                  <a:gd name="T35" fmla="*/ 0 h 338"/>
                  <a:gd name="T36" fmla="*/ 226 w 367"/>
                  <a:gd name="T37" fmla="*/ 6 h 338"/>
                  <a:gd name="T38" fmla="*/ 242 w 367"/>
                  <a:gd name="T39" fmla="*/ 17 h 338"/>
                  <a:gd name="T40" fmla="*/ 254 w 367"/>
                  <a:gd name="T41" fmla="*/ 30 h 338"/>
                  <a:gd name="T42" fmla="*/ 266 w 367"/>
                  <a:gd name="T43" fmla="*/ 45 h 338"/>
                  <a:gd name="T44" fmla="*/ 275 w 367"/>
                  <a:gd name="T45" fmla="*/ 61 h 338"/>
                  <a:gd name="T46" fmla="*/ 284 w 367"/>
                  <a:gd name="T47" fmla="*/ 77 h 338"/>
                  <a:gd name="T48" fmla="*/ 303 w 367"/>
                  <a:gd name="T49" fmla="*/ 99 h 338"/>
                  <a:gd name="T50" fmla="*/ 330 w 367"/>
                  <a:gd name="T51" fmla="*/ 120 h 338"/>
                  <a:gd name="T52" fmla="*/ 356 w 367"/>
                  <a:gd name="T53" fmla="*/ 141 h 338"/>
                  <a:gd name="T54" fmla="*/ 363 w 367"/>
                  <a:gd name="T55" fmla="*/ 157 h 338"/>
                  <a:gd name="T56" fmla="*/ 363 w 367"/>
                  <a:gd name="T57" fmla="*/ 175 h 338"/>
                  <a:gd name="T58" fmla="*/ 366 w 367"/>
                  <a:gd name="T59" fmla="*/ 190 h 338"/>
                  <a:gd name="T60" fmla="*/ 364 w 367"/>
                  <a:gd name="T61" fmla="*/ 199 h 338"/>
                  <a:gd name="T62" fmla="*/ 359 w 367"/>
                  <a:gd name="T63" fmla="*/ 208 h 338"/>
                  <a:gd name="T64" fmla="*/ 347 w 367"/>
                  <a:gd name="T65" fmla="*/ 220 h 338"/>
                  <a:gd name="T66" fmla="*/ 331 w 367"/>
                  <a:gd name="T67" fmla="*/ 241 h 338"/>
                  <a:gd name="T68" fmla="*/ 312 w 367"/>
                  <a:gd name="T69" fmla="*/ 263 h 338"/>
                  <a:gd name="T70" fmla="*/ 291 w 367"/>
                  <a:gd name="T71" fmla="*/ 283 h 338"/>
                  <a:gd name="T72" fmla="*/ 273 w 367"/>
                  <a:gd name="T73" fmla="*/ 298 h 338"/>
                  <a:gd name="T74" fmla="*/ 252 w 367"/>
                  <a:gd name="T75" fmla="*/ 301 h 338"/>
                  <a:gd name="T76" fmla="*/ 230 w 367"/>
                  <a:gd name="T77" fmla="*/ 301 h 338"/>
                  <a:gd name="T78" fmla="*/ 213 w 367"/>
                  <a:gd name="T79" fmla="*/ 298 h 338"/>
                  <a:gd name="T80" fmla="*/ 198 w 367"/>
                  <a:gd name="T81" fmla="*/ 298 h 338"/>
                  <a:gd name="T82" fmla="*/ 179 w 367"/>
                  <a:gd name="T83" fmla="*/ 298 h 338"/>
                  <a:gd name="T84" fmla="*/ 153 w 367"/>
                  <a:gd name="T85" fmla="*/ 305 h 338"/>
                  <a:gd name="T86" fmla="*/ 135 w 367"/>
                  <a:gd name="T87" fmla="*/ 313 h 338"/>
                  <a:gd name="T88" fmla="*/ 116 w 367"/>
                  <a:gd name="T89" fmla="*/ 326 h 338"/>
                  <a:gd name="T90" fmla="*/ 103 w 367"/>
                  <a:gd name="T91" fmla="*/ 337 h 338"/>
                  <a:gd name="T92" fmla="*/ 91 w 367"/>
                  <a:gd name="T93" fmla="*/ 331 h 338"/>
                  <a:gd name="T94" fmla="*/ 78 w 367"/>
                  <a:gd name="T95" fmla="*/ 316 h 338"/>
                  <a:gd name="T96" fmla="*/ 63 w 367"/>
                  <a:gd name="T97" fmla="*/ 294 h 338"/>
                  <a:gd name="T98" fmla="*/ 49 w 367"/>
                  <a:gd name="T99" fmla="*/ 274 h 338"/>
                  <a:gd name="T100" fmla="*/ 38 w 367"/>
                  <a:gd name="T101" fmla="*/ 260 h 33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7" h="338">
                    <a:moveTo>
                      <a:pt x="63" y="283"/>
                    </a:moveTo>
                    <a:lnTo>
                      <a:pt x="59" y="278"/>
                    </a:lnTo>
                    <a:lnTo>
                      <a:pt x="54" y="271"/>
                    </a:lnTo>
                    <a:lnTo>
                      <a:pt x="48" y="266"/>
                    </a:lnTo>
                    <a:lnTo>
                      <a:pt x="42" y="260"/>
                    </a:lnTo>
                    <a:lnTo>
                      <a:pt x="36" y="255"/>
                    </a:lnTo>
                    <a:lnTo>
                      <a:pt x="30" y="249"/>
                    </a:lnTo>
                    <a:lnTo>
                      <a:pt x="23" y="243"/>
                    </a:lnTo>
                    <a:lnTo>
                      <a:pt x="18" y="238"/>
                    </a:lnTo>
                    <a:lnTo>
                      <a:pt x="13" y="231"/>
                    </a:lnTo>
                    <a:lnTo>
                      <a:pt x="9" y="226"/>
                    </a:lnTo>
                    <a:lnTo>
                      <a:pt x="4" y="219"/>
                    </a:lnTo>
                    <a:lnTo>
                      <a:pt x="2" y="213"/>
                    </a:lnTo>
                    <a:lnTo>
                      <a:pt x="0" y="206"/>
                    </a:lnTo>
                    <a:lnTo>
                      <a:pt x="1" y="199"/>
                    </a:lnTo>
                    <a:lnTo>
                      <a:pt x="2" y="192"/>
                    </a:lnTo>
                    <a:lnTo>
                      <a:pt x="7" y="184"/>
                    </a:lnTo>
                    <a:lnTo>
                      <a:pt x="9" y="179"/>
                    </a:lnTo>
                    <a:lnTo>
                      <a:pt x="13" y="175"/>
                    </a:lnTo>
                    <a:lnTo>
                      <a:pt x="17" y="171"/>
                    </a:lnTo>
                    <a:lnTo>
                      <a:pt x="22" y="168"/>
                    </a:lnTo>
                    <a:lnTo>
                      <a:pt x="26" y="164"/>
                    </a:lnTo>
                    <a:lnTo>
                      <a:pt x="30" y="160"/>
                    </a:lnTo>
                    <a:lnTo>
                      <a:pt x="35" y="156"/>
                    </a:lnTo>
                    <a:lnTo>
                      <a:pt x="37" y="152"/>
                    </a:lnTo>
                    <a:lnTo>
                      <a:pt x="39" y="146"/>
                    </a:lnTo>
                    <a:lnTo>
                      <a:pt x="42" y="140"/>
                    </a:lnTo>
                    <a:lnTo>
                      <a:pt x="45" y="135"/>
                    </a:lnTo>
                    <a:lnTo>
                      <a:pt x="47" y="129"/>
                    </a:lnTo>
                    <a:lnTo>
                      <a:pt x="49" y="124"/>
                    </a:lnTo>
                    <a:lnTo>
                      <a:pt x="51" y="118"/>
                    </a:lnTo>
                    <a:lnTo>
                      <a:pt x="53" y="113"/>
                    </a:lnTo>
                    <a:lnTo>
                      <a:pt x="55" y="107"/>
                    </a:lnTo>
                    <a:lnTo>
                      <a:pt x="58" y="102"/>
                    </a:lnTo>
                    <a:lnTo>
                      <a:pt x="59" y="96"/>
                    </a:lnTo>
                    <a:lnTo>
                      <a:pt x="62" y="91"/>
                    </a:lnTo>
                    <a:lnTo>
                      <a:pt x="65" y="85"/>
                    </a:lnTo>
                    <a:lnTo>
                      <a:pt x="67" y="80"/>
                    </a:lnTo>
                    <a:lnTo>
                      <a:pt x="71" y="74"/>
                    </a:lnTo>
                    <a:lnTo>
                      <a:pt x="74" y="69"/>
                    </a:lnTo>
                    <a:lnTo>
                      <a:pt x="77" y="63"/>
                    </a:lnTo>
                    <a:lnTo>
                      <a:pt x="84" y="54"/>
                    </a:lnTo>
                    <a:lnTo>
                      <a:pt x="91" y="45"/>
                    </a:lnTo>
                    <a:lnTo>
                      <a:pt x="100" y="36"/>
                    </a:lnTo>
                    <a:lnTo>
                      <a:pt x="107" y="29"/>
                    </a:lnTo>
                    <a:lnTo>
                      <a:pt x="117" y="23"/>
                    </a:lnTo>
                    <a:lnTo>
                      <a:pt x="128" y="17"/>
                    </a:lnTo>
                    <a:lnTo>
                      <a:pt x="138" y="12"/>
                    </a:lnTo>
                    <a:lnTo>
                      <a:pt x="149" y="9"/>
                    </a:lnTo>
                    <a:lnTo>
                      <a:pt x="157" y="6"/>
                    </a:lnTo>
                    <a:lnTo>
                      <a:pt x="167" y="3"/>
                    </a:lnTo>
                    <a:lnTo>
                      <a:pt x="177" y="2"/>
                    </a:lnTo>
                    <a:lnTo>
                      <a:pt x="187" y="0"/>
                    </a:lnTo>
                    <a:lnTo>
                      <a:pt x="198" y="0"/>
                    </a:lnTo>
                    <a:lnTo>
                      <a:pt x="206" y="1"/>
                    </a:lnTo>
                    <a:lnTo>
                      <a:pt x="217" y="2"/>
                    </a:lnTo>
                    <a:lnTo>
                      <a:pt x="226" y="6"/>
                    </a:lnTo>
                    <a:lnTo>
                      <a:pt x="232" y="10"/>
                    </a:lnTo>
                    <a:lnTo>
                      <a:pt x="238" y="13"/>
                    </a:lnTo>
                    <a:lnTo>
                      <a:pt x="242" y="17"/>
                    </a:lnTo>
                    <a:lnTo>
                      <a:pt x="246" y="21"/>
                    </a:lnTo>
                    <a:lnTo>
                      <a:pt x="251" y="26"/>
                    </a:lnTo>
                    <a:lnTo>
                      <a:pt x="254" y="30"/>
                    </a:lnTo>
                    <a:lnTo>
                      <a:pt x="258" y="35"/>
                    </a:lnTo>
                    <a:lnTo>
                      <a:pt x="263" y="39"/>
                    </a:lnTo>
                    <a:lnTo>
                      <a:pt x="266" y="45"/>
                    </a:lnTo>
                    <a:lnTo>
                      <a:pt x="269" y="51"/>
                    </a:lnTo>
                    <a:lnTo>
                      <a:pt x="271" y="55"/>
                    </a:lnTo>
                    <a:lnTo>
                      <a:pt x="275" y="61"/>
                    </a:lnTo>
                    <a:lnTo>
                      <a:pt x="278" y="66"/>
                    </a:lnTo>
                    <a:lnTo>
                      <a:pt x="281" y="71"/>
                    </a:lnTo>
                    <a:lnTo>
                      <a:pt x="284" y="77"/>
                    </a:lnTo>
                    <a:lnTo>
                      <a:pt x="288" y="81"/>
                    </a:lnTo>
                    <a:lnTo>
                      <a:pt x="294" y="91"/>
                    </a:lnTo>
                    <a:lnTo>
                      <a:pt x="303" y="99"/>
                    </a:lnTo>
                    <a:lnTo>
                      <a:pt x="311" y="106"/>
                    </a:lnTo>
                    <a:lnTo>
                      <a:pt x="320" y="113"/>
                    </a:lnTo>
                    <a:lnTo>
                      <a:pt x="330" y="120"/>
                    </a:lnTo>
                    <a:lnTo>
                      <a:pt x="340" y="126"/>
                    </a:lnTo>
                    <a:lnTo>
                      <a:pt x="347" y="134"/>
                    </a:lnTo>
                    <a:lnTo>
                      <a:pt x="356" y="141"/>
                    </a:lnTo>
                    <a:lnTo>
                      <a:pt x="359" y="146"/>
                    </a:lnTo>
                    <a:lnTo>
                      <a:pt x="362" y="152"/>
                    </a:lnTo>
                    <a:lnTo>
                      <a:pt x="363" y="157"/>
                    </a:lnTo>
                    <a:lnTo>
                      <a:pt x="363" y="163"/>
                    </a:lnTo>
                    <a:lnTo>
                      <a:pt x="363" y="169"/>
                    </a:lnTo>
                    <a:lnTo>
                      <a:pt x="363" y="175"/>
                    </a:lnTo>
                    <a:lnTo>
                      <a:pt x="364" y="182"/>
                    </a:lnTo>
                    <a:lnTo>
                      <a:pt x="365" y="187"/>
                    </a:lnTo>
                    <a:lnTo>
                      <a:pt x="366" y="190"/>
                    </a:lnTo>
                    <a:lnTo>
                      <a:pt x="366" y="193"/>
                    </a:lnTo>
                    <a:lnTo>
                      <a:pt x="366" y="197"/>
                    </a:lnTo>
                    <a:lnTo>
                      <a:pt x="364" y="199"/>
                    </a:lnTo>
                    <a:lnTo>
                      <a:pt x="363" y="202"/>
                    </a:lnTo>
                    <a:lnTo>
                      <a:pt x="360" y="204"/>
                    </a:lnTo>
                    <a:lnTo>
                      <a:pt x="359" y="208"/>
                    </a:lnTo>
                    <a:lnTo>
                      <a:pt x="356" y="210"/>
                    </a:lnTo>
                    <a:lnTo>
                      <a:pt x="352" y="215"/>
                    </a:lnTo>
                    <a:lnTo>
                      <a:pt x="347" y="220"/>
                    </a:lnTo>
                    <a:lnTo>
                      <a:pt x="343" y="227"/>
                    </a:lnTo>
                    <a:lnTo>
                      <a:pt x="337" y="234"/>
                    </a:lnTo>
                    <a:lnTo>
                      <a:pt x="331" y="241"/>
                    </a:lnTo>
                    <a:lnTo>
                      <a:pt x="325" y="248"/>
                    </a:lnTo>
                    <a:lnTo>
                      <a:pt x="318" y="256"/>
                    </a:lnTo>
                    <a:lnTo>
                      <a:pt x="312" y="263"/>
                    </a:lnTo>
                    <a:lnTo>
                      <a:pt x="305" y="271"/>
                    </a:lnTo>
                    <a:lnTo>
                      <a:pt x="299" y="277"/>
                    </a:lnTo>
                    <a:lnTo>
                      <a:pt x="291" y="283"/>
                    </a:lnTo>
                    <a:lnTo>
                      <a:pt x="286" y="289"/>
                    </a:lnTo>
                    <a:lnTo>
                      <a:pt x="278" y="294"/>
                    </a:lnTo>
                    <a:lnTo>
                      <a:pt x="273" y="298"/>
                    </a:lnTo>
                    <a:lnTo>
                      <a:pt x="267" y="299"/>
                    </a:lnTo>
                    <a:lnTo>
                      <a:pt x="262" y="301"/>
                    </a:lnTo>
                    <a:lnTo>
                      <a:pt x="252" y="301"/>
                    </a:lnTo>
                    <a:lnTo>
                      <a:pt x="244" y="301"/>
                    </a:lnTo>
                    <a:lnTo>
                      <a:pt x="237" y="301"/>
                    </a:lnTo>
                    <a:lnTo>
                      <a:pt x="230" y="301"/>
                    </a:lnTo>
                    <a:lnTo>
                      <a:pt x="224" y="301"/>
                    </a:lnTo>
                    <a:lnTo>
                      <a:pt x="218" y="299"/>
                    </a:lnTo>
                    <a:lnTo>
                      <a:pt x="213" y="298"/>
                    </a:lnTo>
                    <a:lnTo>
                      <a:pt x="208" y="298"/>
                    </a:lnTo>
                    <a:lnTo>
                      <a:pt x="203" y="298"/>
                    </a:lnTo>
                    <a:lnTo>
                      <a:pt x="198" y="298"/>
                    </a:lnTo>
                    <a:lnTo>
                      <a:pt x="192" y="298"/>
                    </a:lnTo>
                    <a:lnTo>
                      <a:pt x="186" y="298"/>
                    </a:lnTo>
                    <a:lnTo>
                      <a:pt x="179" y="298"/>
                    </a:lnTo>
                    <a:lnTo>
                      <a:pt x="173" y="300"/>
                    </a:lnTo>
                    <a:lnTo>
                      <a:pt x="164" y="302"/>
                    </a:lnTo>
                    <a:lnTo>
                      <a:pt x="153" y="305"/>
                    </a:lnTo>
                    <a:lnTo>
                      <a:pt x="148" y="307"/>
                    </a:lnTo>
                    <a:lnTo>
                      <a:pt x="141" y="310"/>
                    </a:lnTo>
                    <a:lnTo>
                      <a:pt x="135" y="313"/>
                    </a:lnTo>
                    <a:lnTo>
                      <a:pt x="128" y="317"/>
                    </a:lnTo>
                    <a:lnTo>
                      <a:pt x="122" y="322"/>
                    </a:lnTo>
                    <a:lnTo>
                      <a:pt x="116" y="326"/>
                    </a:lnTo>
                    <a:lnTo>
                      <a:pt x="111" y="331"/>
                    </a:lnTo>
                    <a:lnTo>
                      <a:pt x="106" y="335"/>
                    </a:lnTo>
                    <a:lnTo>
                      <a:pt x="103" y="337"/>
                    </a:lnTo>
                    <a:lnTo>
                      <a:pt x="100" y="336"/>
                    </a:lnTo>
                    <a:lnTo>
                      <a:pt x="96" y="335"/>
                    </a:lnTo>
                    <a:lnTo>
                      <a:pt x="91" y="331"/>
                    </a:lnTo>
                    <a:lnTo>
                      <a:pt x="88" y="327"/>
                    </a:lnTo>
                    <a:lnTo>
                      <a:pt x="83" y="321"/>
                    </a:lnTo>
                    <a:lnTo>
                      <a:pt x="78" y="316"/>
                    </a:lnTo>
                    <a:lnTo>
                      <a:pt x="72" y="309"/>
                    </a:lnTo>
                    <a:lnTo>
                      <a:pt x="67" y="301"/>
                    </a:lnTo>
                    <a:lnTo>
                      <a:pt x="63" y="294"/>
                    </a:lnTo>
                    <a:lnTo>
                      <a:pt x="58" y="287"/>
                    </a:lnTo>
                    <a:lnTo>
                      <a:pt x="52" y="280"/>
                    </a:lnTo>
                    <a:lnTo>
                      <a:pt x="49" y="274"/>
                    </a:lnTo>
                    <a:lnTo>
                      <a:pt x="45" y="268"/>
                    </a:lnTo>
                    <a:lnTo>
                      <a:pt x="41" y="264"/>
                    </a:lnTo>
                    <a:lnTo>
                      <a:pt x="38" y="260"/>
                    </a:lnTo>
                    <a:lnTo>
                      <a:pt x="63" y="283"/>
                    </a:lnTo>
                  </a:path>
                </a:pathLst>
              </a:custGeom>
              <a:solidFill>
                <a:srgbClr val="60FF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1" name="Freeform 524">
                <a:extLst>
                  <a:ext uri="{FF2B5EF4-FFF2-40B4-BE49-F238E27FC236}">
                    <a16:creationId xmlns:a16="http://schemas.microsoft.com/office/drawing/2014/main" id="{9B7F2836-5241-461B-9C42-A5B317C9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" y="2674"/>
                <a:ext cx="46" cy="61"/>
              </a:xfrm>
              <a:custGeom>
                <a:avLst/>
                <a:gdLst>
                  <a:gd name="T0" fmla="*/ 14 w 46"/>
                  <a:gd name="T1" fmla="*/ 2 h 61"/>
                  <a:gd name="T2" fmla="*/ 11 w 46"/>
                  <a:gd name="T3" fmla="*/ 1 h 61"/>
                  <a:gd name="T4" fmla="*/ 9 w 46"/>
                  <a:gd name="T5" fmla="*/ 0 h 61"/>
                  <a:gd name="T6" fmla="*/ 7 w 46"/>
                  <a:gd name="T7" fmla="*/ 1 h 61"/>
                  <a:gd name="T8" fmla="*/ 4 w 46"/>
                  <a:gd name="T9" fmla="*/ 2 h 61"/>
                  <a:gd name="T10" fmla="*/ 2 w 46"/>
                  <a:gd name="T11" fmla="*/ 4 h 61"/>
                  <a:gd name="T12" fmla="*/ 1 w 46"/>
                  <a:gd name="T13" fmla="*/ 7 h 61"/>
                  <a:gd name="T14" fmla="*/ 0 w 46"/>
                  <a:gd name="T15" fmla="*/ 11 h 61"/>
                  <a:gd name="T16" fmla="*/ 0 w 46"/>
                  <a:gd name="T17" fmla="*/ 14 h 61"/>
                  <a:gd name="T18" fmla="*/ 1 w 46"/>
                  <a:gd name="T19" fmla="*/ 18 h 61"/>
                  <a:gd name="T20" fmla="*/ 1 w 46"/>
                  <a:gd name="T21" fmla="*/ 21 h 61"/>
                  <a:gd name="T22" fmla="*/ 3 w 46"/>
                  <a:gd name="T23" fmla="*/ 24 h 61"/>
                  <a:gd name="T24" fmla="*/ 4 w 46"/>
                  <a:gd name="T25" fmla="*/ 27 h 61"/>
                  <a:gd name="T26" fmla="*/ 8 w 46"/>
                  <a:gd name="T27" fmla="*/ 32 h 61"/>
                  <a:gd name="T28" fmla="*/ 11 w 46"/>
                  <a:gd name="T29" fmla="*/ 37 h 61"/>
                  <a:gd name="T30" fmla="*/ 14 w 46"/>
                  <a:gd name="T31" fmla="*/ 42 h 61"/>
                  <a:gd name="T32" fmla="*/ 18 w 46"/>
                  <a:gd name="T33" fmla="*/ 47 h 61"/>
                  <a:gd name="T34" fmla="*/ 21 w 46"/>
                  <a:gd name="T35" fmla="*/ 52 h 61"/>
                  <a:gd name="T36" fmla="*/ 26 w 46"/>
                  <a:gd name="T37" fmla="*/ 55 h 61"/>
                  <a:gd name="T38" fmla="*/ 31 w 46"/>
                  <a:gd name="T39" fmla="*/ 58 h 61"/>
                  <a:gd name="T40" fmla="*/ 37 w 46"/>
                  <a:gd name="T41" fmla="*/ 60 h 61"/>
                  <a:gd name="T42" fmla="*/ 39 w 46"/>
                  <a:gd name="T43" fmla="*/ 60 h 61"/>
                  <a:gd name="T44" fmla="*/ 41 w 46"/>
                  <a:gd name="T45" fmla="*/ 59 h 61"/>
                  <a:gd name="T46" fmla="*/ 43 w 46"/>
                  <a:gd name="T47" fmla="*/ 58 h 61"/>
                  <a:gd name="T48" fmla="*/ 44 w 46"/>
                  <a:gd name="T49" fmla="*/ 56 h 61"/>
                  <a:gd name="T50" fmla="*/ 45 w 46"/>
                  <a:gd name="T51" fmla="*/ 54 h 61"/>
                  <a:gd name="T52" fmla="*/ 45 w 46"/>
                  <a:gd name="T53" fmla="*/ 52 h 61"/>
                  <a:gd name="T54" fmla="*/ 45 w 46"/>
                  <a:gd name="T55" fmla="*/ 50 h 61"/>
                  <a:gd name="T56" fmla="*/ 45 w 46"/>
                  <a:gd name="T57" fmla="*/ 47 h 61"/>
                  <a:gd name="T58" fmla="*/ 44 w 46"/>
                  <a:gd name="T59" fmla="*/ 42 h 61"/>
                  <a:gd name="T60" fmla="*/ 42 w 46"/>
                  <a:gd name="T61" fmla="*/ 38 h 61"/>
                  <a:gd name="T62" fmla="*/ 39 w 46"/>
                  <a:gd name="T63" fmla="*/ 33 h 61"/>
                  <a:gd name="T64" fmla="*/ 37 w 46"/>
                  <a:gd name="T65" fmla="*/ 27 h 61"/>
                  <a:gd name="T66" fmla="*/ 34 w 46"/>
                  <a:gd name="T67" fmla="*/ 24 h 61"/>
                  <a:gd name="T68" fmla="*/ 31 w 46"/>
                  <a:gd name="T69" fmla="*/ 19 h 61"/>
                  <a:gd name="T70" fmla="*/ 27 w 46"/>
                  <a:gd name="T71" fmla="*/ 15 h 61"/>
                  <a:gd name="T72" fmla="*/ 24 w 46"/>
                  <a:gd name="T73" fmla="*/ 10 h 61"/>
                  <a:gd name="T74" fmla="*/ 23 w 46"/>
                  <a:gd name="T75" fmla="*/ 9 h 61"/>
                  <a:gd name="T76" fmla="*/ 21 w 46"/>
                  <a:gd name="T77" fmla="*/ 7 h 61"/>
                  <a:gd name="T78" fmla="*/ 19 w 46"/>
                  <a:gd name="T79" fmla="*/ 6 h 61"/>
                  <a:gd name="T80" fmla="*/ 19 w 46"/>
                  <a:gd name="T81" fmla="*/ 4 h 61"/>
                  <a:gd name="T82" fmla="*/ 15 w 46"/>
                  <a:gd name="T83" fmla="*/ 4 h 61"/>
                  <a:gd name="T84" fmla="*/ 14 w 46"/>
                  <a:gd name="T85" fmla="*/ 2 h 61"/>
                  <a:gd name="T86" fmla="*/ 12 w 46"/>
                  <a:gd name="T87" fmla="*/ 2 h 61"/>
                  <a:gd name="T88" fmla="*/ 10 w 46"/>
                  <a:gd name="T89" fmla="*/ 2 h 61"/>
                  <a:gd name="T90" fmla="*/ 14 w 46"/>
                  <a:gd name="T91" fmla="*/ 2 h 6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" h="61">
                    <a:moveTo>
                      <a:pt x="14" y="2"/>
                    </a:move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4" y="27"/>
                    </a:lnTo>
                    <a:lnTo>
                      <a:pt x="8" y="32"/>
                    </a:lnTo>
                    <a:lnTo>
                      <a:pt x="11" y="37"/>
                    </a:lnTo>
                    <a:lnTo>
                      <a:pt x="14" y="42"/>
                    </a:lnTo>
                    <a:lnTo>
                      <a:pt x="18" y="47"/>
                    </a:lnTo>
                    <a:lnTo>
                      <a:pt x="21" y="52"/>
                    </a:lnTo>
                    <a:lnTo>
                      <a:pt x="26" y="55"/>
                    </a:lnTo>
                    <a:lnTo>
                      <a:pt x="31" y="58"/>
                    </a:lnTo>
                    <a:lnTo>
                      <a:pt x="37" y="60"/>
                    </a:lnTo>
                    <a:lnTo>
                      <a:pt x="39" y="60"/>
                    </a:lnTo>
                    <a:lnTo>
                      <a:pt x="41" y="59"/>
                    </a:lnTo>
                    <a:lnTo>
                      <a:pt x="43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5" y="52"/>
                    </a:lnTo>
                    <a:lnTo>
                      <a:pt x="45" y="50"/>
                    </a:lnTo>
                    <a:lnTo>
                      <a:pt x="45" y="47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39" y="33"/>
                    </a:lnTo>
                    <a:lnTo>
                      <a:pt x="37" y="27"/>
                    </a:lnTo>
                    <a:lnTo>
                      <a:pt x="34" y="24"/>
                    </a:lnTo>
                    <a:lnTo>
                      <a:pt x="31" y="19"/>
                    </a:lnTo>
                    <a:lnTo>
                      <a:pt x="27" y="15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4" y="2"/>
                    </a:lnTo>
                  </a:path>
                </a:pathLst>
              </a:custGeom>
              <a:solidFill>
                <a:srgbClr val="C08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2" name="Freeform 525">
                <a:extLst>
                  <a:ext uri="{FF2B5EF4-FFF2-40B4-BE49-F238E27FC236}">
                    <a16:creationId xmlns:a16="http://schemas.microsoft.com/office/drawing/2014/main" id="{63D65AA1-1E8A-4259-9E63-9CFE2E531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" y="2672"/>
                <a:ext cx="18" cy="17"/>
              </a:xfrm>
              <a:custGeom>
                <a:avLst/>
                <a:gdLst>
                  <a:gd name="T0" fmla="*/ 0 w 18"/>
                  <a:gd name="T1" fmla="*/ 0 h 17"/>
                  <a:gd name="T2" fmla="*/ 3 w 18"/>
                  <a:gd name="T3" fmla="*/ 0 h 17"/>
                  <a:gd name="T4" fmla="*/ 6 w 18"/>
                  <a:gd name="T5" fmla="*/ 8 h 17"/>
                  <a:gd name="T6" fmla="*/ 10 w 18"/>
                  <a:gd name="T7" fmla="*/ 8 h 17"/>
                  <a:gd name="T8" fmla="*/ 17 w 18"/>
                  <a:gd name="T9" fmla="*/ 0 h 17"/>
                  <a:gd name="T10" fmla="*/ 13 w 18"/>
                  <a:gd name="T11" fmla="*/ 8 h 17"/>
                  <a:gd name="T12" fmla="*/ 6 w 18"/>
                  <a:gd name="T13" fmla="*/ 16 h 17"/>
                  <a:gd name="T14" fmla="*/ 3 w 18"/>
                  <a:gd name="T15" fmla="*/ 8 h 17"/>
                  <a:gd name="T16" fmla="*/ 0 w 18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lnTo>
                      <a:pt x="3" y="0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7" y="0"/>
                    </a:lnTo>
                    <a:lnTo>
                      <a:pt x="13" y="8"/>
                    </a:lnTo>
                    <a:lnTo>
                      <a:pt x="6" y="16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3" name="Freeform 526">
                <a:extLst>
                  <a:ext uri="{FF2B5EF4-FFF2-40B4-BE49-F238E27FC236}">
                    <a16:creationId xmlns:a16="http://schemas.microsoft.com/office/drawing/2014/main" id="{79607F40-B013-4D5D-A212-BA1684D0B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2676"/>
                <a:ext cx="19" cy="23"/>
              </a:xfrm>
              <a:custGeom>
                <a:avLst/>
                <a:gdLst>
                  <a:gd name="T0" fmla="*/ 18 w 19"/>
                  <a:gd name="T1" fmla="*/ 21 h 23"/>
                  <a:gd name="T2" fmla="*/ 18 w 19"/>
                  <a:gd name="T3" fmla="*/ 19 h 23"/>
                  <a:gd name="T4" fmla="*/ 18 w 19"/>
                  <a:gd name="T5" fmla="*/ 16 h 23"/>
                  <a:gd name="T6" fmla="*/ 0 w 19"/>
                  <a:gd name="T7" fmla="*/ 14 h 23"/>
                  <a:gd name="T8" fmla="*/ 0 w 19"/>
                  <a:gd name="T9" fmla="*/ 11 h 23"/>
                  <a:gd name="T10" fmla="*/ 0 w 19"/>
                  <a:gd name="T11" fmla="*/ 8 h 23"/>
                  <a:gd name="T12" fmla="*/ 0 w 19"/>
                  <a:gd name="T13" fmla="*/ 5 h 23"/>
                  <a:gd name="T14" fmla="*/ 18 w 19"/>
                  <a:gd name="T15" fmla="*/ 3 h 23"/>
                  <a:gd name="T16" fmla="*/ 18 w 19"/>
                  <a:gd name="T17" fmla="*/ 1 h 23"/>
                  <a:gd name="T18" fmla="*/ 18 w 19"/>
                  <a:gd name="T19" fmla="*/ 0 h 23"/>
                  <a:gd name="T20" fmla="*/ 0 w 19"/>
                  <a:gd name="T21" fmla="*/ 3 h 23"/>
                  <a:gd name="T22" fmla="*/ 0 w 19"/>
                  <a:gd name="T23" fmla="*/ 5 h 23"/>
                  <a:gd name="T24" fmla="*/ 0 w 19"/>
                  <a:gd name="T25" fmla="*/ 8 h 23"/>
                  <a:gd name="T26" fmla="*/ 0 w 19"/>
                  <a:gd name="T27" fmla="*/ 11 h 23"/>
                  <a:gd name="T28" fmla="*/ 0 w 19"/>
                  <a:gd name="T29" fmla="*/ 14 h 23"/>
                  <a:gd name="T30" fmla="*/ 0 w 19"/>
                  <a:gd name="T31" fmla="*/ 17 h 23"/>
                  <a:gd name="T32" fmla="*/ 18 w 19"/>
                  <a:gd name="T33" fmla="*/ 19 h 23"/>
                  <a:gd name="T34" fmla="*/ 18 w 19"/>
                  <a:gd name="T35" fmla="*/ 22 h 23"/>
                  <a:gd name="T36" fmla="*/ 18 w 19"/>
                  <a:gd name="T37" fmla="*/ 2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8" y="21"/>
                    </a:moveTo>
                    <a:lnTo>
                      <a:pt x="18" y="19"/>
                    </a:lnTo>
                    <a:lnTo>
                      <a:pt x="18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8" y="19"/>
                    </a:lnTo>
                    <a:lnTo>
                      <a:pt x="18" y="22"/>
                    </a:lnTo>
                    <a:lnTo>
                      <a:pt x="18" y="2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4" name="Freeform 527">
                <a:extLst>
                  <a:ext uri="{FF2B5EF4-FFF2-40B4-BE49-F238E27FC236}">
                    <a16:creationId xmlns:a16="http://schemas.microsoft.com/office/drawing/2014/main" id="{A6A69E43-285F-456C-BD07-6CA5473C2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" y="2702"/>
                <a:ext cx="32" cy="33"/>
              </a:xfrm>
              <a:custGeom>
                <a:avLst/>
                <a:gdLst>
                  <a:gd name="T0" fmla="*/ 31 w 32"/>
                  <a:gd name="T1" fmla="*/ 31 h 33"/>
                  <a:gd name="T2" fmla="*/ 26 w 32"/>
                  <a:gd name="T3" fmla="*/ 30 h 33"/>
                  <a:gd name="T4" fmla="*/ 21 w 32"/>
                  <a:gd name="T5" fmla="*/ 27 h 33"/>
                  <a:gd name="T6" fmla="*/ 17 w 32"/>
                  <a:gd name="T7" fmla="*/ 24 h 33"/>
                  <a:gd name="T8" fmla="*/ 13 w 32"/>
                  <a:gd name="T9" fmla="*/ 19 h 33"/>
                  <a:gd name="T10" fmla="*/ 10 w 32"/>
                  <a:gd name="T11" fmla="*/ 15 h 33"/>
                  <a:gd name="T12" fmla="*/ 6 w 32"/>
                  <a:gd name="T13" fmla="*/ 10 h 33"/>
                  <a:gd name="T14" fmla="*/ 3 w 32"/>
                  <a:gd name="T15" fmla="*/ 5 h 33"/>
                  <a:gd name="T16" fmla="*/ 1 w 32"/>
                  <a:gd name="T17" fmla="*/ 0 h 33"/>
                  <a:gd name="T18" fmla="*/ 0 w 32"/>
                  <a:gd name="T19" fmla="*/ 1 h 33"/>
                  <a:gd name="T20" fmla="*/ 3 w 32"/>
                  <a:gd name="T21" fmla="*/ 6 h 33"/>
                  <a:gd name="T22" fmla="*/ 6 w 32"/>
                  <a:gd name="T23" fmla="*/ 11 h 33"/>
                  <a:gd name="T24" fmla="*/ 9 w 32"/>
                  <a:gd name="T25" fmla="*/ 15 h 33"/>
                  <a:gd name="T26" fmla="*/ 13 w 32"/>
                  <a:gd name="T27" fmla="*/ 20 h 33"/>
                  <a:gd name="T28" fmla="*/ 16 w 32"/>
                  <a:gd name="T29" fmla="*/ 24 h 33"/>
                  <a:gd name="T30" fmla="*/ 20 w 32"/>
                  <a:gd name="T31" fmla="*/ 28 h 33"/>
                  <a:gd name="T32" fmla="*/ 25 w 32"/>
                  <a:gd name="T33" fmla="*/ 31 h 33"/>
                  <a:gd name="T34" fmla="*/ 31 w 32"/>
                  <a:gd name="T35" fmla="*/ 32 h 33"/>
                  <a:gd name="T36" fmla="*/ 31 w 32"/>
                  <a:gd name="T37" fmla="*/ 31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33">
                    <a:moveTo>
                      <a:pt x="31" y="31"/>
                    </a:moveTo>
                    <a:lnTo>
                      <a:pt x="26" y="30"/>
                    </a:lnTo>
                    <a:lnTo>
                      <a:pt x="21" y="27"/>
                    </a:lnTo>
                    <a:lnTo>
                      <a:pt x="17" y="24"/>
                    </a:lnTo>
                    <a:lnTo>
                      <a:pt x="13" y="19"/>
                    </a:lnTo>
                    <a:lnTo>
                      <a:pt x="10" y="15"/>
                    </a:lnTo>
                    <a:lnTo>
                      <a:pt x="6" y="10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6" y="11"/>
                    </a:lnTo>
                    <a:lnTo>
                      <a:pt x="9" y="15"/>
                    </a:lnTo>
                    <a:lnTo>
                      <a:pt x="13" y="20"/>
                    </a:lnTo>
                    <a:lnTo>
                      <a:pt x="16" y="24"/>
                    </a:lnTo>
                    <a:lnTo>
                      <a:pt x="20" y="28"/>
                    </a:lnTo>
                    <a:lnTo>
                      <a:pt x="25" y="31"/>
                    </a:lnTo>
                    <a:lnTo>
                      <a:pt x="31" y="32"/>
                    </a:lnTo>
                    <a:lnTo>
                      <a:pt x="31" y="3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5" name="Freeform 528">
                <a:extLst>
                  <a:ext uri="{FF2B5EF4-FFF2-40B4-BE49-F238E27FC236}">
                    <a16:creationId xmlns:a16="http://schemas.microsoft.com/office/drawing/2014/main" id="{D94A7439-3B52-458D-AED3-2E47028F2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0" y="2726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13 w 18"/>
                  <a:gd name="T3" fmla="*/ 2 h 17"/>
                  <a:gd name="T4" fmla="*/ 17 w 18"/>
                  <a:gd name="T5" fmla="*/ 6 h 17"/>
                  <a:gd name="T6" fmla="*/ 13 w 18"/>
                  <a:gd name="T7" fmla="*/ 8 h 17"/>
                  <a:gd name="T8" fmla="*/ 13 w 18"/>
                  <a:gd name="T9" fmla="*/ 10 h 17"/>
                  <a:gd name="T10" fmla="*/ 8 w 18"/>
                  <a:gd name="T11" fmla="*/ 14 h 17"/>
                  <a:gd name="T12" fmla="*/ 4 w 18"/>
                  <a:gd name="T13" fmla="*/ 16 h 17"/>
                  <a:gd name="T14" fmla="*/ 0 w 18"/>
                  <a:gd name="T15" fmla="*/ 16 h 17"/>
                  <a:gd name="T16" fmla="*/ 4 w 18"/>
                  <a:gd name="T17" fmla="*/ 16 h 17"/>
                  <a:gd name="T18" fmla="*/ 8 w 18"/>
                  <a:gd name="T19" fmla="*/ 16 h 17"/>
                  <a:gd name="T20" fmla="*/ 13 w 18"/>
                  <a:gd name="T21" fmla="*/ 14 h 17"/>
                  <a:gd name="T22" fmla="*/ 13 w 18"/>
                  <a:gd name="T23" fmla="*/ 12 h 17"/>
                  <a:gd name="T24" fmla="*/ 17 w 18"/>
                  <a:gd name="T25" fmla="*/ 8 h 17"/>
                  <a:gd name="T26" fmla="*/ 17 w 18"/>
                  <a:gd name="T27" fmla="*/ 6 h 17"/>
                  <a:gd name="T28" fmla="*/ 17 w 18"/>
                  <a:gd name="T29" fmla="*/ 2 h 17"/>
                  <a:gd name="T30" fmla="*/ 17 w 18"/>
                  <a:gd name="T31" fmla="*/ 0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13" y="2"/>
                    </a:lnTo>
                    <a:lnTo>
                      <a:pt x="17" y="6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8" y="14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2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6" name="Freeform 529">
                <a:extLst>
                  <a:ext uri="{FF2B5EF4-FFF2-40B4-BE49-F238E27FC236}">
                    <a16:creationId xmlns:a16="http://schemas.microsoft.com/office/drawing/2014/main" id="{2FC048D8-E3BD-47D7-8963-4FD69E35A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" y="2686"/>
                <a:ext cx="20" cy="36"/>
              </a:xfrm>
              <a:custGeom>
                <a:avLst/>
                <a:gdLst>
                  <a:gd name="T0" fmla="*/ 0 w 20"/>
                  <a:gd name="T1" fmla="*/ 1 h 36"/>
                  <a:gd name="T2" fmla="*/ 2 w 20"/>
                  <a:gd name="T3" fmla="*/ 5 h 36"/>
                  <a:gd name="T4" fmla="*/ 6 w 20"/>
                  <a:gd name="T5" fmla="*/ 8 h 36"/>
                  <a:gd name="T6" fmla="*/ 9 w 20"/>
                  <a:gd name="T7" fmla="*/ 13 h 36"/>
                  <a:gd name="T8" fmla="*/ 11 w 20"/>
                  <a:gd name="T9" fmla="*/ 17 h 36"/>
                  <a:gd name="T10" fmla="*/ 13 w 20"/>
                  <a:gd name="T11" fmla="*/ 21 h 36"/>
                  <a:gd name="T12" fmla="*/ 16 w 20"/>
                  <a:gd name="T13" fmla="*/ 26 h 36"/>
                  <a:gd name="T14" fmla="*/ 17 w 20"/>
                  <a:gd name="T15" fmla="*/ 30 h 36"/>
                  <a:gd name="T16" fmla="*/ 18 w 20"/>
                  <a:gd name="T17" fmla="*/ 35 h 36"/>
                  <a:gd name="T18" fmla="*/ 19 w 20"/>
                  <a:gd name="T19" fmla="*/ 35 h 36"/>
                  <a:gd name="T20" fmla="*/ 18 w 20"/>
                  <a:gd name="T21" fmla="*/ 30 h 36"/>
                  <a:gd name="T22" fmla="*/ 17 w 20"/>
                  <a:gd name="T23" fmla="*/ 25 h 36"/>
                  <a:gd name="T24" fmla="*/ 14 w 20"/>
                  <a:gd name="T25" fmla="*/ 20 h 36"/>
                  <a:gd name="T26" fmla="*/ 12 w 20"/>
                  <a:gd name="T27" fmla="*/ 16 h 36"/>
                  <a:gd name="T28" fmla="*/ 10 w 20"/>
                  <a:gd name="T29" fmla="*/ 12 h 36"/>
                  <a:gd name="T30" fmla="*/ 7 w 20"/>
                  <a:gd name="T31" fmla="*/ 8 h 36"/>
                  <a:gd name="T32" fmla="*/ 3 w 20"/>
                  <a:gd name="T33" fmla="*/ 4 h 36"/>
                  <a:gd name="T34" fmla="*/ 1 w 20"/>
                  <a:gd name="T35" fmla="*/ 0 h 36"/>
                  <a:gd name="T36" fmla="*/ 0 w 20"/>
                  <a:gd name="T37" fmla="*/ 1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36">
                    <a:moveTo>
                      <a:pt x="0" y="1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9" y="13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6" y="26"/>
                    </a:lnTo>
                    <a:lnTo>
                      <a:pt x="17" y="30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18" y="30"/>
                    </a:lnTo>
                    <a:lnTo>
                      <a:pt x="17" y="25"/>
                    </a:lnTo>
                    <a:lnTo>
                      <a:pt x="14" y="20"/>
                    </a:lnTo>
                    <a:lnTo>
                      <a:pt x="12" y="16"/>
                    </a:lnTo>
                    <a:lnTo>
                      <a:pt x="10" y="12"/>
                    </a:lnTo>
                    <a:lnTo>
                      <a:pt x="7" y="8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7" name="Freeform 530">
                <a:extLst>
                  <a:ext uri="{FF2B5EF4-FFF2-40B4-BE49-F238E27FC236}">
                    <a16:creationId xmlns:a16="http://schemas.microsoft.com/office/drawing/2014/main" id="{6F409E16-42C8-40BB-AB78-BCFE2C5F6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676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2 w 19"/>
                  <a:gd name="T3" fmla="*/ 0 h 17"/>
                  <a:gd name="T4" fmla="*/ 4 w 19"/>
                  <a:gd name="T5" fmla="*/ 2 h 17"/>
                  <a:gd name="T6" fmla="*/ 8 w 19"/>
                  <a:gd name="T7" fmla="*/ 2 h 17"/>
                  <a:gd name="T8" fmla="*/ 9 w 19"/>
                  <a:gd name="T9" fmla="*/ 5 h 17"/>
                  <a:gd name="T10" fmla="*/ 11 w 19"/>
                  <a:gd name="T11" fmla="*/ 8 h 17"/>
                  <a:gd name="T12" fmla="*/ 12 w 19"/>
                  <a:gd name="T13" fmla="*/ 10 h 17"/>
                  <a:gd name="T14" fmla="*/ 15 w 19"/>
                  <a:gd name="T15" fmla="*/ 13 h 17"/>
                  <a:gd name="T16" fmla="*/ 16 w 19"/>
                  <a:gd name="T17" fmla="*/ 16 h 17"/>
                  <a:gd name="T18" fmla="*/ 18 w 19"/>
                  <a:gd name="T19" fmla="*/ 16 h 17"/>
                  <a:gd name="T20" fmla="*/ 16 w 19"/>
                  <a:gd name="T21" fmla="*/ 10 h 17"/>
                  <a:gd name="T22" fmla="*/ 15 w 19"/>
                  <a:gd name="T23" fmla="*/ 10 h 17"/>
                  <a:gd name="T24" fmla="*/ 12 w 19"/>
                  <a:gd name="T25" fmla="*/ 5 h 17"/>
                  <a:gd name="T26" fmla="*/ 9 w 19"/>
                  <a:gd name="T27" fmla="*/ 5 h 17"/>
                  <a:gd name="T28" fmla="*/ 8 w 19"/>
                  <a:gd name="T29" fmla="*/ 2 h 17"/>
                  <a:gd name="T30" fmla="*/ 4 w 19"/>
                  <a:gd name="T31" fmla="*/ 0 h 17"/>
                  <a:gd name="T32" fmla="*/ 2 w 19"/>
                  <a:gd name="T33" fmla="*/ 0 h 17"/>
                  <a:gd name="T34" fmla="*/ 0 w 19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9" y="5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8" name="Freeform 531">
                <a:extLst>
                  <a:ext uri="{FF2B5EF4-FFF2-40B4-BE49-F238E27FC236}">
                    <a16:creationId xmlns:a16="http://schemas.microsoft.com/office/drawing/2014/main" id="{92DEA96F-6486-4E25-8BEC-C76C8167D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686"/>
                <a:ext cx="51" cy="65"/>
              </a:xfrm>
              <a:custGeom>
                <a:avLst/>
                <a:gdLst>
                  <a:gd name="T0" fmla="*/ 8 w 51"/>
                  <a:gd name="T1" fmla="*/ 1 h 65"/>
                  <a:gd name="T2" fmla="*/ 4 w 51"/>
                  <a:gd name="T3" fmla="*/ 1 h 65"/>
                  <a:gd name="T4" fmla="*/ 2 w 51"/>
                  <a:gd name="T5" fmla="*/ 2 h 65"/>
                  <a:gd name="T6" fmla="*/ 1 w 51"/>
                  <a:gd name="T7" fmla="*/ 4 h 65"/>
                  <a:gd name="T8" fmla="*/ 0 w 51"/>
                  <a:gd name="T9" fmla="*/ 7 h 65"/>
                  <a:gd name="T10" fmla="*/ 0 w 51"/>
                  <a:gd name="T11" fmla="*/ 16 h 65"/>
                  <a:gd name="T12" fmla="*/ 1 w 51"/>
                  <a:gd name="T13" fmla="*/ 24 h 65"/>
                  <a:gd name="T14" fmla="*/ 4 w 51"/>
                  <a:gd name="T15" fmla="*/ 33 h 65"/>
                  <a:gd name="T16" fmla="*/ 10 w 51"/>
                  <a:gd name="T17" fmla="*/ 40 h 65"/>
                  <a:gd name="T18" fmla="*/ 15 w 51"/>
                  <a:gd name="T19" fmla="*/ 48 h 65"/>
                  <a:gd name="T20" fmla="*/ 22 w 51"/>
                  <a:gd name="T21" fmla="*/ 54 h 65"/>
                  <a:gd name="T22" fmla="*/ 29 w 51"/>
                  <a:gd name="T23" fmla="*/ 59 h 65"/>
                  <a:gd name="T24" fmla="*/ 37 w 51"/>
                  <a:gd name="T25" fmla="*/ 63 h 65"/>
                  <a:gd name="T26" fmla="*/ 40 w 51"/>
                  <a:gd name="T27" fmla="*/ 64 h 65"/>
                  <a:gd name="T28" fmla="*/ 42 w 51"/>
                  <a:gd name="T29" fmla="*/ 63 h 65"/>
                  <a:gd name="T30" fmla="*/ 44 w 51"/>
                  <a:gd name="T31" fmla="*/ 63 h 65"/>
                  <a:gd name="T32" fmla="*/ 47 w 51"/>
                  <a:gd name="T33" fmla="*/ 61 h 65"/>
                  <a:gd name="T34" fmla="*/ 49 w 51"/>
                  <a:gd name="T35" fmla="*/ 59 h 65"/>
                  <a:gd name="T36" fmla="*/ 49 w 51"/>
                  <a:gd name="T37" fmla="*/ 57 h 65"/>
                  <a:gd name="T38" fmla="*/ 50 w 51"/>
                  <a:gd name="T39" fmla="*/ 54 h 65"/>
                  <a:gd name="T40" fmla="*/ 49 w 51"/>
                  <a:gd name="T41" fmla="*/ 52 h 65"/>
                  <a:gd name="T42" fmla="*/ 47 w 51"/>
                  <a:gd name="T43" fmla="*/ 49 h 65"/>
                  <a:gd name="T44" fmla="*/ 44 w 51"/>
                  <a:gd name="T45" fmla="*/ 45 h 65"/>
                  <a:gd name="T46" fmla="*/ 42 w 51"/>
                  <a:gd name="T47" fmla="*/ 42 h 65"/>
                  <a:gd name="T48" fmla="*/ 40 w 51"/>
                  <a:gd name="T49" fmla="*/ 39 h 65"/>
                  <a:gd name="T50" fmla="*/ 37 w 51"/>
                  <a:gd name="T51" fmla="*/ 36 h 65"/>
                  <a:gd name="T52" fmla="*/ 35 w 51"/>
                  <a:gd name="T53" fmla="*/ 33 h 65"/>
                  <a:gd name="T54" fmla="*/ 33 w 51"/>
                  <a:gd name="T55" fmla="*/ 31 h 65"/>
                  <a:gd name="T56" fmla="*/ 30 w 51"/>
                  <a:gd name="T57" fmla="*/ 27 h 65"/>
                  <a:gd name="T58" fmla="*/ 28 w 51"/>
                  <a:gd name="T59" fmla="*/ 25 h 65"/>
                  <a:gd name="T60" fmla="*/ 26 w 51"/>
                  <a:gd name="T61" fmla="*/ 22 h 65"/>
                  <a:gd name="T62" fmla="*/ 25 w 51"/>
                  <a:gd name="T63" fmla="*/ 19 h 65"/>
                  <a:gd name="T64" fmla="*/ 24 w 51"/>
                  <a:gd name="T65" fmla="*/ 16 h 65"/>
                  <a:gd name="T66" fmla="*/ 22 w 51"/>
                  <a:gd name="T67" fmla="*/ 13 h 65"/>
                  <a:gd name="T68" fmla="*/ 21 w 51"/>
                  <a:gd name="T69" fmla="*/ 11 h 65"/>
                  <a:gd name="T70" fmla="*/ 18 w 51"/>
                  <a:gd name="T71" fmla="*/ 8 h 65"/>
                  <a:gd name="T72" fmla="*/ 16 w 51"/>
                  <a:gd name="T73" fmla="*/ 5 h 65"/>
                  <a:gd name="T74" fmla="*/ 15 w 51"/>
                  <a:gd name="T75" fmla="*/ 4 h 65"/>
                  <a:gd name="T76" fmla="*/ 13 w 51"/>
                  <a:gd name="T77" fmla="*/ 3 h 65"/>
                  <a:gd name="T78" fmla="*/ 12 w 51"/>
                  <a:gd name="T79" fmla="*/ 2 h 65"/>
                  <a:gd name="T80" fmla="*/ 10 w 51"/>
                  <a:gd name="T81" fmla="*/ 1 h 65"/>
                  <a:gd name="T82" fmla="*/ 8 w 51"/>
                  <a:gd name="T83" fmla="*/ 0 h 65"/>
                  <a:gd name="T84" fmla="*/ 4 w 51"/>
                  <a:gd name="T85" fmla="*/ 1 h 65"/>
                  <a:gd name="T86" fmla="*/ 2 w 51"/>
                  <a:gd name="T87" fmla="*/ 2 h 65"/>
                  <a:gd name="T88" fmla="*/ 1 w 51"/>
                  <a:gd name="T89" fmla="*/ 4 h 65"/>
                  <a:gd name="T90" fmla="*/ 8 w 51"/>
                  <a:gd name="T91" fmla="*/ 1 h 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" h="65">
                    <a:moveTo>
                      <a:pt x="8" y="1"/>
                    </a:move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1" y="24"/>
                    </a:lnTo>
                    <a:lnTo>
                      <a:pt x="4" y="33"/>
                    </a:lnTo>
                    <a:lnTo>
                      <a:pt x="10" y="40"/>
                    </a:lnTo>
                    <a:lnTo>
                      <a:pt x="15" y="48"/>
                    </a:lnTo>
                    <a:lnTo>
                      <a:pt x="22" y="54"/>
                    </a:lnTo>
                    <a:lnTo>
                      <a:pt x="29" y="59"/>
                    </a:lnTo>
                    <a:lnTo>
                      <a:pt x="37" y="63"/>
                    </a:lnTo>
                    <a:lnTo>
                      <a:pt x="40" y="64"/>
                    </a:lnTo>
                    <a:lnTo>
                      <a:pt x="42" y="63"/>
                    </a:lnTo>
                    <a:lnTo>
                      <a:pt x="44" y="63"/>
                    </a:lnTo>
                    <a:lnTo>
                      <a:pt x="47" y="61"/>
                    </a:lnTo>
                    <a:lnTo>
                      <a:pt x="49" y="59"/>
                    </a:lnTo>
                    <a:lnTo>
                      <a:pt x="49" y="57"/>
                    </a:lnTo>
                    <a:lnTo>
                      <a:pt x="50" y="54"/>
                    </a:lnTo>
                    <a:lnTo>
                      <a:pt x="49" y="52"/>
                    </a:lnTo>
                    <a:lnTo>
                      <a:pt x="47" y="49"/>
                    </a:lnTo>
                    <a:lnTo>
                      <a:pt x="44" y="45"/>
                    </a:lnTo>
                    <a:lnTo>
                      <a:pt x="42" y="42"/>
                    </a:lnTo>
                    <a:lnTo>
                      <a:pt x="40" y="39"/>
                    </a:lnTo>
                    <a:lnTo>
                      <a:pt x="37" y="36"/>
                    </a:lnTo>
                    <a:lnTo>
                      <a:pt x="35" y="33"/>
                    </a:lnTo>
                    <a:lnTo>
                      <a:pt x="33" y="31"/>
                    </a:lnTo>
                    <a:lnTo>
                      <a:pt x="30" y="27"/>
                    </a:lnTo>
                    <a:lnTo>
                      <a:pt x="28" y="25"/>
                    </a:lnTo>
                    <a:lnTo>
                      <a:pt x="26" y="22"/>
                    </a:lnTo>
                    <a:lnTo>
                      <a:pt x="25" y="19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21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C08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9" name="Freeform 532">
                <a:extLst>
                  <a:ext uri="{FF2B5EF4-FFF2-40B4-BE49-F238E27FC236}">
                    <a16:creationId xmlns:a16="http://schemas.microsoft.com/office/drawing/2014/main" id="{4149A79C-F446-41F1-9827-7C536FCA5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688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5 w 18"/>
                  <a:gd name="T3" fmla="*/ 16 h 17"/>
                  <a:gd name="T4" fmla="*/ 5 w 18"/>
                  <a:gd name="T5" fmla="*/ 0 h 17"/>
                  <a:gd name="T6" fmla="*/ 11 w 18"/>
                  <a:gd name="T7" fmla="*/ 0 h 17"/>
                  <a:gd name="T8" fmla="*/ 17 w 18"/>
                  <a:gd name="T9" fmla="*/ 0 h 17"/>
                  <a:gd name="T10" fmla="*/ 11 w 18"/>
                  <a:gd name="T11" fmla="*/ 0 h 17"/>
                  <a:gd name="T12" fmla="*/ 5 w 18"/>
                  <a:gd name="T13" fmla="*/ 0 h 17"/>
                  <a:gd name="T14" fmla="*/ 0 w 18"/>
                  <a:gd name="T15" fmla="*/ 0 h 17"/>
                  <a:gd name="T16" fmla="*/ 0 w 18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lnTo>
                      <a:pt x="5" y="1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0" name="Freeform 533">
                <a:extLst>
                  <a:ext uri="{FF2B5EF4-FFF2-40B4-BE49-F238E27FC236}">
                    <a16:creationId xmlns:a16="http://schemas.microsoft.com/office/drawing/2014/main" id="{64D898FD-615B-4E5F-B5F2-30FC84060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694"/>
                <a:ext cx="38" cy="57"/>
              </a:xfrm>
              <a:custGeom>
                <a:avLst/>
                <a:gdLst>
                  <a:gd name="T0" fmla="*/ 37 w 38"/>
                  <a:gd name="T1" fmla="*/ 55 h 57"/>
                  <a:gd name="T2" fmla="*/ 28 w 38"/>
                  <a:gd name="T3" fmla="*/ 51 h 57"/>
                  <a:gd name="T4" fmla="*/ 22 w 38"/>
                  <a:gd name="T5" fmla="*/ 45 h 57"/>
                  <a:gd name="T6" fmla="*/ 14 w 38"/>
                  <a:gd name="T7" fmla="*/ 39 h 57"/>
                  <a:gd name="T8" fmla="*/ 10 w 38"/>
                  <a:gd name="T9" fmla="*/ 32 h 57"/>
                  <a:gd name="T10" fmla="*/ 5 w 38"/>
                  <a:gd name="T11" fmla="*/ 25 h 57"/>
                  <a:gd name="T12" fmla="*/ 2 w 38"/>
                  <a:gd name="T13" fmla="*/ 17 h 57"/>
                  <a:gd name="T14" fmla="*/ 1 w 38"/>
                  <a:gd name="T15" fmla="*/ 9 h 57"/>
                  <a:gd name="T16" fmla="*/ 1 w 38"/>
                  <a:gd name="T17" fmla="*/ 0 h 57"/>
                  <a:gd name="T18" fmla="*/ 0 w 38"/>
                  <a:gd name="T19" fmla="*/ 0 h 57"/>
                  <a:gd name="T20" fmla="*/ 0 w 38"/>
                  <a:gd name="T21" fmla="*/ 9 h 57"/>
                  <a:gd name="T22" fmla="*/ 1 w 38"/>
                  <a:gd name="T23" fmla="*/ 17 h 57"/>
                  <a:gd name="T24" fmla="*/ 4 w 38"/>
                  <a:gd name="T25" fmla="*/ 25 h 57"/>
                  <a:gd name="T26" fmla="*/ 9 w 38"/>
                  <a:gd name="T27" fmla="*/ 33 h 57"/>
                  <a:gd name="T28" fmla="*/ 14 w 38"/>
                  <a:gd name="T29" fmla="*/ 40 h 57"/>
                  <a:gd name="T30" fmla="*/ 20 w 38"/>
                  <a:gd name="T31" fmla="*/ 46 h 57"/>
                  <a:gd name="T32" fmla="*/ 28 w 38"/>
                  <a:gd name="T33" fmla="*/ 52 h 57"/>
                  <a:gd name="T34" fmla="*/ 36 w 38"/>
                  <a:gd name="T35" fmla="*/ 56 h 57"/>
                  <a:gd name="T36" fmla="*/ 37 w 38"/>
                  <a:gd name="T37" fmla="*/ 55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" h="57">
                    <a:moveTo>
                      <a:pt x="37" y="55"/>
                    </a:moveTo>
                    <a:lnTo>
                      <a:pt x="28" y="51"/>
                    </a:lnTo>
                    <a:lnTo>
                      <a:pt x="22" y="45"/>
                    </a:lnTo>
                    <a:lnTo>
                      <a:pt x="14" y="39"/>
                    </a:lnTo>
                    <a:lnTo>
                      <a:pt x="10" y="32"/>
                    </a:lnTo>
                    <a:lnTo>
                      <a:pt x="5" y="25"/>
                    </a:lnTo>
                    <a:lnTo>
                      <a:pt x="2" y="17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" y="17"/>
                    </a:lnTo>
                    <a:lnTo>
                      <a:pt x="4" y="25"/>
                    </a:lnTo>
                    <a:lnTo>
                      <a:pt x="9" y="33"/>
                    </a:lnTo>
                    <a:lnTo>
                      <a:pt x="14" y="40"/>
                    </a:lnTo>
                    <a:lnTo>
                      <a:pt x="20" y="46"/>
                    </a:lnTo>
                    <a:lnTo>
                      <a:pt x="28" y="52"/>
                    </a:lnTo>
                    <a:lnTo>
                      <a:pt x="36" y="56"/>
                    </a:lnTo>
                    <a:lnTo>
                      <a:pt x="37" y="55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1" name="Freeform 534">
                <a:extLst>
                  <a:ext uri="{FF2B5EF4-FFF2-40B4-BE49-F238E27FC236}">
                    <a16:creationId xmlns:a16="http://schemas.microsoft.com/office/drawing/2014/main" id="{97FE6030-5AF9-486C-8C97-27599D7D7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2742"/>
                <a:ext cx="18" cy="17"/>
              </a:xfrm>
              <a:custGeom>
                <a:avLst/>
                <a:gdLst>
                  <a:gd name="T0" fmla="*/ 15 w 18"/>
                  <a:gd name="T1" fmla="*/ 2 h 17"/>
                  <a:gd name="T2" fmla="*/ 15 w 18"/>
                  <a:gd name="T3" fmla="*/ 4 h 17"/>
                  <a:gd name="T4" fmla="*/ 15 w 18"/>
                  <a:gd name="T5" fmla="*/ 6 h 17"/>
                  <a:gd name="T6" fmla="*/ 13 w 18"/>
                  <a:gd name="T7" fmla="*/ 10 h 17"/>
                  <a:gd name="T8" fmla="*/ 11 w 18"/>
                  <a:gd name="T9" fmla="*/ 12 h 17"/>
                  <a:gd name="T10" fmla="*/ 8 w 18"/>
                  <a:gd name="T11" fmla="*/ 14 h 17"/>
                  <a:gd name="T12" fmla="*/ 7 w 18"/>
                  <a:gd name="T13" fmla="*/ 14 h 17"/>
                  <a:gd name="T14" fmla="*/ 3 w 18"/>
                  <a:gd name="T15" fmla="*/ 16 h 17"/>
                  <a:gd name="T16" fmla="*/ 1 w 18"/>
                  <a:gd name="T17" fmla="*/ 14 h 17"/>
                  <a:gd name="T18" fmla="*/ 0 w 18"/>
                  <a:gd name="T19" fmla="*/ 16 h 17"/>
                  <a:gd name="T20" fmla="*/ 3 w 18"/>
                  <a:gd name="T21" fmla="*/ 16 h 17"/>
                  <a:gd name="T22" fmla="*/ 7 w 18"/>
                  <a:gd name="T23" fmla="*/ 16 h 17"/>
                  <a:gd name="T24" fmla="*/ 11 w 18"/>
                  <a:gd name="T25" fmla="*/ 14 h 17"/>
                  <a:gd name="T26" fmla="*/ 13 w 18"/>
                  <a:gd name="T27" fmla="*/ 12 h 17"/>
                  <a:gd name="T28" fmla="*/ 15 w 18"/>
                  <a:gd name="T29" fmla="*/ 10 h 17"/>
                  <a:gd name="T30" fmla="*/ 17 w 18"/>
                  <a:gd name="T31" fmla="*/ 6 h 17"/>
                  <a:gd name="T32" fmla="*/ 17 w 18"/>
                  <a:gd name="T33" fmla="*/ 4 h 17"/>
                  <a:gd name="T34" fmla="*/ 15 w 18"/>
                  <a:gd name="T35" fmla="*/ 0 h 17"/>
                  <a:gd name="T36" fmla="*/ 15 w 18"/>
                  <a:gd name="T37" fmla="*/ 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15" y="2"/>
                    </a:moveTo>
                    <a:lnTo>
                      <a:pt x="15" y="4"/>
                    </a:lnTo>
                    <a:lnTo>
                      <a:pt x="15" y="6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5" y="0"/>
                    </a:lnTo>
                    <a:lnTo>
                      <a:pt x="15" y="2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2" name="Freeform 535">
                <a:extLst>
                  <a:ext uri="{FF2B5EF4-FFF2-40B4-BE49-F238E27FC236}">
                    <a16:creationId xmlns:a16="http://schemas.microsoft.com/office/drawing/2014/main" id="{81686ABF-06A6-407F-B7A3-6414DC2D8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715"/>
                <a:ext cx="19" cy="24"/>
              </a:xfrm>
              <a:custGeom>
                <a:avLst/>
                <a:gdLst>
                  <a:gd name="T0" fmla="*/ 0 w 19"/>
                  <a:gd name="T1" fmla="*/ 1 h 24"/>
                  <a:gd name="T2" fmla="*/ 2 w 19"/>
                  <a:gd name="T3" fmla="*/ 3 h 24"/>
                  <a:gd name="T4" fmla="*/ 4 w 19"/>
                  <a:gd name="T5" fmla="*/ 6 h 24"/>
                  <a:gd name="T6" fmla="*/ 6 w 19"/>
                  <a:gd name="T7" fmla="*/ 9 h 24"/>
                  <a:gd name="T8" fmla="*/ 9 w 19"/>
                  <a:gd name="T9" fmla="*/ 11 h 24"/>
                  <a:gd name="T10" fmla="*/ 11 w 19"/>
                  <a:gd name="T11" fmla="*/ 14 h 24"/>
                  <a:gd name="T12" fmla="*/ 12 w 19"/>
                  <a:gd name="T13" fmla="*/ 17 h 24"/>
                  <a:gd name="T14" fmla="*/ 15 w 19"/>
                  <a:gd name="T15" fmla="*/ 20 h 24"/>
                  <a:gd name="T16" fmla="*/ 16 w 19"/>
                  <a:gd name="T17" fmla="*/ 23 h 24"/>
                  <a:gd name="T18" fmla="*/ 18 w 19"/>
                  <a:gd name="T19" fmla="*/ 22 h 24"/>
                  <a:gd name="T20" fmla="*/ 16 w 19"/>
                  <a:gd name="T21" fmla="*/ 19 h 24"/>
                  <a:gd name="T22" fmla="*/ 13 w 19"/>
                  <a:gd name="T23" fmla="*/ 16 h 24"/>
                  <a:gd name="T24" fmla="*/ 11 w 19"/>
                  <a:gd name="T25" fmla="*/ 14 h 24"/>
                  <a:gd name="T26" fmla="*/ 9 w 19"/>
                  <a:gd name="T27" fmla="*/ 11 h 24"/>
                  <a:gd name="T28" fmla="*/ 8 w 19"/>
                  <a:gd name="T29" fmla="*/ 8 h 24"/>
                  <a:gd name="T30" fmla="*/ 6 w 19"/>
                  <a:gd name="T31" fmla="*/ 5 h 24"/>
                  <a:gd name="T32" fmla="*/ 2 w 19"/>
                  <a:gd name="T33" fmla="*/ 3 h 24"/>
                  <a:gd name="T34" fmla="*/ 1 w 19"/>
                  <a:gd name="T35" fmla="*/ 0 h 24"/>
                  <a:gd name="T36" fmla="*/ 0 w 19"/>
                  <a:gd name="T37" fmla="*/ 1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4">
                    <a:moveTo>
                      <a:pt x="0" y="1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11" y="14"/>
                    </a:lnTo>
                    <a:lnTo>
                      <a:pt x="12" y="17"/>
                    </a:lnTo>
                    <a:lnTo>
                      <a:pt x="15" y="20"/>
                    </a:lnTo>
                    <a:lnTo>
                      <a:pt x="16" y="23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3" y="16"/>
                    </a:lnTo>
                    <a:lnTo>
                      <a:pt x="11" y="14"/>
                    </a:lnTo>
                    <a:lnTo>
                      <a:pt x="9" y="11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3" name="Freeform 536">
                <a:extLst>
                  <a:ext uri="{FF2B5EF4-FFF2-40B4-BE49-F238E27FC236}">
                    <a16:creationId xmlns:a16="http://schemas.microsoft.com/office/drawing/2014/main" id="{2015308A-EDAD-4959-8BAF-4E11F672A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2692"/>
                <a:ext cx="19" cy="20"/>
              </a:xfrm>
              <a:custGeom>
                <a:avLst/>
                <a:gdLst>
                  <a:gd name="T0" fmla="*/ 0 w 19"/>
                  <a:gd name="T1" fmla="*/ 1 h 20"/>
                  <a:gd name="T2" fmla="*/ 1 w 19"/>
                  <a:gd name="T3" fmla="*/ 3 h 20"/>
                  <a:gd name="T4" fmla="*/ 3 w 19"/>
                  <a:gd name="T5" fmla="*/ 5 h 20"/>
                  <a:gd name="T6" fmla="*/ 6 w 19"/>
                  <a:gd name="T7" fmla="*/ 8 h 20"/>
                  <a:gd name="T8" fmla="*/ 8 w 19"/>
                  <a:gd name="T9" fmla="*/ 10 h 20"/>
                  <a:gd name="T10" fmla="*/ 9 w 19"/>
                  <a:gd name="T11" fmla="*/ 12 h 20"/>
                  <a:gd name="T12" fmla="*/ 11 w 19"/>
                  <a:gd name="T13" fmla="*/ 15 h 20"/>
                  <a:gd name="T14" fmla="*/ 13 w 19"/>
                  <a:gd name="T15" fmla="*/ 16 h 20"/>
                  <a:gd name="T16" fmla="*/ 16 w 19"/>
                  <a:gd name="T17" fmla="*/ 19 h 20"/>
                  <a:gd name="T18" fmla="*/ 18 w 19"/>
                  <a:gd name="T19" fmla="*/ 18 h 20"/>
                  <a:gd name="T20" fmla="*/ 16 w 19"/>
                  <a:gd name="T21" fmla="*/ 16 h 20"/>
                  <a:gd name="T22" fmla="*/ 13 w 19"/>
                  <a:gd name="T23" fmla="*/ 14 h 20"/>
                  <a:gd name="T24" fmla="*/ 11 w 19"/>
                  <a:gd name="T25" fmla="*/ 11 h 20"/>
                  <a:gd name="T26" fmla="*/ 9 w 19"/>
                  <a:gd name="T27" fmla="*/ 9 h 20"/>
                  <a:gd name="T28" fmla="*/ 8 w 19"/>
                  <a:gd name="T29" fmla="*/ 7 h 20"/>
                  <a:gd name="T30" fmla="*/ 6 w 19"/>
                  <a:gd name="T31" fmla="*/ 4 h 20"/>
                  <a:gd name="T32" fmla="*/ 3 w 19"/>
                  <a:gd name="T33" fmla="*/ 2 h 20"/>
                  <a:gd name="T34" fmla="*/ 1 w 19"/>
                  <a:gd name="T35" fmla="*/ 0 h 20"/>
                  <a:gd name="T36" fmla="*/ 0 w 19"/>
                  <a:gd name="T37" fmla="*/ 1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0">
                    <a:moveTo>
                      <a:pt x="0" y="1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9" y="12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6" y="19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3" y="14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4" name="Freeform 537">
                <a:extLst>
                  <a:ext uri="{FF2B5EF4-FFF2-40B4-BE49-F238E27FC236}">
                    <a16:creationId xmlns:a16="http://schemas.microsoft.com/office/drawing/2014/main" id="{32FD6DA9-5839-4C56-9C9E-E97AD534C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687"/>
                <a:ext cx="18" cy="17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8 w 18"/>
                  <a:gd name="T5" fmla="*/ 16 h 17"/>
                  <a:gd name="T6" fmla="*/ 17 w 18"/>
                  <a:gd name="T7" fmla="*/ 16 h 17"/>
                  <a:gd name="T8" fmla="*/ 8 w 18"/>
                  <a:gd name="T9" fmla="*/ 0 h 17"/>
                  <a:gd name="T10" fmla="*/ 0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lnTo>
                      <a:pt x="0" y="0"/>
                    </a:lnTo>
                    <a:lnTo>
                      <a:pt x="8" y="16"/>
                    </a:lnTo>
                    <a:lnTo>
                      <a:pt x="17" y="16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5" name="Freeform 538">
                <a:extLst>
                  <a:ext uri="{FF2B5EF4-FFF2-40B4-BE49-F238E27FC236}">
                    <a16:creationId xmlns:a16="http://schemas.microsoft.com/office/drawing/2014/main" id="{BE791E17-F696-4394-B48F-0B70EB834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686"/>
                <a:ext cx="18" cy="17"/>
              </a:xfrm>
              <a:custGeom>
                <a:avLst/>
                <a:gdLst>
                  <a:gd name="T0" fmla="*/ 2 w 18"/>
                  <a:gd name="T1" fmla="*/ 16 h 17"/>
                  <a:gd name="T2" fmla="*/ 4 w 18"/>
                  <a:gd name="T3" fmla="*/ 16 h 17"/>
                  <a:gd name="T4" fmla="*/ 10 w 18"/>
                  <a:gd name="T5" fmla="*/ 0 h 17"/>
                  <a:gd name="T6" fmla="*/ 12 w 18"/>
                  <a:gd name="T7" fmla="*/ 0 h 17"/>
                  <a:gd name="T8" fmla="*/ 17 w 18"/>
                  <a:gd name="T9" fmla="*/ 0 h 17"/>
                  <a:gd name="T10" fmla="*/ 12 w 18"/>
                  <a:gd name="T11" fmla="*/ 0 h 17"/>
                  <a:gd name="T12" fmla="*/ 6 w 18"/>
                  <a:gd name="T13" fmla="*/ 0 h 17"/>
                  <a:gd name="T14" fmla="*/ 4 w 18"/>
                  <a:gd name="T15" fmla="*/ 0 h 17"/>
                  <a:gd name="T16" fmla="*/ 0 w 18"/>
                  <a:gd name="T17" fmla="*/ 16 h 17"/>
                  <a:gd name="T18" fmla="*/ 2 w 18"/>
                  <a:gd name="T19" fmla="*/ 1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2" y="16"/>
                    </a:moveTo>
                    <a:lnTo>
                      <a:pt x="4" y="1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6" name="Freeform 539">
                <a:extLst>
                  <a:ext uri="{FF2B5EF4-FFF2-40B4-BE49-F238E27FC236}">
                    <a16:creationId xmlns:a16="http://schemas.microsoft.com/office/drawing/2014/main" id="{3D5E32CD-C802-4B8A-BB5D-B3C9799F0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2728"/>
                <a:ext cx="55" cy="49"/>
              </a:xfrm>
              <a:custGeom>
                <a:avLst/>
                <a:gdLst>
                  <a:gd name="T0" fmla="*/ 20 w 55"/>
                  <a:gd name="T1" fmla="*/ 3 h 49"/>
                  <a:gd name="T2" fmla="*/ 25 w 55"/>
                  <a:gd name="T3" fmla="*/ 7 h 49"/>
                  <a:gd name="T4" fmla="*/ 28 w 55"/>
                  <a:gd name="T5" fmla="*/ 10 h 49"/>
                  <a:gd name="T6" fmla="*/ 33 w 55"/>
                  <a:gd name="T7" fmla="*/ 14 h 49"/>
                  <a:gd name="T8" fmla="*/ 38 w 55"/>
                  <a:gd name="T9" fmla="*/ 17 h 49"/>
                  <a:gd name="T10" fmla="*/ 41 w 55"/>
                  <a:gd name="T11" fmla="*/ 20 h 49"/>
                  <a:gd name="T12" fmla="*/ 45 w 55"/>
                  <a:gd name="T13" fmla="*/ 25 h 49"/>
                  <a:gd name="T14" fmla="*/ 50 w 55"/>
                  <a:gd name="T15" fmla="*/ 28 h 49"/>
                  <a:gd name="T16" fmla="*/ 53 w 55"/>
                  <a:gd name="T17" fmla="*/ 33 h 49"/>
                  <a:gd name="T18" fmla="*/ 53 w 55"/>
                  <a:gd name="T19" fmla="*/ 35 h 49"/>
                  <a:gd name="T20" fmla="*/ 54 w 55"/>
                  <a:gd name="T21" fmla="*/ 36 h 49"/>
                  <a:gd name="T22" fmla="*/ 54 w 55"/>
                  <a:gd name="T23" fmla="*/ 39 h 49"/>
                  <a:gd name="T24" fmla="*/ 54 w 55"/>
                  <a:gd name="T25" fmla="*/ 40 h 49"/>
                  <a:gd name="T26" fmla="*/ 53 w 55"/>
                  <a:gd name="T27" fmla="*/ 42 h 49"/>
                  <a:gd name="T28" fmla="*/ 52 w 55"/>
                  <a:gd name="T29" fmla="*/ 44 h 49"/>
                  <a:gd name="T30" fmla="*/ 50 w 55"/>
                  <a:gd name="T31" fmla="*/ 45 h 49"/>
                  <a:gd name="T32" fmla="*/ 47 w 55"/>
                  <a:gd name="T33" fmla="*/ 47 h 49"/>
                  <a:gd name="T34" fmla="*/ 45 w 55"/>
                  <a:gd name="T35" fmla="*/ 47 h 49"/>
                  <a:gd name="T36" fmla="*/ 42 w 55"/>
                  <a:gd name="T37" fmla="*/ 48 h 49"/>
                  <a:gd name="T38" fmla="*/ 39 w 55"/>
                  <a:gd name="T39" fmla="*/ 48 h 49"/>
                  <a:gd name="T40" fmla="*/ 37 w 55"/>
                  <a:gd name="T41" fmla="*/ 47 h 49"/>
                  <a:gd name="T42" fmla="*/ 31 w 55"/>
                  <a:gd name="T43" fmla="*/ 45 h 49"/>
                  <a:gd name="T44" fmla="*/ 26 w 55"/>
                  <a:gd name="T45" fmla="*/ 42 h 49"/>
                  <a:gd name="T46" fmla="*/ 20 w 55"/>
                  <a:gd name="T47" fmla="*/ 39 h 49"/>
                  <a:gd name="T48" fmla="*/ 16 w 55"/>
                  <a:gd name="T49" fmla="*/ 34 h 49"/>
                  <a:gd name="T50" fmla="*/ 12 w 55"/>
                  <a:gd name="T51" fmla="*/ 31 h 49"/>
                  <a:gd name="T52" fmla="*/ 9 w 55"/>
                  <a:gd name="T53" fmla="*/ 25 h 49"/>
                  <a:gd name="T54" fmla="*/ 4 w 55"/>
                  <a:gd name="T55" fmla="*/ 21 h 49"/>
                  <a:gd name="T56" fmla="*/ 1 w 55"/>
                  <a:gd name="T57" fmla="*/ 16 h 49"/>
                  <a:gd name="T58" fmla="*/ 1 w 55"/>
                  <a:gd name="T59" fmla="*/ 14 h 49"/>
                  <a:gd name="T60" fmla="*/ 0 w 55"/>
                  <a:gd name="T61" fmla="*/ 12 h 49"/>
                  <a:gd name="T62" fmla="*/ 1 w 55"/>
                  <a:gd name="T63" fmla="*/ 9 h 49"/>
                  <a:gd name="T64" fmla="*/ 1 w 55"/>
                  <a:gd name="T65" fmla="*/ 7 h 49"/>
                  <a:gd name="T66" fmla="*/ 2 w 55"/>
                  <a:gd name="T67" fmla="*/ 5 h 49"/>
                  <a:gd name="T68" fmla="*/ 3 w 55"/>
                  <a:gd name="T69" fmla="*/ 3 h 49"/>
                  <a:gd name="T70" fmla="*/ 5 w 55"/>
                  <a:gd name="T71" fmla="*/ 2 h 49"/>
                  <a:gd name="T72" fmla="*/ 8 w 55"/>
                  <a:gd name="T73" fmla="*/ 1 h 49"/>
                  <a:gd name="T74" fmla="*/ 11 w 55"/>
                  <a:gd name="T75" fmla="*/ 0 h 49"/>
                  <a:gd name="T76" fmla="*/ 13 w 55"/>
                  <a:gd name="T77" fmla="*/ 0 h 49"/>
                  <a:gd name="T78" fmla="*/ 15 w 55"/>
                  <a:gd name="T79" fmla="*/ 1 h 49"/>
                  <a:gd name="T80" fmla="*/ 17 w 55"/>
                  <a:gd name="T81" fmla="*/ 1 h 49"/>
                  <a:gd name="T82" fmla="*/ 19 w 55"/>
                  <a:gd name="T83" fmla="*/ 2 h 49"/>
                  <a:gd name="T84" fmla="*/ 22 w 55"/>
                  <a:gd name="T85" fmla="*/ 4 h 49"/>
                  <a:gd name="T86" fmla="*/ 24 w 55"/>
                  <a:gd name="T87" fmla="*/ 5 h 49"/>
                  <a:gd name="T88" fmla="*/ 26 w 55"/>
                  <a:gd name="T89" fmla="*/ 7 h 49"/>
                  <a:gd name="T90" fmla="*/ 20 w 55"/>
                  <a:gd name="T91" fmla="*/ 3 h 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5" h="49">
                    <a:moveTo>
                      <a:pt x="20" y="3"/>
                    </a:moveTo>
                    <a:lnTo>
                      <a:pt x="25" y="7"/>
                    </a:lnTo>
                    <a:lnTo>
                      <a:pt x="28" y="10"/>
                    </a:lnTo>
                    <a:lnTo>
                      <a:pt x="33" y="14"/>
                    </a:lnTo>
                    <a:lnTo>
                      <a:pt x="38" y="17"/>
                    </a:lnTo>
                    <a:lnTo>
                      <a:pt x="41" y="20"/>
                    </a:lnTo>
                    <a:lnTo>
                      <a:pt x="45" y="25"/>
                    </a:lnTo>
                    <a:lnTo>
                      <a:pt x="50" y="28"/>
                    </a:lnTo>
                    <a:lnTo>
                      <a:pt x="53" y="33"/>
                    </a:lnTo>
                    <a:lnTo>
                      <a:pt x="53" y="35"/>
                    </a:lnTo>
                    <a:lnTo>
                      <a:pt x="54" y="36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3" y="42"/>
                    </a:lnTo>
                    <a:lnTo>
                      <a:pt x="52" y="44"/>
                    </a:lnTo>
                    <a:lnTo>
                      <a:pt x="50" y="45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2" y="48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1" y="45"/>
                    </a:lnTo>
                    <a:lnTo>
                      <a:pt x="26" y="42"/>
                    </a:lnTo>
                    <a:lnTo>
                      <a:pt x="20" y="39"/>
                    </a:lnTo>
                    <a:lnTo>
                      <a:pt x="16" y="34"/>
                    </a:lnTo>
                    <a:lnTo>
                      <a:pt x="12" y="31"/>
                    </a:lnTo>
                    <a:lnTo>
                      <a:pt x="9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0" y="3"/>
                    </a:lnTo>
                  </a:path>
                </a:pathLst>
              </a:custGeom>
              <a:solidFill>
                <a:srgbClr val="C0808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7" name="Freeform 540">
                <a:extLst>
                  <a:ext uri="{FF2B5EF4-FFF2-40B4-BE49-F238E27FC236}">
                    <a16:creationId xmlns:a16="http://schemas.microsoft.com/office/drawing/2014/main" id="{E6EACB06-70F3-4A45-8370-1CA6AA789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" y="2731"/>
                <a:ext cx="32" cy="30"/>
              </a:xfrm>
              <a:custGeom>
                <a:avLst/>
                <a:gdLst>
                  <a:gd name="T0" fmla="*/ 31 w 32"/>
                  <a:gd name="T1" fmla="*/ 28 h 30"/>
                  <a:gd name="T2" fmla="*/ 28 w 32"/>
                  <a:gd name="T3" fmla="*/ 23 h 30"/>
                  <a:gd name="T4" fmla="*/ 25 w 32"/>
                  <a:gd name="T5" fmla="*/ 20 h 30"/>
                  <a:gd name="T6" fmla="*/ 20 w 32"/>
                  <a:gd name="T7" fmla="*/ 17 h 30"/>
                  <a:gd name="T8" fmla="*/ 17 w 32"/>
                  <a:gd name="T9" fmla="*/ 13 h 30"/>
                  <a:gd name="T10" fmla="*/ 13 w 32"/>
                  <a:gd name="T11" fmla="*/ 10 h 30"/>
                  <a:gd name="T12" fmla="*/ 9 w 32"/>
                  <a:gd name="T13" fmla="*/ 7 h 30"/>
                  <a:gd name="T14" fmla="*/ 4 w 32"/>
                  <a:gd name="T15" fmla="*/ 3 h 30"/>
                  <a:gd name="T16" fmla="*/ 1 w 32"/>
                  <a:gd name="T17" fmla="*/ 0 h 30"/>
                  <a:gd name="T18" fmla="*/ 0 w 32"/>
                  <a:gd name="T19" fmla="*/ 1 h 30"/>
                  <a:gd name="T20" fmla="*/ 3 w 32"/>
                  <a:gd name="T21" fmla="*/ 4 h 30"/>
                  <a:gd name="T22" fmla="*/ 7 w 32"/>
                  <a:gd name="T23" fmla="*/ 8 h 30"/>
                  <a:gd name="T24" fmla="*/ 12 w 32"/>
                  <a:gd name="T25" fmla="*/ 11 h 30"/>
                  <a:gd name="T26" fmla="*/ 16 w 32"/>
                  <a:gd name="T27" fmla="*/ 14 h 30"/>
                  <a:gd name="T28" fmla="*/ 20 w 32"/>
                  <a:gd name="T29" fmla="*/ 17 h 30"/>
                  <a:gd name="T30" fmla="*/ 23 w 32"/>
                  <a:gd name="T31" fmla="*/ 21 h 30"/>
                  <a:gd name="T32" fmla="*/ 27 w 32"/>
                  <a:gd name="T33" fmla="*/ 24 h 30"/>
                  <a:gd name="T34" fmla="*/ 30 w 32"/>
                  <a:gd name="T35" fmla="*/ 29 h 30"/>
                  <a:gd name="T36" fmla="*/ 31 w 32"/>
                  <a:gd name="T37" fmla="*/ 28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30">
                    <a:moveTo>
                      <a:pt x="31" y="28"/>
                    </a:moveTo>
                    <a:lnTo>
                      <a:pt x="28" y="23"/>
                    </a:lnTo>
                    <a:lnTo>
                      <a:pt x="25" y="20"/>
                    </a:lnTo>
                    <a:lnTo>
                      <a:pt x="20" y="17"/>
                    </a:lnTo>
                    <a:lnTo>
                      <a:pt x="17" y="13"/>
                    </a:lnTo>
                    <a:lnTo>
                      <a:pt x="13" y="10"/>
                    </a:lnTo>
                    <a:lnTo>
                      <a:pt x="9" y="7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1"/>
                    </a:lnTo>
                    <a:lnTo>
                      <a:pt x="16" y="14"/>
                    </a:lnTo>
                    <a:lnTo>
                      <a:pt x="20" y="17"/>
                    </a:lnTo>
                    <a:lnTo>
                      <a:pt x="23" y="21"/>
                    </a:lnTo>
                    <a:lnTo>
                      <a:pt x="27" y="24"/>
                    </a:lnTo>
                    <a:lnTo>
                      <a:pt x="30" y="29"/>
                    </a:lnTo>
                    <a:lnTo>
                      <a:pt x="31" y="28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8" name="Freeform 541">
                <a:extLst>
                  <a:ext uri="{FF2B5EF4-FFF2-40B4-BE49-F238E27FC236}">
                    <a16:creationId xmlns:a16="http://schemas.microsoft.com/office/drawing/2014/main" id="{CAC705EC-124D-4A4B-8B5E-AC5ACED69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2764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5 w 18"/>
                  <a:gd name="T3" fmla="*/ 14 h 17"/>
                  <a:gd name="T4" fmla="*/ 11 w 18"/>
                  <a:gd name="T5" fmla="*/ 13 h 17"/>
                  <a:gd name="T6" fmla="*/ 11 w 18"/>
                  <a:gd name="T7" fmla="*/ 11 h 17"/>
                  <a:gd name="T8" fmla="*/ 17 w 18"/>
                  <a:gd name="T9" fmla="*/ 8 h 17"/>
                  <a:gd name="T10" fmla="*/ 17 w 18"/>
                  <a:gd name="T11" fmla="*/ 5 h 17"/>
                  <a:gd name="T12" fmla="*/ 17 w 18"/>
                  <a:gd name="T13" fmla="*/ 4 h 17"/>
                  <a:gd name="T14" fmla="*/ 17 w 18"/>
                  <a:gd name="T15" fmla="*/ 2 h 17"/>
                  <a:gd name="T16" fmla="*/ 11 w 18"/>
                  <a:gd name="T17" fmla="*/ 0 h 17"/>
                  <a:gd name="T18" fmla="*/ 11 w 18"/>
                  <a:gd name="T19" fmla="*/ 1 h 17"/>
                  <a:gd name="T20" fmla="*/ 11 w 18"/>
                  <a:gd name="T21" fmla="*/ 2 h 17"/>
                  <a:gd name="T22" fmla="*/ 11 w 18"/>
                  <a:gd name="T23" fmla="*/ 4 h 17"/>
                  <a:gd name="T24" fmla="*/ 17 w 18"/>
                  <a:gd name="T25" fmla="*/ 5 h 17"/>
                  <a:gd name="T26" fmla="*/ 11 w 18"/>
                  <a:gd name="T27" fmla="*/ 8 h 17"/>
                  <a:gd name="T28" fmla="*/ 11 w 18"/>
                  <a:gd name="T29" fmla="*/ 10 h 17"/>
                  <a:gd name="T30" fmla="*/ 5 w 18"/>
                  <a:gd name="T31" fmla="*/ 11 h 17"/>
                  <a:gd name="T32" fmla="*/ 5 w 18"/>
                  <a:gd name="T33" fmla="*/ 13 h 17"/>
                  <a:gd name="T34" fmla="*/ 0 w 18"/>
                  <a:gd name="T35" fmla="*/ 14 h 17"/>
                  <a:gd name="T36" fmla="*/ 0 w 18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lnTo>
                      <a:pt x="5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0" y="1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9" name="Freeform 542">
                <a:extLst>
                  <a:ext uri="{FF2B5EF4-FFF2-40B4-BE49-F238E27FC236}">
                    <a16:creationId xmlns:a16="http://schemas.microsoft.com/office/drawing/2014/main" id="{E72E723C-B5CC-4B19-82DF-E5DDA5799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" y="2777"/>
                <a:ext cx="18" cy="17"/>
              </a:xfrm>
              <a:custGeom>
                <a:avLst/>
                <a:gdLst>
                  <a:gd name="T0" fmla="*/ 0 w 18"/>
                  <a:gd name="T1" fmla="*/ 8 h 17"/>
                  <a:gd name="T2" fmla="*/ 4 w 18"/>
                  <a:gd name="T3" fmla="*/ 0 h 17"/>
                  <a:gd name="T4" fmla="*/ 8 w 18"/>
                  <a:gd name="T5" fmla="*/ 0 h 17"/>
                  <a:gd name="T6" fmla="*/ 13 w 18"/>
                  <a:gd name="T7" fmla="*/ 8 h 17"/>
                  <a:gd name="T8" fmla="*/ 17 w 18"/>
                  <a:gd name="T9" fmla="*/ 8 h 17"/>
                  <a:gd name="T10" fmla="*/ 17 w 18"/>
                  <a:gd name="T11" fmla="*/ 16 h 17"/>
                  <a:gd name="T12" fmla="*/ 13 w 18"/>
                  <a:gd name="T13" fmla="*/ 8 h 17"/>
                  <a:gd name="T14" fmla="*/ 8 w 18"/>
                  <a:gd name="T15" fmla="*/ 8 h 17"/>
                  <a:gd name="T16" fmla="*/ 4 w 18"/>
                  <a:gd name="T17" fmla="*/ 8 h 17"/>
                  <a:gd name="T18" fmla="*/ 2 w 18"/>
                  <a:gd name="T19" fmla="*/ 8 h 17"/>
                  <a:gd name="T20" fmla="*/ 0 w 18"/>
                  <a:gd name="T21" fmla="*/ 8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3" y="8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0" name="Freeform 543">
                <a:extLst>
                  <a:ext uri="{FF2B5EF4-FFF2-40B4-BE49-F238E27FC236}">
                    <a16:creationId xmlns:a16="http://schemas.microsoft.com/office/drawing/2014/main" id="{CFBD6B51-017E-4B6F-A281-22596461C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2746"/>
                <a:ext cx="34" cy="31"/>
              </a:xfrm>
              <a:custGeom>
                <a:avLst/>
                <a:gdLst>
                  <a:gd name="T0" fmla="*/ 0 w 34"/>
                  <a:gd name="T1" fmla="*/ 1 h 31"/>
                  <a:gd name="T2" fmla="*/ 3 w 34"/>
                  <a:gd name="T3" fmla="*/ 5 h 31"/>
                  <a:gd name="T4" fmla="*/ 5 w 34"/>
                  <a:gd name="T5" fmla="*/ 10 h 31"/>
                  <a:gd name="T6" fmla="*/ 10 w 34"/>
                  <a:gd name="T7" fmla="*/ 14 h 31"/>
                  <a:gd name="T8" fmla="*/ 13 w 34"/>
                  <a:gd name="T9" fmla="*/ 18 h 31"/>
                  <a:gd name="T10" fmla="*/ 18 w 34"/>
                  <a:gd name="T11" fmla="*/ 21 h 31"/>
                  <a:gd name="T12" fmla="*/ 22 w 34"/>
                  <a:gd name="T13" fmla="*/ 25 h 31"/>
                  <a:gd name="T14" fmla="*/ 27 w 34"/>
                  <a:gd name="T15" fmla="*/ 27 h 31"/>
                  <a:gd name="T16" fmla="*/ 32 w 34"/>
                  <a:gd name="T17" fmla="*/ 30 h 31"/>
                  <a:gd name="T18" fmla="*/ 33 w 34"/>
                  <a:gd name="T19" fmla="*/ 29 h 31"/>
                  <a:gd name="T20" fmla="*/ 27 w 34"/>
                  <a:gd name="T21" fmla="*/ 27 h 31"/>
                  <a:gd name="T22" fmla="*/ 23 w 34"/>
                  <a:gd name="T23" fmla="*/ 24 h 31"/>
                  <a:gd name="T24" fmla="*/ 19 w 34"/>
                  <a:gd name="T25" fmla="*/ 20 h 31"/>
                  <a:gd name="T26" fmla="*/ 14 w 34"/>
                  <a:gd name="T27" fmla="*/ 17 h 31"/>
                  <a:gd name="T28" fmla="*/ 11 w 34"/>
                  <a:gd name="T29" fmla="*/ 13 h 31"/>
                  <a:gd name="T30" fmla="*/ 7 w 34"/>
                  <a:gd name="T31" fmla="*/ 9 h 31"/>
                  <a:gd name="T32" fmla="*/ 3 w 34"/>
                  <a:gd name="T33" fmla="*/ 4 h 31"/>
                  <a:gd name="T34" fmla="*/ 1 w 34"/>
                  <a:gd name="T35" fmla="*/ 0 h 31"/>
                  <a:gd name="T36" fmla="*/ 0 w 34"/>
                  <a:gd name="T37" fmla="*/ 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31">
                    <a:moveTo>
                      <a:pt x="0" y="1"/>
                    </a:moveTo>
                    <a:lnTo>
                      <a:pt x="3" y="5"/>
                    </a:lnTo>
                    <a:lnTo>
                      <a:pt x="5" y="10"/>
                    </a:lnTo>
                    <a:lnTo>
                      <a:pt x="10" y="14"/>
                    </a:lnTo>
                    <a:lnTo>
                      <a:pt x="13" y="18"/>
                    </a:lnTo>
                    <a:lnTo>
                      <a:pt x="18" y="21"/>
                    </a:lnTo>
                    <a:lnTo>
                      <a:pt x="22" y="25"/>
                    </a:lnTo>
                    <a:lnTo>
                      <a:pt x="27" y="27"/>
                    </a:lnTo>
                    <a:lnTo>
                      <a:pt x="32" y="30"/>
                    </a:lnTo>
                    <a:lnTo>
                      <a:pt x="33" y="29"/>
                    </a:lnTo>
                    <a:lnTo>
                      <a:pt x="27" y="27"/>
                    </a:lnTo>
                    <a:lnTo>
                      <a:pt x="23" y="24"/>
                    </a:lnTo>
                    <a:lnTo>
                      <a:pt x="19" y="20"/>
                    </a:lnTo>
                    <a:lnTo>
                      <a:pt x="14" y="17"/>
                    </a:lnTo>
                    <a:lnTo>
                      <a:pt x="11" y="13"/>
                    </a:lnTo>
                    <a:lnTo>
                      <a:pt x="7" y="9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1" name="Freeform 544">
                <a:extLst>
                  <a:ext uri="{FF2B5EF4-FFF2-40B4-BE49-F238E27FC236}">
                    <a16:creationId xmlns:a16="http://schemas.microsoft.com/office/drawing/2014/main" id="{9CF17A32-5247-49C3-A094-F602A06B1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2728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13 w 18"/>
                  <a:gd name="T3" fmla="*/ 1 h 17"/>
                  <a:gd name="T4" fmla="*/ 8 w 18"/>
                  <a:gd name="T5" fmla="*/ 2 h 17"/>
                  <a:gd name="T6" fmla="*/ 4 w 18"/>
                  <a:gd name="T7" fmla="*/ 4 h 17"/>
                  <a:gd name="T8" fmla="*/ 4 w 18"/>
                  <a:gd name="T9" fmla="*/ 6 h 17"/>
                  <a:gd name="T10" fmla="*/ 0 w 18"/>
                  <a:gd name="T11" fmla="*/ 9 h 17"/>
                  <a:gd name="T12" fmla="*/ 0 w 18"/>
                  <a:gd name="T13" fmla="*/ 11 h 17"/>
                  <a:gd name="T14" fmla="*/ 0 w 18"/>
                  <a:gd name="T15" fmla="*/ 13 h 17"/>
                  <a:gd name="T16" fmla="*/ 4 w 18"/>
                  <a:gd name="T17" fmla="*/ 16 h 17"/>
                  <a:gd name="T18" fmla="*/ 4 w 18"/>
                  <a:gd name="T19" fmla="*/ 14 h 17"/>
                  <a:gd name="T20" fmla="*/ 4 w 18"/>
                  <a:gd name="T21" fmla="*/ 13 h 17"/>
                  <a:gd name="T22" fmla="*/ 4 w 18"/>
                  <a:gd name="T23" fmla="*/ 11 h 17"/>
                  <a:gd name="T24" fmla="*/ 4 w 18"/>
                  <a:gd name="T25" fmla="*/ 9 h 17"/>
                  <a:gd name="T26" fmla="*/ 4 w 18"/>
                  <a:gd name="T27" fmla="*/ 6 h 17"/>
                  <a:gd name="T28" fmla="*/ 4 w 18"/>
                  <a:gd name="T29" fmla="*/ 5 h 17"/>
                  <a:gd name="T30" fmla="*/ 8 w 18"/>
                  <a:gd name="T31" fmla="*/ 3 h 17"/>
                  <a:gd name="T32" fmla="*/ 13 w 18"/>
                  <a:gd name="T33" fmla="*/ 2 h 17"/>
                  <a:gd name="T34" fmla="*/ 17 w 18"/>
                  <a:gd name="T35" fmla="*/ 1 h 17"/>
                  <a:gd name="T36" fmla="*/ 17 w 18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13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2" name="Freeform 545">
                <a:extLst>
                  <a:ext uri="{FF2B5EF4-FFF2-40B4-BE49-F238E27FC236}">
                    <a16:creationId xmlns:a16="http://schemas.microsoft.com/office/drawing/2014/main" id="{73DE277D-89DF-415E-931C-FAB533A33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5" y="2728"/>
                <a:ext cx="18" cy="17"/>
              </a:xfrm>
              <a:custGeom>
                <a:avLst/>
                <a:gdLst>
                  <a:gd name="T0" fmla="*/ 17 w 18"/>
                  <a:gd name="T1" fmla="*/ 16 h 17"/>
                  <a:gd name="T2" fmla="*/ 14 w 18"/>
                  <a:gd name="T3" fmla="*/ 10 h 17"/>
                  <a:gd name="T4" fmla="*/ 13 w 18"/>
                  <a:gd name="T5" fmla="*/ 5 h 17"/>
                  <a:gd name="T6" fmla="*/ 12 w 18"/>
                  <a:gd name="T7" fmla="*/ 5 h 17"/>
                  <a:gd name="T8" fmla="*/ 10 w 18"/>
                  <a:gd name="T9" fmla="*/ 0 h 17"/>
                  <a:gd name="T10" fmla="*/ 5 w 18"/>
                  <a:gd name="T11" fmla="*/ 0 h 17"/>
                  <a:gd name="T12" fmla="*/ 4 w 18"/>
                  <a:gd name="T13" fmla="*/ 0 h 17"/>
                  <a:gd name="T14" fmla="*/ 2 w 18"/>
                  <a:gd name="T15" fmla="*/ 0 h 17"/>
                  <a:gd name="T16" fmla="*/ 0 w 18"/>
                  <a:gd name="T17" fmla="*/ 0 h 17"/>
                  <a:gd name="T18" fmla="*/ 2 w 18"/>
                  <a:gd name="T19" fmla="*/ 0 h 17"/>
                  <a:gd name="T20" fmla="*/ 4 w 18"/>
                  <a:gd name="T21" fmla="*/ 0 h 17"/>
                  <a:gd name="T22" fmla="*/ 5 w 18"/>
                  <a:gd name="T23" fmla="*/ 0 h 17"/>
                  <a:gd name="T24" fmla="*/ 8 w 18"/>
                  <a:gd name="T25" fmla="*/ 5 h 17"/>
                  <a:gd name="T26" fmla="*/ 11 w 18"/>
                  <a:gd name="T27" fmla="*/ 5 h 17"/>
                  <a:gd name="T28" fmla="*/ 12 w 18"/>
                  <a:gd name="T29" fmla="*/ 10 h 17"/>
                  <a:gd name="T30" fmla="*/ 14 w 18"/>
                  <a:gd name="T31" fmla="*/ 10 h 17"/>
                  <a:gd name="T32" fmla="*/ 15 w 18"/>
                  <a:gd name="T33" fmla="*/ 16 h 17"/>
                  <a:gd name="T34" fmla="*/ 17 w 1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17">
                    <a:moveTo>
                      <a:pt x="17" y="16"/>
                    </a:moveTo>
                    <a:lnTo>
                      <a:pt x="14" y="10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602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3" name="Freeform 546">
                <a:extLst>
                  <a:ext uri="{FF2B5EF4-FFF2-40B4-BE49-F238E27FC236}">
                    <a16:creationId xmlns:a16="http://schemas.microsoft.com/office/drawing/2014/main" id="{27563AC1-26DD-44C0-87BE-9B0A6C41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" y="2606"/>
                <a:ext cx="718" cy="706"/>
              </a:xfrm>
              <a:custGeom>
                <a:avLst/>
                <a:gdLst>
                  <a:gd name="T0" fmla="*/ 88 w 718"/>
                  <a:gd name="T1" fmla="*/ 445 h 706"/>
                  <a:gd name="T2" fmla="*/ 81 w 718"/>
                  <a:gd name="T3" fmla="*/ 492 h 706"/>
                  <a:gd name="T4" fmla="*/ 75 w 718"/>
                  <a:gd name="T5" fmla="*/ 536 h 706"/>
                  <a:gd name="T6" fmla="*/ 73 w 718"/>
                  <a:gd name="T7" fmla="*/ 575 h 706"/>
                  <a:gd name="T8" fmla="*/ 74 w 718"/>
                  <a:gd name="T9" fmla="*/ 612 h 706"/>
                  <a:gd name="T10" fmla="*/ 102 w 718"/>
                  <a:gd name="T11" fmla="*/ 644 h 706"/>
                  <a:gd name="T12" fmla="*/ 152 w 718"/>
                  <a:gd name="T13" fmla="*/ 669 h 706"/>
                  <a:gd name="T14" fmla="*/ 206 w 718"/>
                  <a:gd name="T15" fmla="*/ 687 h 706"/>
                  <a:gd name="T16" fmla="*/ 232 w 718"/>
                  <a:gd name="T17" fmla="*/ 695 h 706"/>
                  <a:gd name="T18" fmla="*/ 260 w 718"/>
                  <a:gd name="T19" fmla="*/ 703 h 706"/>
                  <a:gd name="T20" fmla="*/ 299 w 718"/>
                  <a:gd name="T21" fmla="*/ 704 h 706"/>
                  <a:gd name="T22" fmla="*/ 348 w 718"/>
                  <a:gd name="T23" fmla="*/ 701 h 706"/>
                  <a:gd name="T24" fmla="*/ 402 w 718"/>
                  <a:gd name="T25" fmla="*/ 692 h 706"/>
                  <a:gd name="T26" fmla="*/ 453 w 718"/>
                  <a:gd name="T27" fmla="*/ 681 h 706"/>
                  <a:gd name="T28" fmla="*/ 502 w 718"/>
                  <a:gd name="T29" fmla="*/ 672 h 706"/>
                  <a:gd name="T30" fmla="*/ 530 w 718"/>
                  <a:gd name="T31" fmla="*/ 665 h 706"/>
                  <a:gd name="T32" fmla="*/ 552 w 718"/>
                  <a:gd name="T33" fmla="*/ 660 h 706"/>
                  <a:gd name="T34" fmla="*/ 565 w 718"/>
                  <a:gd name="T35" fmla="*/ 636 h 706"/>
                  <a:gd name="T36" fmla="*/ 569 w 718"/>
                  <a:gd name="T37" fmla="*/ 590 h 706"/>
                  <a:gd name="T38" fmla="*/ 567 w 718"/>
                  <a:gd name="T39" fmla="*/ 541 h 706"/>
                  <a:gd name="T40" fmla="*/ 570 w 718"/>
                  <a:gd name="T41" fmla="*/ 491 h 706"/>
                  <a:gd name="T42" fmla="*/ 570 w 718"/>
                  <a:gd name="T43" fmla="*/ 440 h 706"/>
                  <a:gd name="T44" fmla="*/ 566 w 718"/>
                  <a:gd name="T45" fmla="*/ 393 h 706"/>
                  <a:gd name="T46" fmla="*/ 566 w 718"/>
                  <a:gd name="T47" fmla="*/ 365 h 706"/>
                  <a:gd name="T48" fmla="*/ 569 w 718"/>
                  <a:gd name="T49" fmla="*/ 337 h 706"/>
                  <a:gd name="T50" fmla="*/ 582 w 718"/>
                  <a:gd name="T51" fmla="*/ 292 h 706"/>
                  <a:gd name="T52" fmla="*/ 629 w 718"/>
                  <a:gd name="T53" fmla="*/ 255 h 706"/>
                  <a:gd name="T54" fmla="*/ 661 w 718"/>
                  <a:gd name="T55" fmla="*/ 248 h 706"/>
                  <a:gd name="T56" fmla="*/ 693 w 718"/>
                  <a:gd name="T57" fmla="*/ 242 h 706"/>
                  <a:gd name="T58" fmla="*/ 715 w 718"/>
                  <a:gd name="T59" fmla="*/ 231 h 706"/>
                  <a:gd name="T60" fmla="*/ 715 w 718"/>
                  <a:gd name="T61" fmla="*/ 212 h 706"/>
                  <a:gd name="T62" fmla="*/ 703 w 718"/>
                  <a:gd name="T63" fmla="*/ 178 h 706"/>
                  <a:gd name="T64" fmla="*/ 691 w 718"/>
                  <a:gd name="T65" fmla="*/ 145 h 706"/>
                  <a:gd name="T66" fmla="*/ 669 w 718"/>
                  <a:gd name="T67" fmla="*/ 101 h 706"/>
                  <a:gd name="T68" fmla="*/ 625 w 718"/>
                  <a:gd name="T69" fmla="*/ 60 h 706"/>
                  <a:gd name="T70" fmla="*/ 580 w 718"/>
                  <a:gd name="T71" fmla="*/ 40 h 706"/>
                  <a:gd name="T72" fmla="*/ 534 w 718"/>
                  <a:gd name="T73" fmla="*/ 26 h 706"/>
                  <a:gd name="T74" fmla="*/ 472 w 718"/>
                  <a:gd name="T75" fmla="*/ 14 h 706"/>
                  <a:gd name="T76" fmla="*/ 395 w 718"/>
                  <a:gd name="T77" fmla="*/ 6 h 706"/>
                  <a:gd name="T78" fmla="*/ 318 w 718"/>
                  <a:gd name="T79" fmla="*/ 2 h 706"/>
                  <a:gd name="T80" fmla="*/ 277 w 718"/>
                  <a:gd name="T81" fmla="*/ 1 h 706"/>
                  <a:gd name="T82" fmla="*/ 240 w 718"/>
                  <a:gd name="T83" fmla="*/ 1 h 706"/>
                  <a:gd name="T84" fmla="*/ 206 w 718"/>
                  <a:gd name="T85" fmla="*/ 6 h 706"/>
                  <a:gd name="T86" fmla="*/ 174 w 718"/>
                  <a:gd name="T87" fmla="*/ 16 h 706"/>
                  <a:gd name="T88" fmla="*/ 171 w 718"/>
                  <a:gd name="T89" fmla="*/ 14 h 706"/>
                  <a:gd name="T90" fmla="*/ 157 w 718"/>
                  <a:gd name="T91" fmla="*/ 18 h 706"/>
                  <a:gd name="T92" fmla="*/ 104 w 718"/>
                  <a:gd name="T93" fmla="*/ 58 h 706"/>
                  <a:gd name="T94" fmla="*/ 57 w 718"/>
                  <a:gd name="T95" fmla="*/ 117 h 706"/>
                  <a:gd name="T96" fmla="*/ 18 w 718"/>
                  <a:gd name="T97" fmla="*/ 178 h 706"/>
                  <a:gd name="T98" fmla="*/ 3 w 718"/>
                  <a:gd name="T99" fmla="*/ 231 h 706"/>
                  <a:gd name="T100" fmla="*/ 9 w 718"/>
                  <a:gd name="T101" fmla="*/ 252 h 706"/>
                  <a:gd name="T102" fmla="*/ 51 w 718"/>
                  <a:gd name="T103" fmla="*/ 267 h 706"/>
                  <a:gd name="T104" fmla="*/ 86 w 718"/>
                  <a:gd name="T105" fmla="*/ 286 h 706"/>
                  <a:gd name="T106" fmla="*/ 94 w 718"/>
                  <a:gd name="T107" fmla="*/ 326 h 706"/>
                  <a:gd name="T108" fmla="*/ 93 w 718"/>
                  <a:gd name="T109" fmla="*/ 372 h 706"/>
                  <a:gd name="T110" fmla="*/ 90 w 718"/>
                  <a:gd name="T111" fmla="*/ 417 h 7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18" h="706">
                    <a:moveTo>
                      <a:pt x="87" y="407"/>
                    </a:moveTo>
                    <a:lnTo>
                      <a:pt x="88" y="415"/>
                    </a:lnTo>
                    <a:lnTo>
                      <a:pt x="88" y="423"/>
                    </a:lnTo>
                    <a:lnTo>
                      <a:pt x="89" y="430"/>
                    </a:lnTo>
                    <a:lnTo>
                      <a:pt x="88" y="438"/>
                    </a:lnTo>
                    <a:lnTo>
                      <a:pt x="88" y="445"/>
                    </a:lnTo>
                    <a:lnTo>
                      <a:pt x="87" y="453"/>
                    </a:lnTo>
                    <a:lnTo>
                      <a:pt x="86" y="461"/>
                    </a:lnTo>
                    <a:lnTo>
                      <a:pt x="86" y="469"/>
                    </a:lnTo>
                    <a:lnTo>
                      <a:pt x="84" y="477"/>
                    </a:lnTo>
                    <a:lnTo>
                      <a:pt x="83" y="484"/>
                    </a:lnTo>
                    <a:lnTo>
                      <a:pt x="81" y="492"/>
                    </a:lnTo>
                    <a:lnTo>
                      <a:pt x="81" y="499"/>
                    </a:lnTo>
                    <a:lnTo>
                      <a:pt x="79" y="507"/>
                    </a:lnTo>
                    <a:lnTo>
                      <a:pt x="78" y="515"/>
                    </a:lnTo>
                    <a:lnTo>
                      <a:pt x="77" y="523"/>
                    </a:lnTo>
                    <a:lnTo>
                      <a:pt x="76" y="530"/>
                    </a:lnTo>
                    <a:lnTo>
                      <a:pt x="75" y="536"/>
                    </a:lnTo>
                    <a:lnTo>
                      <a:pt x="74" y="543"/>
                    </a:lnTo>
                    <a:lnTo>
                      <a:pt x="74" y="549"/>
                    </a:lnTo>
                    <a:lnTo>
                      <a:pt x="73" y="555"/>
                    </a:lnTo>
                    <a:lnTo>
                      <a:pt x="73" y="562"/>
                    </a:lnTo>
                    <a:lnTo>
                      <a:pt x="73" y="568"/>
                    </a:lnTo>
                    <a:lnTo>
                      <a:pt x="73" y="575"/>
                    </a:lnTo>
                    <a:lnTo>
                      <a:pt x="73" y="581"/>
                    </a:lnTo>
                    <a:lnTo>
                      <a:pt x="73" y="587"/>
                    </a:lnTo>
                    <a:lnTo>
                      <a:pt x="73" y="594"/>
                    </a:lnTo>
                    <a:lnTo>
                      <a:pt x="73" y="600"/>
                    </a:lnTo>
                    <a:lnTo>
                      <a:pt x="74" y="606"/>
                    </a:lnTo>
                    <a:lnTo>
                      <a:pt x="74" y="612"/>
                    </a:lnTo>
                    <a:lnTo>
                      <a:pt x="75" y="618"/>
                    </a:lnTo>
                    <a:lnTo>
                      <a:pt x="76" y="625"/>
                    </a:lnTo>
                    <a:lnTo>
                      <a:pt x="76" y="631"/>
                    </a:lnTo>
                    <a:lnTo>
                      <a:pt x="84" y="636"/>
                    </a:lnTo>
                    <a:lnTo>
                      <a:pt x="93" y="640"/>
                    </a:lnTo>
                    <a:lnTo>
                      <a:pt x="102" y="644"/>
                    </a:lnTo>
                    <a:lnTo>
                      <a:pt x="109" y="649"/>
                    </a:lnTo>
                    <a:lnTo>
                      <a:pt x="118" y="652"/>
                    </a:lnTo>
                    <a:lnTo>
                      <a:pt x="126" y="657"/>
                    </a:lnTo>
                    <a:lnTo>
                      <a:pt x="134" y="661"/>
                    </a:lnTo>
                    <a:lnTo>
                      <a:pt x="143" y="665"/>
                    </a:lnTo>
                    <a:lnTo>
                      <a:pt x="152" y="669"/>
                    </a:lnTo>
                    <a:lnTo>
                      <a:pt x="160" y="673"/>
                    </a:lnTo>
                    <a:lnTo>
                      <a:pt x="169" y="676"/>
                    </a:lnTo>
                    <a:lnTo>
                      <a:pt x="178" y="680"/>
                    </a:lnTo>
                    <a:lnTo>
                      <a:pt x="186" y="683"/>
                    </a:lnTo>
                    <a:lnTo>
                      <a:pt x="196" y="685"/>
                    </a:lnTo>
                    <a:lnTo>
                      <a:pt x="206" y="687"/>
                    </a:lnTo>
                    <a:lnTo>
                      <a:pt x="214" y="689"/>
                    </a:lnTo>
                    <a:lnTo>
                      <a:pt x="219" y="690"/>
                    </a:lnTo>
                    <a:lnTo>
                      <a:pt x="222" y="691"/>
                    </a:lnTo>
                    <a:lnTo>
                      <a:pt x="224" y="691"/>
                    </a:lnTo>
                    <a:lnTo>
                      <a:pt x="227" y="694"/>
                    </a:lnTo>
                    <a:lnTo>
                      <a:pt x="232" y="695"/>
                    </a:lnTo>
                    <a:lnTo>
                      <a:pt x="234" y="697"/>
                    </a:lnTo>
                    <a:lnTo>
                      <a:pt x="237" y="698"/>
                    </a:lnTo>
                    <a:lnTo>
                      <a:pt x="240" y="699"/>
                    </a:lnTo>
                    <a:lnTo>
                      <a:pt x="247" y="701"/>
                    </a:lnTo>
                    <a:lnTo>
                      <a:pt x="252" y="702"/>
                    </a:lnTo>
                    <a:lnTo>
                      <a:pt x="260" y="703"/>
                    </a:lnTo>
                    <a:lnTo>
                      <a:pt x="265" y="703"/>
                    </a:lnTo>
                    <a:lnTo>
                      <a:pt x="272" y="703"/>
                    </a:lnTo>
                    <a:lnTo>
                      <a:pt x="277" y="703"/>
                    </a:lnTo>
                    <a:lnTo>
                      <a:pt x="286" y="703"/>
                    </a:lnTo>
                    <a:lnTo>
                      <a:pt x="291" y="703"/>
                    </a:lnTo>
                    <a:lnTo>
                      <a:pt x="299" y="704"/>
                    </a:lnTo>
                    <a:lnTo>
                      <a:pt x="308" y="705"/>
                    </a:lnTo>
                    <a:lnTo>
                      <a:pt x="315" y="705"/>
                    </a:lnTo>
                    <a:lnTo>
                      <a:pt x="324" y="704"/>
                    </a:lnTo>
                    <a:lnTo>
                      <a:pt x="331" y="703"/>
                    </a:lnTo>
                    <a:lnTo>
                      <a:pt x="340" y="703"/>
                    </a:lnTo>
                    <a:lnTo>
                      <a:pt x="348" y="701"/>
                    </a:lnTo>
                    <a:lnTo>
                      <a:pt x="356" y="700"/>
                    </a:lnTo>
                    <a:lnTo>
                      <a:pt x="365" y="699"/>
                    </a:lnTo>
                    <a:lnTo>
                      <a:pt x="375" y="697"/>
                    </a:lnTo>
                    <a:lnTo>
                      <a:pt x="383" y="696"/>
                    </a:lnTo>
                    <a:lnTo>
                      <a:pt x="392" y="694"/>
                    </a:lnTo>
                    <a:lnTo>
                      <a:pt x="402" y="692"/>
                    </a:lnTo>
                    <a:lnTo>
                      <a:pt x="409" y="691"/>
                    </a:lnTo>
                    <a:lnTo>
                      <a:pt x="419" y="688"/>
                    </a:lnTo>
                    <a:lnTo>
                      <a:pt x="428" y="687"/>
                    </a:lnTo>
                    <a:lnTo>
                      <a:pt x="435" y="685"/>
                    </a:lnTo>
                    <a:lnTo>
                      <a:pt x="444" y="683"/>
                    </a:lnTo>
                    <a:lnTo>
                      <a:pt x="453" y="681"/>
                    </a:lnTo>
                    <a:lnTo>
                      <a:pt x="461" y="679"/>
                    </a:lnTo>
                    <a:lnTo>
                      <a:pt x="470" y="677"/>
                    </a:lnTo>
                    <a:lnTo>
                      <a:pt x="480" y="676"/>
                    </a:lnTo>
                    <a:lnTo>
                      <a:pt x="489" y="674"/>
                    </a:lnTo>
                    <a:lnTo>
                      <a:pt x="498" y="672"/>
                    </a:lnTo>
                    <a:lnTo>
                      <a:pt x="502" y="672"/>
                    </a:lnTo>
                    <a:lnTo>
                      <a:pt x="507" y="672"/>
                    </a:lnTo>
                    <a:lnTo>
                      <a:pt x="511" y="670"/>
                    </a:lnTo>
                    <a:lnTo>
                      <a:pt x="515" y="669"/>
                    </a:lnTo>
                    <a:lnTo>
                      <a:pt x="520" y="668"/>
                    </a:lnTo>
                    <a:lnTo>
                      <a:pt x="525" y="667"/>
                    </a:lnTo>
                    <a:lnTo>
                      <a:pt x="530" y="665"/>
                    </a:lnTo>
                    <a:lnTo>
                      <a:pt x="534" y="664"/>
                    </a:lnTo>
                    <a:lnTo>
                      <a:pt x="537" y="663"/>
                    </a:lnTo>
                    <a:lnTo>
                      <a:pt x="540" y="662"/>
                    </a:lnTo>
                    <a:lnTo>
                      <a:pt x="545" y="661"/>
                    </a:lnTo>
                    <a:lnTo>
                      <a:pt x="548" y="660"/>
                    </a:lnTo>
                    <a:lnTo>
                      <a:pt x="552" y="660"/>
                    </a:lnTo>
                    <a:lnTo>
                      <a:pt x="556" y="660"/>
                    </a:lnTo>
                    <a:lnTo>
                      <a:pt x="557" y="658"/>
                    </a:lnTo>
                    <a:lnTo>
                      <a:pt x="559" y="657"/>
                    </a:lnTo>
                    <a:lnTo>
                      <a:pt x="561" y="650"/>
                    </a:lnTo>
                    <a:lnTo>
                      <a:pt x="564" y="643"/>
                    </a:lnTo>
                    <a:lnTo>
                      <a:pt x="565" y="636"/>
                    </a:lnTo>
                    <a:lnTo>
                      <a:pt x="567" y="628"/>
                    </a:lnTo>
                    <a:lnTo>
                      <a:pt x="569" y="621"/>
                    </a:lnTo>
                    <a:lnTo>
                      <a:pt x="569" y="613"/>
                    </a:lnTo>
                    <a:lnTo>
                      <a:pt x="569" y="605"/>
                    </a:lnTo>
                    <a:lnTo>
                      <a:pt x="569" y="597"/>
                    </a:lnTo>
                    <a:lnTo>
                      <a:pt x="569" y="590"/>
                    </a:lnTo>
                    <a:lnTo>
                      <a:pt x="569" y="581"/>
                    </a:lnTo>
                    <a:lnTo>
                      <a:pt x="569" y="573"/>
                    </a:lnTo>
                    <a:lnTo>
                      <a:pt x="569" y="565"/>
                    </a:lnTo>
                    <a:lnTo>
                      <a:pt x="567" y="557"/>
                    </a:lnTo>
                    <a:lnTo>
                      <a:pt x="567" y="550"/>
                    </a:lnTo>
                    <a:lnTo>
                      <a:pt x="567" y="541"/>
                    </a:lnTo>
                    <a:lnTo>
                      <a:pt x="569" y="533"/>
                    </a:lnTo>
                    <a:lnTo>
                      <a:pt x="569" y="524"/>
                    </a:lnTo>
                    <a:lnTo>
                      <a:pt x="569" y="516"/>
                    </a:lnTo>
                    <a:lnTo>
                      <a:pt x="569" y="508"/>
                    </a:lnTo>
                    <a:lnTo>
                      <a:pt x="570" y="500"/>
                    </a:lnTo>
                    <a:lnTo>
                      <a:pt x="570" y="491"/>
                    </a:lnTo>
                    <a:lnTo>
                      <a:pt x="570" y="483"/>
                    </a:lnTo>
                    <a:lnTo>
                      <a:pt x="570" y="474"/>
                    </a:lnTo>
                    <a:lnTo>
                      <a:pt x="571" y="465"/>
                    </a:lnTo>
                    <a:lnTo>
                      <a:pt x="570" y="457"/>
                    </a:lnTo>
                    <a:lnTo>
                      <a:pt x="570" y="448"/>
                    </a:lnTo>
                    <a:lnTo>
                      <a:pt x="570" y="440"/>
                    </a:lnTo>
                    <a:lnTo>
                      <a:pt x="570" y="431"/>
                    </a:lnTo>
                    <a:lnTo>
                      <a:pt x="569" y="423"/>
                    </a:lnTo>
                    <a:lnTo>
                      <a:pt x="569" y="414"/>
                    </a:lnTo>
                    <a:lnTo>
                      <a:pt x="569" y="406"/>
                    </a:lnTo>
                    <a:lnTo>
                      <a:pt x="567" y="397"/>
                    </a:lnTo>
                    <a:lnTo>
                      <a:pt x="566" y="393"/>
                    </a:lnTo>
                    <a:lnTo>
                      <a:pt x="566" y="388"/>
                    </a:lnTo>
                    <a:lnTo>
                      <a:pt x="566" y="384"/>
                    </a:lnTo>
                    <a:lnTo>
                      <a:pt x="566" y="380"/>
                    </a:lnTo>
                    <a:lnTo>
                      <a:pt x="566" y="375"/>
                    </a:lnTo>
                    <a:lnTo>
                      <a:pt x="566" y="371"/>
                    </a:lnTo>
                    <a:lnTo>
                      <a:pt x="566" y="365"/>
                    </a:lnTo>
                    <a:lnTo>
                      <a:pt x="566" y="361"/>
                    </a:lnTo>
                    <a:lnTo>
                      <a:pt x="566" y="356"/>
                    </a:lnTo>
                    <a:lnTo>
                      <a:pt x="567" y="352"/>
                    </a:lnTo>
                    <a:lnTo>
                      <a:pt x="569" y="347"/>
                    </a:lnTo>
                    <a:lnTo>
                      <a:pt x="569" y="342"/>
                    </a:lnTo>
                    <a:lnTo>
                      <a:pt x="569" y="337"/>
                    </a:lnTo>
                    <a:lnTo>
                      <a:pt x="569" y="333"/>
                    </a:lnTo>
                    <a:lnTo>
                      <a:pt x="570" y="328"/>
                    </a:lnTo>
                    <a:lnTo>
                      <a:pt x="570" y="323"/>
                    </a:lnTo>
                    <a:lnTo>
                      <a:pt x="573" y="312"/>
                    </a:lnTo>
                    <a:lnTo>
                      <a:pt x="577" y="302"/>
                    </a:lnTo>
                    <a:lnTo>
                      <a:pt x="582" y="292"/>
                    </a:lnTo>
                    <a:lnTo>
                      <a:pt x="588" y="283"/>
                    </a:lnTo>
                    <a:lnTo>
                      <a:pt x="596" y="275"/>
                    </a:lnTo>
                    <a:lnTo>
                      <a:pt x="604" y="268"/>
                    </a:lnTo>
                    <a:lnTo>
                      <a:pt x="614" y="262"/>
                    </a:lnTo>
                    <a:lnTo>
                      <a:pt x="625" y="257"/>
                    </a:lnTo>
                    <a:lnTo>
                      <a:pt x="629" y="255"/>
                    </a:lnTo>
                    <a:lnTo>
                      <a:pt x="636" y="253"/>
                    </a:lnTo>
                    <a:lnTo>
                      <a:pt x="640" y="252"/>
                    </a:lnTo>
                    <a:lnTo>
                      <a:pt x="645" y="251"/>
                    </a:lnTo>
                    <a:lnTo>
                      <a:pt x="651" y="250"/>
                    </a:lnTo>
                    <a:lnTo>
                      <a:pt x="656" y="249"/>
                    </a:lnTo>
                    <a:lnTo>
                      <a:pt x="661" y="248"/>
                    </a:lnTo>
                    <a:lnTo>
                      <a:pt x="667" y="247"/>
                    </a:lnTo>
                    <a:lnTo>
                      <a:pt x="671" y="246"/>
                    </a:lnTo>
                    <a:lnTo>
                      <a:pt x="677" y="245"/>
                    </a:lnTo>
                    <a:lnTo>
                      <a:pt x="682" y="243"/>
                    </a:lnTo>
                    <a:lnTo>
                      <a:pt x="688" y="243"/>
                    </a:lnTo>
                    <a:lnTo>
                      <a:pt x="693" y="242"/>
                    </a:lnTo>
                    <a:lnTo>
                      <a:pt x="699" y="240"/>
                    </a:lnTo>
                    <a:lnTo>
                      <a:pt x="703" y="238"/>
                    </a:lnTo>
                    <a:lnTo>
                      <a:pt x="708" y="236"/>
                    </a:lnTo>
                    <a:lnTo>
                      <a:pt x="710" y="235"/>
                    </a:lnTo>
                    <a:lnTo>
                      <a:pt x="713" y="233"/>
                    </a:lnTo>
                    <a:lnTo>
                      <a:pt x="715" y="231"/>
                    </a:lnTo>
                    <a:lnTo>
                      <a:pt x="716" y="228"/>
                    </a:lnTo>
                    <a:lnTo>
                      <a:pt x="717" y="226"/>
                    </a:lnTo>
                    <a:lnTo>
                      <a:pt x="717" y="224"/>
                    </a:lnTo>
                    <a:lnTo>
                      <a:pt x="717" y="220"/>
                    </a:lnTo>
                    <a:lnTo>
                      <a:pt x="716" y="218"/>
                    </a:lnTo>
                    <a:lnTo>
                      <a:pt x="715" y="212"/>
                    </a:lnTo>
                    <a:lnTo>
                      <a:pt x="712" y="207"/>
                    </a:lnTo>
                    <a:lnTo>
                      <a:pt x="710" y="201"/>
                    </a:lnTo>
                    <a:lnTo>
                      <a:pt x="708" y="195"/>
                    </a:lnTo>
                    <a:lnTo>
                      <a:pt x="706" y="190"/>
                    </a:lnTo>
                    <a:lnTo>
                      <a:pt x="705" y="184"/>
                    </a:lnTo>
                    <a:lnTo>
                      <a:pt x="703" y="178"/>
                    </a:lnTo>
                    <a:lnTo>
                      <a:pt x="702" y="173"/>
                    </a:lnTo>
                    <a:lnTo>
                      <a:pt x="700" y="167"/>
                    </a:lnTo>
                    <a:lnTo>
                      <a:pt x="697" y="162"/>
                    </a:lnTo>
                    <a:lnTo>
                      <a:pt x="696" y="156"/>
                    </a:lnTo>
                    <a:lnTo>
                      <a:pt x="694" y="150"/>
                    </a:lnTo>
                    <a:lnTo>
                      <a:pt x="691" y="145"/>
                    </a:lnTo>
                    <a:lnTo>
                      <a:pt x="690" y="139"/>
                    </a:lnTo>
                    <a:lnTo>
                      <a:pt x="688" y="134"/>
                    </a:lnTo>
                    <a:lnTo>
                      <a:pt x="686" y="128"/>
                    </a:lnTo>
                    <a:lnTo>
                      <a:pt x="681" y="119"/>
                    </a:lnTo>
                    <a:lnTo>
                      <a:pt x="676" y="110"/>
                    </a:lnTo>
                    <a:lnTo>
                      <a:pt x="669" y="101"/>
                    </a:lnTo>
                    <a:lnTo>
                      <a:pt x="664" y="93"/>
                    </a:lnTo>
                    <a:lnTo>
                      <a:pt x="656" y="85"/>
                    </a:lnTo>
                    <a:lnTo>
                      <a:pt x="649" y="78"/>
                    </a:lnTo>
                    <a:lnTo>
                      <a:pt x="641" y="71"/>
                    </a:lnTo>
                    <a:lnTo>
                      <a:pt x="631" y="64"/>
                    </a:lnTo>
                    <a:lnTo>
                      <a:pt x="625" y="60"/>
                    </a:lnTo>
                    <a:lnTo>
                      <a:pt x="618" y="56"/>
                    </a:lnTo>
                    <a:lnTo>
                      <a:pt x="611" y="53"/>
                    </a:lnTo>
                    <a:lnTo>
                      <a:pt x="602" y="49"/>
                    </a:lnTo>
                    <a:lnTo>
                      <a:pt x="596" y="45"/>
                    </a:lnTo>
                    <a:lnTo>
                      <a:pt x="588" y="42"/>
                    </a:lnTo>
                    <a:lnTo>
                      <a:pt x="580" y="40"/>
                    </a:lnTo>
                    <a:lnTo>
                      <a:pt x="573" y="37"/>
                    </a:lnTo>
                    <a:lnTo>
                      <a:pt x="565" y="35"/>
                    </a:lnTo>
                    <a:lnTo>
                      <a:pt x="557" y="33"/>
                    </a:lnTo>
                    <a:lnTo>
                      <a:pt x="550" y="30"/>
                    </a:lnTo>
                    <a:lnTo>
                      <a:pt x="543" y="29"/>
                    </a:lnTo>
                    <a:lnTo>
                      <a:pt x="534" y="26"/>
                    </a:lnTo>
                    <a:lnTo>
                      <a:pt x="526" y="24"/>
                    </a:lnTo>
                    <a:lnTo>
                      <a:pt x="518" y="22"/>
                    </a:lnTo>
                    <a:lnTo>
                      <a:pt x="510" y="21"/>
                    </a:lnTo>
                    <a:lnTo>
                      <a:pt x="497" y="18"/>
                    </a:lnTo>
                    <a:lnTo>
                      <a:pt x="484" y="15"/>
                    </a:lnTo>
                    <a:lnTo>
                      <a:pt x="472" y="14"/>
                    </a:lnTo>
                    <a:lnTo>
                      <a:pt x="459" y="12"/>
                    </a:lnTo>
                    <a:lnTo>
                      <a:pt x="446" y="10"/>
                    </a:lnTo>
                    <a:lnTo>
                      <a:pt x="433" y="9"/>
                    </a:lnTo>
                    <a:lnTo>
                      <a:pt x="421" y="8"/>
                    </a:lnTo>
                    <a:lnTo>
                      <a:pt x="408" y="7"/>
                    </a:lnTo>
                    <a:lnTo>
                      <a:pt x="395" y="6"/>
                    </a:lnTo>
                    <a:lnTo>
                      <a:pt x="382" y="6"/>
                    </a:lnTo>
                    <a:lnTo>
                      <a:pt x="369" y="5"/>
                    </a:lnTo>
                    <a:lnTo>
                      <a:pt x="357" y="5"/>
                    </a:lnTo>
                    <a:lnTo>
                      <a:pt x="344" y="4"/>
                    </a:lnTo>
                    <a:lnTo>
                      <a:pt x="331" y="3"/>
                    </a:lnTo>
                    <a:lnTo>
                      <a:pt x="318" y="2"/>
                    </a:lnTo>
                    <a:lnTo>
                      <a:pt x="306" y="2"/>
                    </a:lnTo>
                    <a:lnTo>
                      <a:pt x="300" y="2"/>
                    </a:lnTo>
                    <a:lnTo>
                      <a:pt x="293" y="2"/>
                    </a:lnTo>
                    <a:lnTo>
                      <a:pt x="288" y="2"/>
                    </a:lnTo>
                    <a:lnTo>
                      <a:pt x="282" y="1"/>
                    </a:lnTo>
                    <a:lnTo>
                      <a:pt x="277" y="1"/>
                    </a:lnTo>
                    <a:lnTo>
                      <a:pt x="271" y="0"/>
                    </a:lnTo>
                    <a:lnTo>
                      <a:pt x="264" y="0"/>
                    </a:lnTo>
                    <a:lnTo>
                      <a:pt x="259" y="0"/>
                    </a:lnTo>
                    <a:lnTo>
                      <a:pt x="252" y="0"/>
                    </a:lnTo>
                    <a:lnTo>
                      <a:pt x="247" y="0"/>
                    </a:lnTo>
                    <a:lnTo>
                      <a:pt x="240" y="1"/>
                    </a:lnTo>
                    <a:lnTo>
                      <a:pt x="235" y="2"/>
                    </a:lnTo>
                    <a:lnTo>
                      <a:pt x="230" y="2"/>
                    </a:lnTo>
                    <a:lnTo>
                      <a:pt x="223" y="2"/>
                    </a:lnTo>
                    <a:lnTo>
                      <a:pt x="217" y="3"/>
                    </a:lnTo>
                    <a:lnTo>
                      <a:pt x="210" y="4"/>
                    </a:lnTo>
                    <a:lnTo>
                      <a:pt x="206" y="6"/>
                    </a:lnTo>
                    <a:lnTo>
                      <a:pt x="200" y="7"/>
                    </a:lnTo>
                    <a:lnTo>
                      <a:pt x="195" y="9"/>
                    </a:lnTo>
                    <a:lnTo>
                      <a:pt x="190" y="11"/>
                    </a:lnTo>
                    <a:lnTo>
                      <a:pt x="185" y="14"/>
                    </a:lnTo>
                    <a:lnTo>
                      <a:pt x="180" y="15"/>
                    </a:lnTo>
                    <a:lnTo>
                      <a:pt x="174" y="16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2" y="15"/>
                    </a:lnTo>
                    <a:lnTo>
                      <a:pt x="173" y="14"/>
                    </a:lnTo>
                    <a:lnTo>
                      <a:pt x="173" y="13"/>
                    </a:lnTo>
                    <a:lnTo>
                      <a:pt x="171" y="14"/>
                    </a:lnTo>
                    <a:lnTo>
                      <a:pt x="168" y="14"/>
                    </a:lnTo>
                    <a:lnTo>
                      <a:pt x="165" y="14"/>
                    </a:lnTo>
                    <a:lnTo>
                      <a:pt x="164" y="14"/>
                    </a:lnTo>
                    <a:lnTo>
                      <a:pt x="160" y="15"/>
                    </a:lnTo>
                    <a:lnTo>
                      <a:pt x="159" y="17"/>
                    </a:lnTo>
                    <a:lnTo>
                      <a:pt x="157" y="18"/>
                    </a:lnTo>
                    <a:lnTo>
                      <a:pt x="155" y="18"/>
                    </a:lnTo>
                    <a:lnTo>
                      <a:pt x="144" y="25"/>
                    </a:lnTo>
                    <a:lnTo>
                      <a:pt x="132" y="33"/>
                    </a:lnTo>
                    <a:lnTo>
                      <a:pt x="123" y="41"/>
                    </a:lnTo>
                    <a:lnTo>
                      <a:pt x="113" y="49"/>
                    </a:lnTo>
                    <a:lnTo>
                      <a:pt x="104" y="58"/>
                    </a:lnTo>
                    <a:lnTo>
                      <a:pt x="95" y="67"/>
                    </a:lnTo>
                    <a:lnTo>
                      <a:pt x="87" y="76"/>
                    </a:lnTo>
                    <a:lnTo>
                      <a:pt x="79" y="86"/>
                    </a:lnTo>
                    <a:lnTo>
                      <a:pt x="73" y="96"/>
                    </a:lnTo>
                    <a:lnTo>
                      <a:pt x="65" y="106"/>
                    </a:lnTo>
                    <a:lnTo>
                      <a:pt x="57" y="117"/>
                    </a:lnTo>
                    <a:lnTo>
                      <a:pt x="51" y="127"/>
                    </a:lnTo>
                    <a:lnTo>
                      <a:pt x="43" y="138"/>
                    </a:lnTo>
                    <a:lnTo>
                      <a:pt x="36" y="148"/>
                    </a:lnTo>
                    <a:lnTo>
                      <a:pt x="29" y="158"/>
                    </a:lnTo>
                    <a:lnTo>
                      <a:pt x="23" y="169"/>
                    </a:lnTo>
                    <a:lnTo>
                      <a:pt x="18" y="178"/>
                    </a:lnTo>
                    <a:lnTo>
                      <a:pt x="14" y="186"/>
                    </a:lnTo>
                    <a:lnTo>
                      <a:pt x="11" y="195"/>
                    </a:lnTo>
                    <a:lnTo>
                      <a:pt x="10" y="204"/>
                    </a:lnTo>
                    <a:lnTo>
                      <a:pt x="8" y="212"/>
                    </a:lnTo>
                    <a:lnTo>
                      <a:pt x="6" y="221"/>
                    </a:lnTo>
                    <a:lnTo>
                      <a:pt x="3" y="231"/>
                    </a:lnTo>
                    <a:lnTo>
                      <a:pt x="1" y="240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7"/>
                    </a:lnTo>
                    <a:lnTo>
                      <a:pt x="2" y="248"/>
                    </a:lnTo>
                    <a:lnTo>
                      <a:pt x="9" y="252"/>
                    </a:lnTo>
                    <a:lnTo>
                      <a:pt x="15" y="255"/>
                    </a:lnTo>
                    <a:lnTo>
                      <a:pt x="23" y="258"/>
                    </a:lnTo>
                    <a:lnTo>
                      <a:pt x="29" y="260"/>
                    </a:lnTo>
                    <a:lnTo>
                      <a:pt x="36" y="263"/>
                    </a:lnTo>
                    <a:lnTo>
                      <a:pt x="43" y="265"/>
                    </a:lnTo>
                    <a:lnTo>
                      <a:pt x="51" y="267"/>
                    </a:lnTo>
                    <a:lnTo>
                      <a:pt x="57" y="270"/>
                    </a:lnTo>
                    <a:lnTo>
                      <a:pt x="64" y="271"/>
                    </a:lnTo>
                    <a:lnTo>
                      <a:pt x="69" y="275"/>
                    </a:lnTo>
                    <a:lnTo>
                      <a:pt x="76" y="278"/>
                    </a:lnTo>
                    <a:lnTo>
                      <a:pt x="81" y="282"/>
                    </a:lnTo>
                    <a:lnTo>
                      <a:pt x="86" y="286"/>
                    </a:lnTo>
                    <a:lnTo>
                      <a:pt x="89" y="291"/>
                    </a:lnTo>
                    <a:lnTo>
                      <a:pt x="91" y="297"/>
                    </a:lnTo>
                    <a:lnTo>
                      <a:pt x="93" y="304"/>
                    </a:lnTo>
                    <a:lnTo>
                      <a:pt x="94" y="311"/>
                    </a:lnTo>
                    <a:lnTo>
                      <a:pt x="94" y="319"/>
                    </a:lnTo>
                    <a:lnTo>
                      <a:pt x="94" y="326"/>
                    </a:lnTo>
                    <a:lnTo>
                      <a:pt x="94" y="334"/>
                    </a:lnTo>
                    <a:lnTo>
                      <a:pt x="94" y="341"/>
                    </a:lnTo>
                    <a:lnTo>
                      <a:pt x="94" y="349"/>
                    </a:lnTo>
                    <a:lnTo>
                      <a:pt x="94" y="356"/>
                    </a:lnTo>
                    <a:lnTo>
                      <a:pt x="94" y="364"/>
                    </a:lnTo>
                    <a:lnTo>
                      <a:pt x="93" y="372"/>
                    </a:lnTo>
                    <a:lnTo>
                      <a:pt x="93" y="380"/>
                    </a:lnTo>
                    <a:lnTo>
                      <a:pt x="92" y="387"/>
                    </a:lnTo>
                    <a:lnTo>
                      <a:pt x="92" y="395"/>
                    </a:lnTo>
                    <a:lnTo>
                      <a:pt x="91" y="402"/>
                    </a:lnTo>
                    <a:lnTo>
                      <a:pt x="90" y="410"/>
                    </a:lnTo>
                    <a:lnTo>
                      <a:pt x="90" y="417"/>
                    </a:lnTo>
                    <a:lnTo>
                      <a:pt x="90" y="425"/>
                    </a:lnTo>
                    <a:lnTo>
                      <a:pt x="87" y="407"/>
                    </a:lnTo>
                  </a:path>
                </a:pathLst>
              </a:custGeom>
              <a:solidFill>
                <a:srgbClr val="00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4" name="Freeform 547">
                <a:extLst>
                  <a:ext uri="{FF2B5EF4-FFF2-40B4-BE49-F238E27FC236}">
                    <a16:creationId xmlns:a16="http://schemas.microsoft.com/office/drawing/2014/main" id="{F3E382B1-4A0D-4BA7-B07C-F9BF9BF18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2247"/>
                <a:ext cx="427" cy="425"/>
              </a:xfrm>
              <a:custGeom>
                <a:avLst/>
                <a:gdLst>
                  <a:gd name="T0" fmla="*/ 10 w 427"/>
                  <a:gd name="T1" fmla="*/ 161 h 425"/>
                  <a:gd name="T2" fmla="*/ 1 w 427"/>
                  <a:gd name="T3" fmla="*/ 176 h 425"/>
                  <a:gd name="T4" fmla="*/ 2 w 427"/>
                  <a:gd name="T5" fmla="*/ 194 h 425"/>
                  <a:gd name="T6" fmla="*/ 11 w 427"/>
                  <a:gd name="T7" fmla="*/ 212 h 425"/>
                  <a:gd name="T8" fmla="*/ 23 w 427"/>
                  <a:gd name="T9" fmla="*/ 229 h 425"/>
                  <a:gd name="T10" fmla="*/ 39 w 427"/>
                  <a:gd name="T11" fmla="*/ 244 h 425"/>
                  <a:gd name="T12" fmla="*/ 55 w 427"/>
                  <a:gd name="T13" fmla="*/ 256 h 425"/>
                  <a:gd name="T14" fmla="*/ 73 w 427"/>
                  <a:gd name="T15" fmla="*/ 266 h 425"/>
                  <a:gd name="T16" fmla="*/ 83 w 427"/>
                  <a:gd name="T17" fmla="*/ 274 h 425"/>
                  <a:gd name="T18" fmla="*/ 81 w 427"/>
                  <a:gd name="T19" fmla="*/ 291 h 425"/>
                  <a:gd name="T20" fmla="*/ 82 w 427"/>
                  <a:gd name="T21" fmla="*/ 310 h 425"/>
                  <a:gd name="T22" fmla="*/ 86 w 427"/>
                  <a:gd name="T23" fmla="*/ 319 h 425"/>
                  <a:gd name="T24" fmla="*/ 89 w 427"/>
                  <a:gd name="T25" fmla="*/ 328 h 425"/>
                  <a:gd name="T26" fmla="*/ 101 w 427"/>
                  <a:gd name="T27" fmla="*/ 339 h 425"/>
                  <a:gd name="T28" fmla="*/ 119 w 427"/>
                  <a:gd name="T29" fmla="*/ 357 h 425"/>
                  <a:gd name="T30" fmla="*/ 138 w 427"/>
                  <a:gd name="T31" fmla="*/ 375 h 425"/>
                  <a:gd name="T32" fmla="*/ 157 w 427"/>
                  <a:gd name="T33" fmla="*/ 392 h 425"/>
                  <a:gd name="T34" fmla="*/ 177 w 427"/>
                  <a:gd name="T35" fmla="*/ 407 h 425"/>
                  <a:gd name="T36" fmla="*/ 199 w 427"/>
                  <a:gd name="T37" fmla="*/ 418 h 425"/>
                  <a:gd name="T38" fmla="*/ 225 w 427"/>
                  <a:gd name="T39" fmla="*/ 424 h 425"/>
                  <a:gd name="T40" fmla="*/ 250 w 427"/>
                  <a:gd name="T41" fmla="*/ 422 h 425"/>
                  <a:gd name="T42" fmla="*/ 274 w 427"/>
                  <a:gd name="T43" fmla="*/ 414 h 425"/>
                  <a:gd name="T44" fmla="*/ 297 w 427"/>
                  <a:gd name="T45" fmla="*/ 403 h 425"/>
                  <a:gd name="T46" fmla="*/ 320 w 427"/>
                  <a:gd name="T47" fmla="*/ 390 h 425"/>
                  <a:gd name="T48" fmla="*/ 340 w 427"/>
                  <a:gd name="T49" fmla="*/ 379 h 425"/>
                  <a:gd name="T50" fmla="*/ 361 w 427"/>
                  <a:gd name="T51" fmla="*/ 370 h 425"/>
                  <a:gd name="T52" fmla="*/ 379 w 427"/>
                  <a:gd name="T53" fmla="*/ 354 h 425"/>
                  <a:gd name="T54" fmla="*/ 393 w 427"/>
                  <a:gd name="T55" fmla="*/ 325 h 425"/>
                  <a:gd name="T56" fmla="*/ 400 w 427"/>
                  <a:gd name="T57" fmla="*/ 274 h 425"/>
                  <a:gd name="T58" fmla="*/ 401 w 427"/>
                  <a:gd name="T59" fmla="*/ 217 h 425"/>
                  <a:gd name="T60" fmla="*/ 417 w 427"/>
                  <a:gd name="T61" fmla="*/ 184 h 425"/>
                  <a:gd name="T62" fmla="*/ 425 w 427"/>
                  <a:gd name="T63" fmla="*/ 163 h 425"/>
                  <a:gd name="T64" fmla="*/ 411 w 427"/>
                  <a:gd name="T65" fmla="*/ 165 h 425"/>
                  <a:gd name="T66" fmla="*/ 403 w 427"/>
                  <a:gd name="T67" fmla="*/ 158 h 425"/>
                  <a:gd name="T68" fmla="*/ 400 w 427"/>
                  <a:gd name="T69" fmla="*/ 143 h 425"/>
                  <a:gd name="T70" fmla="*/ 403 w 427"/>
                  <a:gd name="T71" fmla="*/ 126 h 425"/>
                  <a:gd name="T72" fmla="*/ 406 w 427"/>
                  <a:gd name="T73" fmla="*/ 108 h 425"/>
                  <a:gd name="T74" fmla="*/ 412 w 427"/>
                  <a:gd name="T75" fmla="*/ 84 h 425"/>
                  <a:gd name="T76" fmla="*/ 401 w 427"/>
                  <a:gd name="T77" fmla="*/ 49 h 425"/>
                  <a:gd name="T78" fmla="*/ 370 w 427"/>
                  <a:gd name="T79" fmla="*/ 24 h 425"/>
                  <a:gd name="T80" fmla="*/ 324 w 427"/>
                  <a:gd name="T81" fmla="*/ 8 h 425"/>
                  <a:gd name="T82" fmla="*/ 274 w 427"/>
                  <a:gd name="T83" fmla="*/ 1 h 425"/>
                  <a:gd name="T84" fmla="*/ 229 w 427"/>
                  <a:gd name="T85" fmla="*/ 1 h 425"/>
                  <a:gd name="T86" fmla="*/ 194 w 427"/>
                  <a:gd name="T87" fmla="*/ 8 h 425"/>
                  <a:gd name="T88" fmla="*/ 161 w 427"/>
                  <a:gd name="T89" fmla="*/ 21 h 425"/>
                  <a:gd name="T90" fmla="*/ 132 w 427"/>
                  <a:gd name="T91" fmla="*/ 40 h 425"/>
                  <a:gd name="T92" fmla="*/ 107 w 427"/>
                  <a:gd name="T93" fmla="*/ 62 h 425"/>
                  <a:gd name="T94" fmla="*/ 85 w 427"/>
                  <a:gd name="T95" fmla="*/ 89 h 425"/>
                  <a:gd name="T96" fmla="*/ 68 w 427"/>
                  <a:gd name="T97" fmla="*/ 117 h 425"/>
                  <a:gd name="T98" fmla="*/ 49 w 427"/>
                  <a:gd name="T99" fmla="*/ 142 h 425"/>
                  <a:gd name="T100" fmla="*/ 23 w 427"/>
                  <a:gd name="T101" fmla="*/ 155 h 4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27" h="425">
                    <a:moveTo>
                      <a:pt x="23" y="155"/>
                    </a:moveTo>
                    <a:lnTo>
                      <a:pt x="15" y="157"/>
                    </a:lnTo>
                    <a:lnTo>
                      <a:pt x="10" y="161"/>
                    </a:lnTo>
                    <a:lnTo>
                      <a:pt x="7" y="165"/>
                    </a:lnTo>
                    <a:lnTo>
                      <a:pt x="2" y="170"/>
                    </a:lnTo>
                    <a:lnTo>
                      <a:pt x="1" y="176"/>
                    </a:lnTo>
                    <a:lnTo>
                      <a:pt x="0" y="182"/>
                    </a:lnTo>
                    <a:lnTo>
                      <a:pt x="1" y="187"/>
                    </a:lnTo>
                    <a:lnTo>
                      <a:pt x="2" y="194"/>
                    </a:lnTo>
                    <a:lnTo>
                      <a:pt x="4" y="200"/>
                    </a:lnTo>
                    <a:lnTo>
                      <a:pt x="8" y="206"/>
                    </a:lnTo>
                    <a:lnTo>
                      <a:pt x="11" y="212"/>
                    </a:lnTo>
                    <a:lnTo>
                      <a:pt x="15" y="218"/>
                    </a:lnTo>
                    <a:lnTo>
                      <a:pt x="18" y="223"/>
                    </a:lnTo>
                    <a:lnTo>
                      <a:pt x="23" y="229"/>
                    </a:lnTo>
                    <a:lnTo>
                      <a:pt x="28" y="233"/>
                    </a:lnTo>
                    <a:lnTo>
                      <a:pt x="33" y="239"/>
                    </a:lnTo>
                    <a:lnTo>
                      <a:pt x="39" y="244"/>
                    </a:lnTo>
                    <a:lnTo>
                      <a:pt x="43" y="248"/>
                    </a:lnTo>
                    <a:lnTo>
                      <a:pt x="49" y="252"/>
                    </a:lnTo>
                    <a:lnTo>
                      <a:pt x="55" y="256"/>
                    </a:lnTo>
                    <a:lnTo>
                      <a:pt x="61" y="259"/>
                    </a:lnTo>
                    <a:lnTo>
                      <a:pt x="67" y="263"/>
                    </a:lnTo>
                    <a:lnTo>
                      <a:pt x="73" y="266"/>
                    </a:lnTo>
                    <a:lnTo>
                      <a:pt x="80" y="268"/>
                    </a:lnTo>
                    <a:lnTo>
                      <a:pt x="82" y="271"/>
                    </a:lnTo>
                    <a:lnTo>
                      <a:pt x="83" y="274"/>
                    </a:lnTo>
                    <a:lnTo>
                      <a:pt x="83" y="279"/>
                    </a:lnTo>
                    <a:lnTo>
                      <a:pt x="82" y="285"/>
                    </a:lnTo>
                    <a:lnTo>
                      <a:pt x="81" y="291"/>
                    </a:lnTo>
                    <a:lnTo>
                      <a:pt x="81" y="298"/>
                    </a:lnTo>
                    <a:lnTo>
                      <a:pt x="81" y="304"/>
                    </a:lnTo>
                    <a:lnTo>
                      <a:pt x="82" y="310"/>
                    </a:lnTo>
                    <a:lnTo>
                      <a:pt x="83" y="313"/>
                    </a:lnTo>
                    <a:lnTo>
                      <a:pt x="85" y="316"/>
                    </a:lnTo>
                    <a:lnTo>
                      <a:pt x="86" y="319"/>
                    </a:lnTo>
                    <a:lnTo>
                      <a:pt x="88" y="322"/>
                    </a:lnTo>
                    <a:lnTo>
                      <a:pt x="88" y="326"/>
                    </a:lnTo>
                    <a:lnTo>
                      <a:pt x="89" y="328"/>
                    </a:lnTo>
                    <a:lnTo>
                      <a:pt x="92" y="331"/>
                    </a:lnTo>
                    <a:lnTo>
                      <a:pt x="94" y="334"/>
                    </a:lnTo>
                    <a:lnTo>
                      <a:pt x="101" y="339"/>
                    </a:lnTo>
                    <a:lnTo>
                      <a:pt x="107" y="345"/>
                    </a:lnTo>
                    <a:lnTo>
                      <a:pt x="113" y="351"/>
                    </a:lnTo>
                    <a:lnTo>
                      <a:pt x="119" y="357"/>
                    </a:lnTo>
                    <a:lnTo>
                      <a:pt x="125" y="363"/>
                    </a:lnTo>
                    <a:lnTo>
                      <a:pt x="131" y="369"/>
                    </a:lnTo>
                    <a:lnTo>
                      <a:pt x="138" y="375"/>
                    </a:lnTo>
                    <a:lnTo>
                      <a:pt x="144" y="380"/>
                    </a:lnTo>
                    <a:lnTo>
                      <a:pt x="150" y="387"/>
                    </a:lnTo>
                    <a:lnTo>
                      <a:pt x="157" y="392"/>
                    </a:lnTo>
                    <a:lnTo>
                      <a:pt x="163" y="397"/>
                    </a:lnTo>
                    <a:lnTo>
                      <a:pt x="170" y="402"/>
                    </a:lnTo>
                    <a:lnTo>
                      <a:pt x="177" y="407"/>
                    </a:lnTo>
                    <a:lnTo>
                      <a:pt x="184" y="411"/>
                    </a:lnTo>
                    <a:lnTo>
                      <a:pt x="191" y="415"/>
                    </a:lnTo>
                    <a:lnTo>
                      <a:pt x="199" y="418"/>
                    </a:lnTo>
                    <a:lnTo>
                      <a:pt x="208" y="421"/>
                    </a:lnTo>
                    <a:lnTo>
                      <a:pt x="217" y="422"/>
                    </a:lnTo>
                    <a:lnTo>
                      <a:pt x="225" y="424"/>
                    </a:lnTo>
                    <a:lnTo>
                      <a:pt x="234" y="424"/>
                    </a:lnTo>
                    <a:lnTo>
                      <a:pt x="242" y="423"/>
                    </a:lnTo>
                    <a:lnTo>
                      <a:pt x="250" y="422"/>
                    </a:lnTo>
                    <a:lnTo>
                      <a:pt x="258" y="420"/>
                    </a:lnTo>
                    <a:lnTo>
                      <a:pt x="267" y="417"/>
                    </a:lnTo>
                    <a:lnTo>
                      <a:pt x="274" y="414"/>
                    </a:lnTo>
                    <a:lnTo>
                      <a:pt x="282" y="411"/>
                    </a:lnTo>
                    <a:lnTo>
                      <a:pt x="289" y="407"/>
                    </a:lnTo>
                    <a:lnTo>
                      <a:pt x="297" y="403"/>
                    </a:lnTo>
                    <a:lnTo>
                      <a:pt x="306" y="399"/>
                    </a:lnTo>
                    <a:lnTo>
                      <a:pt x="312" y="394"/>
                    </a:lnTo>
                    <a:lnTo>
                      <a:pt x="320" y="390"/>
                    </a:lnTo>
                    <a:lnTo>
                      <a:pt x="327" y="385"/>
                    </a:lnTo>
                    <a:lnTo>
                      <a:pt x="334" y="382"/>
                    </a:lnTo>
                    <a:lnTo>
                      <a:pt x="340" y="379"/>
                    </a:lnTo>
                    <a:lnTo>
                      <a:pt x="347" y="377"/>
                    </a:lnTo>
                    <a:lnTo>
                      <a:pt x="354" y="373"/>
                    </a:lnTo>
                    <a:lnTo>
                      <a:pt x="361" y="370"/>
                    </a:lnTo>
                    <a:lnTo>
                      <a:pt x="366" y="366"/>
                    </a:lnTo>
                    <a:lnTo>
                      <a:pt x="374" y="361"/>
                    </a:lnTo>
                    <a:lnTo>
                      <a:pt x="379" y="354"/>
                    </a:lnTo>
                    <a:lnTo>
                      <a:pt x="385" y="347"/>
                    </a:lnTo>
                    <a:lnTo>
                      <a:pt x="389" y="337"/>
                    </a:lnTo>
                    <a:lnTo>
                      <a:pt x="393" y="325"/>
                    </a:lnTo>
                    <a:lnTo>
                      <a:pt x="397" y="311"/>
                    </a:lnTo>
                    <a:lnTo>
                      <a:pt x="399" y="294"/>
                    </a:lnTo>
                    <a:lnTo>
                      <a:pt x="400" y="274"/>
                    </a:lnTo>
                    <a:lnTo>
                      <a:pt x="401" y="252"/>
                    </a:lnTo>
                    <a:lnTo>
                      <a:pt x="400" y="225"/>
                    </a:lnTo>
                    <a:lnTo>
                      <a:pt x="401" y="217"/>
                    </a:lnTo>
                    <a:lnTo>
                      <a:pt x="405" y="206"/>
                    </a:lnTo>
                    <a:lnTo>
                      <a:pt x="412" y="195"/>
                    </a:lnTo>
                    <a:lnTo>
                      <a:pt x="417" y="184"/>
                    </a:lnTo>
                    <a:lnTo>
                      <a:pt x="423" y="174"/>
                    </a:lnTo>
                    <a:lnTo>
                      <a:pt x="426" y="167"/>
                    </a:lnTo>
                    <a:lnTo>
                      <a:pt x="425" y="163"/>
                    </a:lnTo>
                    <a:lnTo>
                      <a:pt x="419" y="163"/>
                    </a:lnTo>
                    <a:lnTo>
                      <a:pt x="415" y="165"/>
                    </a:lnTo>
                    <a:lnTo>
                      <a:pt x="411" y="165"/>
                    </a:lnTo>
                    <a:lnTo>
                      <a:pt x="407" y="164"/>
                    </a:lnTo>
                    <a:lnTo>
                      <a:pt x="404" y="161"/>
                    </a:lnTo>
                    <a:lnTo>
                      <a:pt x="403" y="158"/>
                    </a:lnTo>
                    <a:lnTo>
                      <a:pt x="401" y="154"/>
                    </a:lnTo>
                    <a:lnTo>
                      <a:pt x="400" y="149"/>
                    </a:lnTo>
                    <a:lnTo>
                      <a:pt x="400" y="143"/>
                    </a:lnTo>
                    <a:lnTo>
                      <a:pt x="401" y="138"/>
                    </a:lnTo>
                    <a:lnTo>
                      <a:pt x="401" y="132"/>
                    </a:lnTo>
                    <a:lnTo>
                      <a:pt x="403" y="126"/>
                    </a:lnTo>
                    <a:lnTo>
                      <a:pt x="403" y="119"/>
                    </a:lnTo>
                    <a:lnTo>
                      <a:pt x="405" y="114"/>
                    </a:lnTo>
                    <a:lnTo>
                      <a:pt x="406" y="108"/>
                    </a:lnTo>
                    <a:lnTo>
                      <a:pt x="407" y="102"/>
                    </a:lnTo>
                    <a:lnTo>
                      <a:pt x="410" y="97"/>
                    </a:lnTo>
                    <a:lnTo>
                      <a:pt x="412" y="84"/>
                    </a:lnTo>
                    <a:lnTo>
                      <a:pt x="412" y="70"/>
                    </a:lnTo>
                    <a:lnTo>
                      <a:pt x="407" y="59"/>
                    </a:lnTo>
                    <a:lnTo>
                      <a:pt x="401" y="49"/>
                    </a:lnTo>
                    <a:lnTo>
                      <a:pt x="392" y="40"/>
                    </a:lnTo>
                    <a:lnTo>
                      <a:pt x="381" y="31"/>
                    </a:lnTo>
                    <a:lnTo>
                      <a:pt x="370" y="24"/>
                    </a:lnTo>
                    <a:lnTo>
                      <a:pt x="354" y="17"/>
                    </a:lnTo>
                    <a:lnTo>
                      <a:pt x="340" y="13"/>
                    </a:lnTo>
                    <a:lnTo>
                      <a:pt x="324" y="8"/>
                    </a:lnTo>
                    <a:lnTo>
                      <a:pt x="308" y="5"/>
                    </a:lnTo>
                    <a:lnTo>
                      <a:pt x="292" y="2"/>
                    </a:lnTo>
                    <a:lnTo>
                      <a:pt x="274" y="1"/>
                    </a:lnTo>
                    <a:lnTo>
                      <a:pt x="258" y="0"/>
                    </a:lnTo>
                    <a:lnTo>
                      <a:pt x="243" y="0"/>
                    </a:lnTo>
                    <a:lnTo>
                      <a:pt x="229" y="1"/>
                    </a:lnTo>
                    <a:lnTo>
                      <a:pt x="217" y="3"/>
                    </a:lnTo>
                    <a:lnTo>
                      <a:pt x="205" y="6"/>
                    </a:lnTo>
                    <a:lnTo>
                      <a:pt x="194" y="8"/>
                    </a:lnTo>
                    <a:lnTo>
                      <a:pt x="182" y="12"/>
                    </a:lnTo>
                    <a:lnTo>
                      <a:pt x="171" y="16"/>
                    </a:lnTo>
                    <a:lnTo>
                      <a:pt x="161" y="21"/>
                    </a:lnTo>
                    <a:lnTo>
                      <a:pt x="152" y="27"/>
                    </a:lnTo>
                    <a:lnTo>
                      <a:pt x="141" y="32"/>
                    </a:lnTo>
                    <a:lnTo>
                      <a:pt x="132" y="40"/>
                    </a:lnTo>
                    <a:lnTo>
                      <a:pt x="124" y="47"/>
                    </a:lnTo>
                    <a:lnTo>
                      <a:pt x="115" y="55"/>
                    </a:lnTo>
                    <a:lnTo>
                      <a:pt x="107" y="62"/>
                    </a:lnTo>
                    <a:lnTo>
                      <a:pt x="100" y="71"/>
                    </a:lnTo>
                    <a:lnTo>
                      <a:pt x="92" y="80"/>
                    </a:lnTo>
                    <a:lnTo>
                      <a:pt x="85" y="89"/>
                    </a:lnTo>
                    <a:lnTo>
                      <a:pt x="79" y="100"/>
                    </a:lnTo>
                    <a:lnTo>
                      <a:pt x="74" y="108"/>
                    </a:lnTo>
                    <a:lnTo>
                      <a:pt x="68" y="117"/>
                    </a:lnTo>
                    <a:lnTo>
                      <a:pt x="63" y="125"/>
                    </a:lnTo>
                    <a:lnTo>
                      <a:pt x="55" y="134"/>
                    </a:lnTo>
                    <a:lnTo>
                      <a:pt x="49" y="142"/>
                    </a:lnTo>
                    <a:lnTo>
                      <a:pt x="40" y="148"/>
                    </a:lnTo>
                    <a:lnTo>
                      <a:pt x="33" y="153"/>
                    </a:lnTo>
                    <a:lnTo>
                      <a:pt x="23" y="155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5" name="Freeform 548">
                <a:extLst>
                  <a:ext uri="{FF2B5EF4-FFF2-40B4-BE49-F238E27FC236}">
                    <a16:creationId xmlns:a16="http://schemas.microsoft.com/office/drawing/2014/main" id="{67603DA1-7766-4B2A-BFE1-8DD3B9594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2404"/>
                <a:ext cx="19" cy="35"/>
              </a:xfrm>
              <a:custGeom>
                <a:avLst/>
                <a:gdLst>
                  <a:gd name="T0" fmla="*/ 2 w 19"/>
                  <a:gd name="T1" fmla="*/ 34 h 35"/>
                  <a:gd name="T2" fmla="*/ 1 w 19"/>
                  <a:gd name="T3" fmla="*/ 28 h 35"/>
                  <a:gd name="T4" fmla="*/ 1 w 19"/>
                  <a:gd name="T5" fmla="*/ 24 h 35"/>
                  <a:gd name="T6" fmla="*/ 1 w 19"/>
                  <a:gd name="T7" fmla="*/ 18 h 35"/>
                  <a:gd name="T8" fmla="*/ 2 w 19"/>
                  <a:gd name="T9" fmla="*/ 13 h 35"/>
                  <a:gd name="T10" fmla="*/ 4 w 19"/>
                  <a:gd name="T11" fmla="*/ 9 h 35"/>
                  <a:gd name="T12" fmla="*/ 8 w 19"/>
                  <a:gd name="T13" fmla="*/ 5 h 35"/>
                  <a:gd name="T14" fmla="*/ 13 w 19"/>
                  <a:gd name="T15" fmla="*/ 2 h 35"/>
                  <a:gd name="T16" fmla="*/ 18 w 19"/>
                  <a:gd name="T17" fmla="*/ 1 h 35"/>
                  <a:gd name="T18" fmla="*/ 18 w 19"/>
                  <a:gd name="T19" fmla="*/ 0 h 35"/>
                  <a:gd name="T20" fmla="*/ 12 w 19"/>
                  <a:gd name="T21" fmla="*/ 1 h 35"/>
                  <a:gd name="T22" fmla="*/ 8 w 19"/>
                  <a:gd name="T23" fmla="*/ 4 h 35"/>
                  <a:gd name="T24" fmla="*/ 4 w 19"/>
                  <a:gd name="T25" fmla="*/ 8 h 35"/>
                  <a:gd name="T26" fmla="*/ 2 w 19"/>
                  <a:gd name="T27" fmla="*/ 12 h 35"/>
                  <a:gd name="T28" fmla="*/ 0 w 19"/>
                  <a:gd name="T29" fmla="*/ 18 h 35"/>
                  <a:gd name="T30" fmla="*/ 0 w 19"/>
                  <a:gd name="T31" fmla="*/ 24 h 35"/>
                  <a:gd name="T32" fmla="*/ 0 w 19"/>
                  <a:gd name="T33" fmla="*/ 28 h 35"/>
                  <a:gd name="T34" fmla="*/ 1 w 19"/>
                  <a:gd name="T35" fmla="*/ 34 h 35"/>
                  <a:gd name="T36" fmla="*/ 2 w 19"/>
                  <a:gd name="T37" fmla="*/ 3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35">
                    <a:moveTo>
                      <a:pt x="2" y="34"/>
                    </a:moveTo>
                    <a:lnTo>
                      <a:pt x="1" y="28"/>
                    </a:lnTo>
                    <a:lnTo>
                      <a:pt x="1" y="24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2" y="3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6" name="Freeform 549">
                <a:extLst>
                  <a:ext uri="{FF2B5EF4-FFF2-40B4-BE49-F238E27FC236}">
                    <a16:creationId xmlns:a16="http://schemas.microsoft.com/office/drawing/2014/main" id="{6BD203BC-7C45-41E6-B0DE-C5D9713CF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2443"/>
                <a:ext cx="74" cy="72"/>
              </a:xfrm>
              <a:custGeom>
                <a:avLst/>
                <a:gdLst>
                  <a:gd name="T0" fmla="*/ 73 w 74"/>
                  <a:gd name="T1" fmla="*/ 70 h 72"/>
                  <a:gd name="T2" fmla="*/ 68 w 74"/>
                  <a:gd name="T3" fmla="*/ 68 h 72"/>
                  <a:gd name="T4" fmla="*/ 62 w 74"/>
                  <a:gd name="T5" fmla="*/ 65 h 72"/>
                  <a:gd name="T6" fmla="*/ 56 w 74"/>
                  <a:gd name="T7" fmla="*/ 62 h 72"/>
                  <a:gd name="T8" fmla="*/ 50 w 74"/>
                  <a:gd name="T9" fmla="*/ 59 h 72"/>
                  <a:gd name="T10" fmla="*/ 45 w 74"/>
                  <a:gd name="T11" fmla="*/ 55 h 72"/>
                  <a:gd name="T12" fmla="*/ 40 w 74"/>
                  <a:gd name="T13" fmla="*/ 51 h 72"/>
                  <a:gd name="T14" fmla="*/ 34 w 74"/>
                  <a:gd name="T15" fmla="*/ 46 h 72"/>
                  <a:gd name="T16" fmla="*/ 30 w 74"/>
                  <a:gd name="T17" fmla="*/ 42 h 72"/>
                  <a:gd name="T18" fmla="*/ 25 w 74"/>
                  <a:gd name="T19" fmla="*/ 37 h 72"/>
                  <a:gd name="T20" fmla="*/ 20 w 74"/>
                  <a:gd name="T21" fmla="*/ 32 h 72"/>
                  <a:gd name="T22" fmla="*/ 17 w 74"/>
                  <a:gd name="T23" fmla="*/ 28 h 72"/>
                  <a:gd name="T24" fmla="*/ 13 w 74"/>
                  <a:gd name="T25" fmla="*/ 22 h 72"/>
                  <a:gd name="T26" fmla="*/ 10 w 74"/>
                  <a:gd name="T27" fmla="*/ 16 h 72"/>
                  <a:gd name="T28" fmla="*/ 5 w 74"/>
                  <a:gd name="T29" fmla="*/ 11 h 72"/>
                  <a:gd name="T30" fmla="*/ 3 w 74"/>
                  <a:gd name="T31" fmla="*/ 5 h 72"/>
                  <a:gd name="T32" fmla="*/ 1 w 74"/>
                  <a:gd name="T33" fmla="*/ 0 h 72"/>
                  <a:gd name="T34" fmla="*/ 0 w 74"/>
                  <a:gd name="T35" fmla="*/ 0 h 72"/>
                  <a:gd name="T36" fmla="*/ 2 w 74"/>
                  <a:gd name="T37" fmla="*/ 6 h 72"/>
                  <a:gd name="T38" fmla="*/ 4 w 74"/>
                  <a:gd name="T39" fmla="*/ 12 h 72"/>
                  <a:gd name="T40" fmla="*/ 8 w 74"/>
                  <a:gd name="T41" fmla="*/ 17 h 72"/>
                  <a:gd name="T42" fmla="*/ 12 w 74"/>
                  <a:gd name="T43" fmla="*/ 23 h 72"/>
                  <a:gd name="T44" fmla="*/ 16 w 74"/>
                  <a:gd name="T45" fmla="*/ 28 h 72"/>
                  <a:gd name="T46" fmla="*/ 20 w 74"/>
                  <a:gd name="T47" fmla="*/ 34 h 72"/>
                  <a:gd name="T48" fmla="*/ 24 w 74"/>
                  <a:gd name="T49" fmla="*/ 38 h 72"/>
                  <a:gd name="T50" fmla="*/ 29 w 74"/>
                  <a:gd name="T51" fmla="*/ 43 h 72"/>
                  <a:gd name="T52" fmla="*/ 33 w 74"/>
                  <a:gd name="T53" fmla="*/ 48 h 72"/>
                  <a:gd name="T54" fmla="*/ 39 w 74"/>
                  <a:gd name="T55" fmla="*/ 52 h 72"/>
                  <a:gd name="T56" fmla="*/ 44 w 74"/>
                  <a:gd name="T57" fmla="*/ 55 h 72"/>
                  <a:gd name="T58" fmla="*/ 49 w 74"/>
                  <a:gd name="T59" fmla="*/ 60 h 72"/>
                  <a:gd name="T60" fmla="*/ 55 w 74"/>
                  <a:gd name="T61" fmla="*/ 63 h 72"/>
                  <a:gd name="T62" fmla="*/ 61 w 74"/>
                  <a:gd name="T63" fmla="*/ 66 h 72"/>
                  <a:gd name="T64" fmla="*/ 66 w 74"/>
                  <a:gd name="T65" fmla="*/ 69 h 72"/>
                  <a:gd name="T66" fmla="*/ 72 w 74"/>
                  <a:gd name="T67" fmla="*/ 71 h 72"/>
                  <a:gd name="T68" fmla="*/ 73 w 74"/>
                  <a:gd name="T69" fmla="*/ 70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72">
                    <a:moveTo>
                      <a:pt x="73" y="70"/>
                    </a:moveTo>
                    <a:lnTo>
                      <a:pt x="68" y="68"/>
                    </a:lnTo>
                    <a:lnTo>
                      <a:pt x="62" y="65"/>
                    </a:lnTo>
                    <a:lnTo>
                      <a:pt x="56" y="62"/>
                    </a:lnTo>
                    <a:lnTo>
                      <a:pt x="50" y="59"/>
                    </a:lnTo>
                    <a:lnTo>
                      <a:pt x="45" y="55"/>
                    </a:lnTo>
                    <a:lnTo>
                      <a:pt x="40" y="51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25" y="37"/>
                    </a:lnTo>
                    <a:lnTo>
                      <a:pt x="20" y="32"/>
                    </a:lnTo>
                    <a:lnTo>
                      <a:pt x="17" y="28"/>
                    </a:lnTo>
                    <a:lnTo>
                      <a:pt x="13" y="22"/>
                    </a:lnTo>
                    <a:lnTo>
                      <a:pt x="10" y="16"/>
                    </a:lnTo>
                    <a:lnTo>
                      <a:pt x="5" y="11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2" y="23"/>
                    </a:lnTo>
                    <a:lnTo>
                      <a:pt x="16" y="28"/>
                    </a:lnTo>
                    <a:lnTo>
                      <a:pt x="20" y="34"/>
                    </a:lnTo>
                    <a:lnTo>
                      <a:pt x="24" y="38"/>
                    </a:lnTo>
                    <a:lnTo>
                      <a:pt x="29" y="43"/>
                    </a:lnTo>
                    <a:lnTo>
                      <a:pt x="33" y="48"/>
                    </a:lnTo>
                    <a:lnTo>
                      <a:pt x="39" y="52"/>
                    </a:lnTo>
                    <a:lnTo>
                      <a:pt x="44" y="55"/>
                    </a:lnTo>
                    <a:lnTo>
                      <a:pt x="49" y="60"/>
                    </a:lnTo>
                    <a:lnTo>
                      <a:pt x="55" y="63"/>
                    </a:lnTo>
                    <a:lnTo>
                      <a:pt x="61" y="66"/>
                    </a:lnTo>
                    <a:lnTo>
                      <a:pt x="66" y="69"/>
                    </a:lnTo>
                    <a:lnTo>
                      <a:pt x="72" y="71"/>
                    </a:lnTo>
                    <a:lnTo>
                      <a:pt x="73" y="7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7" name="Freeform 550">
                <a:extLst>
                  <a:ext uri="{FF2B5EF4-FFF2-40B4-BE49-F238E27FC236}">
                    <a16:creationId xmlns:a16="http://schemas.microsoft.com/office/drawing/2014/main" id="{627C9433-24B1-420B-A9B3-9F88E732B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2518"/>
                <a:ext cx="19" cy="40"/>
              </a:xfrm>
              <a:custGeom>
                <a:avLst/>
                <a:gdLst>
                  <a:gd name="T0" fmla="*/ 0 w 19"/>
                  <a:gd name="T1" fmla="*/ 38 h 40"/>
                  <a:gd name="T2" fmla="*/ 0 w 19"/>
                  <a:gd name="T3" fmla="*/ 33 h 40"/>
                  <a:gd name="T4" fmla="*/ 0 w 19"/>
                  <a:gd name="T5" fmla="*/ 28 h 40"/>
                  <a:gd name="T6" fmla="*/ 0 w 19"/>
                  <a:gd name="T7" fmla="*/ 21 h 40"/>
                  <a:gd name="T8" fmla="*/ 0 w 19"/>
                  <a:gd name="T9" fmla="*/ 16 h 40"/>
                  <a:gd name="T10" fmla="*/ 0 w 19"/>
                  <a:gd name="T11" fmla="*/ 11 h 40"/>
                  <a:gd name="T12" fmla="*/ 0 w 19"/>
                  <a:gd name="T13" fmla="*/ 6 h 40"/>
                  <a:gd name="T14" fmla="*/ 0 w 19"/>
                  <a:gd name="T15" fmla="*/ 2 h 40"/>
                  <a:gd name="T16" fmla="*/ 18 w 19"/>
                  <a:gd name="T17" fmla="*/ 0 h 40"/>
                  <a:gd name="T18" fmla="*/ 18 w 19"/>
                  <a:gd name="T19" fmla="*/ 1 h 40"/>
                  <a:gd name="T20" fmla="*/ 0 w 19"/>
                  <a:gd name="T21" fmla="*/ 3 h 40"/>
                  <a:gd name="T22" fmla="*/ 0 w 19"/>
                  <a:gd name="T23" fmla="*/ 6 h 40"/>
                  <a:gd name="T24" fmla="*/ 0 w 19"/>
                  <a:gd name="T25" fmla="*/ 11 h 40"/>
                  <a:gd name="T26" fmla="*/ 0 w 19"/>
                  <a:gd name="T27" fmla="*/ 16 h 40"/>
                  <a:gd name="T28" fmla="*/ 0 w 19"/>
                  <a:gd name="T29" fmla="*/ 21 h 40"/>
                  <a:gd name="T30" fmla="*/ 18 w 19"/>
                  <a:gd name="T31" fmla="*/ 28 h 40"/>
                  <a:gd name="T32" fmla="*/ 18 w 19"/>
                  <a:gd name="T33" fmla="*/ 33 h 40"/>
                  <a:gd name="T34" fmla="*/ 0 w 19"/>
                  <a:gd name="T35" fmla="*/ 39 h 40"/>
                  <a:gd name="T36" fmla="*/ 0 w 19"/>
                  <a:gd name="T37" fmla="*/ 38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40">
                    <a:moveTo>
                      <a:pt x="0" y="38"/>
                    </a:moveTo>
                    <a:lnTo>
                      <a:pt x="0" y="33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8" y="28"/>
                    </a:lnTo>
                    <a:lnTo>
                      <a:pt x="18" y="33"/>
                    </a:lnTo>
                    <a:lnTo>
                      <a:pt x="0" y="39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8" name="Freeform 551">
                <a:extLst>
                  <a:ext uri="{FF2B5EF4-FFF2-40B4-BE49-F238E27FC236}">
                    <a16:creationId xmlns:a16="http://schemas.microsoft.com/office/drawing/2014/main" id="{E89F3934-1CD0-44B2-BC19-A6824E04F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560"/>
                <a:ext cx="18" cy="21"/>
              </a:xfrm>
              <a:custGeom>
                <a:avLst/>
                <a:gdLst>
                  <a:gd name="T0" fmla="*/ 17 w 18"/>
                  <a:gd name="T1" fmla="*/ 19 h 21"/>
                  <a:gd name="T2" fmla="*/ 14 w 18"/>
                  <a:gd name="T3" fmla="*/ 17 h 21"/>
                  <a:gd name="T4" fmla="*/ 11 w 18"/>
                  <a:gd name="T5" fmla="*/ 15 h 21"/>
                  <a:gd name="T6" fmla="*/ 8 w 18"/>
                  <a:gd name="T7" fmla="*/ 13 h 21"/>
                  <a:gd name="T8" fmla="*/ 8 w 18"/>
                  <a:gd name="T9" fmla="*/ 10 h 21"/>
                  <a:gd name="T10" fmla="*/ 5 w 18"/>
                  <a:gd name="T11" fmla="*/ 8 h 21"/>
                  <a:gd name="T12" fmla="*/ 2 w 18"/>
                  <a:gd name="T13" fmla="*/ 5 h 21"/>
                  <a:gd name="T14" fmla="*/ 2 w 18"/>
                  <a:gd name="T15" fmla="*/ 3 h 21"/>
                  <a:gd name="T16" fmla="*/ 0 w 18"/>
                  <a:gd name="T17" fmla="*/ 0 h 21"/>
                  <a:gd name="T18" fmla="*/ 0 w 18"/>
                  <a:gd name="T19" fmla="*/ 1 h 21"/>
                  <a:gd name="T20" fmla="*/ 0 w 18"/>
                  <a:gd name="T21" fmla="*/ 3 h 21"/>
                  <a:gd name="T22" fmla="*/ 2 w 18"/>
                  <a:gd name="T23" fmla="*/ 5 h 21"/>
                  <a:gd name="T24" fmla="*/ 2 w 18"/>
                  <a:gd name="T25" fmla="*/ 8 h 21"/>
                  <a:gd name="T26" fmla="*/ 5 w 18"/>
                  <a:gd name="T27" fmla="*/ 11 h 21"/>
                  <a:gd name="T28" fmla="*/ 8 w 18"/>
                  <a:gd name="T29" fmla="*/ 14 h 21"/>
                  <a:gd name="T30" fmla="*/ 8 w 18"/>
                  <a:gd name="T31" fmla="*/ 16 h 21"/>
                  <a:gd name="T32" fmla="*/ 11 w 18"/>
                  <a:gd name="T33" fmla="*/ 18 h 21"/>
                  <a:gd name="T34" fmla="*/ 17 w 18"/>
                  <a:gd name="T35" fmla="*/ 20 h 21"/>
                  <a:gd name="T36" fmla="*/ 17 w 18"/>
                  <a:gd name="T37" fmla="*/ 19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21">
                    <a:moveTo>
                      <a:pt x="17" y="19"/>
                    </a:moveTo>
                    <a:lnTo>
                      <a:pt x="14" y="17"/>
                    </a:lnTo>
                    <a:lnTo>
                      <a:pt x="11" y="15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11" y="18"/>
                    </a:lnTo>
                    <a:lnTo>
                      <a:pt x="17" y="20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9" name="Freeform 552">
                <a:extLst>
                  <a:ext uri="{FF2B5EF4-FFF2-40B4-BE49-F238E27FC236}">
                    <a16:creationId xmlns:a16="http://schemas.microsoft.com/office/drawing/2014/main" id="{7457C0DC-D347-4B24-8696-CF7C7A9D7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2584"/>
                <a:ext cx="104" cy="83"/>
              </a:xfrm>
              <a:custGeom>
                <a:avLst/>
                <a:gdLst>
                  <a:gd name="T0" fmla="*/ 103 w 104"/>
                  <a:gd name="T1" fmla="*/ 81 h 83"/>
                  <a:gd name="T2" fmla="*/ 95 w 104"/>
                  <a:gd name="T3" fmla="*/ 78 h 83"/>
                  <a:gd name="T4" fmla="*/ 88 w 104"/>
                  <a:gd name="T5" fmla="*/ 74 h 83"/>
                  <a:gd name="T6" fmla="*/ 81 w 104"/>
                  <a:gd name="T7" fmla="*/ 70 h 83"/>
                  <a:gd name="T8" fmla="*/ 75 w 104"/>
                  <a:gd name="T9" fmla="*/ 66 h 83"/>
                  <a:gd name="T10" fmla="*/ 68 w 104"/>
                  <a:gd name="T11" fmla="*/ 61 h 83"/>
                  <a:gd name="T12" fmla="*/ 62 w 104"/>
                  <a:gd name="T13" fmla="*/ 56 h 83"/>
                  <a:gd name="T14" fmla="*/ 55 w 104"/>
                  <a:gd name="T15" fmla="*/ 51 h 83"/>
                  <a:gd name="T16" fmla="*/ 49 w 104"/>
                  <a:gd name="T17" fmla="*/ 46 h 83"/>
                  <a:gd name="T18" fmla="*/ 43 w 104"/>
                  <a:gd name="T19" fmla="*/ 40 h 83"/>
                  <a:gd name="T20" fmla="*/ 37 w 104"/>
                  <a:gd name="T21" fmla="*/ 34 h 83"/>
                  <a:gd name="T22" fmla="*/ 31 w 104"/>
                  <a:gd name="T23" fmla="*/ 28 h 83"/>
                  <a:gd name="T24" fmla="*/ 26 w 104"/>
                  <a:gd name="T25" fmla="*/ 23 h 83"/>
                  <a:gd name="T26" fmla="*/ 19 w 104"/>
                  <a:gd name="T27" fmla="*/ 17 h 83"/>
                  <a:gd name="T28" fmla="*/ 13 w 104"/>
                  <a:gd name="T29" fmla="*/ 11 h 83"/>
                  <a:gd name="T30" fmla="*/ 8 w 104"/>
                  <a:gd name="T31" fmla="*/ 5 h 83"/>
                  <a:gd name="T32" fmla="*/ 1 w 104"/>
                  <a:gd name="T33" fmla="*/ 0 h 83"/>
                  <a:gd name="T34" fmla="*/ 0 w 104"/>
                  <a:gd name="T35" fmla="*/ 1 h 83"/>
                  <a:gd name="T36" fmla="*/ 5 w 104"/>
                  <a:gd name="T37" fmla="*/ 6 h 83"/>
                  <a:gd name="T38" fmla="*/ 12 w 104"/>
                  <a:gd name="T39" fmla="*/ 12 h 83"/>
                  <a:gd name="T40" fmla="*/ 18 w 104"/>
                  <a:gd name="T41" fmla="*/ 17 h 83"/>
                  <a:gd name="T42" fmla="*/ 25 w 104"/>
                  <a:gd name="T43" fmla="*/ 24 h 83"/>
                  <a:gd name="T44" fmla="*/ 30 w 104"/>
                  <a:gd name="T45" fmla="*/ 29 h 83"/>
                  <a:gd name="T46" fmla="*/ 37 w 104"/>
                  <a:gd name="T47" fmla="*/ 35 h 83"/>
                  <a:gd name="T48" fmla="*/ 42 w 104"/>
                  <a:gd name="T49" fmla="*/ 41 h 83"/>
                  <a:gd name="T50" fmla="*/ 48 w 104"/>
                  <a:gd name="T51" fmla="*/ 46 h 83"/>
                  <a:gd name="T52" fmla="*/ 55 w 104"/>
                  <a:gd name="T53" fmla="*/ 52 h 83"/>
                  <a:gd name="T54" fmla="*/ 61 w 104"/>
                  <a:gd name="T55" fmla="*/ 57 h 83"/>
                  <a:gd name="T56" fmla="*/ 67 w 104"/>
                  <a:gd name="T57" fmla="*/ 62 h 83"/>
                  <a:gd name="T58" fmla="*/ 74 w 104"/>
                  <a:gd name="T59" fmla="*/ 67 h 83"/>
                  <a:gd name="T60" fmla="*/ 80 w 104"/>
                  <a:gd name="T61" fmla="*/ 71 h 83"/>
                  <a:gd name="T62" fmla="*/ 87 w 104"/>
                  <a:gd name="T63" fmla="*/ 75 h 83"/>
                  <a:gd name="T64" fmla="*/ 94 w 104"/>
                  <a:gd name="T65" fmla="*/ 79 h 83"/>
                  <a:gd name="T66" fmla="*/ 102 w 104"/>
                  <a:gd name="T67" fmla="*/ 82 h 83"/>
                  <a:gd name="T68" fmla="*/ 103 w 104"/>
                  <a:gd name="T69" fmla="*/ 81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" h="83">
                    <a:moveTo>
                      <a:pt x="103" y="81"/>
                    </a:moveTo>
                    <a:lnTo>
                      <a:pt x="95" y="78"/>
                    </a:lnTo>
                    <a:lnTo>
                      <a:pt x="88" y="74"/>
                    </a:lnTo>
                    <a:lnTo>
                      <a:pt x="81" y="70"/>
                    </a:lnTo>
                    <a:lnTo>
                      <a:pt x="75" y="66"/>
                    </a:lnTo>
                    <a:lnTo>
                      <a:pt x="68" y="61"/>
                    </a:lnTo>
                    <a:lnTo>
                      <a:pt x="62" y="56"/>
                    </a:lnTo>
                    <a:lnTo>
                      <a:pt x="55" y="51"/>
                    </a:lnTo>
                    <a:lnTo>
                      <a:pt x="49" y="46"/>
                    </a:lnTo>
                    <a:lnTo>
                      <a:pt x="43" y="40"/>
                    </a:lnTo>
                    <a:lnTo>
                      <a:pt x="37" y="34"/>
                    </a:lnTo>
                    <a:lnTo>
                      <a:pt x="31" y="28"/>
                    </a:lnTo>
                    <a:lnTo>
                      <a:pt x="26" y="23"/>
                    </a:lnTo>
                    <a:lnTo>
                      <a:pt x="19" y="17"/>
                    </a:lnTo>
                    <a:lnTo>
                      <a:pt x="13" y="11"/>
                    </a:lnTo>
                    <a:lnTo>
                      <a:pt x="8" y="5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18" y="17"/>
                    </a:lnTo>
                    <a:lnTo>
                      <a:pt x="25" y="24"/>
                    </a:lnTo>
                    <a:lnTo>
                      <a:pt x="30" y="29"/>
                    </a:lnTo>
                    <a:lnTo>
                      <a:pt x="37" y="35"/>
                    </a:lnTo>
                    <a:lnTo>
                      <a:pt x="42" y="41"/>
                    </a:lnTo>
                    <a:lnTo>
                      <a:pt x="48" y="46"/>
                    </a:lnTo>
                    <a:lnTo>
                      <a:pt x="55" y="52"/>
                    </a:lnTo>
                    <a:lnTo>
                      <a:pt x="61" y="57"/>
                    </a:lnTo>
                    <a:lnTo>
                      <a:pt x="67" y="62"/>
                    </a:lnTo>
                    <a:lnTo>
                      <a:pt x="74" y="67"/>
                    </a:lnTo>
                    <a:lnTo>
                      <a:pt x="80" y="71"/>
                    </a:lnTo>
                    <a:lnTo>
                      <a:pt x="87" y="75"/>
                    </a:lnTo>
                    <a:lnTo>
                      <a:pt x="94" y="79"/>
                    </a:lnTo>
                    <a:lnTo>
                      <a:pt x="102" y="82"/>
                    </a:lnTo>
                    <a:lnTo>
                      <a:pt x="103" y="8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0" name="Freeform 553">
                <a:extLst>
                  <a:ext uri="{FF2B5EF4-FFF2-40B4-BE49-F238E27FC236}">
                    <a16:creationId xmlns:a16="http://schemas.microsoft.com/office/drawing/2014/main" id="{93557BA3-23D2-4293-BA3A-FD5B3E06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" y="2637"/>
                <a:ext cx="125" cy="35"/>
              </a:xfrm>
              <a:custGeom>
                <a:avLst/>
                <a:gdLst>
                  <a:gd name="T0" fmla="*/ 123 w 125"/>
                  <a:gd name="T1" fmla="*/ 0 h 35"/>
                  <a:gd name="T2" fmla="*/ 115 w 125"/>
                  <a:gd name="T3" fmla="*/ 3 h 35"/>
                  <a:gd name="T4" fmla="*/ 109 w 125"/>
                  <a:gd name="T5" fmla="*/ 8 h 35"/>
                  <a:gd name="T6" fmla="*/ 101 w 125"/>
                  <a:gd name="T7" fmla="*/ 11 h 35"/>
                  <a:gd name="T8" fmla="*/ 94 w 125"/>
                  <a:gd name="T9" fmla="*/ 15 h 35"/>
                  <a:gd name="T10" fmla="*/ 87 w 125"/>
                  <a:gd name="T11" fmla="*/ 18 h 35"/>
                  <a:gd name="T12" fmla="*/ 80 w 125"/>
                  <a:gd name="T13" fmla="*/ 22 h 35"/>
                  <a:gd name="T14" fmla="*/ 72 w 125"/>
                  <a:gd name="T15" fmla="*/ 24 h 35"/>
                  <a:gd name="T16" fmla="*/ 65 w 125"/>
                  <a:gd name="T17" fmla="*/ 28 h 35"/>
                  <a:gd name="T18" fmla="*/ 57 w 125"/>
                  <a:gd name="T19" fmla="*/ 30 h 35"/>
                  <a:gd name="T20" fmla="*/ 50 w 125"/>
                  <a:gd name="T21" fmla="*/ 31 h 35"/>
                  <a:gd name="T22" fmla="*/ 41 w 125"/>
                  <a:gd name="T23" fmla="*/ 33 h 35"/>
                  <a:gd name="T24" fmla="*/ 33 w 125"/>
                  <a:gd name="T25" fmla="*/ 33 h 35"/>
                  <a:gd name="T26" fmla="*/ 26 w 125"/>
                  <a:gd name="T27" fmla="*/ 33 h 35"/>
                  <a:gd name="T28" fmla="*/ 17 w 125"/>
                  <a:gd name="T29" fmla="*/ 32 h 35"/>
                  <a:gd name="T30" fmla="*/ 9 w 125"/>
                  <a:gd name="T31" fmla="*/ 31 h 35"/>
                  <a:gd name="T32" fmla="*/ 1 w 125"/>
                  <a:gd name="T33" fmla="*/ 28 h 35"/>
                  <a:gd name="T34" fmla="*/ 0 w 125"/>
                  <a:gd name="T35" fmla="*/ 29 h 35"/>
                  <a:gd name="T36" fmla="*/ 9 w 125"/>
                  <a:gd name="T37" fmla="*/ 31 h 35"/>
                  <a:gd name="T38" fmla="*/ 17 w 125"/>
                  <a:gd name="T39" fmla="*/ 33 h 35"/>
                  <a:gd name="T40" fmla="*/ 26 w 125"/>
                  <a:gd name="T41" fmla="*/ 34 h 35"/>
                  <a:gd name="T42" fmla="*/ 33 w 125"/>
                  <a:gd name="T43" fmla="*/ 34 h 35"/>
                  <a:gd name="T44" fmla="*/ 41 w 125"/>
                  <a:gd name="T45" fmla="*/ 33 h 35"/>
                  <a:gd name="T46" fmla="*/ 50 w 125"/>
                  <a:gd name="T47" fmla="*/ 32 h 35"/>
                  <a:gd name="T48" fmla="*/ 57 w 125"/>
                  <a:gd name="T49" fmla="*/ 31 h 35"/>
                  <a:gd name="T50" fmla="*/ 66 w 125"/>
                  <a:gd name="T51" fmla="*/ 28 h 35"/>
                  <a:gd name="T52" fmla="*/ 72 w 125"/>
                  <a:gd name="T53" fmla="*/ 26 h 35"/>
                  <a:gd name="T54" fmla="*/ 80 w 125"/>
                  <a:gd name="T55" fmla="*/ 23 h 35"/>
                  <a:gd name="T56" fmla="*/ 88 w 125"/>
                  <a:gd name="T57" fmla="*/ 19 h 35"/>
                  <a:gd name="T58" fmla="*/ 95 w 125"/>
                  <a:gd name="T59" fmla="*/ 15 h 35"/>
                  <a:gd name="T60" fmla="*/ 102 w 125"/>
                  <a:gd name="T61" fmla="*/ 12 h 35"/>
                  <a:gd name="T62" fmla="*/ 110 w 125"/>
                  <a:gd name="T63" fmla="*/ 8 h 35"/>
                  <a:gd name="T64" fmla="*/ 117 w 125"/>
                  <a:gd name="T65" fmla="*/ 4 h 35"/>
                  <a:gd name="T66" fmla="*/ 124 w 125"/>
                  <a:gd name="T67" fmla="*/ 1 h 35"/>
                  <a:gd name="T68" fmla="*/ 123 w 125"/>
                  <a:gd name="T69" fmla="*/ 0 h 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5" h="35">
                    <a:moveTo>
                      <a:pt x="123" y="0"/>
                    </a:moveTo>
                    <a:lnTo>
                      <a:pt x="115" y="3"/>
                    </a:lnTo>
                    <a:lnTo>
                      <a:pt x="109" y="8"/>
                    </a:lnTo>
                    <a:lnTo>
                      <a:pt x="101" y="11"/>
                    </a:lnTo>
                    <a:lnTo>
                      <a:pt x="94" y="15"/>
                    </a:lnTo>
                    <a:lnTo>
                      <a:pt x="87" y="18"/>
                    </a:lnTo>
                    <a:lnTo>
                      <a:pt x="80" y="22"/>
                    </a:lnTo>
                    <a:lnTo>
                      <a:pt x="72" y="24"/>
                    </a:lnTo>
                    <a:lnTo>
                      <a:pt x="65" y="28"/>
                    </a:lnTo>
                    <a:lnTo>
                      <a:pt x="57" y="30"/>
                    </a:lnTo>
                    <a:lnTo>
                      <a:pt x="50" y="31"/>
                    </a:lnTo>
                    <a:lnTo>
                      <a:pt x="41" y="33"/>
                    </a:lnTo>
                    <a:lnTo>
                      <a:pt x="33" y="33"/>
                    </a:lnTo>
                    <a:lnTo>
                      <a:pt x="26" y="33"/>
                    </a:lnTo>
                    <a:lnTo>
                      <a:pt x="17" y="32"/>
                    </a:lnTo>
                    <a:lnTo>
                      <a:pt x="9" y="31"/>
                    </a:lnTo>
                    <a:lnTo>
                      <a:pt x="1" y="28"/>
                    </a:lnTo>
                    <a:lnTo>
                      <a:pt x="0" y="29"/>
                    </a:lnTo>
                    <a:lnTo>
                      <a:pt x="9" y="31"/>
                    </a:lnTo>
                    <a:lnTo>
                      <a:pt x="17" y="33"/>
                    </a:lnTo>
                    <a:lnTo>
                      <a:pt x="26" y="34"/>
                    </a:lnTo>
                    <a:lnTo>
                      <a:pt x="33" y="34"/>
                    </a:lnTo>
                    <a:lnTo>
                      <a:pt x="41" y="33"/>
                    </a:lnTo>
                    <a:lnTo>
                      <a:pt x="50" y="32"/>
                    </a:lnTo>
                    <a:lnTo>
                      <a:pt x="57" y="31"/>
                    </a:lnTo>
                    <a:lnTo>
                      <a:pt x="66" y="28"/>
                    </a:lnTo>
                    <a:lnTo>
                      <a:pt x="72" y="26"/>
                    </a:lnTo>
                    <a:lnTo>
                      <a:pt x="80" y="23"/>
                    </a:lnTo>
                    <a:lnTo>
                      <a:pt x="88" y="19"/>
                    </a:lnTo>
                    <a:lnTo>
                      <a:pt x="95" y="15"/>
                    </a:lnTo>
                    <a:lnTo>
                      <a:pt x="102" y="12"/>
                    </a:lnTo>
                    <a:lnTo>
                      <a:pt x="110" y="8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3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1" name="Freeform 554">
                <a:extLst>
                  <a:ext uri="{FF2B5EF4-FFF2-40B4-BE49-F238E27FC236}">
                    <a16:creationId xmlns:a16="http://schemas.microsoft.com/office/drawing/2014/main" id="{56F8A7ED-3035-43A6-9067-A2079E002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2475"/>
                <a:ext cx="72" cy="159"/>
              </a:xfrm>
              <a:custGeom>
                <a:avLst/>
                <a:gdLst>
                  <a:gd name="T0" fmla="*/ 69 w 72"/>
                  <a:gd name="T1" fmla="*/ 0 h 159"/>
                  <a:gd name="T2" fmla="*/ 70 w 72"/>
                  <a:gd name="T3" fmla="*/ 26 h 159"/>
                  <a:gd name="T4" fmla="*/ 70 w 72"/>
                  <a:gd name="T5" fmla="*/ 48 h 159"/>
                  <a:gd name="T6" fmla="*/ 68 w 72"/>
                  <a:gd name="T7" fmla="*/ 68 h 159"/>
                  <a:gd name="T8" fmla="*/ 66 w 72"/>
                  <a:gd name="T9" fmla="*/ 84 h 159"/>
                  <a:gd name="T10" fmla="*/ 63 w 72"/>
                  <a:gd name="T11" fmla="*/ 98 h 159"/>
                  <a:gd name="T12" fmla="*/ 59 w 72"/>
                  <a:gd name="T13" fmla="*/ 109 h 159"/>
                  <a:gd name="T14" fmla="*/ 54 w 72"/>
                  <a:gd name="T15" fmla="*/ 119 h 159"/>
                  <a:gd name="T16" fmla="*/ 49 w 72"/>
                  <a:gd name="T17" fmla="*/ 127 h 159"/>
                  <a:gd name="T18" fmla="*/ 44 w 72"/>
                  <a:gd name="T19" fmla="*/ 133 h 159"/>
                  <a:gd name="T20" fmla="*/ 38 w 72"/>
                  <a:gd name="T21" fmla="*/ 138 h 159"/>
                  <a:gd name="T22" fmla="*/ 31 w 72"/>
                  <a:gd name="T23" fmla="*/ 142 h 159"/>
                  <a:gd name="T24" fmla="*/ 25 w 72"/>
                  <a:gd name="T25" fmla="*/ 146 h 159"/>
                  <a:gd name="T26" fmla="*/ 19 w 72"/>
                  <a:gd name="T27" fmla="*/ 148 h 159"/>
                  <a:gd name="T28" fmla="*/ 13 w 72"/>
                  <a:gd name="T29" fmla="*/ 151 h 159"/>
                  <a:gd name="T30" fmla="*/ 6 w 72"/>
                  <a:gd name="T31" fmla="*/ 154 h 159"/>
                  <a:gd name="T32" fmla="*/ 0 w 72"/>
                  <a:gd name="T33" fmla="*/ 157 h 159"/>
                  <a:gd name="T34" fmla="*/ 1 w 72"/>
                  <a:gd name="T35" fmla="*/ 158 h 159"/>
                  <a:gd name="T36" fmla="*/ 8 w 72"/>
                  <a:gd name="T37" fmla="*/ 155 h 159"/>
                  <a:gd name="T38" fmla="*/ 14 w 72"/>
                  <a:gd name="T39" fmla="*/ 152 h 159"/>
                  <a:gd name="T40" fmla="*/ 20 w 72"/>
                  <a:gd name="T41" fmla="*/ 149 h 159"/>
                  <a:gd name="T42" fmla="*/ 26 w 72"/>
                  <a:gd name="T43" fmla="*/ 146 h 159"/>
                  <a:gd name="T44" fmla="*/ 32 w 72"/>
                  <a:gd name="T45" fmla="*/ 142 h 159"/>
                  <a:gd name="T46" fmla="*/ 39 w 72"/>
                  <a:gd name="T47" fmla="*/ 139 h 159"/>
                  <a:gd name="T48" fmla="*/ 44 w 72"/>
                  <a:gd name="T49" fmla="*/ 134 h 159"/>
                  <a:gd name="T50" fmla="*/ 51 w 72"/>
                  <a:gd name="T51" fmla="*/ 128 h 159"/>
                  <a:gd name="T52" fmla="*/ 56 w 72"/>
                  <a:gd name="T53" fmla="*/ 120 h 159"/>
                  <a:gd name="T54" fmla="*/ 60 w 72"/>
                  <a:gd name="T55" fmla="*/ 110 h 159"/>
                  <a:gd name="T56" fmla="*/ 63 w 72"/>
                  <a:gd name="T57" fmla="*/ 98 h 159"/>
                  <a:gd name="T58" fmla="*/ 67 w 72"/>
                  <a:gd name="T59" fmla="*/ 84 h 159"/>
                  <a:gd name="T60" fmla="*/ 69 w 72"/>
                  <a:gd name="T61" fmla="*/ 68 h 159"/>
                  <a:gd name="T62" fmla="*/ 70 w 72"/>
                  <a:gd name="T63" fmla="*/ 48 h 159"/>
                  <a:gd name="T64" fmla="*/ 71 w 72"/>
                  <a:gd name="T65" fmla="*/ 26 h 159"/>
                  <a:gd name="T66" fmla="*/ 70 w 72"/>
                  <a:gd name="T67" fmla="*/ 0 h 159"/>
                  <a:gd name="T68" fmla="*/ 69 w 72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2" h="159">
                    <a:moveTo>
                      <a:pt x="69" y="0"/>
                    </a:moveTo>
                    <a:lnTo>
                      <a:pt x="70" y="26"/>
                    </a:lnTo>
                    <a:lnTo>
                      <a:pt x="70" y="48"/>
                    </a:lnTo>
                    <a:lnTo>
                      <a:pt x="68" y="68"/>
                    </a:lnTo>
                    <a:lnTo>
                      <a:pt x="66" y="84"/>
                    </a:lnTo>
                    <a:lnTo>
                      <a:pt x="63" y="98"/>
                    </a:lnTo>
                    <a:lnTo>
                      <a:pt x="59" y="109"/>
                    </a:lnTo>
                    <a:lnTo>
                      <a:pt x="54" y="119"/>
                    </a:lnTo>
                    <a:lnTo>
                      <a:pt x="49" y="127"/>
                    </a:lnTo>
                    <a:lnTo>
                      <a:pt x="44" y="133"/>
                    </a:lnTo>
                    <a:lnTo>
                      <a:pt x="38" y="138"/>
                    </a:lnTo>
                    <a:lnTo>
                      <a:pt x="31" y="142"/>
                    </a:lnTo>
                    <a:lnTo>
                      <a:pt x="25" y="146"/>
                    </a:lnTo>
                    <a:lnTo>
                      <a:pt x="19" y="148"/>
                    </a:lnTo>
                    <a:lnTo>
                      <a:pt x="13" y="151"/>
                    </a:lnTo>
                    <a:lnTo>
                      <a:pt x="6" y="154"/>
                    </a:lnTo>
                    <a:lnTo>
                      <a:pt x="0" y="157"/>
                    </a:lnTo>
                    <a:lnTo>
                      <a:pt x="1" y="158"/>
                    </a:lnTo>
                    <a:lnTo>
                      <a:pt x="8" y="155"/>
                    </a:lnTo>
                    <a:lnTo>
                      <a:pt x="14" y="152"/>
                    </a:lnTo>
                    <a:lnTo>
                      <a:pt x="20" y="149"/>
                    </a:lnTo>
                    <a:lnTo>
                      <a:pt x="26" y="146"/>
                    </a:lnTo>
                    <a:lnTo>
                      <a:pt x="32" y="142"/>
                    </a:lnTo>
                    <a:lnTo>
                      <a:pt x="39" y="139"/>
                    </a:lnTo>
                    <a:lnTo>
                      <a:pt x="44" y="134"/>
                    </a:lnTo>
                    <a:lnTo>
                      <a:pt x="51" y="128"/>
                    </a:lnTo>
                    <a:lnTo>
                      <a:pt x="56" y="120"/>
                    </a:lnTo>
                    <a:lnTo>
                      <a:pt x="60" y="110"/>
                    </a:lnTo>
                    <a:lnTo>
                      <a:pt x="63" y="98"/>
                    </a:lnTo>
                    <a:lnTo>
                      <a:pt x="67" y="84"/>
                    </a:lnTo>
                    <a:lnTo>
                      <a:pt x="69" y="68"/>
                    </a:lnTo>
                    <a:lnTo>
                      <a:pt x="70" y="48"/>
                    </a:lnTo>
                    <a:lnTo>
                      <a:pt x="71" y="26"/>
                    </a:lnTo>
                    <a:lnTo>
                      <a:pt x="70" y="0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2" name="Freeform 555">
                <a:extLst>
                  <a:ext uri="{FF2B5EF4-FFF2-40B4-BE49-F238E27FC236}">
                    <a16:creationId xmlns:a16="http://schemas.microsoft.com/office/drawing/2014/main" id="{D4DE15AB-DA7C-4CE8-8BB2-BAFAB3F3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411"/>
                <a:ext cx="23" cy="60"/>
              </a:xfrm>
              <a:custGeom>
                <a:avLst/>
                <a:gdLst>
                  <a:gd name="T0" fmla="*/ 16 w 23"/>
                  <a:gd name="T1" fmla="*/ 1 h 60"/>
                  <a:gd name="T2" fmla="*/ 21 w 23"/>
                  <a:gd name="T3" fmla="*/ 1 h 60"/>
                  <a:gd name="T4" fmla="*/ 21 w 23"/>
                  <a:gd name="T5" fmla="*/ 4 h 60"/>
                  <a:gd name="T6" fmla="*/ 19 w 23"/>
                  <a:gd name="T7" fmla="*/ 10 h 60"/>
                  <a:gd name="T8" fmla="*/ 14 w 23"/>
                  <a:gd name="T9" fmla="*/ 20 h 60"/>
                  <a:gd name="T10" fmla="*/ 9 w 23"/>
                  <a:gd name="T11" fmla="*/ 30 h 60"/>
                  <a:gd name="T12" fmla="*/ 5 w 23"/>
                  <a:gd name="T13" fmla="*/ 41 h 60"/>
                  <a:gd name="T14" fmla="*/ 1 w 23"/>
                  <a:gd name="T15" fmla="*/ 51 h 60"/>
                  <a:gd name="T16" fmla="*/ 0 w 23"/>
                  <a:gd name="T17" fmla="*/ 59 h 60"/>
                  <a:gd name="T18" fmla="*/ 1 w 23"/>
                  <a:gd name="T19" fmla="*/ 59 h 60"/>
                  <a:gd name="T20" fmla="*/ 2 w 23"/>
                  <a:gd name="T21" fmla="*/ 51 h 60"/>
                  <a:gd name="T22" fmla="*/ 5 w 23"/>
                  <a:gd name="T23" fmla="*/ 41 h 60"/>
                  <a:gd name="T24" fmla="*/ 11 w 23"/>
                  <a:gd name="T25" fmla="*/ 31 h 60"/>
                  <a:gd name="T26" fmla="*/ 15 w 23"/>
                  <a:gd name="T27" fmla="*/ 21 h 60"/>
                  <a:gd name="T28" fmla="*/ 20 w 23"/>
                  <a:gd name="T29" fmla="*/ 12 h 60"/>
                  <a:gd name="T30" fmla="*/ 22 w 23"/>
                  <a:gd name="T31" fmla="*/ 4 h 60"/>
                  <a:gd name="T32" fmla="*/ 22 w 23"/>
                  <a:gd name="T33" fmla="*/ 0 h 60"/>
                  <a:gd name="T34" fmla="*/ 16 w 23"/>
                  <a:gd name="T35" fmla="*/ 1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" h="60">
                    <a:moveTo>
                      <a:pt x="16" y="1"/>
                    </a:moveTo>
                    <a:lnTo>
                      <a:pt x="21" y="1"/>
                    </a:lnTo>
                    <a:lnTo>
                      <a:pt x="21" y="4"/>
                    </a:lnTo>
                    <a:lnTo>
                      <a:pt x="19" y="10"/>
                    </a:lnTo>
                    <a:lnTo>
                      <a:pt x="14" y="20"/>
                    </a:lnTo>
                    <a:lnTo>
                      <a:pt x="9" y="30"/>
                    </a:lnTo>
                    <a:lnTo>
                      <a:pt x="5" y="41"/>
                    </a:lnTo>
                    <a:lnTo>
                      <a:pt x="1" y="51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1"/>
                    </a:lnTo>
                    <a:lnTo>
                      <a:pt x="5" y="41"/>
                    </a:lnTo>
                    <a:lnTo>
                      <a:pt x="11" y="31"/>
                    </a:lnTo>
                    <a:lnTo>
                      <a:pt x="15" y="21"/>
                    </a:lnTo>
                    <a:lnTo>
                      <a:pt x="20" y="12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16" y="1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3" name="Freeform 556">
                <a:extLst>
                  <a:ext uri="{FF2B5EF4-FFF2-40B4-BE49-F238E27FC236}">
                    <a16:creationId xmlns:a16="http://schemas.microsoft.com/office/drawing/2014/main" id="{C67F77AA-4045-41F9-AEBE-FCAB6F194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346"/>
                <a:ext cx="19" cy="65"/>
              </a:xfrm>
              <a:custGeom>
                <a:avLst/>
                <a:gdLst>
                  <a:gd name="T0" fmla="*/ 7 w 19"/>
                  <a:gd name="T1" fmla="*/ 0 h 65"/>
                  <a:gd name="T2" fmla="*/ 6 w 19"/>
                  <a:gd name="T3" fmla="*/ 4 h 65"/>
                  <a:gd name="T4" fmla="*/ 6 w 19"/>
                  <a:gd name="T5" fmla="*/ 10 h 65"/>
                  <a:gd name="T6" fmla="*/ 4 w 19"/>
                  <a:gd name="T7" fmla="*/ 16 h 65"/>
                  <a:gd name="T8" fmla="*/ 2 w 19"/>
                  <a:gd name="T9" fmla="*/ 21 h 65"/>
                  <a:gd name="T10" fmla="*/ 2 w 19"/>
                  <a:gd name="T11" fmla="*/ 27 h 65"/>
                  <a:gd name="T12" fmla="*/ 1 w 19"/>
                  <a:gd name="T13" fmla="*/ 33 h 65"/>
                  <a:gd name="T14" fmla="*/ 1 w 19"/>
                  <a:gd name="T15" fmla="*/ 39 h 65"/>
                  <a:gd name="T16" fmla="*/ 0 w 19"/>
                  <a:gd name="T17" fmla="*/ 43 h 65"/>
                  <a:gd name="T18" fmla="*/ 1 w 19"/>
                  <a:gd name="T19" fmla="*/ 48 h 65"/>
                  <a:gd name="T20" fmla="*/ 1 w 19"/>
                  <a:gd name="T21" fmla="*/ 54 h 65"/>
                  <a:gd name="T22" fmla="*/ 2 w 19"/>
                  <a:gd name="T23" fmla="*/ 57 h 65"/>
                  <a:gd name="T24" fmla="*/ 3 w 19"/>
                  <a:gd name="T25" fmla="*/ 60 h 65"/>
                  <a:gd name="T26" fmla="*/ 6 w 19"/>
                  <a:gd name="T27" fmla="*/ 63 h 65"/>
                  <a:gd name="T28" fmla="*/ 10 w 19"/>
                  <a:gd name="T29" fmla="*/ 64 h 65"/>
                  <a:gd name="T30" fmla="*/ 13 w 19"/>
                  <a:gd name="T31" fmla="*/ 64 h 65"/>
                  <a:gd name="T32" fmla="*/ 18 w 19"/>
                  <a:gd name="T33" fmla="*/ 63 h 65"/>
                  <a:gd name="T34" fmla="*/ 16 w 19"/>
                  <a:gd name="T35" fmla="*/ 62 h 65"/>
                  <a:gd name="T36" fmla="*/ 13 w 19"/>
                  <a:gd name="T37" fmla="*/ 63 h 65"/>
                  <a:gd name="T38" fmla="*/ 10 w 19"/>
                  <a:gd name="T39" fmla="*/ 63 h 65"/>
                  <a:gd name="T40" fmla="*/ 6 w 19"/>
                  <a:gd name="T41" fmla="*/ 62 h 65"/>
                  <a:gd name="T42" fmla="*/ 4 w 19"/>
                  <a:gd name="T43" fmla="*/ 60 h 65"/>
                  <a:gd name="T44" fmla="*/ 2 w 19"/>
                  <a:gd name="T45" fmla="*/ 57 h 65"/>
                  <a:gd name="T46" fmla="*/ 2 w 19"/>
                  <a:gd name="T47" fmla="*/ 54 h 65"/>
                  <a:gd name="T48" fmla="*/ 1 w 19"/>
                  <a:gd name="T49" fmla="*/ 48 h 65"/>
                  <a:gd name="T50" fmla="*/ 1 w 19"/>
                  <a:gd name="T51" fmla="*/ 43 h 65"/>
                  <a:gd name="T52" fmla="*/ 1 w 19"/>
                  <a:gd name="T53" fmla="*/ 39 h 65"/>
                  <a:gd name="T54" fmla="*/ 2 w 19"/>
                  <a:gd name="T55" fmla="*/ 33 h 65"/>
                  <a:gd name="T56" fmla="*/ 2 w 19"/>
                  <a:gd name="T57" fmla="*/ 27 h 65"/>
                  <a:gd name="T58" fmla="*/ 3 w 19"/>
                  <a:gd name="T59" fmla="*/ 21 h 65"/>
                  <a:gd name="T60" fmla="*/ 4 w 19"/>
                  <a:gd name="T61" fmla="*/ 16 h 65"/>
                  <a:gd name="T62" fmla="*/ 6 w 19"/>
                  <a:gd name="T63" fmla="*/ 10 h 65"/>
                  <a:gd name="T64" fmla="*/ 7 w 19"/>
                  <a:gd name="T65" fmla="*/ 4 h 65"/>
                  <a:gd name="T66" fmla="*/ 9 w 19"/>
                  <a:gd name="T67" fmla="*/ 0 h 65"/>
                  <a:gd name="T68" fmla="*/ 7 w 19"/>
                  <a:gd name="T69" fmla="*/ 0 h 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" h="65">
                    <a:moveTo>
                      <a:pt x="7" y="0"/>
                    </a:moveTo>
                    <a:lnTo>
                      <a:pt x="6" y="4"/>
                    </a:lnTo>
                    <a:lnTo>
                      <a:pt x="6" y="10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2" y="27"/>
                    </a:lnTo>
                    <a:lnTo>
                      <a:pt x="1" y="33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1" y="48"/>
                    </a:lnTo>
                    <a:lnTo>
                      <a:pt x="1" y="54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6" y="63"/>
                    </a:lnTo>
                    <a:lnTo>
                      <a:pt x="10" y="64"/>
                    </a:lnTo>
                    <a:lnTo>
                      <a:pt x="13" y="64"/>
                    </a:lnTo>
                    <a:lnTo>
                      <a:pt x="18" y="63"/>
                    </a:lnTo>
                    <a:lnTo>
                      <a:pt x="16" y="62"/>
                    </a:lnTo>
                    <a:lnTo>
                      <a:pt x="13" y="63"/>
                    </a:lnTo>
                    <a:lnTo>
                      <a:pt x="10" y="63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2" y="57"/>
                    </a:lnTo>
                    <a:lnTo>
                      <a:pt x="2" y="54"/>
                    </a:lnTo>
                    <a:lnTo>
                      <a:pt x="1" y="48"/>
                    </a:lnTo>
                    <a:lnTo>
                      <a:pt x="1" y="43"/>
                    </a:lnTo>
                    <a:lnTo>
                      <a:pt x="1" y="39"/>
                    </a:lnTo>
                    <a:lnTo>
                      <a:pt x="2" y="33"/>
                    </a:lnTo>
                    <a:lnTo>
                      <a:pt x="2" y="27"/>
                    </a:lnTo>
                    <a:lnTo>
                      <a:pt x="3" y="21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4" name="Freeform 557">
                <a:extLst>
                  <a:ext uri="{FF2B5EF4-FFF2-40B4-BE49-F238E27FC236}">
                    <a16:creationId xmlns:a16="http://schemas.microsoft.com/office/drawing/2014/main" id="{C9C4F3EC-3CC8-457F-96C4-B8EC79984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2246"/>
                <a:ext cx="182" cy="96"/>
              </a:xfrm>
              <a:custGeom>
                <a:avLst/>
                <a:gdLst>
                  <a:gd name="T0" fmla="*/ 0 w 182"/>
                  <a:gd name="T1" fmla="*/ 2 h 96"/>
                  <a:gd name="T2" fmla="*/ 13 w 182"/>
                  <a:gd name="T3" fmla="*/ 2 h 96"/>
                  <a:gd name="T4" fmla="*/ 28 w 182"/>
                  <a:gd name="T5" fmla="*/ 2 h 96"/>
                  <a:gd name="T6" fmla="*/ 44 w 182"/>
                  <a:gd name="T7" fmla="*/ 2 h 96"/>
                  <a:gd name="T8" fmla="*/ 62 w 182"/>
                  <a:gd name="T9" fmla="*/ 4 h 96"/>
                  <a:gd name="T10" fmla="*/ 77 w 182"/>
                  <a:gd name="T11" fmla="*/ 6 h 96"/>
                  <a:gd name="T12" fmla="*/ 93 w 182"/>
                  <a:gd name="T13" fmla="*/ 9 h 96"/>
                  <a:gd name="T14" fmla="*/ 109 w 182"/>
                  <a:gd name="T15" fmla="*/ 13 h 96"/>
                  <a:gd name="T16" fmla="*/ 123 w 182"/>
                  <a:gd name="T17" fmla="*/ 18 h 96"/>
                  <a:gd name="T18" fmla="*/ 138 w 182"/>
                  <a:gd name="T19" fmla="*/ 25 h 96"/>
                  <a:gd name="T20" fmla="*/ 149 w 182"/>
                  <a:gd name="T21" fmla="*/ 31 h 96"/>
                  <a:gd name="T22" fmla="*/ 160 w 182"/>
                  <a:gd name="T23" fmla="*/ 39 h 96"/>
                  <a:gd name="T24" fmla="*/ 169 w 182"/>
                  <a:gd name="T25" fmla="*/ 48 h 96"/>
                  <a:gd name="T26" fmla="*/ 175 w 182"/>
                  <a:gd name="T27" fmla="*/ 59 h 96"/>
                  <a:gd name="T28" fmla="*/ 179 w 182"/>
                  <a:gd name="T29" fmla="*/ 69 h 96"/>
                  <a:gd name="T30" fmla="*/ 180 w 182"/>
                  <a:gd name="T31" fmla="*/ 82 h 96"/>
                  <a:gd name="T32" fmla="*/ 177 w 182"/>
                  <a:gd name="T33" fmla="*/ 95 h 96"/>
                  <a:gd name="T34" fmla="*/ 178 w 182"/>
                  <a:gd name="T35" fmla="*/ 95 h 96"/>
                  <a:gd name="T36" fmla="*/ 181 w 182"/>
                  <a:gd name="T37" fmla="*/ 82 h 96"/>
                  <a:gd name="T38" fmla="*/ 180 w 182"/>
                  <a:gd name="T39" fmla="*/ 69 h 96"/>
                  <a:gd name="T40" fmla="*/ 177 w 182"/>
                  <a:gd name="T41" fmla="*/ 58 h 96"/>
                  <a:gd name="T42" fmla="*/ 170 w 182"/>
                  <a:gd name="T43" fmla="*/ 48 h 96"/>
                  <a:gd name="T44" fmla="*/ 161 w 182"/>
                  <a:gd name="T45" fmla="*/ 38 h 96"/>
                  <a:gd name="T46" fmla="*/ 151 w 182"/>
                  <a:gd name="T47" fmla="*/ 31 h 96"/>
                  <a:gd name="T48" fmla="*/ 139 w 182"/>
                  <a:gd name="T49" fmla="*/ 24 h 96"/>
                  <a:gd name="T50" fmla="*/ 125 w 182"/>
                  <a:gd name="T51" fmla="*/ 18 h 96"/>
                  <a:gd name="T52" fmla="*/ 109 w 182"/>
                  <a:gd name="T53" fmla="*/ 12 h 96"/>
                  <a:gd name="T54" fmla="*/ 93 w 182"/>
                  <a:gd name="T55" fmla="*/ 8 h 96"/>
                  <a:gd name="T56" fmla="*/ 77 w 182"/>
                  <a:gd name="T57" fmla="*/ 5 h 96"/>
                  <a:gd name="T58" fmla="*/ 62 w 182"/>
                  <a:gd name="T59" fmla="*/ 3 h 96"/>
                  <a:gd name="T60" fmla="*/ 44 w 182"/>
                  <a:gd name="T61" fmla="*/ 1 h 96"/>
                  <a:gd name="T62" fmla="*/ 28 w 182"/>
                  <a:gd name="T63" fmla="*/ 0 h 96"/>
                  <a:gd name="T64" fmla="*/ 13 w 182"/>
                  <a:gd name="T65" fmla="*/ 1 h 96"/>
                  <a:gd name="T66" fmla="*/ 0 w 182"/>
                  <a:gd name="T67" fmla="*/ 2 h 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2" h="96">
                    <a:moveTo>
                      <a:pt x="0" y="2"/>
                    </a:moveTo>
                    <a:lnTo>
                      <a:pt x="13" y="2"/>
                    </a:lnTo>
                    <a:lnTo>
                      <a:pt x="28" y="2"/>
                    </a:lnTo>
                    <a:lnTo>
                      <a:pt x="44" y="2"/>
                    </a:lnTo>
                    <a:lnTo>
                      <a:pt x="62" y="4"/>
                    </a:lnTo>
                    <a:lnTo>
                      <a:pt x="77" y="6"/>
                    </a:lnTo>
                    <a:lnTo>
                      <a:pt x="93" y="9"/>
                    </a:lnTo>
                    <a:lnTo>
                      <a:pt x="109" y="13"/>
                    </a:lnTo>
                    <a:lnTo>
                      <a:pt x="123" y="18"/>
                    </a:lnTo>
                    <a:lnTo>
                      <a:pt x="138" y="25"/>
                    </a:lnTo>
                    <a:lnTo>
                      <a:pt x="149" y="31"/>
                    </a:lnTo>
                    <a:lnTo>
                      <a:pt x="160" y="39"/>
                    </a:lnTo>
                    <a:lnTo>
                      <a:pt x="169" y="48"/>
                    </a:lnTo>
                    <a:lnTo>
                      <a:pt x="175" y="59"/>
                    </a:lnTo>
                    <a:lnTo>
                      <a:pt x="179" y="69"/>
                    </a:lnTo>
                    <a:lnTo>
                      <a:pt x="180" y="82"/>
                    </a:lnTo>
                    <a:lnTo>
                      <a:pt x="177" y="95"/>
                    </a:lnTo>
                    <a:lnTo>
                      <a:pt x="178" y="95"/>
                    </a:lnTo>
                    <a:lnTo>
                      <a:pt x="181" y="82"/>
                    </a:lnTo>
                    <a:lnTo>
                      <a:pt x="180" y="69"/>
                    </a:lnTo>
                    <a:lnTo>
                      <a:pt x="177" y="58"/>
                    </a:lnTo>
                    <a:lnTo>
                      <a:pt x="170" y="48"/>
                    </a:lnTo>
                    <a:lnTo>
                      <a:pt x="161" y="38"/>
                    </a:lnTo>
                    <a:lnTo>
                      <a:pt x="151" y="31"/>
                    </a:lnTo>
                    <a:lnTo>
                      <a:pt x="139" y="24"/>
                    </a:lnTo>
                    <a:lnTo>
                      <a:pt x="125" y="18"/>
                    </a:lnTo>
                    <a:lnTo>
                      <a:pt x="109" y="12"/>
                    </a:lnTo>
                    <a:lnTo>
                      <a:pt x="93" y="8"/>
                    </a:lnTo>
                    <a:lnTo>
                      <a:pt x="77" y="5"/>
                    </a:lnTo>
                    <a:lnTo>
                      <a:pt x="62" y="3"/>
                    </a:lnTo>
                    <a:lnTo>
                      <a:pt x="44" y="1"/>
                    </a:lnTo>
                    <a:lnTo>
                      <a:pt x="28" y="0"/>
                    </a:lnTo>
                    <a:lnTo>
                      <a:pt x="13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5" name="Freeform 558">
                <a:extLst>
                  <a:ext uri="{FF2B5EF4-FFF2-40B4-BE49-F238E27FC236}">
                    <a16:creationId xmlns:a16="http://schemas.microsoft.com/office/drawing/2014/main" id="{E98B853E-6D60-43C2-8F1B-EBCF25C5C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2248"/>
                <a:ext cx="149" cy="96"/>
              </a:xfrm>
              <a:custGeom>
                <a:avLst/>
                <a:gdLst>
                  <a:gd name="T0" fmla="*/ 1 w 149"/>
                  <a:gd name="T1" fmla="*/ 95 h 96"/>
                  <a:gd name="T2" fmla="*/ 8 w 149"/>
                  <a:gd name="T3" fmla="*/ 86 h 96"/>
                  <a:gd name="T4" fmla="*/ 14 w 149"/>
                  <a:gd name="T5" fmla="*/ 77 h 96"/>
                  <a:gd name="T6" fmla="*/ 21 w 149"/>
                  <a:gd name="T7" fmla="*/ 68 h 96"/>
                  <a:gd name="T8" fmla="*/ 28 w 149"/>
                  <a:gd name="T9" fmla="*/ 60 h 96"/>
                  <a:gd name="T10" fmla="*/ 37 w 149"/>
                  <a:gd name="T11" fmla="*/ 52 h 96"/>
                  <a:gd name="T12" fmla="*/ 46 w 149"/>
                  <a:gd name="T13" fmla="*/ 45 h 96"/>
                  <a:gd name="T14" fmla="*/ 53 w 149"/>
                  <a:gd name="T15" fmla="*/ 37 h 96"/>
                  <a:gd name="T16" fmla="*/ 63 w 149"/>
                  <a:gd name="T17" fmla="*/ 31 h 96"/>
                  <a:gd name="T18" fmla="*/ 72 w 149"/>
                  <a:gd name="T19" fmla="*/ 25 h 96"/>
                  <a:gd name="T20" fmla="*/ 83 w 149"/>
                  <a:gd name="T21" fmla="*/ 20 h 96"/>
                  <a:gd name="T22" fmla="*/ 92 w 149"/>
                  <a:gd name="T23" fmla="*/ 15 h 96"/>
                  <a:gd name="T24" fmla="*/ 103 w 149"/>
                  <a:gd name="T25" fmla="*/ 11 h 96"/>
                  <a:gd name="T26" fmla="*/ 113 w 149"/>
                  <a:gd name="T27" fmla="*/ 8 h 96"/>
                  <a:gd name="T28" fmla="*/ 124 w 149"/>
                  <a:gd name="T29" fmla="*/ 5 h 96"/>
                  <a:gd name="T30" fmla="*/ 136 w 149"/>
                  <a:gd name="T31" fmla="*/ 2 h 96"/>
                  <a:gd name="T32" fmla="*/ 148 w 149"/>
                  <a:gd name="T33" fmla="*/ 1 h 96"/>
                  <a:gd name="T34" fmla="*/ 148 w 149"/>
                  <a:gd name="T35" fmla="*/ 0 h 96"/>
                  <a:gd name="T36" fmla="*/ 136 w 149"/>
                  <a:gd name="T37" fmla="*/ 2 h 96"/>
                  <a:gd name="T38" fmla="*/ 124 w 149"/>
                  <a:gd name="T39" fmla="*/ 4 h 96"/>
                  <a:gd name="T40" fmla="*/ 113 w 149"/>
                  <a:gd name="T41" fmla="*/ 7 h 96"/>
                  <a:gd name="T42" fmla="*/ 102 w 149"/>
                  <a:gd name="T43" fmla="*/ 10 h 96"/>
                  <a:gd name="T44" fmla="*/ 91 w 149"/>
                  <a:gd name="T45" fmla="*/ 14 h 96"/>
                  <a:gd name="T46" fmla="*/ 82 w 149"/>
                  <a:gd name="T47" fmla="*/ 19 h 96"/>
                  <a:gd name="T48" fmla="*/ 72 w 149"/>
                  <a:gd name="T49" fmla="*/ 24 h 96"/>
                  <a:gd name="T50" fmla="*/ 62 w 149"/>
                  <a:gd name="T51" fmla="*/ 30 h 96"/>
                  <a:gd name="T52" fmla="*/ 53 w 149"/>
                  <a:gd name="T53" fmla="*/ 36 h 96"/>
                  <a:gd name="T54" fmla="*/ 45 w 149"/>
                  <a:gd name="T55" fmla="*/ 43 h 96"/>
                  <a:gd name="T56" fmla="*/ 36 w 149"/>
                  <a:gd name="T57" fmla="*/ 51 h 96"/>
                  <a:gd name="T58" fmla="*/ 28 w 149"/>
                  <a:gd name="T59" fmla="*/ 59 h 96"/>
                  <a:gd name="T60" fmla="*/ 21 w 149"/>
                  <a:gd name="T61" fmla="*/ 67 h 96"/>
                  <a:gd name="T62" fmla="*/ 13 w 149"/>
                  <a:gd name="T63" fmla="*/ 75 h 96"/>
                  <a:gd name="T64" fmla="*/ 7 w 149"/>
                  <a:gd name="T65" fmla="*/ 84 h 96"/>
                  <a:gd name="T66" fmla="*/ 0 w 149"/>
                  <a:gd name="T67" fmla="*/ 94 h 96"/>
                  <a:gd name="T68" fmla="*/ 1 w 149"/>
                  <a:gd name="T69" fmla="*/ 95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96">
                    <a:moveTo>
                      <a:pt x="1" y="95"/>
                    </a:moveTo>
                    <a:lnTo>
                      <a:pt x="8" y="86"/>
                    </a:lnTo>
                    <a:lnTo>
                      <a:pt x="14" y="77"/>
                    </a:lnTo>
                    <a:lnTo>
                      <a:pt x="21" y="68"/>
                    </a:lnTo>
                    <a:lnTo>
                      <a:pt x="28" y="60"/>
                    </a:lnTo>
                    <a:lnTo>
                      <a:pt x="37" y="52"/>
                    </a:lnTo>
                    <a:lnTo>
                      <a:pt x="46" y="45"/>
                    </a:lnTo>
                    <a:lnTo>
                      <a:pt x="53" y="37"/>
                    </a:lnTo>
                    <a:lnTo>
                      <a:pt x="63" y="31"/>
                    </a:lnTo>
                    <a:lnTo>
                      <a:pt x="72" y="25"/>
                    </a:lnTo>
                    <a:lnTo>
                      <a:pt x="83" y="20"/>
                    </a:lnTo>
                    <a:lnTo>
                      <a:pt x="92" y="15"/>
                    </a:lnTo>
                    <a:lnTo>
                      <a:pt x="103" y="11"/>
                    </a:lnTo>
                    <a:lnTo>
                      <a:pt x="113" y="8"/>
                    </a:lnTo>
                    <a:lnTo>
                      <a:pt x="124" y="5"/>
                    </a:lnTo>
                    <a:lnTo>
                      <a:pt x="136" y="2"/>
                    </a:lnTo>
                    <a:lnTo>
                      <a:pt x="148" y="1"/>
                    </a:lnTo>
                    <a:lnTo>
                      <a:pt x="148" y="0"/>
                    </a:lnTo>
                    <a:lnTo>
                      <a:pt x="136" y="2"/>
                    </a:lnTo>
                    <a:lnTo>
                      <a:pt x="124" y="4"/>
                    </a:lnTo>
                    <a:lnTo>
                      <a:pt x="113" y="7"/>
                    </a:lnTo>
                    <a:lnTo>
                      <a:pt x="102" y="10"/>
                    </a:lnTo>
                    <a:lnTo>
                      <a:pt x="91" y="14"/>
                    </a:lnTo>
                    <a:lnTo>
                      <a:pt x="82" y="19"/>
                    </a:lnTo>
                    <a:lnTo>
                      <a:pt x="72" y="24"/>
                    </a:lnTo>
                    <a:lnTo>
                      <a:pt x="62" y="30"/>
                    </a:lnTo>
                    <a:lnTo>
                      <a:pt x="53" y="36"/>
                    </a:lnTo>
                    <a:lnTo>
                      <a:pt x="45" y="43"/>
                    </a:lnTo>
                    <a:lnTo>
                      <a:pt x="36" y="51"/>
                    </a:lnTo>
                    <a:lnTo>
                      <a:pt x="28" y="59"/>
                    </a:lnTo>
                    <a:lnTo>
                      <a:pt x="21" y="67"/>
                    </a:lnTo>
                    <a:lnTo>
                      <a:pt x="13" y="75"/>
                    </a:lnTo>
                    <a:lnTo>
                      <a:pt x="7" y="84"/>
                    </a:lnTo>
                    <a:lnTo>
                      <a:pt x="0" y="94"/>
                    </a:lnTo>
                    <a:lnTo>
                      <a:pt x="1" y="95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6" name="Freeform 559">
                <a:extLst>
                  <a:ext uri="{FF2B5EF4-FFF2-40B4-BE49-F238E27FC236}">
                    <a16:creationId xmlns:a16="http://schemas.microsoft.com/office/drawing/2014/main" id="{0CD6963E-30C5-478A-9CFA-947BC3834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2347"/>
                <a:ext cx="53" cy="54"/>
              </a:xfrm>
              <a:custGeom>
                <a:avLst/>
                <a:gdLst>
                  <a:gd name="T0" fmla="*/ 0 w 53"/>
                  <a:gd name="T1" fmla="*/ 53 h 54"/>
                  <a:gd name="T2" fmla="*/ 10 w 53"/>
                  <a:gd name="T3" fmla="*/ 51 h 54"/>
                  <a:gd name="T4" fmla="*/ 17 w 53"/>
                  <a:gd name="T5" fmla="*/ 46 h 54"/>
                  <a:gd name="T6" fmla="*/ 25 w 53"/>
                  <a:gd name="T7" fmla="*/ 40 h 54"/>
                  <a:gd name="T8" fmla="*/ 31 w 53"/>
                  <a:gd name="T9" fmla="*/ 32 h 54"/>
                  <a:gd name="T10" fmla="*/ 37 w 53"/>
                  <a:gd name="T11" fmla="*/ 25 h 54"/>
                  <a:gd name="T12" fmla="*/ 42 w 53"/>
                  <a:gd name="T13" fmla="*/ 17 h 54"/>
                  <a:gd name="T14" fmla="*/ 48 w 53"/>
                  <a:gd name="T15" fmla="*/ 9 h 54"/>
                  <a:gd name="T16" fmla="*/ 52 w 53"/>
                  <a:gd name="T17" fmla="*/ 1 h 54"/>
                  <a:gd name="T18" fmla="*/ 51 w 53"/>
                  <a:gd name="T19" fmla="*/ 0 h 54"/>
                  <a:gd name="T20" fmla="*/ 47 w 53"/>
                  <a:gd name="T21" fmla="*/ 8 h 54"/>
                  <a:gd name="T22" fmla="*/ 42 w 53"/>
                  <a:gd name="T23" fmla="*/ 16 h 54"/>
                  <a:gd name="T24" fmla="*/ 36 w 53"/>
                  <a:gd name="T25" fmla="*/ 24 h 54"/>
                  <a:gd name="T26" fmla="*/ 30 w 53"/>
                  <a:gd name="T27" fmla="*/ 32 h 54"/>
                  <a:gd name="T28" fmla="*/ 24 w 53"/>
                  <a:gd name="T29" fmla="*/ 39 h 54"/>
                  <a:gd name="T30" fmla="*/ 16 w 53"/>
                  <a:gd name="T31" fmla="*/ 45 h 54"/>
                  <a:gd name="T32" fmla="*/ 9 w 53"/>
                  <a:gd name="T33" fmla="*/ 49 h 54"/>
                  <a:gd name="T34" fmla="*/ 0 w 53"/>
                  <a:gd name="T35" fmla="*/ 52 h 54"/>
                  <a:gd name="T36" fmla="*/ 0 w 53"/>
                  <a:gd name="T37" fmla="*/ 53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54">
                    <a:moveTo>
                      <a:pt x="0" y="53"/>
                    </a:moveTo>
                    <a:lnTo>
                      <a:pt x="10" y="51"/>
                    </a:lnTo>
                    <a:lnTo>
                      <a:pt x="17" y="46"/>
                    </a:lnTo>
                    <a:lnTo>
                      <a:pt x="25" y="40"/>
                    </a:lnTo>
                    <a:lnTo>
                      <a:pt x="31" y="32"/>
                    </a:lnTo>
                    <a:lnTo>
                      <a:pt x="37" y="25"/>
                    </a:lnTo>
                    <a:lnTo>
                      <a:pt x="42" y="17"/>
                    </a:lnTo>
                    <a:lnTo>
                      <a:pt x="48" y="9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7" y="8"/>
                    </a:lnTo>
                    <a:lnTo>
                      <a:pt x="42" y="16"/>
                    </a:lnTo>
                    <a:lnTo>
                      <a:pt x="36" y="24"/>
                    </a:lnTo>
                    <a:lnTo>
                      <a:pt x="30" y="32"/>
                    </a:lnTo>
                    <a:lnTo>
                      <a:pt x="24" y="39"/>
                    </a:lnTo>
                    <a:lnTo>
                      <a:pt x="16" y="45"/>
                    </a:lnTo>
                    <a:lnTo>
                      <a:pt x="9" y="49"/>
                    </a:lnTo>
                    <a:lnTo>
                      <a:pt x="0" y="52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7" name="Freeform 560">
                <a:extLst>
                  <a:ext uri="{FF2B5EF4-FFF2-40B4-BE49-F238E27FC236}">
                    <a16:creationId xmlns:a16="http://schemas.microsoft.com/office/drawing/2014/main" id="{69206AEA-B875-4FBE-85C9-8089B1290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2574"/>
                <a:ext cx="99" cy="44"/>
              </a:xfrm>
              <a:custGeom>
                <a:avLst/>
                <a:gdLst>
                  <a:gd name="T0" fmla="*/ 6 w 99"/>
                  <a:gd name="T1" fmla="*/ 6 h 44"/>
                  <a:gd name="T2" fmla="*/ 12 w 99"/>
                  <a:gd name="T3" fmla="*/ 4 h 44"/>
                  <a:gd name="T4" fmla="*/ 18 w 99"/>
                  <a:gd name="T5" fmla="*/ 2 h 44"/>
                  <a:gd name="T6" fmla="*/ 24 w 99"/>
                  <a:gd name="T7" fmla="*/ 1 h 44"/>
                  <a:gd name="T8" fmla="*/ 29 w 99"/>
                  <a:gd name="T9" fmla="*/ 0 h 44"/>
                  <a:gd name="T10" fmla="*/ 36 w 99"/>
                  <a:gd name="T11" fmla="*/ 0 h 44"/>
                  <a:gd name="T12" fmla="*/ 41 w 99"/>
                  <a:gd name="T13" fmla="*/ 0 h 44"/>
                  <a:gd name="T14" fmla="*/ 47 w 99"/>
                  <a:gd name="T15" fmla="*/ 0 h 44"/>
                  <a:gd name="T16" fmla="*/ 53 w 99"/>
                  <a:gd name="T17" fmla="*/ 1 h 44"/>
                  <a:gd name="T18" fmla="*/ 58 w 99"/>
                  <a:gd name="T19" fmla="*/ 1 h 44"/>
                  <a:gd name="T20" fmla="*/ 63 w 99"/>
                  <a:gd name="T21" fmla="*/ 2 h 44"/>
                  <a:gd name="T22" fmla="*/ 69 w 99"/>
                  <a:gd name="T23" fmla="*/ 3 h 44"/>
                  <a:gd name="T24" fmla="*/ 75 w 99"/>
                  <a:gd name="T25" fmla="*/ 4 h 44"/>
                  <a:gd name="T26" fmla="*/ 81 w 99"/>
                  <a:gd name="T27" fmla="*/ 4 h 44"/>
                  <a:gd name="T28" fmla="*/ 86 w 99"/>
                  <a:gd name="T29" fmla="*/ 4 h 44"/>
                  <a:gd name="T30" fmla="*/ 93 w 99"/>
                  <a:gd name="T31" fmla="*/ 4 h 44"/>
                  <a:gd name="T32" fmla="*/ 98 w 99"/>
                  <a:gd name="T33" fmla="*/ 4 h 44"/>
                  <a:gd name="T34" fmla="*/ 96 w 99"/>
                  <a:gd name="T35" fmla="*/ 13 h 44"/>
                  <a:gd name="T36" fmla="*/ 89 w 99"/>
                  <a:gd name="T37" fmla="*/ 22 h 44"/>
                  <a:gd name="T38" fmla="*/ 84 w 99"/>
                  <a:gd name="T39" fmla="*/ 30 h 44"/>
                  <a:gd name="T40" fmla="*/ 76 w 99"/>
                  <a:gd name="T41" fmla="*/ 36 h 44"/>
                  <a:gd name="T42" fmla="*/ 67 w 99"/>
                  <a:gd name="T43" fmla="*/ 41 h 44"/>
                  <a:gd name="T44" fmla="*/ 56 w 99"/>
                  <a:gd name="T45" fmla="*/ 43 h 44"/>
                  <a:gd name="T46" fmla="*/ 45 w 99"/>
                  <a:gd name="T47" fmla="*/ 43 h 44"/>
                  <a:gd name="T48" fmla="*/ 32 w 99"/>
                  <a:gd name="T49" fmla="*/ 40 h 44"/>
                  <a:gd name="T50" fmla="*/ 29 w 99"/>
                  <a:gd name="T51" fmla="*/ 39 h 44"/>
                  <a:gd name="T52" fmla="*/ 26 w 99"/>
                  <a:gd name="T53" fmla="*/ 37 h 44"/>
                  <a:gd name="T54" fmla="*/ 23 w 99"/>
                  <a:gd name="T55" fmla="*/ 36 h 44"/>
                  <a:gd name="T56" fmla="*/ 19 w 99"/>
                  <a:gd name="T57" fmla="*/ 34 h 44"/>
                  <a:gd name="T58" fmla="*/ 16 w 99"/>
                  <a:gd name="T59" fmla="*/ 31 h 44"/>
                  <a:gd name="T60" fmla="*/ 14 w 99"/>
                  <a:gd name="T61" fmla="*/ 29 h 44"/>
                  <a:gd name="T62" fmla="*/ 11 w 99"/>
                  <a:gd name="T63" fmla="*/ 26 h 44"/>
                  <a:gd name="T64" fmla="*/ 9 w 99"/>
                  <a:gd name="T65" fmla="*/ 23 h 44"/>
                  <a:gd name="T66" fmla="*/ 6 w 99"/>
                  <a:gd name="T67" fmla="*/ 22 h 44"/>
                  <a:gd name="T68" fmla="*/ 4 w 99"/>
                  <a:gd name="T69" fmla="*/ 19 h 44"/>
                  <a:gd name="T70" fmla="*/ 2 w 99"/>
                  <a:gd name="T71" fmla="*/ 17 h 44"/>
                  <a:gd name="T72" fmla="*/ 1 w 99"/>
                  <a:gd name="T73" fmla="*/ 14 h 44"/>
                  <a:gd name="T74" fmla="*/ 0 w 99"/>
                  <a:gd name="T75" fmla="*/ 12 h 44"/>
                  <a:gd name="T76" fmla="*/ 1 w 99"/>
                  <a:gd name="T77" fmla="*/ 9 h 44"/>
                  <a:gd name="T78" fmla="*/ 2 w 99"/>
                  <a:gd name="T79" fmla="*/ 7 h 44"/>
                  <a:gd name="T80" fmla="*/ 6 w 99"/>
                  <a:gd name="T81" fmla="*/ 6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9" h="44">
                    <a:moveTo>
                      <a:pt x="6" y="6"/>
                    </a:moveTo>
                    <a:lnTo>
                      <a:pt x="12" y="4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58" y="1"/>
                    </a:lnTo>
                    <a:lnTo>
                      <a:pt x="63" y="2"/>
                    </a:lnTo>
                    <a:lnTo>
                      <a:pt x="69" y="3"/>
                    </a:lnTo>
                    <a:lnTo>
                      <a:pt x="75" y="4"/>
                    </a:lnTo>
                    <a:lnTo>
                      <a:pt x="81" y="4"/>
                    </a:lnTo>
                    <a:lnTo>
                      <a:pt x="86" y="4"/>
                    </a:lnTo>
                    <a:lnTo>
                      <a:pt x="93" y="4"/>
                    </a:lnTo>
                    <a:lnTo>
                      <a:pt x="98" y="4"/>
                    </a:lnTo>
                    <a:lnTo>
                      <a:pt x="96" y="13"/>
                    </a:lnTo>
                    <a:lnTo>
                      <a:pt x="89" y="22"/>
                    </a:lnTo>
                    <a:lnTo>
                      <a:pt x="84" y="30"/>
                    </a:lnTo>
                    <a:lnTo>
                      <a:pt x="76" y="36"/>
                    </a:lnTo>
                    <a:lnTo>
                      <a:pt x="67" y="41"/>
                    </a:lnTo>
                    <a:lnTo>
                      <a:pt x="56" y="43"/>
                    </a:lnTo>
                    <a:lnTo>
                      <a:pt x="45" y="43"/>
                    </a:lnTo>
                    <a:lnTo>
                      <a:pt x="32" y="40"/>
                    </a:lnTo>
                    <a:lnTo>
                      <a:pt x="29" y="39"/>
                    </a:lnTo>
                    <a:lnTo>
                      <a:pt x="26" y="37"/>
                    </a:lnTo>
                    <a:lnTo>
                      <a:pt x="23" y="36"/>
                    </a:lnTo>
                    <a:lnTo>
                      <a:pt x="19" y="34"/>
                    </a:lnTo>
                    <a:lnTo>
                      <a:pt x="16" y="31"/>
                    </a:lnTo>
                    <a:lnTo>
                      <a:pt x="14" y="29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6" y="22"/>
                    </a:lnTo>
                    <a:lnTo>
                      <a:pt x="4" y="19"/>
                    </a:lnTo>
                    <a:lnTo>
                      <a:pt x="2" y="17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FF3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8" name="Freeform 561">
                <a:extLst>
                  <a:ext uri="{FF2B5EF4-FFF2-40B4-BE49-F238E27FC236}">
                    <a16:creationId xmlns:a16="http://schemas.microsoft.com/office/drawing/2014/main" id="{CF041DFF-4674-4996-81E7-C8DEA4F4E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120"/>
                <a:ext cx="418" cy="351"/>
              </a:xfrm>
              <a:custGeom>
                <a:avLst/>
                <a:gdLst>
                  <a:gd name="T0" fmla="*/ 149 w 418"/>
                  <a:gd name="T1" fmla="*/ 10 h 351"/>
                  <a:gd name="T2" fmla="*/ 123 w 418"/>
                  <a:gd name="T3" fmla="*/ 14 h 351"/>
                  <a:gd name="T4" fmla="*/ 97 w 418"/>
                  <a:gd name="T5" fmla="*/ 23 h 351"/>
                  <a:gd name="T6" fmla="*/ 73 w 418"/>
                  <a:gd name="T7" fmla="*/ 35 h 351"/>
                  <a:gd name="T8" fmla="*/ 52 w 418"/>
                  <a:gd name="T9" fmla="*/ 50 h 351"/>
                  <a:gd name="T10" fmla="*/ 34 w 418"/>
                  <a:gd name="T11" fmla="*/ 67 h 351"/>
                  <a:gd name="T12" fmla="*/ 18 w 418"/>
                  <a:gd name="T13" fmla="*/ 85 h 351"/>
                  <a:gd name="T14" fmla="*/ 12 w 418"/>
                  <a:gd name="T15" fmla="*/ 106 h 351"/>
                  <a:gd name="T16" fmla="*/ 4 w 418"/>
                  <a:gd name="T17" fmla="*/ 127 h 351"/>
                  <a:gd name="T18" fmla="*/ 1 w 418"/>
                  <a:gd name="T19" fmla="*/ 150 h 351"/>
                  <a:gd name="T20" fmla="*/ 1 w 418"/>
                  <a:gd name="T21" fmla="*/ 173 h 351"/>
                  <a:gd name="T22" fmla="*/ 3 w 418"/>
                  <a:gd name="T23" fmla="*/ 197 h 351"/>
                  <a:gd name="T24" fmla="*/ 10 w 418"/>
                  <a:gd name="T25" fmla="*/ 214 h 351"/>
                  <a:gd name="T26" fmla="*/ 19 w 418"/>
                  <a:gd name="T27" fmla="*/ 227 h 351"/>
                  <a:gd name="T28" fmla="*/ 24 w 418"/>
                  <a:gd name="T29" fmla="*/ 249 h 351"/>
                  <a:gd name="T30" fmla="*/ 19 w 418"/>
                  <a:gd name="T31" fmla="*/ 274 h 351"/>
                  <a:gd name="T32" fmla="*/ 39 w 418"/>
                  <a:gd name="T33" fmla="*/ 303 h 351"/>
                  <a:gd name="T34" fmla="*/ 62 w 418"/>
                  <a:gd name="T35" fmla="*/ 336 h 351"/>
                  <a:gd name="T36" fmla="*/ 71 w 418"/>
                  <a:gd name="T37" fmla="*/ 350 h 351"/>
                  <a:gd name="T38" fmla="*/ 84 w 418"/>
                  <a:gd name="T39" fmla="*/ 342 h 351"/>
                  <a:gd name="T40" fmla="*/ 84 w 418"/>
                  <a:gd name="T41" fmla="*/ 318 h 351"/>
                  <a:gd name="T42" fmla="*/ 84 w 418"/>
                  <a:gd name="T43" fmla="*/ 292 h 351"/>
                  <a:gd name="T44" fmla="*/ 86 w 418"/>
                  <a:gd name="T45" fmla="*/ 266 h 351"/>
                  <a:gd name="T46" fmla="*/ 88 w 418"/>
                  <a:gd name="T47" fmla="*/ 240 h 351"/>
                  <a:gd name="T48" fmla="*/ 102 w 418"/>
                  <a:gd name="T49" fmla="*/ 221 h 351"/>
                  <a:gd name="T50" fmla="*/ 130 w 418"/>
                  <a:gd name="T51" fmla="*/ 228 h 351"/>
                  <a:gd name="T52" fmla="*/ 152 w 418"/>
                  <a:gd name="T53" fmla="*/ 246 h 351"/>
                  <a:gd name="T54" fmla="*/ 177 w 418"/>
                  <a:gd name="T55" fmla="*/ 261 h 351"/>
                  <a:gd name="T56" fmla="*/ 201 w 418"/>
                  <a:gd name="T57" fmla="*/ 264 h 351"/>
                  <a:gd name="T58" fmla="*/ 223 w 418"/>
                  <a:gd name="T59" fmla="*/ 258 h 351"/>
                  <a:gd name="T60" fmla="*/ 245 w 418"/>
                  <a:gd name="T61" fmla="*/ 247 h 351"/>
                  <a:gd name="T62" fmla="*/ 264 w 418"/>
                  <a:gd name="T63" fmla="*/ 236 h 351"/>
                  <a:gd name="T64" fmla="*/ 287 w 418"/>
                  <a:gd name="T65" fmla="*/ 225 h 351"/>
                  <a:gd name="T66" fmla="*/ 304 w 418"/>
                  <a:gd name="T67" fmla="*/ 206 h 351"/>
                  <a:gd name="T68" fmla="*/ 314 w 418"/>
                  <a:gd name="T69" fmla="*/ 199 h 351"/>
                  <a:gd name="T70" fmla="*/ 327 w 418"/>
                  <a:gd name="T71" fmla="*/ 191 h 351"/>
                  <a:gd name="T72" fmla="*/ 339 w 418"/>
                  <a:gd name="T73" fmla="*/ 192 h 351"/>
                  <a:gd name="T74" fmla="*/ 343 w 418"/>
                  <a:gd name="T75" fmla="*/ 215 h 351"/>
                  <a:gd name="T76" fmla="*/ 353 w 418"/>
                  <a:gd name="T77" fmla="*/ 239 h 351"/>
                  <a:gd name="T78" fmla="*/ 365 w 418"/>
                  <a:gd name="T79" fmla="*/ 246 h 351"/>
                  <a:gd name="T80" fmla="*/ 371 w 418"/>
                  <a:gd name="T81" fmla="*/ 236 h 351"/>
                  <a:gd name="T82" fmla="*/ 381 w 418"/>
                  <a:gd name="T83" fmla="*/ 226 h 351"/>
                  <a:gd name="T84" fmla="*/ 388 w 418"/>
                  <a:gd name="T85" fmla="*/ 234 h 351"/>
                  <a:gd name="T86" fmla="*/ 394 w 418"/>
                  <a:gd name="T87" fmla="*/ 273 h 351"/>
                  <a:gd name="T88" fmla="*/ 403 w 418"/>
                  <a:gd name="T89" fmla="*/ 292 h 351"/>
                  <a:gd name="T90" fmla="*/ 413 w 418"/>
                  <a:gd name="T91" fmla="*/ 243 h 351"/>
                  <a:gd name="T92" fmla="*/ 416 w 418"/>
                  <a:gd name="T93" fmla="*/ 198 h 351"/>
                  <a:gd name="T94" fmla="*/ 417 w 418"/>
                  <a:gd name="T95" fmla="*/ 177 h 351"/>
                  <a:gd name="T96" fmla="*/ 415 w 418"/>
                  <a:gd name="T97" fmla="*/ 156 h 351"/>
                  <a:gd name="T98" fmla="*/ 412 w 418"/>
                  <a:gd name="T99" fmla="*/ 135 h 351"/>
                  <a:gd name="T100" fmla="*/ 399 w 418"/>
                  <a:gd name="T101" fmla="*/ 100 h 351"/>
                  <a:gd name="T102" fmla="*/ 373 w 418"/>
                  <a:gd name="T103" fmla="*/ 65 h 351"/>
                  <a:gd name="T104" fmla="*/ 349 w 418"/>
                  <a:gd name="T105" fmla="*/ 46 h 351"/>
                  <a:gd name="T106" fmla="*/ 323 w 418"/>
                  <a:gd name="T107" fmla="*/ 33 h 351"/>
                  <a:gd name="T108" fmla="*/ 296 w 418"/>
                  <a:gd name="T109" fmla="*/ 24 h 351"/>
                  <a:gd name="T110" fmla="*/ 266 w 418"/>
                  <a:gd name="T111" fmla="*/ 16 h 351"/>
                  <a:gd name="T112" fmla="*/ 250 w 418"/>
                  <a:gd name="T113" fmla="*/ 10 h 351"/>
                  <a:gd name="T114" fmla="*/ 237 w 418"/>
                  <a:gd name="T115" fmla="*/ 4 h 351"/>
                  <a:gd name="T116" fmla="*/ 217 w 418"/>
                  <a:gd name="T117" fmla="*/ 1 h 351"/>
                  <a:gd name="T118" fmla="*/ 196 w 418"/>
                  <a:gd name="T119" fmla="*/ 0 h 351"/>
                  <a:gd name="T120" fmla="*/ 175 w 418"/>
                  <a:gd name="T121" fmla="*/ 2 h 351"/>
                  <a:gd name="T122" fmla="*/ 156 w 418"/>
                  <a:gd name="T123" fmla="*/ 8 h 351"/>
                  <a:gd name="T124" fmla="*/ 152 w 418"/>
                  <a:gd name="T125" fmla="*/ 13 h 3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18" h="351">
                    <a:moveTo>
                      <a:pt x="171" y="9"/>
                    </a:moveTo>
                    <a:lnTo>
                      <a:pt x="164" y="9"/>
                    </a:lnTo>
                    <a:lnTo>
                      <a:pt x="156" y="9"/>
                    </a:lnTo>
                    <a:lnTo>
                      <a:pt x="149" y="10"/>
                    </a:lnTo>
                    <a:lnTo>
                      <a:pt x="143" y="11"/>
                    </a:lnTo>
                    <a:lnTo>
                      <a:pt x="135" y="12"/>
                    </a:lnTo>
                    <a:lnTo>
                      <a:pt x="130" y="13"/>
                    </a:lnTo>
                    <a:lnTo>
                      <a:pt x="123" y="14"/>
                    </a:lnTo>
                    <a:lnTo>
                      <a:pt x="116" y="17"/>
                    </a:lnTo>
                    <a:lnTo>
                      <a:pt x="110" y="18"/>
                    </a:lnTo>
                    <a:lnTo>
                      <a:pt x="103" y="20"/>
                    </a:lnTo>
                    <a:lnTo>
                      <a:pt x="97" y="23"/>
                    </a:lnTo>
                    <a:lnTo>
                      <a:pt x="91" y="25"/>
                    </a:lnTo>
                    <a:lnTo>
                      <a:pt x="86" y="28"/>
                    </a:lnTo>
                    <a:lnTo>
                      <a:pt x="79" y="32"/>
                    </a:lnTo>
                    <a:lnTo>
                      <a:pt x="73" y="35"/>
                    </a:lnTo>
                    <a:lnTo>
                      <a:pt x="67" y="39"/>
                    </a:lnTo>
                    <a:lnTo>
                      <a:pt x="62" y="43"/>
                    </a:lnTo>
                    <a:lnTo>
                      <a:pt x="56" y="46"/>
                    </a:lnTo>
                    <a:lnTo>
                      <a:pt x="52" y="50"/>
                    </a:lnTo>
                    <a:lnTo>
                      <a:pt x="47" y="54"/>
                    </a:lnTo>
                    <a:lnTo>
                      <a:pt x="42" y="58"/>
                    </a:lnTo>
                    <a:lnTo>
                      <a:pt x="39" y="62"/>
                    </a:lnTo>
                    <a:lnTo>
                      <a:pt x="34" y="67"/>
                    </a:lnTo>
                    <a:lnTo>
                      <a:pt x="28" y="72"/>
                    </a:lnTo>
                    <a:lnTo>
                      <a:pt x="25" y="76"/>
                    </a:lnTo>
                    <a:lnTo>
                      <a:pt x="22" y="80"/>
                    </a:lnTo>
                    <a:lnTo>
                      <a:pt x="18" y="85"/>
                    </a:lnTo>
                    <a:lnTo>
                      <a:pt x="17" y="90"/>
                    </a:lnTo>
                    <a:lnTo>
                      <a:pt x="15" y="95"/>
                    </a:lnTo>
                    <a:lnTo>
                      <a:pt x="13" y="101"/>
                    </a:lnTo>
                    <a:lnTo>
                      <a:pt x="12" y="106"/>
                    </a:lnTo>
                    <a:lnTo>
                      <a:pt x="10" y="110"/>
                    </a:lnTo>
                    <a:lnTo>
                      <a:pt x="8" y="116"/>
                    </a:lnTo>
                    <a:lnTo>
                      <a:pt x="6" y="121"/>
                    </a:lnTo>
                    <a:lnTo>
                      <a:pt x="4" y="127"/>
                    </a:lnTo>
                    <a:lnTo>
                      <a:pt x="2" y="133"/>
                    </a:lnTo>
                    <a:lnTo>
                      <a:pt x="2" y="138"/>
                    </a:lnTo>
                    <a:lnTo>
                      <a:pt x="1" y="144"/>
                    </a:lnTo>
                    <a:lnTo>
                      <a:pt x="1" y="150"/>
                    </a:lnTo>
                    <a:lnTo>
                      <a:pt x="1" y="155"/>
                    </a:lnTo>
                    <a:lnTo>
                      <a:pt x="0" y="162"/>
                    </a:lnTo>
                    <a:lnTo>
                      <a:pt x="1" y="167"/>
                    </a:lnTo>
                    <a:lnTo>
                      <a:pt x="1" y="173"/>
                    </a:lnTo>
                    <a:lnTo>
                      <a:pt x="1" y="179"/>
                    </a:lnTo>
                    <a:lnTo>
                      <a:pt x="2" y="185"/>
                    </a:lnTo>
                    <a:lnTo>
                      <a:pt x="2" y="191"/>
                    </a:lnTo>
                    <a:lnTo>
                      <a:pt x="3" y="197"/>
                    </a:lnTo>
                    <a:lnTo>
                      <a:pt x="5" y="203"/>
                    </a:lnTo>
                    <a:lnTo>
                      <a:pt x="6" y="207"/>
                    </a:lnTo>
                    <a:lnTo>
                      <a:pt x="8" y="210"/>
                    </a:lnTo>
                    <a:lnTo>
                      <a:pt x="10" y="214"/>
                    </a:lnTo>
                    <a:lnTo>
                      <a:pt x="12" y="217"/>
                    </a:lnTo>
                    <a:lnTo>
                      <a:pt x="15" y="221"/>
                    </a:lnTo>
                    <a:lnTo>
                      <a:pt x="17" y="224"/>
                    </a:lnTo>
                    <a:lnTo>
                      <a:pt x="19" y="227"/>
                    </a:lnTo>
                    <a:lnTo>
                      <a:pt x="23" y="231"/>
                    </a:lnTo>
                    <a:lnTo>
                      <a:pt x="25" y="236"/>
                    </a:lnTo>
                    <a:lnTo>
                      <a:pt x="25" y="243"/>
                    </a:lnTo>
                    <a:lnTo>
                      <a:pt x="24" y="249"/>
                    </a:lnTo>
                    <a:lnTo>
                      <a:pt x="23" y="255"/>
                    </a:lnTo>
                    <a:lnTo>
                      <a:pt x="22" y="261"/>
                    </a:lnTo>
                    <a:lnTo>
                      <a:pt x="19" y="267"/>
                    </a:lnTo>
                    <a:lnTo>
                      <a:pt x="19" y="274"/>
                    </a:lnTo>
                    <a:lnTo>
                      <a:pt x="22" y="279"/>
                    </a:lnTo>
                    <a:lnTo>
                      <a:pt x="26" y="288"/>
                    </a:lnTo>
                    <a:lnTo>
                      <a:pt x="31" y="295"/>
                    </a:lnTo>
                    <a:lnTo>
                      <a:pt x="39" y="303"/>
                    </a:lnTo>
                    <a:lnTo>
                      <a:pt x="44" y="311"/>
                    </a:lnTo>
                    <a:lnTo>
                      <a:pt x="51" y="318"/>
                    </a:lnTo>
                    <a:lnTo>
                      <a:pt x="56" y="326"/>
                    </a:lnTo>
                    <a:lnTo>
                      <a:pt x="62" y="336"/>
                    </a:lnTo>
                    <a:lnTo>
                      <a:pt x="65" y="345"/>
                    </a:lnTo>
                    <a:lnTo>
                      <a:pt x="66" y="348"/>
                    </a:lnTo>
                    <a:lnTo>
                      <a:pt x="69" y="349"/>
                    </a:lnTo>
                    <a:lnTo>
                      <a:pt x="71" y="350"/>
                    </a:lnTo>
                    <a:lnTo>
                      <a:pt x="76" y="349"/>
                    </a:lnTo>
                    <a:lnTo>
                      <a:pt x="79" y="348"/>
                    </a:lnTo>
                    <a:lnTo>
                      <a:pt x="82" y="345"/>
                    </a:lnTo>
                    <a:lnTo>
                      <a:pt x="84" y="342"/>
                    </a:lnTo>
                    <a:lnTo>
                      <a:pt x="86" y="338"/>
                    </a:lnTo>
                    <a:lnTo>
                      <a:pt x="86" y="332"/>
                    </a:lnTo>
                    <a:lnTo>
                      <a:pt x="84" y="325"/>
                    </a:lnTo>
                    <a:lnTo>
                      <a:pt x="84" y="318"/>
                    </a:lnTo>
                    <a:lnTo>
                      <a:pt x="84" y="312"/>
                    </a:lnTo>
                    <a:lnTo>
                      <a:pt x="84" y="306"/>
                    </a:lnTo>
                    <a:lnTo>
                      <a:pt x="84" y="299"/>
                    </a:lnTo>
                    <a:lnTo>
                      <a:pt x="84" y="292"/>
                    </a:lnTo>
                    <a:lnTo>
                      <a:pt x="86" y="286"/>
                    </a:lnTo>
                    <a:lnTo>
                      <a:pt x="86" y="279"/>
                    </a:lnTo>
                    <a:lnTo>
                      <a:pt x="86" y="273"/>
                    </a:lnTo>
                    <a:lnTo>
                      <a:pt x="86" y="266"/>
                    </a:lnTo>
                    <a:lnTo>
                      <a:pt x="87" y="260"/>
                    </a:lnTo>
                    <a:lnTo>
                      <a:pt x="87" y="254"/>
                    </a:lnTo>
                    <a:lnTo>
                      <a:pt x="88" y="247"/>
                    </a:lnTo>
                    <a:lnTo>
                      <a:pt x="88" y="240"/>
                    </a:lnTo>
                    <a:lnTo>
                      <a:pt x="89" y="234"/>
                    </a:lnTo>
                    <a:lnTo>
                      <a:pt x="91" y="227"/>
                    </a:lnTo>
                    <a:lnTo>
                      <a:pt x="95" y="223"/>
                    </a:lnTo>
                    <a:lnTo>
                      <a:pt x="102" y="221"/>
                    </a:lnTo>
                    <a:lnTo>
                      <a:pt x="108" y="221"/>
                    </a:lnTo>
                    <a:lnTo>
                      <a:pt x="116" y="222"/>
                    </a:lnTo>
                    <a:lnTo>
                      <a:pt x="123" y="225"/>
                    </a:lnTo>
                    <a:lnTo>
                      <a:pt x="130" y="228"/>
                    </a:lnTo>
                    <a:lnTo>
                      <a:pt x="135" y="232"/>
                    </a:lnTo>
                    <a:lnTo>
                      <a:pt x="141" y="236"/>
                    </a:lnTo>
                    <a:lnTo>
                      <a:pt x="146" y="241"/>
                    </a:lnTo>
                    <a:lnTo>
                      <a:pt x="152" y="246"/>
                    </a:lnTo>
                    <a:lnTo>
                      <a:pt x="158" y="250"/>
                    </a:lnTo>
                    <a:lnTo>
                      <a:pt x="164" y="255"/>
                    </a:lnTo>
                    <a:lnTo>
                      <a:pt x="170" y="258"/>
                    </a:lnTo>
                    <a:lnTo>
                      <a:pt x="177" y="261"/>
                    </a:lnTo>
                    <a:lnTo>
                      <a:pt x="184" y="263"/>
                    </a:lnTo>
                    <a:lnTo>
                      <a:pt x="190" y="264"/>
                    </a:lnTo>
                    <a:lnTo>
                      <a:pt x="196" y="265"/>
                    </a:lnTo>
                    <a:lnTo>
                      <a:pt x="201" y="264"/>
                    </a:lnTo>
                    <a:lnTo>
                      <a:pt x="207" y="263"/>
                    </a:lnTo>
                    <a:lnTo>
                      <a:pt x="212" y="262"/>
                    </a:lnTo>
                    <a:lnTo>
                      <a:pt x="218" y="260"/>
                    </a:lnTo>
                    <a:lnTo>
                      <a:pt x="223" y="258"/>
                    </a:lnTo>
                    <a:lnTo>
                      <a:pt x="228" y="255"/>
                    </a:lnTo>
                    <a:lnTo>
                      <a:pt x="234" y="253"/>
                    </a:lnTo>
                    <a:lnTo>
                      <a:pt x="239" y="250"/>
                    </a:lnTo>
                    <a:lnTo>
                      <a:pt x="245" y="247"/>
                    </a:lnTo>
                    <a:lnTo>
                      <a:pt x="249" y="244"/>
                    </a:lnTo>
                    <a:lnTo>
                      <a:pt x="254" y="241"/>
                    </a:lnTo>
                    <a:lnTo>
                      <a:pt x="259" y="239"/>
                    </a:lnTo>
                    <a:lnTo>
                      <a:pt x="264" y="236"/>
                    </a:lnTo>
                    <a:lnTo>
                      <a:pt x="270" y="233"/>
                    </a:lnTo>
                    <a:lnTo>
                      <a:pt x="275" y="231"/>
                    </a:lnTo>
                    <a:lnTo>
                      <a:pt x="282" y="228"/>
                    </a:lnTo>
                    <a:lnTo>
                      <a:pt x="287" y="225"/>
                    </a:lnTo>
                    <a:lnTo>
                      <a:pt x="293" y="221"/>
                    </a:lnTo>
                    <a:lnTo>
                      <a:pt x="298" y="216"/>
                    </a:lnTo>
                    <a:lnTo>
                      <a:pt x="301" y="211"/>
                    </a:lnTo>
                    <a:lnTo>
                      <a:pt x="304" y="206"/>
                    </a:lnTo>
                    <a:lnTo>
                      <a:pt x="305" y="199"/>
                    </a:lnTo>
                    <a:lnTo>
                      <a:pt x="308" y="199"/>
                    </a:lnTo>
                    <a:lnTo>
                      <a:pt x="311" y="199"/>
                    </a:lnTo>
                    <a:lnTo>
                      <a:pt x="314" y="199"/>
                    </a:lnTo>
                    <a:lnTo>
                      <a:pt x="317" y="198"/>
                    </a:lnTo>
                    <a:lnTo>
                      <a:pt x="321" y="195"/>
                    </a:lnTo>
                    <a:lnTo>
                      <a:pt x="324" y="192"/>
                    </a:lnTo>
                    <a:lnTo>
                      <a:pt x="327" y="191"/>
                    </a:lnTo>
                    <a:lnTo>
                      <a:pt x="330" y="189"/>
                    </a:lnTo>
                    <a:lnTo>
                      <a:pt x="334" y="188"/>
                    </a:lnTo>
                    <a:lnTo>
                      <a:pt x="337" y="189"/>
                    </a:lnTo>
                    <a:lnTo>
                      <a:pt x="339" y="192"/>
                    </a:lnTo>
                    <a:lnTo>
                      <a:pt x="340" y="195"/>
                    </a:lnTo>
                    <a:lnTo>
                      <a:pt x="342" y="203"/>
                    </a:lnTo>
                    <a:lnTo>
                      <a:pt x="342" y="209"/>
                    </a:lnTo>
                    <a:lnTo>
                      <a:pt x="343" y="215"/>
                    </a:lnTo>
                    <a:lnTo>
                      <a:pt x="345" y="222"/>
                    </a:lnTo>
                    <a:lnTo>
                      <a:pt x="347" y="227"/>
                    </a:lnTo>
                    <a:lnTo>
                      <a:pt x="350" y="233"/>
                    </a:lnTo>
                    <a:lnTo>
                      <a:pt x="353" y="239"/>
                    </a:lnTo>
                    <a:lnTo>
                      <a:pt x="356" y="245"/>
                    </a:lnTo>
                    <a:lnTo>
                      <a:pt x="358" y="246"/>
                    </a:lnTo>
                    <a:lnTo>
                      <a:pt x="362" y="246"/>
                    </a:lnTo>
                    <a:lnTo>
                      <a:pt x="365" y="246"/>
                    </a:lnTo>
                    <a:lnTo>
                      <a:pt x="366" y="245"/>
                    </a:lnTo>
                    <a:lnTo>
                      <a:pt x="368" y="242"/>
                    </a:lnTo>
                    <a:lnTo>
                      <a:pt x="370" y="239"/>
                    </a:lnTo>
                    <a:lnTo>
                      <a:pt x="371" y="236"/>
                    </a:lnTo>
                    <a:lnTo>
                      <a:pt x="374" y="233"/>
                    </a:lnTo>
                    <a:lnTo>
                      <a:pt x="376" y="231"/>
                    </a:lnTo>
                    <a:lnTo>
                      <a:pt x="378" y="229"/>
                    </a:lnTo>
                    <a:lnTo>
                      <a:pt x="381" y="226"/>
                    </a:lnTo>
                    <a:lnTo>
                      <a:pt x="382" y="224"/>
                    </a:lnTo>
                    <a:lnTo>
                      <a:pt x="384" y="224"/>
                    </a:lnTo>
                    <a:lnTo>
                      <a:pt x="386" y="227"/>
                    </a:lnTo>
                    <a:lnTo>
                      <a:pt x="388" y="234"/>
                    </a:lnTo>
                    <a:lnTo>
                      <a:pt x="389" y="243"/>
                    </a:lnTo>
                    <a:lnTo>
                      <a:pt x="391" y="252"/>
                    </a:lnTo>
                    <a:lnTo>
                      <a:pt x="393" y="263"/>
                    </a:lnTo>
                    <a:lnTo>
                      <a:pt x="394" y="273"/>
                    </a:lnTo>
                    <a:lnTo>
                      <a:pt x="397" y="281"/>
                    </a:lnTo>
                    <a:lnTo>
                      <a:pt x="399" y="288"/>
                    </a:lnTo>
                    <a:lnTo>
                      <a:pt x="401" y="292"/>
                    </a:lnTo>
                    <a:lnTo>
                      <a:pt x="403" y="292"/>
                    </a:lnTo>
                    <a:lnTo>
                      <a:pt x="405" y="289"/>
                    </a:lnTo>
                    <a:lnTo>
                      <a:pt x="407" y="279"/>
                    </a:lnTo>
                    <a:lnTo>
                      <a:pt x="410" y="265"/>
                    </a:lnTo>
                    <a:lnTo>
                      <a:pt x="413" y="243"/>
                    </a:lnTo>
                    <a:lnTo>
                      <a:pt x="415" y="214"/>
                    </a:lnTo>
                    <a:lnTo>
                      <a:pt x="415" y="209"/>
                    </a:lnTo>
                    <a:lnTo>
                      <a:pt x="416" y="203"/>
                    </a:lnTo>
                    <a:lnTo>
                      <a:pt x="416" y="198"/>
                    </a:lnTo>
                    <a:lnTo>
                      <a:pt x="417" y="192"/>
                    </a:lnTo>
                    <a:lnTo>
                      <a:pt x="417" y="188"/>
                    </a:lnTo>
                    <a:lnTo>
                      <a:pt x="417" y="182"/>
                    </a:lnTo>
                    <a:lnTo>
                      <a:pt x="417" y="177"/>
                    </a:lnTo>
                    <a:lnTo>
                      <a:pt x="417" y="172"/>
                    </a:lnTo>
                    <a:lnTo>
                      <a:pt x="416" y="166"/>
                    </a:lnTo>
                    <a:lnTo>
                      <a:pt x="415" y="162"/>
                    </a:lnTo>
                    <a:lnTo>
                      <a:pt x="415" y="156"/>
                    </a:lnTo>
                    <a:lnTo>
                      <a:pt x="415" y="151"/>
                    </a:lnTo>
                    <a:lnTo>
                      <a:pt x="414" y="146"/>
                    </a:lnTo>
                    <a:lnTo>
                      <a:pt x="414" y="140"/>
                    </a:lnTo>
                    <a:lnTo>
                      <a:pt x="412" y="135"/>
                    </a:lnTo>
                    <a:lnTo>
                      <a:pt x="410" y="130"/>
                    </a:lnTo>
                    <a:lnTo>
                      <a:pt x="407" y="120"/>
                    </a:lnTo>
                    <a:lnTo>
                      <a:pt x="404" y="110"/>
                    </a:lnTo>
                    <a:lnTo>
                      <a:pt x="399" y="100"/>
                    </a:lnTo>
                    <a:lnTo>
                      <a:pt x="393" y="91"/>
                    </a:lnTo>
                    <a:lnTo>
                      <a:pt x="387" y="83"/>
                    </a:lnTo>
                    <a:lnTo>
                      <a:pt x="379" y="74"/>
                    </a:lnTo>
                    <a:lnTo>
                      <a:pt x="373" y="65"/>
                    </a:lnTo>
                    <a:lnTo>
                      <a:pt x="365" y="58"/>
                    </a:lnTo>
                    <a:lnTo>
                      <a:pt x="360" y="54"/>
                    </a:lnTo>
                    <a:lnTo>
                      <a:pt x="354" y="49"/>
                    </a:lnTo>
                    <a:lnTo>
                      <a:pt x="349" y="46"/>
                    </a:lnTo>
                    <a:lnTo>
                      <a:pt x="342" y="42"/>
                    </a:lnTo>
                    <a:lnTo>
                      <a:pt x="337" y="39"/>
                    </a:lnTo>
                    <a:lnTo>
                      <a:pt x="330" y="35"/>
                    </a:lnTo>
                    <a:lnTo>
                      <a:pt x="323" y="33"/>
                    </a:lnTo>
                    <a:lnTo>
                      <a:pt x="317" y="31"/>
                    </a:lnTo>
                    <a:lnTo>
                      <a:pt x="310" y="28"/>
                    </a:lnTo>
                    <a:lnTo>
                      <a:pt x="302" y="26"/>
                    </a:lnTo>
                    <a:lnTo>
                      <a:pt x="296" y="24"/>
                    </a:lnTo>
                    <a:lnTo>
                      <a:pt x="288" y="22"/>
                    </a:lnTo>
                    <a:lnTo>
                      <a:pt x="282" y="20"/>
                    </a:lnTo>
                    <a:lnTo>
                      <a:pt x="274" y="18"/>
                    </a:lnTo>
                    <a:lnTo>
                      <a:pt x="266" y="16"/>
                    </a:lnTo>
                    <a:lnTo>
                      <a:pt x="260" y="14"/>
                    </a:lnTo>
                    <a:lnTo>
                      <a:pt x="257" y="13"/>
                    </a:lnTo>
                    <a:lnTo>
                      <a:pt x="253" y="12"/>
                    </a:lnTo>
                    <a:lnTo>
                      <a:pt x="250" y="10"/>
                    </a:lnTo>
                    <a:lnTo>
                      <a:pt x="247" y="9"/>
                    </a:lnTo>
                    <a:lnTo>
                      <a:pt x="244" y="7"/>
                    </a:lnTo>
                    <a:lnTo>
                      <a:pt x="240" y="6"/>
                    </a:lnTo>
                    <a:lnTo>
                      <a:pt x="237" y="4"/>
                    </a:lnTo>
                    <a:lnTo>
                      <a:pt x="233" y="3"/>
                    </a:lnTo>
                    <a:lnTo>
                      <a:pt x="228" y="2"/>
                    </a:lnTo>
                    <a:lnTo>
                      <a:pt x="222" y="2"/>
                    </a:lnTo>
                    <a:lnTo>
                      <a:pt x="217" y="1"/>
                    </a:lnTo>
                    <a:lnTo>
                      <a:pt x="212" y="1"/>
                    </a:lnTo>
                    <a:lnTo>
                      <a:pt x="207" y="0"/>
                    </a:lnTo>
                    <a:lnTo>
                      <a:pt x="201" y="0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85" y="1"/>
                    </a:lnTo>
                    <a:lnTo>
                      <a:pt x="180" y="2"/>
                    </a:lnTo>
                    <a:lnTo>
                      <a:pt x="175" y="2"/>
                    </a:lnTo>
                    <a:lnTo>
                      <a:pt x="170" y="3"/>
                    </a:lnTo>
                    <a:lnTo>
                      <a:pt x="165" y="5"/>
                    </a:lnTo>
                    <a:lnTo>
                      <a:pt x="160" y="6"/>
                    </a:lnTo>
                    <a:lnTo>
                      <a:pt x="156" y="8"/>
                    </a:lnTo>
                    <a:lnTo>
                      <a:pt x="151" y="10"/>
                    </a:lnTo>
                    <a:lnTo>
                      <a:pt x="149" y="12"/>
                    </a:lnTo>
                    <a:lnTo>
                      <a:pt x="149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71" y="9"/>
                    </a:lnTo>
                  </a:path>
                </a:pathLst>
              </a:custGeom>
              <a:solidFill>
                <a:srgbClr val="6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9" name="Freeform 562">
                <a:extLst>
                  <a:ext uri="{FF2B5EF4-FFF2-40B4-BE49-F238E27FC236}">
                    <a16:creationId xmlns:a16="http://schemas.microsoft.com/office/drawing/2014/main" id="{801FCA7D-D397-418B-B505-9682F74EB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578"/>
                <a:ext cx="379" cy="529"/>
              </a:xfrm>
              <a:custGeom>
                <a:avLst/>
                <a:gdLst>
                  <a:gd name="T0" fmla="*/ 61 w 379"/>
                  <a:gd name="T1" fmla="*/ 342 h 529"/>
                  <a:gd name="T2" fmla="*/ 86 w 379"/>
                  <a:gd name="T3" fmla="*/ 318 h 529"/>
                  <a:gd name="T4" fmla="*/ 104 w 379"/>
                  <a:gd name="T5" fmla="*/ 298 h 529"/>
                  <a:gd name="T6" fmla="*/ 136 w 379"/>
                  <a:gd name="T7" fmla="*/ 267 h 529"/>
                  <a:gd name="T8" fmla="*/ 180 w 379"/>
                  <a:gd name="T9" fmla="*/ 228 h 529"/>
                  <a:gd name="T10" fmla="*/ 187 w 379"/>
                  <a:gd name="T11" fmla="*/ 201 h 529"/>
                  <a:gd name="T12" fmla="*/ 188 w 379"/>
                  <a:gd name="T13" fmla="*/ 173 h 529"/>
                  <a:gd name="T14" fmla="*/ 192 w 379"/>
                  <a:gd name="T15" fmla="*/ 148 h 529"/>
                  <a:gd name="T16" fmla="*/ 197 w 379"/>
                  <a:gd name="T17" fmla="*/ 124 h 529"/>
                  <a:gd name="T18" fmla="*/ 206 w 379"/>
                  <a:gd name="T19" fmla="*/ 99 h 529"/>
                  <a:gd name="T20" fmla="*/ 225 w 379"/>
                  <a:gd name="T21" fmla="*/ 70 h 529"/>
                  <a:gd name="T22" fmla="*/ 238 w 379"/>
                  <a:gd name="T23" fmla="*/ 39 h 529"/>
                  <a:gd name="T24" fmla="*/ 251 w 379"/>
                  <a:gd name="T25" fmla="*/ 8 h 529"/>
                  <a:gd name="T26" fmla="*/ 261 w 379"/>
                  <a:gd name="T27" fmla="*/ 2 h 529"/>
                  <a:gd name="T28" fmla="*/ 265 w 379"/>
                  <a:gd name="T29" fmla="*/ 13 h 529"/>
                  <a:gd name="T30" fmla="*/ 263 w 379"/>
                  <a:gd name="T31" fmla="*/ 42 h 529"/>
                  <a:gd name="T32" fmla="*/ 257 w 379"/>
                  <a:gd name="T33" fmla="*/ 79 h 529"/>
                  <a:gd name="T34" fmla="*/ 250 w 379"/>
                  <a:gd name="T35" fmla="*/ 88 h 529"/>
                  <a:gd name="T36" fmla="*/ 251 w 379"/>
                  <a:gd name="T37" fmla="*/ 87 h 529"/>
                  <a:gd name="T38" fmla="*/ 265 w 379"/>
                  <a:gd name="T39" fmla="*/ 75 h 529"/>
                  <a:gd name="T40" fmla="*/ 298 w 379"/>
                  <a:gd name="T41" fmla="*/ 48 h 529"/>
                  <a:gd name="T42" fmla="*/ 332 w 379"/>
                  <a:gd name="T43" fmla="*/ 36 h 529"/>
                  <a:gd name="T44" fmla="*/ 332 w 379"/>
                  <a:gd name="T45" fmla="*/ 49 h 529"/>
                  <a:gd name="T46" fmla="*/ 311 w 379"/>
                  <a:gd name="T47" fmla="*/ 74 h 529"/>
                  <a:gd name="T48" fmla="*/ 278 w 379"/>
                  <a:gd name="T49" fmla="*/ 102 h 529"/>
                  <a:gd name="T50" fmla="*/ 287 w 379"/>
                  <a:gd name="T51" fmla="*/ 94 h 529"/>
                  <a:gd name="T52" fmla="*/ 297 w 379"/>
                  <a:gd name="T53" fmla="*/ 87 h 529"/>
                  <a:gd name="T54" fmla="*/ 308 w 379"/>
                  <a:gd name="T55" fmla="*/ 76 h 529"/>
                  <a:gd name="T56" fmla="*/ 327 w 379"/>
                  <a:gd name="T57" fmla="*/ 61 h 529"/>
                  <a:gd name="T58" fmla="*/ 351 w 379"/>
                  <a:gd name="T59" fmla="*/ 64 h 529"/>
                  <a:gd name="T60" fmla="*/ 319 w 379"/>
                  <a:gd name="T61" fmla="*/ 106 h 529"/>
                  <a:gd name="T62" fmla="*/ 326 w 379"/>
                  <a:gd name="T63" fmla="*/ 101 h 529"/>
                  <a:gd name="T64" fmla="*/ 370 w 379"/>
                  <a:gd name="T65" fmla="*/ 81 h 529"/>
                  <a:gd name="T66" fmla="*/ 377 w 379"/>
                  <a:gd name="T67" fmla="*/ 94 h 529"/>
                  <a:gd name="T68" fmla="*/ 363 w 379"/>
                  <a:gd name="T69" fmla="*/ 118 h 529"/>
                  <a:gd name="T70" fmla="*/ 336 w 379"/>
                  <a:gd name="T71" fmla="*/ 142 h 529"/>
                  <a:gd name="T72" fmla="*/ 310 w 379"/>
                  <a:gd name="T73" fmla="*/ 165 h 529"/>
                  <a:gd name="T74" fmla="*/ 290 w 379"/>
                  <a:gd name="T75" fmla="*/ 191 h 529"/>
                  <a:gd name="T76" fmla="*/ 290 w 379"/>
                  <a:gd name="T77" fmla="*/ 209 h 529"/>
                  <a:gd name="T78" fmla="*/ 284 w 379"/>
                  <a:gd name="T79" fmla="*/ 227 h 529"/>
                  <a:gd name="T80" fmla="*/ 274 w 379"/>
                  <a:gd name="T81" fmla="*/ 245 h 529"/>
                  <a:gd name="T82" fmla="*/ 248 w 379"/>
                  <a:gd name="T83" fmla="*/ 260 h 529"/>
                  <a:gd name="T84" fmla="*/ 221 w 379"/>
                  <a:gd name="T85" fmla="*/ 299 h 529"/>
                  <a:gd name="T86" fmla="*/ 189 w 379"/>
                  <a:gd name="T87" fmla="*/ 367 h 529"/>
                  <a:gd name="T88" fmla="*/ 157 w 379"/>
                  <a:gd name="T89" fmla="*/ 435 h 529"/>
                  <a:gd name="T90" fmla="*/ 127 w 379"/>
                  <a:gd name="T91" fmla="*/ 493 h 529"/>
                  <a:gd name="T92" fmla="*/ 112 w 379"/>
                  <a:gd name="T93" fmla="*/ 510 h 529"/>
                  <a:gd name="T94" fmla="*/ 87 w 379"/>
                  <a:gd name="T95" fmla="*/ 523 h 529"/>
                  <a:gd name="T96" fmla="*/ 52 w 379"/>
                  <a:gd name="T97" fmla="*/ 528 h 529"/>
                  <a:gd name="T98" fmla="*/ 19 w 379"/>
                  <a:gd name="T99" fmla="*/ 519 h 529"/>
                  <a:gd name="T100" fmla="*/ 2 w 379"/>
                  <a:gd name="T101" fmla="*/ 499 h 529"/>
                  <a:gd name="T102" fmla="*/ 2 w 379"/>
                  <a:gd name="T103" fmla="*/ 483 h 529"/>
                  <a:gd name="T104" fmla="*/ 6 w 379"/>
                  <a:gd name="T105" fmla="*/ 445 h 529"/>
                  <a:gd name="T106" fmla="*/ 14 w 379"/>
                  <a:gd name="T107" fmla="*/ 406 h 529"/>
                  <a:gd name="T108" fmla="*/ 28 w 379"/>
                  <a:gd name="T109" fmla="*/ 373 h 529"/>
                  <a:gd name="T110" fmla="*/ 37 w 379"/>
                  <a:gd name="T111" fmla="*/ 357 h 529"/>
                  <a:gd name="T112" fmla="*/ 35 w 379"/>
                  <a:gd name="T113" fmla="*/ 358 h 5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79" h="529">
                    <a:moveTo>
                      <a:pt x="35" y="358"/>
                    </a:moveTo>
                    <a:lnTo>
                      <a:pt x="42" y="355"/>
                    </a:lnTo>
                    <a:lnTo>
                      <a:pt x="48" y="350"/>
                    </a:lnTo>
                    <a:lnTo>
                      <a:pt x="55" y="347"/>
                    </a:lnTo>
                    <a:lnTo>
                      <a:pt x="61" y="342"/>
                    </a:lnTo>
                    <a:lnTo>
                      <a:pt x="66" y="337"/>
                    </a:lnTo>
                    <a:lnTo>
                      <a:pt x="71" y="333"/>
                    </a:lnTo>
                    <a:lnTo>
                      <a:pt x="77" y="327"/>
                    </a:lnTo>
                    <a:lnTo>
                      <a:pt x="81" y="322"/>
                    </a:lnTo>
                    <a:lnTo>
                      <a:pt x="86" y="318"/>
                    </a:lnTo>
                    <a:lnTo>
                      <a:pt x="89" y="314"/>
                    </a:lnTo>
                    <a:lnTo>
                      <a:pt x="93" y="310"/>
                    </a:lnTo>
                    <a:lnTo>
                      <a:pt x="96" y="306"/>
                    </a:lnTo>
                    <a:lnTo>
                      <a:pt x="100" y="302"/>
                    </a:lnTo>
                    <a:lnTo>
                      <a:pt x="104" y="298"/>
                    </a:lnTo>
                    <a:lnTo>
                      <a:pt x="107" y="295"/>
                    </a:lnTo>
                    <a:lnTo>
                      <a:pt x="112" y="291"/>
                    </a:lnTo>
                    <a:lnTo>
                      <a:pt x="120" y="283"/>
                    </a:lnTo>
                    <a:lnTo>
                      <a:pt x="128" y="275"/>
                    </a:lnTo>
                    <a:lnTo>
                      <a:pt x="136" y="267"/>
                    </a:lnTo>
                    <a:lnTo>
                      <a:pt x="145" y="259"/>
                    </a:lnTo>
                    <a:lnTo>
                      <a:pt x="154" y="252"/>
                    </a:lnTo>
                    <a:lnTo>
                      <a:pt x="162" y="244"/>
                    </a:lnTo>
                    <a:lnTo>
                      <a:pt x="172" y="236"/>
                    </a:lnTo>
                    <a:lnTo>
                      <a:pt x="180" y="228"/>
                    </a:lnTo>
                    <a:lnTo>
                      <a:pt x="183" y="223"/>
                    </a:lnTo>
                    <a:lnTo>
                      <a:pt x="185" y="218"/>
                    </a:lnTo>
                    <a:lnTo>
                      <a:pt x="186" y="213"/>
                    </a:lnTo>
                    <a:lnTo>
                      <a:pt x="187" y="207"/>
                    </a:lnTo>
                    <a:lnTo>
                      <a:pt x="187" y="201"/>
                    </a:lnTo>
                    <a:lnTo>
                      <a:pt x="186" y="195"/>
                    </a:lnTo>
                    <a:lnTo>
                      <a:pt x="186" y="188"/>
                    </a:lnTo>
                    <a:lnTo>
                      <a:pt x="186" y="183"/>
                    </a:lnTo>
                    <a:lnTo>
                      <a:pt x="187" y="178"/>
                    </a:lnTo>
                    <a:lnTo>
                      <a:pt x="188" y="173"/>
                    </a:lnTo>
                    <a:lnTo>
                      <a:pt x="189" y="168"/>
                    </a:lnTo>
                    <a:lnTo>
                      <a:pt x="189" y="163"/>
                    </a:lnTo>
                    <a:lnTo>
                      <a:pt x="189" y="158"/>
                    </a:lnTo>
                    <a:lnTo>
                      <a:pt x="191" y="153"/>
                    </a:lnTo>
                    <a:lnTo>
                      <a:pt x="192" y="148"/>
                    </a:lnTo>
                    <a:lnTo>
                      <a:pt x="193" y="143"/>
                    </a:lnTo>
                    <a:lnTo>
                      <a:pt x="193" y="139"/>
                    </a:lnTo>
                    <a:lnTo>
                      <a:pt x="195" y="133"/>
                    </a:lnTo>
                    <a:lnTo>
                      <a:pt x="196" y="129"/>
                    </a:lnTo>
                    <a:lnTo>
                      <a:pt x="197" y="124"/>
                    </a:lnTo>
                    <a:lnTo>
                      <a:pt x="198" y="119"/>
                    </a:lnTo>
                    <a:lnTo>
                      <a:pt x="200" y="114"/>
                    </a:lnTo>
                    <a:lnTo>
                      <a:pt x="201" y="110"/>
                    </a:lnTo>
                    <a:lnTo>
                      <a:pt x="204" y="106"/>
                    </a:lnTo>
                    <a:lnTo>
                      <a:pt x="206" y="99"/>
                    </a:lnTo>
                    <a:lnTo>
                      <a:pt x="209" y="93"/>
                    </a:lnTo>
                    <a:lnTo>
                      <a:pt x="213" y="87"/>
                    </a:lnTo>
                    <a:lnTo>
                      <a:pt x="218" y="82"/>
                    </a:lnTo>
                    <a:lnTo>
                      <a:pt x="222" y="75"/>
                    </a:lnTo>
                    <a:lnTo>
                      <a:pt x="225" y="70"/>
                    </a:lnTo>
                    <a:lnTo>
                      <a:pt x="228" y="64"/>
                    </a:lnTo>
                    <a:lnTo>
                      <a:pt x="231" y="58"/>
                    </a:lnTo>
                    <a:lnTo>
                      <a:pt x="233" y="52"/>
                    </a:lnTo>
                    <a:lnTo>
                      <a:pt x="235" y="45"/>
                    </a:lnTo>
                    <a:lnTo>
                      <a:pt x="238" y="39"/>
                    </a:lnTo>
                    <a:lnTo>
                      <a:pt x="239" y="33"/>
                    </a:lnTo>
                    <a:lnTo>
                      <a:pt x="243" y="26"/>
                    </a:lnTo>
                    <a:lnTo>
                      <a:pt x="246" y="20"/>
                    </a:lnTo>
                    <a:lnTo>
                      <a:pt x="248" y="13"/>
                    </a:lnTo>
                    <a:lnTo>
                      <a:pt x="251" y="8"/>
                    </a:lnTo>
                    <a:lnTo>
                      <a:pt x="253" y="5"/>
                    </a:lnTo>
                    <a:lnTo>
                      <a:pt x="254" y="2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61" y="2"/>
                    </a:lnTo>
                    <a:lnTo>
                      <a:pt x="262" y="4"/>
                    </a:lnTo>
                    <a:lnTo>
                      <a:pt x="263" y="6"/>
                    </a:lnTo>
                    <a:lnTo>
                      <a:pt x="264" y="9"/>
                    </a:lnTo>
                    <a:lnTo>
                      <a:pt x="265" y="11"/>
                    </a:lnTo>
                    <a:lnTo>
                      <a:pt x="265" y="13"/>
                    </a:lnTo>
                    <a:lnTo>
                      <a:pt x="265" y="17"/>
                    </a:lnTo>
                    <a:lnTo>
                      <a:pt x="265" y="19"/>
                    </a:lnTo>
                    <a:lnTo>
                      <a:pt x="264" y="27"/>
                    </a:lnTo>
                    <a:lnTo>
                      <a:pt x="263" y="35"/>
                    </a:lnTo>
                    <a:lnTo>
                      <a:pt x="263" y="42"/>
                    </a:lnTo>
                    <a:lnTo>
                      <a:pt x="262" y="49"/>
                    </a:lnTo>
                    <a:lnTo>
                      <a:pt x="262" y="57"/>
                    </a:lnTo>
                    <a:lnTo>
                      <a:pt x="261" y="64"/>
                    </a:lnTo>
                    <a:lnTo>
                      <a:pt x="259" y="72"/>
                    </a:lnTo>
                    <a:lnTo>
                      <a:pt x="257" y="79"/>
                    </a:lnTo>
                    <a:lnTo>
                      <a:pt x="256" y="81"/>
                    </a:lnTo>
                    <a:lnTo>
                      <a:pt x="254" y="83"/>
                    </a:lnTo>
                    <a:lnTo>
                      <a:pt x="254" y="85"/>
                    </a:lnTo>
                    <a:lnTo>
                      <a:pt x="252" y="86"/>
                    </a:lnTo>
                    <a:lnTo>
                      <a:pt x="250" y="88"/>
                    </a:lnTo>
                    <a:lnTo>
                      <a:pt x="250" y="90"/>
                    </a:lnTo>
                    <a:lnTo>
                      <a:pt x="248" y="91"/>
                    </a:lnTo>
                    <a:lnTo>
                      <a:pt x="247" y="93"/>
                    </a:lnTo>
                    <a:lnTo>
                      <a:pt x="249" y="90"/>
                    </a:lnTo>
                    <a:lnTo>
                      <a:pt x="251" y="87"/>
                    </a:lnTo>
                    <a:lnTo>
                      <a:pt x="254" y="84"/>
                    </a:lnTo>
                    <a:lnTo>
                      <a:pt x="257" y="82"/>
                    </a:lnTo>
                    <a:lnTo>
                      <a:pt x="259" y="79"/>
                    </a:lnTo>
                    <a:lnTo>
                      <a:pt x="262" y="77"/>
                    </a:lnTo>
                    <a:lnTo>
                      <a:pt x="265" y="75"/>
                    </a:lnTo>
                    <a:lnTo>
                      <a:pt x="269" y="72"/>
                    </a:lnTo>
                    <a:lnTo>
                      <a:pt x="275" y="67"/>
                    </a:lnTo>
                    <a:lnTo>
                      <a:pt x="283" y="60"/>
                    </a:lnTo>
                    <a:lnTo>
                      <a:pt x="290" y="54"/>
                    </a:lnTo>
                    <a:lnTo>
                      <a:pt x="298" y="48"/>
                    </a:lnTo>
                    <a:lnTo>
                      <a:pt x="305" y="44"/>
                    </a:lnTo>
                    <a:lnTo>
                      <a:pt x="313" y="40"/>
                    </a:lnTo>
                    <a:lnTo>
                      <a:pt x="322" y="37"/>
                    </a:lnTo>
                    <a:lnTo>
                      <a:pt x="330" y="36"/>
                    </a:lnTo>
                    <a:lnTo>
                      <a:pt x="332" y="36"/>
                    </a:lnTo>
                    <a:lnTo>
                      <a:pt x="334" y="37"/>
                    </a:lnTo>
                    <a:lnTo>
                      <a:pt x="335" y="40"/>
                    </a:lnTo>
                    <a:lnTo>
                      <a:pt x="335" y="43"/>
                    </a:lnTo>
                    <a:lnTo>
                      <a:pt x="334" y="46"/>
                    </a:lnTo>
                    <a:lnTo>
                      <a:pt x="332" y="49"/>
                    </a:lnTo>
                    <a:lnTo>
                      <a:pt x="331" y="52"/>
                    </a:lnTo>
                    <a:lnTo>
                      <a:pt x="329" y="55"/>
                    </a:lnTo>
                    <a:lnTo>
                      <a:pt x="323" y="62"/>
                    </a:lnTo>
                    <a:lnTo>
                      <a:pt x="317" y="67"/>
                    </a:lnTo>
                    <a:lnTo>
                      <a:pt x="311" y="74"/>
                    </a:lnTo>
                    <a:lnTo>
                      <a:pt x="304" y="79"/>
                    </a:lnTo>
                    <a:lnTo>
                      <a:pt x="298" y="85"/>
                    </a:lnTo>
                    <a:lnTo>
                      <a:pt x="290" y="91"/>
                    </a:lnTo>
                    <a:lnTo>
                      <a:pt x="285" y="97"/>
                    </a:lnTo>
                    <a:lnTo>
                      <a:pt x="278" y="102"/>
                    </a:lnTo>
                    <a:lnTo>
                      <a:pt x="278" y="100"/>
                    </a:lnTo>
                    <a:lnTo>
                      <a:pt x="280" y="98"/>
                    </a:lnTo>
                    <a:lnTo>
                      <a:pt x="283" y="97"/>
                    </a:lnTo>
                    <a:lnTo>
                      <a:pt x="285" y="95"/>
                    </a:lnTo>
                    <a:lnTo>
                      <a:pt x="287" y="94"/>
                    </a:lnTo>
                    <a:lnTo>
                      <a:pt x="288" y="93"/>
                    </a:lnTo>
                    <a:lnTo>
                      <a:pt x="290" y="91"/>
                    </a:lnTo>
                    <a:lnTo>
                      <a:pt x="291" y="91"/>
                    </a:lnTo>
                    <a:lnTo>
                      <a:pt x="295" y="88"/>
                    </a:lnTo>
                    <a:lnTo>
                      <a:pt x="297" y="87"/>
                    </a:lnTo>
                    <a:lnTo>
                      <a:pt x="299" y="85"/>
                    </a:lnTo>
                    <a:lnTo>
                      <a:pt x="302" y="83"/>
                    </a:lnTo>
                    <a:lnTo>
                      <a:pt x="303" y="81"/>
                    </a:lnTo>
                    <a:lnTo>
                      <a:pt x="306" y="79"/>
                    </a:lnTo>
                    <a:lnTo>
                      <a:pt x="308" y="76"/>
                    </a:lnTo>
                    <a:lnTo>
                      <a:pt x="311" y="75"/>
                    </a:lnTo>
                    <a:lnTo>
                      <a:pt x="315" y="71"/>
                    </a:lnTo>
                    <a:lnTo>
                      <a:pt x="319" y="67"/>
                    </a:lnTo>
                    <a:lnTo>
                      <a:pt x="323" y="64"/>
                    </a:lnTo>
                    <a:lnTo>
                      <a:pt x="327" y="61"/>
                    </a:lnTo>
                    <a:lnTo>
                      <a:pt x="331" y="60"/>
                    </a:lnTo>
                    <a:lnTo>
                      <a:pt x="337" y="57"/>
                    </a:lnTo>
                    <a:lnTo>
                      <a:pt x="342" y="56"/>
                    </a:lnTo>
                    <a:lnTo>
                      <a:pt x="348" y="54"/>
                    </a:lnTo>
                    <a:lnTo>
                      <a:pt x="351" y="64"/>
                    </a:lnTo>
                    <a:lnTo>
                      <a:pt x="349" y="75"/>
                    </a:lnTo>
                    <a:lnTo>
                      <a:pt x="343" y="83"/>
                    </a:lnTo>
                    <a:lnTo>
                      <a:pt x="336" y="91"/>
                    </a:lnTo>
                    <a:lnTo>
                      <a:pt x="327" y="99"/>
                    </a:lnTo>
                    <a:lnTo>
                      <a:pt x="319" y="106"/>
                    </a:lnTo>
                    <a:lnTo>
                      <a:pt x="310" y="114"/>
                    </a:lnTo>
                    <a:lnTo>
                      <a:pt x="303" y="122"/>
                    </a:lnTo>
                    <a:lnTo>
                      <a:pt x="311" y="115"/>
                    </a:lnTo>
                    <a:lnTo>
                      <a:pt x="318" y="109"/>
                    </a:lnTo>
                    <a:lnTo>
                      <a:pt x="326" y="101"/>
                    </a:lnTo>
                    <a:lnTo>
                      <a:pt x="334" y="94"/>
                    </a:lnTo>
                    <a:lnTo>
                      <a:pt x="342" y="90"/>
                    </a:lnTo>
                    <a:lnTo>
                      <a:pt x="351" y="85"/>
                    </a:lnTo>
                    <a:lnTo>
                      <a:pt x="360" y="82"/>
                    </a:lnTo>
                    <a:lnTo>
                      <a:pt x="370" y="81"/>
                    </a:lnTo>
                    <a:lnTo>
                      <a:pt x="375" y="82"/>
                    </a:lnTo>
                    <a:lnTo>
                      <a:pt x="376" y="84"/>
                    </a:lnTo>
                    <a:lnTo>
                      <a:pt x="378" y="87"/>
                    </a:lnTo>
                    <a:lnTo>
                      <a:pt x="378" y="91"/>
                    </a:lnTo>
                    <a:lnTo>
                      <a:pt x="377" y="94"/>
                    </a:lnTo>
                    <a:lnTo>
                      <a:pt x="376" y="99"/>
                    </a:lnTo>
                    <a:lnTo>
                      <a:pt x="374" y="103"/>
                    </a:lnTo>
                    <a:lnTo>
                      <a:pt x="371" y="106"/>
                    </a:lnTo>
                    <a:lnTo>
                      <a:pt x="367" y="112"/>
                    </a:lnTo>
                    <a:lnTo>
                      <a:pt x="363" y="118"/>
                    </a:lnTo>
                    <a:lnTo>
                      <a:pt x="357" y="122"/>
                    </a:lnTo>
                    <a:lnTo>
                      <a:pt x="352" y="128"/>
                    </a:lnTo>
                    <a:lnTo>
                      <a:pt x="347" y="133"/>
                    </a:lnTo>
                    <a:lnTo>
                      <a:pt x="341" y="137"/>
                    </a:lnTo>
                    <a:lnTo>
                      <a:pt x="336" y="142"/>
                    </a:lnTo>
                    <a:lnTo>
                      <a:pt x="330" y="146"/>
                    </a:lnTo>
                    <a:lnTo>
                      <a:pt x="325" y="151"/>
                    </a:lnTo>
                    <a:lnTo>
                      <a:pt x="319" y="156"/>
                    </a:lnTo>
                    <a:lnTo>
                      <a:pt x="315" y="160"/>
                    </a:lnTo>
                    <a:lnTo>
                      <a:pt x="310" y="165"/>
                    </a:lnTo>
                    <a:lnTo>
                      <a:pt x="304" y="170"/>
                    </a:lnTo>
                    <a:lnTo>
                      <a:pt x="300" y="175"/>
                    </a:lnTo>
                    <a:lnTo>
                      <a:pt x="296" y="182"/>
                    </a:lnTo>
                    <a:lnTo>
                      <a:pt x="291" y="187"/>
                    </a:lnTo>
                    <a:lnTo>
                      <a:pt x="290" y="191"/>
                    </a:lnTo>
                    <a:lnTo>
                      <a:pt x="290" y="194"/>
                    </a:lnTo>
                    <a:lnTo>
                      <a:pt x="290" y="197"/>
                    </a:lnTo>
                    <a:lnTo>
                      <a:pt x="290" y="201"/>
                    </a:lnTo>
                    <a:lnTo>
                      <a:pt x="290" y="205"/>
                    </a:lnTo>
                    <a:lnTo>
                      <a:pt x="290" y="209"/>
                    </a:lnTo>
                    <a:lnTo>
                      <a:pt x="289" y="212"/>
                    </a:lnTo>
                    <a:lnTo>
                      <a:pt x="287" y="215"/>
                    </a:lnTo>
                    <a:lnTo>
                      <a:pt x="287" y="219"/>
                    </a:lnTo>
                    <a:lnTo>
                      <a:pt x="285" y="222"/>
                    </a:lnTo>
                    <a:lnTo>
                      <a:pt x="284" y="227"/>
                    </a:lnTo>
                    <a:lnTo>
                      <a:pt x="283" y="230"/>
                    </a:lnTo>
                    <a:lnTo>
                      <a:pt x="282" y="234"/>
                    </a:lnTo>
                    <a:lnTo>
                      <a:pt x="280" y="238"/>
                    </a:lnTo>
                    <a:lnTo>
                      <a:pt x="278" y="242"/>
                    </a:lnTo>
                    <a:lnTo>
                      <a:pt x="274" y="245"/>
                    </a:lnTo>
                    <a:lnTo>
                      <a:pt x="271" y="249"/>
                    </a:lnTo>
                    <a:lnTo>
                      <a:pt x="264" y="252"/>
                    </a:lnTo>
                    <a:lnTo>
                      <a:pt x="259" y="255"/>
                    </a:lnTo>
                    <a:lnTo>
                      <a:pt x="253" y="257"/>
                    </a:lnTo>
                    <a:lnTo>
                      <a:pt x="248" y="260"/>
                    </a:lnTo>
                    <a:lnTo>
                      <a:pt x="243" y="264"/>
                    </a:lnTo>
                    <a:lnTo>
                      <a:pt x="238" y="267"/>
                    </a:lnTo>
                    <a:lnTo>
                      <a:pt x="235" y="271"/>
                    </a:lnTo>
                    <a:lnTo>
                      <a:pt x="228" y="285"/>
                    </a:lnTo>
                    <a:lnTo>
                      <a:pt x="221" y="299"/>
                    </a:lnTo>
                    <a:lnTo>
                      <a:pt x="214" y="312"/>
                    </a:lnTo>
                    <a:lnTo>
                      <a:pt x="208" y="326"/>
                    </a:lnTo>
                    <a:lnTo>
                      <a:pt x="201" y="339"/>
                    </a:lnTo>
                    <a:lnTo>
                      <a:pt x="195" y="353"/>
                    </a:lnTo>
                    <a:lnTo>
                      <a:pt x="189" y="367"/>
                    </a:lnTo>
                    <a:lnTo>
                      <a:pt x="183" y="380"/>
                    </a:lnTo>
                    <a:lnTo>
                      <a:pt x="177" y="395"/>
                    </a:lnTo>
                    <a:lnTo>
                      <a:pt x="170" y="408"/>
                    </a:lnTo>
                    <a:lnTo>
                      <a:pt x="164" y="422"/>
                    </a:lnTo>
                    <a:lnTo>
                      <a:pt x="157" y="435"/>
                    </a:lnTo>
                    <a:lnTo>
                      <a:pt x="151" y="449"/>
                    </a:lnTo>
                    <a:lnTo>
                      <a:pt x="144" y="463"/>
                    </a:lnTo>
                    <a:lnTo>
                      <a:pt x="136" y="476"/>
                    </a:lnTo>
                    <a:lnTo>
                      <a:pt x="128" y="490"/>
                    </a:lnTo>
                    <a:lnTo>
                      <a:pt x="127" y="493"/>
                    </a:lnTo>
                    <a:lnTo>
                      <a:pt x="123" y="496"/>
                    </a:lnTo>
                    <a:lnTo>
                      <a:pt x="121" y="500"/>
                    </a:lnTo>
                    <a:lnTo>
                      <a:pt x="118" y="503"/>
                    </a:lnTo>
                    <a:lnTo>
                      <a:pt x="116" y="507"/>
                    </a:lnTo>
                    <a:lnTo>
                      <a:pt x="112" y="510"/>
                    </a:lnTo>
                    <a:lnTo>
                      <a:pt x="108" y="512"/>
                    </a:lnTo>
                    <a:lnTo>
                      <a:pt x="105" y="515"/>
                    </a:lnTo>
                    <a:lnTo>
                      <a:pt x="100" y="518"/>
                    </a:lnTo>
                    <a:lnTo>
                      <a:pt x="93" y="520"/>
                    </a:lnTo>
                    <a:lnTo>
                      <a:pt x="87" y="523"/>
                    </a:lnTo>
                    <a:lnTo>
                      <a:pt x="79" y="525"/>
                    </a:lnTo>
                    <a:lnTo>
                      <a:pt x="73" y="526"/>
                    </a:lnTo>
                    <a:lnTo>
                      <a:pt x="66" y="528"/>
                    </a:lnTo>
                    <a:lnTo>
                      <a:pt x="58" y="528"/>
                    </a:lnTo>
                    <a:lnTo>
                      <a:pt x="52" y="528"/>
                    </a:lnTo>
                    <a:lnTo>
                      <a:pt x="44" y="527"/>
                    </a:lnTo>
                    <a:lnTo>
                      <a:pt x="39" y="526"/>
                    </a:lnTo>
                    <a:lnTo>
                      <a:pt x="31" y="525"/>
                    </a:lnTo>
                    <a:lnTo>
                      <a:pt x="26" y="522"/>
                    </a:lnTo>
                    <a:lnTo>
                      <a:pt x="19" y="519"/>
                    </a:lnTo>
                    <a:lnTo>
                      <a:pt x="14" y="515"/>
                    </a:lnTo>
                    <a:lnTo>
                      <a:pt x="9" y="511"/>
                    </a:lnTo>
                    <a:lnTo>
                      <a:pt x="4" y="505"/>
                    </a:lnTo>
                    <a:lnTo>
                      <a:pt x="2" y="502"/>
                    </a:lnTo>
                    <a:lnTo>
                      <a:pt x="2" y="499"/>
                    </a:lnTo>
                    <a:lnTo>
                      <a:pt x="1" y="495"/>
                    </a:lnTo>
                    <a:lnTo>
                      <a:pt x="0" y="492"/>
                    </a:lnTo>
                    <a:lnTo>
                      <a:pt x="0" y="489"/>
                    </a:lnTo>
                    <a:lnTo>
                      <a:pt x="1" y="486"/>
                    </a:lnTo>
                    <a:lnTo>
                      <a:pt x="2" y="483"/>
                    </a:lnTo>
                    <a:lnTo>
                      <a:pt x="2" y="479"/>
                    </a:lnTo>
                    <a:lnTo>
                      <a:pt x="3" y="470"/>
                    </a:lnTo>
                    <a:lnTo>
                      <a:pt x="4" y="462"/>
                    </a:lnTo>
                    <a:lnTo>
                      <a:pt x="5" y="453"/>
                    </a:lnTo>
                    <a:lnTo>
                      <a:pt x="6" y="445"/>
                    </a:lnTo>
                    <a:lnTo>
                      <a:pt x="6" y="437"/>
                    </a:lnTo>
                    <a:lnTo>
                      <a:pt x="9" y="429"/>
                    </a:lnTo>
                    <a:lnTo>
                      <a:pt x="10" y="421"/>
                    </a:lnTo>
                    <a:lnTo>
                      <a:pt x="12" y="413"/>
                    </a:lnTo>
                    <a:lnTo>
                      <a:pt x="14" y="406"/>
                    </a:lnTo>
                    <a:lnTo>
                      <a:pt x="17" y="399"/>
                    </a:lnTo>
                    <a:lnTo>
                      <a:pt x="19" y="392"/>
                    </a:lnTo>
                    <a:lnTo>
                      <a:pt x="23" y="386"/>
                    </a:lnTo>
                    <a:lnTo>
                      <a:pt x="25" y="380"/>
                    </a:lnTo>
                    <a:lnTo>
                      <a:pt x="28" y="373"/>
                    </a:lnTo>
                    <a:lnTo>
                      <a:pt x="30" y="367"/>
                    </a:lnTo>
                    <a:lnTo>
                      <a:pt x="34" y="360"/>
                    </a:lnTo>
                    <a:lnTo>
                      <a:pt x="34" y="359"/>
                    </a:lnTo>
                    <a:lnTo>
                      <a:pt x="35" y="358"/>
                    </a:lnTo>
                    <a:lnTo>
                      <a:pt x="37" y="357"/>
                    </a:lnTo>
                    <a:lnTo>
                      <a:pt x="39" y="358"/>
                    </a:lnTo>
                    <a:lnTo>
                      <a:pt x="38" y="358"/>
                    </a:lnTo>
                    <a:lnTo>
                      <a:pt x="37" y="358"/>
                    </a:lnTo>
                    <a:lnTo>
                      <a:pt x="36" y="358"/>
                    </a:lnTo>
                    <a:lnTo>
                      <a:pt x="35" y="358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0" name="Freeform 563">
                <a:extLst>
                  <a:ext uri="{FF2B5EF4-FFF2-40B4-BE49-F238E27FC236}">
                    <a16:creationId xmlns:a16="http://schemas.microsoft.com/office/drawing/2014/main" id="{51D6523A-19C1-43CF-AA02-E71019809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902"/>
                <a:ext cx="44" cy="33"/>
              </a:xfrm>
              <a:custGeom>
                <a:avLst/>
                <a:gdLst>
                  <a:gd name="T0" fmla="*/ 42 w 44"/>
                  <a:gd name="T1" fmla="*/ 0 h 33"/>
                  <a:gd name="T2" fmla="*/ 38 w 44"/>
                  <a:gd name="T3" fmla="*/ 5 h 33"/>
                  <a:gd name="T4" fmla="*/ 33 w 44"/>
                  <a:gd name="T5" fmla="*/ 9 h 33"/>
                  <a:gd name="T6" fmla="*/ 28 w 44"/>
                  <a:gd name="T7" fmla="*/ 14 h 33"/>
                  <a:gd name="T8" fmla="*/ 23 w 44"/>
                  <a:gd name="T9" fmla="*/ 18 h 33"/>
                  <a:gd name="T10" fmla="*/ 17 w 44"/>
                  <a:gd name="T11" fmla="*/ 22 h 33"/>
                  <a:gd name="T12" fmla="*/ 12 w 44"/>
                  <a:gd name="T13" fmla="*/ 25 h 33"/>
                  <a:gd name="T14" fmla="*/ 6 w 44"/>
                  <a:gd name="T15" fmla="*/ 29 h 33"/>
                  <a:gd name="T16" fmla="*/ 0 w 44"/>
                  <a:gd name="T17" fmla="*/ 31 h 33"/>
                  <a:gd name="T18" fmla="*/ 1 w 44"/>
                  <a:gd name="T19" fmla="*/ 32 h 33"/>
                  <a:gd name="T20" fmla="*/ 6 w 44"/>
                  <a:gd name="T21" fmla="*/ 29 h 33"/>
                  <a:gd name="T22" fmla="*/ 13 w 44"/>
                  <a:gd name="T23" fmla="*/ 26 h 33"/>
                  <a:gd name="T24" fmla="*/ 18 w 44"/>
                  <a:gd name="T25" fmla="*/ 22 h 33"/>
                  <a:gd name="T26" fmla="*/ 24 w 44"/>
                  <a:gd name="T27" fmla="*/ 19 h 33"/>
                  <a:gd name="T28" fmla="*/ 29 w 44"/>
                  <a:gd name="T29" fmla="*/ 15 h 33"/>
                  <a:gd name="T30" fmla="*/ 33 w 44"/>
                  <a:gd name="T31" fmla="*/ 10 h 33"/>
                  <a:gd name="T32" fmla="*/ 39 w 44"/>
                  <a:gd name="T33" fmla="*/ 6 h 33"/>
                  <a:gd name="T34" fmla="*/ 43 w 44"/>
                  <a:gd name="T35" fmla="*/ 1 h 33"/>
                  <a:gd name="T36" fmla="*/ 42 w 44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33">
                    <a:moveTo>
                      <a:pt x="42" y="0"/>
                    </a:moveTo>
                    <a:lnTo>
                      <a:pt x="38" y="5"/>
                    </a:lnTo>
                    <a:lnTo>
                      <a:pt x="33" y="9"/>
                    </a:lnTo>
                    <a:lnTo>
                      <a:pt x="28" y="14"/>
                    </a:lnTo>
                    <a:lnTo>
                      <a:pt x="23" y="18"/>
                    </a:lnTo>
                    <a:lnTo>
                      <a:pt x="17" y="22"/>
                    </a:lnTo>
                    <a:lnTo>
                      <a:pt x="12" y="25"/>
                    </a:lnTo>
                    <a:lnTo>
                      <a:pt x="6" y="29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6" y="29"/>
                    </a:lnTo>
                    <a:lnTo>
                      <a:pt x="13" y="26"/>
                    </a:lnTo>
                    <a:lnTo>
                      <a:pt x="18" y="22"/>
                    </a:lnTo>
                    <a:lnTo>
                      <a:pt x="24" y="19"/>
                    </a:lnTo>
                    <a:lnTo>
                      <a:pt x="29" y="15"/>
                    </a:lnTo>
                    <a:lnTo>
                      <a:pt x="33" y="10"/>
                    </a:lnTo>
                    <a:lnTo>
                      <a:pt x="39" y="6"/>
                    </a:lnTo>
                    <a:lnTo>
                      <a:pt x="43" y="1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1" name="Freeform 564">
                <a:extLst>
                  <a:ext uri="{FF2B5EF4-FFF2-40B4-BE49-F238E27FC236}">
                    <a16:creationId xmlns:a16="http://schemas.microsoft.com/office/drawing/2014/main" id="{F6359B80-DD27-4562-9AA8-7ED528C2F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871"/>
                <a:ext cx="28" cy="28"/>
              </a:xfrm>
              <a:custGeom>
                <a:avLst/>
                <a:gdLst>
                  <a:gd name="T0" fmla="*/ 26 w 28"/>
                  <a:gd name="T1" fmla="*/ 0 h 28"/>
                  <a:gd name="T2" fmla="*/ 22 w 28"/>
                  <a:gd name="T3" fmla="*/ 3 h 28"/>
                  <a:gd name="T4" fmla="*/ 19 w 28"/>
                  <a:gd name="T5" fmla="*/ 6 h 28"/>
                  <a:gd name="T6" fmla="*/ 17 w 28"/>
                  <a:gd name="T7" fmla="*/ 9 h 28"/>
                  <a:gd name="T8" fmla="*/ 12 w 28"/>
                  <a:gd name="T9" fmla="*/ 13 h 28"/>
                  <a:gd name="T10" fmla="*/ 10 w 28"/>
                  <a:gd name="T11" fmla="*/ 16 h 28"/>
                  <a:gd name="T12" fmla="*/ 6 w 28"/>
                  <a:gd name="T13" fmla="*/ 19 h 28"/>
                  <a:gd name="T14" fmla="*/ 3 w 28"/>
                  <a:gd name="T15" fmla="*/ 22 h 28"/>
                  <a:gd name="T16" fmla="*/ 0 w 28"/>
                  <a:gd name="T17" fmla="*/ 26 h 28"/>
                  <a:gd name="T18" fmla="*/ 1 w 28"/>
                  <a:gd name="T19" fmla="*/ 27 h 28"/>
                  <a:gd name="T20" fmla="*/ 3 w 28"/>
                  <a:gd name="T21" fmla="*/ 24 h 28"/>
                  <a:gd name="T22" fmla="*/ 7 w 28"/>
                  <a:gd name="T23" fmla="*/ 20 h 28"/>
                  <a:gd name="T24" fmla="*/ 10 w 28"/>
                  <a:gd name="T25" fmla="*/ 16 h 28"/>
                  <a:gd name="T26" fmla="*/ 13 w 28"/>
                  <a:gd name="T27" fmla="*/ 14 h 28"/>
                  <a:gd name="T28" fmla="*/ 17 w 28"/>
                  <a:gd name="T29" fmla="*/ 10 h 28"/>
                  <a:gd name="T30" fmla="*/ 20 w 28"/>
                  <a:gd name="T31" fmla="*/ 7 h 28"/>
                  <a:gd name="T32" fmla="*/ 24 w 28"/>
                  <a:gd name="T33" fmla="*/ 3 h 28"/>
                  <a:gd name="T34" fmla="*/ 27 w 28"/>
                  <a:gd name="T35" fmla="*/ 1 h 28"/>
                  <a:gd name="T36" fmla="*/ 26 w 28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28">
                    <a:moveTo>
                      <a:pt x="26" y="0"/>
                    </a:moveTo>
                    <a:lnTo>
                      <a:pt x="22" y="3"/>
                    </a:lnTo>
                    <a:lnTo>
                      <a:pt x="19" y="6"/>
                    </a:lnTo>
                    <a:lnTo>
                      <a:pt x="17" y="9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6" y="19"/>
                    </a:lnTo>
                    <a:lnTo>
                      <a:pt x="3" y="22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3" y="24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0" y="7"/>
                    </a:lnTo>
                    <a:lnTo>
                      <a:pt x="24" y="3"/>
                    </a:lnTo>
                    <a:lnTo>
                      <a:pt x="27" y="1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2" name="Freeform 565">
                <a:extLst>
                  <a:ext uri="{FF2B5EF4-FFF2-40B4-BE49-F238E27FC236}">
                    <a16:creationId xmlns:a16="http://schemas.microsoft.com/office/drawing/2014/main" id="{0189B0FD-BC0A-46A7-932D-76BE13E33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807"/>
                <a:ext cx="66" cy="61"/>
              </a:xfrm>
              <a:custGeom>
                <a:avLst/>
                <a:gdLst>
                  <a:gd name="T0" fmla="*/ 64 w 66"/>
                  <a:gd name="T1" fmla="*/ 0 h 61"/>
                  <a:gd name="T2" fmla="*/ 56 w 66"/>
                  <a:gd name="T3" fmla="*/ 8 h 61"/>
                  <a:gd name="T4" fmla="*/ 48 w 66"/>
                  <a:gd name="T5" fmla="*/ 15 h 61"/>
                  <a:gd name="T6" fmla="*/ 40 w 66"/>
                  <a:gd name="T7" fmla="*/ 22 h 61"/>
                  <a:gd name="T8" fmla="*/ 31 w 66"/>
                  <a:gd name="T9" fmla="*/ 30 h 61"/>
                  <a:gd name="T10" fmla="*/ 24 w 66"/>
                  <a:gd name="T11" fmla="*/ 36 h 61"/>
                  <a:gd name="T12" fmla="*/ 15 w 66"/>
                  <a:gd name="T13" fmla="*/ 44 h 61"/>
                  <a:gd name="T14" fmla="*/ 8 w 66"/>
                  <a:gd name="T15" fmla="*/ 51 h 61"/>
                  <a:gd name="T16" fmla="*/ 0 w 66"/>
                  <a:gd name="T17" fmla="*/ 59 h 61"/>
                  <a:gd name="T18" fmla="*/ 1 w 66"/>
                  <a:gd name="T19" fmla="*/ 60 h 61"/>
                  <a:gd name="T20" fmla="*/ 9 w 66"/>
                  <a:gd name="T21" fmla="*/ 52 h 61"/>
                  <a:gd name="T22" fmla="*/ 16 w 66"/>
                  <a:gd name="T23" fmla="*/ 45 h 61"/>
                  <a:gd name="T24" fmla="*/ 25 w 66"/>
                  <a:gd name="T25" fmla="*/ 37 h 61"/>
                  <a:gd name="T26" fmla="*/ 32 w 66"/>
                  <a:gd name="T27" fmla="*/ 30 h 61"/>
                  <a:gd name="T28" fmla="*/ 41 w 66"/>
                  <a:gd name="T29" fmla="*/ 23 h 61"/>
                  <a:gd name="T30" fmla="*/ 49 w 66"/>
                  <a:gd name="T31" fmla="*/ 16 h 61"/>
                  <a:gd name="T32" fmla="*/ 57 w 66"/>
                  <a:gd name="T33" fmla="*/ 9 h 61"/>
                  <a:gd name="T34" fmla="*/ 65 w 66"/>
                  <a:gd name="T35" fmla="*/ 1 h 61"/>
                  <a:gd name="T36" fmla="*/ 64 w 66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61">
                    <a:moveTo>
                      <a:pt x="64" y="0"/>
                    </a:moveTo>
                    <a:lnTo>
                      <a:pt x="56" y="8"/>
                    </a:lnTo>
                    <a:lnTo>
                      <a:pt x="48" y="15"/>
                    </a:lnTo>
                    <a:lnTo>
                      <a:pt x="40" y="22"/>
                    </a:lnTo>
                    <a:lnTo>
                      <a:pt x="31" y="30"/>
                    </a:lnTo>
                    <a:lnTo>
                      <a:pt x="24" y="36"/>
                    </a:lnTo>
                    <a:lnTo>
                      <a:pt x="15" y="44"/>
                    </a:lnTo>
                    <a:lnTo>
                      <a:pt x="8" y="51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9" y="52"/>
                    </a:lnTo>
                    <a:lnTo>
                      <a:pt x="16" y="45"/>
                    </a:lnTo>
                    <a:lnTo>
                      <a:pt x="25" y="37"/>
                    </a:lnTo>
                    <a:lnTo>
                      <a:pt x="32" y="30"/>
                    </a:lnTo>
                    <a:lnTo>
                      <a:pt x="41" y="23"/>
                    </a:lnTo>
                    <a:lnTo>
                      <a:pt x="49" y="16"/>
                    </a:lnTo>
                    <a:lnTo>
                      <a:pt x="57" y="9"/>
                    </a:lnTo>
                    <a:lnTo>
                      <a:pt x="65" y="1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3" name="Freeform 566">
                <a:extLst>
                  <a:ext uri="{FF2B5EF4-FFF2-40B4-BE49-F238E27FC236}">
                    <a16:creationId xmlns:a16="http://schemas.microsoft.com/office/drawing/2014/main" id="{BFDC6D0D-AE1E-4C5A-B441-93A53B996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2762"/>
                <a:ext cx="19" cy="42"/>
              </a:xfrm>
              <a:custGeom>
                <a:avLst/>
                <a:gdLst>
                  <a:gd name="T0" fmla="*/ 11 w 19"/>
                  <a:gd name="T1" fmla="*/ 0 h 42"/>
                  <a:gd name="T2" fmla="*/ 11 w 19"/>
                  <a:gd name="T3" fmla="*/ 5 h 42"/>
                  <a:gd name="T4" fmla="*/ 11 w 19"/>
                  <a:gd name="T5" fmla="*/ 11 h 42"/>
                  <a:gd name="T6" fmla="*/ 11 w 19"/>
                  <a:gd name="T7" fmla="*/ 17 h 42"/>
                  <a:gd name="T8" fmla="*/ 11 w 19"/>
                  <a:gd name="T9" fmla="*/ 22 h 42"/>
                  <a:gd name="T10" fmla="*/ 11 w 19"/>
                  <a:gd name="T11" fmla="*/ 27 h 42"/>
                  <a:gd name="T12" fmla="*/ 11 w 19"/>
                  <a:gd name="T13" fmla="*/ 32 h 42"/>
                  <a:gd name="T14" fmla="*/ 6 w 19"/>
                  <a:gd name="T15" fmla="*/ 36 h 42"/>
                  <a:gd name="T16" fmla="*/ 0 w 19"/>
                  <a:gd name="T17" fmla="*/ 40 h 42"/>
                  <a:gd name="T18" fmla="*/ 0 w 19"/>
                  <a:gd name="T19" fmla="*/ 41 h 42"/>
                  <a:gd name="T20" fmla="*/ 11 w 19"/>
                  <a:gd name="T21" fmla="*/ 37 h 42"/>
                  <a:gd name="T22" fmla="*/ 11 w 19"/>
                  <a:gd name="T23" fmla="*/ 32 h 42"/>
                  <a:gd name="T24" fmla="*/ 18 w 19"/>
                  <a:gd name="T25" fmla="*/ 27 h 42"/>
                  <a:gd name="T26" fmla="*/ 18 w 19"/>
                  <a:gd name="T27" fmla="*/ 22 h 42"/>
                  <a:gd name="T28" fmla="*/ 18 w 19"/>
                  <a:gd name="T29" fmla="*/ 17 h 42"/>
                  <a:gd name="T30" fmla="*/ 18 w 19"/>
                  <a:gd name="T31" fmla="*/ 11 h 42"/>
                  <a:gd name="T32" fmla="*/ 18 w 19"/>
                  <a:gd name="T33" fmla="*/ 5 h 42"/>
                  <a:gd name="T34" fmla="*/ 18 w 19"/>
                  <a:gd name="T35" fmla="*/ 0 h 42"/>
                  <a:gd name="T36" fmla="*/ 11 w 19"/>
                  <a:gd name="T37" fmla="*/ 0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42">
                    <a:moveTo>
                      <a:pt x="11" y="0"/>
                    </a:moveTo>
                    <a:lnTo>
                      <a:pt x="11" y="5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11" y="22"/>
                    </a:lnTo>
                    <a:lnTo>
                      <a:pt x="11" y="27"/>
                    </a:lnTo>
                    <a:lnTo>
                      <a:pt x="11" y="32"/>
                    </a:lnTo>
                    <a:lnTo>
                      <a:pt x="6" y="36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1" y="37"/>
                    </a:lnTo>
                    <a:lnTo>
                      <a:pt x="11" y="32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18" y="17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4" name="Freeform 567">
                <a:extLst>
                  <a:ext uri="{FF2B5EF4-FFF2-40B4-BE49-F238E27FC236}">
                    <a16:creationId xmlns:a16="http://schemas.microsoft.com/office/drawing/2014/main" id="{C8EE1D46-FBA8-4D7D-A9F7-24555A67F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2684"/>
                <a:ext cx="18" cy="75"/>
              </a:xfrm>
              <a:custGeom>
                <a:avLst/>
                <a:gdLst>
                  <a:gd name="T0" fmla="*/ 15 w 18"/>
                  <a:gd name="T1" fmla="*/ 0 h 75"/>
                  <a:gd name="T2" fmla="*/ 15 w 18"/>
                  <a:gd name="T3" fmla="*/ 1 h 75"/>
                  <a:gd name="T4" fmla="*/ 15 w 18"/>
                  <a:gd name="T5" fmla="*/ 5 h 75"/>
                  <a:gd name="T6" fmla="*/ 12 w 18"/>
                  <a:gd name="T7" fmla="*/ 9 h 75"/>
                  <a:gd name="T8" fmla="*/ 12 w 18"/>
                  <a:gd name="T9" fmla="*/ 14 h 75"/>
                  <a:gd name="T10" fmla="*/ 11 w 18"/>
                  <a:gd name="T11" fmla="*/ 18 h 75"/>
                  <a:gd name="T12" fmla="*/ 8 w 18"/>
                  <a:gd name="T13" fmla="*/ 23 h 75"/>
                  <a:gd name="T14" fmla="*/ 7 w 18"/>
                  <a:gd name="T15" fmla="*/ 27 h 75"/>
                  <a:gd name="T16" fmla="*/ 5 w 18"/>
                  <a:gd name="T17" fmla="*/ 32 h 75"/>
                  <a:gd name="T18" fmla="*/ 5 w 18"/>
                  <a:gd name="T19" fmla="*/ 36 h 75"/>
                  <a:gd name="T20" fmla="*/ 4 w 18"/>
                  <a:gd name="T21" fmla="*/ 42 h 75"/>
                  <a:gd name="T22" fmla="*/ 2 w 18"/>
                  <a:gd name="T23" fmla="*/ 46 h 75"/>
                  <a:gd name="T24" fmla="*/ 2 w 18"/>
                  <a:gd name="T25" fmla="*/ 51 h 75"/>
                  <a:gd name="T26" fmla="*/ 2 w 18"/>
                  <a:gd name="T27" fmla="*/ 55 h 75"/>
                  <a:gd name="T28" fmla="*/ 1 w 18"/>
                  <a:gd name="T29" fmla="*/ 60 h 75"/>
                  <a:gd name="T30" fmla="*/ 1 w 18"/>
                  <a:gd name="T31" fmla="*/ 65 h 75"/>
                  <a:gd name="T32" fmla="*/ 0 w 18"/>
                  <a:gd name="T33" fmla="*/ 69 h 75"/>
                  <a:gd name="T34" fmla="*/ 0 w 18"/>
                  <a:gd name="T35" fmla="*/ 74 h 75"/>
                  <a:gd name="T36" fmla="*/ 1 w 18"/>
                  <a:gd name="T37" fmla="*/ 74 h 75"/>
                  <a:gd name="T38" fmla="*/ 1 w 18"/>
                  <a:gd name="T39" fmla="*/ 69 h 75"/>
                  <a:gd name="T40" fmla="*/ 1 w 18"/>
                  <a:gd name="T41" fmla="*/ 65 h 75"/>
                  <a:gd name="T42" fmla="*/ 2 w 18"/>
                  <a:gd name="T43" fmla="*/ 60 h 75"/>
                  <a:gd name="T44" fmla="*/ 2 w 18"/>
                  <a:gd name="T45" fmla="*/ 55 h 75"/>
                  <a:gd name="T46" fmla="*/ 4 w 18"/>
                  <a:gd name="T47" fmla="*/ 51 h 75"/>
                  <a:gd name="T48" fmla="*/ 4 w 18"/>
                  <a:gd name="T49" fmla="*/ 46 h 75"/>
                  <a:gd name="T50" fmla="*/ 5 w 18"/>
                  <a:gd name="T51" fmla="*/ 42 h 75"/>
                  <a:gd name="T52" fmla="*/ 5 w 18"/>
                  <a:gd name="T53" fmla="*/ 36 h 75"/>
                  <a:gd name="T54" fmla="*/ 7 w 18"/>
                  <a:gd name="T55" fmla="*/ 32 h 75"/>
                  <a:gd name="T56" fmla="*/ 8 w 18"/>
                  <a:gd name="T57" fmla="*/ 27 h 75"/>
                  <a:gd name="T58" fmla="*/ 11 w 18"/>
                  <a:gd name="T59" fmla="*/ 23 h 75"/>
                  <a:gd name="T60" fmla="*/ 12 w 18"/>
                  <a:gd name="T61" fmla="*/ 18 h 75"/>
                  <a:gd name="T62" fmla="*/ 12 w 18"/>
                  <a:gd name="T63" fmla="*/ 14 h 75"/>
                  <a:gd name="T64" fmla="*/ 14 w 18"/>
                  <a:gd name="T65" fmla="*/ 9 h 75"/>
                  <a:gd name="T66" fmla="*/ 15 w 18"/>
                  <a:gd name="T67" fmla="*/ 5 h 75"/>
                  <a:gd name="T68" fmla="*/ 17 w 18"/>
                  <a:gd name="T69" fmla="*/ 1 h 75"/>
                  <a:gd name="T70" fmla="*/ 15 w 18"/>
                  <a:gd name="T71" fmla="*/ 0 h 7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" h="75">
                    <a:moveTo>
                      <a:pt x="15" y="0"/>
                    </a:moveTo>
                    <a:lnTo>
                      <a:pt x="15" y="1"/>
                    </a:lnTo>
                    <a:lnTo>
                      <a:pt x="15" y="5"/>
                    </a:lnTo>
                    <a:lnTo>
                      <a:pt x="12" y="9"/>
                    </a:lnTo>
                    <a:lnTo>
                      <a:pt x="12" y="14"/>
                    </a:lnTo>
                    <a:lnTo>
                      <a:pt x="11" y="18"/>
                    </a:lnTo>
                    <a:lnTo>
                      <a:pt x="8" y="23"/>
                    </a:lnTo>
                    <a:lnTo>
                      <a:pt x="7" y="27"/>
                    </a:lnTo>
                    <a:lnTo>
                      <a:pt x="5" y="32"/>
                    </a:lnTo>
                    <a:lnTo>
                      <a:pt x="5" y="36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51"/>
                    </a:lnTo>
                    <a:lnTo>
                      <a:pt x="2" y="55"/>
                    </a:lnTo>
                    <a:lnTo>
                      <a:pt x="1" y="60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1" y="65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7" y="32"/>
                    </a:lnTo>
                    <a:lnTo>
                      <a:pt x="8" y="27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2" y="14"/>
                    </a:lnTo>
                    <a:lnTo>
                      <a:pt x="14" y="9"/>
                    </a:lnTo>
                    <a:lnTo>
                      <a:pt x="15" y="5"/>
                    </a:lnTo>
                    <a:lnTo>
                      <a:pt x="17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5" name="Freeform 568">
                <a:extLst>
                  <a:ext uri="{FF2B5EF4-FFF2-40B4-BE49-F238E27FC236}">
                    <a16:creationId xmlns:a16="http://schemas.microsoft.com/office/drawing/2014/main" id="{9297CCE8-A528-4300-8C5F-8477B6010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637"/>
                <a:ext cx="25" cy="44"/>
              </a:xfrm>
              <a:custGeom>
                <a:avLst/>
                <a:gdLst>
                  <a:gd name="T0" fmla="*/ 23 w 25"/>
                  <a:gd name="T1" fmla="*/ 0 h 44"/>
                  <a:gd name="T2" fmla="*/ 21 w 25"/>
                  <a:gd name="T3" fmla="*/ 5 h 44"/>
                  <a:gd name="T4" fmla="*/ 18 w 25"/>
                  <a:gd name="T5" fmla="*/ 11 h 44"/>
                  <a:gd name="T6" fmla="*/ 15 w 25"/>
                  <a:gd name="T7" fmla="*/ 16 h 44"/>
                  <a:gd name="T8" fmla="*/ 11 w 25"/>
                  <a:gd name="T9" fmla="*/ 21 h 44"/>
                  <a:gd name="T10" fmla="*/ 9 w 25"/>
                  <a:gd name="T11" fmla="*/ 27 h 44"/>
                  <a:gd name="T12" fmla="*/ 5 w 25"/>
                  <a:gd name="T13" fmla="*/ 32 h 44"/>
                  <a:gd name="T14" fmla="*/ 3 w 25"/>
                  <a:gd name="T15" fmla="*/ 37 h 44"/>
                  <a:gd name="T16" fmla="*/ 0 w 25"/>
                  <a:gd name="T17" fmla="*/ 42 h 44"/>
                  <a:gd name="T18" fmla="*/ 1 w 25"/>
                  <a:gd name="T19" fmla="*/ 43 h 44"/>
                  <a:gd name="T20" fmla="*/ 3 w 25"/>
                  <a:gd name="T21" fmla="*/ 37 h 44"/>
                  <a:gd name="T22" fmla="*/ 7 w 25"/>
                  <a:gd name="T23" fmla="*/ 32 h 44"/>
                  <a:gd name="T24" fmla="*/ 9 w 25"/>
                  <a:gd name="T25" fmla="*/ 27 h 44"/>
                  <a:gd name="T26" fmla="*/ 13 w 25"/>
                  <a:gd name="T27" fmla="*/ 22 h 44"/>
                  <a:gd name="T28" fmla="*/ 15 w 25"/>
                  <a:gd name="T29" fmla="*/ 16 h 44"/>
                  <a:gd name="T30" fmla="*/ 18 w 25"/>
                  <a:gd name="T31" fmla="*/ 11 h 44"/>
                  <a:gd name="T32" fmla="*/ 21 w 25"/>
                  <a:gd name="T33" fmla="*/ 6 h 44"/>
                  <a:gd name="T34" fmla="*/ 24 w 25"/>
                  <a:gd name="T35" fmla="*/ 0 h 44"/>
                  <a:gd name="T36" fmla="*/ 23 w 25"/>
                  <a:gd name="T37" fmla="*/ 0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44">
                    <a:moveTo>
                      <a:pt x="23" y="0"/>
                    </a:moveTo>
                    <a:lnTo>
                      <a:pt x="21" y="5"/>
                    </a:lnTo>
                    <a:lnTo>
                      <a:pt x="18" y="11"/>
                    </a:lnTo>
                    <a:lnTo>
                      <a:pt x="15" y="16"/>
                    </a:lnTo>
                    <a:lnTo>
                      <a:pt x="11" y="21"/>
                    </a:lnTo>
                    <a:lnTo>
                      <a:pt x="9" y="27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42"/>
                    </a:lnTo>
                    <a:lnTo>
                      <a:pt x="1" y="43"/>
                    </a:lnTo>
                    <a:lnTo>
                      <a:pt x="3" y="37"/>
                    </a:lnTo>
                    <a:lnTo>
                      <a:pt x="7" y="32"/>
                    </a:lnTo>
                    <a:lnTo>
                      <a:pt x="9" y="27"/>
                    </a:lnTo>
                    <a:lnTo>
                      <a:pt x="13" y="22"/>
                    </a:lnTo>
                    <a:lnTo>
                      <a:pt x="15" y="16"/>
                    </a:lnTo>
                    <a:lnTo>
                      <a:pt x="18" y="11"/>
                    </a:lnTo>
                    <a:lnTo>
                      <a:pt x="21" y="6"/>
                    </a:lnTo>
                    <a:lnTo>
                      <a:pt x="24" y="0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6" name="Freeform 569">
                <a:extLst>
                  <a:ext uri="{FF2B5EF4-FFF2-40B4-BE49-F238E27FC236}">
                    <a16:creationId xmlns:a16="http://schemas.microsoft.com/office/drawing/2014/main" id="{D3C10B12-6AF8-4F23-BD07-059AB6EEA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586"/>
                <a:ext cx="19" cy="47"/>
              </a:xfrm>
              <a:custGeom>
                <a:avLst/>
                <a:gdLst>
                  <a:gd name="T0" fmla="*/ 16 w 19"/>
                  <a:gd name="T1" fmla="*/ 0 h 47"/>
                  <a:gd name="T2" fmla="*/ 13 w 19"/>
                  <a:gd name="T3" fmla="*/ 5 h 47"/>
                  <a:gd name="T4" fmla="*/ 11 w 19"/>
                  <a:gd name="T5" fmla="*/ 12 h 47"/>
                  <a:gd name="T6" fmla="*/ 9 w 19"/>
                  <a:gd name="T7" fmla="*/ 17 h 47"/>
                  <a:gd name="T8" fmla="*/ 7 w 19"/>
                  <a:gd name="T9" fmla="*/ 22 h 47"/>
                  <a:gd name="T10" fmla="*/ 6 w 19"/>
                  <a:gd name="T11" fmla="*/ 29 h 47"/>
                  <a:gd name="T12" fmla="*/ 3 w 19"/>
                  <a:gd name="T13" fmla="*/ 34 h 47"/>
                  <a:gd name="T14" fmla="*/ 1 w 19"/>
                  <a:gd name="T15" fmla="*/ 40 h 47"/>
                  <a:gd name="T16" fmla="*/ 0 w 19"/>
                  <a:gd name="T17" fmla="*/ 46 h 47"/>
                  <a:gd name="T18" fmla="*/ 1 w 19"/>
                  <a:gd name="T19" fmla="*/ 46 h 47"/>
                  <a:gd name="T20" fmla="*/ 2 w 19"/>
                  <a:gd name="T21" fmla="*/ 40 h 47"/>
                  <a:gd name="T22" fmla="*/ 4 w 19"/>
                  <a:gd name="T23" fmla="*/ 35 h 47"/>
                  <a:gd name="T24" fmla="*/ 6 w 19"/>
                  <a:gd name="T25" fmla="*/ 29 h 47"/>
                  <a:gd name="T26" fmla="*/ 8 w 19"/>
                  <a:gd name="T27" fmla="*/ 23 h 47"/>
                  <a:gd name="T28" fmla="*/ 10 w 19"/>
                  <a:gd name="T29" fmla="*/ 17 h 47"/>
                  <a:gd name="T30" fmla="*/ 11 w 19"/>
                  <a:gd name="T31" fmla="*/ 12 h 47"/>
                  <a:gd name="T32" fmla="*/ 15 w 19"/>
                  <a:gd name="T33" fmla="*/ 6 h 47"/>
                  <a:gd name="T34" fmla="*/ 18 w 19"/>
                  <a:gd name="T35" fmla="*/ 1 h 47"/>
                  <a:gd name="T36" fmla="*/ 16 w 19"/>
                  <a:gd name="T37" fmla="*/ 0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47">
                    <a:moveTo>
                      <a:pt x="16" y="0"/>
                    </a:moveTo>
                    <a:lnTo>
                      <a:pt x="13" y="5"/>
                    </a:lnTo>
                    <a:lnTo>
                      <a:pt x="11" y="12"/>
                    </a:lnTo>
                    <a:lnTo>
                      <a:pt x="9" y="17"/>
                    </a:lnTo>
                    <a:lnTo>
                      <a:pt x="7" y="22"/>
                    </a:lnTo>
                    <a:lnTo>
                      <a:pt x="6" y="29"/>
                    </a:lnTo>
                    <a:lnTo>
                      <a:pt x="3" y="34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2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1" y="12"/>
                    </a:lnTo>
                    <a:lnTo>
                      <a:pt x="15" y="6"/>
                    </a:lnTo>
                    <a:lnTo>
                      <a:pt x="18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7" name="Freeform 570">
                <a:extLst>
                  <a:ext uri="{FF2B5EF4-FFF2-40B4-BE49-F238E27FC236}">
                    <a16:creationId xmlns:a16="http://schemas.microsoft.com/office/drawing/2014/main" id="{C6FB16B7-B071-4FEA-942A-D7C3739C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78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11 w 18"/>
                  <a:gd name="T3" fmla="*/ 0 h 17"/>
                  <a:gd name="T4" fmla="*/ 5 w 18"/>
                  <a:gd name="T5" fmla="*/ 4 h 17"/>
                  <a:gd name="T6" fmla="*/ 0 w 18"/>
                  <a:gd name="T7" fmla="*/ 8 h 17"/>
                  <a:gd name="T8" fmla="*/ 0 w 18"/>
                  <a:gd name="T9" fmla="*/ 16 h 17"/>
                  <a:gd name="T10" fmla="*/ 5 w 18"/>
                  <a:gd name="T11" fmla="*/ 12 h 17"/>
                  <a:gd name="T12" fmla="*/ 5 w 18"/>
                  <a:gd name="T13" fmla="*/ 4 h 17"/>
                  <a:gd name="T14" fmla="*/ 11 w 18"/>
                  <a:gd name="T15" fmla="*/ 0 h 17"/>
                  <a:gd name="T16" fmla="*/ 17 w 18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11" y="0"/>
                    </a:lnTo>
                    <a:lnTo>
                      <a:pt x="5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5" y="12"/>
                    </a:lnTo>
                    <a:lnTo>
                      <a:pt x="5" y="4"/>
                    </a:lnTo>
                    <a:lnTo>
                      <a:pt x="11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8" name="Freeform 571">
                <a:extLst>
                  <a:ext uri="{FF2B5EF4-FFF2-40B4-BE49-F238E27FC236}">
                    <a16:creationId xmlns:a16="http://schemas.microsoft.com/office/drawing/2014/main" id="{0D0102BD-0B8B-441A-8DF6-E11EFFD5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578"/>
                <a:ext cx="19" cy="17"/>
              </a:xfrm>
              <a:custGeom>
                <a:avLst/>
                <a:gdLst>
                  <a:gd name="T0" fmla="*/ 18 w 19"/>
                  <a:gd name="T1" fmla="*/ 16 h 17"/>
                  <a:gd name="T2" fmla="*/ 18 w 19"/>
                  <a:gd name="T3" fmla="*/ 13 h 17"/>
                  <a:gd name="T4" fmla="*/ 18 w 19"/>
                  <a:gd name="T5" fmla="*/ 11 h 17"/>
                  <a:gd name="T6" fmla="*/ 18 w 19"/>
                  <a:gd name="T7" fmla="*/ 9 h 17"/>
                  <a:gd name="T8" fmla="*/ 18 w 19"/>
                  <a:gd name="T9" fmla="*/ 7 h 17"/>
                  <a:gd name="T10" fmla="*/ 18 w 19"/>
                  <a:gd name="T11" fmla="*/ 4 h 17"/>
                  <a:gd name="T12" fmla="*/ 9 w 19"/>
                  <a:gd name="T13" fmla="*/ 3 h 17"/>
                  <a:gd name="T14" fmla="*/ 9 w 19"/>
                  <a:gd name="T15" fmla="*/ 1 h 17"/>
                  <a:gd name="T16" fmla="*/ 0 w 19"/>
                  <a:gd name="T17" fmla="*/ 0 h 17"/>
                  <a:gd name="T18" fmla="*/ 0 w 19"/>
                  <a:gd name="T19" fmla="*/ 1 h 17"/>
                  <a:gd name="T20" fmla="*/ 0 w 19"/>
                  <a:gd name="T21" fmla="*/ 2 h 17"/>
                  <a:gd name="T22" fmla="*/ 9 w 19"/>
                  <a:gd name="T23" fmla="*/ 4 h 17"/>
                  <a:gd name="T24" fmla="*/ 9 w 19"/>
                  <a:gd name="T25" fmla="*/ 5 h 17"/>
                  <a:gd name="T26" fmla="*/ 18 w 19"/>
                  <a:gd name="T27" fmla="*/ 7 h 17"/>
                  <a:gd name="T28" fmla="*/ 18 w 19"/>
                  <a:gd name="T29" fmla="*/ 9 h 17"/>
                  <a:gd name="T30" fmla="*/ 18 w 19"/>
                  <a:gd name="T31" fmla="*/ 11 h 17"/>
                  <a:gd name="T32" fmla="*/ 18 w 19"/>
                  <a:gd name="T33" fmla="*/ 13 h 17"/>
                  <a:gd name="T34" fmla="*/ 18 w 19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7">
                    <a:moveTo>
                      <a:pt x="18" y="16"/>
                    </a:moveTo>
                    <a:lnTo>
                      <a:pt x="18" y="13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9" name="Freeform 572">
                <a:extLst>
                  <a:ext uri="{FF2B5EF4-FFF2-40B4-BE49-F238E27FC236}">
                    <a16:creationId xmlns:a16="http://schemas.microsoft.com/office/drawing/2014/main" id="{65DD2971-B2C9-440E-8C9D-25326BE86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598"/>
                <a:ext cx="18" cy="57"/>
              </a:xfrm>
              <a:custGeom>
                <a:avLst/>
                <a:gdLst>
                  <a:gd name="T0" fmla="*/ 4 w 18"/>
                  <a:gd name="T1" fmla="*/ 56 h 57"/>
                  <a:gd name="T2" fmla="*/ 4 w 18"/>
                  <a:gd name="T3" fmla="*/ 49 h 57"/>
                  <a:gd name="T4" fmla="*/ 8 w 18"/>
                  <a:gd name="T5" fmla="*/ 42 h 57"/>
                  <a:gd name="T6" fmla="*/ 13 w 18"/>
                  <a:gd name="T7" fmla="*/ 35 h 57"/>
                  <a:gd name="T8" fmla="*/ 13 w 18"/>
                  <a:gd name="T9" fmla="*/ 28 h 57"/>
                  <a:gd name="T10" fmla="*/ 13 w 18"/>
                  <a:gd name="T11" fmla="*/ 21 h 57"/>
                  <a:gd name="T12" fmla="*/ 17 w 18"/>
                  <a:gd name="T13" fmla="*/ 15 h 57"/>
                  <a:gd name="T14" fmla="*/ 17 w 18"/>
                  <a:gd name="T15" fmla="*/ 7 h 57"/>
                  <a:gd name="T16" fmla="*/ 17 w 18"/>
                  <a:gd name="T17" fmla="*/ 0 h 57"/>
                  <a:gd name="T18" fmla="*/ 13 w 18"/>
                  <a:gd name="T19" fmla="*/ 7 h 57"/>
                  <a:gd name="T20" fmla="*/ 13 w 18"/>
                  <a:gd name="T21" fmla="*/ 15 h 57"/>
                  <a:gd name="T22" fmla="*/ 13 w 18"/>
                  <a:gd name="T23" fmla="*/ 21 h 57"/>
                  <a:gd name="T24" fmla="*/ 13 w 18"/>
                  <a:gd name="T25" fmla="*/ 28 h 57"/>
                  <a:gd name="T26" fmla="*/ 13 w 18"/>
                  <a:gd name="T27" fmla="*/ 35 h 57"/>
                  <a:gd name="T28" fmla="*/ 8 w 18"/>
                  <a:gd name="T29" fmla="*/ 42 h 57"/>
                  <a:gd name="T30" fmla="*/ 4 w 18"/>
                  <a:gd name="T31" fmla="*/ 49 h 57"/>
                  <a:gd name="T32" fmla="*/ 0 w 18"/>
                  <a:gd name="T33" fmla="*/ 55 h 57"/>
                  <a:gd name="T34" fmla="*/ 4 w 18"/>
                  <a:gd name="T35" fmla="*/ 56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" h="57">
                    <a:moveTo>
                      <a:pt x="4" y="56"/>
                    </a:moveTo>
                    <a:lnTo>
                      <a:pt x="4" y="49"/>
                    </a:lnTo>
                    <a:lnTo>
                      <a:pt x="8" y="42"/>
                    </a:lnTo>
                    <a:lnTo>
                      <a:pt x="13" y="35"/>
                    </a:lnTo>
                    <a:lnTo>
                      <a:pt x="13" y="28"/>
                    </a:lnTo>
                    <a:lnTo>
                      <a:pt x="13" y="21"/>
                    </a:lnTo>
                    <a:lnTo>
                      <a:pt x="17" y="15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3" y="7"/>
                    </a:lnTo>
                    <a:lnTo>
                      <a:pt x="13" y="15"/>
                    </a:lnTo>
                    <a:lnTo>
                      <a:pt x="13" y="21"/>
                    </a:lnTo>
                    <a:lnTo>
                      <a:pt x="13" y="28"/>
                    </a:lnTo>
                    <a:lnTo>
                      <a:pt x="13" y="35"/>
                    </a:lnTo>
                    <a:lnTo>
                      <a:pt x="8" y="42"/>
                    </a:lnTo>
                    <a:lnTo>
                      <a:pt x="4" y="49"/>
                    </a:lnTo>
                    <a:lnTo>
                      <a:pt x="0" y="55"/>
                    </a:lnTo>
                    <a:lnTo>
                      <a:pt x="4" y="5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0" name="Freeform 573">
                <a:extLst>
                  <a:ext uri="{FF2B5EF4-FFF2-40B4-BE49-F238E27FC236}">
                    <a16:creationId xmlns:a16="http://schemas.microsoft.com/office/drawing/2014/main" id="{CFF1A701-184A-475F-B5AB-87D6397D3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2658"/>
                <a:ext cx="19" cy="17"/>
              </a:xfrm>
              <a:custGeom>
                <a:avLst/>
                <a:gdLst>
                  <a:gd name="T0" fmla="*/ 0 w 19"/>
                  <a:gd name="T1" fmla="*/ 14 h 17"/>
                  <a:gd name="T2" fmla="*/ 0 w 19"/>
                  <a:gd name="T3" fmla="*/ 16 h 17"/>
                  <a:gd name="T4" fmla="*/ 3 w 19"/>
                  <a:gd name="T5" fmla="*/ 12 h 17"/>
                  <a:gd name="T6" fmla="*/ 7 w 19"/>
                  <a:gd name="T7" fmla="*/ 12 h 17"/>
                  <a:gd name="T8" fmla="*/ 7 w 19"/>
                  <a:gd name="T9" fmla="*/ 9 h 17"/>
                  <a:gd name="T10" fmla="*/ 10 w 19"/>
                  <a:gd name="T11" fmla="*/ 8 h 17"/>
                  <a:gd name="T12" fmla="*/ 10 w 19"/>
                  <a:gd name="T13" fmla="*/ 6 h 17"/>
                  <a:gd name="T14" fmla="*/ 13 w 19"/>
                  <a:gd name="T15" fmla="*/ 4 h 17"/>
                  <a:gd name="T16" fmla="*/ 13 w 19"/>
                  <a:gd name="T17" fmla="*/ 3 h 17"/>
                  <a:gd name="T18" fmla="*/ 18 w 19"/>
                  <a:gd name="T19" fmla="*/ 1 h 17"/>
                  <a:gd name="T20" fmla="*/ 13 w 19"/>
                  <a:gd name="T21" fmla="*/ 0 h 17"/>
                  <a:gd name="T22" fmla="*/ 13 w 19"/>
                  <a:gd name="T23" fmla="*/ 3 h 17"/>
                  <a:gd name="T24" fmla="*/ 10 w 19"/>
                  <a:gd name="T25" fmla="*/ 4 h 17"/>
                  <a:gd name="T26" fmla="*/ 10 w 19"/>
                  <a:gd name="T27" fmla="*/ 6 h 17"/>
                  <a:gd name="T28" fmla="*/ 7 w 19"/>
                  <a:gd name="T29" fmla="*/ 8 h 17"/>
                  <a:gd name="T30" fmla="*/ 7 w 19"/>
                  <a:gd name="T31" fmla="*/ 9 h 17"/>
                  <a:gd name="T32" fmla="*/ 3 w 19"/>
                  <a:gd name="T33" fmla="*/ 11 h 17"/>
                  <a:gd name="T34" fmla="*/ 3 w 19"/>
                  <a:gd name="T35" fmla="*/ 12 h 17"/>
                  <a:gd name="T36" fmla="*/ 0 w 19"/>
                  <a:gd name="T37" fmla="*/ 14 h 17"/>
                  <a:gd name="T38" fmla="*/ 0 w 19"/>
                  <a:gd name="T39" fmla="*/ 16 h 17"/>
                  <a:gd name="T40" fmla="*/ 0 w 19"/>
                  <a:gd name="T41" fmla="*/ 14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" h="17">
                    <a:moveTo>
                      <a:pt x="0" y="14"/>
                    </a:moveTo>
                    <a:lnTo>
                      <a:pt x="0" y="16"/>
                    </a:lnTo>
                    <a:lnTo>
                      <a:pt x="3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1" name="Freeform 574">
                <a:extLst>
                  <a:ext uri="{FF2B5EF4-FFF2-40B4-BE49-F238E27FC236}">
                    <a16:creationId xmlns:a16="http://schemas.microsoft.com/office/drawing/2014/main" id="{E0CC6047-603C-40B6-8AA8-B3B776AC2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7" y="2651"/>
                <a:ext cx="19" cy="18"/>
              </a:xfrm>
              <a:custGeom>
                <a:avLst/>
                <a:gdLst>
                  <a:gd name="T0" fmla="*/ 17 w 19"/>
                  <a:gd name="T1" fmla="*/ 0 h 18"/>
                  <a:gd name="T2" fmla="*/ 16 w 19"/>
                  <a:gd name="T3" fmla="*/ 2 h 18"/>
                  <a:gd name="T4" fmla="*/ 12 w 19"/>
                  <a:gd name="T5" fmla="*/ 3 h 18"/>
                  <a:gd name="T6" fmla="*/ 10 w 19"/>
                  <a:gd name="T7" fmla="*/ 5 h 18"/>
                  <a:gd name="T8" fmla="*/ 8 w 19"/>
                  <a:gd name="T9" fmla="*/ 8 h 18"/>
                  <a:gd name="T10" fmla="*/ 6 w 19"/>
                  <a:gd name="T11" fmla="*/ 9 h 18"/>
                  <a:gd name="T12" fmla="*/ 3 w 19"/>
                  <a:gd name="T13" fmla="*/ 11 h 18"/>
                  <a:gd name="T14" fmla="*/ 1 w 19"/>
                  <a:gd name="T15" fmla="*/ 14 h 18"/>
                  <a:gd name="T16" fmla="*/ 0 w 19"/>
                  <a:gd name="T17" fmla="*/ 16 h 18"/>
                  <a:gd name="T18" fmla="*/ 1 w 19"/>
                  <a:gd name="T19" fmla="*/ 17 h 18"/>
                  <a:gd name="T20" fmla="*/ 2 w 19"/>
                  <a:gd name="T21" fmla="*/ 14 h 18"/>
                  <a:gd name="T22" fmla="*/ 4 w 19"/>
                  <a:gd name="T23" fmla="*/ 12 h 18"/>
                  <a:gd name="T24" fmla="*/ 7 w 19"/>
                  <a:gd name="T25" fmla="*/ 10 h 18"/>
                  <a:gd name="T26" fmla="*/ 9 w 19"/>
                  <a:gd name="T27" fmla="*/ 8 h 18"/>
                  <a:gd name="T28" fmla="*/ 11 w 19"/>
                  <a:gd name="T29" fmla="*/ 6 h 18"/>
                  <a:gd name="T30" fmla="*/ 13 w 19"/>
                  <a:gd name="T31" fmla="*/ 4 h 18"/>
                  <a:gd name="T32" fmla="*/ 16 w 19"/>
                  <a:gd name="T33" fmla="*/ 3 h 18"/>
                  <a:gd name="T34" fmla="*/ 18 w 19"/>
                  <a:gd name="T35" fmla="*/ 1 h 18"/>
                  <a:gd name="T36" fmla="*/ 17 w 19"/>
                  <a:gd name="T37" fmla="*/ 0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18">
                    <a:moveTo>
                      <a:pt x="17" y="0"/>
                    </a:moveTo>
                    <a:lnTo>
                      <a:pt x="16" y="2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8" y="1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2" name="Freeform 575">
                <a:extLst>
                  <a:ext uri="{FF2B5EF4-FFF2-40B4-BE49-F238E27FC236}">
                    <a16:creationId xmlns:a16="http://schemas.microsoft.com/office/drawing/2014/main" id="{E4A0DDF7-7EE5-47BC-B03B-6DAADE8A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2614"/>
                <a:ext cx="58" cy="34"/>
              </a:xfrm>
              <a:custGeom>
                <a:avLst/>
                <a:gdLst>
                  <a:gd name="T0" fmla="*/ 57 w 58"/>
                  <a:gd name="T1" fmla="*/ 0 h 34"/>
                  <a:gd name="T2" fmla="*/ 49 w 58"/>
                  <a:gd name="T3" fmla="*/ 1 h 34"/>
                  <a:gd name="T4" fmla="*/ 41 w 58"/>
                  <a:gd name="T5" fmla="*/ 3 h 34"/>
                  <a:gd name="T6" fmla="*/ 33 w 58"/>
                  <a:gd name="T7" fmla="*/ 7 h 34"/>
                  <a:gd name="T8" fmla="*/ 27 w 58"/>
                  <a:gd name="T9" fmla="*/ 11 h 34"/>
                  <a:gd name="T10" fmla="*/ 20 w 58"/>
                  <a:gd name="T11" fmla="*/ 17 h 34"/>
                  <a:gd name="T12" fmla="*/ 14 w 58"/>
                  <a:gd name="T13" fmla="*/ 21 h 34"/>
                  <a:gd name="T14" fmla="*/ 8 w 58"/>
                  <a:gd name="T15" fmla="*/ 27 h 34"/>
                  <a:gd name="T16" fmla="*/ 0 w 58"/>
                  <a:gd name="T17" fmla="*/ 32 h 34"/>
                  <a:gd name="T18" fmla="*/ 1 w 58"/>
                  <a:gd name="T19" fmla="*/ 33 h 34"/>
                  <a:gd name="T20" fmla="*/ 8 w 58"/>
                  <a:gd name="T21" fmla="*/ 28 h 34"/>
                  <a:gd name="T22" fmla="*/ 15 w 58"/>
                  <a:gd name="T23" fmla="*/ 22 h 34"/>
                  <a:gd name="T24" fmla="*/ 21 w 58"/>
                  <a:gd name="T25" fmla="*/ 17 h 34"/>
                  <a:gd name="T26" fmla="*/ 28 w 58"/>
                  <a:gd name="T27" fmla="*/ 12 h 34"/>
                  <a:gd name="T28" fmla="*/ 35 w 58"/>
                  <a:gd name="T29" fmla="*/ 8 h 34"/>
                  <a:gd name="T30" fmla="*/ 42 w 58"/>
                  <a:gd name="T31" fmla="*/ 4 h 34"/>
                  <a:gd name="T32" fmla="*/ 49 w 58"/>
                  <a:gd name="T33" fmla="*/ 2 h 34"/>
                  <a:gd name="T34" fmla="*/ 57 w 58"/>
                  <a:gd name="T35" fmla="*/ 1 h 34"/>
                  <a:gd name="T36" fmla="*/ 57 w 58"/>
                  <a:gd name="T37" fmla="*/ 0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34">
                    <a:moveTo>
                      <a:pt x="57" y="0"/>
                    </a:moveTo>
                    <a:lnTo>
                      <a:pt x="49" y="1"/>
                    </a:lnTo>
                    <a:lnTo>
                      <a:pt x="41" y="3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0" y="17"/>
                    </a:lnTo>
                    <a:lnTo>
                      <a:pt x="14" y="21"/>
                    </a:lnTo>
                    <a:lnTo>
                      <a:pt x="8" y="27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8" y="28"/>
                    </a:lnTo>
                    <a:lnTo>
                      <a:pt x="15" y="22"/>
                    </a:lnTo>
                    <a:lnTo>
                      <a:pt x="21" y="17"/>
                    </a:lnTo>
                    <a:lnTo>
                      <a:pt x="28" y="12"/>
                    </a:lnTo>
                    <a:lnTo>
                      <a:pt x="35" y="8"/>
                    </a:lnTo>
                    <a:lnTo>
                      <a:pt x="42" y="4"/>
                    </a:lnTo>
                    <a:lnTo>
                      <a:pt x="49" y="2"/>
                    </a:lnTo>
                    <a:lnTo>
                      <a:pt x="57" y="1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3" name="Freeform 576">
                <a:extLst>
                  <a:ext uri="{FF2B5EF4-FFF2-40B4-BE49-F238E27FC236}">
                    <a16:creationId xmlns:a16="http://schemas.microsoft.com/office/drawing/2014/main" id="{CEFE713A-AADD-46D3-B473-557E221BF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614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14 h 17"/>
                  <a:gd name="T4" fmla="*/ 0 w 1"/>
                  <a:gd name="T5" fmla="*/ 11 h 17"/>
                  <a:gd name="T6" fmla="*/ 0 w 1"/>
                  <a:gd name="T7" fmla="*/ 9 h 17"/>
                  <a:gd name="T8" fmla="*/ 0 w 1"/>
                  <a:gd name="T9" fmla="*/ 6 h 17"/>
                  <a:gd name="T10" fmla="*/ 0 w 1"/>
                  <a:gd name="T11" fmla="*/ 4 h 17"/>
                  <a:gd name="T12" fmla="*/ 0 w 1"/>
                  <a:gd name="T13" fmla="*/ 1 h 17"/>
                  <a:gd name="T14" fmla="*/ 0 w 1"/>
                  <a:gd name="T15" fmla="*/ 0 h 17"/>
                  <a:gd name="T16" fmla="*/ 0 w 1"/>
                  <a:gd name="T17" fmla="*/ 1 h 17"/>
                  <a:gd name="T18" fmla="*/ 0 w 1"/>
                  <a:gd name="T19" fmla="*/ 2 h 17"/>
                  <a:gd name="T20" fmla="*/ 0 w 1"/>
                  <a:gd name="T21" fmla="*/ 4 h 17"/>
                  <a:gd name="T22" fmla="*/ 0 w 1"/>
                  <a:gd name="T23" fmla="*/ 6 h 17"/>
                  <a:gd name="T24" fmla="*/ 0 w 1"/>
                  <a:gd name="T25" fmla="*/ 9 h 17"/>
                  <a:gd name="T26" fmla="*/ 0 w 1"/>
                  <a:gd name="T27" fmla="*/ 10 h 17"/>
                  <a:gd name="T28" fmla="*/ 0 w 1"/>
                  <a:gd name="T29" fmla="*/ 13 h 17"/>
                  <a:gd name="T30" fmla="*/ 0 w 1"/>
                  <a:gd name="T31" fmla="*/ 15 h 17"/>
                  <a:gd name="T32" fmla="*/ 0 w 1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4" name="Freeform 577">
                <a:extLst>
                  <a:ext uri="{FF2B5EF4-FFF2-40B4-BE49-F238E27FC236}">
                    <a16:creationId xmlns:a16="http://schemas.microsoft.com/office/drawing/2014/main" id="{CA935E1F-195C-4BD9-95F2-D7814A048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634"/>
                <a:ext cx="48" cy="45"/>
              </a:xfrm>
              <a:custGeom>
                <a:avLst/>
                <a:gdLst>
                  <a:gd name="T0" fmla="*/ 0 w 48"/>
                  <a:gd name="T1" fmla="*/ 43 h 45"/>
                  <a:gd name="T2" fmla="*/ 1 w 48"/>
                  <a:gd name="T3" fmla="*/ 44 h 45"/>
                  <a:gd name="T4" fmla="*/ 6 w 48"/>
                  <a:gd name="T5" fmla="*/ 38 h 45"/>
                  <a:gd name="T6" fmla="*/ 13 w 48"/>
                  <a:gd name="T7" fmla="*/ 33 h 45"/>
                  <a:gd name="T8" fmla="*/ 18 w 48"/>
                  <a:gd name="T9" fmla="*/ 28 h 45"/>
                  <a:gd name="T10" fmla="*/ 23 w 48"/>
                  <a:gd name="T11" fmla="*/ 23 h 45"/>
                  <a:gd name="T12" fmla="*/ 30 w 48"/>
                  <a:gd name="T13" fmla="*/ 18 h 45"/>
                  <a:gd name="T14" fmla="*/ 35 w 48"/>
                  <a:gd name="T15" fmla="*/ 12 h 45"/>
                  <a:gd name="T16" fmla="*/ 42 w 48"/>
                  <a:gd name="T17" fmla="*/ 7 h 45"/>
                  <a:gd name="T18" fmla="*/ 47 w 48"/>
                  <a:gd name="T19" fmla="*/ 1 h 45"/>
                  <a:gd name="T20" fmla="*/ 46 w 48"/>
                  <a:gd name="T21" fmla="*/ 0 h 45"/>
                  <a:gd name="T22" fmla="*/ 41 w 48"/>
                  <a:gd name="T23" fmla="*/ 6 h 45"/>
                  <a:gd name="T24" fmla="*/ 34 w 48"/>
                  <a:gd name="T25" fmla="*/ 12 h 45"/>
                  <a:gd name="T26" fmla="*/ 29 w 48"/>
                  <a:gd name="T27" fmla="*/ 17 h 45"/>
                  <a:gd name="T28" fmla="*/ 23 w 48"/>
                  <a:gd name="T29" fmla="*/ 22 h 45"/>
                  <a:gd name="T30" fmla="*/ 18 w 48"/>
                  <a:gd name="T31" fmla="*/ 27 h 45"/>
                  <a:gd name="T32" fmla="*/ 12 w 48"/>
                  <a:gd name="T33" fmla="*/ 32 h 45"/>
                  <a:gd name="T34" fmla="*/ 5 w 48"/>
                  <a:gd name="T35" fmla="*/ 38 h 45"/>
                  <a:gd name="T36" fmla="*/ 0 w 48"/>
                  <a:gd name="T37" fmla="*/ 43 h 45"/>
                  <a:gd name="T38" fmla="*/ 1 w 48"/>
                  <a:gd name="T39" fmla="*/ 43 h 45"/>
                  <a:gd name="T40" fmla="*/ 0 w 48"/>
                  <a:gd name="T41" fmla="*/ 43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45">
                    <a:moveTo>
                      <a:pt x="0" y="43"/>
                    </a:moveTo>
                    <a:lnTo>
                      <a:pt x="1" y="44"/>
                    </a:lnTo>
                    <a:lnTo>
                      <a:pt x="6" y="38"/>
                    </a:lnTo>
                    <a:lnTo>
                      <a:pt x="13" y="33"/>
                    </a:lnTo>
                    <a:lnTo>
                      <a:pt x="18" y="28"/>
                    </a:lnTo>
                    <a:lnTo>
                      <a:pt x="23" y="23"/>
                    </a:lnTo>
                    <a:lnTo>
                      <a:pt x="30" y="18"/>
                    </a:lnTo>
                    <a:lnTo>
                      <a:pt x="35" y="12"/>
                    </a:lnTo>
                    <a:lnTo>
                      <a:pt x="42" y="7"/>
                    </a:lnTo>
                    <a:lnTo>
                      <a:pt x="47" y="1"/>
                    </a:lnTo>
                    <a:lnTo>
                      <a:pt x="46" y="0"/>
                    </a:lnTo>
                    <a:lnTo>
                      <a:pt x="41" y="6"/>
                    </a:lnTo>
                    <a:lnTo>
                      <a:pt x="34" y="12"/>
                    </a:lnTo>
                    <a:lnTo>
                      <a:pt x="29" y="17"/>
                    </a:lnTo>
                    <a:lnTo>
                      <a:pt x="23" y="22"/>
                    </a:lnTo>
                    <a:lnTo>
                      <a:pt x="18" y="27"/>
                    </a:lnTo>
                    <a:lnTo>
                      <a:pt x="12" y="32"/>
                    </a:lnTo>
                    <a:lnTo>
                      <a:pt x="5" y="38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5" name="Freeform 578">
                <a:extLst>
                  <a:ext uri="{FF2B5EF4-FFF2-40B4-BE49-F238E27FC236}">
                    <a16:creationId xmlns:a16="http://schemas.microsoft.com/office/drawing/2014/main" id="{A85BDD6C-240C-4F8B-BE2E-F5D6BC87F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674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8 w 18"/>
                  <a:gd name="T3" fmla="*/ 5 h 17"/>
                  <a:gd name="T4" fmla="*/ 0 w 18"/>
                  <a:gd name="T5" fmla="*/ 10 h 17"/>
                  <a:gd name="T6" fmla="*/ 0 w 18"/>
                  <a:gd name="T7" fmla="*/ 16 h 17"/>
                  <a:gd name="T8" fmla="*/ 8 w 18"/>
                  <a:gd name="T9" fmla="*/ 10 h 17"/>
                  <a:gd name="T10" fmla="*/ 17 w 18"/>
                  <a:gd name="T11" fmla="*/ 5 h 17"/>
                  <a:gd name="T12" fmla="*/ 17 w 18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8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8" y="10"/>
                    </a:lnTo>
                    <a:lnTo>
                      <a:pt x="17" y="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6" name="Freeform 579">
                <a:extLst>
                  <a:ext uri="{FF2B5EF4-FFF2-40B4-BE49-F238E27FC236}">
                    <a16:creationId xmlns:a16="http://schemas.microsoft.com/office/drawing/2014/main" id="{C4882D60-888F-4171-B6BD-D0FB35743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2669"/>
                <a:ext cx="19" cy="17"/>
              </a:xfrm>
              <a:custGeom>
                <a:avLst/>
                <a:gdLst>
                  <a:gd name="T0" fmla="*/ 18 w 19"/>
                  <a:gd name="T1" fmla="*/ 0 h 17"/>
                  <a:gd name="T2" fmla="*/ 11 w 19"/>
                  <a:gd name="T3" fmla="*/ 0 h 17"/>
                  <a:gd name="T4" fmla="*/ 6 w 19"/>
                  <a:gd name="T5" fmla="*/ 16 h 17"/>
                  <a:gd name="T6" fmla="*/ 0 w 19"/>
                  <a:gd name="T7" fmla="*/ 16 h 17"/>
                  <a:gd name="T8" fmla="*/ 6 w 19"/>
                  <a:gd name="T9" fmla="*/ 16 h 17"/>
                  <a:gd name="T10" fmla="*/ 11 w 19"/>
                  <a:gd name="T11" fmla="*/ 16 h 17"/>
                  <a:gd name="T12" fmla="*/ 11 w 19"/>
                  <a:gd name="T13" fmla="*/ 0 h 17"/>
                  <a:gd name="T14" fmla="*/ 18 w 19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7">
                    <a:moveTo>
                      <a:pt x="18" y="0"/>
                    </a:moveTo>
                    <a:lnTo>
                      <a:pt x="11" y="0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7" name="Freeform 580">
                <a:extLst>
                  <a:ext uri="{FF2B5EF4-FFF2-40B4-BE49-F238E27FC236}">
                    <a16:creationId xmlns:a16="http://schemas.microsoft.com/office/drawing/2014/main" id="{EF91F416-58A2-4FEE-B82F-8695A605E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2654"/>
                <a:ext cx="18" cy="17"/>
              </a:xfrm>
              <a:custGeom>
                <a:avLst/>
                <a:gdLst>
                  <a:gd name="T0" fmla="*/ 15 w 18"/>
                  <a:gd name="T1" fmla="*/ 0 h 17"/>
                  <a:gd name="T2" fmla="*/ 14 w 18"/>
                  <a:gd name="T3" fmla="*/ 1 h 17"/>
                  <a:gd name="T4" fmla="*/ 13 w 18"/>
                  <a:gd name="T5" fmla="*/ 4 h 17"/>
                  <a:gd name="T6" fmla="*/ 10 w 18"/>
                  <a:gd name="T7" fmla="*/ 5 h 17"/>
                  <a:gd name="T8" fmla="*/ 7 w 18"/>
                  <a:gd name="T9" fmla="*/ 8 h 17"/>
                  <a:gd name="T10" fmla="*/ 6 w 18"/>
                  <a:gd name="T11" fmla="*/ 10 h 17"/>
                  <a:gd name="T12" fmla="*/ 3 w 18"/>
                  <a:gd name="T13" fmla="*/ 11 h 17"/>
                  <a:gd name="T14" fmla="*/ 2 w 18"/>
                  <a:gd name="T15" fmla="*/ 13 h 17"/>
                  <a:gd name="T16" fmla="*/ 0 w 18"/>
                  <a:gd name="T17" fmla="*/ 14 h 17"/>
                  <a:gd name="T18" fmla="*/ 1 w 18"/>
                  <a:gd name="T19" fmla="*/ 16 h 17"/>
                  <a:gd name="T20" fmla="*/ 2 w 18"/>
                  <a:gd name="T21" fmla="*/ 14 h 17"/>
                  <a:gd name="T22" fmla="*/ 4 w 18"/>
                  <a:gd name="T23" fmla="*/ 13 h 17"/>
                  <a:gd name="T24" fmla="*/ 7 w 18"/>
                  <a:gd name="T25" fmla="*/ 10 h 17"/>
                  <a:gd name="T26" fmla="*/ 8 w 18"/>
                  <a:gd name="T27" fmla="*/ 8 h 17"/>
                  <a:gd name="T28" fmla="*/ 10 w 18"/>
                  <a:gd name="T29" fmla="*/ 5 h 17"/>
                  <a:gd name="T30" fmla="*/ 13 w 18"/>
                  <a:gd name="T31" fmla="*/ 4 h 17"/>
                  <a:gd name="T32" fmla="*/ 14 w 18"/>
                  <a:gd name="T33" fmla="*/ 2 h 17"/>
                  <a:gd name="T34" fmla="*/ 17 w 18"/>
                  <a:gd name="T35" fmla="*/ 1 h 17"/>
                  <a:gd name="T36" fmla="*/ 15 w 18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15" y="0"/>
                    </a:moveTo>
                    <a:lnTo>
                      <a:pt x="14" y="1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8" name="Freeform 581">
                <a:extLst>
                  <a:ext uri="{FF2B5EF4-FFF2-40B4-BE49-F238E27FC236}">
                    <a16:creationId xmlns:a16="http://schemas.microsoft.com/office/drawing/2014/main" id="{F2814CEE-163C-4420-A2A6-3FF378DA7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633"/>
                <a:ext cx="34" cy="18"/>
              </a:xfrm>
              <a:custGeom>
                <a:avLst/>
                <a:gdLst>
                  <a:gd name="T0" fmla="*/ 33 w 34"/>
                  <a:gd name="T1" fmla="*/ 0 h 18"/>
                  <a:gd name="T2" fmla="*/ 29 w 34"/>
                  <a:gd name="T3" fmla="*/ 1 h 18"/>
                  <a:gd name="T4" fmla="*/ 23 w 34"/>
                  <a:gd name="T5" fmla="*/ 2 h 18"/>
                  <a:gd name="T6" fmla="*/ 19 w 34"/>
                  <a:gd name="T7" fmla="*/ 4 h 18"/>
                  <a:gd name="T8" fmla="*/ 14 w 34"/>
                  <a:gd name="T9" fmla="*/ 6 h 18"/>
                  <a:gd name="T10" fmla="*/ 11 w 34"/>
                  <a:gd name="T11" fmla="*/ 8 h 18"/>
                  <a:gd name="T12" fmla="*/ 8 w 34"/>
                  <a:gd name="T13" fmla="*/ 11 h 18"/>
                  <a:gd name="T14" fmla="*/ 3 w 34"/>
                  <a:gd name="T15" fmla="*/ 13 h 18"/>
                  <a:gd name="T16" fmla="*/ 0 w 34"/>
                  <a:gd name="T17" fmla="*/ 16 h 18"/>
                  <a:gd name="T18" fmla="*/ 1 w 34"/>
                  <a:gd name="T19" fmla="*/ 17 h 18"/>
                  <a:gd name="T20" fmla="*/ 4 w 34"/>
                  <a:gd name="T21" fmla="*/ 14 h 18"/>
                  <a:gd name="T22" fmla="*/ 9 w 34"/>
                  <a:gd name="T23" fmla="*/ 11 h 18"/>
                  <a:gd name="T24" fmla="*/ 12 w 34"/>
                  <a:gd name="T25" fmla="*/ 9 h 18"/>
                  <a:gd name="T26" fmla="*/ 15 w 34"/>
                  <a:gd name="T27" fmla="*/ 6 h 18"/>
                  <a:gd name="T28" fmla="*/ 20 w 34"/>
                  <a:gd name="T29" fmla="*/ 4 h 18"/>
                  <a:gd name="T30" fmla="*/ 24 w 34"/>
                  <a:gd name="T31" fmla="*/ 3 h 18"/>
                  <a:gd name="T32" fmla="*/ 29 w 34"/>
                  <a:gd name="T33" fmla="*/ 2 h 18"/>
                  <a:gd name="T34" fmla="*/ 33 w 34"/>
                  <a:gd name="T35" fmla="*/ 1 h 18"/>
                  <a:gd name="T36" fmla="*/ 32 w 34"/>
                  <a:gd name="T37" fmla="*/ 1 h 18"/>
                  <a:gd name="T38" fmla="*/ 33 w 34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4" h="18">
                    <a:moveTo>
                      <a:pt x="33" y="0"/>
                    </a:moveTo>
                    <a:lnTo>
                      <a:pt x="29" y="1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4" y="14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5" y="6"/>
                    </a:lnTo>
                    <a:lnTo>
                      <a:pt x="20" y="4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9" name="Freeform 582">
                <a:extLst>
                  <a:ext uri="{FF2B5EF4-FFF2-40B4-BE49-F238E27FC236}">
                    <a16:creationId xmlns:a16="http://schemas.microsoft.com/office/drawing/2014/main" id="{96D79AD2-D0CC-4285-9F73-B6E12FA76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2633"/>
                <a:ext cx="44" cy="65"/>
              </a:xfrm>
              <a:custGeom>
                <a:avLst/>
                <a:gdLst>
                  <a:gd name="T0" fmla="*/ 0 w 44"/>
                  <a:gd name="T1" fmla="*/ 63 h 65"/>
                  <a:gd name="T2" fmla="*/ 1 w 44"/>
                  <a:gd name="T3" fmla="*/ 64 h 65"/>
                  <a:gd name="T4" fmla="*/ 6 w 44"/>
                  <a:gd name="T5" fmla="*/ 57 h 65"/>
                  <a:gd name="T6" fmla="*/ 15 w 44"/>
                  <a:gd name="T7" fmla="*/ 49 h 65"/>
                  <a:gd name="T8" fmla="*/ 23 w 44"/>
                  <a:gd name="T9" fmla="*/ 42 h 65"/>
                  <a:gd name="T10" fmla="*/ 31 w 44"/>
                  <a:gd name="T11" fmla="*/ 35 h 65"/>
                  <a:gd name="T12" fmla="*/ 38 w 44"/>
                  <a:gd name="T13" fmla="*/ 28 h 65"/>
                  <a:gd name="T14" fmla="*/ 42 w 44"/>
                  <a:gd name="T15" fmla="*/ 19 h 65"/>
                  <a:gd name="T16" fmla="*/ 43 w 44"/>
                  <a:gd name="T17" fmla="*/ 10 h 65"/>
                  <a:gd name="T18" fmla="*/ 40 w 44"/>
                  <a:gd name="T19" fmla="*/ 0 h 65"/>
                  <a:gd name="T20" fmla="*/ 39 w 44"/>
                  <a:gd name="T21" fmla="*/ 1 h 65"/>
                  <a:gd name="T22" fmla="*/ 42 w 44"/>
                  <a:gd name="T23" fmla="*/ 10 h 65"/>
                  <a:gd name="T24" fmla="*/ 42 w 44"/>
                  <a:gd name="T25" fmla="*/ 19 h 65"/>
                  <a:gd name="T26" fmla="*/ 36 w 44"/>
                  <a:gd name="T27" fmla="*/ 27 h 65"/>
                  <a:gd name="T28" fmla="*/ 30 w 44"/>
                  <a:gd name="T29" fmla="*/ 34 h 65"/>
                  <a:gd name="T30" fmla="*/ 21 w 44"/>
                  <a:gd name="T31" fmla="*/ 42 h 65"/>
                  <a:gd name="T32" fmla="*/ 14 w 44"/>
                  <a:gd name="T33" fmla="*/ 48 h 65"/>
                  <a:gd name="T34" fmla="*/ 6 w 44"/>
                  <a:gd name="T35" fmla="*/ 56 h 65"/>
                  <a:gd name="T36" fmla="*/ 0 w 44"/>
                  <a:gd name="T37" fmla="*/ 63 h 65"/>
                  <a:gd name="T38" fmla="*/ 1 w 44"/>
                  <a:gd name="T39" fmla="*/ 64 h 65"/>
                  <a:gd name="T40" fmla="*/ 0 w 44"/>
                  <a:gd name="T41" fmla="*/ 63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65">
                    <a:moveTo>
                      <a:pt x="0" y="63"/>
                    </a:moveTo>
                    <a:lnTo>
                      <a:pt x="1" y="64"/>
                    </a:lnTo>
                    <a:lnTo>
                      <a:pt x="6" y="57"/>
                    </a:lnTo>
                    <a:lnTo>
                      <a:pt x="15" y="49"/>
                    </a:lnTo>
                    <a:lnTo>
                      <a:pt x="23" y="42"/>
                    </a:lnTo>
                    <a:lnTo>
                      <a:pt x="31" y="35"/>
                    </a:lnTo>
                    <a:lnTo>
                      <a:pt x="38" y="28"/>
                    </a:lnTo>
                    <a:lnTo>
                      <a:pt x="42" y="19"/>
                    </a:lnTo>
                    <a:lnTo>
                      <a:pt x="43" y="1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42" y="10"/>
                    </a:lnTo>
                    <a:lnTo>
                      <a:pt x="42" y="19"/>
                    </a:lnTo>
                    <a:lnTo>
                      <a:pt x="36" y="27"/>
                    </a:lnTo>
                    <a:lnTo>
                      <a:pt x="30" y="34"/>
                    </a:lnTo>
                    <a:lnTo>
                      <a:pt x="21" y="42"/>
                    </a:lnTo>
                    <a:lnTo>
                      <a:pt x="14" y="48"/>
                    </a:lnTo>
                    <a:lnTo>
                      <a:pt x="6" y="56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0" name="Freeform 583">
                <a:extLst>
                  <a:ext uri="{FF2B5EF4-FFF2-40B4-BE49-F238E27FC236}">
                    <a16:creationId xmlns:a16="http://schemas.microsoft.com/office/drawing/2014/main" id="{7F6DB7CD-C45D-4CA7-839D-26085D900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2660"/>
                <a:ext cx="65" cy="38"/>
              </a:xfrm>
              <a:custGeom>
                <a:avLst/>
                <a:gdLst>
                  <a:gd name="T0" fmla="*/ 64 w 65"/>
                  <a:gd name="T1" fmla="*/ 0 h 38"/>
                  <a:gd name="T2" fmla="*/ 54 w 65"/>
                  <a:gd name="T3" fmla="*/ 1 h 38"/>
                  <a:gd name="T4" fmla="*/ 45 w 65"/>
                  <a:gd name="T5" fmla="*/ 3 h 38"/>
                  <a:gd name="T6" fmla="*/ 37 w 65"/>
                  <a:gd name="T7" fmla="*/ 7 h 38"/>
                  <a:gd name="T8" fmla="*/ 29 w 65"/>
                  <a:gd name="T9" fmla="*/ 12 h 38"/>
                  <a:gd name="T10" fmla="*/ 21 w 65"/>
                  <a:gd name="T11" fmla="*/ 18 h 38"/>
                  <a:gd name="T12" fmla="*/ 14 w 65"/>
                  <a:gd name="T13" fmla="*/ 24 h 38"/>
                  <a:gd name="T14" fmla="*/ 8 w 65"/>
                  <a:gd name="T15" fmla="*/ 31 h 38"/>
                  <a:gd name="T16" fmla="*/ 0 w 65"/>
                  <a:gd name="T17" fmla="*/ 36 h 38"/>
                  <a:gd name="T18" fmla="*/ 1 w 65"/>
                  <a:gd name="T19" fmla="*/ 37 h 38"/>
                  <a:gd name="T20" fmla="*/ 8 w 65"/>
                  <a:gd name="T21" fmla="*/ 31 h 38"/>
                  <a:gd name="T22" fmla="*/ 15 w 65"/>
                  <a:gd name="T23" fmla="*/ 25 h 38"/>
                  <a:gd name="T24" fmla="*/ 22 w 65"/>
                  <a:gd name="T25" fmla="*/ 19 h 38"/>
                  <a:gd name="T26" fmla="*/ 30 w 65"/>
                  <a:gd name="T27" fmla="*/ 13 h 38"/>
                  <a:gd name="T28" fmla="*/ 38 w 65"/>
                  <a:gd name="T29" fmla="*/ 8 h 38"/>
                  <a:gd name="T30" fmla="*/ 47 w 65"/>
                  <a:gd name="T31" fmla="*/ 4 h 38"/>
                  <a:gd name="T32" fmla="*/ 54 w 65"/>
                  <a:gd name="T33" fmla="*/ 1 h 38"/>
                  <a:gd name="T34" fmla="*/ 64 w 65"/>
                  <a:gd name="T35" fmla="*/ 1 h 38"/>
                  <a:gd name="T36" fmla="*/ 64 w 65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38">
                    <a:moveTo>
                      <a:pt x="64" y="0"/>
                    </a:moveTo>
                    <a:lnTo>
                      <a:pt x="54" y="1"/>
                    </a:lnTo>
                    <a:lnTo>
                      <a:pt x="45" y="3"/>
                    </a:lnTo>
                    <a:lnTo>
                      <a:pt x="37" y="7"/>
                    </a:lnTo>
                    <a:lnTo>
                      <a:pt x="29" y="12"/>
                    </a:lnTo>
                    <a:lnTo>
                      <a:pt x="21" y="18"/>
                    </a:lnTo>
                    <a:lnTo>
                      <a:pt x="14" y="24"/>
                    </a:lnTo>
                    <a:lnTo>
                      <a:pt x="8" y="31"/>
                    </a:lnTo>
                    <a:lnTo>
                      <a:pt x="0" y="36"/>
                    </a:lnTo>
                    <a:lnTo>
                      <a:pt x="1" y="37"/>
                    </a:lnTo>
                    <a:lnTo>
                      <a:pt x="8" y="31"/>
                    </a:lnTo>
                    <a:lnTo>
                      <a:pt x="15" y="25"/>
                    </a:lnTo>
                    <a:lnTo>
                      <a:pt x="22" y="19"/>
                    </a:lnTo>
                    <a:lnTo>
                      <a:pt x="30" y="13"/>
                    </a:lnTo>
                    <a:lnTo>
                      <a:pt x="38" y="8"/>
                    </a:lnTo>
                    <a:lnTo>
                      <a:pt x="47" y="4"/>
                    </a:lnTo>
                    <a:lnTo>
                      <a:pt x="54" y="1"/>
                    </a:lnTo>
                    <a:lnTo>
                      <a:pt x="64" y="1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1" name="Freeform 584">
                <a:extLst>
                  <a:ext uri="{FF2B5EF4-FFF2-40B4-BE49-F238E27FC236}">
                    <a16:creationId xmlns:a16="http://schemas.microsoft.com/office/drawing/2014/main" id="{A88C2424-875B-4B50-809C-6203DBA7C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2660"/>
                <a:ext cx="18" cy="22"/>
              </a:xfrm>
              <a:custGeom>
                <a:avLst/>
                <a:gdLst>
                  <a:gd name="T0" fmla="*/ 5 w 18"/>
                  <a:gd name="T1" fmla="*/ 21 h 22"/>
                  <a:gd name="T2" fmla="*/ 11 w 18"/>
                  <a:gd name="T3" fmla="*/ 18 h 22"/>
                  <a:gd name="T4" fmla="*/ 11 w 18"/>
                  <a:gd name="T5" fmla="*/ 15 h 22"/>
                  <a:gd name="T6" fmla="*/ 17 w 18"/>
                  <a:gd name="T7" fmla="*/ 11 h 22"/>
                  <a:gd name="T8" fmla="*/ 17 w 18"/>
                  <a:gd name="T9" fmla="*/ 8 h 22"/>
                  <a:gd name="T10" fmla="*/ 17 w 18"/>
                  <a:gd name="T11" fmla="*/ 5 h 22"/>
                  <a:gd name="T12" fmla="*/ 17 w 18"/>
                  <a:gd name="T13" fmla="*/ 3 h 22"/>
                  <a:gd name="T14" fmla="*/ 11 w 18"/>
                  <a:gd name="T15" fmla="*/ 1 h 22"/>
                  <a:gd name="T16" fmla="*/ 0 w 18"/>
                  <a:gd name="T17" fmla="*/ 0 h 22"/>
                  <a:gd name="T18" fmla="*/ 0 w 18"/>
                  <a:gd name="T19" fmla="*/ 1 h 22"/>
                  <a:gd name="T20" fmla="*/ 5 w 18"/>
                  <a:gd name="T21" fmla="*/ 1 h 22"/>
                  <a:gd name="T22" fmla="*/ 11 w 18"/>
                  <a:gd name="T23" fmla="*/ 3 h 22"/>
                  <a:gd name="T24" fmla="*/ 17 w 18"/>
                  <a:gd name="T25" fmla="*/ 5 h 22"/>
                  <a:gd name="T26" fmla="*/ 17 w 18"/>
                  <a:gd name="T27" fmla="*/ 8 h 22"/>
                  <a:gd name="T28" fmla="*/ 11 w 18"/>
                  <a:gd name="T29" fmla="*/ 11 h 22"/>
                  <a:gd name="T30" fmla="*/ 11 w 18"/>
                  <a:gd name="T31" fmla="*/ 14 h 22"/>
                  <a:gd name="T32" fmla="*/ 5 w 18"/>
                  <a:gd name="T33" fmla="*/ 18 h 22"/>
                  <a:gd name="T34" fmla="*/ 0 w 18"/>
                  <a:gd name="T35" fmla="*/ 20 h 22"/>
                  <a:gd name="T36" fmla="*/ 5 w 18"/>
                  <a:gd name="T37" fmla="*/ 2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22">
                    <a:moveTo>
                      <a:pt x="5" y="21"/>
                    </a:moveTo>
                    <a:lnTo>
                      <a:pt x="11" y="18"/>
                    </a:lnTo>
                    <a:lnTo>
                      <a:pt x="11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1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5" y="2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2" name="Freeform 585">
                <a:extLst>
                  <a:ext uri="{FF2B5EF4-FFF2-40B4-BE49-F238E27FC236}">
                    <a16:creationId xmlns:a16="http://schemas.microsoft.com/office/drawing/2014/main" id="{8BE4F02F-8BE0-4F10-A130-AB1F1D36C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2685"/>
                <a:ext cx="77" cy="79"/>
              </a:xfrm>
              <a:custGeom>
                <a:avLst/>
                <a:gdLst>
                  <a:gd name="T0" fmla="*/ 1 w 77"/>
                  <a:gd name="T1" fmla="*/ 78 h 79"/>
                  <a:gd name="T2" fmla="*/ 4 w 77"/>
                  <a:gd name="T3" fmla="*/ 72 h 79"/>
                  <a:gd name="T4" fmla="*/ 8 w 77"/>
                  <a:gd name="T5" fmla="*/ 67 h 79"/>
                  <a:gd name="T6" fmla="*/ 13 w 77"/>
                  <a:gd name="T7" fmla="*/ 62 h 79"/>
                  <a:gd name="T8" fmla="*/ 17 w 77"/>
                  <a:gd name="T9" fmla="*/ 57 h 79"/>
                  <a:gd name="T10" fmla="*/ 22 w 77"/>
                  <a:gd name="T11" fmla="*/ 52 h 79"/>
                  <a:gd name="T12" fmla="*/ 27 w 77"/>
                  <a:gd name="T13" fmla="*/ 47 h 79"/>
                  <a:gd name="T14" fmla="*/ 33 w 77"/>
                  <a:gd name="T15" fmla="*/ 44 h 79"/>
                  <a:gd name="T16" fmla="*/ 37 w 77"/>
                  <a:gd name="T17" fmla="*/ 39 h 79"/>
                  <a:gd name="T18" fmla="*/ 42 w 77"/>
                  <a:gd name="T19" fmla="*/ 35 h 79"/>
                  <a:gd name="T20" fmla="*/ 48 w 77"/>
                  <a:gd name="T21" fmla="*/ 30 h 79"/>
                  <a:gd name="T22" fmla="*/ 52 w 77"/>
                  <a:gd name="T23" fmla="*/ 26 h 79"/>
                  <a:gd name="T24" fmla="*/ 57 w 77"/>
                  <a:gd name="T25" fmla="*/ 21 h 79"/>
                  <a:gd name="T26" fmla="*/ 63 w 77"/>
                  <a:gd name="T27" fmla="*/ 17 h 79"/>
                  <a:gd name="T28" fmla="*/ 67 w 77"/>
                  <a:gd name="T29" fmla="*/ 12 h 79"/>
                  <a:gd name="T30" fmla="*/ 72 w 77"/>
                  <a:gd name="T31" fmla="*/ 7 h 79"/>
                  <a:gd name="T32" fmla="*/ 76 w 77"/>
                  <a:gd name="T33" fmla="*/ 1 h 79"/>
                  <a:gd name="T34" fmla="*/ 75 w 77"/>
                  <a:gd name="T35" fmla="*/ 0 h 79"/>
                  <a:gd name="T36" fmla="*/ 72 w 77"/>
                  <a:gd name="T37" fmla="*/ 6 h 79"/>
                  <a:gd name="T38" fmla="*/ 66 w 77"/>
                  <a:gd name="T39" fmla="*/ 11 h 79"/>
                  <a:gd name="T40" fmla="*/ 62 w 77"/>
                  <a:gd name="T41" fmla="*/ 16 h 79"/>
                  <a:gd name="T42" fmla="*/ 56 w 77"/>
                  <a:gd name="T43" fmla="*/ 20 h 79"/>
                  <a:gd name="T44" fmla="*/ 52 w 77"/>
                  <a:gd name="T45" fmla="*/ 26 h 79"/>
                  <a:gd name="T46" fmla="*/ 46 w 77"/>
                  <a:gd name="T47" fmla="*/ 29 h 79"/>
                  <a:gd name="T48" fmla="*/ 41 w 77"/>
                  <a:gd name="T49" fmla="*/ 34 h 79"/>
                  <a:gd name="T50" fmla="*/ 37 w 77"/>
                  <a:gd name="T51" fmla="*/ 38 h 79"/>
                  <a:gd name="T52" fmla="*/ 30 w 77"/>
                  <a:gd name="T53" fmla="*/ 43 h 79"/>
                  <a:gd name="T54" fmla="*/ 26 w 77"/>
                  <a:gd name="T55" fmla="*/ 47 h 79"/>
                  <a:gd name="T56" fmla="*/ 21 w 77"/>
                  <a:gd name="T57" fmla="*/ 51 h 79"/>
                  <a:gd name="T58" fmla="*/ 16 w 77"/>
                  <a:gd name="T59" fmla="*/ 56 h 79"/>
                  <a:gd name="T60" fmla="*/ 12 w 77"/>
                  <a:gd name="T61" fmla="*/ 61 h 79"/>
                  <a:gd name="T62" fmla="*/ 8 w 77"/>
                  <a:gd name="T63" fmla="*/ 66 h 79"/>
                  <a:gd name="T64" fmla="*/ 3 w 77"/>
                  <a:gd name="T65" fmla="*/ 71 h 79"/>
                  <a:gd name="T66" fmla="*/ 0 w 77"/>
                  <a:gd name="T67" fmla="*/ 77 h 79"/>
                  <a:gd name="T68" fmla="*/ 1 w 77"/>
                  <a:gd name="T69" fmla="*/ 78 h 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7" h="79">
                    <a:moveTo>
                      <a:pt x="1" y="78"/>
                    </a:moveTo>
                    <a:lnTo>
                      <a:pt x="4" y="72"/>
                    </a:lnTo>
                    <a:lnTo>
                      <a:pt x="8" y="67"/>
                    </a:lnTo>
                    <a:lnTo>
                      <a:pt x="13" y="62"/>
                    </a:lnTo>
                    <a:lnTo>
                      <a:pt x="17" y="57"/>
                    </a:lnTo>
                    <a:lnTo>
                      <a:pt x="22" y="52"/>
                    </a:lnTo>
                    <a:lnTo>
                      <a:pt x="27" y="47"/>
                    </a:lnTo>
                    <a:lnTo>
                      <a:pt x="33" y="44"/>
                    </a:lnTo>
                    <a:lnTo>
                      <a:pt x="37" y="39"/>
                    </a:lnTo>
                    <a:lnTo>
                      <a:pt x="42" y="35"/>
                    </a:lnTo>
                    <a:lnTo>
                      <a:pt x="48" y="30"/>
                    </a:lnTo>
                    <a:lnTo>
                      <a:pt x="52" y="26"/>
                    </a:lnTo>
                    <a:lnTo>
                      <a:pt x="57" y="21"/>
                    </a:lnTo>
                    <a:lnTo>
                      <a:pt x="63" y="17"/>
                    </a:lnTo>
                    <a:lnTo>
                      <a:pt x="67" y="12"/>
                    </a:lnTo>
                    <a:lnTo>
                      <a:pt x="72" y="7"/>
                    </a:lnTo>
                    <a:lnTo>
                      <a:pt x="76" y="1"/>
                    </a:lnTo>
                    <a:lnTo>
                      <a:pt x="75" y="0"/>
                    </a:lnTo>
                    <a:lnTo>
                      <a:pt x="72" y="6"/>
                    </a:lnTo>
                    <a:lnTo>
                      <a:pt x="66" y="11"/>
                    </a:lnTo>
                    <a:lnTo>
                      <a:pt x="62" y="16"/>
                    </a:lnTo>
                    <a:lnTo>
                      <a:pt x="56" y="20"/>
                    </a:lnTo>
                    <a:lnTo>
                      <a:pt x="52" y="26"/>
                    </a:lnTo>
                    <a:lnTo>
                      <a:pt x="46" y="29"/>
                    </a:lnTo>
                    <a:lnTo>
                      <a:pt x="41" y="34"/>
                    </a:lnTo>
                    <a:lnTo>
                      <a:pt x="37" y="38"/>
                    </a:lnTo>
                    <a:lnTo>
                      <a:pt x="30" y="43"/>
                    </a:lnTo>
                    <a:lnTo>
                      <a:pt x="26" y="47"/>
                    </a:lnTo>
                    <a:lnTo>
                      <a:pt x="21" y="51"/>
                    </a:lnTo>
                    <a:lnTo>
                      <a:pt x="16" y="56"/>
                    </a:lnTo>
                    <a:lnTo>
                      <a:pt x="12" y="61"/>
                    </a:lnTo>
                    <a:lnTo>
                      <a:pt x="8" y="66"/>
                    </a:lnTo>
                    <a:lnTo>
                      <a:pt x="3" y="71"/>
                    </a:lnTo>
                    <a:lnTo>
                      <a:pt x="0" y="77"/>
                    </a:lnTo>
                    <a:lnTo>
                      <a:pt x="1" y="78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3" name="Freeform 586">
                <a:extLst>
                  <a:ext uri="{FF2B5EF4-FFF2-40B4-BE49-F238E27FC236}">
                    <a16:creationId xmlns:a16="http://schemas.microsoft.com/office/drawing/2014/main" id="{10581370-1B03-4CD5-8819-FE2133775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767"/>
                <a:ext cx="1" cy="25"/>
              </a:xfrm>
              <a:custGeom>
                <a:avLst/>
                <a:gdLst>
                  <a:gd name="T0" fmla="*/ 0 w 1"/>
                  <a:gd name="T1" fmla="*/ 24 h 25"/>
                  <a:gd name="T2" fmla="*/ 0 w 1"/>
                  <a:gd name="T3" fmla="*/ 21 h 25"/>
                  <a:gd name="T4" fmla="*/ 0 w 1"/>
                  <a:gd name="T5" fmla="*/ 18 h 25"/>
                  <a:gd name="T6" fmla="*/ 0 w 1"/>
                  <a:gd name="T7" fmla="*/ 15 h 25"/>
                  <a:gd name="T8" fmla="*/ 0 w 1"/>
                  <a:gd name="T9" fmla="*/ 11 h 25"/>
                  <a:gd name="T10" fmla="*/ 0 w 1"/>
                  <a:gd name="T11" fmla="*/ 8 h 25"/>
                  <a:gd name="T12" fmla="*/ 0 w 1"/>
                  <a:gd name="T13" fmla="*/ 5 h 25"/>
                  <a:gd name="T14" fmla="*/ 0 w 1"/>
                  <a:gd name="T15" fmla="*/ 3 h 25"/>
                  <a:gd name="T16" fmla="*/ 0 w 1"/>
                  <a:gd name="T17" fmla="*/ 1 h 25"/>
                  <a:gd name="T18" fmla="*/ 0 w 1"/>
                  <a:gd name="T19" fmla="*/ 0 h 25"/>
                  <a:gd name="T20" fmla="*/ 0 w 1"/>
                  <a:gd name="T21" fmla="*/ 3 h 25"/>
                  <a:gd name="T22" fmla="*/ 0 w 1"/>
                  <a:gd name="T23" fmla="*/ 5 h 25"/>
                  <a:gd name="T24" fmla="*/ 0 w 1"/>
                  <a:gd name="T25" fmla="*/ 8 h 25"/>
                  <a:gd name="T26" fmla="*/ 0 w 1"/>
                  <a:gd name="T27" fmla="*/ 11 h 25"/>
                  <a:gd name="T28" fmla="*/ 0 w 1"/>
                  <a:gd name="T29" fmla="*/ 15 h 25"/>
                  <a:gd name="T30" fmla="*/ 0 w 1"/>
                  <a:gd name="T31" fmla="*/ 18 h 25"/>
                  <a:gd name="T32" fmla="*/ 0 w 1"/>
                  <a:gd name="T33" fmla="*/ 21 h 25"/>
                  <a:gd name="T34" fmla="*/ 0 w 1"/>
                  <a:gd name="T35" fmla="*/ 23 h 25"/>
                  <a:gd name="T36" fmla="*/ 0 w 1"/>
                  <a:gd name="T37" fmla="*/ 24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" h="25">
                    <a:moveTo>
                      <a:pt x="0" y="24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4" name="Freeform 587">
                <a:extLst>
                  <a:ext uri="{FF2B5EF4-FFF2-40B4-BE49-F238E27FC236}">
                    <a16:creationId xmlns:a16="http://schemas.microsoft.com/office/drawing/2014/main" id="{2CA9ECCC-A2FB-40BC-9F84-A41B0DB3A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2795"/>
                <a:ext cx="19" cy="28"/>
              </a:xfrm>
              <a:custGeom>
                <a:avLst/>
                <a:gdLst>
                  <a:gd name="T0" fmla="*/ 2 w 19"/>
                  <a:gd name="T1" fmla="*/ 27 h 28"/>
                  <a:gd name="T2" fmla="*/ 4 w 19"/>
                  <a:gd name="T3" fmla="*/ 24 h 28"/>
                  <a:gd name="T4" fmla="*/ 9 w 19"/>
                  <a:gd name="T5" fmla="*/ 21 h 28"/>
                  <a:gd name="T6" fmla="*/ 11 w 19"/>
                  <a:gd name="T7" fmla="*/ 17 h 28"/>
                  <a:gd name="T8" fmla="*/ 11 w 19"/>
                  <a:gd name="T9" fmla="*/ 13 h 28"/>
                  <a:gd name="T10" fmla="*/ 13 w 19"/>
                  <a:gd name="T11" fmla="*/ 10 h 28"/>
                  <a:gd name="T12" fmla="*/ 13 w 19"/>
                  <a:gd name="T13" fmla="*/ 6 h 28"/>
                  <a:gd name="T14" fmla="*/ 16 w 19"/>
                  <a:gd name="T15" fmla="*/ 3 h 28"/>
                  <a:gd name="T16" fmla="*/ 18 w 19"/>
                  <a:gd name="T17" fmla="*/ 1 h 28"/>
                  <a:gd name="T18" fmla="*/ 18 w 19"/>
                  <a:gd name="T19" fmla="*/ 0 h 28"/>
                  <a:gd name="T20" fmla="*/ 16 w 19"/>
                  <a:gd name="T21" fmla="*/ 3 h 28"/>
                  <a:gd name="T22" fmla="*/ 13 w 19"/>
                  <a:gd name="T23" fmla="*/ 6 h 28"/>
                  <a:gd name="T24" fmla="*/ 11 w 19"/>
                  <a:gd name="T25" fmla="*/ 10 h 28"/>
                  <a:gd name="T26" fmla="*/ 11 w 19"/>
                  <a:gd name="T27" fmla="*/ 13 h 28"/>
                  <a:gd name="T28" fmla="*/ 9 w 19"/>
                  <a:gd name="T29" fmla="*/ 17 h 28"/>
                  <a:gd name="T30" fmla="*/ 7 w 19"/>
                  <a:gd name="T31" fmla="*/ 19 h 28"/>
                  <a:gd name="T32" fmla="*/ 4 w 19"/>
                  <a:gd name="T33" fmla="*/ 23 h 28"/>
                  <a:gd name="T34" fmla="*/ 0 w 19"/>
                  <a:gd name="T35" fmla="*/ 26 h 28"/>
                  <a:gd name="T36" fmla="*/ 2 w 19"/>
                  <a:gd name="T37" fmla="*/ 27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28">
                    <a:moveTo>
                      <a:pt x="2" y="27"/>
                    </a:moveTo>
                    <a:lnTo>
                      <a:pt x="4" y="24"/>
                    </a:lnTo>
                    <a:lnTo>
                      <a:pt x="9" y="21"/>
                    </a:lnTo>
                    <a:lnTo>
                      <a:pt x="11" y="17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3" y="6"/>
                    </a:lnTo>
                    <a:lnTo>
                      <a:pt x="16" y="3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3" y="6"/>
                    </a:lnTo>
                    <a:lnTo>
                      <a:pt x="11" y="10"/>
                    </a:lnTo>
                    <a:lnTo>
                      <a:pt x="11" y="13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2" y="27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5" name="Freeform 588">
                <a:extLst>
                  <a:ext uri="{FF2B5EF4-FFF2-40B4-BE49-F238E27FC236}">
                    <a16:creationId xmlns:a16="http://schemas.microsoft.com/office/drawing/2014/main" id="{077563C2-FCF7-438D-8D4A-9EE9BB11E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" y="2826"/>
                <a:ext cx="37" cy="22"/>
              </a:xfrm>
              <a:custGeom>
                <a:avLst/>
                <a:gdLst>
                  <a:gd name="T0" fmla="*/ 1 w 37"/>
                  <a:gd name="T1" fmla="*/ 21 h 22"/>
                  <a:gd name="T2" fmla="*/ 4 w 37"/>
                  <a:gd name="T3" fmla="*/ 17 h 22"/>
                  <a:gd name="T4" fmla="*/ 8 w 37"/>
                  <a:gd name="T5" fmla="*/ 15 h 22"/>
                  <a:gd name="T6" fmla="*/ 12 w 37"/>
                  <a:gd name="T7" fmla="*/ 12 h 22"/>
                  <a:gd name="T8" fmla="*/ 16 w 37"/>
                  <a:gd name="T9" fmla="*/ 10 h 22"/>
                  <a:gd name="T10" fmla="*/ 22 w 37"/>
                  <a:gd name="T11" fmla="*/ 8 h 22"/>
                  <a:gd name="T12" fmla="*/ 27 w 37"/>
                  <a:gd name="T13" fmla="*/ 6 h 22"/>
                  <a:gd name="T14" fmla="*/ 32 w 37"/>
                  <a:gd name="T15" fmla="*/ 3 h 22"/>
                  <a:gd name="T16" fmla="*/ 36 w 37"/>
                  <a:gd name="T17" fmla="*/ 1 h 22"/>
                  <a:gd name="T18" fmla="*/ 35 w 37"/>
                  <a:gd name="T19" fmla="*/ 0 h 22"/>
                  <a:gd name="T20" fmla="*/ 30 w 37"/>
                  <a:gd name="T21" fmla="*/ 3 h 22"/>
                  <a:gd name="T22" fmla="*/ 26 w 37"/>
                  <a:gd name="T23" fmla="*/ 5 h 22"/>
                  <a:gd name="T24" fmla="*/ 21 w 37"/>
                  <a:gd name="T25" fmla="*/ 8 h 22"/>
                  <a:gd name="T26" fmla="*/ 15 w 37"/>
                  <a:gd name="T27" fmla="*/ 10 h 22"/>
                  <a:gd name="T28" fmla="*/ 11 w 37"/>
                  <a:gd name="T29" fmla="*/ 11 h 22"/>
                  <a:gd name="T30" fmla="*/ 7 w 37"/>
                  <a:gd name="T31" fmla="*/ 14 h 22"/>
                  <a:gd name="T32" fmla="*/ 3 w 37"/>
                  <a:gd name="T33" fmla="*/ 17 h 22"/>
                  <a:gd name="T34" fmla="*/ 0 w 37"/>
                  <a:gd name="T35" fmla="*/ 20 h 22"/>
                  <a:gd name="T36" fmla="*/ 1 w 37"/>
                  <a:gd name="T37" fmla="*/ 2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7" h="22">
                    <a:moveTo>
                      <a:pt x="1" y="21"/>
                    </a:moveTo>
                    <a:lnTo>
                      <a:pt x="4" y="17"/>
                    </a:lnTo>
                    <a:lnTo>
                      <a:pt x="8" y="15"/>
                    </a:lnTo>
                    <a:lnTo>
                      <a:pt x="12" y="12"/>
                    </a:lnTo>
                    <a:lnTo>
                      <a:pt x="16" y="10"/>
                    </a:lnTo>
                    <a:lnTo>
                      <a:pt x="22" y="8"/>
                    </a:lnTo>
                    <a:lnTo>
                      <a:pt x="27" y="6"/>
                    </a:lnTo>
                    <a:lnTo>
                      <a:pt x="32" y="3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0" y="3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0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1" y="2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6" name="Freeform 589">
                <a:extLst>
                  <a:ext uri="{FF2B5EF4-FFF2-40B4-BE49-F238E27FC236}">
                    <a16:creationId xmlns:a16="http://schemas.microsoft.com/office/drawing/2014/main" id="{864E1178-6381-4954-A657-193F5A7BC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851"/>
                <a:ext cx="106" cy="217"/>
              </a:xfrm>
              <a:custGeom>
                <a:avLst/>
                <a:gdLst>
                  <a:gd name="T0" fmla="*/ 1 w 106"/>
                  <a:gd name="T1" fmla="*/ 216 h 217"/>
                  <a:gd name="T2" fmla="*/ 9 w 106"/>
                  <a:gd name="T3" fmla="*/ 203 h 217"/>
                  <a:gd name="T4" fmla="*/ 16 w 106"/>
                  <a:gd name="T5" fmla="*/ 189 h 217"/>
                  <a:gd name="T6" fmla="*/ 23 w 106"/>
                  <a:gd name="T7" fmla="*/ 176 h 217"/>
                  <a:gd name="T8" fmla="*/ 29 w 106"/>
                  <a:gd name="T9" fmla="*/ 163 h 217"/>
                  <a:gd name="T10" fmla="*/ 36 w 106"/>
                  <a:gd name="T11" fmla="*/ 149 h 217"/>
                  <a:gd name="T12" fmla="*/ 41 w 106"/>
                  <a:gd name="T13" fmla="*/ 135 h 217"/>
                  <a:gd name="T14" fmla="*/ 48 w 106"/>
                  <a:gd name="T15" fmla="*/ 122 h 217"/>
                  <a:gd name="T16" fmla="*/ 54 w 106"/>
                  <a:gd name="T17" fmla="*/ 109 h 217"/>
                  <a:gd name="T18" fmla="*/ 59 w 106"/>
                  <a:gd name="T19" fmla="*/ 95 h 217"/>
                  <a:gd name="T20" fmla="*/ 65 w 106"/>
                  <a:gd name="T21" fmla="*/ 81 h 217"/>
                  <a:gd name="T22" fmla="*/ 71 w 106"/>
                  <a:gd name="T23" fmla="*/ 68 h 217"/>
                  <a:gd name="T24" fmla="*/ 78 w 106"/>
                  <a:gd name="T25" fmla="*/ 54 h 217"/>
                  <a:gd name="T26" fmla="*/ 84 w 106"/>
                  <a:gd name="T27" fmla="*/ 41 h 217"/>
                  <a:gd name="T28" fmla="*/ 91 w 106"/>
                  <a:gd name="T29" fmla="*/ 27 h 217"/>
                  <a:gd name="T30" fmla="*/ 97 w 106"/>
                  <a:gd name="T31" fmla="*/ 14 h 217"/>
                  <a:gd name="T32" fmla="*/ 105 w 106"/>
                  <a:gd name="T33" fmla="*/ 1 h 217"/>
                  <a:gd name="T34" fmla="*/ 104 w 106"/>
                  <a:gd name="T35" fmla="*/ 0 h 217"/>
                  <a:gd name="T36" fmla="*/ 96 w 106"/>
                  <a:gd name="T37" fmla="*/ 13 h 217"/>
                  <a:gd name="T38" fmla="*/ 89 w 106"/>
                  <a:gd name="T39" fmla="*/ 27 h 217"/>
                  <a:gd name="T40" fmla="*/ 83 w 106"/>
                  <a:gd name="T41" fmla="*/ 40 h 217"/>
                  <a:gd name="T42" fmla="*/ 77 w 106"/>
                  <a:gd name="T43" fmla="*/ 53 h 217"/>
                  <a:gd name="T44" fmla="*/ 70 w 106"/>
                  <a:gd name="T45" fmla="*/ 67 h 217"/>
                  <a:gd name="T46" fmla="*/ 65 w 106"/>
                  <a:gd name="T47" fmla="*/ 81 h 217"/>
                  <a:gd name="T48" fmla="*/ 58 w 106"/>
                  <a:gd name="T49" fmla="*/ 95 h 217"/>
                  <a:gd name="T50" fmla="*/ 53 w 106"/>
                  <a:gd name="T51" fmla="*/ 108 h 217"/>
                  <a:gd name="T52" fmla="*/ 48 w 106"/>
                  <a:gd name="T53" fmla="*/ 121 h 217"/>
                  <a:gd name="T54" fmla="*/ 40 w 106"/>
                  <a:gd name="T55" fmla="*/ 135 h 217"/>
                  <a:gd name="T56" fmla="*/ 35 w 106"/>
                  <a:gd name="T57" fmla="*/ 149 h 217"/>
                  <a:gd name="T58" fmla="*/ 28 w 106"/>
                  <a:gd name="T59" fmla="*/ 162 h 217"/>
                  <a:gd name="T60" fmla="*/ 22 w 106"/>
                  <a:gd name="T61" fmla="*/ 175 h 217"/>
                  <a:gd name="T62" fmla="*/ 15 w 106"/>
                  <a:gd name="T63" fmla="*/ 189 h 217"/>
                  <a:gd name="T64" fmla="*/ 9 w 106"/>
                  <a:gd name="T65" fmla="*/ 202 h 217"/>
                  <a:gd name="T66" fmla="*/ 0 w 106"/>
                  <a:gd name="T67" fmla="*/ 215 h 217"/>
                  <a:gd name="T68" fmla="*/ 1 w 106"/>
                  <a:gd name="T69" fmla="*/ 216 h 2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6" h="217">
                    <a:moveTo>
                      <a:pt x="1" y="216"/>
                    </a:moveTo>
                    <a:lnTo>
                      <a:pt x="9" y="203"/>
                    </a:lnTo>
                    <a:lnTo>
                      <a:pt x="16" y="189"/>
                    </a:lnTo>
                    <a:lnTo>
                      <a:pt x="23" y="176"/>
                    </a:lnTo>
                    <a:lnTo>
                      <a:pt x="29" y="163"/>
                    </a:lnTo>
                    <a:lnTo>
                      <a:pt x="36" y="149"/>
                    </a:lnTo>
                    <a:lnTo>
                      <a:pt x="41" y="135"/>
                    </a:lnTo>
                    <a:lnTo>
                      <a:pt x="48" y="122"/>
                    </a:lnTo>
                    <a:lnTo>
                      <a:pt x="54" y="109"/>
                    </a:lnTo>
                    <a:lnTo>
                      <a:pt x="59" y="95"/>
                    </a:lnTo>
                    <a:lnTo>
                      <a:pt x="65" y="81"/>
                    </a:lnTo>
                    <a:lnTo>
                      <a:pt x="71" y="68"/>
                    </a:lnTo>
                    <a:lnTo>
                      <a:pt x="78" y="54"/>
                    </a:lnTo>
                    <a:lnTo>
                      <a:pt x="84" y="41"/>
                    </a:lnTo>
                    <a:lnTo>
                      <a:pt x="91" y="27"/>
                    </a:lnTo>
                    <a:lnTo>
                      <a:pt x="97" y="14"/>
                    </a:lnTo>
                    <a:lnTo>
                      <a:pt x="105" y="1"/>
                    </a:lnTo>
                    <a:lnTo>
                      <a:pt x="104" y="0"/>
                    </a:lnTo>
                    <a:lnTo>
                      <a:pt x="96" y="13"/>
                    </a:lnTo>
                    <a:lnTo>
                      <a:pt x="89" y="27"/>
                    </a:lnTo>
                    <a:lnTo>
                      <a:pt x="83" y="40"/>
                    </a:lnTo>
                    <a:lnTo>
                      <a:pt x="77" y="53"/>
                    </a:lnTo>
                    <a:lnTo>
                      <a:pt x="70" y="67"/>
                    </a:lnTo>
                    <a:lnTo>
                      <a:pt x="65" y="81"/>
                    </a:lnTo>
                    <a:lnTo>
                      <a:pt x="58" y="95"/>
                    </a:lnTo>
                    <a:lnTo>
                      <a:pt x="53" y="108"/>
                    </a:lnTo>
                    <a:lnTo>
                      <a:pt x="48" y="121"/>
                    </a:lnTo>
                    <a:lnTo>
                      <a:pt x="40" y="135"/>
                    </a:lnTo>
                    <a:lnTo>
                      <a:pt x="35" y="149"/>
                    </a:lnTo>
                    <a:lnTo>
                      <a:pt x="28" y="162"/>
                    </a:lnTo>
                    <a:lnTo>
                      <a:pt x="22" y="175"/>
                    </a:lnTo>
                    <a:lnTo>
                      <a:pt x="15" y="189"/>
                    </a:lnTo>
                    <a:lnTo>
                      <a:pt x="9" y="202"/>
                    </a:lnTo>
                    <a:lnTo>
                      <a:pt x="0" y="215"/>
                    </a:lnTo>
                    <a:lnTo>
                      <a:pt x="1" y="2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7" name="Freeform 590">
                <a:extLst>
                  <a:ext uri="{FF2B5EF4-FFF2-40B4-BE49-F238E27FC236}">
                    <a16:creationId xmlns:a16="http://schemas.microsoft.com/office/drawing/2014/main" id="{0A2D22D6-A760-41AF-82CB-38BC970C5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3071"/>
                <a:ext cx="20" cy="22"/>
              </a:xfrm>
              <a:custGeom>
                <a:avLst/>
                <a:gdLst>
                  <a:gd name="T0" fmla="*/ 1 w 20"/>
                  <a:gd name="T1" fmla="*/ 21 h 22"/>
                  <a:gd name="T2" fmla="*/ 3 w 20"/>
                  <a:gd name="T3" fmla="*/ 20 h 22"/>
                  <a:gd name="T4" fmla="*/ 7 w 20"/>
                  <a:gd name="T5" fmla="*/ 17 h 22"/>
                  <a:gd name="T6" fmla="*/ 10 w 20"/>
                  <a:gd name="T7" fmla="*/ 15 h 22"/>
                  <a:gd name="T8" fmla="*/ 11 w 20"/>
                  <a:gd name="T9" fmla="*/ 12 h 22"/>
                  <a:gd name="T10" fmla="*/ 13 w 20"/>
                  <a:gd name="T11" fmla="*/ 10 h 22"/>
                  <a:gd name="T12" fmla="*/ 16 w 20"/>
                  <a:gd name="T13" fmla="*/ 7 h 22"/>
                  <a:gd name="T14" fmla="*/ 18 w 20"/>
                  <a:gd name="T15" fmla="*/ 4 h 22"/>
                  <a:gd name="T16" fmla="*/ 19 w 20"/>
                  <a:gd name="T17" fmla="*/ 1 h 22"/>
                  <a:gd name="T18" fmla="*/ 18 w 20"/>
                  <a:gd name="T19" fmla="*/ 0 h 22"/>
                  <a:gd name="T20" fmla="*/ 17 w 20"/>
                  <a:gd name="T21" fmla="*/ 3 h 22"/>
                  <a:gd name="T22" fmla="*/ 14 w 20"/>
                  <a:gd name="T23" fmla="*/ 6 h 22"/>
                  <a:gd name="T24" fmla="*/ 13 w 20"/>
                  <a:gd name="T25" fmla="*/ 9 h 22"/>
                  <a:gd name="T26" fmla="*/ 11 w 20"/>
                  <a:gd name="T27" fmla="*/ 12 h 22"/>
                  <a:gd name="T28" fmla="*/ 8 w 20"/>
                  <a:gd name="T29" fmla="*/ 14 h 22"/>
                  <a:gd name="T30" fmla="*/ 6 w 20"/>
                  <a:gd name="T31" fmla="*/ 16 h 22"/>
                  <a:gd name="T32" fmla="*/ 2 w 20"/>
                  <a:gd name="T33" fmla="*/ 18 h 22"/>
                  <a:gd name="T34" fmla="*/ 0 w 20"/>
                  <a:gd name="T35" fmla="*/ 20 h 22"/>
                  <a:gd name="T36" fmla="*/ 1 w 20"/>
                  <a:gd name="T37" fmla="*/ 2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22">
                    <a:moveTo>
                      <a:pt x="1" y="21"/>
                    </a:moveTo>
                    <a:lnTo>
                      <a:pt x="3" y="20"/>
                    </a:lnTo>
                    <a:lnTo>
                      <a:pt x="7" y="17"/>
                    </a:lnTo>
                    <a:lnTo>
                      <a:pt x="10" y="15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6" y="7"/>
                    </a:lnTo>
                    <a:lnTo>
                      <a:pt x="18" y="4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3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1" y="2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8" name="Freeform 591">
                <a:extLst>
                  <a:ext uri="{FF2B5EF4-FFF2-40B4-BE49-F238E27FC236}">
                    <a16:creationId xmlns:a16="http://schemas.microsoft.com/office/drawing/2014/main" id="{17A31667-8DAE-4A7A-B7FB-941388722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087"/>
                <a:ext cx="100" cy="20"/>
              </a:xfrm>
              <a:custGeom>
                <a:avLst/>
                <a:gdLst>
                  <a:gd name="T0" fmla="*/ 0 w 100"/>
                  <a:gd name="T1" fmla="*/ 1 h 20"/>
                  <a:gd name="T2" fmla="*/ 5 w 100"/>
                  <a:gd name="T3" fmla="*/ 5 h 20"/>
                  <a:gd name="T4" fmla="*/ 9 w 100"/>
                  <a:gd name="T5" fmla="*/ 8 h 20"/>
                  <a:gd name="T6" fmla="*/ 15 w 100"/>
                  <a:gd name="T7" fmla="*/ 11 h 20"/>
                  <a:gd name="T8" fmla="*/ 21 w 100"/>
                  <a:gd name="T9" fmla="*/ 14 h 20"/>
                  <a:gd name="T10" fmla="*/ 27 w 100"/>
                  <a:gd name="T11" fmla="*/ 16 h 20"/>
                  <a:gd name="T12" fmla="*/ 34 w 100"/>
                  <a:gd name="T13" fmla="*/ 17 h 20"/>
                  <a:gd name="T14" fmla="*/ 40 w 100"/>
                  <a:gd name="T15" fmla="*/ 18 h 20"/>
                  <a:gd name="T16" fmla="*/ 48 w 100"/>
                  <a:gd name="T17" fmla="*/ 19 h 20"/>
                  <a:gd name="T18" fmla="*/ 54 w 100"/>
                  <a:gd name="T19" fmla="*/ 19 h 20"/>
                  <a:gd name="T20" fmla="*/ 61 w 100"/>
                  <a:gd name="T21" fmla="*/ 18 h 20"/>
                  <a:gd name="T22" fmla="*/ 67 w 100"/>
                  <a:gd name="T23" fmla="*/ 17 h 20"/>
                  <a:gd name="T24" fmla="*/ 74 w 100"/>
                  <a:gd name="T25" fmla="*/ 16 h 20"/>
                  <a:gd name="T26" fmla="*/ 82 w 100"/>
                  <a:gd name="T27" fmla="*/ 15 h 20"/>
                  <a:gd name="T28" fmla="*/ 87 w 100"/>
                  <a:gd name="T29" fmla="*/ 13 h 20"/>
                  <a:gd name="T30" fmla="*/ 93 w 100"/>
                  <a:gd name="T31" fmla="*/ 11 h 20"/>
                  <a:gd name="T32" fmla="*/ 99 w 100"/>
                  <a:gd name="T33" fmla="*/ 8 h 20"/>
                  <a:gd name="T34" fmla="*/ 98 w 100"/>
                  <a:gd name="T35" fmla="*/ 7 h 20"/>
                  <a:gd name="T36" fmla="*/ 92 w 100"/>
                  <a:gd name="T37" fmla="*/ 10 h 20"/>
                  <a:gd name="T38" fmla="*/ 87 w 100"/>
                  <a:gd name="T39" fmla="*/ 12 h 20"/>
                  <a:gd name="T40" fmla="*/ 79 w 100"/>
                  <a:gd name="T41" fmla="*/ 14 h 20"/>
                  <a:gd name="T42" fmla="*/ 74 w 100"/>
                  <a:gd name="T43" fmla="*/ 16 h 20"/>
                  <a:gd name="T44" fmla="*/ 67 w 100"/>
                  <a:gd name="T45" fmla="*/ 16 h 20"/>
                  <a:gd name="T46" fmla="*/ 61 w 100"/>
                  <a:gd name="T47" fmla="*/ 18 h 20"/>
                  <a:gd name="T48" fmla="*/ 54 w 100"/>
                  <a:gd name="T49" fmla="*/ 18 h 20"/>
                  <a:gd name="T50" fmla="*/ 48 w 100"/>
                  <a:gd name="T51" fmla="*/ 18 h 20"/>
                  <a:gd name="T52" fmla="*/ 40 w 100"/>
                  <a:gd name="T53" fmla="*/ 17 h 20"/>
                  <a:gd name="T54" fmla="*/ 34 w 100"/>
                  <a:gd name="T55" fmla="*/ 16 h 20"/>
                  <a:gd name="T56" fmla="*/ 27 w 100"/>
                  <a:gd name="T57" fmla="*/ 15 h 20"/>
                  <a:gd name="T58" fmla="*/ 22 w 100"/>
                  <a:gd name="T59" fmla="*/ 13 h 20"/>
                  <a:gd name="T60" fmla="*/ 16 w 100"/>
                  <a:gd name="T61" fmla="*/ 11 h 20"/>
                  <a:gd name="T62" fmla="*/ 10 w 100"/>
                  <a:gd name="T63" fmla="*/ 8 h 20"/>
                  <a:gd name="T64" fmla="*/ 5 w 100"/>
                  <a:gd name="T65" fmla="*/ 4 h 20"/>
                  <a:gd name="T66" fmla="*/ 2 w 100"/>
                  <a:gd name="T67" fmla="*/ 0 h 20"/>
                  <a:gd name="T68" fmla="*/ 0 w 100"/>
                  <a:gd name="T69" fmla="*/ 1 h 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0" h="20">
                    <a:moveTo>
                      <a:pt x="0" y="1"/>
                    </a:moveTo>
                    <a:lnTo>
                      <a:pt x="5" y="5"/>
                    </a:lnTo>
                    <a:lnTo>
                      <a:pt x="9" y="8"/>
                    </a:lnTo>
                    <a:lnTo>
                      <a:pt x="15" y="11"/>
                    </a:lnTo>
                    <a:lnTo>
                      <a:pt x="21" y="14"/>
                    </a:lnTo>
                    <a:lnTo>
                      <a:pt x="27" y="16"/>
                    </a:lnTo>
                    <a:lnTo>
                      <a:pt x="34" y="17"/>
                    </a:lnTo>
                    <a:lnTo>
                      <a:pt x="40" y="18"/>
                    </a:lnTo>
                    <a:lnTo>
                      <a:pt x="48" y="19"/>
                    </a:lnTo>
                    <a:lnTo>
                      <a:pt x="54" y="19"/>
                    </a:lnTo>
                    <a:lnTo>
                      <a:pt x="61" y="18"/>
                    </a:lnTo>
                    <a:lnTo>
                      <a:pt x="67" y="17"/>
                    </a:lnTo>
                    <a:lnTo>
                      <a:pt x="74" y="16"/>
                    </a:lnTo>
                    <a:lnTo>
                      <a:pt x="82" y="15"/>
                    </a:lnTo>
                    <a:lnTo>
                      <a:pt x="87" y="13"/>
                    </a:lnTo>
                    <a:lnTo>
                      <a:pt x="93" y="11"/>
                    </a:lnTo>
                    <a:lnTo>
                      <a:pt x="99" y="8"/>
                    </a:lnTo>
                    <a:lnTo>
                      <a:pt x="98" y="7"/>
                    </a:lnTo>
                    <a:lnTo>
                      <a:pt x="92" y="10"/>
                    </a:lnTo>
                    <a:lnTo>
                      <a:pt x="87" y="12"/>
                    </a:lnTo>
                    <a:lnTo>
                      <a:pt x="79" y="14"/>
                    </a:lnTo>
                    <a:lnTo>
                      <a:pt x="74" y="16"/>
                    </a:lnTo>
                    <a:lnTo>
                      <a:pt x="67" y="16"/>
                    </a:lnTo>
                    <a:lnTo>
                      <a:pt x="61" y="18"/>
                    </a:lnTo>
                    <a:lnTo>
                      <a:pt x="54" y="18"/>
                    </a:lnTo>
                    <a:lnTo>
                      <a:pt x="48" y="18"/>
                    </a:lnTo>
                    <a:lnTo>
                      <a:pt x="40" y="17"/>
                    </a:lnTo>
                    <a:lnTo>
                      <a:pt x="34" y="16"/>
                    </a:lnTo>
                    <a:lnTo>
                      <a:pt x="27" y="15"/>
                    </a:lnTo>
                    <a:lnTo>
                      <a:pt x="22" y="13"/>
                    </a:lnTo>
                    <a:lnTo>
                      <a:pt x="16" y="11"/>
                    </a:lnTo>
                    <a:lnTo>
                      <a:pt x="10" y="8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9" name="Freeform 592">
                <a:extLst>
                  <a:ext uri="{FF2B5EF4-FFF2-40B4-BE49-F238E27FC236}">
                    <a16:creationId xmlns:a16="http://schemas.microsoft.com/office/drawing/2014/main" id="{9F9E2419-E918-408A-AAE4-EC2D106E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3061"/>
                <a:ext cx="1" cy="23"/>
              </a:xfrm>
              <a:custGeom>
                <a:avLst/>
                <a:gdLst>
                  <a:gd name="T0" fmla="*/ 0 w 1"/>
                  <a:gd name="T1" fmla="*/ 0 h 23"/>
                  <a:gd name="T2" fmla="*/ 0 w 1"/>
                  <a:gd name="T3" fmla="*/ 3 h 23"/>
                  <a:gd name="T4" fmla="*/ 0 w 1"/>
                  <a:gd name="T5" fmla="*/ 6 h 23"/>
                  <a:gd name="T6" fmla="*/ 0 w 1"/>
                  <a:gd name="T7" fmla="*/ 8 h 23"/>
                  <a:gd name="T8" fmla="*/ 0 w 1"/>
                  <a:gd name="T9" fmla="*/ 11 h 23"/>
                  <a:gd name="T10" fmla="*/ 0 w 1"/>
                  <a:gd name="T11" fmla="*/ 14 h 23"/>
                  <a:gd name="T12" fmla="*/ 0 w 1"/>
                  <a:gd name="T13" fmla="*/ 17 h 23"/>
                  <a:gd name="T14" fmla="*/ 0 w 1"/>
                  <a:gd name="T15" fmla="*/ 19 h 23"/>
                  <a:gd name="T16" fmla="*/ 0 w 1"/>
                  <a:gd name="T17" fmla="*/ 22 h 23"/>
                  <a:gd name="T18" fmla="*/ 0 w 1"/>
                  <a:gd name="T19" fmla="*/ 21 h 23"/>
                  <a:gd name="T20" fmla="*/ 0 w 1"/>
                  <a:gd name="T21" fmla="*/ 19 h 23"/>
                  <a:gd name="T22" fmla="*/ 0 w 1"/>
                  <a:gd name="T23" fmla="*/ 17 h 23"/>
                  <a:gd name="T24" fmla="*/ 0 w 1"/>
                  <a:gd name="T25" fmla="*/ 14 h 23"/>
                  <a:gd name="T26" fmla="*/ 0 w 1"/>
                  <a:gd name="T27" fmla="*/ 11 h 23"/>
                  <a:gd name="T28" fmla="*/ 0 w 1"/>
                  <a:gd name="T29" fmla="*/ 8 h 23"/>
                  <a:gd name="T30" fmla="*/ 0 w 1"/>
                  <a:gd name="T31" fmla="*/ 6 h 23"/>
                  <a:gd name="T32" fmla="*/ 0 w 1"/>
                  <a:gd name="T33" fmla="*/ 3 h 23"/>
                  <a:gd name="T34" fmla="*/ 0 w 1"/>
                  <a:gd name="T35" fmla="*/ 0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" h="23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0" name="Freeform 593">
                <a:extLst>
                  <a:ext uri="{FF2B5EF4-FFF2-40B4-BE49-F238E27FC236}">
                    <a16:creationId xmlns:a16="http://schemas.microsoft.com/office/drawing/2014/main" id="{D64DA1D1-BF52-4334-89F6-F18F4B9C6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94"/>
                <a:ext cx="19" cy="63"/>
              </a:xfrm>
              <a:custGeom>
                <a:avLst/>
                <a:gdLst>
                  <a:gd name="T0" fmla="*/ 18 w 19"/>
                  <a:gd name="T1" fmla="*/ 0 h 63"/>
                  <a:gd name="T2" fmla="*/ 10 w 19"/>
                  <a:gd name="T3" fmla="*/ 7 h 63"/>
                  <a:gd name="T4" fmla="*/ 10 w 19"/>
                  <a:gd name="T5" fmla="*/ 15 h 63"/>
                  <a:gd name="T6" fmla="*/ 7 w 19"/>
                  <a:gd name="T7" fmla="*/ 22 h 63"/>
                  <a:gd name="T8" fmla="*/ 7 w 19"/>
                  <a:gd name="T9" fmla="*/ 30 h 63"/>
                  <a:gd name="T10" fmla="*/ 7 w 19"/>
                  <a:gd name="T11" fmla="*/ 38 h 63"/>
                  <a:gd name="T12" fmla="*/ 3 w 19"/>
                  <a:gd name="T13" fmla="*/ 46 h 63"/>
                  <a:gd name="T14" fmla="*/ 0 w 19"/>
                  <a:gd name="T15" fmla="*/ 54 h 63"/>
                  <a:gd name="T16" fmla="*/ 0 w 19"/>
                  <a:gd name="T17" fmla="*/ 62 h 63"/>
                  <a:gd name="T18" fmla="*/ 3 w 19"/>
                  <a:gd name="T19" fmla="*/ 54 h 63"/>
                  <a:gd name="T20" fmla="*/ 7 w 19"/>
                  <a:gd name="T21" fmla="*/ 46 h 63"/>
                  <a:gd name="T22" fmla="*/ 7 w 19"/>
                  <a:gd name="T23" fmla="*/ 38 h 63"/>
                  <a:gd name="T24" fmla="*/ 7 w 19"/>
                  <a:gd name="T25" fmla="*/ 30 h 63"/>
                  <a:gd name="T26" fmla="*/ 7 w 19"/>
                  <a:gd name="T27" fmla="*/ 22 h 63"/>
                  <a:gd name="T28" fmla="*/ 10 w 19"/>
                  <a:gd name="T29" fmla="*/ 15 h 63"/>
                  <a:gd name="T30" fmla="*/ 13 w 19"/>
                  <a:gd name="T31" fmla="*/ 7 h 63"/>
                  <a:gd name="T32" fmla="*/ 18 w 1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63">
                    <a:moveTo>
                      <a:pt x="18" y="0"/>
                    </a:moveTo>
                    <a:lnTo>
                      <a:pt x="10" y="7"/>
                    </a:lnTo>
                    <a:lnTo>
                      <a:pt x="10" y="15"/>
                    </a:lnTo>
                    <a:lnTo>
                      <a:pt x="7" y="22"/>
                    </a:lnTo>
                    <a:lnTo>
                      <a:pt x="7" y="30"/>
                    </a:lnTo>
                    <a:lnTo>
                      <a:pt x="7" y="38"/>
                    </a:lnTo>
                    <a:lnTo>
                      <a:pt x="3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3" y="54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7" y="30"/>
                    </a:lnTo>
                    <a:lnTo>
                      <a:pt x="7" y="22"/>
                    </a:lnTo>
                    <a:lnTo>
                      <a:pt x="10" y="15"/>
                    </a:lnTo>
                    <a:lnTo>
                      <a:pt x="13" y="7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1" name="Freeform 594">
                <a:extLst>
                  <a:ext uri="{FF2B5EF4-FFF2-40B4-BE49-F238E27FC236}">
                    <a16:creationId xmlns:a16="http://schemas.microsoft.com/office/drawing/2014/main" id="{25A8EEBF-EAA3-4B87-A421-D41DC013F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2941"/>
                <a:ext cx="18" cy="50"/>
              </a:xfrm>
              <a:custGeom>
                <a:avLst/>
                <a:gdLst>
                  <a:gd name="T0" fmla="*/ 16 w 18"/>
                  <a:gd name="T1" fmla="*/ 0 h 50"/>
                  <a:gd name="T2" fmla="*/ 14 w 18"/>
                  <a:gd name="T3" fmla="*/ 6 h 50"/>
                  <a:gd name="T4" fmla="*/ 13 w 18"/>
                  <a:gd name="T5" fmla="*/ 12 h 50"/>
                  <a:gd name="T6" fmla="*/ 11 w 18"/>
                  <a:gd name="T7" fmla="*/ 18 h 50"/>
                  <a:gd name="T8" fmla="*/ 8 w 18"/>
                  <a:gd name="T9" fmla="*/ 24 h 50"/>
                  <a:gd name="T10" fmla="*/ 5 w 18"/>
                  <a:gd name="T11" fmla="*/ 30 h 50"/>
                  <a:gd name="T12" fmla="*/ 3 w 18"/>
                  <a:gd name="T13" fmla="*/ 37 h 50"/>
                  <a:gd name="T14" fmla="*/ 1 w 18"/>
                  <a:gd name="T15" fmla="*/ 42 h 50"/>
                  <a:gd name="T16" fmla="*/ 0 w 18"/>
                  <a:gd name="T17" fmla="*/ 49 h 50"/>
                  <a:gd name="T18" fmla="*/ 1 w 18"/>
                  <a:gd name="T19" fmla="*/ 49 h 50"/>
                  <a:gd name="T20" fmla="*/ 3 w 18"/>
                  <a:gd name="T21" fmla="*/ 42 h 50"/>
                  <a:gd name="T22" fmla="*/ 4 w 18"/>
                  <a:gd name="T23" fmla="*/ 37 h 50"/>
                  <a:gd name="T24" fmla="*/ 6 w 18"/>
                  <a:gd name="T25" fmla="*/ 31 h 50"/>
                  <a:gd name="T26" fmla="*/ 8 w 18"/>
                  <a:gd name="T27" fmla="*/ 25 h 50"/>
                  <a:gd name="T28" fmla="*/ 11 w 18"/>
                  <a:gd name="T29" fmla="*/ 19 h 50"/>
                  <a:gd name="T30" fmla="*/ 13 w 18"/>
                  <a:gd name="T31" fmla="*/ 13 h 50"/>
                  <a:gd name="T32" fmla="*/ 16 w 18"/>
                  <a:gd name="T33" fmla="*/ 7 h 50"/>
                  <a:gd name="T34" fmla="*/ 17 w 18"/>
                  <a:gd name="T35" fmla="*/ 1 h 50"/>
                  <a:gd name="T36" fmla="*/ 16 w 18"/>
                  <a:gd name="T37" fmla="*/ 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50">
                    <a:moveTo>
                      <a:pt x="16" y="0"/>
                    </a:moveTo>
                    <a:lnTo>
                      <a:pt x="14" y="6"/>
                    </a:lnTo>
                    <a:lnTo>
                      <a:pt x="13" y="12"/>
                    </a:lnTo>
                    <a:lnTo>
                      <a:pt x="11" y="18"/>
                    </a:lnTo>
                    <a:lnTo>
                      <a:pt x="8" y="24"/>
                    </a:lnTo>
                    <a:lnTo>
                      <a:pt x="5" y="30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3" y="42"/>
                    </a:lnTo>
                    <a:lnTo>
                      <a:pt x="4" y="37"/>
                    </a:lnTo>
                    <a:lnTo>
                      <a:pt x="6" y="31"/>
                    </a:lnTo>
                    <a:lnTo>
                      <a:pt x="8" y="25"/>
                    </a:lnTo>
                    <a:lnTo>
                      <a:pt x="11" y="19"/>
                    </a:lnTo>
                    <a:lnTo>
                      <a:pt x="13" y="13"/>
                    </a:lnTo>
                    <a:lnTo>
                      <a:pt x="16" y="7"/>
                    </a:lnTo>
                    <a:lnTo>
                      <a:pt x="17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2" name="Freeform 595">
                <a:extLst>
                  <a:ext uri="{FF2B5EF4-FFF2-40B4-BE49-F238E27FC236}">
                    <a16:creationId xmlns:a16="http://schemas.microsoft.com/office/drawing/2014/main" id="{E7EF1237-7EE5-49E7-A313-B091FA16A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937"/>
                <a:ext cx="18" cy="17"/>
              </a:xfrm>
              <a:custGeom>
                <a:avLst/>
                <a:gdLst>
                  <a:gd name="T0" fmla="*/ 17 w 18"/>
                  <a:gd name="T1" fmla="*/ 0 h 17"/>
                  <a:gd name="T2" fmla="*/ 17 w 18"/>
                  <a:gd name="T3" fmla="*/ 16 h 17"/>
                  <a:gd name="T4" fmla="*/ 0 w 18"/>
                  <a:gd name="T5" fmla="*/ 16 h 17"/>
                  <a:gd name="T6" fmla="*/ 0 w 18"/>
                  <a:gd name="T7" fmla="*/ 0 h 17"/>
                  <a:gd name="T8" fmla="*/ 17 w 18"/>
                  <a:gd name="T9" fmla="*/ 0 h 17"/>
                  <a:gd name="T10" fmla="*/ 17 w 18"/>
                  <a:gd name="T11" fmla="*/ 16 h 17"/>
                  <a:gd name="T12" fmla="*/ 17 w 18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7" y="0"/>
                    </a:moveTo>
                    <a:lnTo>
                      <a:pt x="17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1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3" name="Freeform 596">
                <a:extLst>
                  <a:ext uri="{FF2B5EF4-FFF2-40B4-BE49-F238E27FC236}">
                    <a16:creationId xmlns:a16="http://schemas.microsoft.com/office/drawing/2014/main" id="{240F491D-2B79-4C7A-B09F-30D210330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935"/>
                <a:ext cx="18" cy="17"/>
              </a:xfrm>
              <a:custGeom>
                <a:avLst/>
                <a:gdLst>
                  <a:gd name="T0" fmla="*/ 17 w 18"/>
                  <a:gd name="T1" fmla="*/ 16 h 17"/>
                  <a:gd name="T2" fmla="*/ 17 w 18"/>
                  <a:gd name="T3" fmla="*/ 0 h 17"/>
                  <a:gd name="T4" fmla="*/ 0 w 18"/>
                  <a:gd name="T5" fmla="*/ 0 h 17"/>
                  <a:gd name="T6" fmla="*/ 0 w 18"/>
                  <a:gd name="T7" fmla="*/ 16 h 17"/>
                  <a:gd name="T8" fmla="*/ 17 w 18"/>
                  <a:gd name="T9" fmla="*/ 16 h 17"/>
                  <a:gd name="T10" fmla="*/ 17 w 18"/>
                  <a:gd name="T11" fmla="*/ 5 h 17"/>
                  <a:gd name="T12" fmla="*/ 17 w 18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7" y="16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6"/>
                    </a:lnTo>
                    <a:lnTo>
                      <a:pt x="17" y="5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4" name="Freeform 597">
                <a:extLst>
                  <a:ext uri="{FF2B5EF4-FFF2-40B4-BE49-F238E27FC236}">
                    <a16:creationId xmlns:a16="http://schemas.microsoft.com/office/drawing/2014/main" id="{9C34C7A4-FF05-4D37-A27F-5BFF711F7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591"/>
                <a:ext cx="349" cy="532"/>
              </a:xfrm>
              <a:custGeom>
                <a:avLst/>
                <a:gdLst>
                  <a:gd name="T0" fmla="*/ 11 w 349"/>
                  <a:gd name="T1" fmla="*/ 106 h 532"/>
                  <a:gd name="T2" fmla="*/ 24 w 349"/>
                  <a:gd name="T3" fmla="*/ 132 h 532"/>
                  <a:gd name="T4" fmla="*/ 36 w 349"/>
                  <a:gd name="T5" fmla="*/ 159 h 532"/>
                  <a:gd name="T6" fmla="*/ 42 w 349"/>
                  <a:gd name="T7" fmla="*/ 188 h 532"/>
                  <a:gd name="T8" fmla="*/ 48 w 349"/>
                  <a:gd name="T9" fmla="*/ 215 h 532"/>
                  <a:gd name="T10" fmla="*/ 52 w 349"/>
                  <a:gd name="T11" fmla="*/ 241 h 532"/>
                  <a:gd name="T12" fmla="*/ 70 w 349"/>
                  <a:gd name="T13" fmla="*/ 270 h 532"/>
                  <a:gd name="T14" fmla="*/ 99 w 349"/>
                  <a:gd name="T15" fmla="*/ 311 h 532"/>
                  <a:gd name="T16" fmla="*/ 118 w 349"/>
                  <a:gd name="T17" fmla="*/ 355 h 532"/>
                  <a:gd name="T18" fmla="*/ 132 w 349"/>
                  <a:gd name="T19" fmla="*/ 399 h 532"/>
                  <a:gd name="T20" fmla="*/ 147 w 349"/>
                  <a:gd name="T21" fmla="*/ 428 h 532"/>
                  <a:gd name="T22" fmla="*/ 164 w 349"/>
                  <a:gd name="T23" fmla="*/ 461 h 532"/>
                  <a:gd name="T24" fmla="*/ 181 w 349"/>
                  <a:gd name="T25" fmla="*/ 496 h 532"/>
                  <a:gd name="T26" fmla="*/ 205 w 349"/>
                  <a:gd name="T27" fmla="*/ 512 h 532"/>
                  <a:gd name="T28" fmla="*/ 237 w 349"/>
                  <a:gd name="T29" fmla="*/ 526 h 532"/>
                  <a:gd name="T30" fmla="*/ 285 w 349"/>
                  <a:gd name="T31" fmla="*/ 530 h 532"/>
                  <a:gd name="T32" fmla="*/ 315 w 349"/>
                  <a:gd name="T33" fmla="*/ 525 h 532"/>
                  <a:gd name="T34" fmla="*/ 337 w 349"/>
                  <a:gd name="T35" fmla="*/ 509 h 532"/>
                  <a:gd name="T36" fmla="*/ 348 w 349"/>
                  <a:gd name="T37" fmla="*/ 476 h 532"/>
                  <a:gd name="T38" fmla="*/ 344 w 349"/>
                  <a:gd name="T39" fmla="*/ 443 h 532"/>
                  <a:gd name="T40" fmla="*/ 326 w 349"/>
                  <a:gd name="T41" fmla="*/ 413 h 532"/>
                  <a:gd name="T42" fmla="*/ 285 w 349"/>
                  <a:gd name="T43" fmla="*/ 368 h 532"/>
                  <a:gd name="T44" fmla="*/ 247 w 349"/>
                  <a:gd name="T45" fmla="*/ 330 h 532"/>
                  <a:gd name="T46" fmla="*/ 209 w 349"/>
                  <a:gd name="T47" fmla="*/ 296 h 532"/>
                  <a:gd name="T48" fmla="*/ 174 w 349"/>
                  <a:gd name="T49" fmla="*/ 256 h 532"/>
                  <a:gd name="T50" fmla="*/ 157 w 349"/>
                  <a:gd name="T51" fmla="*/ 206 h 532"/>
                  <a:gd name="T52" fmla="*/ 154 w 349"/>
                  <a:gd name="T53" fmla="*/ 151 h 532"/>
                  <a:gd name="T54" fmla="*/ 155 w 349"/>
                  <a:gd name="T55" fmla="*/ 97 h 532"/>
                  <a:gd name="T56" fmla="*/ 155 w 349"/>
                  <a:gd name="T57" fmla="*/ 41 h 532"/>
                  <a:gd name="T58" fmla="*/ 154 w 349"/>
                  <a:gd name="T59" fmla="*/ 19 h 532"/>
                  <a:gd name="T60" fmla="*/ 144 w 349"/>
                  <a:gd name="T61" fmla="*/ 3 h 532"/>
                  <a:gd name="T62" fmla="*/ 130 w 349"/>
                  <a:gd name="T63" fmla="*/ 2 h 532"/>
                  <a:gd name="T64" fmla="*/ 124 w 349"/>
                  <a:gd name="T65" fmla="*/ 10 h 532"/>
                  <a:gd name="T66" fmla="*/ 126 w 349"/>
                  <a:gd name="T67" fmla="*/ 41 h 532"/>
                  <a:gd name="T68" fmla="*/ 131 w 349"/>
                  <a:gd name="T69" fmla="*/ 72 h 532"/>
                  <a:gd name="T70" fmla="*/ 134 w 349"/>
                  <a:gd name="T71" fmla="*/ 103 h 532"/>
                  <a:gd name="T72" fmla="*/ 134 w 349"/>
                  <a:gd name="T73" fmla="*/ 101 h 532"/>
                  <a:gd name="T74" fmla="*/ 138 w 349"/>
                  <a:gd name="T75" fmla="*/ 88 h 532"/>
                  <a:gd name="T76" fmla="*/ 137 w 349"/>
                  <a:gd name="T77" fmla="*/ 61 h 532"/>
                  <a:gd name="T78" fmla="*/ 129 w 349"/>
                  <a:gd name="T79" fmla="*/ 36 h 532"/>
                  <a:gd name="T80" fmla="*/ 116 w 349"/>
                  <a:gd name="T81" fmla="*/ 11 h 532"/>
                  <a:gd name="T82" fmla="*/ 101 w 349"/>
                  <a:gd name="T83" fmla="*/ 7 h 532"/>
                  <a:gd name="T84" fmla="*/ 91 w 349"/>
                  <a:gd name="T85" fmla="*/ 24 h 532"/>
                  <a:gd name="T86" fmla="*/ 92 w 349"/>
                  <a:gd name="T87" fmla="*/ 58 h 532"/>
                  <a:gd name="T88" fmla="*/ 99 w 349"/>
                  <a:gd name="T89" fmla="*/ 91 h 532"/>
                  <a:gd name="T90" fmla="*/ 102 w 349"/>
                  <a:gd name="T91" fmla="*/ 114 h 532"/>
                  <a:gd name="T92" fmla="*/ 103 w 349"/>
                  <a:gd name="T93" fmla="*/ 90 h 532"/>
                  <a:gd name="T94" fmla="*/ 102 w 349"/>
                  <a:gd name="T95" fmla="*/ 65 h 532"/>
                  <a:gd name="T96" fmla="*/ 91 w 349"/>
                  <a:gd name="T97" fmla="*/ 42 h 532"/>
                  <a:gd name="T98" fmla="*/ 73 w 349"/>
                  <a:gd name="T99" fmla="*/ 35 h 532"/>
                  <a:gd name="T100" fmla="*/ 54 w 349"/>
                  <a:gd name="T101" fmla="*/ 48 h 532"/>
                  <a:gd name="T102" fmla="*/ 54 w 349"/>
                  <a:gd name="T103" fmla="*/ 78 h 532"/>
                  <a:gd name="T104" fmla="*/ 65 w 349"/>
                  <a:gd name="T105" fmla="*/ 109 h 532"/>
                  <a:gd name="T106" fmla="*/ 67 w 349"/>
                  <a:gd name="T107" fmla="*/ 130 h 532"/>
                  <a:gd name="T108" fmla="*/ 55 w 349"/>
                  <a:gd name="T109" fmla="*/ 101 h 532"/>
                  <a:gd name="T110" fmla="*/ 39 w 349"/>
                  <a:gd name="T111" fmla="*/ 84 h 532"/>
                  <a:gd name="T112" fmla="*/ 26 w 349"/>
                  <a:gd name="T113" fmla="*/ 77 h 532"/>
                  <a:gd name="T114" fmla="*/ 8 w 349"/>
                  <a:gd name="T115" fmla="*/ 77 h 532"/>
                  <a:gd name="T116" fmla="*/ 1 w 349"/>
                  <a:gd name="T117" fmla="*/ 88 h 532"/>
                  <a:gd name="T118" fmla="*/ 1 w 349"/>
                  <a:gd name="T119" fmla="*/ 98 h 5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9" h="532">
                    <a:moveTo>
                      <a:pt x="2" y="84"/>
                    </a:moveTo>
                    <a:lnTo>
                      <a:pt x="4" y="90"/>
                    </a:lnTo>
                    <a:lnTo>
                      <a:pt x="7" y="96"/>
                    </a:lnTo>
                    <a:lnTo>
                      <a:pt x="10" y="101"/>
                    </a:lnTo>
                    <a:lnTo>
                      <a:pt x="11" y="106"/>
                    </a:lnTo>
                    <a:lnTo>
                      <a:pt x="14" y="112"/>
                    </a:lnTo>
                    <a:lnTo>
                      <a:pt x="16" y="117"/>
                    </a:lnTo>
                    <a:lnTo>
                      <a:pt x="18" y="122"/>
                    </a:lnTo>
                    <a:lnTo>
                      <a:pt x="22" y="127"/>
                    </a:lnTo>
                    <a:lnTo>
                      <a:pt x="24" y="132"/>
                    </a:lnTo>
                    <a:lnTo>
                      <a:pt x="26" y="138"/>
                    </a:lnTo>
                    <a:lnTo>
                      <a:pt x="29" y="143"/>
                    </a:lnTo>
                    <a:lnTo>
                      <a:pt x="30" y="148"/>
                    </a:lnTo>
                    <a:lnTo>
                      <a:pt x="34" y="154"/>
                    </a:lnTo>
                    <a:lnTo>
                      <a:pt x="36" y="159"/>
                    </a:lnTo>
                    <a:lnTo>
                      <a:pt x="37" y="166"/>
                    </a:lnTo>
                    <a:lnTo>
                      <a:pt x="39" y="171"/>
                    </a:lnTo>
                    <a:lnTo>
                      <a:pt x="40" y="177"/>
                    </a:lnTo>
                    <a:lnTo>
                      <a:pt x="42" y="182"/>
                    </a:lnTo>
                    <a:lnTo>
                      <a:pt x="42" y="188"/>
                    </a:lnTo>
                    <a:lnTo>
                      <a:pt x="44" y="193"/>
                    </a:lnTo>
                    <a:lnTo>
                      <a:pt x="46" y="198"/>
                    </a:lnTo>
                    <a:lnTo>
                      <a:pt x="47" y="204"/>
                    </a:lnTo>
                    <a:lnTo>
                      <a:pt x="47" y="209"/>
                    </a:lnTo>
                    <a:lnTo>
                      <a:pt x="48" y="215"/>
                    </a:lnTo>
                    <a:lnTo>
                      <a:pt x="49" y="220"/>
                    </a:lnTo>
                    <a:lnTo>
                      <a:pt x="50" y="225"/>
                    </a:lnTo>
                    <a:lnTo>
                      <a:pt x="51" y="231"/>
                    </a:lnTo>
                    <a:lnTo>
                      <a:pt x="51" y="235"/>
                    </a:lnTo>
                    <a:lnTo>
                      <a:pt x="52" y="241"/>
                    </a:lnTo>
                    <a:lnTo>
                      <a:pt x="53" y="246"/>
                    </a:lnTo>
                    <a:lnTo>
                      <a:pt x="54" y="251"/>
                    </a:lnTo>
                    <a:lnTo>
                      <a:pt x="55" y="257"/>
                    </a:lnTo>
                    <a:lnTo>
                      <a:pt x="63" y="264"/>
                    </a:lnTo>
                    <a:lnTo>
                      <a:pt x="70" y="270"/>
                    </a:lnTo>
                    <a:lnTo>
                      <a:pt x="77" y="278"/>
                    </a:lnTo>
                    <a:lnTo>
                      <a:pt x="83" y="285"/>
                    </a:lnTo>
                    <a:lnTo>
                      <a:pt x="89" y="294"/>
                    </a:lnTo>
                    <a:lnTo>
                      <a:pt x="93" y="302"/>
                    </a:lnTo>
                    <a:lnTo>
                      <a:pt x="99" y="311"/>
                    </a:lnTo>
                    <a:lnTo>
                      <a:pt x="103" y="319"/>
                    </a:lnTo>
                    <a:lnTo>
                      <a:pt x="107" y="328"/>
                    </a:lnTo>
                    <a:lnTo>
                      <a:pt x="112" y="337"/>
                    </a:lnTo>
                    <a:lnTo>
                      <a:pt x="115" y="346"/>
                    </a:lnTo>
                    <a:lnTo>
                      <a:pt x="118" y="355"/>
                    </a:lnTo>
                    <a:lnTo>
                      <a:pt x="121" y="365"/>
                    </a:lnTo>
                    <a:lnTo>
                      <a:pt x="124" y="374"/>
                    </a:lnTo>
                    <a:lnTo>
                      <a:pt x="128" y="384"/>
                    </a:lnTo>
                    <a:lnTo>
                      <a:pt x="131" y="393"/>
                    </a:lnTo>
                    <a:lnTo>
                      <a:pt x="132" y="399"/>
                    </a:lnTo>
                    <a:lnTo>
                      <a:pt x="135" y="405"/>
                    </a:lnTo>
                    <a:lnTo>
                      <a:pt x="139" y="411"/>
                    </a:lnTo>
                    <a:lnTo>
                      <a:pt x="142" y="416"/>
                    </a:lnTo>
                    <a:lnTo>
                      <a:pt x="144" y="422"/>
                    </a:lnTo>
                    <a:lnTo>
                      <a:pt x="147" y="428"/>
                    </a:lnTo>
                    <a:lnTo>
                      <a:pt x="152" y="434"/>
                    </a:lnTo>
                    <a:lnTo>
                      <a:pt x="155" y="439"/>
                    </a:lnTo>
                    <a:lnTo>
                      <a:pt x="158" y="447"/>
                    </a:lnTo>
                    <a:lnTo>
                      <a:pt x="160" y="455"/>
                    </a:lnTo>
                    <a:lnTo>
                      <a:pt x="164" y="461"/>
                    </a:lnTo>
                    <a:lnTo>
                      <a:pt x="166" y="468"/>
                    </a:lnTo>
                    <a:lnTo>
                      <a:pt x="168" y="476"/>
                    </a:lnTo>
                    <a:lnTo>
                      <a:pt x="172" y="482"/>
                    </a:lnTo>
                    <a:lnTo>
                      <a:pt x="176" y="489"/>
                    </a:lnTo>
                    <a:lnTo>
                      <a:pt x="181" y="496"/>
                    </a:lnTo>
                    <a:lnTo>
                      <a:pt x="184" y="499"/>
                    </a:lnTo>
                    <a:lnTo>
                      <a:pt x="189" y="502"/>
                    </a:lnTo>
                    <a:lnTo>
                      <a:pt x="194" y="506"/>
                    </a:lnTo>
                    <a:lnTo>
                      <a:pt x="201" y="509"/>
                    </a:lnTo>
                    <a:lnTo>
                      <a:pt x="205" y="512"/>
                    </a:lnTo>
                    <a:lnTo>
                      <a:pt x="210" y="514"/>
                    </a:lnTo>
                    <a:lnTo>
                      <a:pt x="216" y="517"/>
                    </a:lnTo>
                    <a:lnTo>
                      <a:pt x="220" y="519"/>
                    </a:lnTo>
                    <a:lnTo>
                      <a:pt x="229" y="523"/>
                    </a:lnTo>
                    <a:lnTo>
                      <a:pt x="237" y="526"/>
                    </a:lnTo>
                    <a:lnTo>
                      <a:pt x="247" y="528"/>
                    </a:lnTo>
                    <a:lnTo>
                      <a:pt x="257" y="529"/>
                    </a:lnTo>
                    <a:lnTo>
                      <a:pt x="266" y="530"/>
                    </a:lnTo>
                    <a:lnTo>
                      <a:pt x="275" y="531"/>
                    </a:lnTo>
                    <a:lnTo>
                      <a:pt x="285" y="530"/>
                    </a:lnTo>
                    <a:lnTo>
                      <a:pt x="294" y="530"/>
                    </a:lnTo>
                    <a:lnTo>
                      <a:pt x="299" y="529"/>
                    </a:lnTo>
                    <a:lnTo>
                      <a:pt x="306" y="529"/>
                    </a:lnTo>
                    <a:lnTo>
                      <a:pt x="310" y="527"/>
                    </a:lnTo>
                    <a:lnTo>
                      <a:pt x="315" y="525"/>
                    </a:lnTo>
                    <a:lnTo>
                      <a:pt x="321" y="524"/>
                    </a:lnTo>
                    <a:lnTo>
                      <a:pt x="325" y="521"/>
                    </a:lnTo>
                    <a:lnTo>
                      <a:pt x="329" y="518"/>
                    </a:lnTo>
                    <a:lnTo>
                      <a:pt x="333" y="514"/>
                    </a:lnTo>
                    <a:lnTo>
                      <a:pt x="337" y="509"/>
                    </a:lnTo>
                    <a:lnTo>
                      <a:pt x="340" y="502"/>
                    </a:lnTo>
                    <a:lnTo>
                      <a:pt x="342" y="496"/>
                    </a:lnTo>
                    <a:lnTo>
                      <a:pt x="346" y="490"/>
                    </a:lnTo>
                    <a:lnTo>
                      <a:pt x="347" y="483"/>
                    </a:lnTo>
                    <a:lnTo>
                      <a:pt x="348" y="476"/>
                    </a:lnTo>
                    <a:lnTo>
                      <a:pt x="348" y="470"/>
                    </a:lnTo>
                    <a:lnTo>
                      <a:pt x="348" y="463"/>
                    </a:lnTo>
                    <a:lnTo>
                      <a:pt x="347" y="457"/>
                    </a:lnTo>
                    <a:lnTo>
                      <a:pt x="346" y="449"/>
                    </a:lnTo>
                    <a:lnTo>
                      <a:pt x="344" y="443"/>
                    </a:lnTo>
                    <a:lnTo>
                      <a:pt x="341" y="437"/>
                    </a:lnTo>
                    <a:lnTo>
                      <a:pt x="338" y="430"/>
                    </a:lnTo>
                    <a:lnTo>
                      <a:pt x="335" y="425"/>
                    </a:lnTo>
                    <a:lnTo>
                      <a:pt x="331" y="418"/>
                    </a:lnTo>
                    <a:lnTo>
                      <a:pt x="326" y="413"/>
                    </a:lnTo>
                    <a:lnTo>
                      <a:pt x="318" y="403"/>
                    </a:lnTo>
                    <a:lnTo>
                      <a:pt x="310" y="394"/>
                    </a:lnTo>
                    <a:lnTo>
                      <a:pt x="301" y="384"/>
                    </a:lnTo>
                    <a:lnTo>
                      <a:pt x="294" y="376"/>
                    </a:lnTo>
                    <a:lnTo>
                      <a:pt x="285" y="368"/>
                    </a:lnTo>
                    <a:lnTo>
                      <a:pt x="277" y="360"/>
                    </a:lnTo>
                    <a:lnTo>
                      <a:pt x="270" y="352"/>
                    </a:lnTo>
                    <a:lnTo>
                      <a:pt x="262" y="345"/>
                    </a:lnTo>
                    <a:lnTo>
                      <a:pt x="255" y="338"/>
                    </a:lnTo>
                    <a:lnTo>
                      <a:pt x="247" y="330"/>
                    </a:lnTo>
                    <a:lnTo>
                      <a:pt x="240" y="323"/>
                    </a:lnTo>
                    <a:lnTo>
                      <a:pt x="232" y="317"/>
                    </a:lnTo>
                    <a:lnTo>
                      <a:pt x="224" y="311"/>
                    </a:lnTo>
                    <a:lnTo>
                      <a:pt x="217" y="304"/>
                    </a:lnTo>
                    <a:lnTo>
                      <a:pt x="209" y="296"/>
                    </a:lnTo>
                    <a:lnTo>
                      <a:pt x="201" y="289"/>
                    </a:lnTo>
                    <a:lnTo>
                      <a:pt x="193" y="281"/>
                    </a:lnTo>
                    <a:lnTo>
                      <a:pt x="186" y="273"/>
                    </a:lnTo>
                    <a:lnTo>
                      <a:pt x="180" y="266"/>
                    </a:lnTo>
                    <a:lnTo>
                      <a:pt x="174" y="256"/>
                    </a:lnTo>
                    <a:lnTo>
                      <a:pt x="168" y="247"/>
                    </a:lnTo>
                    <a:lnTo>
                      <a:pt x="165" y="238"/>
                    </a:lnTo>
                    <a:lnTo>
                      <a:pt x="161" y="227"/>
                    </a:lnTo>
                    <a:lnTo>
                      <a:pt x="159" y="218"/>
                    </a:lnTo>
                    <a:lnTo>
                      <a:pt x="157" y="206"/>
                    </a:lnTo>
                    <a:lnTo>
                      <a:pt x="156" y="196"/>
                    </a:lnTo>
                    <a:lnTo>
                      <a:pt x="155" y="185"/>
                    </a:lnTo>
                    <a:lnTo>
                      <a:pt x="154" y="173"/>
                    </a:lnTo>
                    <a:lnTo>
                      <a:pt x="154" y="162"/>
                    </a:lnTo>
                    <a:lnTo>
                      <a:pt x="154" y="151"/>
                    </a:lnTo>
                    <a:lnTo>
                      <a:pt x="154" y="140"/>
                    </a:lnTo>
                    <a:lnTo>
                      <a:pt x="154" y="129"/>
                    </a:lnTo>
                    <a:lnTo>
                      <a:pt x="155" y="118"/>
                    </a:lnTo>
                    <a:lnTo>
                      <a:pt x="155" y="108"/>
                    </a:lnTo>
                    <a:lnTo>
                      <a:pt x="155" y="97"/>
                    </a:lnTo>
                    <a:lnTo>
                      <a:pt x="156" y="85"/>
                    </a:lnTo>
                    <a:lnTo>
                      <a:pt x="156" y="74"/>
                    </a:lnTo>
                    <a:lnTo>
                      <a:pt x="156" y="63"/>
                    </a:lnTo>
                    <a:lnTo>
                      <a:pt x="156" y="52"/>
                    </a:lnTo>
                    <a:lnTo>
                      <a:pt x="155" y="41"/>
                    </a:lnTo>
                    <a:lnTo>
                      <a:pt x="155" y="36"/>
                    </a:lnTo>
                    <a:lnTo>
                      <a:pt x="155" y="32"/>
                    </a:lnTo>
                    <a:lnTo>
                      <a:pt x="155" y="28"/>
                    </a:lnTo>
                    <a:lnTo>
                      <a:pt x="154" y="23"/>
                    </a:lnTo>
                    <a:lnTo>
                      <a:pt x="154" y="19"/>
                    </a:lnTo>
                    <a:lnTo>
                      <a:pt x="152" y="14"/>
                    </a:lnTo>
                    <a:lnTo>
                      <a:pt x="151" y="11"/>
                    </a:lnTo>
                    <a:lnTo>
                      <a:pt x="148" y="7"/>
                    </a:lnTo>
                    <a:lnTo>
                      <a:pt x="147" y="5"/>
                    </a:lnTo>
                    <a:lnTo>
                      <a:pt x="144" y="3"/>
                    </a:lnTo>
                    <a:lnTo>
                      <a:pt x="142" y="2"/>
                    </a:lnTo>
                    <a:lnTo>
                      <a:pt x="140" y="1"/>
                    </a:lnTo>
                    <a:lnTo>
                      <a:pt x="137" y="0"/>
                    </a:lnTo>
                    <a:lnTo>
                      <a:pt x="133" y="0"/>
                    </a:lnTo>
                    <a:lnTo>
                      <a:pt x="130" y="2"/>
                    </a:lnTo>
                    <a:lnTo>
                      <a:pt x="128" y="2"/>
                    </a:lnTo>
                    <a:lnTo>
                      <a:pt x="125" y="4"/>
                    </a:lnTo>
                    <a:lnTo>
                      <a:pt x="124" y="6"/>
                    </a:lnTo>
                    <a:lnTo>
                      <a:pt x="124" y="9"/>
                    </a:lnTo>
                    <a:lnTo>
                      <a:pt x="124" y="10"/>
                    </a:lnTo>
                    <a:lnTo>
                      <a:pt x="124" y="17"/>
                    </a:lnTo>
                    <a:lnTo>
                      <a:pt x="124" y="23"/>
                    </a:lnTo>
                    <a:lnTo>
                      <a:pt x="125" y="29"/>
                    </a:lnTo>
                    <a:lnTo>
                      <a:pt x="125" y="35"/>
                    </a:lnTo>
                    <a:lnTo>
                      <a:pt x="126" y="41"/>
                    </a:lnTo>
                    <a:lnTo>
                      <a:pt x="128" y="48"/>
                    </a:lnTo>
                    <a:lnTo>
                      <a:pt x="128" y="54"/>
                    </a:lnTo>
                    <a:lnTo>
                      <a:pt x="130" y="59"/>
                    </a:lnTo>
                    <a:lnTo>
                      <a:pt x="131" y="66"/>
                    </a:lnTo>
                    <a:lnTo>
                      <a:pt x="131" y="72"/>
                    </a:lnTo>
                    <a:lnTo>
                      <a:pt x="132" y="78"/>
                    </a:lnTo>
                    <a:lnTo>
                      <a:pt x="134" y="84"/>
                    </a:lnTo>
                    <a:lnTo>
                      <a:pt x="134" y="90"/>
                    </a:lnTo>
                    <a:lnTo>
                      <a:pt x="134" y="97"/>
                    </a:lnTo>
                    <a:lnTo>
                      <a:pt x="134" y="103"/>
                    </a:lnTo>
                    <a:lnTo>
                      <a:pt x="132" y="109"/>
                    </a:lnTo>
                    <a:lnTo>
                      <a:pt x="132" y="107"/>
                    </a:lnTo>
                    <a:lnTo>
                      <a:pt x="132" y="105"/>
                    </a:lnTo>
                    <a:lnTo>
                      <a:pt x="133" y="103"/>
                    </a:lnTo>
                    <a:lnTo>
                      <a:pt x="134" y="101"/>
                    </a:lnTo>
                    <a:lnTo>
                      <a:pt x="135" y="100"/>
                    </a:lnTo>
                    <a:lnTo>
                      <a:pt x="135" y="98"/>
                    </a:lnTo>
                    <a:lnTo>
                      <a:pt x="137" y="96"/>
                    </a:lnTo>
                    <a:lnTo>
                      <a:pt x="137" y="94"/>
                    </a:lnTo>
                    <a:lnTo>
                      <a:pt x="138" y="88"/>
                    </a:lnTo>
                    <a:lnTo>
                      <a:pt x="139" y="83"/>
                    </a:lnTo>
                    <a:lnTo>
                      <a:pt x="139" y="78"/>
                    </a:lnTo>
                    <a:lnTo>
                      <a:pt x="139" y="72"/>
                    </a:lnTo>
                    <a:lnTo>
                      <a:pt x="138" y="67"/>
                    </a:lnTo>
                    <a:lnTo>
                      <a:pt x="137" y="61"/>
                    </a:lnTo>
                    <a:lnTo>
                      <a:pt x="135" y="56"/>
                    </a:lnTo>
                    <a:lnTo>
                      <a:pt x="134" y="51"/>
                    </a:lnTo>
                    <a:lnTo>
                      <a:pt x="132" y="45"/>
                    </a:lnTo>
                    <a:lnTo>
                      <a:pt x="131" y="40"/>
                    </a:lnTo>
                    <a:lnTo>
                      <a:pt x="129" y="36"/>
                    </a:lnTo>
                    <a:lnTo>
                      <a:pt x="128" y="30"/>
                    </a:lnTo>
                    <a:lnTo>
                      <a:pt x="125" y="25"/>
                    </a:lnTo>
                    <a:lnTo>
                      <a:pt x="121" y="21"/>
                    </a:lnTo>
                    <a:lnTo>
                      <a:pt x="119" y="16"/>
                    </a:lnTo>
                    <a:lnTo>
                      <a:pt x="116" y="11"/>
                    </a:lnTo>
                    <a:lnTo>
                      <a:pt x="115" y="10"/>
                    </a:lnTo>
                    <a:lnTo>
                      <a:pt x="112" y="9"/>
                    </a:lnTo>
                    <a:lnTo>
                      <a:pt x="108" y="8"/>
                    </a:lnTo>
                    <a:lnTo>
                      <a:pt x="104" y="7"/>
                    </a:lnTo>
                    <a:lnTo>
                      <a:pt x="101" y="7"/>
                    </a:lnTo>
                    <a:lnTo>
                      <a:pt x="98" y="8"/>
                    </a:lnTo>
                    <a:lnTo>
                      <a:pt x="95" y="9"/>
                    </a:lnTo>
                    <a:lnTo>
                      <a:pt x="93" y="11"/>
                    </a:lnTo>
                    <a:lnTo>
                      <a:pt x="92" y="17"/>
                    </a:lnTo>
                    <a:lnTo>
                      <a:pt x="91" y="24"/>
                    </a:lnTo>
                    <a:lnTo>
                      <a:pt x="91" y="31"/>
                    </a:lnTo>
                    <a:lnTo>
                      <a:pt x="91" y="38"/>
                    </a:lnTo>
                    <a:lnTo>
                      <a:pt x="91" y="44"/>
                    </a:lnTo>
                    <a:lnTo>
                      <a:pt x="91" y="51"/>
                    </a:lnTo>
                    <a:lnTo>
                      <a:pt x="92" y="58"/>
                    </a:lnTo>
                    <a:lnTo>
                      <a:pt x="94" y="65"/>
                    </a:lnTo>
                    <a:lnTo>
                      <a:pt x="95" y="71"/>
                    </a:lnTo>
                    <a:lnTo>
                      <a:pt x="96" y="78"/>
                    </a:lnTo>
                    <a:lnTo>
                      <a:pt x="99" y="85"/>
                    </a:lnTo>
                    <a:lnTo>
                      <a:pt x="99" y="91"/>
                    </a:lnTo>
                    <a:lnTo>
                      <a:pt x="100" y="98"/>
                    </a:lnTo>
                    <a:lnTo>
                      <a:pt x="101" y="105"/>
                    </a:lnTo>
                    <a:lnTo>
                      <a:pt x="102" y="112"/>
                    </a:lnTo>
                    <a:lnTo>
                      <a:pt x="102" y="119"/>
                    </a:lnTo>
                    <a:lnTo>
                      <a:pt x="102" y="114"/>
                    </a:lnTo>
                    <a:lnTo>
                      <a:pt x="102" y="109"/>
                    </a:lnTo>
                    <a:lnTo>
                      <a:pt x="102" y="105"/>
                    </a:lnTo>
                    <a:lnTo>
                      <a:pt x="102" y="99"/>
                    </a:lnTo>
                    <a:lnTo>
                      <a:pt x="103" y="94"/>
                    </a:lnTo>
                    <a:lnTo>
                      <a:pt x="103" y="90"/>
                    </a:lnTo>
                    <a:lnTo>
                      <a:pt x="103" y="84"/>
                    </a:lnTo>
                    <a:lnTo>
                      <a:pt x="103" y="79"/>
                    </a:lnTo>
                    <a:lnTo>
                      <a:pt x="103" y="74"/>
                    </a:lnTo>
                    <a:lnTo>
                      <a:pt x="103" y="70"/>
                    </a:lnTo>
                    <a:lnTo>
                      <a:pt x="102" y="65"/>
                    </a:lnTo>
                    <a:lnTo>
                      <a:pt x="101" y="60"/>
                    </a:lnTo>
                    <a:lnTo>
                      <a:pt x="99" y="55"/>
                    </a:lnTo>
                    <a:lnTo>
                      <a:pt x="96" y="51"/>
                    </a:lnTo>
                    <a:lnTo>
                      <a:pt x="95" y="47"/>
                    </a:lnTo>
                    <a:lnTo>
                      <a:pt x="91" y="42"/>
                    </a:lnTo>
                    <a:lnTo>
                      <a:pt x="89" y="40"/>
                    </a:lnTo>
                    <a:lnTo>
                      <a:pt x="86" y="38"/>
                    </a:lnTo>
                    <a:lnTo>
                      <a:pt x="81" y="36"/>
                    </a:lnTo>
                    <a:lnTo>
                      <a:pt x="77" y="35"/>
                    </a:lnTo>
                    <a:lnTo>
                      <a:pt x="73" y="35"/>
                    </a:lnTo>
                    <a:lnTo>
                      <a:pt x="68" y="35"/>
                    </a:lnTo>
                    <a:lnTo>
                      <a:pt x="64" y="36"/>
                    </a:lnTo>
                    <a:lnTo>
                      <a:pt x="61" y="38"/>
                    </a:lnTo>
                    <a:lnTo>
                      <a:pt x="56" y="43"/>
                    </a:lnTo>
                    <a:lnTo>
                      <a:pt x="54" y="48"/>
                    </a:lnTo>
                    <a:lnTo>
                      <a:pt x="52" y="54"/>
                    </a:lnTo>
                    <a:lnTo>
                      <a:pt x="52" y="59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54" y="78"/>
                    </a:lnTo>
                    <a:lnTo>
                      <a:pt x="56" y="84"/>
                    </a:lnTo>
                    <a:lnTo>
                      <a:pt x="59" y="90"/>
                    </a:lnTo>
                    <a:lnTo>
                      <a:pt x="62" y="97"/>
                    </a:lnTo>
                    <a:lnTo>
                      <a:pt x="63" y="103"/>
                    </a:lnTo>
                    <a:lnTo>
                      <a:pt x="65" y="109"/>
                    </a:lnTo>
                    <a:lnTo>
                      <a:pt x="66" y="117"/>
                    </a:lnTo>
                    <a:lnTo>
                      <a:pt x="67" y="123"/>
                    </a:lnTo>
                    <a:lnTo>
                      <a:pt x="69" y="130"/>
                    </a:lnTo>
                    <a:lnTo>
                      <a:pt x="70" y="136"/>
                    </a:lnTo>
                    <a:lnTo>
                      <a:pt x="67" y="130"/>
                    </a:lnTo>
                    <a:lnTo>
                      <a:pt x="66" y="124"/>
                    </a:lnTo>
                    <a:lnTo>
                      <a:pt x="63" y="118"/>
                    </a:lnTo>
                    <a:lnTo>
                      <a:pt x="62" y="112"/>
                    </a:lnTo>
                    <a:lnTo>
                      <a:pt x="59" y="106"/>
                    </a:lnTo>
                    <a:lnTo>
                      <a:pt x="55" y="101"/>
                    </a:lnTo>
                    <a:lnTo>
                      <a:pt x="51" y="95"/>
                    </a:lnTo>
                    <a:lnTo>
                      <a:pt x="47" y="90"/>
                    </a:lnTo>
                    <a:lnTo>
                      <a:pt x="44" y="88"/>
                    </a:lnTo>
                    <a:lnTo>
                      <a:pt x="42" y="86"/>
                    </a:lnTo>
                    <a:lnTo>
                      <a:pt x="39" y="84"/>
                    </a:lnTo>
                    <a:lnTo>
                      <a:pt x="37" y="82"/>
                    </a:lnTo>
                    <a:lnTo>
                      <a:pt x="35" y="81"/>
                    </a:lnTo>
                    <a:lnTo>
                      <a:pt x="31" y="79"/>
                    </a:lnTo>
                    <a:lnTo>
                      <a:pt x="29" y="78"/>
                    </a:lnTo>
                    <a:lnTo>
                      <a:pt x="26" y="77"/>
                    </a:lnTo>
                    <a:lnTo>
                      <a:pt x="23" y="76"/>
                    </a:lnTo>
                    <a:lnTo>
                      <a:pt x="18" y="75"/>
                    </a:lnTo>
                    <a:lnTo>
                      <a:pt x="14" y="75"/>
                    </a:lnTo>
                    <a:lnTo>
                      <a:pt x="11" y="76"/>
                    </a:lnTo>
                    <a:lnTo>
                      <a:pt x="8" y="77"/>
                    </a:lnTo>
                    <a:lnTo>
                      <a:pt x="7" y="78"/>
                    </a:lnTo>
                    <a:lnTo>
                      <a:pt x="3" y="81"/>
                    </a:lnTo>
                    <a:lnTo>
                      <a:pt x="2" y="84"/>
                    </a:lnTo>
                    <a:lnTo>
                      <a:pt x="2" y="86"/>
                    </a:lnTo>
                    <a:lnTo>
                      <a:pt x="1" y="88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1" y="98"/>
                    </a:lnTo>
                    <a:lnTo>
                      <a:pt x="3" y="100"/>
                    </a:lnTo>
                    <a:lnTo>
                      <a:pt x="2" y="84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5" name="Freeform 598">
                <a:extLst>
                  <a:ext uri="{FF2B5EF4-FFF2-40B4-BE49-F238E27FC236}">
                    <a16:creationId xmlns:a16="http://schemas.microsoft.com/office/drawing/2014/main" id="{0F957329-EABE-4D3A-B6EC-46BE40ADC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2676"/>
                <a:ext cx="34" cy="84"/>
              </a:xfrm>
              <a:custGeom>
                <a:avLst/>
                <a:gdLst>
                  <a:gd name="T0" fmla="*/ 33 w 34"/>
                  <a:gd name="T1" fmla="*/ 83 h 84"/>
                  <a:gd name="T2" fmla="*/ 32 w 34"/>
                  <a:gd name="T3" fmla="*/ 78 h 84"/>
                  <a:gd name="T4" fmla="*/ 30 w 34"/>
                  <a:gd name="T5" fmla="*/ 72 h 84"/>
                  <a:gd name="T6" fmla="*/ 27 w 34"/>
                  <a:gd name="T7" fmla="*/ 66 h 84"/>
                  <a:gd name="T8" fmla="*/ 26 w 34"/>
                  <a:gd name="T9" fmla="*/ 61 h 84"/>
                  <a:gd name="T10" fmla="*/ 24 w 34"/>
                  <a:gd name="T11" fmla="*/ 56 h 84"/>
                  <a:gd name="T12" fmla="*/ 22 w 34"/>
                  <a:gd name="T13" fmla="*/ 51 h 84"/>
                  <a:gd name="T14" fmla="*/ 20 w 34"/>
                  <a:gd name="T15" fmla="*/ 46 h 84"/>
                  <a:gd name="T16" fmla="*/ 18 w 34"/>
                  <a:gd name="T17" fmla="*/ 41 h 84"/>
                  <a:gd name="T18" fmla="*/ 15 w 34"/>
                  <a:gd name="T19" fmla="*/ 35 h 84"/>
                  <a:gd name="T20" fmla="*/ 13 w 34"/>
                  <a:gd name="T21" fmla="*/ 31 h 84"/>
                  <a:gd name="T22" fmla="*/ 11 w 34"/>
                  <a:gd name="T23" fmla="*/ 26 h 84"/>
                  <a:gd name="T24" fmla="*/ 9 w 34"/>
                  <a:gd name="T25" fmla="*/ 21 h 84"/>
                  <a:gd name="T26" fmla="*/ 7 w 34"/>
                  <a:gd name="T27" fmla="*/ 16 h 84"/>
                  <a:gd name="T28" fmla="*/ 4 w 34"/>
                  <a:gd name="T29" fmla="*/ 11 h 84"/>
                  <a:gd name="T30" fmla="*/ 2 w 34"/>
                  <a:gd name="T31" fmla="*/ 5 h 84"/>
                  <a:gd name="T32" fmla="*/ 1 w 34"/>
                  <a:gd name="T33" fmla="*/ 0 h 84"/>
                  <a:gd name="T34" fmla="*/ 0 w 34"/>
                  <a:gd name="T35" fmla="*/ 0 h 84"/>
                  <a:gd name="T36" fmla="*/ 1 w 34"/>
                  <a:gd name="T37" fmla="*/ 6 h 84"/>
                  <a:gd name="T38" fmla="*/ 3 w 34"/>
                  <a:gd name="T39" fmla="*/ 11 h 84"/>
                  <a:gd name="T40" fmla="*/ 5 w 34"/>
                  <a:gd name="T41" fmla="*/ 17 h 84"/>
                  <a:gd name="T42" fmla="*/ 9 w 34"/>
                  <a:gd name="T43" fmla="*/ 22 h 84"/>
                  <a:gd name="T44" fmla="*/ 11 w 34"/>
                  <a:gd name="T45" fmla="*/ 26 h 84"/>
                  <a:gd name="T46" fmla="*/ 13 w 34"/>
                  <a:gd name="T47" fmla="*/ 32 h 84"/>
                  <a:gd name="T48" fmla="*/ 14 w 34"/>
                  <a:gd name="T49" fmla="*/ 37 h 84"/>
                  <a:gd name="T50" fmla="*/ 16 w 34"/>
                  <a:gd name="T51" fmla="*/ 42 h 84"/>
                  <a:gd name="T52" fmla="*/ 19 w 34"/>
                  <a:gd name="T53" fmla="*/ 47 h 84"/>
                  <a:gd name="T54" fmla="*/ 21 w 34"/>
                  <a:gd name="T55" fmla="*/ 51 h 84"/>
                  <a:gd name="T56" fmla="*/ 23 w 34"/>
                  <a:gd name="T57" fmla="*/ 57 h 84"/>
                  <a:gd name="T58" fmla="*/ 25 w 34"/>
                  <a:gd name="T59" fmla="*/ 62 h 84"/>
                  <a:gd name="T60" fmla="*/ 27 w 34"/>
                  <a:gd name="T61" fmla="*/ 67 h 84"/>
                  <a:gd name="T62" fmla="*/ 30 w 34"/>
                  <a:gd name="T63" fmla="*/ 72 h 84"/>
                  <a:gd name="T64" fmla="*/ 31 w 34"/>
                  <a:gd name="T65" fmla="*/ 78 h 84"/>
                  <a:gd name="T66" fmla="*/ 32 w 34"/>
                  <a:gd name="T67" fmla="*/ 83 h 84"/>
                  <a:gd name="T68" fmla="*/ 33 w 34"/>
                  <a:gd name="T69" fmla="*/ 83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" h="84">
                    <a:moveTo>
                      <a:pt x="33" y="83"/>
                    </a:moveTo>
                    <a:lnTo>
                      <a:pt x="32" y="78"/>
                    </a:lnTo>
                    <a:lnTo>
                      <a:pt x="30" y="72"/>
                    </a:lnTo>
                    <a:lnTo>
                      <a:pt x="27" y="66"/>
                    </a:lnTo>
                    <a:lnTo>
                      <a:pt x="26" y="61"/>
                    </a:lnTo>
                    <a:lnTo>
                      <a:pt x="24" y="56"/>
                    </a:lnTo>
                    <a:lnTo>
                      <a:pt x="22" y="51"/>
                    </a:lnTo>
                    <a:lnTo>
                      <a:pt x="20" y="46"/>
                    </a:lnTo>
                    <a:lnTo>
                      <a:pt x="18" y="41"/>
                    </a:lnTo>
                    <a:lnTo>
                      <a:pt x="15" y="35"/>
                    </a:lnTo>
                    <a:lnTo>
                      <a:pt x="13" y="31"/>
                    </a:lnTo>
                    <a:lnTo>
                      <a:pt x="11" y="26"/>
                    </a:lnTo>
                    <a:lnTo>
                      <a:pt x="9" y="21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2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11"/>
                    </a:lnTo>
                    <a:lnTo>
                      <a:pt x="5" y="17"/>
                    </a:lnTo>
                    <a:lnTo>
                      <a:pt x="9" y="22"/>
                    </a:lnTo>
                    <a:lnTo>
                      <a:pt x="11" y="26"/>
                    </a:lnTo>
                    <a:lnTo>
                      <a:pt x="13" y="32"/>
                    </a:lnTo>
                    <a:lnTo>
                      <a:pt x="14" y="37"/>
                    </a:lnTo>
                    <a:lnTo>
                      <a:pt x="16" y="42"/>
                    </a:lnTo>
                    <a:lnTo>
                      <a:pt x="19" y="47"/>
                    </a:lnTo>
                    <a:lnTo>
                      <a:pt x="21" y="51"/>
                    </a:lnTo>
                    <a:lnTo>
                      <a:pt x="23" y="57"/>
                    </a:lnTo>
                    <a:lnTo>
                      <a:pt x="25" y="62"/>
                    </a:lnTo>
                    <a:lnTo>
                      <a:pt x="27" y="67"/>
                    </a:lnTo>
                    <a:lnTo>
                      <a:pt x="30" y="72"/>
                    </a:lnTo>
                    <a:lnTo>
                      <a:pt x="31" y="78"/>
                    </a:lnTo>
                    <a:lnTo>
                      <a:pt x="32" y="83"/>
                    </a:lnTo>
                    <a:lnTo>
                      <a:pt x="33" y="83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6" name="Freeform 599">
                <a:extLst>
                  <a:ext uri="{FF2B5EF4-FFF2-40B4-BE49-F238E27FC236}">
                    <a16:creationId xmlns:a16="http://schemas.microsoft.com/office/drawing/2014/main" id="{5D2EBE0D-D8DB-40D3-A68C-1BF12CA59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2764"/>
                <a:ext cx="18" cy="83"/>
              </a:xfrm>
              <a:custGeom>
                <a:avLst/>
                <a:gdLst>
                  <a:gd name="T0" fmla="*/ 17 w 18"/>
                  <a:gd name="T1" fmla="*/ 81 h 83"/>
                  <a:gd name="T2" fmla="*/ 15 w 18"/>
                  <a:gd name="T3" fmla="*/ 76 h 83"/>
                  <a:gd name="T4" fmla="*/ 14 w 18"/>
                  <a:gd name="T5" fmla="*/ 71 h 83"/>
                  <a:gd name="T6" fmla="*/ 14 w 18"/>
                  <a:gd name="T7" fmla="*/ 66 h 83"/>
                  <a:gd name="T8" fmla="*/ 13 w 18"/>
                  <a:gd name="T9" fmla="*/ 61 h 83"/>
                  <a:gd name="T10" fmla="*/ 11 w 18"/>
                  <a:gd name="T11" fmla="*/ 56 h 83"/>
                  <a:gd name="T12" fmla="*/ 11 w 18"/>
                  <a:gd name="T13" fmla="*/ 51 h 83"/>
                  <a:gd name="T14" fmla="*/ 10 w 18"/>
                  <a:gd name="T15" fmla="*/ 46 h 83"/>
                  <a:gd name="T16" fmla="*/ 10 w 18"/>
                  <a:gd name="T17" fmla="*/ 41 h 83"/>
                  <a:gd name="T18" fmla="*/ 8 w 18"/>
                  <a:gd name="T19" fmla="*/ 36 h 83"/>
                  <a:gd name="T20" fmla="*/ 8 w 18"/>
                  <a:gd name="T21" fmla="*/ 31 h 83"/>
                  <a:gd name="T22" fmla="*/ 6 w 18"/>
                  <a:gd name="T23" fmla="*/ 26 h 83"/>
                  <a:gd name="T24" fmla="*/ 6 w 18"/>
                  <a:gd name="T25" fmla="*/ 21 h 83"/>
                  <a:gd name="T26" fmla="*/ 4 w 18"/>
                  <a:gd name="T27" fmla="*/ 16 h 83"/>
                  <a:gd name="T28" fmla="*/ 4 w 18"/>
                  <a:gd name="T29" fmla="*/ 11 h 83"/>
                  <a:gd name="T30" fmla="*/ 2 w 18"/>
                  <a:gd name="T31" fmla="*/ 5 h 83"/>
                  <a:gd name="T32" fmla="*/ 1 w 18"/>
                  <a:gd name="T33" fmla="*/ 0 h 83"/>
                  <a:gd name="T34" fmla="*/ 0 w 18"/>
                  <a:gd name="T35" fmla="*/ 0 h 83"/>
                  <a:gd name="T36" fmla="*/ 1 w 18"/>
                  <a:gd name="T37" fmla="*/ 5 h 83"/>
                  <a:gd name="T38" fmla="*/ 2 w 18"/>
                  <a:gd name="T39" fmla="*/ 11 h 83"/>
                  <a:gd name="T40" fmla="*/ 4 w 18"/>
                  <a:gd name="T41" fmla="*/ 16 h 83"/>
                  <a:gd name="T42" fmla="*/ 4 w 18"/>
                  <a:gd name="T43" fmla="*/ 21 h 83"/>
                  <a:gd name="T44" fmla="*/ 6 w 18"/>
                  <a:gd name="T45" fmla="*/ 26 h 83"/>
                  <a:gd name="T46" fmla="*/ 6 w 18"/>
                  <a:gd name="T47" fmla="*/ 31 h 83"/>
                  <a:gd name="T48" fmla="*/ 6 w 18"/>
                  <a:gd name="T49" fmla="*/ 36 h 83"/>
                  <a:gd name="T50" fmla="*/ 8 w 18"/>
                  <a:gd name="T51" fmla="*/ 41 h 83"/>
                  <a:gd name="T52" fmla="*/ 10 w 18"/>
                  <a:gd name="T53" fmla="*/ 46 h 83"/>
                  <a:gd name="T54" fmla="*/ 10 w 18"/>
                  <a:gd name="T55" fmla="*/ 51 h 83"/>
                  <a:gd name="T56" fmla="*/ 10 w 18"/>
                  <a:gd name="T57" fmla="*/ 56 h 83"/>
                  <a:gd name="T58" fmla="*/ 11 w 18"/>
                  <a:gd name="T59" fmla="*/ 61 h 83"/>
                  <a:gd name="T60" fmla="*/ 13 w 18"/>
                  <a:gd name="T61" fmla="*/ 66 h 83"/>
                  <a:gd name="T62" fmla="*/ 14 w 18"/>
                  <a:gd name="T63" fmla="*/ 71 h 83"/>
                  <a:gd name="T64" fmla="*/ 14 w 18"/>
                  <a:gd name="T65" fmla="*/ 76 h 83"/>
                  <a:gd name="T66" fmla="*/ 15 w 18"/>
                  <a:gd name="T67" fmla="*/ 81 h 83"/>
                  <a:gd name="T68" fmla="*/ 15 w 18"/>
                  <a:gd name="T69" fmla="*/ 82 h 83"/>
                  <a:gd name="T70" fmla="*/ 17 w 18"/>
                  <a:gd name="T71" fmla="*/ 81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" h="83">
                    <a:moveTo>
                      <a:pt x="17" y="81"/>
                    </a:moveTo>
                    <a:lnTo>
                      <a:pt x="15" y="76"/>
                    </a:lnTo>
                    <a:lnTo>
                      <a:pt x="14" y="71"/>
                    </a:lnTo>
                    <a:lnTo>
                      <a:pt x="14" y="66"/>
                    </a:lnTo>
                    <a:lnTo>
                      <a:pt x="13" y="61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0" y="46"/>
                    </a:lnTo>
                    <a:lnTo>
                      <a:pt x="10" y="41"/>
                    </a:lnTo>
                    <a:lnTo>
                      <a:pt x="8" y="36"/>
                    </a:lnTo>
                    <a:lnTo>
                      <a:pt x="8" y="31"/>
                    </a:lnTo>
                    <a:lnTo>
                      <a:pt x="6" y="26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2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1"/>
                    </a:lnTo>
                    <a:lnTo>
                      <a:pt x="4" y="16"/>
                    </a:lnTo>
                    <a:lnTo>
                      <a:pt x="4" y="21"/>
                    </a:lnTo>
                    <a:lnTo>
                      <a:pt x="6" y="26"/>
                    </a:lnTo>
                    <a:lnTo>
                      <a:pt x="6" y="31"/>
                    </a:lnTo>
                    <a:lnTo>
                      <a:pt x="6" y="36"/>
                    </a:lnTo>
                    <a:lnTo>
                      <a:pt x="8" y="41"/>
                    </a:lnTo>
                    <a:lnTo>
                      <a:pt x="10" y="46"/>
                    </a:lnTo>
                    <a:lnTo>
                      <a:pt x="10" y="51"/>
                    </a:lnTo>
                    <a:lnTo>
                      <a:pt x="10" y="56"/>
                    </a:lnTo>
                    <a:lnTo>
                      <a:pt x="11" y="61"/>
                    </a:lnTo>
                    <a:lnTo>
                      <a:pt x="13" y="66"/>
                    </a:lnTo>
                    <a:lnTo>
                      <a:pt x="14" y="71"/>
                    </a:lnTo>
                    <a:lnTo>
                      <a:pt x="14" y="76"/>
                    </a:lnTo>
                    <a:lnTo>
                      <a:pt x="15" y="81"/>
                    </a:lnTo>
                    <a:lnTo>
                      <a:pt x="15" y="82"/>
                    </a:lnTo>
                    <a:lnTo>
                      <a:pt x="17" y="8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7" name="Freeform 600">
                <a:extLst>
                  <a:ext uri="{FF2B5EF4-FFF2-40B4-BE49-F238E27FC236}">
                    <a16:creationId xmlns:a16="http://schemas.microsoft.com/office/drawing/2014/main" id="{431D2002-1699-4349-8A11-6CF479205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" y="2850"/>
                <a:ext cx="73" cy="134"/>
              </a:xfrm>
              <a:custGeom>
                <a:avLst/>
                <a:gdLst>
                  <a:gd name="T0" fmla="*/ 72 w 73"/>
                  <a:gd name="T1" fmla="*/ 133 h 134"/>
                  <a:gd name="T2" fmla="*/ 70 w 73"/>
                  <a:gd name="T3" fmla="*/ 124 h 134"/>
                  <a:gd name="T4" fmla="*/ 66 w 73"/>
                  <a:gd name="T5" fmla="*/ 114 h 134"/>
                  <a:gd name="T6" fmla="*/ 63 w 73"/>
                  <a:gd name="T7" fmla="*/ 106 h 134"/>
                  <a:gd name="T8" fmla="*/ 60 w 73"/>
                  <a:gd name="T9" fmla="*/ 96 h 134"/>
                  <a:gd name="T10" fmla="*/ 57 w 73"/>
                  <a:gd name="T11" fmla="*/ 87 h 134"/>
                  <a:gd name="T12" fmla="*/ 53 w 73"/>
                  <a:gd name="T13" fmla="*/ 78 h 134"/>
                  <a:gd name="T14" fmla="*/ 50 w 73"/>
                  <a:gd name="T15" fmla="*/ 69 h 134"/>
                  <a:gd name="T16" fmla="*/ 46 w 73"/>
                  <a:gd name="T17" fmla="*/ 60 h 134"/>
                  <a:gd name="T18" fmla="*/ 41 w 73"/>
                  <a:gd name="T19" fmla="*/ 53 h 134"/>
                  <a:gd name="T20" fmla="*/ 37 w 73"/>
                  <a:gd name="T21" fmla="*/ 44 h 134"/>
                  <a:gd name="T22" fmla="*/ 32 w 73"/>
                  <a:gd name="T23" fmla="*/ 36 h 134"/>
                  <a:gd name="T24" fmla="*/ 27 w 73"/>
                  <a:gd name="T25" fmla="*/ 28 h 134"/>
                  <a:gd name="T26" fmla="*/ 21 w 73"/>
                  <a:gd name="T27" fmla="*/ 20 h 134"/>
                  <a:gd name="T28" fmla="*/ 15 w 73"/>
                  <a:gd name="T29" fmla="*/ 13 h 134"/>
                  <a:gd name="T30" fmla="*/ 9 w 73"/>
                  <a:gd name="T31" fmla="*/ 6 h 134"/>
                  <a:gd name="T32" fmla="*/ 1 w 73"/>
                  <a:gd name="T33" fmla="*/ 0 h 134"/>
                  <a:gd name="T34" fmla="*/ 0 w 73"/>
                  <a:gd name="T35" fmla="*/ 1 h 134"/>
                  <a:gd name="T36" fmla="*/ 8 w 73"/>
                  <a:gd name="T37" fmla="*/ 7 h 134"/>
                  <a:gd name="T38" fmla="*/ 14 w 73"/>
                  <a:gd name="T39" fmla="*/ 14 h 134"/>
                  <a:gd name="T40" fmla="*/ 20 w 73"/>
                  <a:gd name="T41" fmla="*/ 21 h 134"/>
                  <a:gd name="T42" fmla="*/ 26 w 73"/>
                  <a:gd name="T43" fmla="*/ 29 h 134"/>
                  <a:gd name="T44" fmla="*/ 32 w 73"/>
                  <a:gd name="T45" fmla="*/ 36 h 134"/>
                  <a:gd name="T46" fmla="*/ 36 w 73"/>
                  <a:gd name="T47" fmla="*/ 45 h 134"/>
                  <a:gd name="T48" fmla="*/ 41 w 73"/>
                  <a:gd name="T49" fmla="*/ 53 h 134"/>
                  <a:gd name="T50" fmla="*/ 45 w 73"/>
                  <a:gd name="T51" fmla="*/ 62 h 134"/>
                  <a:gd name="T52" fmla="*/ 48 w 73"/>
                  <a:gd name="T53" fmla="*/ 70 h 134"/>
                  <a:gd name="T54" fmla="*/ 52 w 73"/>
                  <a:gd name="T55" fmla="*/ 79 h 134"/>
                  <a:gd name="T56" fmla="*/ 56 w 73"/>
                  <a:gd name="T57" fmla="*/ 87 h 134"/>
                  <a:gd name="T58" fmla="*/ 59 w 73"/>
                  <a:gd name="T59" fmla="*/ 96 h 134"/>
                  <a:gd name="T60" fmla="*/ 62 w 73"/>
                  <a:gd name="T61" fmla="*/ 106 h 134"/>
                  <a:gd name="T62" fmla="*/ 65 w 73"/>
                  <a:gd name="T63" fmla="*/ 114 h 134"/>
                  <a:gd name="T64" fmla="*/ 69 w 73"/>
                  <a:gd name="T65" fmla="*/ 124 h 134"/>
                  <a:gd name="T66" fmla="*/ 71 w 73"/>
                  <a:gd name="T67" fmla="*/ 133 h 134"/>
                  <a:gd name="T68" fmla="*/ 72 w 73"/>
                  <a:gd name="T69" fmla="*/ 133 h 1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3" h="134">
                    <a:moveTo>
                      <a:pt x="72" y="133"/>
                    </a:moveTo>
                    <a:lnTo>
                      <a:pt x="70" y="124"/>
                    </a:lnTo>
                    <a:lnTo>
                      <a:pt x="66" y="114"/>
                    </a:lnTo>
                    <a:lnTo>
                      <a:pt x="63" y="106"/>
                    </a:lnTo>
                    <a:lnTo>
                      <a:pt x="60" y="96"/>
                    </a:lnTo>
                    <a:lnTo>
                      <a:pt x="57" y="87"/>
                    </a:lnTo>
                    <a:lnTo>
                      <a:pt x="53" y="78"/>
                    </a:lnTo>
                    <a:lnTo>
                      <a:pt x="50" y="69"/>
                    </a:lnTo>
                    <a:lnTo>
                      <a:pt x="46" y="60"/>
                    </a:lnTo>
                    <a:lnTo>
                      <a:pt x="41" y="53"/>
                    </a:lnTo>
                    <a:lnTo>
                      <a:pt x="37" y="44"/>
                    </a:lnTo>
                    <a:lnTo>
                      <a:pt x="32" y="36"/>
                    </a:lnTo>
                    <a:lnTo>
                      <a:pt x="27" y="28"/>
                    </a:lnTo>
                    <a:lnTo>
                      <a:pt x="21" y="20"/>
                    </a:lnTo>
                    <a:lnTo>
                      <a:pt x="15" y="13"/>
                    </a:lnTo>
                    <a:lnTo>
                      <a:pt x="9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8" y="7"/>
                    </a:lnTo>
                    <a:lnTo>
                      <a:pt x="14" y="14"/>
                    </a:lnTo>
                    <a:lnTo>
                      <a:pt x="20" y="21"/>
                    </a:lnTo>
                    <a:lnTo>
                      <a:pt x="26" y="29"/>
                    </a:lnTo>
                    <a:lnTo>
                      <a:pt x="32" y="36"/>
                    </a:lnTo>
                    <a:lnTo>
                      <a:pt x="36" y="45"/>
                    </a:lnTo>
                    <a:lnTo>
                      <a:pt x="41" y="53"/>
                    </a:lnTo>
                    <a:lnTo>
                      <a:pt x="45" y="62"/>
                    </a:lnTo>
                    <a:lnTo>
                      <a:pt x="48" y="70"/>
                    </a:lnTo>
                    <a:lnTo>
                      <a:pt x="52" y="79"/>
                    </a:lnTo>
                    <a:lnTo>
                      <a:pt x="56" y="87"/>
                    </a:lnTo>
                    <a:lnTo>
                      <a:pt x="59" y="96"/>
                    </a:lnTo>
                    <a:lnTo>
                      <a:pt x="62" y="106"/>
                    </a:lnTo>
                    <a:lnTo>
                      <a:pt x="65" y="114"/>
                    </a:lnTo>
                    <a:lnTo>
                      <a:pt x="69" y="124"/>
                    </a:lnTo>
                    <a:lnTo>
                      <a:pt x="71" y="133"/>
                    </a:lnTo>
                    <a:lnTo>
                      <a:pt x="72" y="133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8" name="Freeform 601">
                <a:extLst>
                  <a:ext uri="{FF2B5EF4-FFF2-40B4-BE49-F238E27FC236}">
                    <a16:creationId xmlns:a16="http://schemas.microsoft.com/office/drawing/2014/main" id="{8FB00ECF-C81C-4101-9535-E4AEEF37B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988"/>
                <a:ext cx="21" cy="43"/>
              </a:xfrm>
              <a:custGeom>
                <a:avLst/>
                <a:gdLst>
                  <a:gd name="T0" fmla="*/ 20 w 21"/>
                  <a:gd name="T1" fmla="*/ 41 h 43"/>
                  <a:gd name="T2" fmla="*/ 18 w 21"/>
                  <a:gd name="T3" fmla="*/ 36 h 43"/>
                  <a:gd name="T4" fmla="*/ 15 w 21"/>
                  <a:gd name="T5" fmla="*/ 31 h 43"/>
                  <a:gd name="T6" fmla="*/ 12 w 21"/>
                  <a:gd name="T7" fmla="*/ 26 h 43"/>
                  <a:gd name="T8" fmla="*/ 10 w 21"/>
                  <a:gd name="T9" fmla="*/ 20 h 43"/>
                  <a:gd name="T10" fmla="*/ 7 w 21"/>
                  <a:gd name="T11" fmla="*/ 15 h 43"/>
                  <a:gd name="T12" fmla="*/ 4 w 21"/>
                  <a:gd name="T13" fmla="*/ 10 h 43"/>
                  <a:gd name="T14" fmla="*/ 2 w 21"/>
                  <a:gd name="T15" fmla="*/ 5 h 43"/>
                  <a:gd name="T16" fmla="*/ 1 w 21"/>
                  <a:gd name="T17" fmla="*/ 0 h 43"/>
                  <a:gd name="T18" fmla="*/ 0 w 21"/>
                  <a:gd name="T19" fmla="*/ 0 h 43"/>
                  <a:gd name="T20" fmla="*/ 2 w 21"/>
                  <a:gd name="T21" fmla="*/ 6 h 43"/>
                  <a:gd name="T22" fmla="*/ 4 w 21"/>
                  <a:gd name="T23" fmla="*/ 11 h 43"/>
                  <a:gd name="T24" fmla="*/ 7 w 21"/>
                  <a:gd name="T25" fmla="*/ 16 h 43"/>
                  <a:gd name="T26" fmla="*/ 9 w 21"/>
                  <a:gd name="T27" fmla="*/ 21 h 43"/>
                  <a:gd name="T28" fmla="*/ 12 w 21"/>
                  <a:gd name="T29" fmla="*/ 26 h 43"/>
                  <a:gd name="T30" fmla="*/ 14 w 21"/>
                  <a:gd name="T31" fmla="*/ 31 h 43"/>
                  <a:gd name="T32" fmla="*/ 18 w 21"/>
                  <a:gd name="T33" fmla="*/ 36 h 43"/>
                  <a:gd name="T34" fmla="*/ 19 w 21"/>
                  <a:gd name="T35" fmla="*/ 42 h 43"/>
                  <a:gd name="T36" fmla="*/ 20 w 21"/>
                  <a:gd name="T37" fmla="*/ 41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43">
                    <a:moveTo>
                      <a:pt x="20" y="41"/>
                    </a:moveTo>
                    <a:lnTo>
                      <a:pt x="18" y="36"/>
                    </a:lnTo>
                    <a:lnTo>
                      <a:pt x="15" y="31"/>
                    </a:lnTo>
                    <a:lnTo>
                      <a:pt x="12" y="26"/>
                    </a:lnTo>
                    <a:lnTo>
                      <a:pt x="10" y="20"/>
                    </a:lnTo>
                    <a:lnTo>
                      <a:pt x="7" y="15"/>
                    </a:lnTo>
                    <a:lnTo>
                      <a:pt x="4" y="10"/>
                    </a:lnTo>
                    <a:lnTo>
                      <a:pt x="2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1"/>
                    </a:lnTo>
                    <a:lnTo>
                      <a:pt x="7" y="16"/>
                    </a:lnTo>
                    <a:lnTo>
                      <a:pt x="9" y="21"/>
                    </a:lnTo>
                    <a:lnTo>
                      <a:pt x="12" y="26"/>
                    </a:lnTo>
                    <a:lnTo>
                      <a:pt x="14" y="31"/>
                    </a:lnTo>
                    <a:lnTo>
                      <a:pt x="18" y="36"/>
                    </a:lnTo>
                    <a:lnTo>
                      <a:pt x="19" y="42"/>
                    </a:lnTo>
                    <a:lnTo>
                      <a:pt x="20" y="4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9" name="Freeform 602">
                <a:extLst>
                  <a:ext uri="{FF2B5EF4-FFF2-40B4-BE49-F238E27FC236}">
                    <a16:creationId xmlns:a16="http://schemas.microsoft.com/office/drawing/2014/main" id="{28A7465C-FB57-4FFF-987E-91FD512D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" y="3034"/>
                <a:ext cx="25" cy="54"/>
              </a:xfrm>
              <a:custGeom>
                <a:avLst/>
                <a:gdLst>
                  <a:gd name="T0" fmla="*/ 24 w 25"/>
                  <a:gd name="T1" fmla="*/ 52 h 54"/>
                  <a:gd name="T2" fmla="*/ 20 w 25"/>
                  <a:gd name="T3" fmla="*/ 46 h 54"/>
                  <a:gd name="T4" fmla="*/ 16 w 25"/>
                  <a:gd name="T5" fmla="*/ 40 h 54"/>
                  <a:gd name="T6" fmla="*/ 13 w 25"/>
                  <a:gd name="T7" fmla="*/ 33 h 54"/>
                  <a:gd name="T8" fmla="*/ 11 w 25"/>
                  <a:gd name="T9" fmla="*/ 27 h 54"/>
                  <a:gd name="T10" fmla="*/ 9 w 25"/>
                  <a:gd name="T11" fmla="*/ 21 h 54"/>
                  <a:gd name="T12" fmla="*/ 7 w 25"/>
                  <a:gd name="T13" fmla="*/ 15 h 54"/>
                  <a:gd name="T14" fmla="*/ 3 w 25"/>
                  <a:gd name="T15" fmla="*/ 7 h 54"/>
                  <a:gd name="T16" fmla="*/ 1 w 25"/>
                  <a:gd name="T17" fmla="*/ 0 h 54"/>
                  <a:gd name="T18" fmla="*/ 0 w 25"/>
                  <a:gd name="T19" fmla="*/ 1 h 54"/>
                  <a:gd name="T20" fmla="*/ 3 w 25"/>
                  <a:gd name="T21" fmla="*/ 8 h 54"/>
                  <a:gd name="T22" fmla="*/ 5 w 25"/>
                  <a:gd name="T23" fmla="*/ 15 h 54"/>
                  <a:gd name="T24" fmla="*/ 8 w 25"/>
                  <a:gd name="T25" fmla="*/ 21 h 54"/>
                  <a:gd name="T26" fmla="*/ 10 w 25"/>
                  <a:gd name="T27" fmla="*/ 28 h 54"/>
                  <a:gd name="T28" fmla="*/ 12 w 25"/>
                  <a:gd name="T29" fmla="*/ 34 h 54"/>
                  <a:gd name="T30" fmla="*/ 15 w 25"/>
                  <a:gd name="T31" fmla="*/ 40 h 54"/>
                  <a:gd name="T32" fmla="*/ 18 w 25"/>
                  <a:gd name="T33" fmla="*/ 47 h 54"/>
                  <a:gd name="T34" fmla="*/ 23 w 25"/>
                  <a:gd name="T35" fmla="*/ 53 h 54"/>
                  <a:gd name="T36" fmla="*/ 24 w 25"/>
                  <a:gd name="T37" fmla="*/ 52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54">
                    <a:moveTo>
                      <a:pt x="24" y="52"/>
                    </a:moveTo>
                    <a:lnTo>
                      <a:pt x="20" y="46"/>
                    </a:lnTo>
                    <a:lnTo>
                      <a:pt x="16" y="40"/>
                    </a:lnTo>
                    <a:lnTo>
                      <a:pt x="13" y="33"/>
                    </a:lnTo>
                    <a:lnTo>
                      <a:pt x="11" y="27"/>
                    </a:lnTo>
                    <a:lnTo>
                      <a:pt x="9" y="21"/>
                    </a:lnTo>
                    <a:lnTo>
                      <a:pt x="7" y="15"/>
                    </a:lnTo>
                    <a:lnTo>
                      <a:pt x="3" y="7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8"/>
                    </a:lnTo>
                    <a:lnTo>
                      <a:pt x="5" y="15"/>
                    </a:lnTo>
                    <a:lnTo>
                      <a:pt x="8" y="21"/>
                    </a:lnTo>
                    <a:lnTo>
                      <a:pt x="10" y="28"/>
                    </a:lnTo>
                    <a:lnTo>
                      <a:pt x="12" y="34"/>
                    </a:lnTo>
                    <a:lnTo>
                      <a:pt x="15" y="40"/>
                    </a:lnTo>
                    <a:lnTo>
                      <a:pt x="18" y="47"/>
                    </a:lnTo>
                    <a:lnTo>
                      <a:pt x="23" y="53"/>
                    </a:lnTo>
                    <a:lnTo>
                      <a:pt x="24" y="52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0" name="Freeform 603">
                <a:extLst>
                  <a:ext uri="{FF2B5EF4-FFF2-40B4-BE49-F238E27FC236}">
                    <a16:creationId xmlns:a16="http://schemas.microsoft.com/office/drawing/2014/main" id="{AC788146-3DF5-4F78-BCA5-367A376F2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" y="3091"/>
                <a:ext cx="35" cy="20"/>
              </a:xfrm>
              <a:custGeom>
                <a:avLst/>
                <a:gdLst>
                  <a:gd name="T0" fmla="*/ 34 w 35"/>
                  <a:gd name="T1" fmla="*/ 18 h 20"/>
                  <a:gd name="T2" fmla="*/ 31 w 35"/>
                  <a:gd name="T3" fmla="*/ 16 h 20"/>
                  <a:gd name="T4" fmla="*/ 26 w 35"/>
                  <a:gd name="T5" fmla="*/ 15 h 20"/>
                  <a:gd name="T6" fmla="*/ 22 w 35"/>
                  <a:gd name="T7" fmla="*/ 13 h 20"/>
                  <a:gd name="T8" fmla="*/ 16 w 35"/>
                  <a:gd name="T9" fmla="*/ 10 h 20"/>
                  <a:gd name="T10" fmla="*/ 12 w 35"/>
                  <a:gd name="T11" fmla="*/ 8 h 20"/>
                  <a:gd name="T12" fmla="*/ 8 w 35"/>
                  <a:gd name="T13" fmla="*/ 5 h 20"/>
                  <a:gd name="T14" fmla="*/ 3 w 35"/>
                  <a:gd name="T15" fmla="*/ 3 h 20"/>
                  <a:gd name="T16" fmla="*/ 1 w 35"/>
                  <a:gd name="T17" fmla="*/ 0 h 20"/>
                  <a:gd name="T18" fmla="*/ 0 w 35"/>
                  <a:gd name="T19" fmla="*/ 1 h 20"/>
                  <a:gd name="T20" fmla="*/ 3 w 35"/>
                  <a:gd name="T21" fmla="*/ 3 h 20"/>
                  <a:gd name="T22" fmla="*/ 7 w 35"/>
                  <a:gd name="T23" fmla="*/ 6 h 20"/>
                  <a:gd name="T24" fmla="*/ 11 w 35"/>
                  <a:gd name="T25" fmla="*/ 9 h 20"/>
                  <a:gd name="T26" fmla="*/ 15 w 35"/>
                  <a:gd name="T27" fmla="*/ 11 h 20"/>
                  <a:gd name="T28" fmla="*/ 21 w 35"/>
                  <a:gd name="T29" fmla="*/ 13 h 20"/>
                  <a:gd name="T30" fmla="*/ 25 w 35"/>
                  <a:gd name="T31" fmla="*/ 16 h 20"/>
                  <a:gd name="T32" fmla="*/ 31 w 35"/>
                  <a:gd name="T33" fmla="*/ 18 h 20"/>
                  <a:gd name="T34" fmla="*/ 33 w 35"/>
                  <a:gd name="T35" fmla="*/ 19 h 20"/>
                  <a:gd name="T36" fmla="*/ 34 w 35"/>
                  <a:gd name="T37" fmla="*/ 18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5" h="20">
                    <a:moveTo>
                      <a:pt x="34" y="18"/>
                    </a:moveTo>
                    <a:lnTo>
                      <a:pt x="31" y="16"/>
                    </a:lnTo>
                    <a:lnTo>
                      <a:pt x="26" y="15"/>
                    </a:lnTo>
                    <a:lnTo>
                      <a:pt x="22" y="13"/>
                    </a:lnTo>
                    <a:lnTo>
                      <a:pt x="16" y="10"/>
                    </a:lnTo>
                    <a:lnTo>
                      <a:pt x="12" y="8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7" y="6"/>
                    </a:lnTo>
                    <a:lnTo>
                      <a:pt x="11" y="9"/>
                    </a:lnTo>
                    <a:lnTo>
                      <a:pt x="15" y="11"/>
                    </a:lnTo>
                    <a:lnTo>
                      <a:pt x="21" y="13"/>
                    </a:lnTo>
                    <a:lnTo>
                      <a:pt x="25" y="16"/>
                    </a:lnTo>
                    <a:lnTo>
                      <a:pt x="31" y="18"/>
                    </a:lnTo>
                    <a:lnTo>
                      <a:pt x="33" y="19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1" name="Freeform 604">
                <a:extLst>
                  <a:ext uri="{FF2B5EF4-FFF2-40B4-BE49-F238E27FC236}">
                    <a16:creationId xmlns:a16="http://schemas.microsoft.com/office/drawing/2014/main" id="{5CB888D1-F860-4102-B2F3-07D17F3A7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3114"/>
                <a:ext cx="73" cy="17"/>
              </a:xfrm>
              <a:custGeom>
                <a:avLst/>
                <a:gdLst>
                  <a:gd name="T0" fmla="*/ 72 w 73"/>
                  <a:gd name="T1" fmla="*/ 14 h 17"/>
                  <a:gd name="T2" fmla="*/ 63 w 73"/>
                  <a:gd name="T3" fmla="*/ 16 h 17"/>
                  <a:gd name="T4" fmla="*/ 54 w 73"/>
                  <a:gd name="T5" fmla="*/ 16 h 17"/>
                  <a:gd name="T6" fmla="*/ 45 w 73"/>
                  <a:gd name="T7" fmla="*/ 16 h 17"/>
                  <a:gd name="T8" fmla="*/ 36 w 73"/>
                  <a:gd name="T9" fmla="*/ 14 h 17"/>
                  <a:gd name="T10" fmla="*/ 27 w 73"/>
                  <a:gd name="T11" fmla="*/ 12 h 17"/>
                  <a:gd name="T12" fmla="*/ 19 w 73"/>
                  <a:gd name="T13" fmla="*/ 10 h 17"/>
                  <a:gd name="T14" fmla="*/ 10 w 73"/>
                  <a:gd name="T15" fmla="*/ 6 h 17"/>
                  <a:gd name="T16" fmla="*/ 1 w 73"/>
                  <a:gd name="T17" fmla="*/ 0 h 17"/>
                  <a:gd name="T18" fmla="*/ 0 w 73"/>
                  <a:gd name="T19" fmla="*/ 2 h 17"/>
                  <a:gd name="T20" fmla="*/ 9 w 73"/>
                  <a:gd name="T21" fmla="*/ 8 h 17"/>
                  <a:gd name="T22" fmla="*/ 19 w 73"/>
                  <a:gd name="T23" fmla="*/ 10 h 17"/>
                  <a:gd name="T24" fmla="*/ 27 w 73"/>
                  <a:gd name="T25" fmla="*/ 14 h 17"/>
                  <a:gd name="T26" fmla="*/ 36 w 73"/>
                  <a:gd name="T27" fmla="*/ 16 h 17"/>
                  <a:gd name="T28" fmla="*/ 45 w 73"/>
                  <a:gd name="T29" fmla="*/ 16 h 17"/>
                  <a:gd name="T30" fmla="*/ 54 w 73"/>
                  <a:gd name="T31" fmla="*/ 16 h 17"/>
                  <a:gd name="T32" fmla="*/ 63 w 73"/>
                  <a:gd name="T33" fmla="*/ 16 h 17"/>
                  <a:gd name="T34" fmla="*/ 72 w 73"/>
                  <a:gd name="T35" fmla="*/ 16 h 17"/>
                  <a:gd name="T36" fmla="*/ 72 w 73"/>
                  <a:gd name="T37" fmla="*/ 1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17">
                    <a:moveTo>
                      <a:pt x="72" y="14"/>
                    </a:moveTo>
                    <a:lnTo>
                      <a:pt x="63" y="16"/>
                    </a:lnTo>
                    <a:lnTo>
                      <a:pt x="54" y="16"/>
                    </a:lnTo>
                    <a:lnTo>
                      <a:pt x="45" y="16"/>
                    </a:lnTo>
                    <a:lnTo>
                      <a:pt x="36" y="14"/>
                    </a:lnTo>
                    <a:lnTo>
                      <a:pt x="27" y="12"/>
                    </a:lnTo>
                    <a:lnTo>
                      <a:pt x="19" y="10"/>
                    </a:lnTo>
                    <a:lnTo>
                      <a:pt x="10" y="6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9" y="10"/>
                    </a:lnTo>
                    <a:lnTo>
                      <a:pt x="27" y="14"/>
                    </a:lnTo>
                    <a:lnTo>
                      <a:pt x="36" y="16"/>
                    </a:lnTo>
                    <a:lnTo>
                      <a:pt x="45" y="16"/>
                    </a:lnTo>
                    <a:lnTo>
                      <a:pt x="54" y="16"/>
                    </a:lnTo>
                    <a:lnTo>
                      <a:pt x="63" y="16"/>
                    </a:lnTo>
                    <a:lnTo>
                      <a:pt x="72" y="16"/>
                    </a:lnTo>
                    <a:lnTo>
                      <a:pt x="72" y="14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2" name="Freeform 605">
                <a:extLst>
                  <a:ext uri="{FF2B5EF4-FFF2-40B4-BE49-F238E27FC236}">
                    <a16:creationId xmlns:a16="http://schemas.microsoft.com/office/drawing/2014/main" id="{BACADBE6-98FD-469F-8EEC-3E980D61C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3110"/>
                <a:ext cx="36" cy="17"/>
              </a:xfrm>
              <a:custGeom>
                <a:avLst/>
                <a:gdLst>
                  <a:gd name="T0" fmla="*/ 34 w 36"/>
                  <a:gd name="T1" fmla="*/ 0 h 17"/>
                  <a:gd name="T2" fmla="*/ 31 w 36"/>
                  <a:gd name="T3" fmla="*/ 2 h 17"/>
                  <a:gd name="T4" fmla="*/ 27 w 36"/>
                  <a:gd name="T5" fmla="*/ 6 h 17"/>
                  <a:gd name="T6" fmla="*/ 24 w 36"/>
                  <a:gd name="T7" fmla="*/ 9 h 17"/>
                  <a:gd name="T8" fmla="*/ 19 w 36"/>
                  <a:gd name="T9" fmla="*/ 10 h 17"/>
                  <a:gd name="T10" fmla="*/ 14 w 36"/>
                  <a:gd name="T11" fmla="*/ 13 h 17"/>
                  <a:gd name="T12" fmla="*/ 10 w 36"/>
                  <a:gd name="T13" fmla="*/ 13 h 17"/>
                  <a:gd name="T14" fmla="*/ 4 w 36"/>
                  <a:gd name="T15" fmla="*/ 14 h 17"/>
                  <a:gd name="T16" fmla="*/ 0 w 36"/>
                  <a:gd name="T17" fmla="*/ 14 h 17"/>
                  <a:gd name="T18" fmla="*/ 0 w 36"/>
                  <a:gd name="T19" fmla="*/ 16 h 17"/>
                  <a:gd name="T20" fmla="*/ 4 w 36"/>
                  <a:gd name="T21" fmla="*/ 16 h 17"/>
                  <a:gd name="T22" fmla="*/ 10 w 36"/>
                  <a:gd name="T23" fmla="*/ 14 h 17"/>
                  <a:gd name="T24" fmla="*/ 14 w 36"/>
                  <a:gd name="T25" fmla="*/ 13 h 17"/>
                  <a:gd name="T26" fmla="*/ 20 w 36"/>
                  <a:gd name="T27" fmla="*/ 12 h 17"/>
                  <a:gd name="T28" fmla="*/ 24 w 36"/>
                  <a:gd name="T29" fmla="*/ 9 h 17"/>
                  <a:gd name="T30" fmla="*/ 28 w 36"/>
                  <a:gd name="T31" fmla="*/ 6 h 17"/>
                  <a:gd name="T32" fmla="*/ 32 w 36"/>
                  <a:gd name="T33" fmla="*/ 4 h 17"/>
                  <a:gd name="T34" fmla="*/ 35 w 36"/>
                  <a:gd name="T35" fmla="*/ 1 h 17"/>
                  <a:gd name="T36" fmla="*/ 34 w 36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17">
                    <a:moveTo>
                      <a:pt x="34" y="0"/>
                    </a:moveTo>
                    <a:lnTo>
                      <a:pt x="31" y="2"/>
                    </a:lnTo>
                    <a:lnTo>
                      <a:pt x="27" y="6"/>
                    </a:lnTo>
                    <a:lnTo>
                      <a:pt x="24" y="9"/>
                    </a:lnTo>
                    <a:lnTo>
                      <a:pt x="19" y="10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0" y="14"/>
                    </a:lnTo>
                    <a:lnTo>
                      <a:pt x="14" y="13"/>
                    </a:lnTo>
                    <a:lnTo>
                      <a:pt x="20" y="12"/>
                    </a:lnTo>
                    <a:lnTo>
                      <a:pt x="24" y="9"/>
                    </a:lnTo>
                    <a:lnTo>
                      <a:pt x="28" y="6"/>
                    </a:lnTo>
                    <a:lnTo>
                      <a:pt x="32" y="4"/>
                    </a:lnTo>
                    <a:lnTo>
                      <a:pt x="35" y="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3" name="Freeform 606">
                <a:extLst>
                  <a:ext uri="{FF2B5EF4-FFF2-40B4-BE49-F238E27FC236}">
                    <a16:creationId xmlns:a16="http://schemas.microsoft.com/office/drawing/2014/main" id="{ED10101F-0324-401C-AE05-514F6E016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4" y="3008"/>
                <a:ext cx="19" cy="99"/>
              </a:xfrm>
              <a:custGeom>
                <a:avLst/>
                <a:gdLst>
                  <a:gd name="T0" fmla="*/ 0 w 19"/>
                  <a:gd name="T1" fmla="*/ 1 h 99"/>
                  <a:gd name="T2" fmla="*/ 3 w 19"/>
                  <a:gd name="T3" fmla="*/ 6 h 99"/>
                  <a:gd name="T4" fmla="*/ 7 w 19"/>
                  <a:gd name="T5" fmla="*/ 11 h 99"/>
                  <a:gd name="T6" fmla="*/ 9 w 19"/>
                  <a:gd name="T7" fmla="*/ 17 h 99"/>
                  <a:gd name="T8" fmla="*/ 11 w 19"/>
                  <a:gd name="T9" fmla="*/ 24 h 99"/>
                  <a:gd name="T10" fmla="*/ 13 w 19"/>
                  <a:gd name="T11" fmla="*/ 29 h 99"/>
                  <a:gd name="T12" fmla="*/ 15 w 19"/>
                  <a:gd name="T13" fmla="*/ 35 h 99"/>
                  <a:gd name="T14" fmla="*/ 16 w 19"/>
                  <a:gd name="T15" fmla="*/ 42 h 99"/>
                  <a:gd name="T16" fmla="*/ 17 w 19"/>
                  <a:gd name="T17" fmla="*/ 48 h 99"/>
                  <a:gd name="T18" fmla="*/ 17 w 19"/>
                  <a:gd name="T19" fmla="*/ 55 h 99"/>
                  <a:gd name="T20" fmla="*/ 17 w 19"/>
                  <a:gd name="T21" fmla="*/ 61 h 99"/>
                  <a:gd name="T22" fmla="*/ 16 w 19"/>
                  <a:gd name="T23" fmla="*/ 67 h 99"/>
                  <a:gd name="T24" fmla="*/ 15 w 19"/>
                  <a:gd name="T25" fmla="*/ 74 h 99"/>
                  <a:gd name="T26" fmla="*/ 13 w 19"/>
                  <a:gd name="T27" fmla="*/ 80 h 99"/>
                  <a:gd name="T28" fmla="*/ 11 w 19"/>
                  <a:gd name="T29" fmla="*/ 86 h 99"/>
                  <a:gd name="T30" fmla="*/ 8 w 19"/>
                  <a:gd name="T31" fmla="*/ 91 h 99"/>
                  <a:gd name="T32" fmla="*/ 4 w 19"/>
                  <a:gd name="T33" fmla="*/ 97 h 99"/>
                  <a:gd name="T34" fmla="*/ 6 w 19"/>
                  <a:gd name="T35" fmla="*/ 98 h 99"/>
                  <a:gd name="T36" fmla="*/ 8 w 19"/>
                  <a:gd name="T37" fmla="*/ 92 h 99"/>
                  <a:gd name="T38" fmla="*/ 11 w 19"/>
                  <a:gd name="T39" fmla="*/ 87 h 99"/>
                  <a:gd name="T40" fmla="*/ 13 w 19"/>
                  <a:gd name="T41" fmla="*/ 81 h 99"/>
                  <a:gd name="T42" fmla="*/ 16 w 19"/>
                  <a:gd name="T43" fmla="*/ 74 h 99"/>
                  <a:gd name="T44" fmla="*/ 17 w 19"/>
                  <a:gd name="T45" fmla="*/ 67 h 99"/>
                  <a:gd name="T46" fmla="*/ 17 w 19"/>
                  <a:gd name="T47" fmla="*/ 61 h 99"/>
                  <a:gd name="T48" fmla="*/ 18 w 19"/>
                  <a:gd name="T49" fmla="*/ 55 h 99"/>
                  <a:gd name="T50" fmla="*/ 17 w 19"/>
                  <a:gd name="T51" fmla="*/ 48 h 99"/>
                  <a:gd name="T52" fmla="*/ 17 w 19"/>
                  <a:gd name="T53" fmla="*/ 42 h 99"/>
                  <a:gd name="T54" fmla="*/ 16 w 19"/>
                  <a:gd name="T55" fmla="*/ 35 h 99"/>
                  <a:gd name="T56" fmla="*/ 13 w 19"/>
                  <a:gd name="T57" fmla="*/ 29 h 99"/>
                  <a:gd name="T58" fmla="*/ 11 w 19"/>
                  <a:gd name="T59" fmla="*/ 23 h 99"/>
                  <a:gd name="T60" fmla="*/ 10 w 19"/>
                  <a:gd name="T61" fmla="*/ 17 h 99"/>
                  <a:gd name="T62" fmla="*/ 7 w 19"/>
                  <a:gd name="T63" fmla="*/ 11 h 99"/>
                  <a:gd name="T64" fmla="*/ 4 w 19"/>
                  <a:gd name="T65" fmla="*/ 5 h 99"/>
                  <a:gd name="T66" fmla="*/ 1 w 19"/>
                  <a:gd name="T67" fmla="*/ 0 h 99"/>
                  <a:gd name="T68" fmla="*/ 0 w 19"/>
                  <a:gd name="T69" fmla="*/ 1 h 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" h="99">
                    <a:moveTo>
                      <a:pt x="0" y="1"/>
                    </a:moveTo>
                    <a:lnTo>
                      <a:pt x="3" y="6"/>
                    </a:lnTo>
                    <a:lnTo>
                      <a:pt x="7" y="11"/>
                    </a:lnTo>
                    <a:lnTo>
                      <a:pt x="9" y="17"/>
                    </a:lnTo>
                    <a:lnTo>
                      <a:pt x="11" y="24"/>
                    </a:lnTo>
                    <a:lnTo>
                      <a:pt x="13" y="29"/>
                    </a:lnTo>
                    <a:lnTo>
                      <a:pt x="15" y="35"/>
                    </a:lnTo>
                    <a:lnTo>
                      <a:pt x="16" y="42"/>
                    </a:lnTo>
                    <a:lnTo>
                      <a:pt x="17" y="48"/>
                    </a:lnTo>
                    <a:lnTo>
                      <a:pt x="17" y="55"/>
                    </a:lnTo>
                    <a:lnTo>
                      <a:pt x="17" y="61"/>
                    </a:lnTo>
                    <a:lnTo>
                      <a:pt x="16" y="67"/>
                    </a:lnTo>
                    <a:lnTo>
                      <a:pt x="15" y="74"/>
                    </a:lnTo>
                    <a:lnTo>
                      <a:pt x="13" y="80"/>
                    </a:lnTo>
                    <a:lnTo>
                      <a:pt x="11" y="86"/>
                    </a:lnTo>
                    <a:lnTo>
                      <a:pt x="8" y="91"/>
                    </a:lnTo>
                    <a:lnTo>
                      <a:pt x="4" y="97"/>
                    </a:lnTo>
                    <a:lnTo>
                      <a:pt x="6" y="98"/>
                    </a:lnTo>
                    <a:lnTo>
                      <a:pt x="8" y="92"/>
                    </a:lnTo>
                    <a:lnTo>
                      <a:pt x="11" y="87"/>
                    </a:lnTo>
                    <a:lnTo>
                      <a:pt x="13" y="81"/>
                    </a:lnTo>
                    <a:lnTo>
                      <a:pt x="16" y="74"/>
                    </a:lnTo>
                    <a:lnTo>
                      <a:pt x="17" y="67"/>
                    </a:lnTo>
                    <a:lnTo>
                      <a:pt x="17" y="61"/>
                    </a:lnTo>
                    <a:lnTo>
                      <a:pt x="18" y="55"/>
                    </a:lnTo>
                    <a:lnTo>
                      <a:pt x="17" y="48"/>
                    </a:lnTo>
                    <a:lnTo>
                      <a:pt x="17" y="42"/>
                    </a:lnTo>
                    <a:lnTo>
                      <a:pt x="16" y="35"/>
                    </a:lnTo>
                    <a:lnTo>
                      <a:pt x="13" y="29"/>
                    </a:lnTo>
                    <a:lnTo>
                      <a:pt x="11" y="23"/>
                    </a:lnTo>
                    <a:lnTo>
                      <a:pt x="10" y="17"/>
                    </a:lnTo>
                    <a:lnTo>
                      <a:pt x="7" y="11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4" name="Freeform 607">
                <a:extLst>
                  <a:ext uri="{FF2B5EF4-FFF2-40B4-BE49-F238E27FC236}">
                    <a16:creationId xmlns:a16="http://schemas.microsoft.com/office/drawing/2014/main" id="{001CCAB6-0800-48B5-A0C0-9267E8A18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" y="2882"/>
                <a:ext cx="124" cy="123"/>
              </a:xfrm>
              <a:custGeom>
                <a:avLst/>
                <a:gdLst>
                  <a:gd name="T0" fmla="*/ 0 w 124"/>
                  <a:gd name="T1" fmla="*/ 2 h 123"/>
                  <a:gd name="T2" fmla="*/ 8 w 124"/>
                  <a:gd name="T3" fmla="*/ 8 h 123"/>
                  <a:gd name="T4" fmla="*/ 15 w 124"/>
                  <a:gd name="T5" fmla="*/ 15 h 123"/>
                  <a:gd name="T6" fmla="*/ 22 w 124"/>
                  <a:gd name="T7" fmla="*/ 22 h 123"/>
                  <a:gd name="T8" fmla="*/ 30 w 124"/>
                  <a:gd name="T9" fmla="*/ 28 h 123"/>
                  <a:gd name="T10" fmla="*/ 37 w 124"/>
                  <a:gd name="T11" fmla="*/ 35 h 123"/>
                  <a:gd name="T12" fmla="*/ 44 w 124"/>
                  <a:gd name="T13" fmla="*/ 42 h 123"/>
                  <a:gd name="T14" fmla="*/ 52 w 124"/>
                  <a:gd name="T15" fmla="*/ 49 h 123"/>
                  <a:gd name="T16" fmla="*/ 59 w 124"/>
                  <a:gd name="T17" fmla="*/ 56 h 123"/>
                  <a:gd name="T18" fmla="*/ 67 w 124"/>
                  <a:gd name="T19" fmla="*/ 63 h 123"/>
                  <a:gd name="T20" fmla="*/ 74 w 124"/>
                  <a:gd name="T21" fmla="*/ 70 h 123"/>
                  <a:gd name="T22" fmla="*/ 82 w 124"/>
                  <a:gd name="T23" fmla="*/ 78 h 123"/>
                  <a:gd name="T24" fmla="*/ 89 w 124"/>
                  <a:gd name="T25" fmla="*/ 86 h 123"/>
                  <a:gd name="T26" fmla="*/ 97 w 124"/>
                  <a:gd name="T27" fmla="*/ 94 h 123"/>
                  <a:gd name="T28" fmla="*/ 106 w 124"/>
                  <a:gd name="T29" fmla="*/ 103 h 123"/>
                  <a:gd name="T30" fmla="*/ 114 w 124"/>
                  <a:gd name="T31" fmla="*/ 112 h 123"/>
                  <a:gd name="T32" fmla="*/ 122 w 124"/>
                  <a:gd name="T33" fmla="*/ 122 h 123"/>
                  <a:gd name="T34" fmla="*/ 123 w 124"/>
                  <a:gd name="T35" fmla="*/ 121 h 123"/>
                  <a:gd name="T36" fmla="*/ 114 w 124"/>
                  <a:gd name="T37" fmla="*/ 111 h 123"/>
                  <a:gd name="T38" fmla="*/ 107 w 124"/>
                  <a:gd name="T39" fmla="*/ 102 h 123"/>
                  <a:gd name="T40" fmla="*/ 98 w 124"/>
                  <a:gd name="T41" fmla="*/ 93 h 123"/>
                  <a:gd name="T42" fmla="*/ 91 w 124"/>
                  <a:gd name="T43" fmla="*/ 85 h 123"/>
                  <a:gd name="T44" fmla="*/ 83 w 124"/>
                  <a:gd name="T45" fmla="*/ 76 h 123"/>
                  <a:gd name="T46" fmla="*/ 75 w 124"/>
                  <a:gd name="T47" fmla="*/ 69 h 123"/>
                  <a:gd name="T48" fmla="*/ 68 w 124"/>
                  <a:gd name="T49" fmla="*/ 62 h 123"/>
                  <a:gd name="T50" fmla="*/ 59 w 124"/>
                  <a:gd name="T51" fmla="*/ 55 h 123"/>
                  <a:gd name="T52" fmla="*/ 53 w 124"/>
                  <a:gd name="T53" fmla="*/ 47 h 123"/>
                  <a:gd name="T54" fmla="*/ 45 w 124"/>
                  <a:gd name="T55" fmla="*/ 41 h 123"/>
                  <a:gd name="T56" fmla="*/ 38 w 124"/>
                  <a:gd name="T57" fmla="*/ 34 h 123"/>
                  <a:gd name="T58" fmla="*/ 31 w 124"/>
                  <a:gd name="T59" fmla="*/ 27 h 123"/>
                  <a:gd name="T60" fmla="*/ 23 w 124"/>
                  <a:gd name="T61" fmla="*/ 21 h 123"/>
                  <a:gd name="T62" fmla="*/ 16 w 124"/>
                  <a:gd name="T63" fmla="*/ 14 h 123"/>
                  <a:gd name="T64" fmla="*/ 9 w 124"/>
                  <a:gd name="T65" fmla="*/ 7 h 123"/>
                  <a:gd name="T66" fmla="*/ 1 w 124"/>
                  <a:gd name="T67" fmla="*/ 0 h 123"/>
                  <a:gd name="T68" fmla="*/ 0 w 124"/>
                  <a:gd name="T69" fmla="*/ 2 h 1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4" h="123">
                    <a:moveTo>
                      <a:pt x="0" y="2"/>
                    </a:moveTo>
                    <a:lnTo>
                      <a:pt x="8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30" y="28"/>
                    </a:lnTo>
                    <a:lnTo>
                      <a:pt x="37" y="35"/>
                    </a:lnTo>
                    <a:lnTo>
                      <a:pt x="44" y="42"/>
                    </a:lnTo>
                    <a:lnTo>
                      <a:pt x="52" y="49"/>
                    </a:lnTo>
                    <a:lnTo>
                      <a:pt x="59" y="56"/>
                    </a:lnTo>
                    <a:lnTo>
                      <a:pt x="67" y="63"/>
                    </a:lnTo>
                    <a:lnTo>
                      <a:pt x="74" y="70"/>
                    </a:lnTo>
                    <a:lnTo>
                      <a:pt x="82" y="78"/>
                    </a:lnTo>
                    <a:lnTo>
                      <a:pt x="89" y="86"/>
                    </a:lnTo>
                    <a:lnTo>
                      <a:pt x="97" y="94"/>
                    </a:lnTo>
                    <a:lnTo>
                      <a:pt x="106" y="103"/>
                    </a:lnTo>
                    <a:lnTo>
                      <a:pt x="114" y="112"/>
                    </a:lnTo>
                    <a:lnTo>
                      <a:pt x="122" y="122"/>
                    </a:lnTo>
                    <a:lnTo>
                      <a:pt x="123" y="121"/>
                    </a:lnTo>
                    <a:lnTo>
                      <a:pt x="114" y="111"/>
                    </a:lnTo>
                    <a:lnTo>
                      <a:pt x="107" y="102"/>
                    </a:lnTo>
                    <a:lnTo>
                      <a:pt x="98" y="93"/>
                    </a:lnTo>
                    <a:lnTo>
                      <a:pt x="91" y="85"/>
                    </a:lnTo>
                    <a:lnTo>
                      <a:pt x="83" y="76"/>
                    </a:lnTo>
                    <a:lnTo>
                      <a:pt x="75" y="69"/>
                    </a:lnTo>
                    <a:lnTo>
                      <a:pt x="68" y="62"/>
                    </a:lnTo>
                    <a:lnTo>
                      <a:pt x="59" y="55"/>
                    </a:lnTo>
                    <a:lnTo>
                      <a:pt x="53" y="47"/>
                    </a:lnTo>
                    <a:lnTo>
                      <a:pt x="45" y="41"/>
                    </a:lnTo>
                    <a:lnTo>
                      <a:pt x="38" y="34"/>
                    </a:lnTo>
                    <a:lnTo>
                      <a:pt x="31" y="27"/>
                    </a:lnTo>
                    <a:lnTo>
                      <a:pt x="23" y="21"/>
                    </a:lnTo>
                    <a:lnTo>
                      <a:pt x="16" y="14"/>
                    </a:lnTo>
                    <a:lnTo>
                      <a:pt x="9" y="7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5" name="Freeform 608">
                <a:extLst>
                  <a:ext uri="{FF2B5EF4-FFF2-40B4-BE49-F238E27FC236}">
                    <a16:creationId xmlns:a16="http://schemas.microsoft.com/office/drawing/2014/main" id="{00FAE7B3-B64B-4805-8E8F-B3C7A4722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2811"/>
                <a:ext cx="40" cy="69"/>
              </a:xfrm>
              <a:custGeom>
                <a:avLst/>
                <a:gdLst>
                  <a:gd name="T0" fmla="*/ 0 w 40"/>
                  <a:gd name="T1" fmla="*/ 0 h 69"/>
                  <a:gd name="T2" fmla="*/ 2 w 40"/>
                  <a:gd name="T3" fmla="*/ 9 h 69"/>
                  <a:gd name="T4" fmla="*/ 5 w 40"/>
                  <a:gd name="T5" fmla="*/ 19 h 69"/>
                  <a:gd name="T6" fmla="*/ 9 w 40"/>
                  <a:gd name="T7" fmla="*/ 28 h 69"/>
                  <a:gd name="T8" fmla="*/ 14 w 40"/>
                  <a:gd name="T9" fmla="*/ 37 h 69"/>
                  <a:gd name="T10" fmla="*/ 19 w 40"/>
                  <a:gd name="T11" fmla="*/ 45 h 69"/>
                  <a:gd name="T12" fmla="*/ 25 w 40"/>
                  <a:gd name="T13" fmla="*/ 53 h 69"/>
                  <a:gd name="T14" fmla="*/ 31 w 40"/>
                  <a:gd name="T15" fmla="*/ 61 h 69"/>
                  <a:gd name="T16" fmla="*/ 38 w 40"/>
                  <a:gd name="T17" fmla="*/ 68 h 69"/>
                  <a:gd name="T18" fmla="*/ 39 w 40"/>
                  <a:gd name="T19" fmla="*/ 67 h 69"/>
                  <a:gd name="T20" fmla="*/ 32 w 40"/>
                  <a:gd name="T21" fmla="*/ 60 h 69"/>
                  <a:gd name="T22" fmla="*/ 26 w 40"/>
                  <a:gd name="T23" fmla="*/ 52 h 69"/>
                  <a:gd name="T24" fmla="*/ 19 w 40"/>
                  <a:gd name="T25" fmla="*/ 44 h 69"/>
                  <a:gd name="T26" fmla="*/ 14 w 40"/>
                  <a:gd name="T27" fmla="*/ 36 h 69"/>
                  <a:gd name="T28" fmla="*/ 10 w 40"/>
                  <a:gd name="T29" fmla="*/ 27 h 69"/>
                  <a:gd name="T30" fmla="*/ 6 w 40"/>
                  <a:gd name="T31" fmla="*/ 18 h 69"/>
                  <a:gd name="T32" fmla="*/ 3 w 40"/>
                  <a:gd name="T33" fmla="*/ 9 h 69"/>
                  <a:gd name="T34" fmla="*/ 1 w 40"/>
                  <a:gd name="T35" fmla="*/ 0 h 69"/>
                  <a:gd name="T36" fmla="*/ 0 w 40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69">
                    <a:moveTo>
                      <a:pt x="0" y="0"/>
                    </a:moveTo>
                    <a:lnTo>
                      <a:pt x="2" y="9"/>
                    </a:lnTo>
                    <a:lnTo>
                      <a:pt x="5" y="19"/>
                    </a:lnTo>
                    <a:lnTo>
                      <a:pt x="9" y="28"/>
                    </a:lnTo>
                    <a:lnTo>
                      <a:pt x="14" y="37"/>
                    </a:lnTo>
                    <a:lnTo>
                      <a:pt x="19" y="45"/>
                    </a:lnTo>
                    <a:lnTo>
                      <a:pt x="25" y="53"/>
                    </a:lnTo>
                    <a:lnTo>
                      <a:pt x="31" y="61"/>
                    </a:lnTo>
                    <a:lnTo>
                      <a:pt x="38" y="68"/>
                    </a:lnTo>
                    <a:lnTo>
                      <a:pt x="39" y="67"/>
                    </a:lnTo>
                    <a:lnTo>
                      <a:pt x="32" y="60"/>
                    </a:lnTo>
                    <a:lnTo>
                      <a:pt x="26" y="52"/>
                    </a:lnTo>
                    <a:lnTo>
                      <a:pt x="19" y="44"/>
                    </a:lnTo>
                    <a:lnTo>
                      <a:pt x="14" y="36"/>
                    </a:lnTo>
                    <a:lnTo>
                      <a:pt x="10" y="27"/>
                    </a:lnTo>
                    <a:lnTo>
                      <a:pt x="6" y="18"/>
                    </a:lnTo>
                    <a:lnTo>
                      <a:pt x="3" y="9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6" name="Freeform 609">
                <a:extLst>
                  <a:ext uri="{FF2B5EF4-FFF2-40B4-BE49-F238E27FC236}">
                    <a16:creationId xmlns:a16="http://schemas.microsoft.com/office/drawing/2014/main" id="{BF19B10D-6234-4894-AE6E-80A8D0D53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2633"/>
                <a:ext cx="18" cy="174"/>
              </a:xfrm>
              <a:custGeom>
                <a:avLst/>
                <a:gdLst>
                  <a:gd name="T0" fmla="*/ 8 w 18"/>
                  <a:gd name="T1" fmla="*/ 0 h 174"/>
                  <a:gd name="T2" fmla="*/ 8 w 18"/>
                  <a:gd name="T3" fmla="*/ 11 h 174"/>
                  <a:gd name="T4" fmla="*/ 8 w 18"/>
                  <a:gd name="T5" fmla="*/ 22 h 174"/>
                  <a:gd name="T6" fmla="*/ 8 w 18"/>
                  <a:gd name="T7" fmla="*/ 33 h 174"/>
                  <a:gd name="T8" fmla="*/ 8 w 18"/>
                  <a:gd name="T9" fmla="*/ 43 h 174"/>
                  <a:gd name="T10" fmla="*/ 0 w 18"/>
                  <a:gd name="T11" fmla="*/ 54 h 174"/>
                  <a:gd name="T12" fmla="*/ 0 w 18"/>
                  <a:gd name="T13" fmla="*/ 65 h 174"/>
                  <a:gd name="T14" fmla="*/ 0 w 18"/>
                  <a:gd name="T15" fmla="*/ 75 h 174"/>
                  <a:gd name="T16" fmla="*/ 0 w 18"/>
                  <a:gd name="T17" fmla="*/ 86 h 174"/>
                  <a:gd name="T18" fmla="*/ 0 w 18"/>
                  <a:gd name="T19" fmla="*/ 97 h 174"/>
                  <a:gd name="T20" fmla="*/ 0 w 18"/>
                  <a:gd name="T21" fmla="*/ 108 h 174"/>
                  <a:gd name="T22" fmla="*/ 0 w 18"/>
                  <a:gd name="T23" fmla="*/ 119 h 174"/>
                  <a:gd name="T24" fmla="*/ 0 w 18"/>
                  <a:gd name="T25" fmla="*/ 129 h 174"/>
                  <a:gd name="T26" fmla="*/ 0 w 18"/>
                  <a:gd name="T27" fmla="*/ 140 h 174"/>
                  <a:gd name="T28" fmla="*/ 8 w 18"/>
                  <a:gd name="T29" fmla="*/ 151 h 174"/>
                  <a:gd name="T30" fmla="*/ 8 w 18"/>
                  <a:gd name="T31" fmla="*/ 161 h 174"/>
                  <a:gd name="T32" fmla="*/ 17 w 18"/>
                  <a:gd name="T33" fmla="*/ 173 h 174"/>
                  <a:gd name="T34" fmla="*/ 8 w 18"/>
                  <a:gd name="T35" fmla="*/ 161 h 174"/>
                  <a:gd name="T36" fmla="*/ 8 w 18"/>
                  <a:gd name="T37" fmla="*/ 151 h 174"/>
                  <a:gd name="T38" fmla="*/ 8 w 18"/>
                  <a:gd name="T39" fmla="*/ 140 h 174"/>
                  <a:gd name="T40" fmla="*/ 8 w 18"/>
                  <a:gd name="T41" fmla="*/ 129 h 174"/>
                  <a:gd name="T42" fmla="*/ 8 w 18"/>
                  <a:gd name="T43" fmla="*/ 119 h 174"/>
                  <a:gd name="T44" fmla="*/ 8 w 18"/>
                  <a:gd name="T45" fmla="*/ 108 h 174"/>
                  <a:gd name="T46" fmla="*/ 8 w 18"/>
                  <a:gd name="T47" fmla="*/ 97 h 174"/>
                  <a:gd name="T48" fmla="*/ 8 w 18"/>
                  <a:gd name="T49" fmla="*/ 86 h 174"/>
                  <a:gd name="T50" fmla="*/ 8 w 18"/>
                  <a:gd name="T51" fmla="*/ 75 h 174"/>
                  <a:gd name="T52" fmla="*/ 8 w 18"/>
                  <a:gd name="T53" fmla="*/ 65 h 174"/>
                  <a:gd name="T54" fmla="*/ 8 w 18"/>
                  <a:gd name="T55" fmla="*/ 54 h 174"/>
                  <a:gd name="T56" fmla="*/ 8 w 18"/>
                  <a:gd name="T57" fmla="*/ 43 h 174"/>
                  <a:gd name="T58" fmla="*/ 8 w 18"/>
                  <a:gd name="T59" fmla="*/ 33 h 174"/>
                  <a:gd name="T60" fmla="*/ 8 w 18"/>
                  <a:gd name="T61" fmla="*/ 22 h 174"/>
                  <a:gd name="T62" fmla="*/ 8 w 18"/>
                  <a:gd name="T63" fmla="*/ 11 h 174"/>
                  <a:gd name="T64" fmla="*/ 8 w 18"/>
                  <a:gd name="T65" fmla="*/ 0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" h="174">
                    <a:moveTo>
                      <a:pt x="8" y="0"/>
                    </a:moveTo>
                    <a:lnTo>
                      <a:pt x="8" y="11"/>
                    </a:lnTo>
                    <a:lnTo>
                      <a:pt x="8" y="22"/>
                    </a:lnTo>
                    <a:lnTo>
                      <a:pt x="8" y="33"/>
                    </a:lnTo>
                    <a:lnTo>
                      <a:pt x="8" y="43"/>
                    </a:lnTo>
                    <a:lnTo>
                      <a:pt x="0" y="54"/>
                    </a:lnTo>
                    <a:lnTo>
                      <a:pt x="0" y="65"/>
                    </a:lnTo>
                    <a:lnTo>
                      <a:pt x="0" y="75"/>
                    </a:lnTo>
                    <a:lnTo>
                      <a:pt x="0" y="86"/>
                    </a:lnTo>
                    <a:lnTo>
                      <a:pt x="0" y="97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8" y="151"/>
                    </a:lnTo>
                    <a:lnTo>
                      <a:pt x="8" y="161"/>
                    </a:lnTo>
                    <a:lnTo>
                      <a:pt x="17" y="173"/>
                    </a:lnTo>
                    <a:lnTo>
                      <a:pt x="8" y="161"/>
                    </a:lnTo>
                    <a:lnTo>
                      <a:pt x="8" y="151"/>
                    </a:lnTo>
                    <a:lnTo>
                      <a:pt x="8" y="140"/>
                    </a:lnTo>
                    <a:lnTo>
                      <a:pt x="8" y="129"/>
                    </a:lnTo>
                    <a:lnTo>
                      <a:pt x="8" y="119"/>
                    </a:lnTo>
                    <a:lnTo>
                      <a:pt x="8" y="108"/>
                    </a:lnTo>
                    <a:lnTo>
                      <a:pt x="8" y="97"/>
                    </a:lnTo>
                    <a:lnTo>
                      <a:pt x="8" y="86"/>
                    </a:lnTo>
                    <a:lnTo>
                      <a:pt x="8" y="75"/>
                    </a:lnTo>
                    <a:lnTo>
                      <a:pt x="8" y="65"/>
                    </a:lnTo>
                    <a:lnTo>
                      <a:pt x="8" y="54"/>
                    </a:lnTo>
                    <a:lnTo>
                      <a:pt x="8" y="43"/>
                    </a:lnTo>
                    <a:lnTo>
                      <a:pt x="8" y="33"/>
                    </a:lnTo>
                    <a:lnTo>
                      <a:pt x="8" y="22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7" name="Freeform 610">
                <a:extLst>
                  <a:ext uri="{FF2B5EF4-FFF2-40B4-BE49-F238E27FC236}">
                    <a16:creationId xmlns:a16="http://schemas.microsoft.com/office/drawing/2014/main" id="{9C36EEDC-ABF4-4C30-949C-07FBD6CD1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" y="2598"/>
                <a:ext cx="18" cy="31"/>
              </a:xfrm>
              <a:custGeom>
                <a:avLst/>
                <a:gdLst>
                  <a:gd name="T0" fmla="*/ 0 w 18"/>
                  <a:gd name="T1" fmla="*/ 1 h 31"/>
                  <a:gd name="T2" fmla="*/ 5 w 18"/>
                  <a:gd name="T3" fmla="*/ 4 h 31"/>
                  <a:gd name="T4" fmla="*/ 5 w 18"/>
                  <a:gd name="T5" fmla="*/ 7 h 31"/>
                  <a:gd name="T6" fmla="*/ 11 w 18"/>
                  <a:gd name="T7" fmla="*/ 11 h 31"/>
                  <a:gd name="T8" fmla="*/ 11 w 18"/>
                  <a:gd name="T9" fmla="*/ 14 h 31"/>
                  <a:gd name="T10" fmla="*/ 11 w 18"/>
                  <a:gd name="T11" fmla="*/ 18 h 31"/>
                  <a:gd name="T12" fmla="*/ 11 w 18"/>
                  <a:gd name="T13" fmla="*/ 23 h 31"/>
                  <a:gd name="T14" fmla="*/ 11 w 18"/>
                  <a:gd name="T15" fmla="*/ 26 h 31"/>
                  <a:gd name="T16" fmla="*/ 11 w 18"/>
                  <a:gd name="T17" fmla="*/ 30 h 31"/>
                  <a:gd name="T18" fmla="*/ 17 w 18"/>
                  <a:gd name="T19" fmla="*/ 30 h 31"/>
                  <a:gd name="T20" fmla="*/ 17 w 18"/>
                  <a:gd name="T21" fmla="*/ 26 h 31"/>
                  <a:gd name="T22" fmla="*/ 17 w 18"/>
                  <a:gd name="T23" fmla="*/ 23 h 31"/>
                  <a:gd name="T24" fmla="*/ 17 w 18"/>
                  <a:gd name="T25" fmla="*/ 18 h 31"/>
                  <a:gd name="T26" fmla="*/ 11 w 18"/>
                  <a:gd name="T27" fmla="*/ 14 h 31"/>
                  <a:gd name="T28" fmla="*/ 11 w 18"/>
                  <a:gd name="T29" fmla="*/ 11 h 31"/>
                  <a:gd name="T30" fmla="*/ 11 w 18"/>
                  <a:gd name="T31" fmla="*/ 7 h 31"/>
                  <a:gd name="T32" fmla="*/ 5 w 18"/>
                  <a:gd name="T33" fmla="*/ 3 h 31"/>
                  <a:gd name="T34" fmla="*/ 0 w 18"/>
                  <a:gd name="T35" fmla="*/ 0 h 31"/>
                  <a:gd name="T36" fmla="*/ 0 w 18"/>
                  <a:gd name="T37" fmla="*/ 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31">
                    <a:moveTo>
                      <a:pt x="0" y="1"/>
                    </a:moveTo>
                    <a:lnTo>
                      <a:pt x="5" y="4"/>
                    </a:lnTo>
                    <a:lnTo>
                      <a:pt x="5" y="7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1" y="18"/>
                    </a:lnTo>
                    <a:lnTo>
                      <a:pt x="11" y="23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17" y="30"/>
                    </a:lnTo>
                    <a:lnTo>
                      <a:pt x="17" y="26"/>
                    </a:lnTo>
                    <a:lnTo>
                      <a:pt x="17" y="23"/>
                    </a:lnTo>
                    <a:lnTo>
                      <a:pt x="17" y="18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1" y="7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8" name="Freeform 611">
                <a:extLst>
                  <a:ext uri="{FF2B5EF4-FFF2-40B4-BE49-F238E27FC236}">
                    <a16:creationId xmlns:a16="http://schemas.microsoft.com/office/drawing/2014/main" id="{13CED5D0-FE43-42DC-82A4-4408F185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2" y="2591"/>
                <a:ext cx="18" cy="17"/>
              </a:xfrm>
              <a:custGeom>
                <a:avLst/>
                <a:gdLst>
                  <a:gd name="T0" fmla="*/ 1 w 18"/>
                  <a:gd name="T1" fmla="*/ 5 h 17"/>
                  <a:gd name="T2" fmla="*/ 3 w 18"/>
                  <a:gd name="T3" fmla="*/ 5 h 17"/>
                  <a:gd name="T4" fmla="*/ 5 w 18"/>
                  <a:gd name="T5" fmla="*/ 0 h 17"/>
                  <a:gd name="T6" fmla="*/ 7 w 18"/>
                  <a:gd name="T7" fmla="*/ 0 h 17"/>
                  <a:gd name="T8" fmla="*/ 10 w 18"/>
                  <a:gd name="T9" fmla="*/ 5 h 17"/>
                  <a:gd name="T10" fmla="*/ 12 w 18"/>
                  <a:gd name="T11" fmla="*/ 5 h 17"/>
                  <a:gd name="T12" fmla="*/ 14 w 18"/>
                  <a:gd name="T13" fmla="*/ 10 h 17"/>
                  <a:gd name="T14" fmla="*/ 16 w 18"/>
                  <a:gd name="T15" fmla="*/ 10 h 17"/>
                  <a:gd name="T16" fmla="*/ 16 w 18"/>
                  <a:gd name="T17" fmla="*/ 16 h 17"/>
                  <a:gd name="T18" fmla="*/ 17 w 18"/>
                  <a:gd name="T19" fmla="*/ 16 h 17"/>
                  <a:gd name="T20" fmla="*/ 16 w 18"/>
                  <a:gd name="T21" fmla="*/ 10 h 17"/>
                  <a:gd name="T22" fmla="*/ 15 w 18"/>
                  <a:gd name="T23" fmla="*/ 5 h 17"/>
                  <a:gd name="T24" fmla="*/ 13 w 18"/>
                  <a:gd name="T25" fmla="*/ 5 h 17"/>
                  <a:gd name="T26" fmla="*/ 10 w 18"/>
                  <a:gd name="T27" fmla="*/ 0 h 17"/>
                  <a:gd name="T28" fmla="*/ 7 w 18"/>
                  <a:gd name="T29" fmla="*/ 0 h 17"/>
                  <a:gd name="T30" fmla="*/ 5 w 18"/>
                  <a:gd name="T31" fmla="*/ 0 h 17"/>
                  <a:gd name="T32" fmla="*/ 2 w 18"/>
                  <a:gd name="T33" fmla="*/ 0 h 17"/>
                  <a:gd name="T34" fmla="*/ 0 w 18"/>
                  <a:gd name="T35" fmla="*/ 5 h 17"/>
                  <a:gd name="T36" fmla="*/ 1 w 18"/>
                  <a:gd name="T37" fmla="*/ 5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1" y="5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6" y="10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9" name="Freeform 612">
                <a:extLst>
                  <a:ext uri="{FF2B5EF4-FFF2-40B4-BE49-F238E27FC236}">
                    <a16:creationId xmlns:a16="http://schemas.microsoft.com/office/drawing/2014/main" id="{5F6B9FBC-B356-48FC-AD77-610DB4533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2594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10 h 17"/>
                  <a:gd name="T4" fmla="*/ 0 w 1"/>
                  <a:gd name="T5" fmla="*/ 5 h 17"/>
                  <a:gd name="T6" fmla="*/ 0 w 1"/>
                  <a:gd name="T7" fmla="*/ 0 h 17"/>
                  <a:gd name="T8" fmla="*/ 0 w 1"/>
                  <a:gd name="T9" fmla="*/ 5 h 17"/>
                  <a:gd name="T10" fmla="*/ 0 w 1"/>
                  <a:gd name="T11" fmla="*/ 10 h 17"/>
                  <a:gd name="T12" fmla="*/ 0 w 1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0" name="Freeform 613">
                <a:extLst>
                  <a:ext uri="{FF2B5EF4-FFF2-40B4-BE49-F238E27FC236}">
                    <a16:creationId xmlns:a16="http://schemas.microsoft.com/office/drawing/2014/main" id="{A2F39FB7-F3A6-4853-95D7-070C5BB57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2602"/>
                <a:ext cx="18" cy="96"/>
              </a:xfrm>
              <a:custGeom>
                <a:avLst/>
                <a:gdLst>
                  <a:gd name="T0" fmla="*/ 14 w 18"/>
                  <a:gd name="T1" fmla="*/ 95 h 96"/>
                  <a:gd name="T2" fmla="*/ 14 w 18"/>
                  <a:gd name="T3" fmla="*/ 95 h 96"/>
                  <a:gd name="T4" fmla="*/ 17 w 18"/>
                  <a:gd name="T5" fmla="*/ 89 h 96"/>
                  <a:gd name="T6" fmla="*/ 17 w 18"/>
                  <a:gd name="T7" fmla="*/ 83 h 96"/>
                  <a:gd name="T8" fmla="*/ 17 w 18"/>
                  <a:gd name="T9" fmla="*/ 77 h 96"/>
                  <a:gd name="T10" fmla="*/ 17 w 18"/>
                  <a:gd name="T11" fmla="*/ 71 h 96"/>
                  <a:gd name="T12" fmla="*/ 14 w 18"/>
                  <a:gd name="T13" fmla="*/ 65 h 96"/>
                  <a:gd name="T14" fmla="*/ 14 w 18"/>
                  <a:gd name="T15" fmla="*/ 59 h 96"/>
                  <a:gd name="T16" fmla="*/ 12 w 18"/>
                  <a:gd name="T17" fmla="*/ 53 h 96"/>
                  <a:gd name="T18" fmla="*/ 12 w 18"/>
                  <a:gd name="T19" fmla="*/ 47 h 96"/>
                  <a:gd name="T20" fmla="*/ 10 w 18"/>
                  <a:gd name="T21" fmla="*/ 42 h 96"/>
                  <a:gd name="T22" fmla="*/ 6 w 18"/>
                  <a:gd name="T23" fmla="*/ 36 h 96"/>
                  <a:gd name="T24" fmla="*/ 4 w 18"/>
                  <a:gd name="T25" fmla="*/ 30 h 96"/>
                  <a:gd name="T26" fmla="*/ 4 w 18"/>
                  <a:gd name="T27" fmla="*/ 24 h 96"/>
                  <a:gd name="T28" fmla="*/ 2 w 18"/>
                  <a:gd name="T29" fmla="*/ 18 h 96"/>
                  <a:gd name="T30" fmla="*/ 2 w 18"/>
                  <a:gd name="T31" fmla="*/ 12 h 96"/>
                  <a:gd name="T32" fmla="*/ 2 w 18"/>
                  <a:gd name="T33" fmla="*/ 6 h 96"/>
                  <a:gd name="T34" fmla="*/ 2 w 18"/>
                  <a:gd name="T35" fmla="*/ 0 h 96"/>
                  <a:gd name="T36" fmla="*/ 0 w 18"/>
                  <a:gd name="T37" fmla="*/ 0 h 96"/>
                  <a:gd name="T38" fmla="*/ 0 w 18"/>
                  <a:gd name="T39" fmla="*/ 6 h 96"/>
                  <a:gd name="T40" fmla="*/ 0 w 18"/>
                  <a:gd name="T41" fmla="*/ 12 h 96"/>
                  <a:gd name="T42" fmla="*/ 2 w 18"/>
                  <a:gd name="T43" fmla="*/ 18 h 96"/>
                  <a:gd name="T44" fmla="*/ 2 w 18"/>
                  <a:gd name="T45" fmla="*/ 24 h 96"/>
                  <a:gd name="T46" fmla="*/ 4 w 18"/>
                  <a:gd name="T47" fmla="*/ 30 h 96"/>
                  <a:gd name="T48" fmla="*/ 6 w 18"/>
                  <a:gd name="T49" fmla="*/ 36 h 96"/>
                  <a:gd name="T50" fmla="*/ 6 w 18"/>
                  <a:gd name="T51" fmla="*/ 42 h 96"/>
                  <a:gd name="T52" fmla="*/ 10 w 18"/>
                  <a:gd name="T53" fmla="*/ 47 h 96"/>
                  <a:gd name="T54" fmla="*/ 12 w 18"/>
                  <a:gd name="T55" fmla="*/ 53 h 96"/>
                  <a:gd name="T56" fmla="*/ 12 w 18"/>
                  <a:gd name="T57" fmla="*/ 59 h 96"/>
                  <a:gd name="T58" fmla="*/ 14 w 18"/>
                  <a:gd name="T59" fmla="*/ 65 h 96"/>
                  <a:gd name="T60" fmla="*/ 14 w 18"/>
                  <a:gd name="T61" fmla="*/ 71 h 96"/>
                  <a:gd name="T62" fmla="*/ 14 w 18"/>
                  <a:gd name="T63" fmla="*/ 77 h 96"/>
                  <a:gd name="T64" fmla="*/ 17 w 18"/>
                  <a:gd name="T65" fmla="*/ 83 h 96"/>
                  <a:gd name="T66" fmla="*/ 14 w 18"/>
                  <a:gd name="T67" fmla="*/ 89 h 96"/>
                  <a:gd name="T68" fmla="*/ 14 w 18"/>
                  <a:gd name="T69" fmla="*/ 95 h 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" h="96">
                    <a:moveTo>
                      <a:pt x="14" y="95"/>
                    </a:moveTo>
                    <a:lnTo>
                      <a:pt x="14" y="95"/>
                    </a:lnTo>
                    <a:lnTo>
                      <a:pt x="17" y="89"/>
                    </a:lnTo>
                    <a:lnTo>
                      <a:pt x="17" y="83"/>
                    </a:lnTo>
                    <a:lnTo>
                      <a:pt x="17" y="77"/>
                    </a:lnTo>
                    <a:lnTo>
                      <a:pt x="17" y="71"/>
                    </a:lnTo>
                    <a:lnTo>
                      <a:pt x="14" y="65"/>
                    </a:lnTo>
                    <a:lnTo>
                      <a:pt x="14" y="59"/>
                    </a:lnTo>
                    <a:lnTo>
                      <a:pt x="12" y="53"/>
                    </a:lnTo>
                    <a:lnTo>
                      <a:pt x="12" y="47"/>
                    </a:lnTo>
                    <a:lnTo>
                      <a:pt x="10" y="42"/>
                    </a:lnTo>
                    <a:lnTo>
                      <a:pt x="6" y="36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2" y="18"/>
                    </a:lnTo>
                    <a:lnTo>
                      <a:pt x="2" y="12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2" y="53"/>
                    </a:lnTo>
                    <a:lnTo>
                      <a:pt x="12" y="59"/>
                    </a:lnTo>
                    <a:lnTo>
                      <a:pt x="14" y="65"/>
                    </a:lnTo>
                    <a:lnTo>
                      <a:pt x="14" y="71"/>
                    </a:lnTo>
                    <a:lnTo>
                      <a:pt x="14" y="77"/>
                    </a:lnTo>
                    <a:lnTo>
                      <a:pt x="17" y="83"/>
                    </a:lnTo>
                    <a:lnTo>
                      <a:pt x="14" y="89"/>
                    </a:lnTo>
                    <a:lnTo>
                      <a:pt x="14" y="95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1" name="Freeform 614">
                <a:extLst>
                  <a:ext uri="{FF2B5EF4-FFF2-40B4-BE49-F238E27FC236}">
                    <a16:creationId xmlns:a16="http://schemas.microsoft.com/office/drawing/2014/main" id="{DB1062CA-141C-48F9-BEE2-A0036EA7B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" y="2686"/>
                <a:ext cx="19" cy="17"/>
              </a:xfrm>
              <a:custGeom>
                <a:avLst/>
                <a:gdLst>
                  <a:gd name="T0" fmla="*/ 18 w 19"/>
                  <a:gd name="T1" fmla="*/ 0 h 17"/>
                  <a:gd name="T2" fmla="*/ 18 w 19"/>
                  <a:gd name="T3" fmla="*/ 2 h 17"/>
                  <a:gd name="T4" fmla="*/ 18 w 19"/>
                  <a:gd name="T5" fmla="*/ 4 h 17"/>
                  <a:gd name="T6" fmla="*/ 0 w 19"/>
                  <a:gd name="T7" fmla="*/ 5 h 17"/>
                  <a:gd name="T8" fmla="*/ 0 w 19"/>
                  <a:gd name="T9" fmla="*/ 8 h 17"/>
                  <a:gd name="T10" fmla="*/ 0 w 19"/>
                  <a:gd name="T11" fmla="*/ 10 h 17"/>
                  <a:gd name="T12" fmla="*/ 0 w 19"/>
                  <a:gd name="T13" fmla="*/ 11 h 17"/>
                  <a:gd name="T14" fmla="*/ 0 w 19"/>
                  <a:gd name="T15" fmla="*/ 13 h 17"/>
                  <a:gd name="T16" fmla="*/ 0 w 19"/>
                  <a:gd name="T17" fmla="*/ 16 h 17"/>
                  <a:gd name="T18" fmla="*/ 0 w 19"/>
                  <a:gd name="T19" fmla="*/ 13 h 17"/>
                  <a:gd name="T20" fmla="*/ 0 w 19"/>
                  <a:gd name="T21" fmla="*/ 11 h 17"/>
                  <a:gd name="T22" fmla="*/ 0 w 19"/>
                  <a:gd name="T23" fmla="*/ 10 h 17"/>
                  <a:gd name="T24" fmla="*/ 18 w 19"/>
                  <a:gd name="T25" fmla="*/ 8 h 17"/>
                  <a:gd name="T26" fmla="*/ 18 w 19"/>
                  <a:gd name="T27" fmla="*/ 5 h 17"/>
                  <a:gd name="T28" fmla="*/ 18 w 19"/>
                  <a:gd name="T29" fmla="*/ 4 h 17"/>
                  <a:gd name="T30" fmla="*/ 18 w 19"/>
                  <a:gd name="T31" fmla="*/ 2 h 17"/>
                  <a:gd name="T32" fmla="*/ 18 w 19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17">
                    <a:moveTo>
                      <a:pt x="18" y="0"/>
                    </a:moveTo>
                    <a:lnTo>
                      <a:pt x="18" y="2"/>
                    </a:lnTo>
                    <a:lnTo>
                      <a:pt x="18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2" name="Freeform 615">
                <a:extLst>
                  <a:ext uri="{FF2B5EF4-FFF2-40B4-BE49-F238E27FC236}">
                    <a16:creationId xmlns:a16="http://schemas.microsoft.com/office/drawing/2014/main" id="{59A8B2FB-C010-4204-84C8-0C8D7890F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2602"/>
                <a:ext cx="21" cy="80"/>
              </a:xfrm>
              <a:custGeom>
                <a:avLst/>
                <a:gdLst>
                  <a:gd name="T0" fmla="*/ 0 w 21"/>
                  <a:gd name="T1" fmla="*/ 1 h 80"/>
                  <a:gd name="T2" fmla="*/ 3 w 21"/>
                  <a:gd name="T3" fmla="*/ 5 h 80"/>
                  <a:gd name="T4" fmla="*/ 6 w 21"/>
                  <a:gd name="T5" fmla="*/ 10 h 80"/>
                  <a:gd name="T6" fmla="*/ 7 w 21"/>
                  <a:gd name="T7" fmla="*/ 14 h 80"/>
                  <a:gd name="T8" fmla="*/ 9 w 21"/>
                  <a:gd name="T9" fmla="*/ 19 h 80"/>
                  <a:gd name="T10" fmla="*/ 11 w 21"/>
                  <a:gd name="T11" fmla="*/ 24 h 80"/>
                  <a:gd name="T12" fmla="*/ 13 w 21"/>
                  <a:gd name="T13" fmla="*/ 29 h 80"/>
                  <a:gd name="T14" fmla="*/ 14 w 21"/>
                  <a:gd name="T15" fmla="*/ 33 h 80"/>
                  <a:gd name="T16" fmla="*/ 15 w 21"/>
                  <a:gd name="T17" fmla="*/ 38 h 80"/>
                  <a:gd name="T18" fmla="*/ 17 w 21"/>
                  <a:gd name="T19" fmla="*/ 43 h 80"/>
                  <a:gd name="T20" fmla="*/ 18 w 21"/>
                  <a:gd name="T21" fmla="*/ 48 h 80"/>
                  <a:gd name="T22" fmla="*/ 19 w 21"/>
                  <a:gd name="T23" fmla="*/ 53 h 80"/>
                  <a:gd name="T24" fmla="*/ 19 w 21"/>
                  <a:gd name="T25" fmla="*/ 58 h 80"/>
                  <a:gd name="T26" fmla="*/ 19 w 21"/>
                  <a:gd name="T27" fmla="*/ 64 h 80"/>
                  <a:gd name="T28" fmla="*/ 19 w 21"/>
                  <a:gd name="T29" fmla="*/ 69 h 80"/>
                  <a:gd name="T30" fmla="*/ 19 w 21"/>
                  <a:gd name="T31" fmla="*/ 74 h 80"/>
                  <a:gd name="T32" fmla="*/ 18 w 21"/>
                  <a:gd name="T33" fmla="*/ 79 h 80"/>
                  <a:gd name="T34" fmla="*/ 19 w 21"/>
                  <a:gd name="T35" fmla="*/ 79 h 80"/>
                  <a:gd name="T36" fmla="*/ 19 w 21"/>
                  <a:gd name="T37" fmla="*/ 74 h 80"/>
                  <a:gd name="T38" fmla="*/ 20 w 21"/>
                  <a:gd name="T39" fmla="*/ 69 h 80"/>
                  <a:gd name="T40" fmla="*/ 20 w 21"/>
                  <a:gd name="T41" fmla="*/ 64 h 80"/>
                  <a:gd name="T42" fmla="*/ 20 w 21"/>
                  <a:gd name="T43" fmla="*/ 58 h 80"/>
                  <a:gd name="T44" fmla="*/ 19 w 21"/>
                  <a:gd name="T45" fmla="*/ 53 h 80"/>
                  <a:gd name="T46" fmla="*/ 19 w 21"/>
                  <a:gd name="T47" fmla="*/ 48 h 80"/>
                  <a:gd name="T48" fmla="*/ 18 w 21"/>
                  <a:gd name="T49" fmla="*/ 43 h 80"/>
                  <a:gd name="T50" fmla="*/ 17 w 21"/>
                  <a:gd name="T51" fmla="*/ 38 h 80"/>
                  <a:gd name="T52" fmla="*/ 15 w 21"/>
                  <a:gd name="T53" fmla="*/ 33 h 80"/>
                  <a:gd name="T54" fmla="*/ 13 w 21"/>
                  <a:gd name="T55" fmla="*/ 28 h 80"/>
                  <a:gd name="T56" fmla="*/ 11 w 21"/>
                  <a:gd name="T57" fmla="*/ 23 h 80"/>
                  <a:gd name="T58" fmla="*/ 10 w 21"/>
                  <a:gd name="T59" fmla="*/ 18 h 80"/>
                  <a:gd name="T60" fmla="*/ 8 w 21"/>
                  <a:gd name="T61" fmla="*/ 14 h 80"/>
                  <a:gd name="T62" fmla="*/ 6 w 21"/>
                  <a:gd name="T63" fmla="*/ 9 h 80"/>
                  <a:gd name="T64" fmla="*/ 3 w 21"/>
                  <a:gd name="T65" fmla="*/ 4 h 80"/>
                  <a:gd name="T66" fmla="*/ 1 w 21"/>
                  <a:gd name="T67" fmla="*/ 0 h 80"/>
                  <a:gd name="T68" fmla="*/ 0 w 21"/>
                  <a:gd name="T69" fmla="*/ 1 h 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80">
                    <a:moveTo>
                      <a:pt x="0" y="1"/>
                    </a:moveTo>
                    <a:lnTo>
                      <a:pt x="3" y="5"/>
                    </a:lnTo>
                    <a:lnTo>
                      <a:pt x="6" y="10"/>
                    </a:lnTo>
                    <a:lnTo>
                      <a:pt x="7" y="14"/>
                    </a:lnTo>
                    <a:lnTo>
                      <a:pt x="9" y="19"/>
                    </a:lnTo>
                    <a:lnTo>
                      <a:pt x="11" y="24"/>
                    </a:lnTo>
                    <a:lnTo>
                      <a:pt x="13" y="29"/>
                    </a:lnTo>
                    <a:lnTo>
                      <a:pt x="14" y="33"/>
                    </a:lnTo>
                    <a:lnTo>
                      <a:pt x="15" y="38"/>
                    </a:lnTo>
                    <a:lnTo>
                      <a:pt x="17" y="43"/>
                    </a:lnTo>
                    <a:lnTo>
                      <a:pt x="18" y="48"/>
                    </a:lnTo>
                    <a:lnTo>
                      <a:pt x="19" y="53"/>
                    </a:lnTo>
                    <a:lnTo>
                      <a:pt x="19" y="58"/>
                    </a:lnTo>
                    <a:lnTo>
                      <a:pt x="19" y="64"/>
                    </a:lnTo>
                    <a:lnTo>
                      <a:pt x="19" y="69"/>
                    </a:lnTo>
                    <a:lnTo>
                      <a:pt x="19" y="74"/>
                    </a:lnTo>
                    <a:lnTo>
                      <a:pt x="18" y="79"/>
                    </a:lnTo>
                    <a:lnTo>
                      <a:pt x="19" y="79"/>
                    </a:lnTo>
                    <a:lnTo>
                      <a:pt x="19" y="74"/>
                    </a:lnTo>
                    <a:lnTo>
                      <a:pt x="20" y="69"/>
                    </a:lnTo>
                    <a:lnTo>
                      <a:pt x="20" y="64"/>
                    </a:lnTo>
                    <a:lnTo>
                      <a:pt x="20" y="58"/>
                    </a:lnTo>
                    <a:lnTo>
                      <a:pt x="19" y="53"/>
                    </a:lnTo>
                    <a:lnTo>
                      <a:pt x="19" y="48"/>
                    </a:lnTo>
                    <a:lnTo>
                      <a:pt x="18" y="43"/>
                    </a:lnTo>
                    <a:lnTo>
                      <a:pt x="17" y="38"/>
                    </a:lnTo>
                    <a:lnTo>
                      <a:pt x="15" y="33"/>
                    </a:lnTo>
                    <a:lnTo>
                      <a:pt x="13" y="28"/>
                    </a:lnTo>
                    <a:lnTo>
                      <a:pt x="11" y="23"/>
                    </a:lnTo>
                    <a:lnTo>
                      <a:pt x="10" y="18"/>
                    </a:lnTo>
                    <a:lnTo>
                      <a:pt x="8" y="14"/>
                    </a:lnTo>
                    <a:lnTo>
                      <a:pt x="6" y="9"/>
                    </a:lnTo>
                    <a:lnTo>
                      <a:pt x="3" y="4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3" name="Freeform 616">
                <a:extLst>
                  <a:ext uri="{FF2B5EF4-FFF2-40B4-BE49-F238E27FC236}">
                    <a16:creationId xmlns:a16="http://schemas.microsoft.com/office/drawing/2014/main" id="{A7C43C1C-3DBE-4258-B9E1-471799228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" y="2598"/>
                <a:ext cx="21" cy="1"/>
              </a:xfrm>
              <a:custGeom>
                <a:avLst/>
                <a:gdLst>
                  <a:gd name="T0" fmla="*/ 1 w 21"/>
                  <a:gd name="T1" fmla="*/ 0 h 1"/>
                  <a:gd name="T2" fmla="*/ 2 w 21"/>
                  <a:gd name="T3" fmla="*/ 0 h 1"/>
                  <a:gd name="T4" fmla="*/ 3 w 21"/>
                  <a:gd name="T5" fmla="*/ 0 h 1"/>
                  <a:gd name="T6" fmla="*/ 7 w 21"/>
                  <a:gd name="T7" fmla="*/ 0 h 1"/>
                  <a:gd name="T8" fmla="*/ 9 w 21"/>
                  <a:gd name="T9" fmla="*/ 0 h 1"/>
                  <a:gd name="T10" fmla="*/ 13 w 21"/>
                  <a:gd name="T11" fmla="*/ 0 h 1"/>
                  <a:gd name="T12" fmla="*/ 15 w 21"/>
                  <a:gd name="T13" fmla="*/ 0 h 1"/>
                  <a:gd name="T14" fmla="*/ 17 w 21"/>
                  <a:gd name="T15" fmla="*/ 0 h 1"/>
                  <a:gd name="T16" fmla="*/ 19 w 21"/>
                  <a:gd name="T17" fmla="*/ 0 h 1"/>
                  <a:gd name="T18" fmla="*/ 20 w 21"/>
                  <a:gd name="T19" fmla="*/ 0 h 1"/>
                  <a:gd name="T20" fmla="*/ 18 w 21"/>
                  <a:gd name="T21" fmla="*/ 0 h 1"/>
                  <a:gd name="T22" fmla="*/ 15 w 21"/>
                  <a:gd name="T23" fmla="*/ 0 h 1"/>
                  <a:gd name="T24" fmla="*/ 13 w 21"/>
                  <a:gd name="T25" fmla="*/ 0 h 1"/>
                  <a:gd name="T26" fmla="*/ 9 w 21"/>
                  <a:gd name="T27" fmla="*/ 0 h 1"/>
                  <a:gd name="T28" fmla="*/ 7 w 21"/>
                  <a:gd name="T29" fmla="*/ 0 h 1"/>
                  <a:gd name="T30" fmla="*/ 3 w 21"/>
                  <a:gd name="T31" fmla="*/ 0 h 1"/>
                  <a:gd name="T32" fmla="*/ 1 w 21"/>
                  <a:gd name="T33" fmla="*/ 0 h 1"/>
                  <a:gd name="T34" fmla="*/ 0 w 21"/>
                  <a:gd name="T35" fmla="*/ 0 h 1"/>
                  <a:gd name="T36" fmla="*/ 1 w 2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1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4" name="Freeform 617">
                <a:extLst>
                  <a:ext uri="{FF2B5EF4-FFF2-40B4-BE49-F238E27FC236}">
                    <a16:creationId xmlns:a16="http://schemas.microsoft.com/office/drawing/2014/main" id="{D707FCF7-114B-4FA2-9B08-4BDD9D307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" y="2602"/>
                <a:ext cx="18" cy="105"/>
              </a:xfrm>
              <a:custGeom>
                <a:avLst/>
                <a:gdLst>
                  <a:gd name="T0" fmla="*/ 17 w 18"/>
                  <a:gd name="T1" fmla="*/ 104 h 105"/>
                  <a:gd name="T2" fmla="*/ 17 w 18"/>
                  <a:gd name="T3" fmla="*/ 104 h 105"/>
                  <a:gd name="T4" fmla="*/ 17 w 18"/>
                  <a:gd name="T5" fmla="*/ 97 h 105"/>
                  <a:gd name="T6" fmla="*/ 17 w 18"/>
                  <a:gd name="T7" fmla="*/ 91 h 105"/>
                  <a:gd name="T8" fmla="*/ 17 w 18"/>
                  <a:gd name="T9" fmla="*/ 84 h 105"/>
                  <a:gd name="T10" fmla="*/ 14 w 18"/>
                  <a:gd name="T11" fmla="*/ 77 h 105"/>
                  <a:gd name="T12" fmla="*/ 12 w 18"/>
                  <a:gd name="T13" fmla="*/ 71 h 105"/>
                  <a:gd name="T14" fmla="*/ 10 w 18"/>
                  <a:gd name="T15" fmla="*/ 64 h 105"/>
                  <a:gd name="T16" fmla="*/ 10 w 18"/>
                  <a:gd name="T17" fmla="*/ 58 h 105"/>
                  <a:gd name="T18" fmla="*/ 6 w 18"/>
                  <a:gd name="T19" fmla="*/ 52 h 105"/>
                  <a:gd name="T20" fmla="*/ 4 w 18"/>
                  <a:gd name="T21" fmla="*/ 45 h 105"/>
                  <a:gd name="T22" fmla="*/ 4 w 18"/>
                  <a:gd name="T23" fmla="*/ 38 h 105"/>
                  <a:gd name="T24" fmla="*/ 2 w 18"/>
                  <a:gd name="T25" fmla="*/ 32 h 105"/>
                  <a:gd name="T26" fmla="*/ 2 w 18"/>
                  <a:gd name="T27" fmla="*/ 26 h 105"/>
                  <a:gd name="T28" fmla="*/ 2 w 18"/>
                  <a:gd name="T29" fmla="*/ 19 h 105"/>
                  <a:gd name="T30" fmla="*/ 2 w 18"/>
                  <a:gd name="T31" fmla="*/ 12 h 105"/>
                  <a:gd name="T32" fmla="*/ 4 w 18"/>
                  <a:gd name="T33" fmla="*/ 6 h 105"/>
                  <a:gd name="T34" fmla="*/ 6 w 18"/>
                  <a:gd name="T35" fmla="*/ 0 h 105"/>
                  <a:gd name="T36" fmla="*/ 4 w 18"/>
                  <a:gd name="T37" fmla="*/ 0 h 105"/>
                  <a:gd name="T38" fmla="*/ 2 w 18"/>
                  <a:gd name="T39" fmla="*/ 6 h 105"/>
                  <a:gd name="T40" fmla="*/ 2 w 18"/>
                  <a:gd name="T41" fmla="*/ 12 h 105"/>
                  <a:gd name="T42" fmla="*/ 0 w 18"/>
                  <a:gd name="T43" fmla="*/ 19 h 105"/>
                  <a:gd name="T44" fmla="*/ 0 w 18"/>
                  <a:gd name="T45" fmla="*/ 26 h 105"/>
                  <a:gd name="T46" fmla="*/ 2 w 18"/>
                  <a:gd name="T47" fmla="*/ 32 h 105"/>
                  <a:gd name="T48" fmla="*/ 2 w 18"/>
                  <a:gd name="T49" fmla="*/ 38 h 105"/>
                  <a:gd name="T50" fmla="*/ 4 w 18"/>
                  <a:gd name="T51" fmla="*/ 45 h 105"/>
                  <a:gd name="T52" fmla="*/ 4 w 18"/>
                  <a:gd name="T53" fmla="*/ 52 h 105"/>
                  <a:gd name="T54" fmla="*/ 6 w 18"/>
                  <a:gd name="T55" fmla="*/ 58 h 105"/>
                  <a:gd name="T56" fmla="*/ 10 w 18"/>
                  <a:gd name="T57" fmla="*/ 64 h 105"/>
                  <a:gd name="T58" fmla="*/ 12 w 18"/>
                  <a:gd name="T59" fmla="*/ 71 h 105"/>
                  <a:gd name="T60" fmla="*/ 12 w 18"/>
                  <a:gd name="T61" fmla="*/ 77 h 105"/>
                  <a:gd name="T62" fmla="*/ 14 w 18"/>
                  <a:gd name="T63" fmla="*/ 84 h 105"/>
                  <a:gd name="T64" fmla="*/ 17 w 18"/>
                  <a:gd name="T65" fmla="*/ 91 h 105"/>
                  <a:gd name="T66" fmla="*/ 17 w 18"/>
                  <a:gd name="T67" fmla="*/ 97 h 105"/>
                  <a:gd name="T68" fmla="*/ 17 w 18"/>
                  <a:gd name="T69" fmla="*/ 104 h 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" h="105">
                    <a:moveTo>
                      <a:pt x="17" y="104"/>
                    </a:moveTo>
                    <a:lnTo>
                      <a:pt x="17" y="104"/>
                    </a:lnTo>
                    <a:lnTo>
                      <a:pt x="17" y="97"/>
                    </a:lnTo>
                    <a:lnTo>
                      <a:pt x="17" y="91"/>
                    </a:lnTo>
                    <a:lnTo>
                      <a:pt x="17" y="84"/>
                    </a:lnTo>
                    <a:lnTo>
                      <a:pt x="14" y="77"/>
                    </a:lnTo>
                    <a:lnTo>
                      <a:pt x="12" y="71"/>
                    </a:lnTo>
                    <a:lnTo>
                      <a:pt x="10" y="64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4" y="45"/>
                    </a:lnTo>
                    <a:lnTo>
                      <a:pt x="4" y="38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19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5"/>
                    </a:lnTo>
                    <a:lnTo>
                      <a:pt x="4" y="52"/>
                    </a:lnTo>
                    <a:lnTo>
                      <a:pt x="6" y="58"/>
                    </a:lnTo>
                    <a:lnTo>
                      <a:pt x="10" y="64"/>
                    </a:lnTo>
                    <a:lnTo>
                      <a:pt x="12" y="71"/>
                    </a:lnTo>
                    <a:lnTo>
                      <a:pt x="12" y="77"/>
                    </a:lnTo>
                    <a:lnTo>
                      <a:pt x="14" y="84"/>
                    </a:lnTo>
                    <a:lnTo>
                      <a:pt x="17" y="91"/>
                    </a:lnTo>
                    <a:lnTo>
                      <a:pt x="17" y="97"/>
                    </a:lnTo>
                    <a:lnTo>
                      <a:pt x="17" y="104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5" name="Freeform 618">
                <a:extLst>
                  <a:ext uri="{FF2B5EF4-FFF2-40B4-BE49-F238E27FC236}">
                    <a16:creationId xmlns:a16="http://schemas.microsoft.com/office/drawing/2014/main" id="{FA955088-4346-41DB-A16C-0EFC433BA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6" y="2634"/>
                <a:ext cx="19" cy="73"/>
              </a:xfrm>
              <a:custGeom>
                <a:avLst/>
                <a:gdLst>
                  <a:gd name="T0" fmla="*/ 0 w 19"/>
                  <a:gd name="T1" fmla="*/ 1 h 73"/>
                  <a:gd name="T2" fmla="*/ 2 w 19"/>
                  <a:gd name="T3" fmla="*/ 5 h 73"/>
                  <a:gd name="T4" fmla="*/ 7 w 19"/>
                  <a:gd name="T5" fmla="*/ 9 h 73"/>
                  <a:gd name="T6" fmla="*/ 10 w 19"/>
                  <a:gd name="T7" fmla="*/ 13 h 73"/>
                  <a:gd name="T8" fmla="*/ 12 w 19"/>
                  <a:gd name="T9" fmla="*/ 17 h 73"/>
                  <a:gd name="T10" fmla="*/ 15 w 19"/>
                  <a:gd name="T11" fmla="*/ 22 h 73"/>
                  <a:gd name="T12" fmla="*/ 15 w 19"/>
                  <a:gd name="T13" fmla="*/ 26 h 73"/>
                  <a:gd name="T14" fmla="*/ 15 w 19"/>
                  <a:gd name="T15" fmla="*/ 30 h 73"/>
                  <a:gd name="T16" fmla="*/ 15 w 19"/>
                  <a:gd name="T17" fmla="*/ 35 h 73"/>
                  <a:gd name="T18" fmla="*/ 15 w 19"/>
                  <a:gd name="T19" fmla="*/ 39 h 73"/>
                  <a:gd name="T20" fmla="*/ 15 w 19"/>
                  <a:gd name="T21" fmla="*/ 45 h 73"/>
                  <a:gd name="T22" fmla="*/ 15 w 19"/>
                  <a:gd name="T23" fmla="*/ 49 h 73"/>
                  <a:gd name="T24" fmla="*/ 12 w 19"/>
                  <a:gd name="T25" fmla="*/ 53 h 73"/>
                  <a:gd name="T26" fmla="*/ 12 w 19"/>
                  <a:gd name="T27" fmla="*/ 59 h 73"/>
                  <a:gd name="T28" fmla="*/ 12 w 19"/>
                  <a:gd name="T29" fmla="*/ 62 h 73"/>
                  <a:gd name="T30" fmla="*/ 12 w 19"/>
                  <a:gd name="T31" fmla="*/ 68 h 73"/>
                  <a:gd name="T32" fmla="*/ 12 w 19"/>
                  <a:gd name="T33" fmla="*/ 72 h 73"/>
                  <a:gd name="T34" fmla="*/ 15 w 19"/>
                  <a:gd name="T35" fmla="*/ 72 h 73"/>
                  <a:gd name="T36" fmla="*/ 15 w 19"/>
                  <a:gd name="T37" fmla="*/ 68 h 73"/>
                  <a:gd name="T38" fmla="*/ 15 w 19"/>
                  <a:gd name="T39" fmla="*/ 62 h 73"/>
                  <a:gd name="T40" fmla="*/ 15 w 19"/>
                  <a:gd name="T41" fmla="*/ 59 h 73"/>
                  <a:gd name="T42" fmla="*/ 15 w 19"/>
                  <a:gd name="T43" fmla="*/ 53 h 73"/>
                  <a:gd name="T44" fmla="*/ 15 w 19"/>
                  <a:gd name="T45" fmla="*/ 49 h 73"/>
                  <a:gd name="T46" fmla="*/ 18 w 19"/>
                  <a:gd name="T47" fmla="*/ 45 h 73"/>
                  <a:gd name="T48" fmla="*/ 18 w 19"/>
                  <a:gd name="T49" fmla="*/ 39 h 73"/>
                  <a:gd name="T50" fmla="*/ 18 w 19"/>
                  <a:gd name="T51" fmla="*/ 35 h 73"/>
                  <a:gd name="T52" fmla="*/ 18 w 19"/>
                  <a:gd name="T53" fmla="*/ 30 h 73"/>
                  <a:gd name="T54" fmla="*/ 15 w 19"/>
                  <a:gd name="T55" fmla="*/ 26 h 73"/>
                  <a:gd name="T56" fmla="*/ 15 w 19"/>
                  <a:gd name="T57" fmla="*/ 22 h 73"/>
                  <a:gd name="T58" fmla="*/ 12 w 19"/>
                  <a:gd name="T59" fmla="*/ 17 h 73"/>
                  <a:gd name="T60" fmla="*/ 10 w 19"/>
                  <a:gd name="T61" fmla="*/ 13 h 73"/>
                  <a:gd name="T62" fmla="*/ 7 w 19"/>
                  <a:gd name="T63" fmla="*/ 8 h 73"/>
                  <a:gd name="T64" fmla="*/ 4 w 19"/>
                  <a:gd name="T65" fmla="*/ 4 h 73"/>
                  <a:gd name="T66" fmla="*/ 0 w 19"/>
                  <a:gd name="T67" fmla="*/ 0 h 73"/>
                  <a:gd name="T68" fmla="*/ 0 w 19"/>
                  <a:gd name="T69" fmla="*/ 1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" h="73">
                    <a:moveTo>
                      <a:pt x="0" y="1"/>
                    </a:moveTo>
                    <a:lnTo>
                      <a:pt x="2" y="5"/>
                    </a:lnTo>
                    <a:lnTo>
                      <a:pt x="7" y="9"/>
                    </a:lnTo>
                    <a:lnTo>
                      <a:pt x="10" y="13"/>
                    </a:lnTo>
                    <a:lnTo>
                      <a:pt x="12" y="17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5" y="30"/>
                    </a:lnTo>
                    <a:lnTo>
                      <a:pt x="15" y="35"/>
                    </a:lnTo>
                    <a:lnTo>
                      <a:pt x="15" y="39"/>
                    </a:lnTo>
                    <a:lnTo>
                      <a:pt x="15" y="45"/>
                    </a:lnTo>
                    <a:lnTo>
                      <a:pt x="15" y="49"/>
                    </a:lnTo>
                    <a:lnTo>
                      <a:pt x="12" y="53"/>
                    </a:lnTo>
                    <a:lnTo>
                      <a:pt x="12" y="59"/>
                    </a:lnTo>
                    <a:lnTo>
                      <a:pt x="12" y="62"/>
                    </a:lnTo>
                    <a:lnTo>
                      <a:pt x="12" y="68"/>
                    </a:lnTo>
                    <a:lnTo>
                      <a:pt x="12" y="72"/>
                    </a:lnTo>
                    <a:lnTo>
                      <a:pt x="15" y="72"/>
                    </a:lnTo>
                    <a:lnTo>
                      <a:pt x="15" y="68"/>
                    </a:lnTo>
                    <a:lnTo>
                      <a:pt x="15" y="62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8" y="45"/>
                    </a:lnTo>
                    <a:lnTo>
                      <a:pt x="18" y="39"/>
                    </a:lnTo>
                    <a:lnTo>
                      <a:pt x="18" y="35"/>
                    </a:lnTo>
                    <a:lnTo>
                      <a:pt x="18" y="30"/>
                    </a:lnTo>
                    <a:lnTo>
                      <a:pt x="15" y="26"/>
                    </a:lnTo>
                    <a:lnTo>
                      <a:pt x="15" y="22"/>
                    </a:lnTo>
                    <a:lnTo>
                      <a:pt x="12" y="17"/>
                    </a:lnTo>
                    <a:lnTo>
                      <a:pt x="10" y="13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6" name="Freeform 619">
                <a:extLst>
                  <a:ext uri="{FF2B5EF4-FFF2-40B4-BE49-F238E27FC236}">
                    <a16:creationId xmlns:a16="http://schemas.microsoft.com/office/drawing/2014/main" id="{CE73AFC0-C655-41E8-8576-F51306612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625"/>
                <a:ext cx="29" cy="17"/>
              </a:xfrm>
              <a:custGeom>
                <a:avLst/>
                <a:gdLst>
                  <a:gd name="T0" fmla="*/ 1 w 29"/>
                  <a:gd name="T1" fmla="*/ 9 h 17"/>
                  <a:gd name="T2" fmla="*/ 4 w 29"/>
                  <a:gd name="T3" fmla="*/ 6 h 17"/>
                  <a:gd name="T4" fmla="*/ 8 w 29"/>
                  <a:gd name="T5" fmla="*/ 3 h 17"/>
                  <a:gd name="T6" fmla="*/ 11 w 29"/>
                  <a:gd name="T7" fmla="*/ 3 h 17"/>
                  <a:gd name="T8" fmla="*/ 15 w 29"/>
                  <a:gd name="T9" fmla="*/ 3 h 17"/>
                  <a:gd name="T10" fmla="*/ 18 w 29"/>
                  <a:gd name="T11" fmla="*/ 6 h 17"/>
                  <a:gd name="T12" fmla="*/ 21 w 29"/>
                  <a:gd name="T13" fmla="*/ 9 h 17"/>
                  <a:gd name="T14" fmla="*/ 25 w 29"/>
                  <a:gd name="T15" fmla="*/ 12 h 17"/>
                  <a:gd name="T16" fmla="*/ 27 w 29"/>
                  <a:gd name="T17" fmla="*/ 16 h 17"/>
                  <a:gd name="T18" fmla="*/ 28 w 29"/>
                  <a:gd name="T19" fmla="*/ 16 h 17"/>
                  <a:gd name="T20" fmla="*/ 26 w 29"/>
                  <a:gd name="T21" fmla="*/ 9 h 17"/>
                  <a:gd name="T22" fmla="*/ 23 w 29"/>
                  <a:gd name="T23" fmla="*/ 6 h 17"/>
                  <a:gd name="T24" fmla="*/ 19 w 29"/>
                  <a:gd name="T25" fmla="*/ 3 h 17"/>
                  <a:gd name="T26" fmla="*/ 15 w 29"/>
                  <a:gd name="T27" fmla="*/ 0 h 17"/>
                  <a:gd name="T28" fmla="*/ 11 w 29"/>
                  <a:gd name="T29" fmla="*/ 0 h 17"/>
                  <a:gd name="T30" fmla="*/ 8 w 29"/>
                  <a:gd name="T31" fmla="*/ 0 h 17"/>
                  <a:gd name="T32" fmla="*/ 3 w 29"/>
                  <a:gd name="T33" fmla="*/ 3 h 17"/>
                  <a:gd name="T34" fmla="*/ 0 w 29"/>
                  <a:gd name="T35" fmla="*/ 9 h 17"/>
                  <a:gd name="T36" fmla="*/ 1 w 29"/>
                  <a:gd name="T37" fmla="*/ 9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17">
                    <a:moveTo>
                      <a:pt x="1" y="9"/>
                    </a:moveTo>
                    <a:lnTo>
                      <a:pt x="4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8" y="6"/>
                    </a:lnTo>
                    <a:lnTo>
                      <a:pt x="21" y="9"/>
                    </a:lnTo>
                    <a:lnTo>
                      <a:pt x="25" y="12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6" y="9"/>
                    </a:lnTo>
                    <a:lnTo>
                      <a:pt x="23" y="6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1" y="9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7" name="Freeform 620">
                <a:extLst>
                  <a:ext uri="{FF2B5EF4-FFF2-40B4-BE49-F238E27FC236}">
                    <a16:creationId xmlns:a16="http://schemas.microsoft.com/office/drawing/2014/main" id="{5F40BCFA-CD4A-4EE6-8660-6D87371CB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630"/>
                <a:ext cx="18" cy="42"/>
              </a:xfrm>
              <a:custGeom>
                <a:avLst/>
                <a:gdLst>
                  <a:gd name="T0" fmla="*/ 10 w 18"/>
                  <a:gd name="T1" fmla="*/ 40 h 42"/>
                  <a:gd name="T2" fmla="*/ 10 w 18"/>
                  <a:gd name="T3" fmla="*/ 41 h 42"/>
                  <a:gd name="T4" fmla="*/ 6 w 18"/>
                  <a:gd name="T5" fmla="*/ 36 h 42"/>
                  <a:gd name="T6" fmla="*/ 3 w 18"/>
                  <a:gd name="T7" fmla="*/ 30 h 42"/>
                  <a:gd name="T8" fmla="*/ 3 w 18"/>
                  <a:gd name="T9" fmla="*/ 25 h 42"/>
                  <a:gd name="T10" fmla="*/ 0 w 18"/>
                  <a:gd name="T11" fmla="*/ 19 h 42"/>
                  <a:gd name="T12" fmla="*/ 3 w 18"/>
                  <a:gd name="T13" fmla="*/ 14 h 42"/>
                  <a:gd name="T14" fmla="*/ 3 w 18"/>
                  <a:gd name="T15" fmla="*/ 9 h 42"/>
                  <a:gd name="T16" fmla="*/ 10 w 18"/>
                  <a:gd name="T17" fmla="*/ 5 h 42"/>
                  <a:gd name="T18" fmla="*/ 17 w 18"/>
                  <a:gd name="T19" fmla="*/ 1 h 42"/>
                  <a:gd name="T20" fmla="*/ 13 w 18"/>
                  <a:gd name="T21" fmla="*/ 0 h 42"/>
                  <a:gd name="T22" fmla="*/ 6 w 18"/>
                  <a:gd name="T23" fmla="*/ 4 h 42"/>
                  <a:gd name="T24" fmla="*/ 3 w 18"/>
                  <a:gd name="T25" fmla="*/ 9 h 42"/>
                  <a:gd name="T26" fmla="*/ 0 w 18"/>
                  <a:gd name="T27" fmla="*/ 14 h 42"/>
                  <a:gd name="T28" fmla="*/ 0 w 18"/>
                  <a:gd name="T29" fmla="*/ 19 h 42"/>
                  <a:gd name="T30" fmla="*/ 0 w 18"/>
                  <a:gd name="T31" fmla="*/ 25 h 42"/>
                  <a:gd name="T32" fmla="*/ 3 w 18"/>
                  <a:gd name="T33" fmla="*/ 30 h 42"/>
                  <a:gd name="T34" fmla="*/ 3 w 18"/>
                  <a:gd name="T35" fmla="*/ 36 h 42"/>
                  <a:gd name="T36" fmla="*/ 10 w 18"/>
                  <a:gd name="T37" fmla="*/ 41 h 42"/>
                  <a:gd name="T38" fmla="*/ 10 w 18"/>
                  <a:gd name="T39" fmla="*/ 40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" h="42">
                    <a:moveTo>
                      <a:pt x="10" y="40"/>
                    </a:moveTo>
                    <a:lnTo>
                      <a:pt x="10" y="41"/>
                    </a:lnTo>
                    <a:lnTo>
                      <a:pt x="6" y="36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3" y="9"/>
                    </a:lnTo>
                    <a:lnTo>
                      <a:pt x="10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6" y="4"/>
                    </a:lnTo>
                    <a:lnTo>
                      <a:pt x="3" y="9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3" y="30"/>
                    </a:lnTo>
                    <a:lnTo>
                      <a:pt x="3" y="36"/>
                    </a:lnTo>
                    <a:lnTo>
                      <a:pt x="10" y="41"/>
                    </a:lnTo>
                    <a:lnTo>
                      <a:pt x="10" y="4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8" name="Freeform 621">
                <a:extLst>
                  <a:ext uri="{FF2B5EF4-FFF2-40B4-BE49-F238E27FC236}">
                    <a16:creationId xmlns:a16="http://schemas.microsoft.com/office/drawing/2014/main" id="{129A9999-72EB-4B4B-A35E-924BAF2AF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0" y="2675"/>
                <a:ext cx="19" cy="51"/>
              </a:xfrm>
              <a:custGeom>
                <a:avLst/>
                <a:gdLst>
                  <a:gd name="T0" fmla="*/ 18 w 19"/>
                  <a:gd name="T1" fmla="*/ 50 h 51"/>
                  <a:gd name="T2" fmla="*/ 18 w 19"/>
                  <a:gd name="T3" fmla="*/ 49 h 51"/>
                  <a:gd name="T4" fmla="*/ 18 w 19"/>
                  <a:gd name="T5" fmla="*/ 43 h 51"/>
                  <a:gd name="T6" fmla="*/ 16 w 19"/>
                  <a:gd name="T7" fmla="*/ 37 h 51"/>
                  <a:gd name="T8" fmla="*/ 13 w 19"/>
                  <a:gd name="T9" fmla="*/ 31 h 51"/>
                  <a:gd name="T10" fmla="*/ 11 w 19"/>
                  <a:gd name="T11" fmla="*/ 24 h 51"/>
                  <a:gd name="T12" fmla="*/ 9 w 19"/>
                  <a:gd name="T13" fmla="*/ 18 h 51"/>
                  <a:gd name="T14" fmla="*/ 7 w 19"/>
                  <a:gd name="T15" fmla="*/ 13 h 51"/>
                  <a:gd name="T16" fmla="*/ 4 w 19"/>
                  <a:gd name="T17" fmla="*/ 7 h 51"/>
                  <a:gd name="T18" fmla="*/ 2 w 19"/>
                  <a:gd name="T19" fmla="*/ 0 h 51"/>
                  <a:gd name="T20" fmla="*/ 0 w 19"/>
                  <a:gd name="T21" fmla="*/ 1 h 51"/>
                  <a:gd name="T22" fmla="*/ 4 w 19"/>
                  <a:gd name="T23" fmla="*/ 7 h 51"/>
                  <a:gd name="T24" fmla="*/ 7 w 19"/>
                  <a:gd name="T25" fmla="*/ 13 h 51"/>
                  <a:gd name="T26" fmla="*/ 9 w 19"/>
                  <a:gd name="T27" fmla="*/ 18 h 51"/>
                  <a:gd name="T28" fmla="*/ 11 w 19"/>
                  <a:gd name="T29" fmla="*/ 24 h 51"/>
                  <a:gd name="T30" fmla="*/ 13 w 19"/>
                  <a:gd name="T31" fmla="*/ 31 h 51"/>
                  <a:gd name="T32" fmla="*/ 13 w 19"/>
                  <a:gd name="T33" fmla="*/ 37 h 51"/>
                  <a:gd name="T34" fmla="*/ 16 w 19"/>
                  <a:gd name="T35" fmla="*/ 43 h 51"/>
                  <a:gd name="T36" fmla="*/ 18 w 19"/>
                  <a:gd name="T37" fmla="*/ 49 h 51"/>
                  <a:gd name="T38" fmla="*/ 18 w 19"/>
                  <a:gd name="T39" fmla="*/ 50 h 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" h="51">
                    <a:moveTo>
                      <a:pt x="18" y="50"/>
                    </a:moveTo>
                    <a:lnTo>
                      <a:pt x="18" y="49"/>
                    </a:lnTo>
                    <a:lnTo>
                      <a:pt x="18" y="43"/>
                    </a:lnTo>
                    <a:lnTo>
                      <a:pt x="16" y="37"/>
                    </a:lnTo>
                    <a:lnTo>
                      <a:pt x="13" y="31"/>
                    </a:lnTo>
                    <a:lnTo>
                      <a:pt x="11" y="24"/>
                    </a:lnTo>
                    <a:lnTo>
                      <a:pt x="9" y="18"/>
                    </a:lnTo>
                    <a:lnTo>
                      <a:pt x="7" y="13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7"/>
                    </a:lnTo>
                    <a:lnTo>
                      <a:pt x="7" y="13"/>
                    </a:lnTo>
                    <a:lnTo>
                      <a:pt x="9" y="18"/>
                    </a:lnTo>
                    <a:lnTo>
                      <a:pt x="11" y="24"/>
                    </a:lnTo>
                    <a:lnTo>
                      <a:pt x="13" y="31"/>
                    </a:lnTo>
                    <a:lnTo>
                      <a:pt x="13" y="37"/>
                    </a:lnTo>
                    <a:lnTo>
                      <a:pt x="16" y="43"/>
                    </a:lnTo>
                    <a:lnTo>
                      <a:pt x="18" y="49"/>
                    </a:lnTo>
                    <a:lnTo>
                      <a:pt x="18" y="5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9" name="Freeform 622">
                <a:extLst>
                  <a:ext uri="{FF2B5EF4-FFF2-40B4-BE49-F238E27FC236}">
                    <a16:creationId xmlns:a16="http://schemas.microsoft.com/office/drawing/2014/main" id="{7089724D-DE7C-4328-B211-2088B2C7F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682"/>
                <a:ext cx="20" cy="44"/>
              </a:xfrm>
              <a:custGeom>
                <a:avLst/>
                <a:gdLst>
                  <a:gd name="T0" fmla="*/ 0 w 20"/>
                  <a:gd name="T1" fmla="*/ 1 h 44"/>
                  <a:gd name="T2" fmla="*/ 3 w 20"/>
                  <a:gd name="T3" fmla="*/ 6 h 44"/>
                  <a:gd name="T4" fmla="*/ 6 w 20"/>
                  <a:gd name="T5" fmla="*/ 11 h 44"/>
                  <a:gd name="T6" fmla="*/ 8 w 20"/>
                  <a:gd name="T7" fmla="*/ 15 h 44"/>
                  <a:gd name="T8" fmla="*/ 12 w 20"/>
                  <a:gd name="T9" fmla="*/ 21 h 44"/>
                  <a:gd name="T10" fmla="*/ 13 w 20"/>
                  <a:gd name="T11" fmla="*/ 26 h 44"/>
                  <a:gd name="T12" fmla="*/ 15 w 20"/>
                  <a:gd name="T13" fmla="*/ 32 h 44"/>
                  <a:gd name="T14" fmla="*/ 16 w 20"/>
                  <a:gd name="T15" fmla="*/ 37 h 44"/>
                  <a:gd name="T16" fmla="*/ 18 w 20"/>
                  <a:gd name="T17" fmla="*/ 43 h 44"/>
                  <a:gd name="T18" fmla="*/ 19 w 20"/>
                  <a:gd name="T19" fmla="*/ 42 h 44"/>
                  <a:gd name="T20" fmla="*/ 18 w 20"/>
                  <a:gd name="T21" fmla="*/ 37 h 44"/>
                  <a:gd name="T22" fmla="*/ 16 w 20"/>
                  <a:gd name="T23" fmla="*/ 32 h 44"/>
                  <a:gd name="T24" fmla="*/ 14 w 20"/>
                  <a:gd name="T25" fmla="*/ 26 h 44"/>
                  <a:gd name="T26" fmla="*/ 13 w 20"/>
                  <a:gd name="T27" fmla="*/ 20 h 44"/>
                  <a:gd name="T28" fmla="*/ 11 w 20"/>
                  <a:gd name="T29" fmla="*/ 14 h 44"/>
                  <a:gd name="T30" fmla="*/ 7 w 20"/>
                  <a:gd name="T31" fmla="*/ 9 h 44"/>
                  <a:gd name="T32" fmla="*/ 5 w 20"/>
                  <a:gd name="T33" fmla="*/ 5 h 44"/>
                  <a:gd name="T34" fmla="*/ 1 w 20"/>
                  <a:gd name="T35" fmla="*/ 0 h 44"/>
                  <a:gd name="T36" fmla="*/ 0 w 20"/>
                  <a:gd name="T37" fmla="*/ 1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44">
                    <a:moveTo>
                      <a:pt x="0" y="1"/>
                    </a:moveTo>
                    <a:lnTo>
                      <a:pt x="3" y="6"/>
                    </a:lnTo>
                    <a:lnTo>
                      <a:pt x="6" y="11"/>
                    </a:lnTo>
                    <a:lnTo>
                      <a:pt x="8" y="15"/>
                    </a:lnTo>
                    <a:lnTo>
                      <a:pt x="12" y="21"/>
                    </a:lnTo>
                    <a:lnTo>
                      <a:pt x="13" y="26"/>
                    </a:lnTo>
                    <a:lnTo>
                      <a:pt x="15" y="32"/>
                    </a:lnTo>
                    <a:lnTo>
                      <a:pt x="16" y="37"/>
                    </a:lnTo>
                    <a:lnTo>
                      <a:pt x="18" y="43"/>
                    </a:lnTo>
                    <a:lnTo>
                      <a:pt x="19" y="42"/>
                    </a:lnTo>
                    <a:lnTo>
                      <a:pt x="18" y="37"/>
                    </a:lnTo>
                    <a:lnTo>
                      <a:pt x="16" y="32"/>
                    </a:lnTo>
                    <a:lnTo>
                      <a:pt x="14" y="26"/>
                    </a:lnTo>
                    <a:lnTo>
                      <a:pt x="13" y="20"/>
                    </a:lnTo>
                    <a:lnTo>
                      <a:pt x="11" y="14"/>
                    </a:lnTo>
                    <a:lnTo>
                      <a:pt x="7" y="9"/>
                    </a:lnTo>
                    <a:lnTo>
                      <a:pt x="5" y="5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0" name="Freeform 623">
                <a:extLst>
                  <a:ext uri="{FF2B5EF4-FFF2-40B4-BE49-F238E27FC236}">
                    <a16:creationId xmlns:a16="http://schemas.microsoft.com/office/drawing/2014/main" id="{EB1009BE-12E1-4F85-802D-814FD91E2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669"/>
                <a:ext cx="18" cy="17"/>
              </a:xfrm>
              <a:custGeom>
                <a:avLst/>
                <a:gdLst>
                  <a:gd name="T0" fmla="*/ 0 w 18"/>
                  <a:gd name="T1" fmla="*/ 1 h 17"/>
                  <a:gd name="T2" fmla="*/ 2 w 18"/>
                  <a:gd name="T3" fmla="*/ 1 h 17"/>
                  <a:gd name="T4" fmla="*/ 4 w 18"/>
                  <a:gd name="T5" fmla="*/ 3 h 17"/>
                  <a:gd name="T6" fmla="*/ 5 w 18"/>
                  <a:gd name="T7" fmla="*/ 5 h 17"/>
                  <a:gd name="T8" fmla="*/ 8 w 18"/>
                  <a:gd name="T9" fmla="*/ 7 h 17"/>
                  <a:gd name="T10" fmla="*/ 11 w 18"/>
                  <a:gd name="T11" fmla="*/ 8 h 17"/>
                  <a:gd name="T12" fmla="*/ 12 w 18"/>
                  <a:gd name="T13" fmla="*/ 10 h 17"/>
                  <a:gd name="T14" fmla="*/ 14 w 18"/>
                  <a:gd name="T15" fmla="*/ 14 h 17"/>
                  <a:gd name="T16" fmla="*/ 15 w 18"/>
                  <a:gd name="T17" fmla="*/ 16 h 17"/>
                  <a:gd name="T18" fmla="*/ 17 w 18"/>
                  <a:gd name="T19" fmla="*/ 14 h 17"/>
                  <a:gd name="T20" fmla="*/ 15 w 18"/>
                  <a:gd name="T21" fmla="*/ 12 h 17"/>
                  <a:gd name="T22" fmla="*/ 13 w 18"/>
                  <a:gd name="T23" fmla="*/ 10 h 17"/>
                  <a:gd name="T24" fmla="*/ 11 w 18"/>
                  <a:gd name="T25" fmla="*/ 8 h 17"/>
                  <a:gd name="T26" fmla="*/ 8 w 18"/>
                  <a:gd name="T27" fmla="*/ 5 h 17"/>
                  <a:gd name="T28" fmla="*/ 6 w 18"/>
                  <a:gd name="T29" fmla="*/ 5 h 17"/>
                  <a:gd name="T30" fmla="*/ 5 w 18"/>
                  <a:gd name="T31" fmla="*/ 1 h 17"/>
                  <a:gd name="T32" fmla="*/ 2 w 18"/>
                  <a:gd name="T33" fmla="*/ 1 h 17"/>
                  <a:gd name="T34" fmla="*/ 1 w 18"/>
                  <a:gd name="T35" fmla="*/ 0 h 17"/>
                  <a:gd name="T36" fmla="*/ 0 w 18"/>
                  <a:gd name="T37" fmla="*/ 0 h 17"/>
                  <a:gd name="T38" fmla="*/ 0 w 18"/>
                  <a:gd name="T39" fmla="*/ 1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" h="17">
                    <a:moveTo>
                      <a:pt x="0" y="1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5" y="12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1" name="Freeform 624">
                <a:extLst>
                  <a:ext uri="{FF2B5EF4-FFF2-40B4-BE49-F238E27FC236}">
                    <a16:creationId xmlns:a16="http://schemas.microsoft.com/office/drawing/2014/main" id="{9947A98C-97DA-4F4C-8582-CC7C85844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2667"/>
                <a:ext cx="20" cy="17"/>
              </a:xfrm>
              <a:custGeom>
                <a:avLst/>
                <a:gdLst>
                  <a:gd name="T0" fmla="*/ 1 w 20"/>
                  <a:gd name="T1" fmla="*/ 16 h 17"/>
                  <a:gd name="T2" fmla="*/ 2 w 20"/>
                  <a:gd name="T3" fmla="*/ 12 h 17"/>
                  <a:gd name="T4" fmla="*/ 3 w 20"/>
                  <a:gd name="T5" fmla="*/ 8 h 17"/>
                  <a:gd name="T6" fmla="*/ 6 w 20"/>
                  <a:gd name="T7" fmla="*/ 4 h 17"/>
                  <a:gd name="T8" fmla="*/ 8 w 20"/>
                  <a:gd name="T9" fmla="*/ 4 h 17"/>
                  <a:gd name="T10" fmla="*/ 10 w 20"/>
                  <a:gd name="T11" fmla="*/ 0 h 17"/>
                  <a:gd name="T12" fmla="*/ 13 w 20"/>
                  <a:gd name="T13" fmla="*/ 0 h 17"/>
                  <a:gd name="T14" fmla="*/ 17 w 20"/>
                  <a:gd name="T15" fmla="*/ 4 h 17"/>
                  <a:gd name="T16" fmla="*/ 19 w 20"/>
                  <a:gd name="T17" fmla="*/ 4 h 17"/>
                  <a:gd name="T18" fmla="*/ 17 w 20"/>
                  <a:gd name="T19" fmla="*/ 0 h 17"/>
                  <a:gd name="T20" fmla="*/ 13 w 20"/>
                  <a:gd name="T21" fmla="*/ 0 h 17"/>
                  <a:gd name="T22" fmla="*/ 10 w 20"/>
                  <a:gd name="T23" fmla="*/ 0 h 17"/>
                  <a:gd name="T24" fmla="*/ 8 w 20"/>
                  <a:gd name="T25" fmla="*/ 0 h 17"/>
                  <a:gd name="T26" fmla="*/ 4 w 20"/>
                  <a:gd name="T27" fmla="*/ 4 h 17"/>
                  <a:gd name="T28" fmla="*/ 2 w 20"/>
                  <a:gd name="T29" fmla="*/ 4 h 17"/>
                  <a:gd name="T30" fmla="*/ 1 w 20"/>
                  <a:gd name="T31" fmla="*/ 12 h 17"/>
                  <a:gd name="T32" fmla="*/ 0 w 20"/>
                  <a:gd name="T33" fmla="*/ 16 h 17"/>
                  <a:gd name="T34" fmla="*/ 1 w 20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17">
                    <a:moveTo>
                      <a:pt x="1" y="16"/>
                    </a:moveTo>
                    <a:lnTo>
                      <a:pt x="2" y="12"/>
                    </a:lnTo>
                    <a:lnTo>
                      <a:pt x="3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2" name="Freeform 625">
                <a:extLst>
                  <a:ext uri="{FF2B5EF4-FFF2-40B4-BE49-F238E27FC236}">
                    <a16:creationId xmlns:a16="http://schemas.microsoft.com/office/drawing/2014/main" id="{D08FBC9E-4433-4D35-9598-8F34CCAB8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76"/>
                <a:ext cx="1" cy="17"/>
              </a:xfrm>
              <a:custGeom>
                <a:avLst/>
                <a:gdLst>
                  <a:gd name="T0" fmla="*/ 0 w 1"/>
                  <a:gd name="T1" fmla="*/ 14 h 17"/>
                  <a:gd name="T2" fmla="*/ 0 w 1"/>
                  <a:gd name="T3" fmla="*/ 13 h 17"/>
                  <a:gd name="T4" fmla="*/ 0 w 1"/>
                  <a:gd name="T5" fmla="*/ 11 h 17"/>
                  <a:gd name="T6" fmla="*/ 0 w 1"/>
                  <a:gd name="T7" fmla="*/ 10 h 17"/>
                  <a:gd name="T8" fmla="*/ 0 w 1"/>
                  <a:gd name="T9" fmla="*/ 8 h 17"/>
                  <a:gd name="T10" fmla="*/ 0 w 1"/>
                  <a:gd name="T11" fmla="*/ 5 h 17"/>
                  <a:gd name="T12" fmla="*/ 0 w 1"/>
                  <a:gd name="T13" fmla="*/ 4 h 17"/>
                  <a:gd name="T14" fmla="*/ 0 w 1"/>
                  <a:gd name="T15" fmla="*/ 2 h 17"/>
                  <a:gd name="T16" fmla="*/ 0 w 1"/>
                  <a:gd name="T17" fmla="*/ 0 h 17"/>
                  <a:gd name="T18" fmla="*/ 0 w 1"/>
                  <a:gd name="T19" fmla="*/ 2 h 17"/>
                  <a:gd name="T20" fmla="*/ 0 w 1"/>
                  <a:gd name="T21" fmla="*/ 4 h 17"/>
                  <a:gd name="T22" fmla="*/ 0 w 1"/>
                  <a:gd name="T23" fmla="*/ 5 h 17"/>
                  <a:gd name="T24" fmla="*/ 0 w 1"/>
                  <a:gd name="T25" fmla="*/ 8 h 17"/>
                  <a:gd name="T26" fmla="*/ 0 w 1"/>
                  <a:gd name="T27" fmla="*/ 10 h 17"/>
                  <a:gd name="T28" fmla="*/ 0 w 1"/>
                  <a:gd name="T29" fmla="*/ 11 h 17"/>
                  <a:gd name="T30" fmla="*/ 0 w 1"/>
                  <a:gd name="T31" fmla="*/ 14 h 17"/>
                  <a:gd name="T32" fmla="*/ 0 w 1"/>
                  <a:gd name="T33" fmla="*/ 16 h 17"/>
                  <a:gd name="T34" fmla="*/ 0 w 1"/>
                  <a:gd name="T35" fmla="*/ 14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" h="17">
                    <a:moveTo>
                      <a:pt x="0" y="14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3" name="Freeform 626">
                <a:extLst>
                  <a:ext uri="{FF2B5EF4-FFF2-40B4-BE49-F238E27FC236}">
                    <a16:creationId xmlns:a16="http://schemas.microsoft.com/office/drawing/2014/main" id="{643A61F9-1F00-432D-96B9-68045969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2526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17 w 18"/>
                  <a:gd name="T5" fmla="*/ 0 h 1"/>
                  <a:gd name="T6" fmla="*/ 0 w 1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4" name="Freeform 627">
                <a:extLst>
                  <a:ext uri="{FF2B5EF4-FFF2-40B4-BE49-F238E27FC236}">
                    <a16:creationId xmlns:a16="http://schemas.microsoft.com/office/drawing/2014/main" id="{CFB85949-6EF6-41B5-A631-CEC605BA5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530"/>
                <a:ext cx="19" cy="17"/>
              </a:xfrm>
              <a:custGeom>
                <a:avLst/>
                <a:gdLst>
                  <a:gd name="T0" fmla="*/ 9 w 19"/>
                  <a:gd name="T1" fmla="*/ 16 h 17"/>
                  <a:gd name="T2" fmla="*/ 9 w 19"/>
                  <a:gd name="T3" fmla="*/ 11 h 17"/>
                  <a:gd name="T4" fmla="*/ 9 w 19"/>
                  <a:gd name="T5" fmla="*/ 9 h 17"/>
                  <a:gd name="T6" fmla="*/ 9 w 19"/>
                  <a:gd name="T7" fmla="*/ 4 h 17"/>
                  <a:gd name="T8" fmla="*/ 0 w 19"/>
                  <a:gd name="T9" fmla="*/ 2 h 17"/>
                  <a:gd name="T10" fmla="*/ 9 w 19"/>
                  <a:gd name="T11" fmla="*/ 0 h 17"/>
                  <a:gd name="T12" fmla="*/ 9 w 19"/>
                  <a:gd name="T13" fmla="*/ 4 h 17"/>
                  <a:gd name="T14" fmla="*/ 18 w 19"/>
                  <a:gd name="T15" fmla="*/ 9 h 17"/>
                  <a:gd name="T16" fmla="*/ 18 w 19"/>
                  <a:gd name="T17" fmla="*/ 11 h 17"/>
                  <a:gd name="T18" fmla="*/ 18 w 19"/>
                  <a:gd name="T19" fmla="*/ 16 h 17"/>
                  <a:gd name="T20" fmla="*/ 9 w 19"/>
                  <a:gd name="T21" fmla="*/ 1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9" y="16"/>
                    </a:moveTo>
                    <a:lnTo>
                      <a:pt x="9" y="11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8" y="9"/>
                    </a:lnTo>
                    <a:lnTo>
                      <a:pt x="18" y="11"/>
                    </a:lnTo>
                    <a:lnTo>
                      <a:pt x="18" y="16"/>
                    </a:lnTo>
                    <a:lnTo>
                      <a:pt x="9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5" name="Freeform 628">
                <a:extLst>
                  <a:ext uri="{FF2B5EF4-FFF2-40B4-BE49-F238E27FC236}">
                    <a16:creationId xmlns:a16="http://schemas.microsoft.com/office/drawing/2014/main" id="{A3AF87AE-60E5-46D0-9EE7-5D120F4B6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" y="2542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8 h 17"/>
                  <a:gd name="T4" fmla="*/ 0 w 1"/>
                  <a:gd name="T5" fmla="*/ 0 h 17"/>
                  <a:gd name="T6" fmla="*/ 0 w 1"/>
                  <a:gd name="T7" fmla="*/ 8 h 17"/>
                  <a:gd name="T8" fmla="*/ 0 w 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6" name="Freeform 629">
                <a:extLst>
                  <a:ext uri="{FF2B5EF4-FFF2-40B4-BE49-F238E27FC236}">
                    <a16:creationId xmlns:a16="http://schemas.microsoft.com/office/drawing/2014/main" id="{C9F9A072-7064-44FE-84FC-A63DFE4E0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2543"/>
                <a:ext cx="18" cy="17"/>
              </a:xfrm>
              <a:custGeom>
                <a:avLst/>
                <a:gdLst>
                  <a:gd name="T0" fmla="*/ 15 w 18"/>
                  <a:gd name="T1" fmla="*/ 0 h 17"/>
                  <a:gd name="T2" fmla="*/ 14 w 18"/>
                  <a:gd name="T3" fmla="*/ 5 h 17"/>
                  <a:gd name="T4" fmla="*/ 12 w 18"/>
                  <a:gd name="T5" fmla="*/ 10 h 17"/>
                  <a:gd name="T6" fmla="*/ 10 w 18"/>
                  <a:gd name="T7" fmla="*/ 10 h 17"/>
                  <a:gd name="T8" fmla="*/ 8 w 18"/>
                  <a:gd name="T9" fmla="*/ 10 h 17"/>
                  <a:gd name="T10" fmla="*/ 6 w 18"/>
                  <a:gd name="T11" fmla="*/ 16 h 17"/>
                  <a:gd name="T12" fmla="*/ 4 w 18"/>
                  <a:gd name="T13" fmla="*/ 16 h 17"/>
                  <a:gd name="T14" fmla="*/ 2 w 18"/>
                  <a:gd name="T15" fmla="*/ 10 h 17"/>
                  <a:gd name="T16" fmla="*/ 1 w 18"/>
                  <a:gd name="T17" fmla="*/ 10 h 17"/>
                  <a:gd name="T18" fmla="*/ 0 w 18"/>
                  <a:gd name="T19" fmla="*/ 10 h 17"/>
                  <a:gd name="T20" fmla="*/ 2 w 18"/>
                  <a:gd name="T21" fmla="*/ 16 h 17"/>
                  <a:gd name="T22" fmla="*/ 4 w 18"/>
                  <a:gd name="T23" fmla="*/ 16 h 17"/>
                  <a:gd name="T24" fmla="*/ 6 w 18"/>
                  <a:gd name="T25" fmla="*/ 16 h 17"/>
                  <a:gd name="T26" fmla="*/ 8 w 18"/>
                  <a:gd name="T27" fmla="*/ 16 h 17"/>
                  <a:gd name="T28" fmla="*/ 10 w 18"/>
                  <a:gd name="T29" fmla="*/ 10 h 17"/>
                  <a:gd name="T30" fmla="*/ 13 w 18"/>
                  <a:gd name="T31" fmla="*/ 10 h 17"/>
                  <a:gd name="T32" fmla="*/ 14 w 18"/>
                  <a:gd name="T33" fmla="*/ 5 h 17"/>
                  <a:gd name="T34" fmla="*/ 17 w 18"/>
                  <a:gd name="T35" fmla="*/ 0 h 17"/>
                  <a:gd name="T36" fmla="*/ 15 w 18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15" y="0"/>
                    </a:moveTo>
                    <a:lnTo>
                      <a:pt x="14" y="5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4" y="5"/>
                    </a:lnTo>
                    <a:lnTo>
                      <a:pt x="17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7" name="Freeform 630">
                <a:extLst>
                  <a:ext uri="{FF2B5EF4-FFF2-40B4-BE49-F238E27FC236}">
                    <a16:creationId xmlns:a16="http://schemas.microsoft.com/office/drawing/2014/main" id="{909FAB30-2F7A-4B3B-A13A-6392EC099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2538"/>
                <a:ext cx="19" cy="17"/>
              </a:xfrm>
              <a:custGeom>
                <a:avLst/>
                <a:gdLst>
                  <a:gd name="T0" fmla="*/ 18 w 19"/>
                  <a:gd name="T1" fmla="*/ 0 h 17"/>
                  <a:gd name="T2" fmla="*/ 13 w 19"/>
                  <a:gd name="T3" fmla="*/ 0 h 17"/>
                  <a:gd name="T4" fmla="*/ 8 w 19"/>
                  <a:gd name="T5" fmla="*/ 0 h 17"/>
                  <a:gd name="T6" fmla="*/ 3 w 19"/>
                  <a:gd name="T7" fmla="*/ 0 h 17"/>
                  <a:gd name="T8" fmla="*/ 0 w 19"/>
                  <a:gd name="T9" fmla="*/ 16 h 17"/>
                  <a:gd name="T10" fmla="*/ 1 w 19"/>
                  <a:gd name="T11" fmla="*/ 16 h 17"/>
                  <a:gd name="T12" fmla="*/ 6 w 19"/>
                  <a:gd name="T13" fmla="*/ 16 h 17"/>
                  <a:gd name="T14" fmla="*/ 9 w 19"/>
                  <a:gd name="T15" fmla="*/ 0 h 17"/>
                  <a:gd name="T16" fmla="*/ 13 w 19"/>
                  <a:gd name="T17" fmla="*/ 0 h 17"/>
                  <a:gd name="T18" fmla="*/ 16 w 19"/>
                  <a:gd name="T19" fmla="*/ 0 h 17"/>
                  <a:gd name="T20" fmla="*/ 18 w 19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18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8" name="Freeform 631">
                <a:extLst>
                  <a:ext uri="{FF2B5EF4-FFF2-40B4-BE49-F238E27FC236}">
                    <a16:creationId xmlns:a16="http://schemas.microsoft.com/office/drawing/2014/main" id="{1B7F54E1-E846-4CB0-B5AD-9C6E39946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2540"/>
                <a:ext cx="19" cy="17"/>
              </a:xfrm>
              <a:custGeom>
                <a:avLst/>
                <a:gdLst>
                  <a:gd name="T0" fmla="*/ 18 w 19"/>
                  <a:gd name="T1" fmla="*/ 16 h 17"/>
                  <a:gd name="T2" fmla="*/ 0 w 19"/>
                  <a:gd name="T3" fmla="*/ 10 h 17"/>
                  <a:gd name="T4" fmla="*/ 0 w 19"/>
                  <a:gd name="T5" fmla="*/ 5 h 17"/>
                  <a:gd name="T6" fmla="*/ 9 w 19"/>
                  <a:gd name="T7" fmla="*/ 0 h 17"/>
                  <a:gd name="T8" fmla="*/ 18 w 19"/>
                  <a:gd name="T9" fmla="*/ 0 h 17"/>
                  <a:gd name="T10" fmla="*/ 9 w 19"/>
                  <a:gd name="T11" fmla="*/ 5 h 17"/>
                  <a:gd name="T12" fmla="*/ 0 w 19"/>
                  <a:gd name="T13" fmla="*/ 10 h 17"/>
                  <a:gd name="T14" fmla="*/ 9 w 19"/>
                  <a:gd name="T15" fmla="*/ 10 h 17"/>
                  <a:gd name="T16" fmla="*/ 18 w 19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7">
                    <a:moveTo>
                      <a:pt x="18" y="16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9" y="5"/>
                    </a:lnTo>
                    <a:lnTo>
                      <a:pt x="0" y="10"/>
                    </a:lnTo>
                    <a:lnTo>
                      <a:pt x="9" y="10"/>
                    </a:lnTo>
                    <a:lnTo>
                      <a:pt x="18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9" name="Freeform 632">
                <a:extLst>
                  <a:ext uri="{FF2B5EF4-FFF2-40B4-BE49-F238E27FC236}">
                    <a16:creationId xmlns:a16="http://schemas.microsoft.com/office/drawing/2014/main" id="{CCA26F3D-38E3-477F-959F-D5F1FB77D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538"/>
                <a:ext cx="18" cy="17"/>
              </a:xfrm>
              <a:custGeom>
                <a:avLst/>
                <a:gdLst>
                  <a:gd name="T0" fmla="*/ 8 w 18"/>
                  <a:gd name="T1" fmla="*/ 0 h 17"/>
                  <a:gd name="T2" fmla="*/ 6 w 18"/>
                  <a:gd name="T3" fmla="*/ 0 h 17"/>
                  <a:gd name="T4" fmla="*/ 4 w 18"/>
                  <a:gd name="T5" fmla="*/ 3 h 17"/>
                  <a:gd name="T6" fmla="*/ 2 w 18"/>
                  <a:gd name="T7" fmla="*/ 3 h 17"/>
                  <a:gd name="T8" fmla="*/ 0 w 18"/>
                  <a:gd name="T9" fmla="*/ 6 h 17"/>
                  <a:gd name="T10" fmla="*/ 0 w 18"/>
                  <a:gd name="T11" fmla="*/ 9 h 17"/>
                  <a:gd name="T12" fmla="*/ 0 w 18"/>
                  <a:gd name="T13" fmla="*/ 12 h 17"/>
                  <a:gd name="T14" fmla="*/ 0 w 18"/>
                  <a:gd name="T15" fmla="*/ 16 h 17"/>
                  <a:gd name="T16" fmla="*/ 2 w 18"/>
                  <a:gd name="T17" fmla="*/ 16 h 17"/>
                  <a:gd name="T18" fmla="*/ 6 w 18"/>
                  <a:gd name="T19" fmla="*/ 16 h 17"/>
                  <a:gd name="T20" fmla="*/ 13 w 18"/>
                  <a:gd name="T21" fmla="*/ 16 h 17"/>
                  <a:gd name="T22" fmla="*/ 15 w 18"/>
                  <a:gd name="T23" fmla="*/ 16 h 17"/>
                  <a:gd name="T24" fmla="*/ 17 w 18"/>
                  <a:gd name="T25" fmla="*/ 9 h 17"/>
                  <a:gd name="T26" fmla="*/ 17 w 18"/>
                  <a:gd name="T27" fmla="*/ 6 h 17"/>
                  <a:gd name="T28" fmla="*/ 15 w 18"/>
                  <a:gd name="T29" fmla="*/ 3 h 17"/>
                  <a:gd name="T30" fmla="*/ 13 w 18"/>
                  <a:gd name="T31" fmla="*/ 0 h 17"/>
                  <a:gd name="T32" fmla="*/ 8 w 18"/>
                  <a:gd name="T33" fmla="*/ 0 h 17"/>
                  <a:gd name="T34" fmla="*/ 6 w 18"/>
                  <a:gd name="T35" fmla="*/ 0 h 17"/>
                  <a:gd name="T36" fmla="*/ 4 w 18"/>
                  <a:gd name="T37" fmla="*/ 0 h 17"/>
                  <a:gd name="T38" fmla="*/ 2 w 18"/>
                  <a:gd name="T39" fmla="*/ 3 h 17"/>
                  <a:gd name="T40" fmla="*/ 2 w 18"/>
                  <a:gd name="T41" fmla="*/ 6 h 17"/>
                  <a:gd name="T42" fmla="*/ 8 w 18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" h="17">
                    <a:moveTo>
                      <a:pt x="8" y="0"/>
                    </a:moveTo>
                    <a:lnTo>
                      <a:pt x="6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0" name="Freeform 633">
                <a:extLst>
                  <a:ext uri="{FF2B5EF4-FFF2-40B4-BE49-F238E27FC236}">
                    <a16:creationId xmlns:a16="http://schemas.microsoft.com/office/drawing/2014/main" id="{091B5C98-E5F2-4BDF-866A-E4D940C1F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2540"/>
                <a:ext cx="19" cy="17"/>
              </a:xfrm>
              <a:custGeom>
                <a:avLst/>
                <a:gdLst>
                  <a:gd name="T0" fmla="*/ 0 w 19"/>
                  <a:gd name="T1" fmla="*/ 10 h 17"/>
                  <a:gd name="T2" fmla="*/ 1 w 19"/>
                  <a:gd name="T3" fmla="*/ 5 h 17"/>
                  <a:gd name="T4" fmla="*/ 3 w 19"/>
                  <a:gd name="T5" fmla="*/ 0 h 17"/>
                  <a:gd name="T6" fmla="*/ 4 w 19"/>
                  <a:gd name="T7" fmla="*/ 0 h 17"/>
                  <a:gd name="T8" fmla="*/ 9 w 19"/>
                  <a:gd name="T9" fmla="*/ 0 h 17"/>
                  <a:gd name="T10" fmla="*/ 12 w 19"/>
                  <a:gd name="T11" fmla="*/ 0 h 17"/>
                  <a:gd name="T12" fmla="*/ 16 w 19"/>
                  <a:gd name="T13" fmla="*/ 5 h 17"/>
                  <a:gd name="T14" fmla="*/ 18 w 19"/>
                  <a:gd name="T15" fmla="*/ 10 h 17"/>
                  <a:gd name="T16" fmla="*/ 18 w 19"/>
                  <a:gd name="T17" fmla="*/ 16 h 17"/>
                  <a:gd name="T18" fmla="*/ 16 w 19"/>
                  <a:gd name="T19" fmla="*/ 16 h 17"/>
                  <a:gd name="T20" fmla="*/ 13 w 19"/>
                  <a:gd name="T21" fmla="*/ 16 h 17"/>
                  <a:gd name="T22" fmla="*/ 12 w 19"/>
                  <a:gd name="T23" fmla="*/ 16 h 17"/>
                  <a:gd name="T24" fmla="*/ 10 w 19"/>
                  <a:gd name="T25" fmla="*/ 16 h 17"/>
                  <a:gd name="T26" fmla="*/ 7 w 19"/>
                  <a:gd name="T27" fmla="*/ 16 h 17"/>
                  <a:gd name="T28" fmla="*/ 4 w 19"/>
                  <a:gd name="T29" fmla="*/ 16 h 17"/>
                  <a:gd name="T30" fmla="*/ 3 w 19"/>
                  <a:gd name="T31" fmla="*/ 16 h 17"/>
                  <a:gd name="T32" fmla="*/ 1 w 19"/>
                  <a:gd name="T33" fmla="*/ 16 h 17"/>
                  <a:gd name="T34" fmla="*/ 1 w 19"/>
                  <a:gd name="T35" fmla="*/ 10 h 17"/>
                  <a:gd name="T36" fmla="*/ 0 w 19"/>
                  <a:gd name="T37" fmla="*/ 1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17">
                    <a:moveTo>
                      <a:pt x="0" y="10"/>
                    </a:moveTo>
                    <a:lnTo>
                      <a:pt x="1" y="5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5"/>
                    </a:lnTo>
                    <a:lnTo>
                      <a:pt x="18" y="10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1" name="Freeform 634">
                <a:extLst>
                  <a:ext uri="{FF2B5EF4-FFF2-40B4-BE49-F238E27FC236}">
                    <a16:creationId xmlns:a16="http://schemas.microsoft.com/office/drawing/2014/main" id="{C261E252-1355-4754-A8D4-DFD8E93B9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" y="2532"/>
                <a:ext cx="18" cy="17"/>
              </a:xfrm>
              <a:custGeom>
                <a:avLst/>
                <a:gdLst>
                  <a:gd name="T0" fmla="*/ 13 w 18"/>
                  <a:gd name="T1" fmla="*/ 1 h 17"/>
                  <a:gd name="T2" fmla="*/ 13 w 18"/>
                  <a:gd name="T3" fmla="*/ 2 h 17"/>
                  <a:gd name="T4" fmla="*/ 13 w 18"/>
                  <a:gd name="T5" fmla="*/ 4 h 17"/>
                  <a:gd name="T6" fmla="*/ 13 w 18"/>
                  <a:gd name="T7" fmla="*/ 6 h 17"/>
                  <a:gd name="T8" fmla="*/ 13 w 18"/>
                  <a:gd name="T9" fmla="*/ 9 h 17"/>
                  <a:gd name="T10" fmla="*/ 10 w 18"/>
                  <a:gd name="T11" fmla="*/ 11 h 17"/>
                  <a:gd name="T12" fmla="*/ 10 w 18"/>
                  <a:gd name="T13" fmla="*/ 12 h 17"/>
                  <a:gd name="T14" fmla="*/ 3 w 18"/>
                  <a:gd name="T15" fmla="*/ 13 h 17"/>
                  <a:gd name="T16" fmla="*/ 0 w 18"/>
                  <a:gd name="T17" fmla="*/ 14 h 17"/>
                  <a:gd name="T18" fmla="*/ 3 w 18"/>
                  <a:gd name="T19" fmla="*/ 16 h 17"/>
                  <a:gd name="T20" fmla="*/ 6 w 18"/>
                  <a:gd name="T21" fmla="*/ 14 h 17"/>
                  <a:gd name="T22" fmla="*/ 10 w 18"/>
                  <a:gd name="T23" fmla="*/ 13 h 17"/>
                  <a:gd name="T24" fmla="*/ 13 w 18"/>
                  <a:gd name="T25" fmla="*/ 11 h 17"/>
                  <a:gd name="T26" fmla="*/ 13 w 18"/>
                  <a:gd name="T27" fmla="*/ 10 h 17"/>
                  <a:gd name="T28" fmla="*/ 17 w 18"/>
                  <a:gd name="T29" fmla="*/ 6 h 17"/>
                  <a:gd name="T30" fmla="*/ 17 w 18"/>
                  <a:gd name="T31" fmla="*/ 4 h 17"/>
                  <a:gd name="T32" fmla="*/ 17 w 18"/>
                  <a:gd name="T33" fmla="*/ 2 h 17"/>
                  <a:gd name="T34" fmla="*/ 13 w 18"/>
                  <a:gd name="T35" fmla="*/ 0 h 17"/>
                  <a:gd name="T36" fmla="*/ 13 w 18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13" y="1"/>
                    </a:move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3" y="13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10" y="13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3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2" name="Freeform 635">
                <a:extLst>
                  <a:ext uri="{FF2B5EF4-FFF2-40B4-BE49-F238E27FC236}">
                    <a16:creationId xmlns:a16="http://schemas.microsoft.com/office/drawing/2014/main" id="{D4E08D86-0F44-4B94-99B8-0C1C618CA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526"/>
                <a:ext cx="18" cy="17"/>
              </a:xfrm>
              <a:custGeom>
                <a:avLst/>
                <a:gdLst>
                  <a:gd name="T0" fmla="*/ 2 w 18"/>
                  <a:gd name="T1" fmla="*/ 0 h 17"/>
                  <a:gd name="T2" fmla="*/ 6 w 18"/>
                  <a:gd name="T3" fmla="*/ 0 h 17"/>
                  <a:gd name="T4" fmla="*/ 11 w 18"/>
                  <a:gd name="T5" fmla="*/ 8 h 17"/>
                  <a:gd name="T6" fmla="*/ 15 w 18"/>
                  <a:gd name="T7" fmla="*/ 8 h 17"/>
                  <a:gd name="T8" fmla="*/ 17 w 18"/>
                  <a:gd name="T9" fmla="*/ 16 h 17"/>
                  <a:gd name="T10" fmla="*/ 15 w 18"/>
                  <a:gd name="T11" fmla="*/ 8 h 17"/>
                  <a:gd name="T12" fmla="*/ 11 w 18"/>
                  <a:gd name="T13" fmla="*/ 0 h 17"/>
                  <a:gd name="T14" fmla="*/ 6 w 18"/>
                  <a:gd name="T15" fmla="*/ 0 h 17"/>
                  <a:gd name="T16" fmla="*/ 0 w 18"/>
                  <a:gd name="T17" fmla="*/ 0 h 17"/>
                  <a:gd name="T18" fmla="*/ 2 w 1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17">
                    <a:moveTo>
                      <a:pt x="2" y="0"/>
                    </a:moveTo>
                    <a:lnTo>
                      <a:pt x="6" y="0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7" y="16"/>
                    </a:lnTo>
                    <a:lnTo>
                      <a:pt x="15" y="8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3" name="Freeform 636">
                <a:extLst>
                  <a:ext uri="{FF2B5EF4-FFF2-40B4-BE49-F238E27FC236}">
                    <a16:creationId xmlns:a16="http://schemas.microsoft.com/office/drawing/2014/main" id="{D63B1959-4CB0-4DC0-A20A-E43A47567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2446"/>
                <a:ext cx="29" cy="25"/>
              </a:xfrm>
              <a:custGeom>
                <a:avLst/>
                <a:gdLst>
                  <a:gd name="T0" fmla="*/ 14 w 29"/>
                  <a:gd name="T1" fmla="*/ 24 h 25"/>
                  <a:gd name="T2" fmla="*/ 17 w 29"/>
                  <a:gd name="T3" fmla="*/ 23 h 25"/>
                  <a:gd name="T4" fmla="*/ 19 w 29"/>
                  <a:gd name="T5" fmla="*/ 23 h 25"/>
                  <a:gd name="T6" fmla="*/ 23 w 29"/>
                  <a:gd name="T7" fmla="*/ 22 h 25"/>
                  <a:gd name="T8" fmla="*/ 25 w 29"/>
                  <a:gd name="T9" fmla="*/ 21 h 25"/>
                  <a:gd name="T10" fmla="*/ 26 w 29"/>
                  <a:gd name="T11" fmla="*/ 19 h 25"/>
                  <a:gd name="T12" fmla="*/ 27 w 29"/>
                  <a:gd name="T13" fmla="*/ 17 h 25"/>
                  <a:gd name="T14" fmla="*/ 28 w 29"/>
                  <a:gd name="T15" fmla="*/ 15 h 25"/>
                  <a:gd name="T16" fmla="*/ 28 w 29"/>
                  <a:gd name="T17" fmla="*/ 12 h 25"/>
                  <a:gd name="T18" fmla="*/ 28 w 29"/>
                  <a:gd name="T19" fmla="*/ 9 h 25"/>
                  <a:gd name="T20" fmla="*/ 27 w 29"/>
                  <a:gd name="T21" fmla="*/ 7 h 25"/>
                  <a:gd name="T22" fmla="*/ 26 w 29"/>
                  <a:gd name="T23" fmla="*/ 5 h 25"/>
                  <a:gd name="T24" fmla="*/ 25 w 29"/>
                  <a:gd name="T25" fmla="*/ 3 h 25"/>
                  <a:gd name="T26" fmla="*/ 23 w 29"/>
                  <a:gd name="T27" fmla="*/ 2 h 25"/>
                  <a:gd name="T28" fmla="*/ 19 w 29"/>
                  <a:gd name="T29" fmla="*/ 1 h 25"/>
                  <a:gd name="T30" fmla="*/ 17 w 29"/>
                  <a:gd name="T31" fmla="*/ 0 h 25"/>
                  <a:gd name="T32" fmla="*/ 14 w 29"/>
                  <a:gd name="T33" fmla="*/ 0 h 25"/>
                  <a:gd name="T34" fmla="*/ 12 w 29"/>
                  <a:gd name="T35" fmla="*/ 0 h 25"/>
                  <a:gd name="T36" fmla="*/ 9 w 29"/>
                  <a:gd name="T37" fmla="*/ 1 h 25"/>
                  <a:gd name="T38" fmla="*/ 6 w 29"/>
                  <a:gd name="T39" fmla="*/ 2 h 25"/>
                  <a:gd name="T40" fmla="*/ 4 w 29"/>
                  <a:gd name="T41" fmla="*/ 3 h 25"/>
                  <a:gd name="T42" fmla="*/ 2 w 29"/>
                  <a:gd name="T43" fmla="*/ 5 h 25"/>
                  <a:gd name="T44" fmla="*/ 1 w 29"/>
                  <a:gd name="T45" fmla="*/ 7 h 25"/>
                  <a:gd name="T46" fmla="*/ 0 w 29"/>
                  <a:gd name="T47" fmla="*/ 9 h 25"/>
                  <a:gd name="T48" fmla="*/ 0 w 29"/>
                  <a:gd name="T49" fmla="*/ 12 h 25"/>
                  <a:gd name="T50" fmla="*/ 0 w 29"/>
                  <a:gd name="T51" fmla="*/ 15 h 25"/>
                  <a:gd name="T52" fmla="*/ 1 w 29"/>
                  <a:gd name="T53" fmla="*/ 17 h 25"/>
                  <a:gd name="T54" fmla="*/ 2 w 29"/>
                  <a:gd name="T55" fmla="*/ 19 h 25"/>
                  <a:gd name="T56" fmla="*/ 4 w 29"/>
                  <a:gd name="T57" fmla="*/ 21 h 25"/>
                  <a:gd name="T58" fmla="*/ 6 w 29"/>
                  <a:gd name="T59" fmla="*/ 22 h 25"/>
                  <a:gd name="T60" fmla="*/ 9 w 29"/>
                  <a:gd name="T61" fmla="*/ 23 h 25"/>
                  <a:gd name="T62" fmla="*/ 12 w 29"/>
                  <a:gd name="T63" fmla="*/ 23 h 25"/>
                  <a:gd name="T64" fmla="*/ 14 w 29"/>
                  <a:gd name="T65" fmla="*/ 24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" h="25">
                    <a:moveTo>
                      <a:pt x="14" y="24"/>
                    </a:moveTo>
                    <a:lnTo>
                      <a:pt x="17" y="23"/>
                    </a:lnTo>
                    <a:lnTo>
                      <a:pt x="19" y="23"/>
                    </a:lnTo>
                    <a:lnTo>
                      <a:pt x="23" y="22"/>
                    </a:lnTo>
                    <a:lnTo>
                      <a:pt x="25" y="21"/>
                    </a:lnTo>
                    <a:lnTo>
                      <a:pt x="26" y="19"/>
                    </a:lnTo>
                    <a:lnTo>
                      <a:pt x="27" y="17"/>
                    </a:lnTo>
                    <a:lnTo>
                      <a:pt x="28" y="15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7" y="7"/>
                    </a:lnTo>
                    <a:lnTo>
                      <a:pt x="26" y="5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2" y="23"/>
                    </a:lnTo>
                    <a:lnTo>
                      <a:pt x="14" y="24"/>
                    </a:lnTo>
                  </a:path>
                </a:pathLst>
              </a:custGeom>
              <a:solidFill>
                <a:srgbClr val="6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4" name="Freeform 637">
                <a:extLst>
                  <a:ext uri="{FF2B5EF4-FFF2-40B4-BE49-F238E27FC236}">
                    <a16:creationId xmlns:a16="http://schemas.microsoft.com/office/drawing/2014/main" id="{DCD82F68-B33C-424C-9A1A-DABD4FF84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446"/>
                <a:ext cx="30" cy="25"/>
              </a:xfrm>
              <a:custGeom>
                <a:avLst/>
                <a:gdLst>
                  <a:gd name="T0" fmla="*/ 15 w 30"/>
                  <a:gd name="T1" fmla="*/ 24 h 25"/>
                  <a:gd name="T2" fmla="*/ 17 w 30"/>
                  <a:gd name="T3" fmla="*/ 23 h 25"/>
                  <a:gd name="T4" fmla="*/ 19 w 30"/>
                  <a:gd name="T5" fmla="*/ 23 h 25"/>
                  <a:gd name="T6" fmla="*/ 22 w 30"/>
                  <a:gd name="T7" fmla="*/ 22 h 25"/>
                  <a:gd name="T8" fmla="*/ 25 w 30"/>
                  <a:gd name="T9" fmla="*/ 21 h 25"/>
                  <a:gd name="T10" fmla="*/ 26 w 30"/>
                  <a:gd name="T11" fmla="*/ 19 h 25"/>
                  <a:gd name="T12" fmla="*/ 28 w 30"/>
                  <a:gd name="T13" fmla="*/ 17 h 25"/>
                  <a:gd name="T14" fmla="*/ 28 w 30"/>
                  <a:gd name="T15" fmla="*/ 14 h 25"/>
                  <a:gd name="T16" fmla="*/ 29 w 30"/>
                  <a:gd name="T17" fmla="*/ 11 h 25"/>
                  <a:gd name="T18" fmla="*/ 28 w 30"/>
                  <a:gd name="T19" fmla="*/ 9 h 25"/>
                  <a:gd name="T20" fmla="*/ 28 w 30"/>
                  <a:gd name="T21" fmla="*/ 7 h 25"/>
                  <a:gd name="T22" fmla="*/ 26 w 30"/>
                  <a:gd name="T23" fmla="*/ 5 h 25"/>
                  <a:gd name="T24" fmla="*/ 25 w 30"/>
                  <a:gd name="T25" fmla="*/ 3 h 25"/>
                  <a:gd name="T26" fmla="*/ 22 w 30"/>
                  <a:gd name="T27" fmla="*/ 1 h 25"/>
                  <a:gd name="T28" fmla="*/ 19 w 30"/>
                  <a:gd name="T29" fmla="*/ 1 h 25"/>
                  <a:gd name="T30" fmla="*/ 17 w 30"/>
                  <a:gd name="T31" fmla="*/ 0 h 25"/>
                  <a:gd name="T32" fmla="*/ 15 w 30"/>
                  <a:gd name="T33" fmla="*/ 0 h 25"/>
                  <a:gd name="T34" fmla="*/ 12 w 30"/>
                  <a:gd name="T35" fmla="*/ 0 h 25"/>
                  <a:gd name="T36" fmla="*/ 9 w 30"/>
                  <a:gd name="T37" fmla="*/ 1 h 25"/>
                  <a:gd name="T38" fmla="*/ 6 w 30"/>
                  <a:gd name="T39" fmla="*/ 1 h 25"/>
                  <a:gd name="T40" fmla="*/ 3 w 30"/>
                  <a:gd name="T41" fmla="*/ 3 h 25"/>
                  <a:gd name="T42" fmla="*/ 2 w 30"/>
                  <a:gd name="T43" fmla="*/ 5 h 25"/>
                  <a:gd name="T44" fmla="*/ 1 w 30"/>
                  <a:gd name="T45" fmla="*/ 7 h 25"/>
                  <a:gd name="T46" fmla="*/ 0 w 30"/>
                  <a:gd name="T47" fmla="*/ 9 h 25"/>
                  <a:gd name="T48" fmla="*/ 0 w 30"/>
                  <a:gd name="T49" fmla="*/ 11 h 25"/>
                  <a:gd name="T50" fmla="*/ 0 w 30"/>
                  <a:gd name="T51" fmla="*/ 14 h 25"/>
                  <a:gd name="T52" fmla="*/ 1 w 30"/>
                  <a:gd name="T53" fmla="*/ 17 h 25"/>
                  <a:gd name="T54" fmla="*/ 2 w 30"/>
                  <a:gd name="T55" fmla="*/ 19 h 25"/>
                  <a:gd name="T56" fmla="*/ 3 w 30"/>
                  <a:gd name="T57" fmla="*/ 21 h 25"/>
                  <a:gd name="T58" fmla="*/ 6 w 30"/>
                  <a:gd name="T59" fmla="*/ 22 h 25"/>
                  <a:gd name="T60" fmla="*/ 9 w 30"/>
                  <a:gd name="T61" fmla="*/ 23 h 25"/>
                  <a:gd name="T62" fmla="*/ 12 w 30"/>
                  <a:gd name="T63" fmla="*/ 23 h 25"/>
                  <a:gd name="T64" fmla="*/ 15 w 30"/>
                  <a:gd name="T65" fmla="*/ 24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25">
                    <a:moveTo>
                      <a:pt x="15" y="24"/>
                    </a:moveTo>
                    <a:lnTo>
                      <a:pt x="17" y="23"/>
                    </a:lnTo>
                    <a:lnTo>
                      <a:pt x="19" y="23"/>
                    </a:lnTo>
                    <a:lnTo>
                      <a:pt x="22" y="22"/>
                    </a:lnTo>
                    <a:lnTo>
                      <a:pt x="25" y="21"/>
                    </a:lnTo>
                    <a:lnTo>
                      <a:pt x="26" y="19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29" y="11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2" y="23"/>
                    </a:lnTo>
                    <a:lnTo>
                      <a:pt x="15" y="24"/>
                    </a:lnTo>
                  </a:path>
                </a:pathLst>
              </a:custGeom>
              <a:solidFill>
                <a:srgbClr val="6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5" name="Freeform 638">
                <a:extLst>
                  <a:ext uri="{FF2B5EF4-FFF2-40B4-BE49-F238E27FC236}">
                    <a16:creationId xmlns:a16="http://schemas.microsoft.com/office/drawing/2014/main" id="{A430BCBD-9335-43C2-8FF2-FEDF6AB04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2438"/>
                <a:ext cx="81" cy="33"/>
              </a:xfrm>
              <a:custGeom>
                <a:avLst/>
                <a:gdLst>
                  <a:gd name="T0" fmla="*/ 10 w 81"/>
                  <a:gd name="T1" fmla="*/ 29 h 33"/>
                  <a:gd name="T2" fmla="*/ 14 w 81"/>
                  <a:gd name="T3" fmla="*/ 26 h 33"/>
                  <a:gd name="T4" fmla="*/ 19 w 81"/>
                  <a:gd name="T5" fmla="*/ 24 h 33"/>
                  <a:gd name="T6" fmla="*/ 23 w 81"/>
                  <a:gd name="T7" fmla="*/ 21 h 33"/>
                  <a:gd name="T8" fmla="*/ 27 w 81"/>
                  <a:gd name="T9" fmla="*/ 18 h 33"/>
                  <a:gd name="T10" fmla="*/ 33 w 81"/>
                  <a:gd name="T11" fmla="*/ 16 h 33"/>
                  <a:gd name="T12" fmla="*/ 37 w 81"/>
                  <a:gd name="T13" fmla="*/ 15 h 33"/>
                  <a:gd name="T14" fmla="*/ 43 w 81"/>
                  <a:gd name="T15" fmla="*/ 13 h 33"/>
                  <a:gd name="T16" fmla="*/ 48 w 81"/>
                  <a:gd name="T17" fmla="*/ 12 h 33"/>
                  <a:gd name="T18" fmla="*/ 53 w 81"/>
                  <a:gd name="T19" fmla="*/ 11 h 33"/>
                  <a:gd name="T20" fmla="*/ 58 w 81"/>
                  <a:gd name="T21" fmla="*/ 12 h 33"/>
                  <a:gd name="T22" fmla="*/ 62 w 81"/>
                  <a:gd name="T23" fmla="*/ 13 h 33"/>
                  <a:gd name="T24" fmla="*/ 67 w 81"/>
                  <a:gd name="T25" fmla="*/ 15 h 33"/>
                  <a:gd name="T26" fmla="*/ 71 w 81"/>
                  <a:gd name="T27" fmla="*/ 17 h 33"/>
                  <a:gd name="T28" fmla="*/ 74 w 81"/>
                  <a:gd name="T29" fmla="*/ 21 h 33"/>
                  <a:gd name="T30" fmla="*/ 78 w 81"/>
                  <a:gd name="T31" fmla="*/ 24 h 33"/>
                  <a:gd name="T32" fmla="*/ 80 w 81"/>
                  <a:gd name="T33" fmla="*/ 28 h 33"/>
                  <a:gd name="T34" fmla="*/ 80 w 81"/>
                  <a:gd name="T35" fmla="*/ 27 h 33"/>
                  <a:gd name="T36" fmla="*/ 80 w 81"/>
                  <a:gd name="T37" fmla="*/ 23 h 33"/>
                  <a:gd name="T38" fmla="*/ 79 w 81"/>
                  <a:gd name="T39" fmla="*/ 19 h 33"/>
                  <a:gd name="T40" fmla="*/ 79 w 81"/>
                  <a:gd name="T41" fmla="*/ 15 h 33"/>
                  <a:gd name="T42" fmla="*/ 76 w 81"/>
                  <a:gd name="T43" fmla="*/ 11 h 33"/>
                  <a:gd name="T44" fmla="*/ 73 w 81"/>
                  <a:gd name="T45" fmla="*/ 8 h 33"/>
                  <a:gd name="T46" fmla="*/ 71 w 81"/>
                  <a:gd name="T47" fmla="*/ 5 h 33"/>
                  <a:gd name="T48" fmla="*/ 68 w 81"/>
                  <a:gd name="T49" fmla="*/ 3 h 33"/>
                  <a:gd name="T50" fmla="*/ 63 w 81"/>
                  <a:gd name="T51" fmla="*/ 1 h 33"/>
                  <a:gd name="T52" fmla="*/ 58 w 81"/>
                  <a:gd name="T53" fmla="*/ 0 h 33"/>
                  <a:gd name="T54" fmla="*/ 54 w 81"/>
                  <a:gd name="T55" fmla="*/ 0 h 33"/>
                  <a:gd name="T56" fmla="*/ 48 w 81"/>
                  <a:gd name="T57" fmla="*/ 1 h 33"/>
                  <a:gd name="T58" fmla="*/ 43 w 81"/>
                  <a:gd name="T59" fmla="*/ 2 h 33"/>
                  <a:gd name="T60" fmla="*/ 38 w 81"/>
                  <a:gd name="T61" fmla="*/ 3 h 33"/>
                  <a:gd name="T62" fmla="*/ 34 w 81"/>
                  <a:gd name="T63" fmla="*/ 5 h 33"/>
                  <a:gd name="T64" fmla="*/ 28 w 81"/>
                  <a:gd name="T65" fmla="*/ 7 h 33"/>
                  <a:gd name="T66" fmla="*/ 24 w 81"/>
                  <a:gd name="T67" fmla="*/ 9 h 33"/>
                  <a:gd name="T68" fmla="*/ 20 w 81"/>
                  <a:gd name="T69" fmla="*/ 11 h 33"/>
                  <a:gd name="T70" fmla="*/ 16 w 81"/>
                  <a:gd name="T71" fmla="*/ 13 h 33"/>
                  <a:gd name="T72" fmla="*/ 13 w 81"/>
                  <a:gd name="T73" fmla="*/ 16 h 33"/>
                  <a:gd name="T74" fmla="*/ 10 w 81"/>
                  <a:gd name="T75" fmla="*/ 19 h 33"/>
                  <a:gd name="T76" fmla="*/ 8 w 81"/>
                  <a:gd name="T77" fmla="*/ 22 h 33"/>
                  <a:gd name="T78" fmla="*/ 4 w 81"/>
                  <a:gd name="T79" fmla="*/ 26 h 33"/>
                  <a:gd name="T80" fmla="*/ 1 w 81"/>
                  <a:gd name="T81" fmla="*/ 29 h 33"/>
                  <a:gd name="T82" fmla="*/ 0 w 81"/>
                  <a:gd name="T83" fmla="*/ 32 h 33"/>
                  <a:gd name="T84" fmla="*/ 2 w 81"/>
                  <a:gd name="T85" fmla="*/ 32 h 33"/>
                  <a:gd name="T86" fmla="*/ 4 w 81"/>
                  <a:gd name="T87" fmla="*/ 31 h 33"/>
                  <a:gd name="T88" fmla="*/ 7 w 81"/>
                  <a:gd name="T89" fmla="*/ 31 h 33"/>
                  <a:gd name="T90" fmla="*/ 8 w 81"/>
                  <a:gd name="T91" fmla="*/ 29 h 33"/>
                  <a:gd name="T92" fmla="*/ 11 w 81"/>
                  <a:gd name="T93" fmla="*/ 28 h 33"/>
                  <a:gd name="T94" fmla="*/ 13 w 81"/>
                  <a:gd name="T95" fmla="*/ 26 h 33"/>
                  <a:gd name="T96" fmla="*/ 15 w 81"/>
                  <a:gd name="T97" fmla="*/ 26 h 33"/>
                  <a:gd name="T98" fmla="*/ 18 w 81"/>
                  <a:gd name="T99" fmla="*/ 25 h 33"/>
                  <a:gd name="T100" fmla="*/ 10 w 81"/>
                  <a:gd name="T101" fmla="*/ 29 h 3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1" h="33">
                    <a:moveTo>
                      <a:pt x="10" y="29"/>
                    </a:moveTo>
                    <a:lnTo>
                      <a:pt x="14" y="26"/>
                    </a:lnTo>
                    <a:lnTo>
                      <a:pt x="19" y="24"/>
                    </a:lnTo>
                    <a:lnTo>
                      <a:pt x="23" y="21"/>
                    </a:lnTo>
                    <a:lnTo>
                      <a:pt x="27" y="18"/>
                    </a:lnTo>
                    <a:lnTo>
                      <a:pt x="33" y="16"/>
                    </a:lnTo>
                    <a:lnTo>
                      <a:pt x="37" y="15"/>
                    </a:lnTo>
                    <a:lnTo>
                      <a:pt x="43" y="13"/>
                    </a:lnTo>
                    <a:lnTo>
                      <a:pt x="48" y="12"/>
                    </a:lnTo>
                    <a:lnTo>
                      <a:pt x="53" y="11"/>
                    </a:lnTo>
                    <a:lnTo>
                      <a:pt x="58" y="12"/>
                    </a:lnTo>
                    <a:lnTo>
                      <a:pt x="62" y="13"/>
                    </a:lnTo>
                    <a:lnTo>
                      <a:pt x="67" y="15"/>
                    </a:lnTo>
                    <a:lnTo>
                      <a:pt x="71" y="17"/>
                    </a:lnTo>
                    <a:lnTo>
                      <a:pt x="74" y="21"/>
                    </a:lnTo>
                    <a:lnTo>
                      <a:pt x="78" y="24"/>
                    </a:lnTo>
                    <a:lnTo>
                      <a:pt x="80" y="28"/>
                    </a:lnTo>
                    <a:lnTo>
                      <a:pt x="80" y="27"/>
                    </a:lnTo>
                    <a:lnTo>
                      <a:pt x="80" y="23"/>
                    </a:lnTo>
                    <a:lnTo>
                      <a:pt x="79" y="19"/>
                    </a:lnTo>
                    <a:lnTo>
                      <a:pt x="79" y="15"/>
                    </a:lnTo>
                    <a:lnTo>
                      <a:pt x="76" y="11"/>
                    </a:lnTo>
                    <a:lnTo>
                      <a:pt x="73" y="8"/>
                    </a:lnTo>
                    <a:lnTo>
                      <a:pt x="71" y="5"/>
                    </a:lnTo>
                    <a:lnTo>
                      <a:pt x="68" y="3"/>
                    </a:lnTo>
                    <a:lnTo>
                      <a:pt x="63" y="1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8" y="1"/>
                    </a:lnTo>
                    <a:lnTo>
                      <a:pt x="43" y="2"/>
                    </a:lnTo>
                    <a:lnTo>
                      <a:pt x="38" y="3"/>
                    </a:lnTo>
                    <a:lnTo>
                      <a:pt x="34" y="5"/>
                    </a:lnTo>
                    <a:lnTo>
                      <a:pt x="28" y="7"/>
                    </a:lnTo>
                    <a:lnTo>
                      <a:pt x="24" y="9"/>
                    </a:lnTo>
                    <a:lnTo>
                      <a:pt x="20" y="11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1" y="28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8" y="25"/>
                    </a:lnTo>
                    <a:lnTo>
                      <a:pt x="10" y="29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6" name="Freeform 639">
                <a:extLst>
                  <a:ext uri="{FF2B5EF4-FFF2-40B4-BE49-F238E27FC236}">
                    <a16:creationId xmlns:a16="http://schemas.microsoft.com/office/drawing/2014/main" id="{0FA2EC5C-BAC8-4B63-9D9A-41FC2E2A0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2450"/>
                <a:ext cx="37" cy="17"/>
              </a:xfrm>
              <a:custGeom>
                <a:avLst/>
                <a:gdLst>
                  <a:gd name="T0" fmla="*/ 36 w 37"/>
                  <a:gd name="T1" fmla="*/ 0 h 17"/>
                  <a:gd name="T2" fmla="*/ 30 w 37"/>
                  <a:gd name="T3" fmla="*/ 1 h 17"/>
                  <a:gd name="T4" fmla="*/ 26 w 37"/>
                  <a:gd name="T5" fmla="*/ 2 h 17"/>
                  <a:gd name="T6" fmla="*/ 21 w 37"/>
                  <a:gd name="T7" fmla="*/ 4 h 17"/>
                  <a:gd name="T8" fmla="*/ 16 w 37"/>
                  <a:gd name="T9" fmla="*/ 6 h 17"/>
                  <a:gd name="T10" fmla="*/ 12 w 37"/>
                  <a:gd name="T11" fmla="*/ 8 h 17"/>
                  <a:gd name="T12" fmla="*/ 9 w 37"/>
                  <a:gd name="T13" fmla="*/ 10 h 17"/>
                  <a:gd name="T14" fmla="*/ 4 w 37"/>
                  <a:gd name="T15" fmla="*/ 13 h 17"/>
                  <a:gd name="T16" fmla="*/ 0 w 37"/>
                  <a:gd name="T17" fmla="*/ 15 h 17"/>
                  <a:gd name="T18" fmla="*/ 1 w 37"/>
                  <a:gd name="T19" fmla="*/ 16 h 17"/>
                  <a:gd name="T20" fmla="*/ 4 w 37"/>
                  <a:gd name="T21" fmla="*/ 14 h 17"/>
                  <a:gd name="T22" fmla="*/ 9 w 37"/>
                  <a:gd name="T23" fmla="*/ 11 h 17"/>
                  <a:gd name="T24" fmla="*/ 13 w 37"/>
                  <a:gd name="T25" fmla="*/ 9 h 17"/>
                  <a:gd name="T26" fmla="*/ 17 w 37"/>
                  <a:gd name="T27" fmla="*/ 7 h 17"/>
                  <a:gd name="T28" fmla="*/ 22 w 37"/>
                  <a:gd name="T29" fmla="*/ 5 h 17"/>
                  <a:gd name="T30" fmla="*/ 27 w 37"/>
                  <a:gd name="T31" fmla="*/ 3 h 17"/>
                  <a:gd name="T32" fmla="*/ 30 w 37"/>
                  <a:gd name="T33" fmla="*/ 2 h 17"/>
                  <a:gd name="T34" fmla="*/ 36 w 37"/>
                  <a:gd name="T35" fmla="*/ 1 h 17"/>
                  <a:gd name="T36" fmla="*/ 36 w 3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7" h="17">
                    <a:moveTo>
                      <a:pt x="36" y="0"/>
                    </a:moveTo>
                    <a:lnTo>
                      <a:pt x="30" y="1"/>
                    </a:lnTo>
                    <a:lnTo>
                      <a:pt x="26" y="2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4" y="13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4" y="14"/>
                    </a:lnTo>
                    <a:lnTo>
                      <a:pt x="9" y="11"/>
                    </a:lnTo>
                    <a:lnTo>
                      <a:pt x="13" y="9"/>
                    </a:lnTo>
                    <a:lnTo>
                      <a:pt x="17" y="7"/>
                    </a:lnTo>
                    <a:lnTo>
                      <a:pt x="22" y="5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6" y="1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7" name="Freeform 640">
                <a:extLst>
                  <a:ext uri="{FF2B5EF4-FFF2-40B4-BE49-F238E27FC236}">
                    <a16:creationId xmlns:a16="http://schemas.microsoft.com/office/drawing/2014/main" id="{D9828767-DB05-437B-9646-85D8EC39F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" y="2450"/>
                <a:ext cx="31" cy="17"/>
              </a:xfrm>
              <a:custGeom>
                <a:avLst/>
                <a:gdLst>
                  <a:gd name="T0" fmla="*/ 29 w 31"/>
                  <a:gd name="T1" fmla="*/ 15 h 17"/>
                  <a:gd name="T2" fmla="*/ 29 w 31"/>
                  <a:gd name="T3" fmla="*/ 15 h 17"/>
                  <a:gd name="T4" fmla="*/ 28 w 31"/>
                  <a:gd name="T5" fmla="*/ 12 h 17"/>
                  <a:gd name="T6" fmla="*/ 24 w 31"/>
                  <a:gd name="T7" fmla="*/ 9 h 17"/>
                  <a:gd name="T8" fmla="*/ 22 w 31"/>
                  <a:gd name="T9" fmla="*/ 6 h 17"/>
                  <a:gd name="T10" fmla="*/ 18 w 31"/>
                  <a:gd name="T11" fmla="*/ 4 h 17"/>
                  <a:gd name="T12" fmla="*/ 13 w 31"/>
                  <a:gd name="T13" fmla="*/ 2 h 17"/>
                  <a:gd name="T14" fmla="*/ 9 w 31"/>
                  <a:gd name="T15" fmla="*/ 1 h 17"/>
                  <a:gd name="T16" fmla="*/ 4 w 31"/>
                  <a:gd name="T17" fmla="*/ 0 h 17"/>
                  <a:gd name="T18" fmla="*/ 0 w 31"/>
                  <a:gd name="T19" fmla="*/ 1 h 17"/>
                  <a:gd name="T20" fmla="*/ 4 w 31"/>
                  <a:gd name="T21" fmla="*/ 1 h 17"/>
                  <a:gd name="T22" fmla="*/ 9 w 31"/>
                  <a:gd name="T23" fmla="*/ 1 h 17"/>
                  <a:gd name="T24" fmla="*/ 12 w 31"/>
                  <a:gd name="T25" fmla="*/ 2 h 17"/>
                  <a:gd name="T26" fmla="*/ 17 w 31"/>
                  <a:gd name="T27" fmla="*/ 4 h 17"/>
                  <a:gd name="T28" fmla="*/ 20 w 31"/>
                  <a:gd name="T29" fmla="*/ 7 h 17"/>
                  <a:gd name="T30" fmla="*/ 23 w 31"/>
                  <a:gd name="T31" fmla="*/ 9 h 17"/>
                  <a:gd name="T32" fmla="*/ 27 w 31"/>
                  <a:gd name="T33" fmla="*/ 12 h 17"/>
                  <a:gd name="T34" fmla="*/ 29 w 31"/>
                  <a:gd name="T35" fmla="*/ 16 h 17"/>
                  <a:gd name="T36" fmla="*/ 30 w 31"/>
                  <a:gd name="T37" fmla="*/ 15 h 17"/>
                  <a:gd name="T38" fmla="*/ 29 w 31"/>
                  <a:gd name="T39" fmla="*/ 15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1" h="17">
                    <a:moveTo>
                      <a:pt x="29" y="15"/>
                    </a:moveTo>
                    <a:lnTo>
                      <a:pt x="29" y="15"/>
                    </a:lnTo>
                    <a:lnTo>
                      <a:pt x="28" y="12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18" y="4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7" y="4"/>
                    </a:lnTo>
                    <a:lnTo>
                      <a:pt x="20" y="7"/>
                    </a:lnTo>
                    <a:lnTo>
                      <a:pt x="23" y="9"/>
                    </a:lnTo>
                    <a:lnTo>
                      <a:pt x="27" y="12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29" y="15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8" name="Freeform 641">
                <a:extLst>
                  <a:ext uri="{FF2B5EF4-FFF2-40B4-BE49-F238E27FC236}">
                    <a16:creationId xmlns:a16="http://schemas.microsoft.com/office/drawing/2014/main" id="{F2A88E3C-E9D9-498B-9871-388141F6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" y="2465"/>
                <a:ext cx="18" cy="17"/>
              </a:xfrm>
              <a:custGeom>
                <a:avLst/>
                <a:gdLst>
                  <a:gd name="T0" fmla="*/ 17 w 18"/>
                  <a:gd name="T1" fmla="*/ 16 h 17"/>
                  <a:gd name="T2" fmla="*/ 17 w 18"/>
                  <a:gd name="T3" fmla="*/ 0 h 17"/>
                  <a:gd name="T4" fmla="*/ 0 w 18"/>
                  <a:gd name="T5" fmla="*/ 0 h 17"/>
                  <a:gd name="T6" fmla="*/ 0 w 18"/>
                  <a:gd name="T7" fmla="*/ 16 h 17"/>
                  <a:gd name="T8" fmla="*/ 17 w 18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7" y="16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9" name="Freeform 642">
                <a:extLst>
                  <a:ext uri="{FF2B5EF4-FFF2-40B4-BE49-F238E27FC236}">
                    <a16:creationId xmlns:a16="http://schemas.microsoft.com/office/drawing/2014/main" id="{8F39243A-F150-4EA3-B43C-200CA3CA6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438"/>
                <a:ext cx="18" cy="27"/>
              </a:xfrm>
              <a:custGeom>
                <a:avLst/>
                <a:gdLst>
                  <a:gd name="T0" fmla="*/ 0 w 18"/>
                  <a:gd name="T1" fmla="*/ 1 h 27"/>
                  <a:gd name="T2" fmla="*/ 2 w 18"/>
                  <a:gd name="T3" fmla="*/ 2 h 27"/>
                  <a:gd name="T4" fmla="*/ 6 w 18"/>
                  <a:gd name="T5" fmla="*/ 4 h 27"/>
                  <a:gd name="T6" fmla="*/ 10 w 18"/>
                  <a:gd name="T7" fmla="*/ 8 h 27"/>
                  <a:gd name="T8" fmla="*/ 13 w 18"/>
                  <a:gd name="T9" fmla="*/ 11 h 27"/>
                  <a:gd name="T10" fmla="*/ 14 w 18"/>
                  <a:gd name="T11" fmla="*/ 14 h 27"/>
                  <a:gd name="T12" fmla="*/ 14 w 18"/>
                  <a:gd name="T13" fmla="*/ 18 h 27"/>
                  <a:gd name="T14" fmla="*/ 15 w 18"/>
                  <a:gd name="T15" fmla="*/ 22 h 27"/>
                  <a:gd name="T16" fmla="*/ 15 w 18"/>
                  <a:gd name="T17" fmla="*/ 26 h 27"/>
                  <a:gd name="T18" fmla="*/ 17 w 18"/>
                  <a:gd name="T19" fmla="*/ 26 h 27"/>
                  <a:gd name="T20" fmla="*/ 15 w 18"/>
                  <a:gd name="T21" fmla="*/ 22 h 27"/>
                  <a:gd name="T22" fmla="*/ 15 w 18"/>
                  <a:gd name="T23" fmla="*/ 18 h 27"/>
                  <a:gd name="T24" fmla="*/ 14 w 18"/>
                  <a:gd name="T25" fmla="*/ 14 h 27"/>
                  <a:gd name="T26" fmla="*/ 13 w 18"/>
                  <a:gd name="T27" fmla="*/ 10 h 27"/>
                  <a:gd name="T28" fmla="*/ 10 w 18"/>
                  <a:gd name="T29" fmla="*/ 7 h 27"/>
                  <a:gd name="T30" fmla="*/ 8 w 18"/>
                  <a:gd name="T31" fmla="*/ 3 h 27"/>
                  <a:gd name="T32" fmla="*/ 4 w 18"/>
                  <a:gd name="T33" fmla="*/ 1 h 27"/>
                  <a:gd name="T34" fmla="*/ 0 w 18"/>
                  <a:gd name="T35" fmla="*/ 0 h 27"/>
                  <a:gd name="T36" fmla="*/ 0 w 18"/>
                  <a:gd name="T37" fmla="*/ 1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27">
                    <a:moveTo>
                      <a:pt x="0" y="1"/>
                    </a:moveTo>
                    <a:lnTo>
                      <a:pt x="2" y="2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13" y="11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5" y="22"/>
                    </a:lnTo>
                    <a:lnTo>
                      <a:pt x="15" y="18"/>
                    </a:lnTo>
                    <a:lnTo>
                      <a:pt x="14" y="14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0" name="Freeform 643">
                <a:extLst>
                  <a:ext uri="{FF2B5EF4-FFF2-40B4-BE49-F238E27FC236}">
                    <a16:creationId xmlns:a16="http://schemas.microsoft.com/office/drawing/2014/main" id="{341C526B-19CE-41B7-B00C-08CC43FD6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" y="2437"/>
                <a:ext cx="38" cy="17"/>
              </a:xfrm>
              <a:custGeom>
                <a:avLst/>
                <a:gdLst>
                  <a:gd name="T0" fmla="*/ 1 w 38"/>
                  <a:gd name="T1" fmla="*/ 16 h 17"/>
                  <a:gd name="T2" fmla="*/ 5 w 38"/>
                  <a:gd name="T3" fmla="*/ 13 h 17"/>
                  <a:gd name="T4" fmla="*/ 10 w 38"/>
                  <a:gd name="T5" fmla="*/ 9 h 17"/>
                  <a:gd name="T6" fmla="*/ 14 w 38"/>
                  <a:gd name="T7" fmla="*/ 6 h 17"/>
                  <a:gd name="T8" fmla="*/ 18 w 38"/>
                  <a:gd name="T9" fmla="*/ 4 h 17"/>
                  <a:gd name="T10" fmla="*/ 23 w 38"/>
                  <a:gd name="T11" fmla="*/ 2 h 17"/>
                  <a:gd name="T12" fmla="*/ 28 w 38"/>
                  <a:gd name="T13" fmla="*/ 2 h 17"/>
                  <a:gd name="T14" fmla="*/ 31 w 38"/>
                  <a:gd name="T15" fmla="*/ 2 h 17"/>
                  <a:gd name="T16" fmla="*/ 37 w 38"/>
                  <a:gd name="T17" fmla="*/ 2 h 17"/>
                  <a:gd name="T18" fmla="*/ 31 w 38"/>
                  <a:gd name="T19" fmla="*/ 0 h 17"/>
                  <a:gd name="T20" fmla="*/ 28 w 38"/>
                  <a:gd name="T21" fmla="*/ 0 h 17"/>
                  <a:gd name="T22" fmla="*/ 23 w 38"/>
                  <a:gd name="T23" fmla="*/ 0 h 17"/>
                  <a:gd name="T24" fmla="*/ 18 w 38"/>
                  <a:gd name="T25" fmla="*/ 2 h 17"/>
                  <a:gd name="T26" fmla="*/ 13 w 38"/>
                  <a:gd name="T27" fmla="*/ 4 h 17"/>
                  <a:gd name="T28" fmla="*/ 9 w 38"/>
                  <a:gd name="T29" fmla="*/ 9 h 17"/>
                  <a:gd name="T30" fmla="*/ 4 w 38"/>
                  <a:gd name="T31" fmla="*/ 11 h 17"/>
                  <a:gd name="T32" fmla="*/ 0 w 38"/>
                  <a:gd name="T33" fmla="*/ 13 h 17"/>
                  <a:gd name="T34" fmla="*/ 1 w 38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8" h="17">
                    <a:moveTo>
                      <a:pt x="1" y="16"/>
                    </a:moveTo>
                    <a:lnTo>
                      <a:pt x="5" y="13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7" y="2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4" y="11"/>
                    </a:lnTo>
                    <a:lnTo>
                      <a:pt x="0" y="13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1" name="Freeform 644">
                <a:extLst>
                  <a:ext uri="{FF2B5EF4-FFF2-40B4-BE49-F238E27FC236}">
                    <a16:creationId xmlns:a16="http://schemas.microsoft.com/office/drawing/2014/main" id="{2686BFDC-7A97-4E7E-AA3C-87A32219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2447"/>
                <a:ext cx="23" cy="24"/>
              </a:xfrm>
              <a:custGeom>
                <a:avLst/>
                <a:gdLst>
                  <a:gd name="T0" fmla="*/ 1 w 23"/>
                  <a:gd name="T1" fmla="*/ 22 h 24"/>
                  <a:gd name="T2" fmla="*/ 1 w 23"/>
                  <a:gd name="T3" fmla="*/ 23 h 24"/>
                  <a:gd name="T4" fmla="*/ 3 w 23"/>
                  <a:gd name="T5" fmla="*/ 20 h 24"/>
                  <a:gd name="T6" fmla="*/ 5 w 23"/>
                  <a:gd name="T7" fmla="*/ 17 h 24"/>
                  <a:gd name="T8" fmla="*/ 7 w 23"/>
                  <a:gd name="T9" fmla="*/ 14 h 24"/>
                  <a:gd name="T10" fmla="*/ 10 w 23"/>
                  <a:gd name="T11" fmla="*/ 11 h 24"/>
                  <a:gd name="T12" fmla="*/ 13 w 23"/>
                  <a:gd name="T13" fmla="*/ 8 h 24"/>
                  <a:gd name="T14" fmla="*/ 15 w 23"/>
                  <a:gd name="T15" fmla="*/ 5 h 24"/>
                  <a:gd name="T16" fmla="*/ 19 w 23"/>
                  <a:gd name="T17" fmla="*/ 3 h 24"/>
                  <a:gd name="T18" fmla="*/ 22 w 23"/>
                  <a:gd name="T19" fmla="*/ 1 h 24"/>
                  <a:gd name="T20" fmla="*/ 21 w 23"/>
                  <a:gd name="T21" fmla="*/ 0 h 24"/>
                  <a:gd name="T22" fmla="*/ 18 w 23"/>
                  <a:gd name="T23" fmla="*/ 2 h 24"/>
                  <a:gd name="T24" fmla="*/ 15 w 23"/>
                  <a:gd name="T25" fmla="*/ 5 h 24"/>
                  <a:gd name="T26" fmla="*/ 12 w 23"/>
                  <a:gd name="T27" fmla="*/ 7 h 24"/>
                  <a:gd name="T28" fmla="*/ 9 w 23"/>
                  <a:gd name="T29" fmla="*/ 10 h 24"/>
                  <a:gd name="T30" fmla="*/ 7 w 23"/>
                  <a:gd name="T31" fmla="*/ 13 h 24"/>
                  <a:gd name="T32" fmla="*/ 4 w 23"/>
                  <a:gd name="T33" fmla="*/ 16 h 24"/>
                  <a:gd name="T34" fmla="*/ 2 w 23"/>
                  <a:gd name="T35" fmla="*/ 20 h 24"/>
                  <a:gd name="T36" fmla="*/ 0 w 23"/>
                  <a:gd name="T37" fmla="*/ 22 h 24"/>
                  <a:gd name="T38" fmla="*/ 1 w 23"/>
                  <a:gd name="T39" fmla="*/ 23 h 24"/>
                  <a:gd name="T40" fmla="*/ 1 w 23"/>
                  <a:gd name="T41" fmla="*/ 22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24">
                    <a:moveTo>
                      <a:pt x="1" y="22"/>
                    </a:moveTo>
                    <a:lnTo>
                      <a:pt x="1" y="23"/>
                    </a:lnTo>
                    <a:lnTo>
                      <a:pt x="3" y="20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10" y="11"/>
                    </a:lnTo>
                    <a:lnTo>
                      <a:pt x="13" y="8"/>
                    </a:lnTo>
                    <a:lnTo>
                      <a:pt x="15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2" name="Freeform 645">
                <a:extLst>
                  <a:ext uri="{FF2B5EF4-FFF2-40B4-BE49-F238E27FC236}">
                    <a16:creationId xmlns:a16="http://schemas.microsoft.com/office/drawing/2014/main" id="{D95AA3FF-A117-426F-A4BA-D93DE97B0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2470"/>
                <a:ext cx="19" cy="1"/>
              </a:xfrm>
              <a:custGeom>
                <a:avLst/>
                <a:gdLst>
                  <a:gd name="T0" fmla="*/ 18 w 19"/>
                  <a:gd name="T1" fmla="*/ 0 h 1"/>
                  <a:gd name="T2" fmla="*/ 13 w 19"/>
                  <a:gd name="T3" fmla="*/ 0 h 1"/>
                  <a:gd name="T4" fmla="*/ 9 w 19"/>
                  <a:gd name="T5" fmla="*/ 0 h 1"/>
                  <a:gd name="T6" fmla="*/ 4 w 19"/>
                  <a:gd name="T7" fmla="*/ 0 h 1"/>
                  <a:gd name="T8" fmla="*/ 0 w 19"/>
                  <a:gd name="T9" fmla="*/ 0 h 1"/>
                  <a:gd name="T10" fmla="*/ 4 w 19"/>
                  <a:gd name="T11" fmla="*/ 0 h 1"/>
                  <a:gd name="T12" fmla="*/ 9 w 19"/>
                  <a:gd name="T13" fmla="*/ 0 h 1"/>
                  <a:gd name="T14" fmla="*/ 13 w 19"/>
                  <a:gd name="T15" fmla="*/ 0 h 1"/>
                  <a:gd name="T16" fmla="*/ 18 w 19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">
                    <a:moveTo>
                      <a:pt x="18" y="0"/>
                    </a:moveTo>
                    <a:lnTo>
                      <a:pt x="13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3" name="Freeform 646">
                <a:extLst>
                  <a:ext uri="{FF2B5EF4-FFF2-40B4-BE49-F238E27FC236}">
                    <a16:creationId xmlns:a16="http://schemas.microsoft.com/office/drawing/2014/main" id="{A2AFB1AC-4BD2-4145-BEDB-AD0AE3690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" y="2466"/>
                <a:ext cx="19" cy="1"/>
              </a:xfrm>
              <a:custGeom>
                <a:avLst/>
                <a:gdLst>
                  <a:gd name="T0" fmla="*/ 18 w 19"/>
                  <a:gd name="T1" fmla="*/ 0 h 1"/>
                  <a:gd name="T2" fmla="*/ 10 w 19"/>
                  <a:gd name="T3" fmla="*/ 0 h 1"/>
                  <a:gd name="T4" fmla="*/ 7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7 w 19"/>
                  <a:gd name="T11" fmla="*/ 0 h 1"/>
                  <a:gd name="T12" fmla="*/ 10 w 19"/>
                  <a:gd name="T13" fmla="*/ 0 h 1"/>
                  <a:gd name="T14" fmla="*/ 13 w 19"/>
                  <a:gd name="T15" fmla="*/ 0 h 1"/>
                  <a:gd name="T16" fmla="*/ 18 w 19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">
                    <a:moveTo>
                      <a:pt x="18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4" name="Freeform 647">
                <a:extLst>
                  <a:ext uri="{FF2B5EF4-FFF2-40B4-BE49-F238E27FC236}">
                    <a16:creationId xmlns:a16="http://schemas.microsoft.com/office/drawing/2014/main" id="{15C13A9E-F0B1-4CB3-A282-F5D9DC759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439"/>
                <a:ext cx="78" cy="33"/>
              </a:xfrm>
              <a:custGeom>
                <a:avLst/>
                <a:gdLst>
                  <a:gd name="T0" fmla="*/ 4 w 78"/>
                  <a:gd name="T1" fmla="*/ 26 h 33"/>
                  <a:gd name="T2" fmla="*/ 8 w 78"/>
                  <a:gd name="T3" fmla="*/ 22 h 33"/>
                  <a:gd name="T4" fmla="*/ 12 w 78"/>
                  <a:gd name="T5" fmla="*/ 17 h 33"/>
                  <a:gd name="T6" fmla="*/ 16 w 78"/>
                  <a:gd name="T7" fmla="*/ 13 h 33"/>
                  <a:gd name="T8" fmla="*/ 21 w 78"/>
                  <a:gd name="T9" fmla="*/ 10 h 33"/>
                  <a:gd name="T10" fmla="*/ 27 w 78"/>
                  <a:gd name="T11" fmla="*/ 7 h 33"/>
                  <a:gd name="T12" fmla="*/ 31 w 78"/>
                  <a:gd name="T13" fmla="*/ 4 h 33"/>
                  <a:gd name="T14" fmla="*/ 37 w 78"/>
                  <a:gd name="T15" fmla="*/ 2 h 33"/>
                  <a:gd name="T16" fmla="*/ 43 w 78"/>
                  <a:gd name="T17" fmla="*/ 0 h 33"/>
                  <a:gd name="T18" fmla="*/ 45 w 78"/>
                  <a:gd name="T19" fmla="*/ 0 h 33"/>
                  <a:gd name="T20" fmla="*/ 48 w 78"/>
                  <a:gd name="T21" fmla="*/ 0 h 33"/>
                  <a:gd name="T22" fmla="*/ 50 w 78"/>
                  <a:gd name="T23" fmla="*/ 0 h 33"/>
                  <a:gd name="T24" fmla="*/ 52 w 78"/>
                  <a:gd name="T25" fmla="*/ 1 h 33"/>
                  <a:gd name="T26" fmla="*/ 53 w 78"/>
                  <a:gd name="T27" fmla="*/ 1 h 33"/>
                  <a:gd name="T28" fmla="*/ 55 w 78"/>
                  <a:gd name="T29" fmla="*/ 3 h 33"/>
                  <a:gd name="T30" fmla="*/ 57 w 78"/>
                  <a:gd name="T31" fmla="*/ 3 h 33"/>
                  <a:gd name="T32" fmla="*/ 60 w 78"/>
                  <a:gd name="T33" fmla="*/ 4 h 33"/>
                  <a:gd name="T34" fmla="*/ 63 w 78"/>
                  <a:gd name="T35" fmla="*/ 6 h 33"/>
                  <a:gd name="T36" fmla="*/ 66 w 78"/>
                  <a:gd name="T37" fmla="*/ 9 h 33"/>
                  <a:gd name="T38" fmla="*/ 68 w 78"/>
                  <a:gd name="T39" fmla="*/ 11 h 33"/>
                  <a:gd name="T40" fmla="*/ 70 w 78"/>
                  <a:gd name="T41" fmla="*/ 14 h 33"/>
                  <a:gd name="T42" fmla="*/ 73 w 78"/>
                  <a:gd name="T43" fmla="*/ 17 h 33"/>
                  <a:gd name="T44" fmla="*/ 75 w 78"/>
                  <a:gd name="T45" fmla="*/ 20 h 33"/>
                  <a:gd name="T46" fmla="*/ 76 w 78"/>
                  <a:gd name="T47" fmla="*/ 23 h 33"/>
                  <a:gd name="T48" fmla="*/ 77 w 78"/>
                  <a:gd name="T49" fmla="*/ 26 h 33"/>
                  <a:gd name="T50" fmla="*/ 75 w 78"/>
                  <a:gd name="T51" fmla="*/ 25 h 33"/>
                  <a:gd name="T52" fmla="*/ 73 w 78"/>
                  <a:gd name="T53" fmla="*/ 23 h 33"/>
                  <a:gd name="T54" fmla="*/ 70 w 78"/>
                  <a:gd name="T55" fmla="*/ 21 h 33"/>
                  <a:gd name="T56" fmla="*/ 69 w 78"/>
                  <a:gd name="T57" fmla="*/ 19 h 33"/>
                  <a:gd name="T58" fmla="*/ 67 w 78"/>
                  <a:gd name="T59" fmla="*/ 17 h 33"/>
                  <a:gd name="T60" fmla="*/ 65 w 78"/>
                  <a:gd name="T61" fmla="*/ 15 h 33"/>
                  <a:gd name="T62" fmla="*/ 63 w 78"/>
                  <a:gd name="T63" fmla="*/ 14 h 33"/>
                  <a:gd name="T64" fmla="*/ 60 w 78"/>
                  <a:gd name="T65" fmla="*/ 12 h 33"/>
                  <a:gd name="T66" fmla="*/ 53 w 78"/>
                  <a:gd name="T67" fmla="*/ 9 h 33"/>
                  <a:gd name="T68" fmla="*/ 45 w 78"/>
                  <a:gd name="T69" fmla="*/ 8 h 33"/>
                  <a:gd name="T70" fmla="*/ 39 w 78"/>
                  <a:gd name="T71" fmla="*/ 9 h 33"/>
                  <a:gd name="T72" fmla="*/ 31 w 78"/>
                  <a:gd name="T73" fmla="*/ 11 h 33"/>
                  <a:gd name="T74" fmla="*/ 25 w 78"/>
                  <a:gd name="T75" fmla="*/ 14 h 33"/>
                  <a:gd name="T76" fmla="*/ 18 w 78"/>
                  <a:gd name="T77" fmla="*/ 18 h 33"/>
                  <a:gd name="T78" fmla="*/ 13 w 78"/>
                  <a:gd name="T79" fmla="*/ 22 h 33"/>
                  <a:gd name="T80" fmla="*/ 8 w 78"/>
                  <a:gd name="T81" fmla="*/ 27 h 33"/>
                  <a:gd name="T82" fmla="*/ 6 w 78"/>
                  <a:gd name="T83" fmla="*/ 28 h 33"/>
                  <a:gd name="T84" fmla="*/ 4 w 78"/>
                  <a:gd name="T85" fmla="*/ 30 h 33"/>
                  <a:gd name="T86" fmla="*/ 2 w 78"/>
                  <a:gd name="T87" fmla="*/ 31 h 33"/>
                  <a:gd name="T88" fmla="*/ 0 w 78"/>
                  <a:gd name="T89" fmla="*/ 32 h 33"/>
                  <a:gd name="T90" fmla="*/ 4 w 78"/>
                  <a:gd name="T91" fmla="*/ 26 h 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8" h="33">
                    <a:moveTo>
                      <a:pt x="4" y="26"/>
                    </a:moveTo>
                    <a:lnTo>
                      <a:pt x="8" y="22"/>
                    </a:lnTo>
                    <a:lnTo>
                      <a:pt x="12" y="17"/>
                    </a:lnTo>
                    <a:lnTo>
                      <a:pt x="16" y="13"/>
                    </a:lnTo>
                    <a:lnTo>
                      <a:pt x="21" y="10"/>
                    </a:lnTo>
                    <a:lnTo>
                      <a:pt x="27" y="7"/>
                    </a:lnTo>
                    <a:lnTo>
                      <a:pt x="31" y="4"/>
                    </a:lnTo>
                    <a:lnTo>
                      <a:pt x="37" y="2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60" y="4"/>
                    </a:lnTo>
                    <a:lnTo>
                      <a:pt x="63" y="6"/>
                    </a:lnTo>
                    <a:lnTo>
                      <a:pt x="66" y="9"/>
                    </a:lnTo>
                    <a:lnTo>
                      <a:pt x="68" y="11"/>
                    </a:lnTo>
                    <a:lnTo>
                      <a:pt x="70" y="14"/>
                    </a:lnTo>
                    <a:lnTo>
                      <a:pt x="73" y="17"/>
                    </a:lnTo>
                    <a:lnTo>
                      <a:pt x="75" y="20"/>
                    </a:lnTo>
                    <a:lnTo>
                      <a:pt x="76" y="23"/>
                    </a:lnTo>
                    <a:lnTo>
                      <a:pt x="77" y="26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67" y="17"/>
                    </a:lnTo>
                    <a:lnTo>
                      <a:pt x="65" y="15"/>
                    </a:lnTo>
                    <a:lnTo>
                      <a:pt x="63" y="14"/>
                    </a:lnTo>
                    <a:lnTo>
                      <a:pt x="60" y="12"/>
                    </a:lnTo>
                    <a:lnTo>
                      <a:pt x="53" y="9"/>
                    </a:lnTo>
                    <a:lnTo>
                      <a:pt x="45" y="8"/>
                    </a:lnTo>
                    <a:lnTo>
                      <a:pt x="39" y="9"/>
                    </a:lnTo>
                    <a:lnTo>
                      <a:pt x="31" y="11"/>
                    </a:lnTo>
                    <a:lnTo>
                      <a:pt x="25" y="14"/>
                    </a:lnTo>
                    <a:lnTo>
                      <a:pt x="18" y="18"/>
                    </a:lnTo>
                    <a:lnTo>
                      <a:pt x="13" y="22"/>
                    </a:lnTo>
                    <a:lnTo>
                      <a:pt x="8" y="27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5" name="Freeform 648">
                <a:extLst>
                  <a:ext uri="{FF2B5EF4-FFF2-40B4-BE49-F238E27FC236}">
                    <a16:creationId xmlns:a16="http://schemas.microsoft.com/office/drawing/2014/main" id="{D7AF3FF4-51AC-4C8C-BA0F-F9238A932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2439"/>
                <a:ext cx="38" cy="27"/>
              </a:xfrm>
              <a:custGeom>
                <a:avLst/>
                <a:gdLst>
                  <a:gd name="T0" fmla="*/ 37 w 38"/>
                  <a:gd name="T1" fmla="*/ 0 h 27"/>
                  <a:gd name="T2" fmla="*/ 30 w 38"/>
                  <a:gd name="T3" fmla="*/ 1 h 27"/>
                  <a:gd name="T4" fmla="*/ 26 w 38"/>
                  <a:gd name="T5" fmla="*/ 4 h 27"/>
                  <a:gd name="T6" fmla="*/ 21 w 38"/>
                  <a:gd name="T7" fmla="*/ 6 h 27"/>
                  <a:gd name="T8" fmla="*/ 16 w 38"/>
                  <a:gd name="T9" fmla="*/ 10 h 27"/>
                  <a:gd name="T10" fmla="*/ 11 w 38"/>
                  <a:gd name="T11" fmla="*/ 13 h 27"/>
                  <a:gd name="T12" fmla="*/ 8 w 38"/>
                  <a:gd name="T13" fmla="*/ 16 h 27"/>
                  <a:gd name="T14" fmla="*/ 3 w 38"/>
                  <a:gd name="T15" fmla="*/ 21 h 27"/>
                  <a:gd name="T16" fmla="*/ 0 w 38"/>
                  <a:gd name="T17" fmla="*/ 25 h 27"/>
                  <a:gd name="T18" fmla="*/ 1 w 38"/>
                  <a:gd name="T19" fmla="*/ 26 h 27"/>
                  <a:gd name="T20" fmla="*/ 4 w 38"/>
                  <a:gd name="T21" fmla="*/ 21 h 27"/>
                  <a:gd name="T22" fmla="*/ 9 w 38"/>
                  <a:gd name="T23" fmla="*/ 17 h 27"/>
                  <a:gd name="T24" fmla="*/ 12 w 38"/>
                  <a:gd name="T25" fmla="*/ 14 h 27"/>
                  <a:gd name="T26" fmla="*/ 16 w 38"/>
                  <a:gd name="T27" fmla="*/ 10 h 27"/>
                  <a:gd name="T28" fmla="*/ 21 w 38"/>
                  <a:gd name="T29" fmla="*/ 7 h 27"/>
                  <a:gd name="T30" fmla="*/ 26 w 38"/>
                  <a:gd name="T31" fmla="*/ 5 h 27"/>
                  <a:gd name="T32" fmla="*/ 31 w 38"/>
                  <a:gd name="T33" fmla="*/ 3 h 27"/>
                  <a:gd name="T34" fmla="*/ 37 w 38"/>
                  <a:gd name="T35" fmla="*/ 1 h 27"/>
                  <a:gd name="T36" fmla="*/ 37 w 38"/>
                  <a:gd name="T37" fmla="*/ 0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" h="27">
                    <a:moveTo>
                      <a:pt x="37" y="0"/>
                    </a:moveTo>
                    <a:lnTo>
                      <a:pt x="30" y="1"/>
                    </a:lnTo>
                    <a:lnTo>
                      <a:pt x="26" y="4"/>
                    </a:lnTo>
                    <a:lnTo>
                      <a:pt x="21" y="6"/>
                    </a:lnTo>
                    <a:lnTo>
                      <a:pt x="16" y="10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4" y="21"/>
                    </a:lnTo>
                    <a:lnTo>
                      <a:pt x="9" y="17"/>
                    </a:lnTo>
                    <a:lnTo>
                      <a:pt x="12" y="14"/>
                    </a:lnTo>
                    <a:lnTo>
                      <a:pt x="16" y="10"/>
                    </a:lnTo>
                    <a:lnTo>
                      <a:pt x="21" y="7"/>
                    </a:lnTo>
                    <a:lnTo>
                      <a:pt x="26" y="5"/>
                    </a:lnTo>
                    <a:lnTo>
                      <a:pt x="31" y="3"/>
                    </a:lnTo>
                    <a:lnTo>
                      <a:pt x="37" y="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6" name="Freeform 649">
                <a:extLst>
                  <a:ext uri="{FF2B5EF4-FFF2-40B4-BE49-F238E27FC236}">
                    <a16:creationId xmlns:a16="http://schemas.microsoft.com/office/drawing/2014/main" id="{71D6232F-903C-4463-972D-3F98F9172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438"/>
                <a:ext cx="18" cy="17"/>
              </a:xfrm>
              <a:custGeom>
                <a:avLst/>
                <a:gdLst>
                  <a:gd name="T0" fmla="*/ 17 w 18"/>
                  <a:gd name="T1" fmla="*/ 16 h 17"/>
                  <a:gd name="T2" fmla="*/ 15 w 18"/>
                  <a:gd name="T3" fmla="*/ 16 h 17"/>
                  <a:gd name="T4" fmla="*/ 14 w 18"/>
                  <a:gd name="T5" fmla="*/ 8 h 17"/>
                  <a:gd name="T6" fmla="*/ 11 w 18"/>
                  <a:gd name="T7" fmla="*/ 8 h 17"/>
                  <a:gd name="T8" fmla="*/ 8 w 18"/>
                  <a:gd name="T9" fmla="*/ 8 h 17"/>
                  <a:gd name="T10" fmla="*/ 7 w 18"/>
                  <a:gd name="T11" fmla="*/ 0 h 17"/>
                  <a:gd name="T12" fmla="*/ 4 w 18"/>
                  <a:gd name="T13" fmla="*/ 0 h 17"/>
                  <a:gd name="T14" fmla="*/ 1 w 18"/>
                  <a:gd name="T15" fmla="*/ 0 h 17"/>
                  <a:gd name="T16" fmla="*/ 0 w 18"/>
                  <a:gd name="T17" fmla="*/ 0 h 17"/>
                  <a:gd name="T18" fmla="*/ 0 w 18"/>
                  <a:gd name="T19" fmla="*/ 8 h 17"/>
                  <a:gd name="T20" fmla="*/ 1 w 18"/>
                  <a:gd name="T21" fmla="*/ 0 h 17"/>
                  <a:gd name="T22" fmla="*/ 4 w 18"/>
                  <a:gd name="T23" fmla="*/ 0 h 17"/>
                  <a:gd name="T24" fmla="*/ 5 w 18"/>
                  <a:gd name="T25" fmla="*/ 8 h 17"/>
                  <a:gd name="T26" fmla="*/ 7 w 18"/>
                  <a:gd name="T27" fmla="*/ 8 h 17"/>
                  <a:gd name="T28" fmla="*/ 8 w 18"/>
                  <a:gd name="T29" fmla="*/ 8 h 17"/>
                  <a:gd name="T30" fmla="*/ 12 w 18"/>
                  <a:gd name="T31" fmla="*/ 8 h 17"/>
                  <a:gd name="T32" fmla="*/ 14 w 18"/>
                  <a:gd name="T33" fmla="*/ 16 h 17"/>
                  <a:gd name="T34" fmla="*/ 15 w 18"/>
                  <a:gd name="T35" fmla="*/ 16 h 17"/>
                  <a:gd name="T36" fmla="*/ 17 w 18"/>
                  <a:gd name="T37" fmla="*/ 1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17" y="16"/>
                    </a:moveTo>
                    <a:lnTo>
                      <a:pt x="15" y="16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7" name="Freeform 650">
                <a:extLst>
                  <a:ext uri="{FF2B5EF4-FFF2-40B4-BE49-F238E27FC236}">
                    <a16:creationId xmlns:a16="http://schemas.microsoft.com/office/drawing/2014/main" id="{E266FB3A-E462-4558-9F90-9904A5223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2444"/>
                <a:ext cx="18" cy="23"/>
              </a:xfrm>
              <a:custGeom>
                <a:avLst/>
                <a:gdLst>
                  <a:gd name="T0" fmla="*/ 15 w 18"/>
                  <a:gd name="T1" fmla="*/ 22 h 23"/>
                  <a:gd name="T2" fmla="*/ 17 w 18"/>
                  <a:gd name="T3" fmla="*/ 21 h 23"/>
                  <a:gd name="T4" fmla="*/ 15 w 18"/>
                  <a:gd name="T5" fmla="*/ 18 h 23"/>
                  <a:gd name="T6" fmla="*/ 14 w 18"/>
                  <a:gd name="T7" fmla="*/ 15 h 23"/>
                  <a:gd name="T8" fmla="*/ 13 w 18"/>
                  <a:gd name="T9" fmla="*/ 12 h 23"/>
                  <a:gd name="T10" fmla="*/ 11 w 18"/>
                  <a:gd name="T11" fmla="*/ 9 h 23"/>
                  <a:gd name="T12" fmla="*/ 10 w 18"/>
                  <a:gd name="T13" fmla="*/ 7 h 23"/>
                  <a:gd name="T14" fmla="*/ 5 w 18"/>
                  <a:gd name="T15" fmla="*/ 4 h 23"/>
                  <a:gd name="T16" fmla="*/ 3 w 18"/>
                  <a:gd name="T17" fmla="*/ 2 h 23"/>
                  <a:gd name="T18" fmla="*/ 1 w 18"/>
                  <a:gd name="T19" fmla="*/ 0 h 23"/>
                  <a:gd name="T20" fmla="*/ 0 w 18"/>
                  <a:gd name="T21" fmla="*/ 1 h 23"/>
                  <a:gd name="T22" fmla="*/ 2 w 18"/>
                  <a:gd name="T23" fmla="*/ 3 h 23"/>
                  <a:gd name="T24" fmla="*/ 5 w 18"/>
                  <a:gd name="T25" fmla="*/ 5 h 23"/>
                  <a:gd name="T26" fmla="*/ 8 w 18"/>
                  <a:gd name="T27" fmla="*/ 7 h 23"/>
                  <a:gd name="T28" fmla="*/ 11 w 18"/>
                  <a:gd name="T29" fmla="*/ 10 h 23"/>
                  <a:gd name="T30" fmla="*/ 12 w 18"/>
                  <a:gd name="T31" fmla="*/ 13 h 23"/>
                  <a:gd name="T32" fmla="*/ 13 w 18"/>
                  <a:gd name="T33" fmla="*/ 15 h 23"/>
                  <a:gd name="T34" fmla="*/ 14 w 18"/>
                  <a:gd name="T35" fmla="*/ 19 h 23"/>
                  <a:gd name="T36" fmla="*/ 15 w 18"/>
                  <a:gd name="T37" fmla="*/ 21 h 23"/>
                  <a:gd name="T38" fmla="*/ 17 w 18"/>
                  <a:gd name="T39" fmla="*/ 21 h 23"/>
                  <a:gd name="T40" fmla="*/ 15 w 18"/>
                  <a:gd name="T41" fmla="*/ 22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23">
                    <a:moveTo>
                      <a:pt x="15" y="22"/>
                    </a:moveTo>
                    <a:lnTo>
                      <a:pt x="17" y="21"/>
                    </a:lnTo>
                    <a:lnTo>
                      <a:pt x="15" y="18"/>
                    </a:lnTo>
                    <a:lnTo>
                      <a:pt x="14" y="15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11" y="10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4" y="19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5" y="22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8" name="Freeform 651">
                <a:extLst>
                  <a:ext uri="{FF2B5EF4-FFF2-40B4-BE49-F238E27FC236}">
                    <a16:creationId xmlns:a16="http://schemas.microsoft.com/office/drawing/2014/main" id="{0EC8DB89-9740-43AF-A9BA-0F4D4A0C1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2453"/>
                <a:ext cx="18" cy="17"/>
              </a:xfrm>
              <a:custGeom>
                <a:avLst/>
                <a:gdLst>
                  <a:gd name="T0" fmla="*/ 0 w 18"/>
                  <a:gd name="T1" fmla="*/ 1 h 17"/>
                  <a:gd name="T2" fmla="*/ 2 w 18"/>
                  <a:gd name="T3" fmla="*/ 2 h 17"/>
                  <a:gd name="T4" fmla="*/ 4 w 18"/>
                  <a:gd name="T5" fmla="*/ 4 h 17"/>
                  <a:gd name="T6" fmla="*/ 5 w 18"/>
                  <a:gd name="T7" fmla="*/ 6 h 17"/>
                  <a:gd name="T8" fmla="*/ 8 w 18"/>
                  <a:gd name="T9" fmla="*/ 8 h 17"/>
                  <a:gd name="T10" fmla="*/ 11 w 18"/>
                  <a:gd name="T11" fmla="*/ 9 h 17"/>
                  <a:gd name="T12" fmla="*/ 12 w 18"/>
                  <a:gd name="T13" fmla="*/ 11 h 17"/>
                  <a:gd name="T14" fmla="*/ 14 w 18"/>
                  <a:gd name="T15" fmla="*/ 13 h 17"/>
                  <a:gd name="T16" fmla="*/ 15 w 18"/>
                  <a:gd name="T17" fmla="*/ 16 h 17"/>
                  <a:gd name="T18" fmla="*/ 17 w 18"/>
                  <a:gd name="T19" fmla="*/ 14 h 17"/>
                  <a:gd name="T20" fmla="*/ 14 w 18"/>
                  <a:gd name="T21" fmla="*/ 13 h 17"/>
                  <a:gd name="T22" fmla="*/ 13 w 18"/>
                  <a:gd name="T23" fmla="*/ 11 h 17"/>
                  <a:gd name="T24" fmla="*/ 11 w 18"/>
                  <a:gd name="T25" fmla="*/ 8 h 17"/>
                  <a:gd name="T26" fmla="*/ 8 w 18"/>
                  <a:gd name="T27" fmla="*/ 7 h 17"/>
                  <a:gd name="T28" fmla="*/ 6 w 18"/>
                  <a:gd name="T29" fmla="*/ 4 h 17"/>
                  <a:gd name="T30" fmla="*/ 5 w 18"/>
                  <a:gd name="T31" fmla="*/ 2 h 17"/>
                  <a:gd name="T32" fmla="*/ 3 w 18"/>
                  <a:gd name="T33" fmla="*/ 1 h 17"/>
                  <a:gd name="T34" fmla="*/ 1 w 18"/>
                  <a:gd name="T35" fmla="*/ 0 h 17"/>
                  <a:gd name="T36" fmla="*/ 0 w 18"/>
                  <a:gd name="T37" fmla="*/ 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" h="17">
                    <a:moveTo>
                      <a:pt x="0" y="1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4" y="13"/>
                    </a:lnTo>
                    <a:lnTo>
                      <a:pt x="13" y="11"/>
                    </a:lnTo>
                    <a:lnTo>
                      <a:pt x="11" y="8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9" name="Freeform 652">
                <a:extLst>
                  <a:ext uri="{FF2B5EF4-FFF2-40B4-BE49-F238E27FC236}">
                    <a16:creationId xmlns:a16="http://schemas.microsoft.com/office/drawing/2014/main" id="{A9D2C9A1-DE54-40F8-8C7F-B120330D7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2448"/>
                <a:ext cx="52" cy="19"/>
              </a:xfrm>
              <a:custGeom>
                <a:avLst/>
                <a:gdLst>
                  <a:gd name="T0" fmla="*/ 1 w 52"/>
                  <a:gd name="T1" fmla="*/ 18 h 19"/>
                  <a:gd name="T2" fmla="*/ 5 w 52"/>
                  <a:gd name="T3" fmla="*/ 14 h 19"/>
                  <a:gd name="T4" fmla="*/ 11 w 52"/>
                  <a:gd name="T5" fmla="*/ 10 h 19"/>
                  <a:gd name="T6" fmla="*/ 17 w 52"/>
                  <a:gd name="T7" fmla="*/ 6 h 19"/>
                  <a:gd name="T8" fmla="*/ 24 w 52"/>
                  <a:gd name="T9" fmla="*/ 3 h 19"/>
                  <a:gd name="T10" fmla="*/ 29 w 52"/>
                  <a:gd name="T11" fmla="*/ 2 h 19"/>
                  <a:gd name="T12" fmla="*/ 36 w 52"/>
                  <a:gd name="T13" fmla="*/ 1 h 19"/>
                  <a:gd name="T14" fmla="*/ 43 w 52"/>
                  <a:gd name="T15" fmla="*/ 2 h 19"/>
                  <a:gd name="T16" fmla="*/ 50 w 52"/>
                  <a:gd name="T17" fmla="*/ 5 h 19"/>
                  <a:gd name="T18" fmla="*/ 51 w 52"/>
                  <a:gd name="T19" fmla="*/ 4 h 19"/>
                  <a:gd name="T20" fmla="*/ 43 w 52"/>
                  <a:gd name="T21" fmla="*/ 1 h 19"/>
                  <a:gd name="T22" fmla="*/ 36 w 52"/>
                  <a:gd name="T23" fmla="*/ 0 h 19"/>
                  <a:gd name="T24" fmla="*/ 29 w 52"/>
                  <a:gd name="T25" fmla="*/ 1 h 19"/>
                  <a:gd name="T26" fmla="*/ 23 w 52"/>
                  <a:gd name="T27" fmla="*/ 3 h 19"/>
                  <a:gd name="T28" fmla="*/ 16 w 52"/>
                  <a:gd name="T29" fmla="*/ 6 h 19"/>
                  <a:gd name="T30" fmla="*/ 10 w 52"/>
                  <a:gd name="T31" fmla="*/ 9 h 19"/>
                  <a:gd name="T32" fmla="*/ 4 w 52"/>
                  <a:gd name="T33" fmla="*/ 13 h 19"/>
                  <a:gd name="T34" fmla="*/ 0 w 52"/>
                  <a:gd name="T35" fmla="*/ 17 h 19"/>
                  <a:gd name="T36" fmla="*/ 1 w 52"/>
                  <a:gd name="T37" fmla="*/ 18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2" h="19">
                    <a:moveTo>
                      <a:pt x="1" y="18"/>
                    </a:moveTo>
                    <a:lnTo>
                      <a:pt x="5" y="14"/>
                    </a:lnTo>
                    <a:lnTo>
                      <a:pt x="11" y="10"/>
                    </a:lnTo>
                    <a:lnTo>
                      <a:pt x="17" y="6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6" y="1"/>
                    </a:lnTo>
                    <a:lnTo>
                      <a:pt x="43" y="2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3" y="3"/>
                    </a:lnTo>
                    <a:lnTo>
                      <a:pt x="16" y="6"/>
                    </a:lnTo>
                    <a:lnTo>
                      <a:pt x="10" y="9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1" y="18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0" name="Freeform 653">
                <a:extLst>
                  <a:ext uri="{FF2B5EF4-FFF2-40B4-BE49-F238E27FC236}">
                    <a16:creationId xmlns:a16="http://schemas.microsoft.com/office/drawing/2014/main" id="{869B116F-70C2-4042-B4EF-81D1BB98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470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4 w 18"/>
                  <a:gd name="T3" fmla="*/ 16 h 17"/>
                  <a:gd name="T4" fmla="*/ 8 w 18"/>
                  <a:gd name="T5" fmla="*/ 16 h 17"/>
                  <a:gd name="T6" fmla="*/ 13 w 18"/>
                  <a:gd name="T7" fmla="*/ 0 h 17"/>
                  <a:gd name="T8" fmla="*/ 17 w 18"/>
                  <a:gd name="T9" fmla="*/ 0 h 17"/>
                  <a:gd name="T10" fmla="*/ 13 w 18"/>
                  <a:gd name="T11" fmla="*/ 0 h 17"/>
                  <a:gd name="T12" fmla="*/ 8 w 18"/>
                  <a:gd name="T13" fmla="*/ 16 h 17"/>
                  <a:gd name="T14" fmla="*/ 4 w 18"/>
                  <a:gd name="T15" fmla="*/ 16 h 17"/>
                  <a:gd name="T16" fmla="*/ 0 w 18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0" y="16"/>
                    </a:moveTo>
                    <a:lnTo>
                      <a:pt x="4" y="16"/>
                    </a:lnTo>
                    <a:lnTo>
                      <a:pt x="8" y="16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B0C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1" name="Freeform 654">
                <a:extLst>
                  <a:ext uri="{FF2B5EF4-FFF2-40B4-BE49-F238E27FC236}">
                    <a16:creationId xmlns:a16="http://schemas.microsoft.com/office/drawing/2014/main" id="{29AD8AE0-43FE-4E86-B4E1-0045E9542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3929"/>
                <a:ext cx="213" cy="380"/>
              </a:xfrm>
              <a:custGeom>
                <a:avLst/>
                <a:gdLst>
                  <a:gd name="T0" fmla="*/ 202 w 213"/>
                  <a:gd name="T1" fmla="*/ 51 h 380"/>
                  <a:gd name="T2" fmla="*/ 204 w 213"/>
                  <a:gd name="T3" fmla="*/ 64 h 380"/>
                  <a:gd name="T4" fmla="*/ 205 w 213"/>
                  <a:gd name="T5" fmla="*/ 84 h 380"/>
                  <a:gd name="T6" fmla="*/ 207 w 213"/>
                  <a:gd name="T7" fmla="*/ 108 h 380"/>
                  <a:gd name="T8" fmla="*/ 207 w 213"/>
                  <a:gd name="T9" fmla="*/ 137 h 380"/>
                  <a:gd name="T10" fmla="*/ 208 w 213"/>
                  <a:gd name="T11" fmla="*/ 167 h 380"/>
                  <a:gd name="T12" fmla="*/ 209 w 213"/>
                  <a:gd name="T13" fmla="*/ 197 h 380"/>
                  <a:gd name="T14" fmla="*/ 210 w 213"/>
                  <a:gd name="T15" fmla="*/ 224 h 380"/>
                  <a:gd name="T16" fmla="*/ 212 w 213"/>
                  <a:gd name="T17" fmla="*/ 239 h 380"/>
                  <a:gd name="T18" fmla="*/ 212 w 213"/>
                  <a:gd name="T19" fmla="*/ 242 h 380"/>
                  <a:gd name="T20" fmla="*/ 210 w 213"/>
                  <a:gd name="T21" fmla="*/ 247 h 380"/>
                  <a:gd name="T22" fmla="*/ 208 w 213"/>
                  <a:gd name="T23" fmla="*/ 250 h 380"/>
                  <a:gd name="T24" fmla="*/ 15 w 213"/>
                  <a:gd name="T25" fmla="*/ 376 h 380"/>
                  <a:gd name="T26" fmla="*/ 0 w 213"/>
                  <a:gd name="T27" fmla="*/ 246 h 380"/>
                  <a:gd name="T28" fmla="*/ 3 w 213"/>
                  <a:gd name="T29" fmla="*/ 240 h 380"/>
                  <a:gd name="T30" fmla="*/ 2 w 213"/>
                  <a:gd name="T31" fmla="*/ 224 h 380"/>
                  <a:gd name="T32" fmla="*/ 1 w 213"/>
                  <a:gd name="T33" fmla="*/ 205 h 380"/>
                  <a:gd name="T34" fmla="*/ 0 w 213"/>
                  <a:gd name="T35" fmla="*/ 189 h 380"/>
                  <a:gd name="T36" fmla="*/ 2 w 213"/>
                  <a:gd name="T37" fmla="*/ 169 h 380"/>
                  <a:gd name="T38" fmla="*/ 2 w 213"/>
                  <a:gd name="T39" fmla="*/ 144 h 380"/>
                  <a:gd name="T40" fmla="*/ 1 w 213"/>
                  <a:gd name="T41" fmla="*/ 118 h 380"/>
                  <a:gd name="T42" fmla="*/ 1 w 213"/>
                  <a:gd name="T43" fmla="*/ 90 h 380"/>
                  <a:gd name="T44" fmla="*/ 2 w 213"/>
                  <a:gd name="T45" fmla="*/ 64 h 380"/>
                  <a:gd name="T46" fmla="*/ 6 w 213"/>
                  <a:gd name="T47" fmla="*/ 38 h 380"/>
                  <a:gd name="T48" fmla="*/ 16 w 213"/>
                  <a:gd name="T49" fmla="*/ 16 h 380"/>
                  <a:gd name="T50" fmla="*/ 29 w 213"/>
                  <a:gd name="T51" fmla="*/ 0 h 380"/>
                  <a:gd name="T52" fmla="*/ 76 w 213"/>
                  <a:gd name="T53" fmla="*/ 10 h 380"/>
                  <a:gd name="T54" fmla="*/ 114 w 213"/>
                  <a:gd name="T55" fmla="*/ 19 h 380"/>
                  <a:gd name="T56" fmla="*/ 143 w 213"/>
                  <a:gd name="T57" fmla="*/ 25 h 380"/>
                  <a:gd name="T58" fmla="*/ 164 w 213"/>
                  <a:gd name="T59" fmla="*/ 31 h 380"/>
                  <a:gd name="T60" fmla="*/ 179 w 213"/>
                  <a:gd name="T61" fmla="*/ 36 h 380"/>
                  <a:gd name="T62" fmla="*/ 190 w 213"/>
                  <a:gd name="T63" fmla="*/ 40 h 380"/>
                  <a:gd name="T64" fmla="*/ 198 w 213"/>
                  <a:gd name="T65" fmla="*/ 44 h 380"/>
                  <a:gd name="T66" fmla="*/ 202 w 213"/>
                  <a:gd name="T67" fmla="*/ 48 h 3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3" h="380">
                    <a:moveTo>
                      <a:pt x="202" y="48"/>
                    </a:moveTo>
                    <a:lnTo>
                      <a:pt x="202" y="51"/>
                    </a:lnTo>
                    <a:lnTo>
                      <a:pt x="203" y="56"/>
                    </a:lnTo>
                    <a:lnTo>
                      <a:pt x="204" y="64"/>
                    </a:lnTo>
                    <a:lnTo>
                      <a:pt x="205" y="73"/>
                    </a:lnTo>
                    <a:lnTo>
                      <a:pt x="205" y="84"/>
                    </a:lnTo>
                    <a:lnTo>
                      <a:pt x="207" y="96"/>
                    </a:lnTo>
                    <a:lnTo>
                      <a:pt x="207" y="108"/>
                    </a:lnTo>
                    <a:lnTo>
                      <a:pt x="207" y="122"/>
                    </a:lnTo>
                    <a:lnTo>
                      <a:pt x="207" y="137"/>
                    </a:lnTo>
                    <a:lnTo>
                      <a:pt x="207" y="151"/>
                    </a:lnTo>
                    <a:lnTo>
                      <a:pt x="208" y="167"/>
                    </a:lnTo>
                    <a:lnTo>
                      <a:pt x="209" y="182"/>
                    </a:lnTo>
                    <a:lnTo>
                      <a:pt x="209" y="197"/>
                    </a:lnTo>
                    <a:lnTo>
                      <a:pt x="210" y="211"/>
                    </a:lnTo>
                    <a:lnTo>
                      <a:pt x="210" y="224"/>
                    </a:lnTo>
                    <a:lnTo>
                      <a:pt x="212" y="237"/>
                    </a:lnTo>
                    <a:lnTo>
                      <a:pt x="212" y="239"/>
                    </a:lnTo>
                    <a:lnTo>
                      <a:pt x="212" y="240"/>
                    </a:lnTo>
                    <a:lnTo>
                      <a:pt x="212" y="242"/>
                    </a:lnTo>
                    <a:lnTo>
                      <a:pt x="211" y="245"/>
                    </a:lnTo>
                    <a:lnTo>
                      <a:pt x="210" y="247"/>
                    </a:lnTo>
                    <a:lnTo>
                      <a:pt x="210" y="249"/>
                    </a:lnTo>
                    <a:lnTo>
                      <a:pt x="208" y="250"/>
                    </a:lnTo>
                    <a:lnTo>
                      <a:pt x="192" y="379"/>
                    </a:lnTo>
                    <a:lnTo>
                      <a:pt x="15" y="376"/>
                    </a:lnTo>
                    <a:lnTo>
                      <a:pt x="12" y="248"/>
                    </a:lnTo>
                    <a:lnTo>
                      <a:pt x="0" y="246"/>
                    </a:lnTo>
                    <a:lnTo>
                      <a:pt x="2" y="245"/>
                    </a:lnTo>
                    <a:lnTo>
                      <a:pt x="3" y="240"/>
                    </a:lnTo>
                    <a:lnTo>
                      <a:pt x="3" y="233"/>
                    </a:lnTo>
                    <a:lnTo>
                      <a:pt x="2" y="224"/>
                    </a:lnTo>
                    <a:lnTo>
                      <a:pt x="2" y="214"/>
                    </a:lnTo>
                    <a:lnTo>
                      <a:pt x="1" y="205"/>
                    </a:lnTo>
                    <a:lnTo>
                      <a:pt x="0" y="196"/>
                    </a:lnTo>
                    <a:lnTo>
                      <a:pt x="0" y="189"/>
                    </a:lnTo>
                    <a:lnTo>
                      <a:pt x="2" y="179"/>
                    </a:lnTo>
                    <a:lnTo>
                      <a:pt x="2" y="169"/>
                    </a:lnTo>
                    <a:lnTo>
                      <a:pt x="2" y="157"/>
                    </a:lnTo>
                    <a:lnTo>
                      <a:pt x="2" y="144"/>
                    </a:lnTo>
                    <a:lnTo>
                      <a:pt x="2" y="132"/>
                    </a:lnTo>
                    <a:lnTo>
                      <a:pt x="1" y="118"/>
                    </a:lnTo>
                    <a:lnTo>
                      <a:pt x="1" y="104"/>
                    </a:lnTo>
                    <a:lnTo>
                      <a:pt x="1" y="90"/>
                    </a:lnTo>
                    <a:lnTo>
                      <a:pt x="2" y="76"/>
                    </a:lnTo>
                    <a:lnTo>
                      <a:pt x="2" y="64"/>
                    </a:lnTo>
                    <a:lnTo>
                      <a:pt x="5" y="50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6" y="16"/>
                    </a:lnTo>
                    <a:lnTo>
                      <a:pt x="22" y="8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76" y="10"/>
                    </a:lnTo>
                    <a:lnTo>
                      <a:pt x="96" y="15"/>
                    </a:lnTo>
                    <a:lnTo>
                      <a:pt x="114" y="19"/>
                    </a:lnTo>
                    <a:lnTo>
                      <a:pt x="129" y="22"/>
                    </a:lnTo>
                    <a:lnTo>
                      <a:pt x="143" y="25"/>
                    </a:lnTo>
                    <a:lnTo>
                      <a:pt x="155" y="28"/>
                    </a:lnTo>
                    <a:lnTo>
                      <a:pt x="164" y="31"/>
                    </a:lnTo>
                    <a:lnTo>
                      <a:pt x="173" y="34"/>
                    </a:lnTo>
                    <a:lnTo>
                      <a:pt x="179" y="36"/>
                    </a:lnTo>
                    <a:lnTo>
                      <a:pt x="186" y="38"/>
                    </a:lnTo>
                    <a:lnTo>
                      <a:pt x="190" y="40"/>
                    </a:lnTo>
                    <a:lnTo>
                      <a:pt x="195" y="42"/>
                    </a:lnTo>
                    <a:lnTo>
                      <a:pt x="198" y="44"/>
                    </a:lnTo>
                    <a:lnTo>
                      <a:pt x="200" y="46"/>
                    </a:lnTo>
                    <a:lnTo>
                      <a:pt x="202" y="48"/>
                    </a:lnTo>
                  </a:path>
                </a:pathLst>
              </a:custGeom>
              <a:solidFill>
                <a:srgbClr val="FFE0F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2" name="Freeform 655">
                <a:extLst>
                  <a:ext uri="{FF2B5EF4-FFF2-40B4-BE49-F238E27FC236}">
                    <a16:creationId xmlns:a16="http://schemas.microsoft.com/office/drawing/2014/main" id="{C18FD2DB-FCF7-4794-B483-F60447E7D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3978"/>
                <a:ext cx="18" cy="189"/>
              </a:xfrm>
              <a:custGeom>
                <a:avLst/>
                <a:gdLst>
                  <a:gd name="T0" fmla="*/ 17 w 18"/>
                  <a:gd name="T1" fmla="*/ 188 h 189"/>
                  <a:gd name="T2" fmla="*/ 17 w 18"/>
                  <a:gd name="T3" fmla="*/ 176 h 189"/>
                  <a:gd name="T4" fmla="*/ 13 w 18"/>
                  <a:gd name="T5" fmla="*/ 162 h 189"/>
                  <a:gd name="T6" fmla="*/ 13 w 18"/>
                  <a:gd name="T7" fmla="*/ 148 h 189"/>
                  <a:gd name="T8" fmla="*/ 10 w 18"/>
                  <a:gd name="T9" fmla="*/ 133 h 189"/>
                  <a:gd name="T10" fmla="*/ 10 w 18"/>
                  <a:gd name="T11" fmla="*/ 119 h 189"/>
                  <a:gd name="T12" fmla="*/ 10 w 18"/>
                  <a:gd name="T13" fmla="*/ 103 h 189"/>
                  <a:gd name="T14" fmla="*/ 10 w 18"/>
                  <a:gd name="T15" fmla="*/ 88 h 189"/>
                  <a:gd name="T16" fmla="*/ 10 w 18"/>
                  <a:gd name="T17" fmla="*/ 74 h 189"/>
                  <a:gd name="T18" fmla="*/ 10 w 18"/>
                  <a:gd name="T19" fmla="*/ 60 h 189"/>
                  <a:gd name="T20" fmla="*/ 6 w 18"/>
                  <a:gd name="T21" fmla="*/ 48 h 189"/>
                  <a:gd name="T22" fmla="*/ 6 w 18"/>
                  <a:gd name="T23" fmla="*/ 36 h 189"/>
                  <a:gd name="T24" fmla="*/ 6 w 18"/>
                  <a:gd name="T25" fmla="*/ 25 h 189"/>
                  <a:gd name="T26" fmla="*/ 6 w 18"/>
                  <a:gd name="T27" fmla="*/ 16 h 189"/>
                  <a:gd name="T28" fmla="*/ 3 w 18"/>
                  <a:gd name="T29" fmla="*/ 9 h 189"/>
                  <a:gd name="T30" fmla="*/ 3 w 18"/>
                  <a:gd name="T31" fmla="*/ 3 h 189"/>
                  <a:gd name="T32" fmla="*/ 0 w 18"/>
                  <a:gd name="T33" fmla="*/ 0 h 189"/>
                  <a:gd name="T34" fmla="*/ 0 w 18"/>
                  <a:gd name="T35" fmla="*/ 1 h 189"/>
                  <a:gd name="T36" fmla="*/ 0 w 18"/>
                  <a:gd name="T37" fmla="*/ 3 h 189"/>
                  <a:gd name="T38" fmla="*/ 3 w 18"/>
                  <a:gd name="T39" fmla="*/ 9 h 189"/>
                  <a:gd name="T40" fmla="*/ 3 w 18"/>
                  <a:gd name="T41" fmla="*/ 16 h 189"/>
                  <a:gd name="T42" fmla="*/ 6 w 18"/>
                  <a:gd name="T43" fmla="*/ 25 h 189"/>
                  <a:gd name="T44" fmla="*/ 6 w 18"/>
                  <a:gd name="T45" fmla="*/ 36 h 189"/>
                  <a:gd name="T46" fmla="*/ 6 w 18"/>
                  <a:gd name="T47" fmla="*/ 48 h 189"/>
                  <a:gd name="T48" fmla="*/ 6 w 18"/>
                  <a:gd name="T49" fmla="*/ 60 h 189"/>
                  <a:gd name="T50" fmla="*/ 6 w 18"/>
                  <a:gd name="T51" fmla="*/ 74 h 189"/>
                  <a:gd name="T52" fmla="*/ 6 w 18"/>
                  <a:gd name="T53" fmla="*/ 88 h 189"/>
                  <a:gd name="T54" fmla="*/ 10 w 18"/>
                  <a:gd name="T55" fmla="*/ 103 h 189"/>
                  <a:gd name="T56" fmla="*/ 10 w 18"/>
                  <a:gd name="T57" fmla="*/ 119 h 189"/>
                  <a:gd name="T58" fmla="*/ 10 w 18"/>
                  <a:gd name="T59" fmla="*/ 133 h 189"/>
                  <a:gd name="T60" fmla="*/ 10 w 18"/>
                  <a:gd name="T61" fmla="*/ 148 h 189"/>
                  <a:gd name="T62" fmla="*/ 13 w 18"/>
                  <a:gd name="T63" fmla="*/ 162 h 189"/>
                  <a:gd name="T64" fmla="*/ 13 w 18"/>
                  <a:gd name="T65" fmla="*/ 176 h 189"/>
                  <a:gd name="T66" fmla="*/ 17 w 18"/>
                  <a:gd name="T67" fmla="*/ 188 h 1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" h="189">
                    <a:moveTo>
                      <a:pt x="17" y="188"/>
                    </a:moveTo>
                    <a:lnTo>
                      <a:pt x="17" y="176"/>
                    </a:lnTo>
                    <a:lnTo>
                      <a:pt x="13" y="162"/>
                    </a:lnTo>
                    <a:lnTo>
                      <a:pt x="13" y="148"/>
                    </a:lnTo>
                    <a:lnTo>
                      <a:pt x="10" y="133"/>
                    </a:lnTo>
                    <a:lnTo>
                      <a:pt x="10" y="119"/>
                    </a:lnTo>
                    <a:lnTo>
                      <a:pt x="10" y="103"/>
                    </a:lnTo>
                    <a:lnTo>
                      <a:pt x="10" y="88"/>
                    </a:lnTo>
                    <a:lnTo>
                      <a:pt x="10" y="74"/>
                    </a:lnTo>
                    <a:lnTo>
                      <a:pt x="10" y="60"/>
                    </a:lnTo>
                    <a:lnTo>
                      <a:pt x="6" y="48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6" y="16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3" y="16"/>
                    </a:lnTo>
                    <a:lnTo>
                      <a:pt x="6" y="25"/>
                    </a:lnTo>
                    <a:lnTo>
                      <a:pt x="6" y="36"/>
                    </a:lnTo>
                    <a:lnTo>
                      <a:pt x="6" y="48"/>
                    </a:lnTo>
                    <a:lnTo>
                      <a:pt x="6" y="60"/>
                    </a:lnTo>
                    <a:lnTo>
                      <a:pt x="6" y="74"/>
                    </a:lnTo>
                    <a:lnTo>
                      <a:pt x="6" y="88"/>
                    </a:lnTo>
                    <a:lnTo>
                      <a:pt x="10" y="103"/>
                    </a:lnTo>
                    <a:lnTo>
                      <a:pt x="10" y="119"/>
                    </a:lnTo>
                    <a:lnTo>
                      <a:pt x="10" y="133"/>
                    </a:lnTo>
                    <a:lnTo>
                      <a:pt x="10" y="148"/>
                    </a:lnTo>
                    <a:lnTo>
                      <a:pt x="13" y="162"/>
                    </a:lnTo>
                    <a:lnTo>
                      <a:pt x="13" y="176"/>
                    </a:lnTo>
                    <a:lnTo>
                      <a:pt x="17" y="188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3" name="Freeform 656">
                <a:extLst>
                  <a:ext uri="{FF2B5EF4-FFF2-40B4-BE49-F238E27FC236}">
                    <a16:creationId xmlns:a16="http://schemas.microsoft.com/office/drawing/2014/main" id="{B575D11C-4040-4F33-86B6-4AF57F604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4171"/>
                <a:ext cx="19" cy="17"/>
              </a:xfrm>
              <a:custGeom>
                <a:avLst/>
                <a:gdLst>
                  <a:gd name="T0" fmla="*/ 0 w 19"/>
                  <a:gd name="T1" fmla="*/ 16 h 17"/>
                  <a:gd name="T2" fmla="*/ 18 w 19"/>
                  <a:gd name="T3" fmla="*/ 16 h 17"/>
                  <a:gd name="T4" fmla="*/ 18 w 19"/>
                  <a:gd name="T5" fmla="*/ 14 h 17"/>
                  <a:gd name="T6" fmla="*/ 18 w 19"/>
                  <a:gd name="T7" fmla="*/ 12 h 17"/>
                  <a:gd name="T8" fmla="*/ 18 w 19"/>
                  <a:gd name="T9" fmla="*/ 8 h 17"/>
                  <a:gd name="T10" fmla="*/ 18 w 19"/>
                  <a:gd name="T11" fmla="*/ 7 h 17"/>
                  <a:gd name="T12" fmla="*/ 18 w 19"/>
                  <a:gd name="T13" fmla="*/ 3 h 17"/>
                  <a:gd name="T14" fmla="*/ 18 w 19"/>
                  <a:gd name="T15" fmla="*/ 1 h 17"/>
                  <a:gd name="T16" fmla="*/ 18 w 19"/>
                  <a:gd name="T17" fmla="*/ 0 h 17"/>
                  <a:gd name="T18" fmla="*/ 18 w 19"/>
                  <a:gd name="T19" fmla="*/ 1 h 17"/>
                  <a:gd name="T20" fmla="*/ 18 w 19"/>
                  <a:gd name="T21" fmla="*/ 3 h 17"/>
                  <a:gd name="T22" fmla="*/ 18 w 19"/>
                  <a:gd name="T23" fmla="*/ 7 h 17"/>
                  <a:gd name="T24" fmla="*/ 18 w 19"/>
                  <a:gd name="T25" fmla="*/ 8 h 17"/>
                  <a:gd name="T26" fmla="*/ 18 w 19"/>
                  <a:gd name="T27" fmla="*/ 10 h 17"/>
                  <a:gd name="T28" fmla="*/ 18 w 19"/>
                  <a:gd name="T29" fmla="*/ 12 h 17"/>
                  <a:gd name="T30" fmla="*/ 0 w 19"/>
                  <a:gd name="T31" fmla="*/ 14 h 17"/>
                  <a:gd name="T32" fmla="*/ 0 w 19"/>
                  <a:gd name="T33" fmla="*/ 16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17">
                    <a:moveTo>
                      <a:pt x="0" y="16"/>
                    </a:moveTo>
                    <a:lnTo>
                      <a:pt x="18" y="16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0" y="1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4" name="Freeform 657">
                <a:extLst>
                  <a:ext uri="{FF2B5EF4-FFF2-40B4-BE49-F238E27FC236}">
                    <a16:creationId xmlns:a16="http://schemas.microsoft.com/office/drawing/2014/main" id="{CC8CD43F-FB37-44EE-9B0B-30152AA36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" y="4303"/>
                <a:ext cx="207" cy="17"/>
              </a:xfrm>
              <a:custGeom>
                <a:avLst/>
                <a:gdLst>
                  <a:gd name="T0" fmla="*/ 0 w 207"/>
                  <a:gd name="T1" fmla="*/ 0 h 17"/>
                  <a:gd name="T2" fmla="*/ 0 w 207"/>
                  <a:gd name="T3" fmla="*/ 0 h 17"/>
                  <a:gd name="T4" fmla="*/ 12 w 207"/>
                  <a:gd name="T5" fmla="*/ 3 h 17"/>
                  <a:gd name="T6" fmla="*/ 25 w 207"/>
                  <a:gd name="T7" fmla="*/ 6 h 17"/>
                  <a:gd name="T8" fmla="*/ 37 w 207"/>
                  <a:gd name="T9" fmla="*/ 9 h 17"/>
                  <a:gd name="T10" fmla="*/ 50 w 207"/>
                  <a:gd name="T11" fmla="*/ 9 h 17"/>
                  <a:gd name="T12" fmla="*/ 63 w 207"/>
                  <a:gd name="T13" fmla="*/ 12 h 17"/>
                  <a:gd name="T14" fmla="*/ 76 w 207"/>
                  <a:gd name="T15" fmla="*/ 12 h 17"/>
                  <a:gd name="T16" fmla="*/ 90 w 207"/>
                  <a:gd name="T17" fmla="*/ 16 h 17"/>
                  <a:gd name="T18" fmla="*/ 103 w 207"/>
                  <a:gd name="T19" fmla="*/ 16 h 17"/>
                  <a:gd name="T20" fmla="*/ 116 w 207"/>
                  <a:gd name="T21" fmla="*/ 16 h 17"/>
                  <a:gd name="T22" fmla="*/ 130 w 207"/>
                  <a:gd name="T23" fmla="*/ 16 h 17"/>
                  <a:gd name="T24" fmla="*/ 142 w 207"/>
                  <a:gd name="T25" fmla="*/ 16 h 17"/>
                  <a:gd name="T26" fmla="*/ 156 w 207"/>
                  <a:gd name="T27" fmla="*/ 16 h 17"/>
                  <a:gd name="T28" fmla="*/ 169 w 207"/>
                  <a:gd name="T29" fmla="*/ 16 h 17"/>
                  <a:gd name="T30" fmla="*/ 181 w 207"/>
                  <a:gd name="T31" fmla="*/ 12 h 17"/>
                  <a:gd name="T32" fmla="*/ 194 w 207"/>
                  <a:gd name="T33" fmla="*/ 9 h 17"/>
                  <a:gd name="T34" fmla="*/ 206 w 207"/>
                  <a:gd name="T35" fmla="*/ 9 h 17"/>
                  <a:gd name="T36" fmla="*/ 206 w 207"/>
                  <a:gd name="T37" fmla="*/ 6 h 17"/>
                  <a:gd name="T38" fmla="*/ 194 w 207"/>
                  <a:gd name="T39" fmla="*/ 9 h 17"/>
                  <a:gd name="T40" fmla="*/ 181 w 207"/>
                  <a:gd name="T41" fmla="*/ 9 h 17"/>
                  <a:gd name="T42" fmla="*/ 169 w 207"/>
                  <a:gd name="T43" fmla="*/ 12 h 17"/>
                  <a:gd name="T44" fmla="*/ 156 w 207"/>
                  <a:gd name="T45" fmla="*/ 16 h 17"/>
                  <a:gd name="T46" fmla="*/ 142 w 207"/>
                  <a:gd name="T47" fmla="*/ 12 h 17"/>
                  <a:gd name="T48" fmla="*/ 130 w 207"/>
                  <a:gd name="T49" fmla="*/ 12 h 17"/>
                  <a:gd name="T50" fmla="*/ 116 w 207"/>
                  <a:gd name="T51" fmla="*/ 12 h 17"/>
                  <a:gd name="T52" fmla="*/ 103 w 207"/>
                  <a:gd name="T53" fmla="*/ 12 h 17"/>
                  <a:gd name="T54" fmla="*/ 90 w 207"/>
                  <a:gd name="T55" fmla="*/ 12 h 17"/>
                  <a:gd name="T56" fmla="*/ 76 w 207"/>
                  <a:gd name="T57" fmla="*/ 12 h 17"/>
                  <a:gd name="T58" fmla="*/ 63 w 207"/>
                  <a:gd name="T59" fmla="*/ 9 h 17"/>
                  <a:gd name="T60" fmla="*/ 50 w 207"/>
                  <a:gd name="T61" fmla="*/ 9 h 17"/>
                  <a:gd name="T62" fmla="*/ 37 w 207"/>
                  <a:gd name="T63" fmla="*/ 6 h 17"/>
                  <a:gd name="T64" fmla="*/ 25 w 207"/>
                  <a:gd name="T65" fmla="*/ 3 h 17"/>
                  <a:gd name="T66" fmla="*/ 12 w 207"/>
                  <a:gd name="T67" fmla="*/ 0 h 17"/>
                  <a:gd name="T68" fmla="*/ 0 w 207"/>
                  <a:gd name="T69" fmla="*/ 0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07" h="17">
                    <a:moveTo>
                      <a:pt x="0" y="0"/>
                    </a:moveTo>
                    <a:lnTo>
                      <a:pt x="0" y="0"/>
                    </a:lnTo>
                    <a:lnTo>
                      <a:pt x="12" y="3"/>
                    </a:lnTo>
                    <a:lnTo>
                      <a:pt x="25" y="6"/>
                    </a:lnTo>
                    <a:lnTo>
                      <a:pt x="37" y="9"/>
                    </a:lnTo>
                    <a:lnTo>
                      <a:pt x="50" y="9"/>
                    </a:lnTo>
                    <a:lnTo>
                      <a:pt x="63" y="12"/>
                    </a:lnTo>
                    <a:lnTo>
                      <a:pt x="76" y="12"/>
                    </a:lnTo>
                    <a:lnTo>
                      <a:pt x="90" y="16"/>
                    </a:lnTo>
                    <a:lnTo>
                      <a:pt x="103" y="16"/>
                    </a:lnTo>
                    <a:lnTo>
                      <a:pt x="116" y="16"/>
                    </a:lnTo>
                    <a:lnTo>
                      <a:pt x="130" y="16"/>
                    </a:lnTo>
                    <a:lnTo>
                      <a:pt x="142" y="16"/>
                    </a:lnTo>
                    <a:lnTo>
                      <a:pt x="156" y="16"/>
                    </a:lnTo>
                    <a:lnTo>
                      <a:pt x="169" y="16"/>
                    </a:lnTo>
                    <a:lnTo>
                      <a:pt x="181" y="12"/>
                    </a:lnTo>
                    <a:lnTo>
                      <a:pt x="194" y="9"/>
                    </a:lnTo>
                    <a:lnTo>
                      <a:pt x="206" y="9"/>
                    </a:lnTo>
                    <a:lnTo>
                      <a:pt x="206" y="6"/>
                    </a:lnTo>
                    <a:lnTo>
                      <a:pt x="194" y="9"/>
                    </a:lnTo>
                    <a:lnTo>
                      <a:pt x="181" y="9"/>
                    </a:lnTo>
                    <a:lnTo>
                      <a:pt x="169" y="12"/>
                    </a:lnTo>
                    <a:lnTo>
                      <a:pt x="156" y="16"/>
                    </a:lnTo>
                    <a:lnTo>
                      <a:pt x="142" y="12"/>
                    </a:lnTo>
                    <a:lnTo>
                      <a:pt x="130" y="12"/>
                    </a:lnTo>
                    <a:lnTo>
                      <a:pt x="116" y="12"/>
                    </a:lnTo>
                    <a:lnTo>
                      <a:pt x="103" y="12"/>
                    </a:lnTo>
                    <a:lnTo>
                      <a:pt x="90" y="12"/>
                    </a:lnTo>
                    <a:lnTo>
                      <a:pt x="76" y="12"/>
                    </a:lnTo>
                    <a:lnTo>
                      <a:pt x="63" y="9"/>
                    </a:lnTo>
                    <a:lnTo>
                      <a:pt x="50" y="9"/>
                    </a:lnTo>
                    <a:lnTo>
                      <a:pt x="37" y="6"/>
                    </a:lnTo>
                    <a:lnTo>
                      <a:pt x="25" y="3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5" name="Freeform 658">
                <a:extLst>
                  <a:ext uri="{FF2B5EF4-FFF2-40B4-BE49-F238E27FC236}">
                    <a16:creationId xmlns:a16="http://schemas.microsoft.com/office/drawing/2014/main" id="{B431B729-599C-41F2-AA9A-2EEC7E375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4122"/>
                <a:ext cx="1" cy="55"/>
              </a:xfrm>
              <a:custGeom>
                <a:avLst/>
                <a:gdLst>
                  <a:gd name="T0" fmla="*/ 0 w 1"/>
                  <a:gd name="T1" fmla="*/ 0 h 55"/>
                  <a:gd name="T2" fmla="*/ 0 w 1"/>
                  <a:gd name="T3" fmla="*/ 7 h 55"/>
                  <a:gd name="T4" fmla="*/ 0 w 1"/>
                  <a:gd name="T5" fmla="*/ 15 h 55"/>
                  <a:gd name="T6" fmla="*/ 0 w 1"/>
                  <a:gd name="T7" fmla="*/ 23 h 55"/>
                  <a:gd name="T8" fmla="*/ 0 w 1"/>
                  <a:gd name="T9" fmla="*/ 33 h 55"/>
                  <a:gd name="T10" fmla="*/ 0 w 1"/>
                  <a:gd name="T11" fmla="*/ 41 h 55"/>
                  <a:gd name="T12" fmla="*/ 0 w 1"/>
                  <a:gd name="T13" fmla="*/ 47 h 55"/>
                  <a:gd name="T14" fmla="*/ 0 w 1"/>
                  <a:gd name="T15" fmla="*/ 52 h 55"/>
                  <a:gd name="T16" fmla="*/ 0 w 1"/>
                  <a:gd name="T17" fmla="*/ 53 h 55"/>
                  <a:gd name="T18" fmla="*/ 0 w 1"/>
                  <a:gd name="T19" fmla="*/ 54 h 55"/>
                  <a:gd name="T20" fmla="*/ 0 w 1"/>
                  <a:gd name="T21" fmla="*/ 53 h 55"/>
                  <a:gd name="T22" fmla="*/ 0 w 1"/>
                  <a:gd name="T23" fmla="*/ 47 h 55"/>
                  <a:gd name="T24" fmla="*/ 0 w 1"/>
                  <a:gd name="T25" fmla="*/ 41 h 55"/>
                  <a:gd name="T26" fmla="*/ 0 w 1"/>
                  <a:gd name="T27" fmla="*/ 33 h 55"/>
                  <a:gd name="T28" fmla="*/ 0 w 1"/>
                  <a:gd name="T29" fmla="*/ 23 h 55"/>
                  <a:gd name="T30" fmla="*/ 0 w 1"/>
                  <a:gd name="T31" fmla="*/ 15 h 55"/>
                  <a:gd name="T32" fmla="*/ 0 w 1"/>
                  <a:gd name="T33" fmla="*/ 7 h 55"/>
                  <a:gd name="T34" fmla="*/ 0 w 1"/>
                  <a:gd name="T35" fmla="*/ 0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" h="55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0" y="41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6" name="Freeform 659">
                <a:extLst>
                  <a:ext uri="{FF2B5EF4-FFF2-40B4-BE49-F238E27FC236}">
                    <a16:creationId xmlns:a16="http://schemas.microsoft.com/office/drawing/2014/main" id="{F3B5EFD9-5236-41EC-BD9A-130CA139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3929"/>
                <a:ext cx="27" cy="189"/>
              </a:xfrm>
              <a:custGeom>
                <a:avLst/>
                <a:gdLst>
                  <a:gd name="T0" fmla="*/ 26 w 27"/>
                  <a:gd name="T1" fmla="*/ 0 h 189"/>
                  <a:gd name="T2" fmla="*/ 25 w 27"/>
                  <a:gd name="T3" fmla="*/ 0 h 189"/>
                  <a:gd name="T4" fmla="*/ 19 w 27"/>
                  <a:gd name="T5" fmla="*/ 7 h 189"/>
                  <a:gd name="T6" fmla="*/ 13 w 27"/>
                  <a:gd name="T7" fmla="*/ 16 h 189"/>
                  <a:gd name="T8" fmla="*/ 9 w 27"/>
                  <a:gd name="T9" fmla="*/ 27 h 189"/>
                  <a:gd name="T10" fmla="*/ 5 w 27"/>
                  <a:gd name="T11" fmla="*/ 37 h 189"/>
                  <a:gd name="T12" fmla="*/ 3 w 27"/>
                  <a:gd name="T13" fmla="*/ 50 h 189"/>
                  <a:gd name="T14" fmla="*/ 2 w 27"/>
                  <a:gd name="T15" fmla="*/ 63 h 189"/>
                  <a:gd name="T16" fmla="*/ 1 w 27"/>
                  <a:gd name="T17" fmla="*/ 76 h 189"/>
                  <a:gd name="T18" fmla="*/ 0 w 27"/>
                  <a:gd name="T19" fmla="*/ 90 h 189"/>
                  <a:gd name="T20" fmla="*/ 0 w 27"/>
                  <a:gd name="T21" fmla="*/ 103 h 189"/>
                  <a:gd name="T22" fmla="*/ 0 w 27"/>
                  <a:gd name="T23" fmla="*/ 117 h 189"/>
                  <a:gd name="T24" fmla="*/ 0 w 27"/>
                  <a:gd name="T25" fmla="*/ 131 h 189"/>
                  <a:gd name="T26" fmla="*/ 0 w 27"/>
                  <a:gd name="T27" fmla="*/ 144 h 189"/>
                  <a:gd name="T28" fmla="*/ 1 w 27"/>
                  <a:gd name="T29" fmla="*/ 156 h 189"/>
                  <a:gd name="T30" fmla="*/ 1 w 27"/>
                  <a:gd name="T31" fmla="*/ 168 h 189"/>
                  <a:gd name="T32" fmla="*/ 1 w 27"/>
                  <a:gd name="T33" fmla="*/ 178 h 189"/>
                  <a:gd name="T34" fmla="*/ 0 w 27"/>
                  <a:gd name="T35" fmla="*/ 188 h 189"/>
                  <a:gd name="T36" fmla="*/ 1 w 27"/>
                  <a:gd name="T37" fmla="*/ 188 h 189"/>
                  <a:gd name="T38" fmla="*/ 1 w 27"/>
                  <a:gd name="T39" fmla="*/ 178 h 189"/>
                  <a:gd name="T40" fmla="*/ 2 w 27"/>
                  <a:gd name="T41" fmla="*/ 168 h 189"/>
                  <a:gd name="T42" fmla="*/ 2 w 27"/>
                  <a:gd name="T43" fmla="*/ 156 h 189"/>
                  <a:gd name="T44" fmla="*/ 2 w 27"/>
                  <a:gd name="T45" fmla="*/ 144 h 189"/>
                  <a:gd name="T46" fmla="*/ 2 w 27"/>
                  <a:gd name="T47" fmla="*/ 131 h 189"/>
                  <a:gd name="T48" fmla="*/ 1 w 27"/>
                  <a:gd name="T49" fmla="*/ 117 h 189"/>
                  <a:gd name="T50" fmla="*/ 1 w 27"/>
                  <a:gd name="T51" fmla="*/ 103 h 189"/>
                  <a:gd name="T52" fmla="*/ 1 w 27"/>
                  <a:gd name="T53" fmla="*/ 90 h 189"/>
                  <a:gd name="T54" fmla="*/ 1 w 27"/>
                  <a:gd name="T55" fmla="*/ 76 h 189"/>
                  <a:gd name="T56" fmla="*/ 3 w 27"/>
                  <a:gd name="T57" fmla="*/ 63 h 189"/>
                  <a:gd name="T58" fmla="*/ 4 w 27"/>
                  <a:gd name="T59" fmla="*/ 50 h 189"/>
                  <a:gd name="T60" fmla="*/ 6 w 27"/>
                  <a:gd name="T61" fmla="*/ 37 h 189"/>
                  <a:gd name="T62" fmla="*/ 11 w 27"/>
                  <a:gd name="T63" fmla="*/ 27 h 189"/>
                  <a:gd name="T64" fmla="*/ 14 w 27"/>
                  <a:gd name="T65" fmla="*/ 16 h 189"/>
                  <a:gd name="T66" fmla="*/ 21 w 27"/>
                  <a:gd name="T67" fmla="*/ 9 h 189"/>
                  <a:gd name="T68" fmla="*/ 26 w 27"/>
                  <a:gd name="T69" fmla="*/ 1 h 189"/>
                  <a:gd name="T70" fmla="*/ 26 w 27"/>
                  <a:gd name="T71" fmla="*/ 0 h 1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189">
                    <a:moveTo>
                      <a:pt x="26" y="0"/>
                    </a:moveTo>
                    <a:lnTo>
                      <a:pt x="25" y="0"/>
                    </a:lnTo>
                    <a:lnTo>
                      <a:pt x="19" y="7"/>
                    </a:lnTo>
                    <a:lnTo>
                      <a:pt x="13" y="16"/>
                    </a:lnTo>
                    <a:lnTo>
                      <a:pt x="9" y="27"/>
                    </a:lnTo>
                    <a:lnTo>
                      <a:pt x="5" y="37"/>
                    </a:lnTo>
                    <a:lnTo>
                      <a:pt x="3" y="50"/>
                    </a:lnTo>
                    <a:lnTo>
                      <a:pt x="2" y="63"/>
                    </a:lnTo>
                    <a:lnTo>
                      <a:pt x="1" y="76"/>
                    </a:lnTo>
                    <a:lnTo>
                      <a:pt x="0" y="90"/>
                    </a:lnTo>
                    <a:lnTo>
                      <a:pt x="0" y="103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0" y="144"/>
                    </a:lnTo>
                    <a:lnTo>
                      <a:pt x="1" y="156"/>
                    </a:lnTo>
                    <a:lnTo>
                      <a:pt x="1" y="168"/>
                    </a:lnTo>
                    <a:lnTo>
                      <a:pt x="1" y="178"/>
                    </a:lnTo>
                    <a:lnTo>
                      <a:pt x="0" y="188"/>
                    </a:lnTo>
                    <a:lnTo>
                      <a:pt x="1" y="188"/>
                    </a:lnTo>
                    <a:lnTo>
                      <a:pt x="1" y="178"/>
                    </a:lnTo>
                    <a:lnTo>
                      <a:pt x="2" y="168"/>
                    </a:lnTo>
                    <a:lnTo>
                      <a:pt x="2" y="156"/>
                    </a:lnTo>
                    <a:lnTo>
                      <a:pt x="2" y="144"/>
                    </a:lnTo>
                    <a:lnTo>
                      <a:pt x="2" y="131"/>
                    </a:lnTo>
                    <a:lnTo>
                      <a:pt x="1" y="117"/>
                    </a:lnTo>
                    <a:lnTo>
                      <a:pt x="1" y="103"/>
                    </a:lnTo>
                    <a:lnTo>
                      <a:pt x="1" y="90"/>
                    </a:lnTo>
                    <a:lnTo>
                      <a:pt x="1" y="76"/>
                    </a:lnTo>
                    <a:lnTo>
                      <a:pt x="3" y="63"/>
                    </a:lnTo>
                    <a:lnTo>
                      <a:pt x="4" y="50"/>
                    </a:lnTo>
                    <a:lnTo>
                      <a:pt x="6" y="37"/>
                    </a:lnTo>
                    <a:lnTo>
                      <a:pt x="11" y="27"/>
                    </a:lnTo>
                    <a:lnTo>
                      <a:pt x="14" y="16"/>
                    </a:lnTo>
                    <a:lnTo>
                      <a:pt x="21" y="9"/>
                    </a:lnTo>
                    <a:lnTo>
                      <a:pt x="26" y="1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7" name="Freeform 660">
                <a:extLst>
                  <a:ext uri="{FF2B5EF4-FFF2-40B4-BE49-F238E27FC236}">
                    <a16:creationId xmlns:a16="http://schemas.microsoft.com/office/drawing/2014/main" id="{29D968AA-28C3-4F58-9C52-7E424F7DD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929"/>
                <a:ext cx="174" cy="46"/>
              </a:xfrm>
              <a:custGeom>
                <a:avLst/>
                <a:gdLst>
                  <a:gd name="T0" fmla="*/ 173 w 174"/>
                  <a:gd name="T1" fmla="*/ 44 h 46"/>
                  <a:gd name="T2" fmla="*/ 171 w 174"/>
                  <a:gd name="T3" fmla="*/ 42 h 46"/>
                  <a:gd name="T4" fmla="*/ 169 w 174"/>
                  <a:gd name="T5" fmla="*/ 40 h 46"/>
                  <a:gd name="T6" fmla="*/ 166 w 174"/>
                  <a:gd name="T7" fmla="*/ 38 h 46"/>
                  <a:gd name="T8" fmla="*/ 162 w 174"/>
                  <a:gd name="T9" fmla="*/ 36 h 46"/>
                  <a:gd name="T10" fmla="*/ 158 w 174"/>
                  <a:gd name="T11" fmla="*/ 35 h 46"/>
                  <a:gd name="T12" fmla="*/ 152 w 174"/>
                  <a:gd name="T13" fmla="*/ 33 h 46"/>
                  <a:gd name="T14" fmla="*/ 145 w 174"/>
                  <a:gd name="T15" fmla="*/ 30 h 46"/>
                  <a:gd name="T16" fmla="*/ 136 w 174"/>
                  <a:gd name="T17" fmla="*/ 28 h 46"/>
                  <a:gd name="T18" fmla="*/ 125 w 174"/>
                  <a:gd name="T19" fmla="*/ 25 h 46"/>
                  <a:gd name="T20" fmla="*/ 113 w 174"/>
                  <a:gd name="T21" fmla="*/ 23 h 46"/>
                  <a:gd name="T22" fmla="*/ 100 w 174"/>
                  <a:gd name="T23" fmla="*/ 20 h 46"/>
                  <a:gd name="T24" fmla="*/ 84 w 174"/>
                  <a:gd name="T25" fmla="*/ 17 h 46"/>
                  <a:gd name="T26" fmla="*/ 67 w 174"/>
                  <a:gd name="T27" fmla="*/ 13 h 46"/>
                  <a:gd name="T28" fmla="*/ 47 w 174"/>
                  <a:gd name="T29" fmla="*/ 9 h 46"/>
                  <a:gd name="T30" fmla="*/ 25 w 174"/>
                  <a:gd name="T31" fmla="*/ 5 h 46"/>
                  <a:gd name="T32" fmla="*/ 0 w 174"/>
                  <a:gd name="T33" fmla="*/ 0 h 46"/>
                  <a:gd name="T34" fmla="*/ 0 w 174"/>
                  <a:gd name="T35" fmla="*/ 1 h 46"/>
                  <a:gd name="T36" fmla="*/ 25 w 174"/>
                  <a:gd name="T37" fmla="*/ 6 h 46"/>
                  <a:gd name="T38" fmla="*/ 47 w 174"/>
                  <a:gd name="T39" fmla="*/ 9 h 46"/>
                  <a:gd name="T40" fmla="*/ 67 w 174"/>
                  <a:gd name="T41" fmla="*/ 14 h 46"/>
                  <a:gd name="T42" fmla="*/ 84 w 174"/>
                  <a:gd name="T43" fmla="*/ 17 h 46"/>
                  <a:gd name="T44" fmla="*/ 100 w 174"/>
                  <a:gd name="T45" fmla="*/ 21 h 46"/>
                  <a:gd name="T46" fmla="*/ 113 w 174"/>
                  <a:gd name="T47" fmla="*/ 24 h 46"/>
                  <a:gd name="T48" fmla="*/ 125 w 174"/>
                  <a:gd name="T49" fmla="*/ 26 h 46"/>
                  <a:gd name="T50" fmla="*/ 136 w 174"/>
                  <a:gd name="T51" fmla="*/ 29 h 46"/>
                  <a:gd name="T52" fmla="*/ 145 w 174"/>
                  <a:gd name="T53" fmla="*/ 31 h 46"/>
                  <a:gd name="T54" fmla="*/ 151 w 174"/>
                  <a:gd name="T55" fmla="*/ 33 h 46"/>
                  <a:gd name="T56" fmla="*/ 157 w 174"/>
                  <a:gd name="T57" fmla="*/ 36 h 46"/>
                  <a:gd name="T58" fmla="*/ 161 w 174"/>
                  <a:gd name="T59" fmla="*/ 37 h 46"/>
                  <a:gd name="T60" fmla="*/ 165 w 174"/>
                  <a:gd name="T61" fmla="*/ 39 h 46"/>
                  <a:gd name="T62" fmla="*/ 167 w 174"/>
                  <a:gd name="T63" fmla="*/ 41 h 46"/>
                  <a:gd name="T64" fmla="*/ 171 w 174"/>
                  <a:gd name="T65" fmla="*/ 43 h 46"/>
                  <a:gd name="T66" fmla="*/ 172 w 174"/>
                  <a:gd name="T67" fmla="*/ 45 h 46"/>
                  <a:gd name="T68" fmla="*/ 173 w 174"/>
                  <a:gd name="T69" fmla="*/ 44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4" h="46">
                    <a:moveTo>
                      <a:pt x="173" y="44"/>
                    </a:moveTo>
                    <a:lnTo>
                      <a:pt x="171" y="42"/>
                    </a:lnTo>
                    <a:lnTo>
                      <a:pt x="169" y="40"/>
                    </a:lnTo>
                    <a:lnTo>
                      <a:pt x="166" y="38"/>
                    </a:lnTo>
                    <a:lnTo>
                      <a:pt x="162" y="36"/>
                    </a:lnTo>
                    <a:lnTo>
                      <a:pt x="158" y="35"/>
                    </a:lnTo>
                    <a:lnTo>
                      <a:pt x="152" y="33"/>
                    </a:lnTo>
                    <a:lnTo>
                      <a:pt x="145" y="30"/>
                    </a:lnTo>
                    <a:lnTo>
                      <a:pt x="136" y="28"/>
                    </a:lnTo>
                    <a:lnTo>
                      <a:pt x="125" y="25"/>
                    </a:lnTo>
                    <a:lnTo>
                      <a:pt x="113" y="23"/>
                    </a:lnTo>
                    <a:lnTo>
                      <a:pt x="100" y="20"/>
                    </a:lnTo>
                    <a:lnTo>
                      <a:pt x="84" y="17"/>
                    </a:lnTo>
                    <a:lnTo>
                      <a:pt x="67" y="13"/>
                    </a:lnTo>
                    <a:lnTo>
                      <a:pt x="47" y="9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" y="6"/>
                    </a:lnTo>
                    <a:lnTo>
                      <a:pt x="47" y="9"/>
                    </a:lnTo>
                    <a:lnTo>
                      <a:pt x="67" y="14"/>
                    </a:lnTo>
                    <a:lnTo>
                      <a:pt x="84" y="17"/>
                    </a:lnTo>
                    <a:lnTo>
                      <a:pt x="100" y="21"/>
                    </a:lnTo>
                    <a:lnTo>
                      <a:pt x="113" y="24"/>
                    </a:lnTo>
                    <a:lnTo>
                      <a:pt x="125" y="26"/>
                    </a:lnTo>
                    <a:lnTo>
                      <a:pt x="136" y="29"/>
                    </a:lnTo>
                    <a:lnTo>
                      <a:pt x="145" y="31"/>
                    </a:lnTo>
                    <a:lnTo>
                      <a:pt x="151" y="33"/>
                    </a:lnTo>
                    <a:lnTo>
                      <a:pt x="157" y="36"/>
                    </a:lnTo>
                    <a:lnTo>
                      <a:pt x="161" y="37"/>
                    </a:lnTo>
                    <a:lnTo>
                      <a:pt x="165" y="39"/>
                    </a:lnTo>
                    <a:lnTo>
                      <a:pt x="167" y="41"/>
                    </a:lnTo>
                    <a:lnTo>
                      <a:pt x="171" y="43"/>
                    </a:lnTo>
                    <a:lnTo>
                      <a:pt x="172" y="45"/>
                    </a:lnTo>
                    <a:lnTo>
                      <a:pt x="173" y="44"/>
                    </a:lnTo>
                  </a:path>
                </a:pathLst>
              </a:custGeom>
              <a:solidFill>
                <a:srgbClr val="FF80A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91" name="Group 667">
              <a:extLst>
                <a:ext uri="{FF2B5EF4-FFF2-40B4-BE49-F238E27FC236}">
                  <a16:creationId xmlns:a16="http://schemas.microsoft.com/office/drawing/2014/main" id="{570C73A8-6EBF-431C-9C16-78C5D201A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6" y="2638"/>
              <a:ext cx="452" cy="411"/>
              <a:chOff x="4296" y="2638"/>
              <a:chExt cx="452" cy="411"/>
            </a:xfrm>
          </p:grpSpPr>
          <p:grpSp>
            <p:nvGrpSpPr>
              <p:cNvPr id="98392" name="Group 665">
                <a:extLst>
                  <a:ext uri="{FF2B5EF4-FFF2-40B4-BE49-F238E27FC236}">
                    <a16:creationId xmlns:a16="http://schemas.microsoft.com/office/drawing/2014/main" id="{E925E6E7-446B-421A-8FE6-C1DDDECE1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6" y="2638"/>
                <a:ext cx="452" cy="411"/>
                <a:chOff x="4296" y="2638"/>
                <a:chExt cx="452" cy="411"/>
              </a:xfrm>
            </p:grpSpPr>
            <p:sp>
              <p:nvSpPr>
                <p:cNvPr id="98394" name="Oval 662">
                  <a:extLst>
                    <a:ext uri="{FF2B5EF4-FFF2-40B4-BE49-F238E27FC236}">
                      <a16:creationId xmlns:a16="http://schemas.microsoft.com/office/drawing/2014/main" id="{9D9B7A0A-7EA5-4FFF-87A7-F035E64AB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6" y="2638"/>
                  <a:ext cx="452" cy="41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99A9"/>
                    </a:gs>
                    <a:gs pos="100000">
                      <a:srgbClr val="FC0128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95" name="Oval 663">
                  <a:extLst>
                    <a:ext uri="{FF2B5EF4-FFF2-40B4-BE49-F238E27FC236}">
                      <a16:creationId xmlns:a16="http://schemas.microsoft.com/office/drawing/2014/main" id="{A673C4BB-E1C6-476B-83C2-B5A33041B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4" y="2640"/>
                  <a:ext cx="406" cy="36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99A9"/>
                    </a:gs>
                    <a:gs pos="100000">
                      <a:srgbClr val="FC01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396" name="Oval 664">
                  <a:extLst>
                    <a:ext uri="{FF2B5EF4-FFF2-40B4-BE49-F238E27FC236}">
                      <a16:creationId xmlns:a16="http://schemas.microsoft.com/office/drawing/2014/main" id="{F4316D2A-8D8A-4078-9AE6-29AABC8F2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8" y="2661"/>
                  <a:ext cx="313" cy="2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99A9"/>
                    </a:gs>
                    <a:gs pos="100000">
                      <a:srgbClr val="FC0128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8393" name="Oval 666">
                <a:extLst>
                  <a:ext uri="{FF2B5EF4-FFF2-40B4-BE49-F238E27FC236}">
                    <a16:creationId xmlns:a16="http://schemas.microsoft.com/office/drawing/2014/main" id="{71B0D086-D790-41A7-B203-F8E3B66FE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2703"/>
                <a:ext cx="77" cy="70"/>
              </a:xfrm>
              <a:prstGeom prst="ellipse">
                <a:avLst/>
              </a:prstGeom>
              <a:gradFill rotWithShape="0">
                <a:gsLst>
                  <a:gs pos="0">
                    <a:srgbClr val="FE99A9"/>
                  </a:gs>
                  <a:gs pos="100000">
                    <a:srgbClr val="FC012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8379" name="Group 679">
            <a:extLst>
              <a:ext uri="{FF2B5EF4-FFF2-40B4-BE49-F238E27FC236}">
                <a16:creationId xmlns:a16="http://schemas.microsoft.com/office/drawing/2014/main" id="{7A195B74-7CAC-4C5E-B394-FC26B3BE881F}"/>
              </a:ext>
            </a:extLst>
          </p:cNvPr>
          <p:cNvGrpSpPr>
            <a:grpSpLocks/>
          </p:cNvGrpSpPr>
          <p:nvPr/>
        </p:nvGrpSpPr>
        <p:grpSpPr bwMode="auto">
          <a:xfrm>
            <a:off x="4737101" y="5076826"/>
            <a:ext cx="1295400" cy="868363"/>
            <a:chOff x="2263" y="3198"/>
            <a:chExt cx="816" cy="547"/>
          </a:xfrm>
        </p:grpSpPr>
        <p:sp>
          <p:nvSpPr>
            <p:cNvPr id="98380" name="Freeform 669">
              <a:extLst>
                <a:ext uri="{FF2B5EF4-FFF2-40B4-BE49-F238E27FC236}">
                  <a16:creationId xmlns:a16="http://schemas.microsoft.com/office/drawing/2014/main" id="{DB94F877-62D3-466A-AC24-0E8F6FF7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336"/>
              <a:ext cx="222" cy="97"/>
            </a:xfrm>
            <a:custGeom>
              <a:avLst/>
              <a:gdLst>
                <a:gd name="T0" fmla="*/ 0 w 222"/>
                <a:gd name="T1" fmla="*/ 30 h 97"/>
                <a:gd name="T2" fmla="*/ 10 w 222"/>
                <a:gd name="T3" fmla="*/ 39 h 97"/>
                <a:gd name="T4" fmla="*/ 19 w 222"/>
                <a:gd name="T5" fmla="*/ 39 h 97"/>
                <a:gd name="T6" fmla="*/ 32 w 222"/>
                <a:gd name="T7" fmla="*/ 45 h 97"/>
                <a:gd name="T8" fmla="*/ 42 w 222"/>
                <a:gd name="T9" fmla="*/ 45 h 97"/>
                <a:gd name="T10" fmla="*/ 55 w 222"/>
                <a:gd name="T11" fmla="*/ 54 h 97"/>
                <a:gd name="T12" fmla="*/ 65 w 222"/>
                <a:gd name="T13" fmla="*/ 66 h 97"/>
                <a:gd name="T14" fmla="*/ 78 w 222"/>
                <a:gd name="T15" fmla="*/ 66 h 97"/>
                <a:gd name="T16" fmla="*/ 88 w 222"/>
                <a:gd name="T17" fmla="*/ 66 h 97"/>
                <a:gd name="T18" fmla="*/ 94 w 222"/>
                <a:gd name="T19" fmla="*/ 75 h 97"/>
                <a:gd name="T20" fmla="*/ 107 w 222"/>
                <a:gd name="T21" fmla="*/ 81 h 97"/>
                <a:gd name="T22" fmla="*/ 117 w 222"/>
                <a:gd name="T23" fmla="*/ 87 h 97"/>
                <a:gd name="T24" fmla="*/ 130 w 222"/>
                <a:gd name="T25" fmla="*/ 87 h 97"/>
                <a:gd name="T26" fmla="*/ 140 w 222"/>
                <a:gd name="T27" fmla="*/ 93 h 97"/>
                <a:gd name="T28" fmla="*/ 153 w 222"/>
                <a:gd name="T29" fmla="*/ 96 h 97"/>
                <a:gd name="T30" fmla="*/ 162 w 222"/>
                <a:gd name="T31" fmla="*/ 96 h 97"/>
                <a:gd name="T32" fmla="*/ 175 w 222"/>
                <a:gd name="T33" fmla="*/ 96 h 97"/>
                <a:gd name="T34" fmla="*/ 185 w 222"/>
                <a:gd name="T35" fmla="*/ 90 h 97"/>
                <a:gd name="T36" fmla="*/ 198 w 222"/>
                <a:gd name="T37" fmla="*/ 90 h 97"/>
                <a:gd name="T38" fmla="*/ 208 w 222"/>
                <a:gd name="T39" fmla="*/ 90 h 97"/>
                <a:gd name="T40" fmla="*/ 208 w 222"/>
                <a:gd name="T41" fmla="*/ 78 h 97"/>
                <a:gd name="T42" fmla="*/ 208 w 222"/>
                <a:gd name="T43" fmla="*/ 69 h 97"/>
                <a:gd name="T44" fmla="*/ 208 w 222"/>
                <a:gd name="T45" fmla="*/ 57 h 97"/>
                <a:gd name="T46" fmla="*/ 221 w 222"/>
                <a:gd name="T47" fmla="*/ 54 h 97"/>
                <a:gd name="T48" fmla="*/ 218 w 222"/>
                <a:gd name="T49" fmla="*/ 42 h 97"/>
                <a:gd name="T50" fmla="*/ 211 w 222"/>
                <a:gd name="T51" fmla="*/ 33 h 97"/>
                <a:gd name="T52" fmla="*/ 201 w 222"/>
                <a:gd name="T53" fmla="*/ 33 h 97"/>
                <a:gd name="T54" fmla="*/ 188 w 222"/>
                <a:gd name="T55" fmla="*/ 27 h 97"/>
                <a:gd name="T56" fmla="*/ 91 w 222"/>
                <a:gd name="T57" fmla="*/ 0 h 97"/>
                <a:gd name="T58" fmla="*/ 0 w 222"/>
                <a:gd name="T59" fmla="*/ 30 h 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2" h="97">
                  <a:moveTo>
                    <a:pt x="0" y="30"/>
                  </a:moveTo>
                  <a:lnTo>
                    <a:pt x="10" y="39"/>
                  </a:lnTo>
                  <a:lnTo>
                    <a:pt x="19" y="39"/>
                  </a:lnTo>
                  <a:lnTo>
                    <a:pt x="32" y="45"/>
                  </a:lnTo>
                  <a:lnTo>
                    <a:pt x="42" y="45"/>
                  </a:lnTo>
                  <a:lnTo>
                    <a:pt x="55" y="54"/>
                  </a:lnTo>
                  <a:lnTo>
                    <a:pt x="65" y="66"/>
                  </a:lnTo>
                  <a:lnTo>
                    <a:pt x="78" y="66"/>
                  </a:lnTo>
                  <a:lnTo>
                    <a:pt x="88" y="66"/>
                  </a:lnTo>
                  <a:lnTo>
                    <a:pt x="94" y="75"/>
                  </a:lnTo>
                  <a:lnTo>
                    <a:pt x="107" y="81"/>
                  </a:lnTo>
                  <a:lnTo>
                    <a:pt x="117" y="87"/>
                  </a:lnTo>
                  <a:lnTo>
                    <a:pt x="130" y="87"/>
                  </a:lnTo>
                  <a:lnTo>
                    <a:pt x="140" y="93"/>
                  </a:lnTo>
                  <a:lnTo>
                    <a:pt x="153" y="96"/>
                  </a:lnTo>
                  <a:lnTo>
                    <a:pt x="162" y="96"/>
                  </a:lnTo>
                  <a:lnTo>
                    <a:pt x="175" y="96"/>
                  </a:lnTo>
                  <a:lnTo>
                    <a:pt x="185" y="90"/>
                  </a:lnTo>
                  <a:lnTo>
                    <a:pt x="198" y="90"/>
                  </a:lnTo>
                  <a:lnTo>
                    <a:pt x="208" y="90"/>
                  </a:lnTo>
                  <a:lnTo>
                    <a:pt x="208" y="78"/>
                  </a:lnTo>
                  <a:lnTo>
                    <a:pt x="208" y="69"/>
                  </a:lnTo>
                  <a:lnTo>
                    <a:pt x="208" y="57"/>
                  </a:lnTo>
                  <a:lnTo>
                    <a:pt x="221" y="54"/>
                  </a:lnTo>
                  <a:lnTo>
                    <a:pt x="218" y="42"/>
                  </a:lnTo>
                  <a:lnTo>
                    <a:pt x="211" y="33"/>
                  </a:lnTo>
                  <a:lnTo>
                    <a:pt x="201" y="33"/>
                  </a:lnTo>
                  <a:lnTo>
                    <a:pt x="188" y="27"/>
                  </a:lnTo>
                  <a:lnTo>
                    <a:pt x="91" y="0"/>
                  </a:lnTo>
                  <a:lnTo>
                    <a:pt x="0" y="3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1" name="Freeform 670">
              <a:extLst>
                <a:ext uri="{FF2B5EF4-FFF2-40B4-BE49-F238E27FC236}">
                  <a16:creationId xmlns:a16="http://schemas.microsoft.com/office/drawing/2014/main" id="{76F5BB34-6A9C-42D1-B946-6AA5A0CC2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3600"/>
              <a:ext cx="713" cy="145"/>
            </a:xfrm>
            <a:custGeom>
              <a:avLst/>
              <a:gdLst>
                <a:gd name="T0" fmla="*/ 55 w 713"/>
                <a:gd name="T1" fmla="*/ 90 h 145"/>
                <a:gd name="T2" fmla="*/ 0 w 713"/>
                <a:gd name="T3" fmla="*/ 105 h 145"/>
                <a:gd name="T4" fmla="*/ 36 w 713"/>
                <a:gd name="T5" fmla="*/ 144 h 145"/>
                <a:gd name="T6" fmla="*/ 244 w 713"/>
                <a:gd name="T7" fmla="*/ 108 h 145"/>
                <a:gd name="T8" fmla="*/ 283 w 713"/>
                <a:gd name="T9" fmla="*/ 108 h 145"/>
                <a:gd name="T10" fmla="*/ 335 w 713"/>
                <a:gd name="T11" fmla="*/ 108 h 145"/>
                <a:gd name="T12" fmla="*/ 374 w 713"/>
                <a:gd name="T13" fmla="*/ 108 h 145"/>
                <a:gd name="T14" fmla="*/ 426 w 713"/>
                <a:gd name="T15" fmla="*/ 96 h 145"/>
                <a:gd name="T16" fmla="*/ 465 w 713"/>
                <a:gd name="T17" fmla="*/ 84 h 145"/>
                <a:gd name="T18" fmla="*/ 517 w 713"/>
                <a:gd name="T19" fmla="*/ 84 h 145"/>
                <a:gd name="T20" fmla="*/ 556 w 713"/>
                <a:gd name="T21" fmla="*/ 84 h 145"/>
                <a:gd name="T22" fmla="*/ 712 w 713"/>
                <a:gd name="T23" fmla="*/ 96 h 145"/>
                <a:gd name="T24" fmla="*/ 608 w 713"/>
                <a:gd name="T25" fmla="*/ 48 h 145"/>
                <a:gd name="T26" fmla="*/ 569 w 713"/>
                <a:gd name="T27" fmla="*/ 42 h 145"/>
                <a:gd name="T28" fmla="*/ 510 w 713"/>
                <a:gd name="T29" fmla="*/ 36 h 145"/>
                <a:gd name="T30" fmla="*/ 436 w 713"/>
                <a:gd name="T31" fmla="*/ 36 h 145"/>
                <a:gd name="T32" fmla="*/ 387 w 713"/>
                <a:gd name="T33" fmla="*/ 39 h 145"/>
                <a:gd name="T34" fmla="*/ 335 w 713"/>
                <a:gd name="T35" fmla="*/ 30 h 145"/>
                <a:gd name="T36" fmla="*/ 296 w 713"/>
                <a:gd name="T37" fmla="*/ 33 h 145"/>
                <a:gd name="T38" fmla="*/ 244 w 713"/>
                <a:gd name="T39" fmla="*/ 33 h 145"/>
                <a:gd name="T40" fmla="*/ 205 w 713"/>
                <a:gd name="T41" fmla="*/ 0 h 145"/>
                <a:gd name="T42" fmla="*/ 153 w 713"/>
                <a:gd name="T43" fmla="*/ 24 h 145"/>
                <a:gd name="T44" fmla="*/ 114 w 713"/>
                <a:gd name="T45" fmla="*/ 24 h 145"/>
                <a:gd name="T46" fmla="*/ 62 w 713"/>
                <a:gd name="T47" fmla="*/ 69 h 145"/>
                <a:gd name="T48" fmla="*/ 94 w 713"/>
                <a:gd name="T49" fmla="*/ 42 h 1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3" h="145">
                  <a:moveTo>
                    <a:pt x="55" y="90"/>
                  </a:moveTo>
                  <a:lnTo>
                    <a:pt x="0" y="105"/>
                  </a:lnTo>
                  <a:lnTo>
                    <a:pt x="36" y="144"/>
                  </a:lnTo>
                  <a:lnTo>
                    <a:pt x="244" y="108"/>
                  </a:lnTo>
                  <a:lnTo>
                    <a:pt x="283" y="108"/>
                  </a:lnTo>
                  <a:lnTo>
                    <a:pt x="335" y="108"/>
                  </a:lnTo>
                  <a:lnTo>
                    <a:pt x="374" y="108"/>
                  </a:lnTo>
                  <a:lnTo>
                    <a:pt x="426" y="96"/>
                  </a:lnTo>
                  <a:lnTo>
                    <a:pt x="465" y="84"/>
                  </a:lnTo>
                  <a:lnTo>
                    <a:pt x="517" y="84"/>
                  </a:lnTo>
                  <a:lnTo>
                    <a:pt x="556" y="84"/>
                  </a:lnTo>
                  <a:lnTo>
                    <a:pt x="712" y="96"/>
                  </a:lnTo>
                  <a:lnTo>
                    <a:pt x="608" y="48"/>
                  </a:lnTo>
                  <a:lnTo>
                    <a:pt x="569" y="42"/>
                  </a:lnTo>
                  <a:lnTo>
                    <a:pt x="510" y="36"/>
                  </a:lnTo>
                  <a:lnTo>
                    <a:pt x="436" y="36"/>
                  </a:lnTo>
                  <a:lnTo>
                    <a:pt x="387" y="39"/>
                  </a:lnTo>
                  <a:lnTo>
                    <a:pt x="335" y="30"/>
                  </a:lnTo>
                  <a:lnTo>
                    <a:pt x="296" y="33"/>
                  </a:lnTo>
                  <a:lnTo>
                    <a:pt x="244" y="33"/>
                  </a:lnTo>
                  <a:lnTo>
                    <a:pt x="205" y="0"/>
                  </a:lnTo>
                  <a:lnTo>
                    <a:pt x="153" y="24"/>
                  </a:lnTo>
                  <a:lnTo>
                    <a:pt x="114" y="24"/>
                  </a:lnTo>
                  <a:lnTo>
                    <a:pt x="62" y="69"/>
                  </a:lnTo>
                  <a:lnTo>
                    <a:pt x="94" y="4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2" name="Freeform 671">
              <a:extLst>
                <a:ext uri="{FF2B5EF4-FFF2-40B4-BE49-F238E27FC236}">
                  <a16:creationId xmlns:a16="http://schemas.microsoft.com/office/drawing/2014/main" id="{04209129-8E8A-4A28-8690-ADDF5A541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3198"/>
              <a:ext cx="816" cy="501"/>
            </a:xfrm>
            <a:custGeom>
              <a:avLst/>
              <a:gdLst>
                <a:gd name="T0" fmla="*/ 314 w 816"/>
                <a:gd name="T1" fmla="*/ 375 h 501"/>
                <a:gd name="T2" fmla="*/ 306 w 816"/>
                <a:gd name="T3" fmla="*/ 411 h 501"/>
                <a:gd name="T4" fmla="*/ 297 w 816"/>
                <a:gd name="T5" fmla="*/ 450 h 501"/>
                <a:gd name="T6" fmla="*/ 261 w 816"/>
                <a:gd name="T7" fmla="*/ 472 h 501"/>
                <a:gd name="T8" fmla="*/ 246 w 816"/>
                <a:gd name="T9" fmla="*/ 455 h 501"/>
                <a:gd name="T10" fmla="*/ 276 w 816"/>
                <a:gd name="T11" fmla="*/ 413 h 501"/>
                <a:gd name="T12" fmla="*/ 254 w 816"/>
                <a:gd name="T13" fmla="*/ 356 h 501"/>
                <a:gd name="T14" fmla="*/ 244 w 816"/>
                <a:gd name="T15" fmla="*/ 389 h 501"/>
                <a:gd name="T16" fmla="*/ 236 w 816"/>
                <a:gd name="T17" fmla="*/ 428 h 501"/>
                <a:gd name="T18" fmla="*/ 223 w 816"/>
                <a:gd name="T19" fmla="*/ 462 h 501"/>
                <a:gd name="T20" fmla="*/ 181 w 816"/>
                <a:gd name="T21" fmla="*/ 482 h 501"/>
                <a:gd name="T22" fmla="*/ 181 w 816"/>
                <a:gd name="T23" fmla="*/ 459 h 501"/>
                <a:gd name="T24" fmla="*/ 206 w 816"/>
                <a:gd name="T25" fmla="*/ 411 h 501"/>
                <a:gd name="T26" fmla="*/ 204 w 816"/>
                <a:gd name="T27" fmla="*/ 336 h 501"/>
                <a:gd name="T28" fmla="*/ 178 w 816"/>
                <a:gd name="T29" fmla="*/ 295 h 501"/>
                <a:gd name="T30" fmla="*/ 153 w 816"/>
                <a:gd name="T31" fmla="*/ 262 h 501"/>
                <a:gd name="T32" fmla="*/ 126 w 816"/>
                <a:gd name="T33" fmla="*/ 225 h 501"/>
                <a:gd name="T34" fmla="*/ 100 w 816"/>
                <a:gd name="T35" fmla="*/ 179 h 501"/>
                <a:gd name="T36" fmla="*/ 57 w 816"/>
                <a:gd name="T37" fmla="*/ 151 h 501"/>
                <a:gd name="T38" fmla="*/ 18 w 816"/>
                <a:gd name="T39" fmla="*/ 145 h 501"/>
                <a:gd name="T40" fmla="*/ 12 w 816"/>
                <a:gd name="T41" fmla="*/ 110 h 501"/>
                <a:gd name="T42" fmla="*/ 53 w 816"/>
                <a:gd name="T43" fmla="*/ 82 h 501"/>
                <a:gd name="T44" fmla="*/ 81 w 816"/>
                <a:gd name="T45" fmla="*/ 55 h 501"/>
                <a:gd name="T46" fmla="*/ 78 w 816"/>
                <a:gd name="T47" fmla="*/ 7 h 501"/>
                <a:gd name="T48" fmla="*/ 101 w 816"/>
                <a:gd name="T49" fmla="*/ 31 h 501"/>
                <a:gd name="T50" fmla="*/ 112 w 816"/>
                <a:gd name="T51" fmla="*/ 10 h 501"/>
                <a:gd name="T52" fmla="*/ 135 w 816"/>
                <a:gd name="T53" fmla="*/ 35 h 501"/>
                <a:gd name="T54" fmla="*/ 176 w 816"/>
                <a:gd name="T55" fmla="*/ 93 h 501"/>
                <a:gd name="T56" fmla="*/ 223 w 816"/>
                <a:gd name="T57" fmla="*/ 129 h 501"/>
                <a:gd name="T58" fmla="*/ 285 w 816"/>
                <a:gd name="T59" fmla="*/ 159 h 501"/>
                <a:gd name="T60" fmla="*/ 320 w 816"/>
                <a:gd name="T61" fmla="*/ 156 h 501"/>
                <a:gd name="T62" fmla="*/ 366 w 816"/>
                <a:gd name="T63" fmla="*/ 164 h 501"/>
                <a:gd name="T64" fmla="*/ 415 w 816"/>
                <a:gd name="T65" fmla="*/ 166 h 501"/>
                <a:gd name="T66" fmla="*/ 450 w 816"/>
                <a:gd name="T67" fmla="*/ 169 h 501"/>
                <a:gd name="T68" fmla="*/ 481 w 816"/>
                <a:gd name="T69" fmla="*/ 175 h 501"/>
                <a:gd name="T70" fmla="*/ 518 w 816"/>
                <a:gd name="T71" fmla="*/ 184 h 501"/>
                <a:gd name="T72" fmla="*/ 571 w 816"/>
                <a:gd name="T73" fmla="*/ 206 h 501"/>
                <a:gd name="T74" fmla="*/ 639 w 816"/>
                <a:gd name="T75" fmla="*/ 281 h 501"/>
                <a:gd name="T76" fmla="*/ 703 w 816"/>
                <a:gd name="T77" fmla="*/ 318 h 501"/>
                <a:gd name="T78" fmla="*/ 718 w 816"/>
                <a:gd name="T79" fmla="*/ 322 h 501"/>
                <a:gd name="T80" fmla="*/ 731 w 816"/>
                <a:gd name="T81" fmla="*/ 332 h 501"/>
                <a:gd name="T82" fmla="*/ 777 w 816"/>
                <a:gd name="T83" fmla="*/ 346 h 501"/>
                <a:gd name="T84" fmla="*/ 787 w 816"/>
                <a:gd name="T85" fmla="*/ 363 h 501"/>
                <a:gd name="T86" fmla="*/ 753 w 816"/>
                <a:gd name="T87" fmla="*/ 385 h 501"/>
                <a:gd name="T88" fmla="*/ 715 w 816"/>
                <a:gd name="T89" fmla="*/ 381 h 501"/>
                <a:gd name="T90" fmla="*/ 660 w 816"/>
                <a:gd name="T91" fmla="*/ 378 h 501"/>
                <a:gd name="T92" fmla="*/ 668 w 816"/>
                <a:gd name="T93" fmla="*/ 408 h 501"/>
                <a:gd name="T94" fmla="*/ 686 w 816"/>
                <a:gd name="T95" fmla="*/ 449 h 501"/>
                <a:gd name="T96" fmla="*/ 673 w 816"/>
                <a:gd name="T97" fmla="*/ 482 h 501"/>
                <a:gd name="T98" fmla="*/ 636 w 816"/>
                <a:gd name="T99" fmla="*/ 500 h 501"/>
                <a:gd name="T100" fmla="*/ 618 w 816"/>
                <a:gd name="T101" fmla="*/ 483 h 501"/>
                <a:gd name="T102" fmla="*/ 650 w 816"/>
                <a:gd name="T103" fmla="*/ 458 h 501"/>
                <a:gd name="T104" fmla="*/ 639 w 816"/>
                <a:gd name="T105" fmla="*/ 416 h 501"/>
                <a:gd name="T106" fmla="*/ 596 w 816"/>
                <a:gd name="T107" fmla="*/ 402 h 501"/>
                <a:gd name="T108" fmla="*/ 559 w 816"/>
                <a:gd name="T109" fmla="*/ 401 h 501"/>
                <a:gd name="T110" fmla="*/ 570 w 816"/>
                <a:gd name="T111" fmla="*/ 435 h 501"/>
                <a:gd name="T112" fmla="*/ 564 w 816"/>
                <a:gd name="T113" fmla="*/ 458 h 501"/>
                <a:gd name="T114" fmla="*/ 506 w 816"/>
                <a:gd name="T115" fmla="*/ 487 h 501"/>
                <a:gd name="T116" fmla="*/ 524 w 816"/>
                <a:gd name="T117" fmla="*/ 458 h 501"/>
                <a:gd name="T118" fmla="*/ 537 w 816"/>
                <a:gd name="T119" fmla="*/ 428 h 501"/>
                <a:gd name="T120" fmla="*/ 493 w 816"/>
                <a:gd name="T121" fmla="*/ 388 h 501"/>
                <a:gd name="T122" fmla="*/ 446 w 816"/>
                <a:gd name="T123" fmla="*/ 346 h 501"/>
                <a:gd name="T124" fmla="*/ 377 w 816"/>
                <a:gd name="T125" fmla="*/ 347 h 5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16" h="501">
                  <a:moveTo>
                    <a:pt x="321" y="343"/>
                  </a:moveTo>
                  <a:lnTo>
                    <a:pt x="321" y="346"/>
                  </a:lnTo>
                  <a:lnTo>
                    <a:pt x="320" y="348"/>
                  </a:lnTo>
                  <a:lnTo>
                    <a:pt x="320" y="351"/>
                  </a:lnTo>
                  <a:lnTo>
                    <a:pt x="320" y="354"/>
                  </a:lnTo>
                  <a:lnTo>
                    <a:pt x="319" y="356"/>
                  </a:lnTo>
                  <a:lnTo>
                    <a:pt x="319" y="359"/>
                  </a:lnTo>
                  <a:lnTo>
                    <a:pt x="318" y="361"/>
                  </a:lnTo>
                  <a:lnTo>
                    <a:pt x="318" y="364"/>
                  </a:lnTo>
                  <a:lnTo>
                    <a:pt x="316" y="366"/>
                  </a:lnTo>
                  <a:lnTo>
                    <a:pt x="316" y="369"/>
                  </a:lnTo>
                  <a:lnTo>
                    <a:pt x="315" y="371"/>
                  </a:lnTo>
                  <a:lnTo>
                    <a:pt x="315" y="374"/>
                  </a:lnTo>
                  <a:lnTo>
                    <a:pt x="314" y="375"/>
                  </a:lnTo>
                  <a:lnTo>
                    <a:pt x="313" y="378"/>
                  </a:lnTo>
                  <a:lnTo>
                    <a:pt x="312" y="380"/>
                  </a:lnTo>
                  <a:lnTo>
                    <a:pt x="311" y="383"/>
                  </a:lnTo>
                  <a:lnTo>
                    <a:pt x="311" y="384"/>
                  </a:lnTo>
                  <a:lnTo>
                    <a:pt x="310" y="386"/>
                  </a:lnTo>
                  <a:lnTo>
                    <a:pt x="310" y="388"/>
                  </a:lnTo>
                  <a:lnTo>
                    <a:pt x="309" y="391"/>
                  </a:lnTo>
                  <a:lnTo>
                    <a:pt x="308" y="393"/>
                  </a:lnTo>
                  <a:lnTo>
                    <a:pt x="308" y="395"/>
                  </a:lnTo>
                  <a:lnTo>
                    <a:pt x="307" y="398"/>
                  </a:lnTo>
                  <a:lnTo>
                    <a:pt x="307" y="401"/>
                  </a:lnTo>
                  <a:lnTo>
                    <a:pt x="307" y="404"/>
                  </a:lnTo>
                  <a:lnTo>
                    <a:pt x="306" y="408"/>
                  </a:lnTo>
                  <a:lnTo>
                    <a:pt x="306" y="411"/>
                  </a:lnTo>
                  <a:lnTo>
                    <a:pt x="306" y="415"/>
                  </a:lnTo>
                  <a:lnTo>
                    <a:pt x="305" y="419"/>
                  </a:lnTo>
                  <a:lnTo>
                    <a:pt x="305" y="424"/>
                  </a:lnTo>
                  <a:lnTo>
                    <a:pt x="306" y="429"/>
                  </a:lnTo>
                  <a:lnTo>
                    <a:pt x="306" y="434"/>
                  </a:lnTo>
                  <a:lnTo>
                    <a:pt x="306" y="436"/>
                  </a:lnTo>
                  <a:lnTo>
                    <a:pt x="306" y="438"/>
                  </a:lnTo>
                  <a:lnTo>
                    <a:pt x="306" y="440"/>
                  </a:lnTo>
                  <a:lnTo>
                    <a:pt x="305" y="442"/>
                  </a:lnTo>
                  <a:lnTo>
                    <a:pt x="303" y="444"/>
                  </a:lnTo>
                  <a:lnTo>
                    <a:pt x="301" y="445"/>
                  </a:lnTo>
                  <a:lnTo>
                    <a:pt x="300" y="447"/>
                  </a:lnTo>
                  <a:lnTo>
                    <a:pt x="298" y="449"/>
                  </a:lnTo>
                  <a:lnTo>
                    <a:pt x="297" y="450"/>
                  </a:lnTo>
                  <a:lnTo>
                    <a:pt x="295" y="452"/>
                  </a:lnTo>
                  <a:lnTo>
                    <a:pt x="294" y="454"/>
                  </a:lnTo>
                  <a:lnTo>
                    <a:pt x="292" y="456"/>
                  </a:lnTo>
                  <a:lnTo>
                    <a:pt x="290" y="458"/>
                  </a:lnTo>
                  <a:lnTo>
                    <a:pt x="289" y="459"/>
                  </a:lnTo>
                  <a:lnTo>
                    <a:pt x="288" y="462"/>
                  </a:lnTo>
                  <a:lnTo>
                    <a:pt x="288" y="464"/>
                  </a:lnTo>
                  <a:lnTo>
                    <a:pt x="285" y="466"/>
                  </a:lnTo>
                  <a:lnTo>
                    <a:pt x="283" y="467"/>
                  </a:lnTo>
                  <a:lnTo>
                    <a:pt x="279" y="468"/>
                  </a:lnTo>
                  <a:lnTo>
                    <a:pt x="275" y="469"/>
                  </a:lnTo>
                  <a:lnTo>
                    <a:pt x="271" y="470"/>
                  </a:lnTo>
                  <a:lnTo>
                    <a:pt x="265" y="471"/>
                  </a:lnTo>
                  <a:lnTo>
                    <a:pt x="261" y="472"/>
                  </a:lnTo>
                  <a:lnTo>
                    <a:pt x="257" y="472"/>
                  </a:lnTo>
                  <a:lnTo>
                    <a:pt x="252" y="473"/>
                  </a:lnTo>
                  <a:lnTo>
                    <a:pt x="248" y="473"/>
                  </a:lnTo>
                  <a:lnTo>
                    <a:pt x="245" y="473"/>
                  </a:lnTo>
                  <a:lnTo>
                    <a:pt x="242" y="472"/>
                  </a:lnTo>
                  <a:lnTo>
                    <a:pt x="239" y="472"/>
                  </a:lnTo>
                  <a:lnTo>
                    <a:pt x="237" y="471"/>
                  </a:lnTo>
                  <a:lnTo>
                    <a:pt x="236" y="470"/>
                  </a:lnTo>
                  <a:lnTo>
                    <a:pt x="236" y="468"/>
                  </a:lnTo>
                  <a:lnTo>
                    <a:pt x="237" y="465"/>
                  </a:lnTo>
                  <a:lnTo>
                    <a:pt x="239" y="462"/>
                  </a:lnTo>
                  <a:lnTo>
                    <a:pt x="242" y="459"/>
                  </a:lnTo>
                  <a:lnTo>
                    <a:pt x="244" y="458"/>
                  </a:lnTo>
                  <a:lnTo>
                    <a:pt x="246" y="455"/>
                  </a:lnTo>
                  <a:lnTo>
                    <a:pt x="249" y="453"/>
                  </a:lnTo>
                  <a:lnTo>
                    <a:pt x="252" y="451"/>
                  </a:lnTo>
                  <a:lnTo>
                    <a:pt x="256" y="448"/>
                  </a:lnTo>
                  <a:lnTo>
                    <a:pt x="259" y="446"/>
                  </a:lnTo>
                  <a:lnTo>
                    <a:pt x="262" y="444"/>
                  </a:lnTo>
                  <a:lnTo>
                    <a:pt x="264" y="442"/>
                  </a:lnTo>
                  <a:lnTo>
                    <a:pt x="268" y="440"/>
                  </a:lnTo>
                  <a:lnTo>
                    <a:pt x="270" y="438"/>
                  </a:lnTo>
                  <a:lnTo>
                    <a:pt x="272" y="436"/>
                  </a:lnTo>
                  <a:lnTo>
                    <a:pt x="274" y="434"/>
                  </a:lnTo>
                  <a:lnTo>
                    <a:pt x="275" y="431"/>
                  </a:lnTo>
                  <a:lnTo>
                    <a:pt x="275" y="425"/>
                  </a:lnTo>
                  <a:lnTo>
                    <a:pt x="276" y="419"/>
                  </a:lnTo>
                  <a:lnTo>
                    <a:pt x="276" y="413"/>
                  </a:lnTo>
                  <a:lnTo>
                    <a:pt x="275" y="407"/>
                  </a:lnTo>
                  <a:lnTo>
                    <a:pt x="274" y="401"/>
                  </a:lnTo>
                  <a:lnTo>
                    <a:pt x="273" y="395"/>
                  </a:lnTo>
                  <a:lnTo>
                    <a:pt x="272" y="389"/>
                  </a:lnTo>
                  <a:lnTo>
                    <a:pt x="271" y="383"/>
                  </a:lnTo>
                  <a:lnTo>
                    <a:pt x="269" y="378"/>
                  </a:lnTo>
                  <a:lnTo>
                    <a:pt x="267" y="374"/>
                  </a:lnTo>
                  <a:lnTo>
                    <a:pt x="265" y="370"/>
                  </a:lnTo>
                  <a:lnTo>
                    <a:pt x="263" y="365"/>
                  </a:lnTo>
                  <a:lnTo>
                    <a:pt x="261" y="362"/>
                  </a:lnTo>
                  <a:lnTo>
                    <a:pt x="259" y="358"/>
                  </a:lnTo>
                  <a:lnTo>
                    <a:pt x="257" y="356"/>
                  </a:lnTo>
                  <a:lnTo>
                    <a:pt x="255" y="353"/>
                  </a:lnTo>
                  <a:lnTo>
                    <a:pt x="254" y="356"/>
                  </a:lnTo>
                  <a:lnTo>
                    <a:pt x="252" y="358"/>
                  </a:lnTo>
                  <a:lnTo>
                    <a:pt x="252" y="361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50" y="368"/>
                  </a:lnTo>
                  <a:lnTo>
                    <a:pt x="250" y="370"/>
                  </a:lnTo>
                  <a:lnTo>
                    <a:pt x="249" y="373"/>
                  </a:lnTo>
                  <a:lnTo>
                    <a:pt x="249" y="375"/>
                  </a:lnTo>
                  <a:lnTo>
                    <a:pt x="248" y="377"/>
                  </a:lnTo>
                  <a:lnTo>
                    <a:pt x="247" y="379"/>
                  </a:lnTo>
                  <a:lnTo>
                    <a:pt x="247" y="382"/>
                  </a:lnTo>
                  <a:lnTo>
                    <a:pt x="246" y="384"/>
                  </a:lnTo>
                  <a:lnTo>
                    <a:pt x="245" y="387"/>
                  </a:lnTo>
                  <a:lnTo>
                    <a:pt x="244" y="389"/>
                  </a:lnTo>
                  <a:lnTo>
                    <a:pt x="243" y="392"/>
                  </a:lnTo>
                  <a:lnTo>
                    <a:pt x="243" y="393"/>
                  </a:lnTo>
                  <a:lnTo>
                    <a:pt x="242" y="395"/>
                  </a:lnTo>
                  <a:lnTo>
                    <a:pt x="241" y="397"/>
                  </a:lnTo>
                  <a:lnTo>
                    <a:pt x="241" y="400"/>
                  </a:lnTo>
                  <a:lnTo>
                    <a:pt x="239" y="402"/>
                  </a:lnTo>
                  <a:lnTo>
                    <a:pt x="239" y="404"/>
                  </a:lnTo>
                  <a:lnTo>
                    <a:pt x="238" y="407"/>
                  </a:lnTo>
                  <a:lnTo>
                    <a:pt x="237" y="410"/>
                  </a:lnTo>
                  <a:lnTo>
                    <a:pt x="237" y="413"/>
                  </a:lnTo>
                  <a:lnTo>
                    <a:pt x="236" y="417"/>
                  </a:lnTo>
                  <a:lnTo>
                    <a:pt x="236" y="420"/>
                  </a:lnTo>
                  <a:lnTo>
                    <a:pt x="236" y="424"/>
                  </a:lnTo>
                  <a:lnTo>
                    <a:pt x="236" y="428"/>
                  </a:lnTo>
                  <a:lnTo>
                    <a:pt x="236" y="433"/>
                  </a:lnTo>
                  <a:lnTo>
                    <a:pt x="236" y="438"/>
                  </a:lnTo>
                  <a:lnTo>
                    <a:pt x="236" y="443"/>
                  </a:lnTo>
                  <a:lnTo>
                    <a:pt x="236" y="445"/>
                  </a:lnTo>
                  <a:lnTo>
                    <a:pt x="236" y="447"/>
                  </a:lnTo>
                  <a:lnTo>
                    <a:pt x="236" y="449"/>
                  </a:lnTo>
                  <a:lnTo>
                    <a:pt x="235" y="451"/>
                  </a:lnTo>
                  <a:lnTo>
                    <a:pt x="234" y="453"/>
                  </a:lnTo>
                  <a:lnTo>
                    <a:pt x="232" y="454"/>
                  </a:lnTo>
                  <a:lnTo>
                    <a:pt x="231" y="456"/>
                  </a:lnTo>
                  <a:lnTo>
                    <a:pt x="229" y="458"/>
                  </a:lnTo>
                  <a:lnTo>
                    <a:pt x="228" y="458"/>
                  </a:lnTo>
                  <a:lnTo>
                    <a:pt x="225" y="460"/>
                  </a:lnTo>
                  <a:lnTo>
                    <a:pt x="223" y="462"/>
                  </a:lnTo>
                  <a:lnTo>
                    <a:pt x="222" y="464"/>
                  </a:lnTo>
                  <a:lnTo>
                    <a:pt x="220" y="466"/>
                  </a:lnTo>
                  <a:lnTo>
                    <a:pt x="219" y="468"/>
                  </a:lnTo>
                  <a:lnTo>
                    <a:pt x="218" y="471"/>
                  </a:lnTo>
                  <a:lnTo>
                    <a:pt x="218" y="473"/>
                  </a:lnTo>
                  <a:lnTo>
                    <a:pt x="215" y="475"/>
                  </a:lnTo>
                  <a:lnTo>
                    <a:pt x="211" y="476"/>
                  </a:lnTo>
                  <a:lnTo>
                    <a:pt x="208" y="477"/>
                  </a:lnTo>
                  <a:lnTo>
                    <a:pt x="204" y="479"/>
                  </a:lnTo>
                  <a:lnTo>
                    <a:pt x="200" y="480"/>
                  </a:lnTo>
                  <a:lnTo>
                    <a:pt x="195" y="480"/>
                  </a:lnTo>
                  <a:lnTo>
                    <a:pt x="191" y="481"/>
                  </a:lnTo>
                  <a:lnTo>
                    <a:pt x="185" y="482"/>
                  </a:lnTo>
                  <a:lnTo>
                    <a:pt x="181" y="482"/>
                  </a:lnTo>
                  <a:lnTo>
                    <a:pt x="177" y="482"/>
                  </a:lnTo>
                  <a:lnTo>
                    <a:pt x="172" y="482"/>
                  </a:lnTo>
                  <a:lnTo>
                    <a:pt x="169" y="482"/>
                  </a:lnTo>
                  <a:lnTo>
                    <a:pt x="166" y="481"/>
                  </a:lnTo>
                  <a:lnTo>
                    <a:pt x="165" y="480"/>
                  </a:lnTo>
                  <a:lnTo>
                    <a:pt x="164" y="479"/>
                  </a:lnTo>
                  <a:lnTo>
                    <a:pt x="164" y="477"/>
                  </a:lnTo>
                  <a:lnTo>
                    <a:pt x="165" y="474"/>
                  </a:lnTo>
                  <a:lnTo>
                    <a:pt x="166" y="471"/>
                  </a:lnTo>
                  <a:lnTo>
                    <a:pt x="168" y="469"/>
                  </a:lnTo>
                  <a:lnTo>
                    <a:pt x="171" y="466"/>
                  </a:lnTo>
                  <a:lnTo>
                    <a:pt x="174" y="463"/>
                  </a:lnTo>
                  <a:lnTo>
                    <a:pt x="177" y="461"/>
                  </a:lnTo>
                  <a:lnTo>
                    <a:pt x="181" y="459"/>
                  </a:lnTo>
                  <a:lnTo>
                    <a:pt x="184" y="458"/>
                  </a:lnTo>
                  <a:lnTo>
                    <a:pt x="187" y="456"/>
                  </a:lnTo>
                  <a:lnTo>
                    <a:pt x="191" y="453"/>
                  </a:lnTo>
                  <a:lnTo>
                    <a:pt x="194" y="451"/>
                  </a:lnTo>
                  <a:lnTo>
                    <a:pt x="197" y="449"/>
                  </a:lnTo>
                  <a:lnTo>
                    <a:pt x="199" y="447"/>
                  </a:lnTo>
                  <a:lnTo>
                    <a:pt x="202" y="445"/>
                  </a:lnTo>
                  <a:lnTo>
                    <a:pt x="204" y="443"/>
                  </a:lnTo>
                  <a:lnTo>
                    <a:pt x="204" y="440"/>
                  </a:lnTo>
                  <a:lnTo>
                    <a:pt x="205" y="434"/>
                  </a:lnTo>
                  <a:lnTo>
                    <a:pt x="205" y="428"/>
                  </a:lnTo>
                  <a:lnTo>
                    <a:pt x="206" y="422"/>
                  </a:lnTo>
                  <a:lnTo>
                    <a:pt x="206" y="417"/>
                  </a:lnTo>
                  <a:lnTo>
                    <a:pt x="206" y="411"/>
                  </a:lnTo>
                  <a:lnTo>
                    <a:pt x="206" y="405"/>
                  </a:lnTo>
                  <a:lnTo>
                    <a:pt x="206" y="400"/>
                  </a:lnTo>
                  <a:lnTo>
                    <a:pt x="206" y="394"/>
                  </a:lnTo>
                  <a:lnTo>
                    <a:pt x="206" y="389"/>
                  </a:lnTo>
                  <a:lnTo>
                    <a:pt x="206" y="383"/>
                  </a:lnTo>
                  <a:lnTo>
                    <a:pt x="205" y="378"/>
                  </a:lnTo>
                  <a:lnTo>
                    <a:pt x="205" y="373"/>
                  </a:lnTo>
                  <a:lnTo>
                    <a:pt x="205" y="367"/>
                  </a:lnTo>
                  <a:lnTo>
                    <a:pt x="205" y="362"/>
                  </a:lnTo>
                  <a:lnTo>
                    <a:pt x="205" y="356"/>
                  </a:lnTo>
                  <a:lnTo>
                    <a:pt x="205" y="351"/>
                  </a:lnTo>
                  <a:lnTo>
                    <a:pt x="204" y="345"/>
                  </a:lnTo>
                  <a:lnTo>
                    <a:pt x="204" y="341"/>
                  </a:lnTo>
                  <a:lnTo>
                    <a:pt x="204" y="336"/>
                  </a:lnTo>
                  <a:lnTo>
                    <a:pt x="204" y="332"/>
                  </a:lnTo>
                  <a:lnTo>
                    <a:pt x="203" y="328"/>
                  </a:lnTo>
                  <a:lnTo>
                    <a:pt x="202" y="325"/>
                  </a:lnTo>
                  <a:lnTo>
                    <a:pt x="200" y="322"/>
                  </a:lnTo>
                  <a:lnTo>
                    <a:pt x="199" y="319"/>
                  </a:lnTo>
                  <a:lnTo>
                    <a:pt x="198" y="316"/>
                  </a:lnTo>
                  <a:lnTo>
                    <a:pt x="197" y="313"/>
                  </a:lnTo>
                  <a:lnTo>
                    <a:pt x="195" y="311"/>
                  </a:lnTo>
                  <a:lnTo>
                    <a:pt x="194" y="308"/>
                  </a:lnTo>
                  <a:lnTo>
                    <a:pt x="192" y="306"/>
                  </a:lnTo>
                  <a:lnTo>
                    <a:pt x="190" y="304"/>
                  </a:lnTo>
                  <a:lnTo>
                    <a:pt x="186" y="301"/>
                  </a:lnTo>
                  <a:lnTo>
                    <a:pt x="184" y="299"/>
                  </a:lnTo>
                  <a:lnTo>
                    <a:pt x="178" y="295"/>
                  </a:lnTo>
                  <a:lnTo>
                    <a:pt x="171" y="292"/>
                  </a:lnTo>
                  <a:lnTo>
                    <a:pt x="167" y="290"/>
                  </a:lnTo>
                  <a:lnTo>
                    <a:pt x="164" y="287"/>
                  </a:lnTo>
                  <a:lnTo>
                    <a:pt x="160" y="284"/>
                  </a:lnTo>
                  <a:lnTo>
                    <a:pt x="159" y="282"/>
                  </a:lnTo>
                  <a:lnTo>
                    <a:pt x="157" y="280"/>
                  </a:lnTo>
                  <a:lnTo>
                    <a:pt x="157" y="277"/>
                  </a:lnTo>
                  <a:lnTo>
                    <a:pt x="156" y="275"/>
                  </a:lnTo>
                  <a:lnTo>
                    <a:pt x="156" y="273"/>
                  </a:lnTo>
                  <a:lnTo>
                    <a:pt x="156" y="271"/>
                  </a:lnTo>
                  <a:lnTo>
                    <a:pt x="155" y="269"/>
                  </a:lnTo>
                  <a:lnTo>
                    <a:pt x="155" y="267"/>
                  </a:lnTo>
                  <a:lnTo>
                    <a:pt x="154" y="264"/>
                  </a:lnTo>
                  <a:lnTo>
                    <a:pt x="153" y="262"/>
                  </a:lnTo>
                  <a:lnTo>
                    <a:pt x="152" y="260"/>
                  </a:lnTo>
                  <a:lnTo>
                    <a:pt x="147" y="257"/>
                  </a:lnTo>
                  <a:lnTo>
                    <a:pt x="144" y="254"/>
                  </a:lnTo>
                  <a:lnTo>
                    <a:pt x="141" y="252"/>
                  </a:lnTo>
                  <a:lnTo>
                    <a:pt x="139" y="249"/>
                  </a:lnTo>
                  <a:lnTo>
                    <a:pt x="137" y="246"/>
                  </a:lnTo>
                  <a:lnTo>
                    <a:pt x="134" y="244"/>
                  </a:lnTo>
                  <a:lnTo>
                    <a:pt x="133" y="241"/>
                  </a:lnTo>
                  <a:lnTo>
                    <a:pt x="132" y="238"/>
                  </a:lnTo>
                  <a:lnTo>
                    <a:pt x="131" y="236"/>
                  </a:lnTo>
                  <a:lnTo>
                    <a:pt x="130" y="233"/>
                  </a:lnTo>
                  <a:lnTo>
                    <a:pt x="128" y="230"/>
                  </a:lnTo>
                  <a:lnTo>
                    <a:pt x="127" y="227"/>
                  </a:lnTo>
                  <a:lnTo>
                    <a:pt x="126" y="225"/>
                  </a:lnTo>
                  <a:lnTo>
                    <a:pt x="125" y="222"/>
                  </a:lnTo>
                  <a:lnTo>
                    <a:pt x="124" y="219"/>
                  </a:lnTo>
                  <a:lnTo>
                    <a:pt x="121" y="216"/>
                  </a:lnTo>
                  <a:lnTo>
                    <a:pt x="119" y="213"/>
                  </a:lnTo>
                  <a:lnTo>
                    <a:pt x="118" y="209"/>
                  </a:lnTo>
                  <a:lnTo>
                    <a:pt x="116" y="207"/>
                  </a:lnTo>
                  <a:lnTo>
                    <a:pt x="114" y="203"/>
                  </a:lnTo>
                  <a:lnTo>
                    <a:pt x="112" y="200"/>
                  </a:lnTo>
                  <a:lnTo>
                    <a:pt x="109" y="196"/>
                  </a:lnTo>
                  <a:lnTo>
                    <a:pt x="107" y="193"/>
                  </a:lnTo>
                  <a:lnTo>
                    <a:pt x="105" y="189"/>
                  </a:lnTo>
                  <a:lnTo>
                    <a:pt x="103" y="186"/>
                  </a:lnTo>
                  <a:lnTo>
                    <a:pt x="102" y="182"/>
                  </a:lnTo>
                  <a:lnTo>
                    <a:pt x="100" y="179"/>
                  </a:lnTo>
                  <a:lnTo>
                    <a:pt x="99" y="175"/>
                  </a:lnTo>
                  <a:lnTo>
                    <a:pt x="96" y="171"/>
                  </a:lnTo>
                  <a:lnTo>
                    <a:pt x="95" y="167"/>
                  </a:lnTo>
                  <a:lnTo>
                    <a:pt x="95" y="163"/>
                  </a:lnTo>
                  <a:lnTo>
                    <a:pt x="94" y="159"/>
                  </a:lnTo>
                  <a:lnTo>
                    <a:pt x="81" y="148"/>
                  </a:lnTo>
                  <a:lnTo>
                    <a:pt x="78" y="149"/>
                  </a:lnTo>
                  <a:lnTo>
                    <a:pt x="75" y="149"/>
                  </a:lnTo>
                  <a:lnTo>
                    <a:pt x="72" y="150"/>
                  </a:lnTo>
                  <a:lnTo>
                    <a:pt x="68" y="150"/>
                  </a:lnTo>
                  <a:lnTo>
                    <a:pt x="66" y="151"/>
                  </a:lnTo>
                  <a:lnTo>
                    <a:pt x="63" y="151"/>
                  </a:lnTo>
                  <a:lnTo>
                    <a:pt x="61" y="151"/>
                  </a:lnTo>
                  <a:lnTo>
                    <a:pt x="57" y="151"/>
                  </a:lnTo>
                  <a:lnTo>
                    <a:pt x="54" y="152"/>
                  </a:lnTo>
                  <a:lnTo>
                    <a:pt x="51" y="152"/>
                  </a:lnTo>
                  <a:lnTo>
                    <a:pt x="48" y="152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8" y="152"/>
                  </a:lnTo>
                  <a:lnTo>
                    <a:pt x="36" y="152"/>
                  </a:lnTo>
                  <a:lnTo>
                    <a:pt x="31" y="152"/>
                  </a:lnTo>
                  <a:lnTo>
                    <a:pt x="28" y="152"/>
                  </a:lnTo>
                  <a:lnTo>
                    <a:pt x="26" y="151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1" y="147"/>
                  </a:lnTo>
                  <a:lnTo>
                    <a:pt x="18" y="145"/>
                  </a:lnTo>
                  <a:lnTo>
                    <a:pt x="17" y="143"/>
                  </a:lnTo>
                  <a:lnTo>
                    <a:pt x="16" y="140"/>
                  </a:lnTo>
                  <a:lnTo>
                    <a:pt x="12" y="140"/>
                  </a:lnTo>
                  <a:lnTo>
                    <a:pt x="9" y="138"/>
                  </a:lnTo>
                  <a:lnTo>
                    <a:pt x="5" y="135"/>
                  </a:lnTo>
                  <a:lnTo>
                    <a:pt x="3" y="131"/>
                  </a:lnTo>
                  <a:lnTo>
                    <a:pt x="1" y="128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5" y="115"/>
                  </a:lnTo>
                  <a:lnTo>
                    <a:pt x="9" y="112"/>
                  </a:lnTo>
                  <a:lnTo>
                    <a:pt x="12" y="110"/>
                  </a:lnTo>
                  <a:lnTo>
                    <a:pt x="15" y="108"/>
                  </a:lnTo>
                  <a:lnTo>
                    <a:pt x="20" y="106"/>
                  </a:lnTo>
                  <a:lnTo>
                    <a:pt x="23" y="104"/>
                  </a:lnTo>
                  <a:lnTo>
                    <a:pt x="27" y="103"/>
                  </a:lnTo>
                  <a:lnTo>
                    <a:pt x="30" y="101"/>
                  </a:lnTo>
                  <a:lnTo>
                    <a:pt x="35" y="99"/>
                  </a:lnTo>
                  <a:lnTo>
                    <a:pt x="38" y="97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7" y="92"/>
                  </a:lnTo>
                  <a:lnTo>
                    <a:pt x="49" y="90"/>
                  </a:lnTo>
                  <a:lnTo>
                    <a:pt x="51" y="88"/>
                  </a:lnTo>
                  <a:lnTo>
                    <a:pt x="52" y="85"/>
                  </a:lnTo>
                  <a:lnTo>
                    <a:pt x="53" y="82"/>
                  </a:lnTo>
                  <a:lnTo>
                    <a:pt x="55" y="79"/>
                  </a:lnTo>
                  <a:lnTo>
                    <a:pt x="56" y="77"/>
                  </a:lnTo>
                  <a:lnTo>
                    <a:pt x="59" y="75"/>
                  </a:lnTo>
                  <a:lnTo>
                    <a:pt x="60" y="72"/>
                  </a:lnTo>
                  <a:lnTo>
                    <a:pt x="62" y="70"/>
                  </a:lnTo>
                  <a:lnTo>
                    <a:pt x="63" y="68"/>
                  </a:lnTo>
                  <a:lnTo>
                    <a:pt x="65" y="67"/>
                  </a:lnTo>
                  <a:lnTo>
                    <a:pt x="67" y="65"/>
                  </a:lnTo>
                  <a:lnTo>
                    <a:pt x="68" y="63"/>
                  </a:lnTo>
                  <a:lnTo>
                    <a:pt x="70" y="61"/>
                  </a:lnTo>
                  <a:lnTo>
                    <a:pt x="73" y="60"/>
                  </a:lnTo>
                  <a:lnTo>
                    <a:pt x="76" y="58"/>
                  </a:lnTo>
                  <a:lnTo>
                    <a:pt x="78" y="56"/>
                  </a:lnTo>
                  <a:lnTo>
                    <a:pt x="81" y="55"/>
                  </a:lnTo>
                  <a:lnTo>
                    <a:pt x="81" y="51"/>
                  </a:lnTo>
                  <a:lnTo>
                    <a:pt x="81" y="48"/>
                  </a:lnTo>
                  <a:lnTo>
                    <a:pt x="80" y="44"/>
                  </a:lnTo>
                  <a:lnTo>
                    <a:pt x="80" y="41"/>
                  </a:lnTo>
                  <a:lnTo>
                    <a:pt x="79" y="37"/>
                  </a:lnTo>
                  <a:lnTo>
                    <a:pt x="78" y="33"/>
                  </a:lnTo>
                  <a:lnTo>
                    <a:pt x="78" y="28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1" y="7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89" y="15"/>
                  </a:lnTo>
                  <a:lnTo>
                    <a:pt x="91" y="17"/>
                  </a:lnTo>
                  <a:lnTo>
                    <a:pt x="93" y="20"/>
                  </a:lnTo>
                  <a:lnTo>
                    <a:pt x="95" y="22"/>
                  </a:lnTo>
                  <a:lnTo>
                    <a:pt x="96" y="25"/>
                  </a:lnTo>
                  <a:lnTo>
                    <a:pt x="99" y="28"/>
                  </a:lnTo>
                  <a:lnTo>
                    <a:pt x="101" y="31"/>
                  </a:lnTo>
                  <a:lnTo>
                    <a:pt x="102" y="34"/>
                  </a:lnTo>
                  <a:lnTo>
                    <a:pt x="103" y="37"/>
                  </a:lnTo>
                  <a:lnTo>
                    <a:pt x="105" y="40"/>
                  </a:lnTo>
                  <a:lnTo>
                    <a:pt x="105" y="42"/>
                  </a:lnTo>
                  <a:lnTo>
                    <a:pt x="106" y="40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7" y="30"/>
                  </a:lnTo>
                  <a:lnTo>
                    <a:pt x="107" y="27"/>
                  </a:lnTo>
                  <a:lnTo>
                    <a:pt x="108" y="23"/>
                  </a:lnTo>
                  <a:lnTo>
                    <a:pt x="109" y="19"/>
                  </a:lnTo>
                  <a:lnTo>
                    <a:pt x="111" y="16"/>
                  </a:lnTo>
                  <a:lnTo>
                    <a:pt x="111" y="13"/>
                  </a:lnTo>
                  <a:lnTo>
                    <a:pt x="112" y="10"/>
                  </a:lnTo>
                  <a:lnTo>
                    <a:pt x="113" y="7"/>
                  </a:lnTo>
                  <a:lnTo>
                    <a:pt x="115" y="5"/>
                  </a:lnTo>
                  <a:lnTo>
                    <a:pt x="116" y="3"/>
                  </a:lnTo>
                  <a:lnTo>
                    <a:pt x="117" y="1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6"/>
                  </a:lnTo>
                  <a:lnTo>
                    <a:pt x="122" y="11"/>
                  </a:lnTo>
                  <a:lnTo>
                    <a:pt x="124" y="16"/>
                  </a:lnTo>
                  <a:lnTo>
                    <a:pt x="126" y="21"/>
                  </a:lnTo>
                  <a:lnTo>
                    <a:pt x="128" y="25"/>
                  </a:lnTo>
                  <a:lnTo>
                    <a:pt x="130" y="28"/>
                  </a:lnTo>
                  <a:lnTo>
                    <a:pt x="132" y="32"/>
                  </a:lnTo>
                  <a:lnTo>
                    <a:pt x="135" y="35"/>
                  </a:lnTo>
                  <a:lnTo>
                    <a:pt x="138" y="39"/>
                  </a:lnTo>
                  <a:lnTo>
                    <a:pt x="141" y="42"/>
                  </a:lnTo>
                  <a:lnTo>
                    <a:pt x="144" y="45"/>
                  </a:lnTo>
                  <a:lnTo>
                    <a:pt x="146" y="50"/>
                  </a:lnTo>
                  <a:lnTo>
                    <a:pt x="150" y="55"/>
                  </a:lnTo>
                  <a:lnTo>
                    <a:pt x="152" y="61"/>
                  </a:lnTo>
                  <a:lnTo>
                    <a:pt x="154" y="67"/>
                  </a:lnTo>
                  <a:lnTo>
                    <a:pt x="156" y="75"/>
                  </a:lnTo>
                  <a:lnTo>
                    <a:pt x="159" y="78"/>
                  </a:lnTo>
                  <a:lnTo>
                    <a:pt x="163" y="81"/>
                  </a:lnTo>
                  <a:lnTo>
                    <a:pt x="166" y="84"/>
                  </a:lnTo>
                  <a:lnTo>
                    <a:pt x="169" y="87"/>
                  </a:lnTo>
                  <a:lnTo>
                    <a:pt x="172" y="90"/>
                  </a:lnTo>
                  <a:lnTo>
                    <a:pt x="176" y="93"/>
                  </a:lnTo>
                  <a:lnTo>
                    <a:pt x="178" y="96"/>
                  </a:lnTo>
                  <a:lnTo>
                    <a:pt x="182" y="99"/>
                  </a:lnTo>
                  <a:lnTo>
                    <a:pt x="185" y="102"/>
                  </a:lnTo>
                  <a:lnTo>
                    <a:pt x="189" y="104"/>
                  </a:lnTo>
                  <a:lnTo>
                    <a:pt x="192" y="107"/>
                  </a:lnTo>
                  <a:lnTo>
                    <a:pt x="195" y="110"/>
                  </a:lnTo>
                  <a:lnTo>
                    <a:pt x="198" y="112"/>
                  </a:lnTo>
                  <a:lnTo>
                    <a:pt x="202" y="115"/>
                  </a:lnTo>
                  <a:lnTo>
                    <a:pt x="205" y="117"/>
                  </a:lnTo>
                  <a:lnTo>
                    <a:pt x="208" y="120"/>
                  </a:lnTo>
                  <a:lnTo>
                    <a:pt x="212" y="122"/>
                  </a:lnTo>
                  <a:lnTo>
                    <a:pt x="216" y="125"/>
                  </a:lnTo>
                  <a:lnTo>
                    <a:pt x="220" y="126"/>
                  </a:lnTo>
                  <a:lnTo>
                    <a:pt x="223" y="129"/>
                  </a:lnTo>
                  <a:lnTo>
                    <a:pt x="228" y="131"/>
                  </a:lnTo>
                  <a:lnTo>
                    <a:pt x="232" y="134"/>
                  </a:lnTo>
                  <a:lnTo>
                    <a:pt x="236" y="136"/>
                  </a:lnTo>
                  <a:lnTo>
                    <a:pt x="241" y="138"/>
                  </a:lnTo>
                  <a:lnTo>
                    <a:pt x="245" y="141"/>
                  </a:lnTo>
                  <a:lnTo>
                    <a:pt x="249" y="143"/>
                  </a:lnTo>
                  <a:lnTo>
                    <a:pt x="255" y="146"/>
                  </a:lnTo>
                  <a:lnTo>
                    <a:pt x="259" y="148"/>
                  </a:lnTo>
                  <a:lnTo>
                    <a:pt x="264" y="151"/>
                  </a:lnTo>
                  <a:lnTo>
                    <a:pt x="269" y="153"/>
                  </a:lnTo>
                  <a:lnTo>
                    <a:pt x="274" y="156"/>
                  </a:lnTo>
                  <a:lnTo>
                    <a:pt x="280" y="158"/>
                  </a:lnTo>
                  <a:lnTo>
                    <a:pt x="282" y="159"/>
                  </a:lnTo>
                  <a:lnTo>
                    <a:pt x="285" y="159"/>
                  </a:lnTo>
                  <a:lnTo>
                    <a:pt x="287" y="159"/>
                  </a:lnTo>
                  <a:lnTo>
                    <a:pt x="289" y="158"/>
                  </a:lnTo>
                  <a:lnTo>
                    <a:pt x="292" y="158"/>
                  </a:lnTo>
                  <a:lnTo>
                    <a:pt x="294" y="158"/>
                  </a:lnTo>
                  <a:lnTo>
                    <a:pt x="297" y="158"/>
                  </a:lnTo>
                  <a:lnTo>
                    <a:pt x="299" y="157"/>
                  </a:lnTo>
                  <a:lnTo>
                    <a:pt x="301" y="157"/>
                  </a:lnTo>
                  <a:lnTo>
                    <a:pt x="305" y="157"/>
                  </a:lnTo>
                  <a:lnTo>
                    <a:pt x="307" y="156"/>
                  </a:lnTo>
                  <a:lnTo>
                    <a:pt x="309" y="156"/>
                  </a:lnTo>
                  <a:lnTo>
                    <a:pt x="312" y="156"/>
                  </a:lnTo>
                  <a:lnTo>
                    <a:pt x="314" y="156"/>
                  </a:lnTo>
                  <a:lnTo>
                    <a:pt x="316" y="156"/>
                  </a:lnTo>
                  <a:lnTo>
                    <a:pt x="320" y="156"/>
                  </a:lnTo>
                  <a:lnTo>
                    <a:pt x="323" y="156"/>
                  </a:lnTo>
                  <a:lnTo>
                    <a:pt x="327" y="156"/>
                  </a:lnTo>
                  <a:lnTo>
                    <a:pt x="331" y="157"/>
                  </a:lnTo>
                  <a:lnTo>
                    <a:pt x="334" y="157"/>
                  </a:lnTo>
                  <a:lnTo>
                    <a:pt x="338" y="158"/>
                  </a:lnTo>
                  <a:lnTo>
                    <a:pt x="340" y="159"/>
                  </a:lnTo>
                  <a:lnTo>
                    <a:pt x="344" y="159"/>
                  </a:lnTo>
                  <a:lnTo>
                    <a:pt x="347" y="160"/>
                  </a:lnTo>
                  <a:lnTo>
                    <a:pt x="350" y="161"/>
                  </a:lnTo>
                  <a:lnTo>
                    <a:pt x="352" y="162"/>
                  </a:lnTo>
                  <a:lnTo>
                    <a:pt x="355" y="162"/>
                  </a:lnTo>
                  <a:lnTo>
                    <a:pt x="360" y="163"/>
                  </a:lnTo>
                  <a:lnTo>
                    <a:pt x="363" y="163"/>
                  </a:lnTo>
                  <a:lnTo>
                    <a:pt x="366" y="164"/>
                  </a:lnTo>
                  <a:lnTo>
                    <a:pt x="370" y="164"/>
                  </a:lnTo>
                  <a:lnTo>
                    <a:pt x="374" y="164"/>
                  </a:lnTo>
                  <a:lnTo>
                    <a:pt x="378" y="164"/>
                  </a:lnTo>
                  <a:lnTo>
                    <a:pt x="383" y="164"/>
                  </a:lnTo>
                  <a:lnTo>
                    <a:pt x="386" y="164"/>
                  </a:lnTo>
                  <a:lnTo>
                    <a:pt x="390" y="164"/>
                  </a:lnTo>
                  <a:lnTo>
                    <a:pt x="393" y="164"/>
                  </a:lnTo>
                  <a:lnTo>
                    <a:pt x="397" y="164"/>
                  </a:lnTo>
                  <a:lnTo>
                    <a:pt x="400" y="165"/>
                  </a:lnTo>
                  <a:lnTo>
                    <a:pt x="403" y="165"/>
                  </a:lnTo>
                  <a:lnTo>
                    <a:pt x="406" y="165"/>
                  </a:lnTo>
                  <a:lnTo>
                    <a:pt x="410" y="165"/>
                  </a:lnTo>
                  <a:lnTo>
                    <a:pt x="412" y="166"/>
                  </a:lnTo>
                  <a:lnTo>
                    <a:pt x="415" y="166"/>
                  </a:lnTo>
                  <a:lnTo>
                    <a:pt x="419" y="167"/>
                  </a:lnTo>
                  <a:lnTo>
                    <a:pt x="423" y="167"/>
                  </a:lnTo>
                  <a:lnTo>
                    <a:pt x="426" y="168"/>
                  </a:lnTo>
                  <a:lnTo>
                    <a:pt x="429" y="169"/>
                  </a:lnTo>
                  <a:lnTo>
                    <a:pt x="432" y="169"/>
                  </a:lnTo>
                  <a:lnTo>
                    <a:pt x="435" y="170"/>
                  </a:lnTo>
                  <a:lnTo>
                    <a:pt x="438" y="170"/>
                  </a:lnTo>
                  <a:lnTo>
                    <a:pt x="440" y="170"/>
                  </a:lnTo>
                  <a:lnTo>
                    <a:pt x="441" y="170"/>
                  </a:lnTo>
                  <a:lnTo>
                    <a:pt x="443" y="170"/>
                  </a:lnTo>
                  <a:lnTo>
                    <a:pt x="445" y="169"/>
                  </a:lnTo>
                  <a:lnTo>
                    <a:pt x="446" y="169"/>
                  </a:lnTo>
                  <a:lnTo>
                    <a:pt x="449" y="169"/>
                  </a:lnTo>
                  <a:lnTo>
                    <a:pt x="450" y="169"/>
                  </a:lnTo>
                  <a:lnTo>
                    <a:pt x="452" y="169"/>
                  </a:lnTo>
                  <a:lnTo>
                    <a:pt x="453" y="169"/>
                  </a:lnTo>
                  <a:lnTo>
                    <a:pt x="455" y="169"/>
                  </a:lnTo>
                  <a:lnTo>
                    <a:pt x="457" y="169"/>
                  </a:lnTo>
                  <a:lnTo>
                    <a:pt x="459" y="169"/>
                  </a:lnTo>
                  <a:lnTo>
                    <a:pt x="462" y="170"/>
                  </a:lnTo>
                  <a:lnTo>
                    <a:pt x="465" y="170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2" y="172"/>
                  </a:lnTo>
                  <a:lnTo>
                    <a:pt x="475" y="172"/>
                  </a:lnTo>
                  <a:lnTo>
                    <a:pt x="476" y="173"/>
                  </a:lnTo>
                  <a:lnTo>
                    <a:pt x="479" y="174"/>
                  </a:lnTo>
                  <a:lnTo>
                    <a:pt x="481" y="175"/>
                  </a:lnTo>
                  <a:lnTo>
                    <a:pt x="483" y="175"/>
                  </a:lnTo>
                  <a:lnTo>
                    <a:pt x="487" y="176"/>
                  </a:lnTo>
                  <a:lnTo>
                    <a:pt x="489" y="177"/>
                  </a:lnTo>
                  <a:lnTo>
                    <a:pt x="491" y="178"/>
                  </a:lnTo>
                  <a:lnTo>
                    <a:pt x="494" y="178"/>
                  </a:lnTo>
                  <a:lnTo>
                    <a:pt x="496" y="179"/>
                  </a:lnTo>
                  <a:lnTo>
                    <a:pt x="500" y="180"/>
                  </a:lnTo>
                  <a:lnTo>
                    <a:pt x="502" y="180"/>
                  </a:lnTo>
                  <a:lnTo>
                    <a:pt x="505" y="181"/>
                  </a:lnTo>
                  <a:lnTo>
                    <a:pt x="507" y="182"/>
                  </a:lnTo>
                  <a:lnTo>
                    <a:pt x="510" y="182"/>
                  </a:lnTo>
                  <a:lnTo>
                    <a:pt x="513" y="183"/>
                  </a:lnTo>
                  <a:lnTo>
                    <a:pt x="516" y="183"/>
                  </a:lnTo>
                  <a:lnTo>
                    <a:pt x="518" y="184"/>
                  </a:lnTo>
                  <a:lnTo>
                    <a:pt x="521" y="185"/>
                  </a:lnTo>
                  <a:lnTo>
                    <a:pt x="523" y="185"/>
                  </a:lnTo>
                  <a:lnTo>
                    <a:pt x="526" y="186"/>
                  </a:lnTo>
                  <a:lnTo>
                    <a:pt x="529" y="186"/>
                  </a:lnTo>
                  <a:lnTo>
                    <a:pt x="531" y="187"/>
                  </a:lnTo>
                  <a:lnTo>
                    <a:pt x="534" y="188"/>
                  </a:lnTo>
                  <a:lnTo>
                    <a:pt x="536" y="189"/>
                  </a:lnTo>
                  <a:lnTo>
                    <a:pt x="539" y="190"/>
                  </a:lnTo>
                  <a:lnTo>
                    <a:pt x="542" y="191"/>
                  </a:lnTo>
                  <a:lnTo>
                    <a:pt x="544" y="192"/>
                  </a:lnTo>
                  <a:lnTo>
                    <a:pt x="551" y="195"/>
                  </a:lnTo>
                  <a:lnTo>
                    <a:pt x="558" y="198"/>
                  </a:lnTo>
                  <a:lnTo>
                    <a:pt x="565" y="202"/>
                  </a:lnTo>
                  <a:lnTo>
                    <a:pt x="571" y="206"/>
                  </a:lnTo>
                  <a:lnTo>
                    <a:pt x="577" y="209"/>
                  </a:lnTo>
                  <a:lnTo>
                    <a:pt x="583" y="214"/>
                  </a:lnTo>
                  <a:lnTo>
                    <a:pt x="590" y="219"/>
                  </a:lnTo>
                  <a:lnTo>
                    <a:pt x="595" y="224"/>
                  </a:lnTo>
                  <a:lnTo>
                    <a:pt x="600" y="229"/>
                  </a:lnTo>
                  <a:lnTo>
                    <a:pt x="606" y="235"/>
                  </a:lnTo>
                  <a:lnTo>
                    <a:pt x="611" y="241"/>
                  </a:lnTo>
                  <a:lnTo>
                    <a:pt x="614" y="247"/>
                  </a:lnTo>
                  <a:lnTo>
                    <a:pt x="620" y="253"/>
                  </a:lnTo>
                  <a:lnTo>
                    <a:pt x="624" y="259"/>
                  </a:lnTo>
                  <a:lnTo>
                    <a:pt x="630" y="266"/>
                  </a:lnTo>
                  <a:lnTo>
                    <a:pt x="634" y="273"/>
                  </a:lnTo>
                  <a:lnTo>
                    <a:pt x="636" y="277"/>
                  </a:lnTo>
                  <a:lnTo>
                    <a:pt x="639" y="281"/>
                  </a:lnTo>
                  <a:lnTo>
                    <a:pt x="642" y="285"/>
                  </a:lnTo>
                  <a:lnTo>
                    <a:pt x="645" y="289"/>
                  </a:lnTo>
                  <a:lnTo>
                    <a:pt x="647" y="292"/>
                  </a:lnTo>
                  <a:lnTo>
                    <a:pt x="650" y="295"/>
                  </a:lnTo>
                  <a:lnTo>
                    <a:pt x="655" y="299"/>
                  </a:lnTo>
                  <a:lnTo>
                    <a:pt x="658" y="302"/>
                  </a:lnTo>
                  <a:lnTo>
                    <a:pt x="662" y="305"/>
                  </a:lnTo>
                  <a:lnTo>
                    <a:pt x="666" y="308"/>
                  </a:lnTo>
                  <a:lnTo>
                    <a:pt x="671" y="310"/>
                  </a:lnTo>
                  <a:lnTo>
                    <a:pt x="676" y="312"/>
                  </a:lnTo>
                  <a:lnTo>
                    <a:pt x="682" y="314"/>
                  </a:lnTo>
                  <a:lnTo>
                    <a:pt x="688" y="316"/>
                  </a:lnTo>
                  <a:lnTo>
                    <a:pt x="696" y="317"/>
                  </a:lnTo>
                  <a:lnTo>
                    <a:pt x="703" y="318"/>
                  </a:lnTo>
                  <a:lnTo>
                    <a:pt x="682" y="319"/>
                  </a:lnTo>
                  <a:lnTo>
                    <a:pt x="684" y="319"/>
                  </a:lnTo>
                  <a:lnTo>
                    <a:pt x="687" y="320"/>
                  </a:lnTo>
                  <a:lnTo>
                    <a:pt x="689" y="320"/>
                  </a:lnTo>
                  <a:lnTo>
                    <a:pt x="691" y="321"/>
                  </a:lnTo>
                  <a:lnTo>
                    <a:pt x="695" y="321"/>
                  </a:lnTo>
                  <a:lnTo>
                    <a:pt x="698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7" y="321"/>
                  </a:lnTo>
                  <a:lnTo>
                    <a:pt x="710" y="321"/>
                  </a:lnTo>
                  <a:lnTo>
                    <a:pt x="713" y="322"/>
                  </a:lnTo>
                  <a:lnTo>
                    <a:pt x="715" y="322"/>
                  </a:lnTo>
                  <a:lnTo>
                    <a:pt x="718" y="322"/>
                  </a:lnTo>
                  <a:lnTo>
                    <a:pt x="721" y="322"/>
                  </a:lnTo>
                  <a:lnTo>
                    <a:pt x="723" y="323"/>
                  </a:lnTo>
                  <a:lnTo>
                    <a:pt x="725" y="323"/>
                  </a:lnTo>
                  <a:lnTo>
                    <a:pt x="712" y="327"/>
                  </a:lnTo>
                  <a:lnTo>
                    <a:pt x="715" y="327"/>
                  </a:lnTo>
                  <a:lnTo>
                    <a:pt x="717" y="327"/>
                  </a:lnTo>
                  <a:lnTo>
                    <a:pt x="720" y="327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6" y="329"/>
                  </a:lnTo>
                  <a:lnTo>
                    <a:pt x="727" y="330"/>
                  </a:lnTo>
                  <a:lnTo>
                    <a:pt x="728" y="331"/>
                  </a:lnTo>
                  <a:lnTo>
                    <a:pt x="730" y="331"/>
                  </a:lnTo>
                  <a:lnTo>
                    <a:pt x="731" y="332"/>
                  </a:lnTo>
                  <a:lnTo>
                    <a:pt x="734" y="333"/>
                  </a:lnTo>
                  <a:lnTo>
                    <a:pt x="735" y="333"/>
                  </a:lnTo>
                  <a:lnTo>
                    <a:pt x="737" y="334"/>
                  </a:lnTo>
                  <a:lnTo>
                    <a:pt x="738" y="335"/>
                  </a:lnTo>
                  <a:lnTo>
                    <a:pt x="741" y="336"/>
                  </a:lnTo>
                  <a:lnTo>
                    <a:pt x="743" y="336"/>
                  </a:lnTo>
                  <a:lnTo>
                    <a:pt x="764" y="337"/>
                  </a:lnTo>
                  <a:lnTo>
                    <a:pt x="764" y="338"/>
                  </a:lnTo>
                  <a:lnTo>
                    <a:pt x="764" y="339"/>
                  </a:lnTo>
                  <a:lnTo>
                    <a:pt x="765" y="341"/>
                  </a:lnTo>
                  <a:lnTo>
                    <a:pt x="767" y="342"/>
                  </a:lnTo>
                  <a:lnTo>
                    <a:pt x="770" y="343"/>
                  </a:lnTo>
                  <a:lnTo>
                    <a:pt x="774" y="344"/>
                  </a:lnTo>
                  <a:lnTo>
                    <a:pt x="777" y="346"/>
                  </a:lnTo>
                  <a:lnTo>
                    <a:pt x="781" y="347"/>
                  </a:lnTo>
                  <a:lnTo>
                    <a:pt x="786" y="348"/>
                  </a:lnTo>
                  <a:lnTo>
                    <a:pt x="790" y="349"/>
                  </a:lnTo>
                  <a:lnTo>
                    <a:pt x="794" y="351"/>
                  </a:lnTo>
                  <a:lnTo>
                    <a:pt x="800" y="352"/>
                  </a:lnTo>
                  <a:lnTo>
                    <a:pt x="804" y="353"/>
                  </a:lnTo>
                  <a:lnTo>
                    <a:pt x="807" y="355"/>
                  </a:lnTo>
                  <a:lnTo>
                    <a:pt x="812" y="356"/>
                  </a:lnTo>
                  <a:lnTo>
                    <a:pt x="815" y="357"/>
                  </a:lnTo>
                  <a:lnTo>
                    <a:pt x="808" y="357"/>
                  </a:lnTo>
                  <a:lnTo>
                    <a:pt x="802" y="358"/>
                  </a:lnTo>
                  <a:lnTo>
                    <a:pt x="796" y="359"/>
                  </a:lnTo>
                  <a:lnTo>
                    <a:pt x="791" y="361"/>
                  </a:lnTo>
                  <a:lnTo>
                    <a:pt x="787" y="363"/>
                  </a:lnTo>
                  <a:lnTo>
                    <a:pt x="782" y="365"/>
                  </a:lnTo>
                  <a:lnTo>
                    <a:pt x="779" y="367"/>
                  </a:lnTo>
                  <a:lnTo>
                    <a:pt x="775" y="369"/>
                  </a:lnTo>
                  <a:lnTo>
                    <a:pt x="770" y="371"/>
                  </a:lnTo>
                  <a:lnTo>
                    <a:pt x="766" y="373"/>
                  </a:lnTo>
                  <a:lnTo>
                    <a:pt x="761" y="375"/>
                  </a:lnTo>
                  <a:lnTo>
                    <a:pt x="756" y="375"/>
                  </a:lnTo>
                  <a:lnTo>
                    <a:pt x="750" y="376"/>
                  </a:lnTo>
                  <a:lnTo>
                    <a:pt x="744" y="377"/>
                  </a:lnTo>
                  <a:lnTo>
                    <a:pt x="738" y="377"/>
                  </a:lnTo>
                  <a:lnTo>
                    <a:pt x="729" y="376"/>
                  </a:lnTo>
                  <a:lnTo>
                    <a:pt x="760" y="384"/>
                  </a:lnTo>
                  <a:lnTo>
                    <a:pt x="756" y="384"/>
                  </a:lnTo>
                  <a:lnTo>
                    <a:pt x="753" y="385"/>
                  </a:lnTo>
                  <a:lnTo>
                    <a:pt x="749" y="385"/>
                  </a:lnTo>
                  <a:lnTo>
                    <a:pt x="747" y="386"/>
                  </a:lnTo>
                  <a:lnTo>
                    <a:pt x="744" y="386"/>
                  </a:lnTo>
                  <a:lnTo>
                    <a:pt x="741" y="386"/>
                  </a:lnTo>
                  <a:lnTo>
                    <a:pt x="738" y="385"/>
                  </a:lnTo>
                  <a:lnTo>
                    <a:pt x="736" y="385"/>
                  </a:lnTo>
                  <a:lnTo>
                    <a:pt x="733" y="385"/>
                  </a:lnTo>
                  <a:lnTo>
                    <a:pt x="730" y="384"/>
                  </a:lnTo>
                  <a:lnTo>
                    <a:pt x="728" y="384"/>
                  </a:lnTo>
                  <a:lnTo>
                    <a:pt x="725" y="383"/>
                  </a:lnTo>
                  <a:lnTo>
                    <a:pt x="723" y="383"/>
                  </a:lnTo>
                  <a:lnTo>
                    <a:pt x="721" y="382"/>
                  </a:lnTo>
                  <a:lnTo>
                    <a:pt x="717" y="382"/>
                  </a:lnTo>
                  <a:lnTo>
                    <a:pt x="715" y="381"/>
                  </a:lnTo>
                  <a:lnTo>
                    <a:pt x="710" y="383"/>
                  </a:lnTo>
                  <a:lnTo>
                    <a:pt x="705" y="384"/>
                  </a:lnTo>
                  <a:lnTo>
                    <a:pt x="701" y="384"/>
                  </a:lnTo>
                  <a:lnTo>
                    <a:pt x="697" y="384"/>
                  </a:lnTo>
                  <a:lnTo>
                    <a:pt x="694" y="384"/>
                  </a:lnTo>
                  <a:lnTo>
                    <a:pt x="690" y="384"/>
                  </a:lnTo>
                  <a:lnTo>
                    <a:pt x="686" y="383"/>
                  </a:lnTo>
                  <a:lnTo>
                    <a:pt x="683" y="382"/>
                  </a:lnTo>
                  <a:lnTo>
                    <a:pt x="679" y="381"/>
                  </a:lnTo>
                  <a:lnTo>
                    <a:pt x="675" y="380"/>
                  </a:lnTo>
                  <a:lnTo>
                    <a:pt x="672" y="379"/>
                  </a:lnTo>
                  <a:lnTo>
                    <a:pt x="669" y="379"/>
                  </a:lnTo>
                  <a:lnTo>
                    <a:pt x="664" y="378"/>
                  </a:lnTo>
                  <a:lnTo>
                    <a:pt x="660" y="378"/>
                  </a:lnTo>
                  <a:lnTo>
                    <a:pt x="657" y="378"/>
                  </a:lnTo>
                  <a:lnTo>
                    <a:pt x="651" y="379"/>
                  </a:lnTo>
                  <a:lnTo>
                    <a:pt x="656" y="380"/>
                  </a:lnTo>
                  <a:lnTo>
                    <a:pt x="658" y="381"/>
                  </a:lnTo>
                  <a:lnTo>
                    <a:pt x="660" y="383"/>
                  </a:lnTo>
                  <a:lnTo>
                    <a:pt x="662" y="385"/>
                  </a:lnTo>
                  <a:lnTo>
                    <a:pt x="663" y="387"/>
                  </a:lnTo>
                  <a:lnTo>
                    <a:pt x="664" y="389"/>
                  </a:lnTo>
                  <a:lnTo>
                    <a:pt x="665" y="392"/>
                  </a:lnTo>
                  <a:lnTo>
                    <a:pt x="665" y="395"/>
                  </a:lnTo>
                  <a:lnTo>
                    <a:pt x="665" y="398"/>
                  </a:lnTo>
                  <a:lnTo>
                    <a:pt x="666" y="401"/>
                  </a:lnTo>
                  <a:lnTo>
                    <a:pt x="666" y="404"/>
                  </a:lnTo>
                  <a:lnTo>
                    <a:pt x="668" y="408"/>
                  </a:lnTo>
                  <a:lnTo>
                    <a:pt x="668" y="411"/>
                  </a:lnTo>
                  <a:lnTo>
                    <a:pt x="669" y="415"/>
                  </a:lnTo>
                  <a:lnTo>
                    <a:pt x="671" y="419"/>
                  </a:lnTo>
                  <a:lnTo>
                    <a:pt x="672" y="422"/>
                  </a:lnTo>
                  <a:lnTo>
                    <a:pt x="674" y="425"/>
                  </a:lnTo>
                  <a:lnTo>
                    <a:pt x="675" y="428"/>
                  </a:lnTo>
                  <a:lnTo>
                    <a:pt x="677" y="431"/>
                  </a:lnTo>
                  <a:lnTo>
                    <a:pt x="679" y="433"/>
                  </a:lnTo>
                  <a:lnTo>
                    <a:pt x="681" y="436"/>
                  </a:lnTo>
                  <a:lnTo>
                    <a:pt x="682" y="439"/>
                  </a:lnTo>
                  <a:lnTo>
                    <a:pt x="684" y="441"/>
                  </a:lnTo>
                  <a:lnTo>
                    <a:pt x="685" y="444"/>
                  </a:lnTo>
                  <a:lnTo>
                    <a:pt x="685" y="446"/>
                  </a:lnTo>
                  <a:lnTo>
                    <a:pt x="686" y="449"/>
                  </a:lnTo>
                  <a:lnTo>
                    <a:pt x="687" y="451"/>
                  </a:lnTo>
                  <a:lnTo>
                    <a:pt x="687" y="453"/>
                  </a:lnTo>
                  <a:lnTo>
                    <a:pt x="686" y="456"/>
                  </a:lnTo>
                  <a:lnTo>
                    <a:pt x="686" y="458"/>
                  </a:lnTo>
                  <a:lnTo>
                    <a:pt x="685" y="459"/>
                  </a:lnTo>
                  <a:lnTo>
                    <a:pt x="684" y="461"/>
                  </a:lnTo>
                  <a:lnTo>
                    <a:pt x="682" y="463"/>
                  </a:lnTo>
                  <a:lnTo>
                    <a:pt x="681" y="466"/>
                  </a:lnTo>
                  <a:lnTo>
                    <a:pt x="679" y="469"/>
                  </a:lnTo>
                  <a:lnTo>
                    <a:pt x="677" y="471"/>
                  </a:lnTo>
                  <a:lnTo>
                    <a:pt x="676" y="474"/>
                  </a:lnTo>
                  <a:lnTo>
                    <a:pt x="675" y="477"/>
                  </a:lnTo>
                  <a:lnTo>
                    <a:pt x="674" y="480"/>
                  </a:lnTo>
                  <a:lnTo>
                    <a:pt x="673" y="482"/>
                  </a:lnTo>
                  <a:lnTo>
                    <a:pt x="672" y="485"/>
                  </a:lnTo>
                  <a:lnTo>
                    <a:pt x="670" y="487"/>
                  </a:lnTo>
                  <a:lnTo>
                    <a:pt x="668" y="490"/>
                  </a:lnTo>
                  <a:lnTo>
                    <a:pt x="666" y="492"/>
                  </a:lnTo>
                  <a:lnTo>
                    <a:pt x="663" y="494"/>
                  </a:lnTo>
                  <a:lnTo>
                    <a:pt x="661" y="495"/>
                  </a:lnTo>
                  <a:lnTo>
                    <a:pt x="658" y="497"/>
                  </a:lnTo>
                  <a:lnTo>
                    <a:pt x="655" y="498"/>
                  </a:lnTo>
                  <a:lnTo>
                    <a:pt x="652" y="498"/>
                  </a:lnTo>
                  <a:lnTo>
                    <a:pt x="649" y="499"/>
                  </a:lnTo>
                  <a:lnTo>
                    <a:pt x="646" y="499"/>
                  </a:lnTo>
                  <a:lnTo>
                    <a:pt x="643" y="499"/>
                  </a:lnTo>
                  <a:lnTo>
                    <a:pt x="639" y="500"/>
                  </a:lnTo>
                  <a:lnTo>
                    <a:pt x="636" y="500"/>
                  </a:lnTo>
                  <a:lnTo>
                    <a:pt x="633" y="500"/>
                  </a:lnTo>
                  <a:lnTo>
                    <a:pt x="630" y="500"/>
                  </a:lnTo>
                  <a:lnTo>
                    <a:pt x="626" y="500"/>
                  </a:lnTo>
                  <a:lnTo>
                    <a:pt x="623" y="500"/>
                  </a:lnTo>
                  <a:lnTo>
                    <a:pt x="621" y="500"/>
                  </a:lnTo>
                  <a:lnTo>
                    <a:pt x="619" y="499"/>
                  </a:lnTo>
                  <a:lnTo>
                    <a:pt x="617" y="499"/>
                  </a:lnTo>
                  <a:lnTo>
                    <a:pt x="614" y="498"/>
                  </a:lnTo>
                  <a:lnTo>
                    <a:pt x="613" y="496"/>
                  </a:lnTo>
                  <a:lnTo>
                    <a:pt x="613" y="495"/>
                  </a:lnTo>
                  <a:lnTo>
                    <a:pt x="613" y="492"/>
                  </a:lnTo>
                  <a:lnTo>
                    <a:pt x="613" y="489"/>
                  </a:lnTo>
                  <a:lnTo>
                    <a:pt x="616" y="486"/>
                  </a:lnTo>
                  <a:lnTo>
                    <a:pt x="618" y="483"/>
                  </a:lnTo>
                  <a:lnTo>
                    <a:pt x="621" y="481"/>
                  </a:lnTo>
                  <a:lnTo>
                    <a:pt x="624" y="479"/>
                  </a:lnTo>
                  <a:lnTo>
                    <a:pt x="629" y="477"/>
                  </a:lnTo>
                  <a:lnTo>
                    <a:pt x="634" y="475"/>
                  </a:lnTo>
                  <a:lnTo>
                    <a:pt x="636" y="474"/>
                  </a:lnTo>
                  <a:lnTo>
                    <a:pt x="638" y="472"/>
                  </a:lnTo>
                  <a:lnTo>
                    <a:pt x="639" y="470"/>
                  </a:lnTo>
                  <a:lnTo>
                    <a:pt x="642" y="469"/>
                  </a:lnTo>
                  <a:lnTo>
                    <a:pt x="644" y="467"/>
                  </a:lnTo>
                  <a:lnTo>
                    <a:pt x="645" y="465"/>
                  </a:lnTo>
                  <a:lnTo>
                    <a:pt x="646" y="463"/>
                  </a:lnTo>
                  <a:lnTo>
                    <a:pt x="648" y="461"/>
                  </a:lnTo>
                  <a:lnTo>
                    <a:pt x="649" y="459"/>
                  </a:lnTo>
                  <a:lnTo>
                    <a:pt x="650" y="458"/>
                  </a:lnTo>
                  <a:lnTo>
                    <a:pt x="650" y="457"/>
                  </a:lnTo>
                  <a:lnTo>
                    <a:pt x="651" y="455"/>
                  </a:lnTo>
                  <a:lnTo>
                    <a:pt x="651" y="453"/>
                  </a:lnTo>
                  <a:lnTo>
                    <a:pt x="651" y="451"/>
                  </a:lnTo>
                  <a:lnTo>
                    <a:pt x="651" y="449"/>
                  </a:lnTo>
                  <a:lnTo>
                    <a:pt x="650" y="447"/>
                  </a:lnTo>
                  <a:lnTo>
                    <a:pt x="649" y="443"/>
                  </a:lnTo>
                  <a:lnTo>
                    <a:pt x="647" y="438"/>
                  </a:lnTo>
                  <a:lnTo>
                    <a:pt x="646" y="434"/>
                  </a:lnTo>
                  <a:lnTo>
                    <a:pt x="645" y="430"/>
                  </a:lnTo>
                  <a:lnTo>
                    <a:pt x="644" y="426"/>
                  </a:lnTo>
                  <a:lnTo>
                    <a:pt x="643" y="423"/>
                  </a:lnTo>
                  <a:lnTo>
                    <a:pt x="640" y="419"/>
                  </a:lnTo>
                  <a:lnTo>
                    <a:pt x="639" y="416"/>
                  </a:lnTo>
                  <a:lnTo>
                    <a:pt x="637" y="413"/>
                  </a:lnTo>
                  <a:lnTo>
                    <a:pt x="635" y="410"/>
                  </a:lnTo>
                  <a:lnTo>
                    <a:pt x="634" y="408"/>
                  </a:lnTo>
                  <a:lnTo>
                    <a:pt x="631" y="406"/>
                  </a:lnTo>
                  <a:lnTo>
                    <a:pt x="629" y="404"/>
                  </a:lnTo>
                  <a:lnTo>
                    <a:pt x="625" y="403"/>
                  </a:lnTo>
                  <a:lnTo>
                    <a:pt x="622" y="402"/>
                  </a:lnTo>
                  <a:lnTo>
                    <a:pt x="618" y="402"/>
                  </a:lnTo>
                  <a:lnTo>
                    <a:pt x="614" y="402"/>
                  </a:lnTo>
                  <a:lnTo>
                    <a:pt x="611" y="402"/>
                  </a:lnTo>
                  <a:lnTo>
                    <a:pt x="607" y="402"/>
                  </a:lnTo>
                  <a:lnTo>
                    <a:pt x="604" y="402"/>
                  </a:lnTo>
                  <a:lnTo>
                    <a:pt x="599" y="402"/>
                  </a:lnTo>
                  <a:lnTo>
                    <a:pt x="596" y="402"/>
                  </a:lnTo>
                  <a:lnTo>
                    <a:pt x="592" y="401"/>
                  </a:lnTo>
                  <a:lnTo>
                    <a:pt x="588" y="401"/>
                  </a:lnTo>
                  <a:lnTo>
                    <a:pt x="584" y="400"/>
                  </a:lnTo>
                  <a:lnTo>
                    <a:pt x="581" y="399"/>
                  </a:lnTo>
                  <a:lnTo>
                    <a:pt x="578" y="398"/>
                  </a:lnTo>
                  <a:lnTo>
                    <a:pt x="573" y="397"/>
                  </a:lnTo>
                  <a:lnTo>
                    <a:pt x="570" y="396"/>
                  </a:lnTo>
                  <a:lnTo>
                    <a:pt x="567" y="394"/>
                  </a:lnTo>
                  <a:lnTo>
                    <a:pt x="564" y="392"/>
                  </a:lnTo>
                  <a:lnTo>
                    <a:pt x="560" y="390"/>
                  </a:lnTo>
                  <a:lnTo>
                    <a:pt x="560" y="393"/>
                  </a:lnTo>
                  <a:lnTo>
                    <a:pt x="560" y="395"/>
                  </a:lnTo>
                  <a:lnTo>
                    <a:pt x="559" y="398"/>
                  </a:lnTo>
                  <a:lnTo>
                    <a:pt x="559" y="401"/>
                  </a:lnTo>
                  <a:lnTo>
                    <a:pt x="559" y="403"/>
                  </a:lnTo>
                  <a:lnTo>
                    <a:pt x="560" y="406"/>
                  </a:lnTo>
                  <a:lnTo>
                    <a:pt x="560" y="409"/>
                  </a:lnTo>
                  <a:lnTo>
                    <a:pt x="560" y="411"/>
                  </a:lnTo>
                  <a:lnTo>
                    <a:pt x="561" y="414"/>
                  </a:lnTo>
                  <a:lnTo>
                    <a:pt x="561" y="417"/>
                  </a:lnTo>
                  <a:lnTo>
                    <a:pt x="562" y="419"/>
                  </a:lnTo>
                  <a:lnTo>
                    <a:pt x="564" y="422"/>
                  </a:lnTo>
                  <a:lnTo>
                    <a:pt x="565" y="424"/>
                  </a:lnTo>
                  <a:lnTo>
                    <a:pt x="566" y="427"/>
                  </a:lnTo>
                  <a:lnTo>
                    <a:pt x="567" y="429"/>
                  </a:lnTo>
                  <a:lnTo>
                    <a:pt x="568" y="432"/>
                  </a:lnTo>
                  <a:lnTo>
                    <a:pt x="569" y="434"/>
                  </a:lnTo>
                  <a:lnTo>
                    <a:pt x="570" y="435"/>
                  </a:lnTo>
                  <a:lnTo>
                    <a:pt x="570" y="437"/>
                  </a:lnTo>
                  <a:lnTo>
                    <a:pt x="571" y="439"/>
                  </a:lnTo>
                  <a:lnTo>
                    <a:pt x="571" y="440"/>
                  </a:lnTo>
                  <a:lnTo>
                    <a:pt x="571" y="442"/>
                  </a:lnTo>
                  <a:lnTo>
                    <a:pt x="571" y="444"/>
                  </a:lnTo>
                  <a:lnTo>
                    <a:pt x="571" y="445"/>
                  </a:lnTo>
                  <a:lnTo>
                    <a:pt x="571" y="447"/>
                  </a:lnTo>
                  <a:lnTo>
                    <a:pt x="570" y="449"/>
                  </a:lnTo>
                  <a:lnTo>
                    <a:pt x="570" y="450"/>
                  </a:lnTo>
                  <a:lnTo>
                    <a:pt x="569" y="452"/>
                  </a:lnTo>
                  <a:lnTo>
                    <a:pt x="568" y="454"/>
                  </a:lnTo>
                  <a:lnTo>
                    <a:pt x="567" y="456"/>
                  </a:lnTo>
                  <a:lnTo>
                    <a:pt x="565" y="458"/>
                  </a:lnTo>
                  <a:lnTo>
                    <a:pt x="564" y="458"/>
                  </a:lnTo>
                  <a:lnTo>
                    <a:pt x="557" y="473"/>
                  </a:lnTo>
                  <a:lnTo>
                    <a:pt x="555" y="476"/>
                  </a:lnTo>
                  <a:lnTo>
                    <a:pt x="552" y="478"/>
                  </a:lnTo>
                  <a:lnTo>
                    <a:pt x="548" y="480"/>
                  </a:lnTo>
                  <a:lnTo>
                    <a:pt x="544" y="482"/>
                  </a:lnTo>
                  <a:lnTo>
                    <a:pt x="541" y="484"/>
                  </a:lnTo>
                  <a:lnTo>
                    <a:pt x="536" y="485"/>
                  </a:lnTo>
                  <a:lnTo>
                    <a:pt x="532" y="486"/>
                  </a:lnTo>
                  <a:lnTo>
                    <a:pt x="528" y="487"/>
                  </a:lnTo>
                  <a:lnTo>
                    <a:pt x="522" y="487"/>
                  </a:lnTo>
                  <a:lnTo>
                    <a:pt x="518" y="488"/>
                  </a:lnTo>
                  <a:lnTo>
                    <a:pt x="514" y="488"/>
                  </a:lnTo>
                  <a:lnTo>
                    <a:pt x="509" y="488"/>
                  </a:lnTo>
                  <a:lnTo>
                    <a:pt x="506" y="487"/>
                  </a:lnTo>
                  <a:lnTo>
                    <a:pt x="502" y="487"/>
                  </a:lnTo>
                  <a:lnTo>
                    <a:pt x="498" y="486"/>
                  </a:lnTo>
                  <a:lnTo>
                    <a:pt x="495" y="485"/>
                  </a:lnTo>
                  <a:lnTo>
                    <a:pt x="494" y="482"/>
                  </a:lnTo>
                  <a:lnTo>
                    <a:pt x="494" y="479"/>
                  </a:lnTo>
                  <a:lnTo>
                    <a:pt x="495" y="475"/>
                  </a:lnTo>
                  <a:lnTo>
                    <a:pt x="497" y="471"/>
                  </a:lnTo>
                  <a:lnTo>
                    <a:pt x="502" y="468"/>
                  </a:lnTo>
                  <a:lnTo>
                    <a:pt x="506" y="465"/>
                  </a:lnTo>
                  <a:lnTo>
                    <a:pt x="511" y="462"/>
                  </a:lnTo>
                  <a:lnTo>
                    <a:pt x="518" y="460"/>
                  </a:lnTo>
                  <a:lnTo>
                    <a:pt x="520" y="460"/>
                  </a:lnTo>
                  <a:lnTo>
                    <a:pt x="522" y="459"/>
                  </a:lnTo>
                  <a:lnTo>
                    <a:pt x="524" y="458"/>
                  </a:lnTo>
                  <a:lnTo>
                    <a:pt x="527" y="458"/>
                  </a:lnTo>
                  <a:lnTo>
                    <a:pt x="529" y="457"/>
                  </a:lnTo>
                  <a:lnTo>
                    <a:pt x="531" y="456"/>
                  </a:lnTo>
                  <a:lnTo>
                    <a:pt x="533" y="454"/>
                  </a:lnTo>
                  <a:lnTo>
                    <a:pt x="534" y="453"/>
                  </a:lnTo>
                  <a:lnTo>
                    <a:pt x="536" y="451"/>
                  </a:lnTo>
                  <a:lnTo>
                    <a:pt x="537" y="449"/>
                  </a:lnTo>
                  <a:lnTo>
                    <a:pt x="537" y="447"/>
                  </a:lnTo>
                  <a:lnTo>
                    <a:pt x="539" y="445"/>
                  </a:lnTo>
                  <a:lnTo>
                    <a:pt x="540" y="442"/>
                  </a:lnTo>
                  <a:lnTo>
                    <a:pt x="540" y="439"/>
                  </a:lnTo>
                  <a:lnTo>
                    <a:pt x="540" y="436"/>
                  </a:lnTo>
                  <a:lnTo>
                    <a:pt x="540" y="432"/>
                  </a:lnTo>
                  <a:lnTo>
                    <a:pt x="537" y="428"/>
                  </a:lnTo>
                  <a:lnTo>
                    <a:pt x="535" y="423"/>
                  </a:lnTo>
                  <a:lnTo>
                    <a:pt x="533" y="419"/>
                  </a:lnTo>
                  <a:lnTo>
                    <a:pt x="531" y="416"/>
                  </a:lnTo>
                  <a:lnTo>
                    <a:pt x="528" y="412"/>
                  </a:lnTo>
                  <a:lnTo>
                    <a:pt x="524" y="409"/>
                  </a:lnTo>
                  <a:lnTo>
                    <a:pt x="521" y="406"/>
                  </a:lnTo>
                  <a:lnTo>
                    <a:pt x="518" y="403"/>
                  </a:lnTo>
                  <a:lnTo>
                    <a:pt x="515" y="400"/>
                  </a:lnTo>
                  <a:lnTo>
                    <a:pt x="511" y="398"/>
                  </a:lnTo>
                  <a:lnTo>
                    <a:pt x="507" y="395"/>
                  </a:lnTo>
                  <a:lnTo>
                    <a:pt x="504" y="393"/>
                  </a:lnTo>
                  <a:lnTo>
                    <a:pt x="501" y="391"/>
                  </a:lnTo>
                  <a:lnTo>
                    <a:pt x="496" y="390"/>
                  </a:lnTo>
                  <a:lnTo>
                    <a:pt x="493" y="388"/>
                  </a:lnTo>
                  <a:lnTo>
                    <a:pt x="490" y="387"/>
                  </a:lnTo>
                  <a:lnTo>
                    <a:pt x="484" y="385"/>
                  </a:lnTo>
                  <a:lnTo>
                    <a:pt x="480" y="382"/>
                  </a:lnTo>
                  <a:lnTo>
                    <a:pt x="476" y="380"/>
                  </a:lnTo>
                  <a:lnTo>
                    <a:pt x="472" y="378"/>
                  </a:lnTo>
                  <a:lnTo>
                    <a:pt x="469" y="376"/>
                  </a:lnTo>
                  <a:lnTo>
                    <a:pt x="466" y="374"/>
                  </a:lnTo>
                  <a:lnTo>
                    <a:pt x="463" y="372"/>
                  </a:lnTo>
                  <a:lnTo>
                    <a:pt x="459" y="369"/>
                  </a:lnTo>
                  <a:lnTo>
                    <a:pt x="456" y="365"/>
                  </a:lnTo>
                  <a:lnTo>
                    <a:pt x="454" y="361"/>
                  </a:lnTo>
                  <a:lnTo>
                    <a:pt x="451" y="357"/>
                  </a:lnTo>
                  <a:lnTo>
                    <a:pt x="449" y="352"/>
                  </a:lnTo>
                  <a:lnTo>
                    <a:pt x="446" y="346"/>
                  </a:lnTo>
                  <a:lnTo>
                    <a:pt x="443" y="339"/>
                  </a:lnTo>
                  <a:lnTo>
                    <a:pt x="441" y="332"/>
                  </a:lnTo>
                  <a:lnTo>
                    <a:pt x="439" y="324"/>
                  </a:lnTo>
                  <a:lnTo>
                    <a:pt x="432" y="336"/>
                  </a:lnTo>
                  <a:lnTo>
                    <a:pt x="430" y="325"/>
                  </a:lnTo>
                  <a:lnTo>
                    <a:pt x="419" y="337"/>
                  </a:lnTo>
                  <a:lnTo>
                    <a:pt x="416" y="331"/>
                  </a:lnTo>
                  <a:lnTo>
                    <a:pt x="406" y="342"/>
                  </a:lnTo>
                  <a:lnTo>
                    <a:pt x="405" y="336"/>
                  </a:lnTo>
                  <a:lnTo>
                    <a:pt x="397" y="342"/>
                  </a:lnTo>
                  <a:lnTo>
                    <a:pt x="397" y="336"/>
                  </a:lnTo>
                  <a:lnTo>
                    <a:pt x="389" y="344"/>
                  </a:lnTo>
                  <a:lnTo>
                    <a:pt x="386" y="337"/>
                  </a:lnTo>
                  <a:lnTo>
                    <a:pt x="377" y="347"/>
                  </a:lnTo>
                  <a:lnTo>
                    <a:pt x="376" y="341"/>
                  </a:lnTo>
                  <a:lnTo>
                    <a:pt x="371" y="347"/>
                  </a:lnTo>
                  <a:lnTo>
                    <a:pt x="370" y="342"/>
                  </a:lnTo>
                  <a:lnTo>
                    <a:pt x="351" y="352"/>
                  </a:lnTo>
                  <a:lnTo>
                    <a:pt x="354" y="347"/>
                  </a:lnTo>
                  <a:lnTo>
                    <a:pt x="339" y="351"/>
                  </a:lnTo>
                  <a:lnTo>
                    <a:pt x="333" y="344"/>
                  </a:lnTo>
                  <a:lnTo>
                    <a:pt x="335" y="351"/>
                  </a:lnTo>
                  <a:lnTo>
                    <a:pt x="321" y="343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3" name="Freeform 672">
              <a:extLst>
                <a:ext uri="{FF2B5EF4-FFF2-40B4-BE49-F238E27FC236}">
                  <a16:creationId xmlns:a16="http://schemas.microsoft.com/office/drawing/2014/main" id="{C832D653-3EC0-490E-8D2C-019354803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3275"/>
              <a:ext cx="21" cy="17"/>
            </a:xfrm>
            <a:custGeom>
              <a:avLst/>
              <a:gdLst>
                <a:gd name="T0" fmla="*/ 3 w 21"/>
                <a:gd name="T1" fmla="*/ 4 h 17"/>
                <a:gd name="T2" fmla="*/ 2 w 21"/>
                <a:gd name="T3" fmla="*/ 1 h 17"/>
                <a:gd name="T4" fmla="*/ 20 w 21"/>
                <a:gd name="T5" fmla="*/ 12 h 17"/>
                <a:gd name="T6" fmla="*/ 0 w 21"/>
                <a:gd name="T7" fmla="*/ 16 h 17"/>
                <a:gd name="T8" fmla="*/ 7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7">
                  <a:moveTo>
                    <a:pt x="3" y="4"/>
                  </a:moveTo>
                  <a:lnTo>
                    <a:pt x="2" y="1"/>
                  </a:lnTo>
                  <a:lnTo>
                    <a:pt x="20" y="12"/>
                  </a:lnTo>
                  <a:lnTo>
                    <a:pt x="0" y="16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4" name="Freeform 673">
              <a:extLst>
                <a:ext uri="{FF2B5EF4-FFF2-40B4-BE49-F238E27FC236}">
                  <a16:creationId xmlns:a16="http://schemas.microsoft.com/office/drawing/2014/main" id="{E4EF9798-C467-4020-9234-1F854D203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3489"/>
              <a:ext cx="1" cy="31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9 h 31"/>
                <a:gd name="T4" fmla="*/ 0 w 1"/>
                <a:gd name="T5" fmla="*/ 18 h 31"/>
                <a:gd name="T6" fmla="*/ 0 w 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3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5" name="Freeform 674">
              <a:extLst>
                <a:ext uri="{FF2B5EF4-FFF2-40B4-BE49-F238E27FC236}">
                  <a16:creationId xmlns:a16="http://schemas.microsoft.com/office/drawing/2014/main" id="{DF6130E4-50CA-43D3-A66E-1B726B33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3513"/>
              <a:ext cx="19" cy="43"/>
            </a:xfrm>
            <a:custGeom>
              <a:avLst/>
              <a:gdLst>
                <a:gd name="T0" fmla="*/ 18 w 19"/>
                <a:gd name="T1" fmla="*/ 0 h 43"/>
                <a:gd name="T2" fmla="*/ 18 w 19"/>
                <a:gd name="T3" fmla="*/ 9 h 43"/>
                <a:gd name="T4" fmla="*/ 18 w 19"/>
                <a:gd name="T5" fmla="*/ 21 h 43"/>
                <a:gd name="T6" fmla="*/ 6 w 19"/>
                <a:gd name="T7" fmla="*/ 30 h 43"/>
                <a:gd name="T8" fmla="*/ 0 w 19"/>
                <a:gd name="T9" fmla="*/ 4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3">
                  <a:moveTo>
                    <a:pt x="18" y="0"/>
                  </a:moveTo>
                  <a:lnTo>
                    <a:pt x="18" y="9"/>
                  </a:lnTo>
                  <a:lnTo>
                    <a:pt x="18" y="21"/>
                  </a:lnTo>
                  <a:lnTo>
                    <a:pt x="6" y="30"/>
                  </a:lnTo>
                  <a:lnTo>
                    <a:pt x="0" y="4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6" name="Freeform 675">
              <a:extLst>
                <a:ext uri="{FF2B5EF4-FFF2-40B4-BE49-F238E27FC236}">
                  <a16:creationId xmlns:a16="http://schemas.microsoft.com/office/drawing/2014/main" id="{D315FD7E-A35C-4D4D-A8C4-0C14ED943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3543"/>
              <a:ext cx="63" cy="17"/>
            </a:xfrm>
            <a:custGeom>
              <a:avLst/>
              <a:gdLst>
                <a:gd name="T0" fmla="*/ 0 w 63"/>
                <a:gd name="T1" fmla="*/ 0 h 17"/>
                <a:gd name="T2" fmla="*/ 10 w 63"/>
                <a:gd name="T3" fmla="*/ 5 h 17"/>
                <a:gd name="T4" fmla="*/ 20 w 63"/>
                <a:gd name="T5" fmla="*/ 16 h 17"/>
                <a:gd name="T6" fmla="*/ 33 w 63"/>
                <a:gd name="T7" fmla="*/ 16 h 17"/>
                <a:gd name="T8" fmla="*/ 42 w 63"/>
                <a:gd name="T9" fmla="*/ 16 h 17"/>
                <a:gd name="T10" fmla="*/ 55 w 63"/>
                <a:gd name="T11" fmla="*/ 16 h 17"/>
                <a:gd name="T12" fmla="*/ 62 w 6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17">
                  <a:moveTo>
                    <a:pt x="0" y="0"/>
                  </a:moveTo>
                  <a:lnTo>
                    <a:pt x="10" y="5"/>
                  </a:lnTo>
                  <a:lnTo>
                    <a:pt x="20" y="16"/>
                  </a:lnTo>
                  <a:lnTo>
                    <a:pt x="33" y="16"/>
                  </a:lnTo>
                  <a:lnTo>
                    <a:pt x="42" y="16"/>
                  </a:lnTo>
                  <a:lnTo>
                    <a:pt x="55" y="16"/>
                  </a:lnTo>
                  <a:lnTo>
                    <a:pt x="6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7" name="Freeform 676">
              <a:extLst>
                <a:ext uri="{FF2B5EF4-FFF2-40B4-BE49-F238E27FC236}">
                  <a16:creationId xmlns:a16="http://schemas.microsoft.com/office/drawing/2014/main" id="{55075269-C5E0-40A6-9BBF-2A84FAD5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3537"/>
              <a:ext cx="92" cy="46"/>
            </a:xfrm>
            <a:custGeom>
              <a:avLst/>
              <a:gdLst>
                <a:gd name="T0" fmla="*/ 0 w 92"/>
                <a:gd name="T1" fmla="*/ 45 h 46"/>
                <a:gd name="T2" fmla="*/ 0 w 92"/>
                <a:gd name="T3" fmla="*/ 36 h 46"/>
                <a:gd name="T4" fmla="*/ 0 w 92"/>
                <a:gd name="T5" fmla="*/ 24 h 46"/>
                <a:gd name="T6" fmla="*/ 0 w 92"/>
                <a:gd name="T7" fmla="*/ 15 h 46"/>
                <a:gd name="T8" fmla="*/ 6 w 92"/>
                <a:gd name="T9" fmla="*/ 3 h 46"/>
                <a:gd name="T10" fmla="*/ 13 w 92"/>
                <a:gd name="T11" fmla="*/ 0 h 46"/>
                <a:gd name="T12" fmla="*/ 23 w 92"/>
                <a:gd name="T13" fmla="*/ 0 h 46"/>
                <a:gd name="T14" fmla="*/ 23 w 92"/>
                <a:gd name="T15" fmla="*/ 12 h 46"/>
                <a:gd name="T16" fmla="*/ 36 w 92"/>
                <a:gd name="T17" fmla="*/ 18 h 46"/>
                <a:gd name="T18" fmla="*/ 45 w 92"/>
                <a:gd name="T19" fmla="*/ 21 h 46"/>
                <a:gd name="T20" fmla="*/ 58 w 92"/>
                <a:gd name="T21" fmla="*/ 24 h 46"/>
                <a:gd name="T22" fmla="*/ 68 w 92"/>
                <a:gd name="T23" fmla="*/ 27 h 46"/>
                <a:gd name="T24" fmla="*/ 71 w 92"/>
                <a:gd name="T25" fmla="*/ 39 h 46"/>
                <a:gd name="T26" fmla="*/ 81 w 92"/>
                <a:gd name="T27" fmla="*/ 42 h 46"/>
                <a:gd name="T28" fmla="*/ 91 w 92"/>
                <a:gd name="T29" fmla="*/ 42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2" h="46">
                  <a:moveTo>
                    <a:pt x="0" y="45"/>
                  </a:moveTo>
                  <a:lnTo>
                    <a:pt x="0" y="36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3" y="12"/>
                  </a:lnTo>
                  <a:lnTo>
                    <a:pt x="36" y="18"/>
                  </a:lnTo>
                  <a:lnTo>
                    <a:pt x="45" y="21"/>
                  </a:lnTo>
                  <a:lnTo>
                    <a:pt x="58" y="24"/>
                  </a:lnTo>
                  <a:lnTo>
                    <a:pt x="68" y="27"/>
                  </a:lnTo>
                  <a:lnTo>
                    <a:pt x="71" y="39"/>
                  </a:lnTo>
                  <a:lnTo>
                    <a:pt x="81" y="42"/>
                  </a:lnTo>
                  <a:lnTo>
                    <a:pt x="91" y="4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8" name="Freeform 677">
              <a:extLst>
                <a:ext uri="{FF2B5EF4-FFF2-40B4-BE49-F238E27FC236}">
                  <a16:creationId xmlns:a16="http://schemas.microsoft.com/office/drawing/2014/main" id="{D6A48ED8-840D-448E-A457-44D6E7DE7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3249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9 h 22"/>
                <a:gd name="T4" fmla="*/ 0 w 1"/>
                <a:gd name="T5" fmla="*/ 21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lnTo>
                    <a:pt x="0" y="9"/>
                  </a:lnTo>
                  <a:lnTo>
                    <a:pt x="0" y="21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89" name="Freeform 678">
              <a:extLst>
                <a:ext uri="{FF2B5EF4-FFF2-40B4-BE49-F238E27FC236}">
                  <a16:creationId xmlns:a16="http://schemas.microsoft.com/office/drawing/2014/main" id="{9714BF15-E7D8-466E-83B3-C1DC94EF5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3237"/>
              <a:ext cx="19" cy="17"/>
            </a:xfrm>
            <a:custGeom>
              <a:avLst/>
              <a:gdLst>
                <a:gd name="T0" fmla="*/ 6 w 19"/>
                <a:gd name="T1" fmla="*/ 0 h 17"/>
                <a:gd name="T2" fmla="*/ 0 w 19"/>
                <a:gd name="T3" fmla="*/ 0 h 17"/>
                <a:gd name="T4" fmla="*/ 0 w 19"/>
                <a:gd name="T5" fmla="*/ 16 h 17"/>
                <a:gd name="T6" fmla="*/ 18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7">
                  <a:moveTo>
                    <a:pt x="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8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5AEDD38-2A48-46C4-86EF-CC2283FA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9" y="1600200"/>
            <a:ext cx="3173413" cy="46624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397F988-CD76-4EB5-9B9B-A82574565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9576" y="96838"/>
            <a:ext cx="5797550" cy="641350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>
                <a:solidFill>
                  <a:srgbClr val="FF0033"/>
                </a:solidFill>
                <a:latin typeface="Arial" panose="020B0604020202020204" pitchFamily="34" charset="0"/>
              </a:rPr>
              <a:t>The Children &amp; the Bull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385A4FF4-2398-440B-8B5D-1E3822A9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9" y="571500"/>
            <a:ext cx="9490075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190500" indent="-190500">
              <a:spcBef>
                <a:spcPct val="20000"/>
              </a:spcBef>
              <a:buChar char="•"/>
              <a:tabLst>
                <a:tab pos="3048000" algn="l"/>
                <a:tab pos="59055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190500">
              <a:spcBef>
                <a:spcPct val="20000"/>
              </a:spcBef>
              <a:buChar char="–"/>
              <a:tabLst>
                <a:tab pos="3048000" algn="l"/>
                <a:tab pos="59055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0" algn="l"/>
                <a:tab pos="5905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0" algn="l"/>
                <a:tab pos="5905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0" algn="l"/>
                <a:tab pos="5905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  <a:tab pos="5905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  <a:tab pos="5905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  <a:tab pos="5905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  <a:tab pos="5905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114FFB"/>
              </a:buClr>
              <a:buSzPct val="110000"/>
              <a:buFont typeface="Monotype Sorts" pitchFamily="2" charset="2"/>
              <a:buChar char="l"/>
            </a:pPr>
            <a:r>
              <a:rPr lang="en-US" altLang="en-US" sz="2400">
                <a:solidFill>
                  <a:srgbClr val="114FFB"/>
                </a:solidFill>
                <a:latin typeface="Arial" panose="020B0604020202020204" pitchFamily="34" charset="0"/>
              </a:rPr>
              <a:t> Hazard = the bull</a:t>
            </a:r>
            <a:endParaRPr lang="en-US" altLang="en-US" sz="2000">
              <a:solidFill>
                <a:srgbClr val="B3B9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Monotype Sorts" pitchFamily="2" charset="2"/>
              <a:buChar char="l"/>
            </a:pPr>
            <a:r>
              <a:rPr lang="en-US" altLang="en-US" sz="2000">
                <a:solidFill>
                  <a:srgbClr val="CC00FF"/>
                </a:solidFill>
                <a:latin typeface="Arial" panose="020B0604020202020204" pitchFamily="34" charset="0"/>
              </a:rPr>
              <a:t>Top Event = Loss of containment (escape of bull)</a:t>
            </a:r>
            <a:endParaRPr lang="en-US" altLang="en-US" sz="200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</a:t>
            </a:r>
            <a:r>
              <a:rPr lang="en-US" altLang="en-US" sz="1800" u="sng">
                <a:latin typeface="Arial" panose="020B0604020202020204" pitchFamily="34" charset="0"/>
              </a:rPr>
              <a:t>Threats	Controls/Barriers	Escalation Factors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altLang="en-US" sz="1800">
                <a:latin typeface="Arial" panose="020B0604020202020204" pitchFamily="34" charset="0"/>
              </a:rPr>
              <a:t> corroded fence	– galvanised material	– acid rain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altLang="en-US" sz="1800">
                <a:latin typeface="Arial" panose="020B0604020202020204" pitchFamily="34" charset="0"/>
              </a:rPr>
              <a:t> rotting posts	– treated wood	– termites, age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   	– metal posts	–  corrosion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altLang="en-US" sz="1800">
                <a:latin typeface="Arial" panose="020B0604020202020204" pitchFamily="34" charset="0"/>
              </a:rPr>
              <a:t> bull leans on fence	– barbed wire	– anger  (state of mind)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		– Red Ball, barking dog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altLang="en-US" sz="1800">
                <a:latin typeface="Arial" panose="020B0604020202020204" pitchFamily="34" charset="0"/>
              </a:rPr>
              <a:t> bull charges fence	– barbed wire, 4 strands	– yelling child, dog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	– metal posts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	– electric fence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altLang="en-US" sz="1800">
                <a:latin typeface="Arial" panose="020B0604020202020204" pitchFamily="34" charset="0"/>
              </a:rPr>
              <a:t> falling tree limbs	– prune trees	– weather, age, insects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altLang="en-US" sz="1800">
                <a:latin typeface="Arial" panose="020B0604020202020204" pitchFamily="34" charset="0"/>
              </a:rPr>
              <a:t> gate unlatched/open	– sign, lock	– ability to read, 			– vandalism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89DA9E-3A11-4E60-B6CA-56A27BC0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D91560E0-6B91-4677-B48E-AD5FDCA9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9" y="2895600"/>
            <a:ext cx="6816725" cy="2914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E525D45-FA32-4AB2-9B75-FE257C685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2888" y="609600"/>
            <a:ext cx="6859588" cy="9588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b="1">
                <a:solidFill>
                  <a:srgbClr val="FF0033"/>
                </a:solidFill>
                <a:latin typeface="Arial" panose="020B0604020202020204" pitchFamily="34" charset="0"/>
              </a:rPr>
              <a:t>The Children &amp; the Bull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762134E4-CDCE-4A3F-B0F2-480EF271D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4589" y="1981200"/>
            <a:ext cx="10006013" cy="4114800"/>
          </a:xfrm>
          <a:noFill/>
        </p:spPr>
        <p:txBody>
          <a:bodyPr/>
          <a:lstStyle/>
          <a:p>
            <a:pPr marL="285750" indent="-285750">
              <a:spcBef>
                <a:spcPct val="50000"/>
              </a:spcBef>
              <a:buClr>
                <a:srgbClr val="114FFB"/>
              </a:buClr>
              <a:buSzPct val="110000"/>
              <a:buFont typeface="Monotype Sorts" pitchFamily="2" charset="2"/>
              <a:buChar char="l"/>
            </a:pPr>
            <a:r>
              <a:rPr lang="en-US" altLang="en-US" sz="2400" b="1">
                <a:solidFill>
                  <a:srgbClr val="114FFB"/>
                </a:solidFill>
                <a:latin typeface="Arial" panose="020B0604020202020204" pitchFamily="34" charset="0"/>
              </a:rPr>
              <a:t>Consequences = multiple fatalites</a:t>
            </a:r>
            <a:endParaRPr lang="en-US" altLang="en-US" sz="2000" b="1">
              <a:solidFill>
                <a:srgbClr val="B3B9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hlink"/>
              </a:buClr>
              <a:buFont typeface="Monotype Sorts" pitchFamily="2" charset="2"/>
              <a:buChar char="l"/>
            </a:pPr>
            <a:r>
              <a:rPr lang="en-US" altLang="en-US" sz="2000" b="1">
                <a:solidFill>
                  <a:srgbClr val="CC00FF"/>
                </a:solidFill>
                <a:latin typeface="Arial" panose="020B0604020202020204" pitchFamily="34" charset="0"/>
              </a:rPr>
              <a:t>Top Event = Loss of containment (escape of bull)</a:t>
            </a:r>
          </a:p>
          <a:p>
            <a:pPr marL="285750" indent="-285750">
              <a:spcBef>
                <a:spcPct val="50000"/>
              </a:spcBef>
              <a:buNone/>
            </a:pPr>
            <a:r>
              <a:rPr lang="en-US" altLang="en-US" sz="1800" b="1" u="sng">
                <a:solidFill>
                  <a:srgbClr val="0003B6"/>
                </a:solidFill>
                <a:latin typeface="Arial" panose="020B0604020202020204" pitchFamily="34" charset="0"/>
              </a:rPr>
              <a:t>Recovery Measures	Esalation. Factors	Escalation Factor Controls</a:t>
            </a:r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BD897B83-62B2-471C-AB24-0D06629B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2" y="3328988"/>
            <a:ext cx="218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dog attack bull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35529297-45F9-4695-A49A-E9A98519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7" y="3290888"/>
            <a:ext cx="172483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dog not trained</a:t>
            </a:r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BAF62D9D-46DA-49A6-9704-F0BAA828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9" y="3271838"/>
            <a:ext cx="262251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send for regular training</a:t>
            </a:r>
          </a:p>
        </p:txBody>
      </p:sp>
      <p:sp>
        <p:nvSpPr>
          <p:cNvPr id="102408" name="Rectangle 8">
            <a:extLst>
              <a:ext uri="{FF2B5EF4-FFF2-40B4-BE49-F238E27FC236}">
                <a16:creationId xmlns:a16="http://schemas.microsoft.com/office/drawing/2014/main" id="{A8AB4119-1613-4310-8279-2F8C19E3F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6" y="3709988"/>
            <a:ext cx="1160574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run to car</a:t>
            </a:r>
          </a:p>
        </p:txBody>
      </p:sp>
      <p:sp>
        <p:nvSpPr>
          <p:cNvPr id="102409" name="Rectangle 9">
            <a:extLst>
              <a:ext uri="{FF2B5EF4-FFF2-40B4-BE49-F238E27FC236}">
                <a16:creationId xmlns:a16="http://schemas.microsoft.com/office/drawing/2014/main" id="{A5D6E2CE-6142-40DB-8F34-1AD557D6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3671888"/>
            <a:ext cx="166071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panic situation</a:t>
            </a:r>
          </a:p>
        </p:txBody>
      </p:sp>
      <p:sp>
        <p:nvSpPr>
          <p:cNvPr id="102410" name="Rectangle 10">
            <a:extLst>
              <a:ext uri="{FF2B5EF4-FFF2-40B4-BE49-F238E27FC236}">
                <a16:creationId xmlns:a16="http://schemas.microsoft.com/office/drawing/2014/main" id="{5007EC36-1FD5-44DB-A077-1F5B7E0E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3633788"/>
            <a:ext cx="310982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carry out simulation exercise</a:t>
            </a:r>
          </a:p>
        </p:txBody>
      </p:sp>
      <p:sp>
        <p:nvSpPr>
          <p:cNvPr id="102411" name="Rectangle 11">
            <a:extLst>
              <a:ext uri="{FF2B5EF4-FFF2-40B4-BE49-F238E27FC236}">
                <a16:creationId xmlns:a16="http://schemas.microsoft.com/office/drawing/2014/main" id="{4AB517E2-3E18-4A81-80A7-8F699DBEA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7" y="4090988"/>
            <a:ext cx="155811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shoot the bull</a:t>
            </a:r>
          </a:p>
        </p:txBody>
      </p:sp>
      <p:sp>
        <p:nvSpPr>
          <p:cNvPr id="102412" name="Rectangle 12">
            <a:extLst>
              <a:ext uri="{FF2B5EF4-FFF2-40B4-BE49-F238E27FC236}">
                <a16:creationId xmlns:a16="http://schemas.microsoft.com/office/drawing/2014/main" id="{0A942D75-35F4-4960-A234-92508CD0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9" y="4033838"/>
            <a:ext cx="137858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failed to fire</a:t>
            </a:r>
          </a:p>
        </p:txBody>
      </p:sp>
      <p:sp>
        <p:nvSpPr>
          <p:cNvPr id="102413" name="Rectangle 13">
            <a:extLst>
              <a:ext uri="{FF2B5EF4-FFF2-40B4-BE49-F238E27FC236}">
                <a16:creationId xmlns:a16="http://schemas.microsoft.com/office/drawing/2014/main" id="{AB3DA94D-443D-4EBA-A618-616DC7C5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2" y="3976688"/>
            <a:ext cx="249427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Regular service of gun</a:t>
            </a:r>
          </a:p>
        </p:txBody>
      </p:sp>
      <p:sp>
        <p:nvSpPr>
          <p:cNvPr id="102414" name="Rectangle 14">
            <a:extLst>
              <a:ext uri="{FF2B5EF4-FFF2-40B4-BE49-F238E27FC236}">
                <a16:creationId xmlns:a16="http://schemas.microsoft.com/office/drawing/2014/main" id="{77D29CBB-74C2-4CB0-821F-D17A8A9E3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4529138"/>
            <a:ext cx="118622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climb tree</a:t>
            </a:r>
          </a:p>
        </p:txBody>
      </p:sp>
      <p:sp>
        <p:nvSpPr>
          <p:cNvPr id="102415" name="Rectangle 15">
            <a:extLst>
              <a:ext uri="{FF2B5EF4-FFF2-40B4-BE49-F238E27FC236}">
                <a16:creationId xmlns:a16="http://schemas.microsoft.com/office/drawing/2014/main" id="{AF3ACEBE-0899-4B31-9F91-53758DC5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9" y="4510088"/>
            <a:ext cx="160941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Height phobia</a:t>
            </a:r>
          </a:p>
        </p:txBody>
      </p:sp>
      <p:sp>
        <p:nvSpPr>
          <p:cNvPr id="102416" name="Rectangle 16">
            <a:extLst>
              <a:ext uri="{FF2B5EF4-FFF2-40B4-BE49-F238E27FC236}">
                <a16:creationId xmlns:a16="http://schemas.microsoft.com/office/drawing/2014/main" id="{9AADA705-6AFB-43F4-8EED-22C8C2047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1" y="4395788"/>
            <a:ext cx="235320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Therapy and practice</a:t>
            </a:r>
          </a:p>
        </p:txBody>
      </p:sp>
      <p:sp>
        <p:nvSpPr>
          <p:cNvPr id="102417" name="Rectangle 17">
            <a:extLst>
              <a:ext uri="{FF2B5EF4-FFF2-40B4-BE49-F238E27FC236}">
                <a16:creationId xmlns:a16="http://schemas.microsoft.com/office/drawing/2014/main" id="{553C154A-1CC9-4808-B5E5-30954DCB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6" y="4948239"/>
            <a:ext cx="1656544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run in different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directions</a:t>
            </a:r>
          </a:p>
        </p:txBody>
      </p:sp>
      <p:sp>
        <p:nvSpPr>
          <p:cNvPr id="102418" name="Rectangle 18">
            <a:extLst>
              <a:ext uri="{FF2B5EF4-FFF2-40B4-BE49-F238E27FC236}">
                <a16:creationId xmlns:a16="http://schemas.microsoft.com/office/drawing/2014/main" id="{D2FC82F2-943D-476B-8FDD-04AD600CC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9" y="4910138"/>
            <a:ext cx="166071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panic situation</a:t>
            </a:r>
          </a:p>
        </p:txBody>
      </p:sp>
      <p:sp>
        <p:nvSpPr>
          <p:cNvPr id="102419" name="Rectangle 19">
            <a:extLst>
              <a:ext uri="{FF2B5EF4-FFF2-40B4-BE49-F238E27FC236}">
                <a16:creationId xmlns:a16="http://schemas.microsoft.com/office/drawing/2014/main" id="{335EE774-A98B-4215-8951-7689C5FF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988" y="4872038"/>
            <a:ext cx="310982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carry out simulation exercise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69480-32FA-4052-95D5-8D8A3503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E4DC9A45-76D9-44E2-B86D-C821E8AE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780" y="1"/>
            <a:ext cx="39148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Coincident or Not ?</a:t>
            </a:r>
            <a:endParaRPr lang="en-US" altLang="en-US" sz="2400"/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342A9C9F-655B-4EDA-B29C-189B00BF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609600"/>
            <a:ext cx="78486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If,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  A B C  D  E F G H I  J  K  L  M  N  O  P Q  R  S  T  U  V  W  X  Y  Z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Equals,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  1 2 3 4 5 6 7 8 9 10 11 12 13 14 15 16 17 18 19 20 21 22 23 24 25 26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Then,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	K +  N  + O  + W +  L  + E + D + G +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	11 + 14 + 15 + 23 + 12 + 5 + 4 + 7 + 5   =   96%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	H + A + R  + D + W +  O +  R  + 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	8 +  1 + 18 + 4 + 23 + 15 + 18 + 11   =   98%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    Both are important, but the total falls just short of 100%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But,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	A + T  + T  +  I + T  +  U  + D +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	1 + 20 + 20 + 9 + 20 + 21 + 4 + 5   =   100%</a:t>
            </a: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F0408DC3-4F35-4728-A612-4B74A3C6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962" y="5867400"/>
            <a:ext cx="8632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omic Sans MS" panose="030F0702030302020204" pitchFamily="66" charset="0"/>
              </a:rPr>
              <a:t>Safety really is about attitude.  Make 100% Safe Behavior your choice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Comic Sans MS" panose="030F0702030302020204" pitchFamily="66" charset="0"/>
              </a:rPr>
              <a:t>both ON and OFF the job</a:t>
            </a:r>
            <a:endParaRPr lang="en-US" altLang="en-US" sz="2400">
              <a:solidFill>
                <a:srgbClr val="CC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52277-A63B-4408-B2BE-0CAC62A0E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589" y="6569076"/>
            <a:ext cx="9902825" cy="1365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775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autoUpdateAnimBg="0"/>
      <p:bldP spid="11059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17455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B28B9B-691C-4AF5-A286-BDE3101ABF98}"/>
              </a:ext>
            </a:extLst>
          </p:cNvPr>
          <p:cNvGrpSpPr/>
          <p:nvPr/>
        </p:nvGrpSpPr>
        <p:grpSpPr>
          <a:xfrm>
            <a:off x="180595" y="932227"/>
            <a:ext cx="3032704" cy="5485397"/>
            <a:chOff x="906250" y="1658449"/>
            <a:chExt cx="1915635" cy="34649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34F0B35-0B91-4506-86BD-941A82DB19FD}"/>
                </a:ext>
              </a:extLst>
            </p:cNvPr>
            <p:cNvGrpSpPr/>
            <p:nvPr/>
          </p:nvGrpSpPr>
          <p:grpSpPr>
            <a:xfrm>
              <a:off x="906250" y="1658449"/>
              <a:ext cx="1915635" cy="3464901"/>
              <a:chOff x="8631016" y="1596421"/>
              <a:chExt cx="1013176" cy="1832580"/>
            </a:xfrm>
          </p:grpSpPr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94283DD7-0D29-4F55-A888-4766844EF2B0}"/>
                  </a:ext>
                </a:extLst>
              </p:cNvPr>
              <p:cNvSpPr/>
              <p:nvPr/>
            </p:nvSpPr>
            <p:spPr>
              <a:xfrm rot="5400000">
                <a:off x="8224282" y="2087196"/>
                <a:ext cx="1832580" cy="851029"/>
              </a:xfrm>
              <a:prstGeom prst="homePlate">
                <a:avLst>
                  <a:gd name="adj" fmla="val 3948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83BB50C-6948-4AA8-AD2E-F875FE860068}"/>
                  </a:ext>
                </a:extLst>
              </p:cNvPr>
              <p:cNvSpPr/>
              <p:nvPr/>
            </p:nvSpPr>
            <p:spPr>
              <a:xfrm>
                <a:off x="8631016" y="1665951"/>
                <a:ext cx="1013176" cy="818487"/>
              </a:xfrm>
              <a:custGeom>
                <a:avLst/>
                <a:gdLst>
                  <a:gd name="connsiteX0" fmla="*/ 2376700 w 2584495"/>
                  <a:gd name="connsiteY0" fmla="*/ 10147 h 2087865"/>
                  <a:gd name="connsiteX1" fmla="*/ 2550872 w 2584495"/>
                  <a:gd name="connsiteY1" fmla="*/ 10819 h 2087865"/>
                  <a:gd name="connsiteX2" fmla="*/ 2583823 w 2584495"/>
                  <a:gd name="connsiteY2" fmla="*/ 44443 h 2087865"/>
                  <a:gd name="connsiteX3" fmla="*/ 2583151 w 2584495"/>
                  <a:gd name="connsiteY3" fmla="*/ 1498337 h 2087865"/>
                  <a:gd name="connsiteX4" fmla="*/ 2583151 w 2584495"/>
                  <a:gd name="connsiteY4" fmla="*/ 2042371 h 2087865"/>
                  <a:gd name="connsiteX5" fmla="*/ 2577771 w 2584495"/>
                  <a:gd name="connsiteY5" fmla="*/ 2077340 h 2087865"/>
                  <a:gd name="connsiteX6" fmla="*/ 2499091 w 2584495"/>
                  <a:gd name="connsiteY6" fmla="*/ 2087427 h 2087865"/>
                  <a:gd name="connsiteX7" fmla="*/ 2375356 w 2584495"/>
                  <a:gd name="connsiteY7" fmla="*/ 2086754 h 2087865"/>
                  <a:gd name="connsiteX8" fmla="*/ 2314833 w 2584495"/>
                  <a:gd name="connsiteY8" fmla="*/ 2087427 h 2087865"/>
                  <a:gd name="connsiteX9" fmla="*/ 256382 w 2584495"/>
                  <a:gd name="connsiteY9" fmla="*/ 2087427 h 2087865"/>
                  <a:gd name="connsiteX10" fmla="*/ 212671 w 2584495"/>
                  <a:gd name="connsiteY10" fmla="*/ 2086754 h 2087865"/>
                  <a:gd name="connsiteX11" fmla="*/ 52621 w 2584495"/>
                  <a:gd name="connsiteY11" fmla="*/ 2087427 h 2087865"/>
                  <a:gd name="connsiteX12" fmla="*/ 4203 w 2584495"/>
                  <a:gd name="connsiteY12" fmla="*/ 2076667 h 2087865"/>
                  <a:gd name="connsiteX13" fmla="*/ 841 w 2584495"/>
                  <a:gd name="connsiteY13" fmla="*/ 2040353 h 2087865"/>
                  <a:gd name="connsiteX14" fmla="*/ 168 w 2584495"/>
                  <a:gd name="connsiteY14" fmla="*/ 47805 h 2087865"/>
                  <a:gd name="connsiteX15" fmla="*/ 38499 w 2584495"/>
                  <a:gd name="connsiteY15" fmla="*/ 9474 h 2087865"/>
                  <a:gd name="connsiteX16" fmla="*/ 206618 w 2584495"/>
                  <a:gd name="connsiteY16" fmla="*/ 8802 h 2087865"/>
                  <a:gd name="connsiteX17" fmla="*/ 251674 w 2584495"/>
                  <a:gd name="connsiteY17" fmla="*/ 60 h 2087865"/>
                  <a:gd name="connsiteX18" fmla="*/ 2330972 w 2584495"/>
                  <a:gd name="connsiteY18" fmla="*/ 60 h 2087865"/>
                  <a:gd name="connsiteX19" fmla="*/ 2376700 w 2584495"/>
                  <a:gd name="connsiteY19" fmla="*/ 10147 h 208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84495" h="2087865">
                    <a:moveTo>
                      <a:pt x="2376700" y="10147"/>
                    </a:moveTo>
                    <a:cubicBezTo>
                      <a:pt x="2435206" y="10819"/>
                      <a:pt x="2493039" y="12837"/>
                      <a:pt x="2550872" y="10819"/>
                    </a:cubicBezTo>
                    <a:cubicBezTo>
                      <a:pt x="2577771" y="10147"/>
                      <a:pt x="2583823" y="18889"/>
                      <a:pt x="2583823" y="44443"/>
                    </a:cubicBezTo>
                    <a:cubicBezTo>
                      <a:pt x="2583151" y="529299"/>
                      <a:pt x="2583151" y="1014154"/>
                      <a:pt x="2583151" y="1498337"/>
                    </a:cubicBezTo>
                    <a:cubicBezTo>
                      <a:pt x="2583151" y="1679906"/>
                      <a:pt x="2583151" y="1860802"/>
                      <a:pt x="2583151" y="2042371"/>
                    </a:cubicBezTo>
                    <a:cubicBezTo>
                      <a:pt x="2583151" y="2053803"/>
                      <a:pt x="2588530" y="2067253"/>
                      <a:pt x="2577771" y="2077340"/>
                    </a:cubicBezTo>
                    <a:cubicBezTo>
                      <a:pt x="2552889" y="2090117"/>
                      <a:pt x="2525318" y="2087427"/>
                      <a:pt x="2499091" y="2087427"/>
                    </a:cubicBezTo>
                    <a:cubicBezTo>
                      <a:pt x="2458070" y="2087427"/>
                      <a:pt x="2416376" y="2088772"/>
                      <a:pt x="2375356" y="2086754"/>
                    </a:cubicBezTo>
                    <a:cubicBezTo>
                      <a:pt x="2355181" y="2088772"/>
                      <a:pt x="2335007" y="2087427"/>
                      <a:pt x="2314833" y="2087427"/>
                    </a:cubicBezTo>
                    <a:cubicBezTo>
                      <a:pt x="1628906" y="2087427"/>
                      <a:pt x="942308" y="2087427"/>
                      <a:pt x="256382" y="2087427"/>
                    </a:cubicBezTo>
                    <a:cubicBezTo>
                      <a:pt x="241587" y="2087427"/>
                      <a:pt x="227465" y="2088099"/>
                      <a:pt x="212671" y="2086754"/>
                    </a:cubicBezTo>
                    <a:cubicBezTo>
                      <a:pt x="159545" y="2088099"/>
                      <a:pt x="106419" y="2086754"/>
                      <a:pt x="52621" y="2087427"/>
                    </a:cubicBezTo>
                    <a:cubicBezTo>
                      <a:pt x="35809" y="2087427"/>
                      <a:pt x="19670" y="2084064"/>
                      <a:pt x="4203" y="2076667"/>
                    </a:cubicBezTo>
                    <a:cubicBezTo>
                      <a:pt x="-2522" y="2065235"/>
                      <a:pt x="841" y="2052458"/>
                      <a:pt x="841" y="2040353"/>
                    </a:cubicBezTo>
                    <a:cubicBezTo>
                      <a:pt x="841" y="1375947"/>
                      <a:pt x="841" y="712212"/>
                      <a:pt x="168" y="47805"/>
                    </a:cubicBezTo>
                    <a:cubicBezTo>
                      <a:pt x="168" y="16872"/>
                      <a:pt x="8238" y="8802"/>
                      <a:pt x="38499" y="9474"/>
                    </a:cubicBezTo>
                    <a:cubicBezTo>
                      <a:pt x="94315" y="11492"/>
                      <a:pt x="150130" y="9474"/>
                      <a:pt x="206618" y="8802"/>
                    </a:cubicBezTo>
                    <a:cubicBezTo>
                      <a:pt x="220068" y="-1285"/>
                      <a:pt x="236207" y="60"/>
                      <a:pt x="251674" y="60"/>
                    </a:cubicBezTo>
                    <a:cubicBezTo>
                      <a:pt x="944998" y="60"/>
                      <a:pt x="1637649" y="60"/>
                      <a:pt x="2330972" y="60"/>
                    </a:cubicBezTo>
                    <a:cubicBezTo>
                      <a:pt x="2346439" y="1405"/>
                      <a:pt x="2362578" y="732"/>
                      <a:pt x="2376700" y="10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D750B9C-905F-4374-9BFB-B946DEFE26ED}"/>
                  </a:ext>
                </a:extLst>
              </p:cNvPr>
              <p:cNvSpPr/>
              <p:nvPr/>
            </p:nvSpPr>
            <p:spPr>
              <a:xfrm>
                <a:off x="8632663" y="2480312"/>
                <a:ext cx="80933" cy="60370"/>
              </a:xfrm>
              <a:custGeom>
                <a:avLst/>
                <a:gdLst>
                  <a:gd name="connsiteX0" fmla="*/ 206450 w 206450"/>
                  <a:gd name="connsiteY0" fmla="*/ 0 h 153997"/>
                  <a:gd name="connsiteX1" fmla="*/ 201743 w 206450"/>
                  <a:gd name="connsiteY1" fmla="*/ 153997 h 153997"/>
                  <a:gd name="connsiteX2" fmla="*/ 0 w 206450"/>
                  <a:gd name="connsiteY2" fmla="*/ 673 h 153997"/>
                  <a:gd name="connsiteX3" fmla="*/ 206450 w 206450"/>
                  <a:gd name="connsiteY3" fmla="*/ 0 h 15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450" h="153997">
                    <a:moveTo>
                      <a:pt x="206450" y="0"/>
                    </a:moveTo>
                    <a:cubicBezTo>
                      <a:pt x="201070" y="51108"/>
                      <a:pt x="209813" y="102889"/>
                      <a:pt x="201743" y="153997"/>
                    </a:cubicBezTo>
                    <a:cubicBezTo>
                      <a:pt x="134495" y="102889"/>
                      <a:pt x="67248" y="51781"/>
                      <a:pt x="0" y="673"/>
                    </a:cubicBezTo>
                    <a:cubicBezTo>
                      <a:pt x="69265" y="0"/>
                      <a:pt x="137858" y="0"/>
                      <a:pt x="20645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A4F5C2C-B048-4B72-88A2-6FE63C5404ED}"/>
                  </a:ext>
                </a:extLst>
              </p:cNvPr>
              <p:cNvSpPr/>
              <p:nvPr/>
            </p:nvSpPr>
            <p:spPr>
              <a:xfrm>
                <a:off x="9562205" y="2480312"/>
                <a:ext cx="79351" cy="60106"/>
              </a:xfrm>
              <a:custGeom>
                <a:avLst/>
                <a:gdLst>
                  <a:gd name="connsiteX0" fmla="*/ 1345 w 202415"/>
                  <a:gd name="connsiteY0" fmla="*/ 153325 h 153324"/>
                  <a:gd name="connsiteX1" fmla="*/ 0 w 202415"/>
                  <a:gd name="connsiteY1" fmla="*/ 0 h 153324"/>
                  <a:gd name="connsiteX2" fmla="*/ 202415 w 202415"/>
                  <a:gd name="connsiteY2" fmla="*/ 0 h 153324"/>
                  <a:gd name="connsiteX3" fmla="*/ 1345 w 202415"/>
                  <a:gd name="connsiteY3" fmla="*/ 153325 h 153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415" h="153324">
                    <a:moveTo>
                      <a:pt x="1345" y="153325"/>
                    </a:moveTo>
                    <a:cubicBezTo>
                      <a:pt x="672" y="102216"/>
                      <a:pt x="0" y="51108"/>
                      <a:pt x="0" y="0"/>
                    </a:cubicBezTo>
                    <a:cubicBezTo>
                      <a:pt x="67248" y="0"/>
                      <a:pt x="135168" y="0"/>
                      <a:pt x="202415" y="0"/>
                    </a:cubicBezTo>
                    <a:cubicBezTo>
                      <a:pt x="138530" y="55143"/>
                      <a:pt x="68592" y="102889"/>
                      <a:pt x="1345" y="15332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7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EE857C-73F0-42C2-8878-33C815D33A69}"/>
                </a:ext>
              </a:extLst>
            </p:cNvPr>
            <p:cNvSpPr/>
            <p:nvPr/>
          </p:nvSpPr>
          <p:spPr>
            <a:xfrm>
              <a:off x="1120314" y="2253728"/>
              <a:ext cx="1487508" cy="602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HAZARD - Definition</a:t>
              </a:r>
            </a:p>
          </p:txBody>
        </p:sp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CDEF32A1-C8C0-4F54-AC9B-1A1798959C35}"/>
                </a:ext>
              </a:extLst>
            </p:cNvPr>
            <p:cNvSpPr/>
            <p:nvPr/>
          </p:nvSpPr>
          <p:spPr>
            <a:xfrm>
              <a:off x="1459336" y="3575809"/>
              <a:ext cx="857480" cy="846355"/>
            </a:xfrm>
            <a:custGeom>
              <a:avLst/>
              <a:gdLst>
                <a:gd name="connsiteX0" fmla="*/ 355378 w 2143828"/>
                <a:gd name="connsiteY0" fmla="*/ 0 h 2116015"/>
                <a:gd name="connsiteX1" fmla="*/ 486236 w 2143828"/>
                <a:gd name="connsiteY1" fmla="*/ 97515 h 2116015"/>
                <a:gd name="connsiteX2" fmla="*/ 493273 w 2143828"/>
                <a:gd name="connsiteY2" fmla="*/ 103045 h 2116015"/>
                <a:gd name="connsiteX3" fmla="*/ 450548 w 2143828"/>
                <a:gd name="connsiteY3" fmla="*/ 160180 h 2116015"/>
                <a:gd name="connsiteX4" fmla="*/ 424409 w 2143828"/>
                <a:gd name="connsiteY4" fmla="*/ 194863 h 2116015"/>
                <a:gd name="connsiteX5" fmla="*/ 358897 w 2143828"/>
                <a:gd name="connsiteY5" fmla="*/ 311982 h 2116015"/>
                <a:gd name="connsiteX6" fmla="*/ 331921 w 2143828"/>
                <a:gd name="connsiteY6" fmla="*/ 368950 h 2116015"/>
                <a:gd name="connsiteX7" fmla="*/ 1626260 w 2143828"/>
                <a:gd name="connsiteY7" fmla="*/ 739240 h 2116015"/>
                <a:gd name="connsiteX8" fmla="*/ 1643016 w 2143828"/>
                <a:gd name="connsiteY8" fmla="*/ 678586 h 2116015"/>
                <a:gd name="connsiteX9" fmla="*/ 2143829 w 2143828"/>
                <a:gd name="connsiteY9" fmla="*/ 767221 h 2116015"/>
                <a:gd name="connsiteX10" fmla="*/ 2043298 w 2143828"/>
                <a:gd name="connsiteY10" fmla="*/ 1142203 h 2116015"/>
                <a:gd name="connsiteX11" fmla="*/ 1567952 w 2143828"/>
                <a:gd name="connsiteY11" fmla="*/ 954879 h 2116015"/>
                <a:gd name="connsiteX12" fmla="*/ 1592415 w 2143828"/>
                <a:gd name="connsiteY12" fmla="*/ 864569 h 2116015"/>
                <a:gd name="connsiteX13" fmla="*/ 1196992 w 2143828"/>
                <a:gd name="connsiteY13" fmla="*/ 751471 h 2116015"/>
                <a:gd name="connsiteX14" fmla="*/ 1744385 w 2143828"/>
                <a:gd name="connsiteY14" fmla="*/ 2065750 h 2116015"/>
                <a:gd name="connsiteX15" fmla="*/ 1684904 w 2143828"/>
                <a:gd name="connsiteY15" fmla="*/ 2090715 h 2116015"/>
                <a:gd name="connsiteX16" fmla="*/ 1633298 w 2143828"/>
                <a:gd name="connsiteY16" fmla="*/ 2112329 h 2116015"/>
                <a:gd name="connsiteX17" fmla="*/ 1626931 w 2143828"/>
                <a:gd name="connsiteY17" fmla="*/ 2115848 h 2116015"/>
                <a:gd name="connsiteX18" fmla="*/ 1623580 w 2143828"/>
                <a:gd name="connsiteY18" fmla="*/ 2115848 h 2116015"/>
                <a:gd name="connsiteX19" fmla="*/ 1622239 w 2143828"/>
                <a:gd name="connsiteY19" fmla="*/ 2111157 h 2116015"/>
                <a:gd name="connsiteX20" fmla="*/ 1541814 w 2143828"/>
                <a:gd name="connsiteY20" fmla="*/ 1917634 h 2116015"/>
                <a:gd name="connsiteX21" fmla="*/ 1530756 w 2143828"/>
                <a:gd name="connsiteY21" fmla="*/ 1906408 h 2116015"/>
                <a:gd name="connsiteX22" fmla="*/ 821340 w 2143828"/>
                <a:gd name="connsiteY22" fmla="*/ 1603306 h 2116015"/>
                <a:gd name="connsiteX23" fmla="*/ 767891 w 2143828"/>
                <a:gd name="connsiteY23" fmla="*/ 1580519 h 2116015"/>
                <a:gd name="connsiteX24" fmla="*/ 763367 w 2143828"/>
                <a:gd name="connsiteY24" fmla="*/ 1590907 h 2116015"/>
                <a:gd name="connsiteX25" fmla="*/ 645578 w 2143828"/>
                <a:gd name="connsiteY25" fmla="*/ 1873065 h 2116015"/>
                <a:gd name="connsiteX26" fmla="*/ 544544 w 2143828"/>
                <a:gd name="connsiteY26" fmla="*/ 2116016 h 2116015"/>
                <a:gd name="connsiteX27" fmla="*/ 542869 w 2143828"/>
                <a:gd name="connsiteY27" fmla="*/ 2116016 h 2116015"/>
                <a:gd name="connsiteX28" fmla="*/ 535329 w 2143828"/>
                <a:gd name="connsiteY28" fmla="*/ 2112497 h 2116015"/>
                <a:gd name="connsiteX29" fmla="*/ 435133 w 2143828"/>
                <a:gd name="connsiteY29" fmla="*/ 2070609 h 2116015"/>
                <a:gd name="connsiteX30" fmla="*/ 424409 w 2143828"/>
                <a:gd name="connsiteY30" fmla="*/ 2065750 h 2116015"/>
                <a:gd name="connsiteX31" fmla="*/ 996432 w 2143828"/>
                <a:gd name="connsiteY31" fmla="*/ 694168 h 2116015"/>
                <a:gd name="connsiteX32" fmla="*/ 299080 w 2143828"/>
                <a:gd name="connsiteY32" fmla="*/ 494781 h 2116015"/>
                <a:gd name="connsiteX33" fmla="*/ 298410 w 2143828"/>
                <a:gd name="connsiteY33" fmla="*/ 501819 h 2116015"/>
                <a:gd name="connsiteX34" fmla="*/ 291038 w 2143828"/>
                <a:gd name="connsiteY34" fmla="*/ 582579 h 2116015"/>
                <a:gd name="connsiteX35" fmla="*/ 286849 w 2143828"/>
                <a:gd name="connsiteY35" fmla="*/ 716118 h 2116015"/>
                <a:gd name="connsiteX36" fmla="*/ 300086 w 2143828"/>
                <a:gd name="connsiteY36" fmla="*/ 807099 h 2116015"/>
                <a:gd name="connsiteX37" fmla="*/ 306955 w 2143828"/>
                <a:gd name="connsiteY37" fmla="*/ 839436 h 2116015"/>
                <a:gd name="connsiteX38" fmla="*/ 304107 w 2143828"/>
                <a:gd name="connsiteY38" fmla="*/ 840776 h 2116015"/>
                <a:gd name="connsiteX39" fmla="*/ 202738 w 2143828"/>
                <a:gd name="connsiteY39" fmla="*/ 862391 h 2116015"/>
                <a:gd name="connsiteX40" fmla="*/ 194025 w 2143828"/>
                <a:gd name="connsiteY40" fmla="*/ 873282 h 2116015"/>
                <a:gd name="connsiteX41" fmla="*/ 194193 w 2143828"/>
                <a:gd name="connsiteY41" fmla="*/ 1722603 h 2116015"/>
                <a:gd name="connsiteX42" fmla="*/ 194528 w 2143828"/>
                <a:gd name="connsiteY42" fmla="*/ 1732321 h 2116015"/>
                <a:gd name="connsiteX43" fmla="*/ 344655 w 2143828"/>
                <a:gd name="connsiteY43" fmla="*/ 1732321 h 2116015"/>
                <a:gd name="connsiteX44" fmla="*/ 344655 w 2143828"/>
                <a:gd name="connsiteY44" fmla="*/ 2091218 h 2116015"/>
                <a:gd name="connsiteX45" fmla="*/ 335104 w 2143828"/>
                <a:gd name="connsiteY45" fmla="*/ 2091218 h 2116015"/>
                <a:gd name="connsiteX46" fmla="*/ 192685 w 2143828"/>
                <a:gd name="connsiteY46" fmla="*/ 2091218 h 2116015"/>
                <a:gd name="connsiteX47" fmla="*/ 0 w 2143828"/>
                <a:gd name="connsiteY47" fmla="*/ 2090883 h 2116015"/>
                <a:gd name="connsiteX48" fmla="*/ 0 w 2143828"/>
                <a:gd name="connsiteY48" fmla="*/ 1732321 h 2116015"/>
                <a:gd name="connsiteX49" fmla="*/ 150294 w 2143828"/>
                <a:gd name="connsiteY49" fmla="*/ 1732321 h 2116015"/>
                <a:gd name="connsiteX50" fmla="*/ 150294 w 2143828"/>
                <a:gd name="connsiteY50" fmla="*/ 874119 h 2116015"/>
                <a:gd name="connsiteX51" fmla="*/ 138230 w 2143828"/>
                <a:gd name="connsiteY51" fmla="*/ 876130 h 2116015"/>
                <a:gd name="connsiteX52" fmla="*/ 136220 w 2143828"/>
                <a:gd name="connsiteY52" fmla="*/ 869595 h 2116015"/>
                <a:gd name="connsiteX53" fmla="*/ 116616 w 2143828"/>
                <a:gd name="connsiteY53" fmla="*/ 750969 h 2116015"/>
                <a:gd name="connsiteX54" fmla="*/ 112763 w 2143828"/>
                <a:gd name="connsiteY54" fmla="*/ 630666 h 2116015"/>
                <a:gd name="connsiteX55" fmla="*/ 122816 w 2143828"/>
                <a:gd name="connsiteY55" fmla="*/ 513212 h 2116015"/>
                <a:gd name="connsiteX56" fmla="*/ 128512 w 2143828"/>
                <a:gd name="connsiteY56" fmla="*/ 465962 h 2116015"/>
                <a:gd name="connsiteX57" fmla="*/ 158337 w 2143828"/>
                <a:gd name="connsiteY57" fmla="*/ 357221 h 2116015"/>
                <a:gd name="connsiteX58" fmla="*/ 184475 w 2143828"/>
                <a:gd name="connsiteY58" fmla="*/ 278136 h 2116015"/>
                <a:gd name="connsiteX59" fmla="*/ 249653 w 2143828"/>
                <a:gd name="connsiteY59" fmla="*/ 145435 h 2116015"/>
                <a:gd name="connsiteX60" fmla="*/ 266240 w 2143828"/>
                <a:gd name="connsiteY60" fmla="*/ 118459 h 2116015"/>
                <a:gd name="connsiteX61" fmla="*/ 337115 w 2143828"/>
                <a:gd name="connsiteY61" fmla="*/ 23792 h 2116015"/>
                <a:gd name="connsiteX62" fmla="*/ 353702 w 2143828"/>
                <a:gd name="connsiteY62" fmla="*/ 0 h 2116015"/>
                <a:gd name="connsiteX63" fmla="*/ 355378 w 2143828"/>
                <a:gd name="connsiteY63" fmla="*/ 0 h 2116015"/>
                <a:gd name="connsiteX64" fmla="*/ 893555 w 2143828"/>
                <a:gd name="connsiteY64" fmla="*/ 1494732 h 2116015"/>
                <a:gd name="connsiteX65" fmla="*/ 1467924 w 2143828"/>
                <a:gd name="connsiteY65" fmla="*/ 1740196 h 2116015"/>
                <a:gd name="connsiteX66" fmla="*/ 1298194 w 2143828"/>
                <a:gd name="connsiteY66" fmla="*/ 1332542 h 2116015"/>
                <a:gd name="connsiteX67" fmla="*/ 893555 w 2143828"/>
                <a:gd name="connsiteY67" fmla="*/ 1494732 h 2116015"/>
                <a:gd name="connsiteX68" fmla="*/ 1084900 w 2143828"/>
                <a:gd name="connsiteY68" fmla="*/ 820670 h 2116015"/>
                <a:gd name="connsiteX69" fmla="*/ 855521 w 2143828"/>
                <a:gd name="connsiteY69" fmla="*/ 1370744 h 2116015"/>
                <a:gd name="connsiteX70" fmla="*/ 1248431 w 2143828"/>
                <a:gd name="connsiteY70" fmla="*/ 1213245 h 2116015"/>
                <a:gd name="connsiteX71" fmla="*/ 1084900 w 2143828"/>
                <a:gd name="connsiteY71" fmla="*/ 820670 h 211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43828" h="2116015">
                  <a:moveTo>
                    <a:pt x="355378" y="0"/>
                  </a:moveTo>
                  <a:cubicBezTo>
                    <a:pt x="398941" y="32505"/>
                    <a:pt x="442673" y="65010"/>
                    <a:pt x="486236" y="97515"/>
                  </a:cubicBezTo>
                  <a:cubicBezTo>
                    <a:pt x="488414" y="99191"/>
                    <a:pt x="490593" y="100866"/>
                    <a:pt x="493273" y="103045"/>
                  </a:cubicBezTo>
                  <a:cubicBezTo>
                    <a:pt x="478864" y="122313"/>
                    <a:pt x="464789" y="141246"/>
                    <a:pt x="450548" y="160180"/>
                  </a:cubicBezTo>
                  <a:cubicBezTo>
                    <a:pt x="441835" y="171741"/>
                    <a:pt x="433625" y="183805"/>
                    <a:pt x="424409" y="194863"/>
                  </a:cubicBezTo>
                  <a:cubicBezTo>
                    <a:pt x="394920" y="229714"/>
                    <a:pt x="379505" y="272272"/>
                    <a:pt x="358897" y="311982"/>
                  </a:cubicBezTo>
                  <a:cubicBezTo>
                    <a:pt x="349514" y="330245"/>
                    <a:pt x="341304" y="349011"/>
                    <a:pt x="331921" y="368950"/>
                  </a:cubicBezTo>
                  <a:cubicBezTo>
                    <a:pt x="764708" y="492771"/>
                    <a:pt x="1194981" y="615922"/>
                    <a:pt x="1626260" y="739240"/>
                  </a:cubicBezTo>
                  <a:cubicBezTo>
                    <a:pt x="1631957" y="718799"/>
                    <a:pt x="1637486" y="698692"/>
                    <a:pt x="1643016" y="678586"/>
                  </a:cubicBezTo>
                  <a:cubicBezTo>
                    <a:pt x="1810233" y="708075"/>
                    <a:pt x="1976779" y="737564"/>
                    <a:pt x="2143829" y="767221"/>
                  </a:cubicBezTo>
                  <a:cubicBezTo>
                    <a:pt x="2110151" y="892718"/>
                    <a:pt x="2076808" y="1017041"/>
                    <a:pt x="2043298" y="1142203"/>
                  </a:cubicBezTo>
                  <a:cubicBezTo>
                    <a:pt x="1884626" y="1079706"/>
                    <a:pt x="1726792" y="1017376"/>
                    <a:pt x="1567952" y="954879"/>
                  </a:cubicBezTo>
                  <a:cubicBezTo>
                    <a:pt x="1575995" y="924888"/>
                    <a:pt x="1584037" y="895231"/>
                    <a:pt x="1592415" y="864569"/>
                  </a:cubicBezTo>
                  <a:cubicBezTo>
                    <a:pt x="1460887" y="826870"/>
                    <a:pt x="1330028" y="789506"/>
                    <a:pt x="1196992" y="751471"/>
                  </a:cubicBezTo>
                  <a:cubicBezTo>
                    <a:pt x="1379791" y="1190458"/>
                    <a:pt x="1561920" y="1627769"/>
                    <a:pt x="1744385" y="2065750"/>
                  </a:cubicBezTo>
                  <a:cubicBezTo>
                    <a:pt x="1724278" y="2074128"/>
                    <a:pt x="1704675" y="2082505"/>
                    <a:pt x="1684904" y="2090715"/>
                  </a:cubicBezTo>
                  <a:cubicBezTo>
                    <a:pt x="1667646" y="2097920"/>
                    <a:pt x="1650556" y="2105125"/>
                    <a:pt x="1633298" y="2112329"/>
                  </a:cubicBezTo>
                  <a:cubicBezTo>
                    <a:pt x="1631120" y="2113335"/>
                    <a:pt x="1629109" y="2114675"/>
                    <a:pt x="1626931" y="2115848"/>
                  </a:cubicBezTo>
                  <a:cubicBezTo>
                    <a:pt x="1625758" y="2115848"/>
                    <a:pt x="1624752" y="2115848"/>
                    <a:pt x="1623580" y="2115848"/>
                  </a:cubicBezTo>
                  <a:cubicBezTo>
                    <a:pt x="1623245" y="2114340"/>
                    <a:pt x="1622909" y="2112665"/>
                    <a:pt x="1622239" y="2111157"/>
                  </a:cubicBezTo>
                  <a:cubicBezTo>
                    <a:pt x="1595431" y="2046649"/>
                    <a:pt x="1568455" y="1982141"/>
                    <a:pt x="1541814" y="1917634"/>
                  </a:cubicBezTo>
                  <a:cubicBezTo>
                    <a:pt x="1539469" y="1911937"/>
                    <a:pt x="1536285" y="1908753"/>
                    <a:pt x="1530756" y="1906408"/>
                  </a:cubicBezTo>
                  <a:cubicBezTo>
                    <a:pt x="1294172" y="1805374"/>
                    <a:pt x="1057756" y="1704340"/>
                    <a:pt x="821340" y="1603306"/>
                  </a:cubicBezTo>
                  <a:cubicBezTo>
                    <a:pt x="803747" y="1595766"/>
                    <a:pt x="786154" y="1588394"/>
                    <a:pt x="767891" y="1580519"/>
                  </a:cubicBezTo>
                  <a:cubicBezTo>
                    <a:pt x="766216" y="1584373"/>
                    <a:pt x="764708" y="1587724"/>
                    <a:pt x="763367" y="1590907"/>
                  </a:cubicBezTo>
                  <a:cubicBezTo>
                    <a:pt x="724160" y="1684904"/>
                    <a:pt x="684785" y="1778901"/>
                    <a:pt x="645578" y="1873065"/>
                  </a:cubicBezTo>
                  <a:cubicBezTo>
                    <a:pt x="611900" y="1953993"/>
                    <a:pt x="578222" y="2034920"/>
                    <a:pt x="544544" y="2116016"/>
                  </a:cubicBezTo>
                  <a:cubicBezTo>
                    <a:pt x="544042" y="2116016"/>
                    <a:pt x="543371" y="2116016"/>
                    <a:pt x="542869" y="2116016"/>
                  </a:cubicBezTo>
                  <a:cubicBezTo>
                    <a:pt x="540355" y="2114843"/>
                    <a:pt x="538010" y="2113502"/>
                    <a:pt x="535329" y="2112497"/>
                  </a:cubicBezTo>
                  <a:cubicBezTo>
                    <a:pt x="501986" y="2098423"/>
                    <a:pt x="468643" y="2084516"/>
                    <a:pt x="435133" y="2070609"/>
                  </a:cubicBezTo>
                  <a:cubicBezTo>
                    <a:pt x="431614" y="2069101"/>
                    <a:pt x="428263" y="2067593"/>
                    <a:pt x="424409" y="2065750"/>
                  </a:cubicBezTo>
                  <a:cubicBezTo>
                    <a:pt x="615251" y="1608165"/>
                    <a:pt x="805758" y="1151418"/>
                    <a:pt x="996432" y="694168"/>
                  </a:cubicBezTo>
                  <a:cubicBezTo>
                    <a:pt x="763535" y="627650"/>
                    <a:pt x="531643" y="561300"/>
                    <a:pt x="299080" y="494781"/>
                  </a:cubicBezTo>
                  <a:cubicBezTo>
                    <a:pt x="298745" y="497965"/>
                    <a:pt x="298578" y="499808"/>
                    <a:pt x="298410" y="501819"/>
                  </a:cubicBezTo>
                  <a:cubicBezTo>
                    <a:pt x="295897" y="528794"/>
                    <a:pt x="293551" y="555770"/>
                    <a:pt x="291038" y="582579"/>
                  </a:cubicBezTo>
                  <a:cubicBezTo>
                    <a:pt x="286849" y="626980"/>
                    <a:pt x="280985" y="671381"/>
                    <a:pt x="286849" y="716118"/>
                  </a:cubicBezTo>
                  <a:cubicBezTo>
                    <a:pt x="290703" y="746445"/>
                    <a:pt x="295394" y="776772"/>
                    <a:pt x="300086" y="807099"/>
                  </a:cubicBezTo>
                  <a:cubicBezTo>
                    <a:pt x="301761" y="817989"/>
                    <a:pt x="304610" y="828713"/>
                    <a:pt x="306955" y="839436"/>
                  </a:cubicBezTo>
                  <a:cubicBezTo>
                    <a:pt x="305615" y="840106"/>
                    <a:pt x="304945" y="840609"/>
                    <a:pt x="304107" y="840776"/>
                  </a:cubicBezTo>
                  <a:cubicBezTo>
                    <a:pt x="270429" y="848149"/>
                    <a:pt x="236584" y="855521"/>
                    <a:pt x="202738" y="862391"/>
                  </a:cubicBezTo>
                  <a:cubicBezTo>
                    <a:pt x="195701" y="863731"/>
                    <a:pt x="194025" y="866412"/>
                    <a:pt x="194025" y="873282"/>
                  </a:cubicBezTo>
                  <a:cubicBezTo>
                    <a:pt x="194193" y="1156445"/>
                    <a:pt x="194193" y="1439608"/>
                    <a:pt x="194193" y="1722603"/>
                  </a:cubicBezTo>
                  <a:cubicBezTo>
                    <a:pt x="194193" y="1725619"/>
                    <a:pt x="194360" y="1728467"/>
                    <a:pt x="194528" y="1732321"/>
                  </a:cubicBezTo>
                  <a:cubicBezTo>
                    <a:pt x="245129" y="1732321"/>
                    <a:pt x="294892" y="1732321"/>
                    <a:pt x="344655" y="1732321"/>
                  </a:cubicBezTo>
                  <a:cubicBezTo>
                    <a:pt x="344655" y="1852289"/>
                    <a:pt x="344655" y="1971418"/>
                    <a:pt x="344655" y="2091218"/>
                  </a:cubicBezTo>
                  <a:cubicBezTo>
                    <a:pt x="341136" y="2091218"/>
                    <a:pt x="338120" y="2091218"/>
                    <a:pt x="335104" y="2091218"/>
                  </a:cubicBezTo>
                  <a:cubicBezTo>
                    <a:pt x="287687" y="2091218"/>
                    <a:pt x="240102" y="2091385"/>
                    <a:pt x="192685" y="2091218"/>
                  </a:cubicBezTo>
                  <a:cubicBezTo>
                    <a:pt x="128512" y="2091218"/>
                    <a:pt x="64172" y="2091050"/>
                    <a:pt x="0" y="2090883"/>
                  </a:cubicBezTo>
                  <a:cubicBezTo>
                    <a:pt x="0" y="1971418"/>
                    <a:pt x="0" y="1851786"/>
                    <a:pt x="0" y="1732321"/>
                  </a:cubicBezTo>
                  <a:cubicBezTo>
                    <a:pt x="50098" y="1732321"/>
                    <a:pt x="100196" y="1732321"/>
                    <a:pt x="150294" y="1732321"/>
                  </a:cubicBezTo>
                  <a:cubicBezTo>
                    <a:pt x="150294" y="1445304"/>
                    <a:pt x="150294" y="1159963"/>
                    <a:pt x="150294" y="874119"/>
                  </a:cubicBezTo>
                  <a:cubicBezTo>
                    <a:pt x="146105" y="874789"/>
                    <a:pt x="142252" y="875460"/>
                    <a:pt x="138230" y="876130"/>
                  </a:cubicBezTo>
                  <a:cubicBezTo>
                    <a:pt x="137560" y="873784"/>
                    <a:pt x="136555" y="871774"/>
                    <a:pt x="136220" y="869595"/>
                  </a:cubicBezTo>
                  <a:cubicBezTo>
                    <a:pt x="129518" y="830053"/>
                    <a:pt x="120637" y="790678"/>
                    <a:pt x="116616" y="750969"/>
                  </a:cubicBezTo>
                  <a:cubicBezTo>
                    <a:pt x="112595" y="711091"/>
                    <a:pt x="111590" y="670711"/>
                    <a:pt x="112763" y="630666"/>
                  </a:cubicBezTo>
                  <a:cubicBezTo>
                    <a:pt x="113935" y="591459"/>
                    <a:pt x="119130" y="552252"/>
                    <a:pt x="122816" y="513212"/>
                  </a:cubicBezTo>
                  <a:cubicBezTo>
                    <a:pt x="124324" y="497462"/>
                    <a:pt x="124826" y="481210"/>
                    <a:pt x="128512" y="465962"/>
                  </a:cubicBezTo>
                  <a:cubicBezTo>
                    <a:pt x="137560" y="429436"/>
                    <a:pt x="147781" y="393245"/>
                    <a:pt x="158337" y="357221"/>
                  </a:cubicBezTo>
                  <a:cubicBezTo>
                    <a:pt x="166212" y="330580"/>
                    <a:pt x="173081" y="303269"/>
                    <a:pt x="184475" y="278136"/>
                  </a:cubicBezTo>
                  <a:cubicBezTo>
                    <a:pt x="204581" y="233233"/>
                    <a:pt x="227536" y="189501"/>
                    <a:pt x="249653" y="145435"/>
                  </a:cubicBezTo>
                  <a:cubicBezTo>
                    <a:pt x="254344" y="136052"/>
                    <a:pt x="260041" y="127004"/>
                    <a:pt x="266240" y="118459"/>
                  </a:cubicBezTo>
                  <a:cubicBezTo>
                    <a:pt x="289865" y="86792"/>
                    <a:pt x="313490" y="55292"/>
                    <a:pt x="337115" y="23792"/>
                  </a:cubicBezTo>
                  <a:cubicBezTo>
                    <a:pt x="342812" y="16085"/>
                    <a:pt x="348173" y="7875"/>
                    <a:pt x="353702" y="0"/>
                  </a:cubicBezTo>
                  <a:cubicBezTo>
                    <a:pt x="354205" y="0"/>
                    <a:pt x="354875" y="0"/>
                    <a:pt x="355378" y="0"/>
                  </a:cubicBezTo>
                  <a:close/>
                  <a:moveTo>
                    <a:pt x="893555" y="1494732"/>
                  </a:moveTo>
                  <a:cubicBezTo>
                    <a:pt x="1085738" y="1576833"/>
                    <a:pt x="1275909" y="1658096"/>
                    <a:pt x="1467924" y="1740196"/>
                  </a:cubicBezTo>
                  <a:cubicBezTo>
                    <a:pt x="1410789" y="1603139"/>
                    <a:pt x="1354659" y="1468092"/>
                    <a:pt x="1298194" y="1332542"/>
                  </a:cubicBezTo>
                  <a:cubicBezTo>
                    <a:pt x="1163314" y="1386661"/>
                    <a:pt x="1029440" y="1440278"/>
                    <a:pt x="893555" y="1494732"/>
                  </a:cubicBezTo>
                  <a:close/>
                  <a:moveTo>
                    <a:pt x="1084900" y="820670"/>
                  </a:moveTo>
                  <a:cubicBezTo>
                    <a:pt x="1008161" y="1004475"/>
                    <a:pt x="932092" y="1186939"/>
                    <a:pt x="855521" y="1370744"/>
                  </a:cubicBezTo>
                  <a:cubicBezTo>
                    <a:pt x="987552" y="1317797"/>
                    <a:pt x="1117740" y="1265689"/>
                    <a:pt x="1248431" y="1213245"/>
                  </a:cubicBezTo>
                  <a:cubicBezTo>
                    <a:pt x="1193976" y="1082554"/>
                    <a:pt x="1139689" y="952366"/>
                    <a:pt x="1084900" y="820670"/>
                  </a:cubicBezTo>
                  <a:close/>
                </a:path>
              </a:pathLst>
            </a:custGeom>
            <a:solidFill>
              <a:schemeClr val="bg1"/>
            </a:solidFill>
            <a:ln w="16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1105BC-0E0C-45D1-BB91-1FE295981448}"/>
              </a:ext>
            </a:extLst>
          </p:cNvPr>
          <p:cNvSpPr txBox="1"/>
          <p:nvPr/>
        </p:nvSpPr>
        <p:spPr>
          <a:xfrm>
            <a:off x="5396814" y="932227"/>
            <a:ext cx="6031247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id-ID" sz="2800" dirty="0">
                <a:solidFill>
                  <a:schemeClr val="bg1"/>
                </a:solidFill>
              </a:rPr>
              <a:t>Definition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A5BA55B-ED61-42B6-BB3C-E6B91DA2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860" y="2645882"/>
            <a:ext cx="7665560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Anything that has the potential to cause harm, ill health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and injury, damage to property, products or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environment, production losses or increase liabilities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F474901-9529-4FF1-9398-F2A0EF00A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933" y="5009561"/>
            <a:ext cx="1069975" cy="8350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Hazard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6FE3F68-C485-4C58-8EE1-8535F079A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145" y="5007973"/>
            <a:ext cx="639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At workplace categorized: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Physical, Chemical, Biological &amp; Physcosocial</a:t>
            </a:r>
          </a:p>
        </p:txBody>
      </p:sp>
    </p:spTree>
    <p:extLst>
      <p:ext uri="{BB962C8B-B14F-4D97-AF65-F5344CB8AC3E}">
        <p14:creationId xmlns:p14="http://schemas.microsoft.com/office/powerpoint/2010/main" val="40559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CB2F83-A116-4B5C-A712-403004BA4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158662"/>
              </p:ext>
            </p:extLst>
          </p:nvPr>
        </p:nvGraphicFramePr>
        <p:xfrm>
          <a:off x="-3432925" y="266443"/>
          <a:ext cx="11573197" cy="7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E974EC-C856-4D27-81DB-D872C98ED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852513"/>
              </p:ext>
            </p:extLst>
          </p:nvPr>
        </p:nvGraphicFramePr>
        <p:xfrm>
          <a:off x="1502700" y="990690"/>
          <a:ext cx="10689300" cy="601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4810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19299-F738-4B57-8655-AC33BED20519}"/>
              </a:ext>
            </a:extLst>
          </p:cNvPr>
          <p:cNvSpPr/>
          <p:nvPr/>
        </p:nvSpPr>
        <p:spPr>
          <a:xfrm>
            <a:off x="5882054" y="2857630"/>
            <a:ext cx="6309946" cy="119562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3013501"/>
            <a:ext cx="594825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Step 2 – Top Event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7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3509319" y="1902942"/>
            <a:ext cx="8025635" cy="4207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3307023" y="1754658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039FF-E58B-4FFE-AB15-E893CC612FD3}"/>
              </a:ext>
            </a:extLst>
          </p:cNvPr>
          <p:cNvSpPr txBox="1"/>
          <p:nvPr/>
        </p:nvSpPr>
        <p:spPr>
          <a:xfrm>
            <a:off x="4522573" y="2594919"/>
            <a:ext cx="6746789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List Top Events or Incidents which will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result when hazards are released and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relate them to the hazards identified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C1078C3-2B7C-4CFF-A167-11222875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6" y="1379080"/>
            <a:ext cx="329474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Step 2 - Top Event</a:t>
            </a:r>
          </a:p>
        </p:txBody>
      </p:sp>
    </p:spTree>
    <p:extLst>
      <p:ext uri="{BB962C8B-B14F-4D97-AF65-F5344CB8AC3E}">
        <p14:creationId xmlns:p14="http://schemas.microsoft.com/office/powerpoint/2010/main" val="8673626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6458</TotalTime>
  <Words>2230</Words>
  <Application>Microsoft Office PowerPoint</Application>
  <PresentationFormat>Widescreen</PresentationFormat>
  <Paragraphs>784</Paragraphs>
  <Slides>54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Antique Olv (W1)</vt:lpstr>
      <vt:lpstr>Arial</vt:lpstr>
      <vt:lpstr>Calibri</vt:lpstr>
      <vt:lpstr>Comic Sans MS</vt:lpstr>
      <vt:lpstr>Monotype Sorts</vt:lpstr>
      <vt:lpstr>Times New Roman</vt:lpstr>
      <vt:lpstr>Cover and End Slide Master</vt:lpstr>
      <vt:lpstr>Contents Slide Master</vt:lpstr>
      <vt:lpstr>Section Break Slide Master</vt:lpstr>
      <vt:lpstr>Drawing</vt:lpstr>
      <vt:lpstr>ClipArt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Children &amp; the Bull</vt:lpstr>
      <vt:lpstr>The Children &amp; the Bull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Sutrani Rachmawati</cp:lastModifiedBy>
  <cp:revision>108</cp:revision>
  <dcterms:created xsi:type="dcterms:W3CDTF">2020-01-20T05:08:25Z</dcterms:created>
  <dcterms:modified xsi:type="dcterms:W3CDTF">2020-10-12T05:02:07Z</dcterms:modified>
</cp:coreProperties>
</file>